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handoutMasters/handoutMaster1.xml" ContentType="application/vnd.openxmlformats-officedocument.presentationml.handoutMaster+xml"/>
  <Override PartName="/ppt/diagrams/layout2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32" r:id="rId2"/>
    <p:sldId id="398" r:id="rId3"/>
    <p:sldId id="418" r:id="rId4"/>
    <p:sldId id="423" r:id="rId5"/>
    <p:sldId id="408" r:id="rId6"/>
    <p:sldId id="417" r:id="rId7"/>
    <p:sldId id="403" r:id="rId8"/>
    <p:sldId id="395" r:id="rId9"/>
    <p:sldId id="415" r:id="rId10"/>
    <p:sldId id="419" r:id="rId11"/>
    <p:sldId id="422" r:id="rId12"/>
    <p:sldId id="424" r:id="rId13"/>
    <p:sldId id="431" r:id="rId14"/>
    <p:sldId id="427" r:id="rId15"/>
    <p:sldId id="428" r:id="rId16"/>
    <p:sldId id="429" r:id="rId17"/>
    <p:sldId id="430" r:id="rId18"/>
    <p:sldId id="416" r:id="rId19"/>
  </p:sldIdLst>
  <p:sldSz cx="10688638" cy="7562850"/>
  <p:notesSz cx="6669088" cy="9926638"/>
  <p:defaultTextStyle>
    <a:defPPr>
      <a:defRPr lang="en-US"/>
    </a:defPPr>
    <a:lvl1pPr marL="0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9"/>
    <a:srgbClr val="7F7F7F"/>
    <a:srgbClr val="4F81BD"/>
    <a:srgbClr val="006997"/>
    <a:srgbClr val="004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94" autoAdjust="0"/>
    <p:restoredTop sz="93235" autoAdjust="0"/>
  </p:normalViewPr>
  <p:slideViewPr>
    <p:cSldViewPr snapToGrid="0" snapToObjects="1">
      <p:cViewPr varScale="1">
        <p:scale>
          <a:sx n="95" d="100"/>
          <a:sy n="95" d="100"/>
        </p:scale>
        <p:origin x="1728" y="90"/>
      </p:cViewPr>
      <p:guideLst>
        <p:guide orient="horz" pos="2382"/>
        <p:guide pos="33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A3D8B5-584E-42C9-80A1-DD423AA4B0B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36E55C-A95C-4993-BD5B-3FE0E9CFD19C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precise</a:t>
          </a:r>
        </a:p>
      </dgm:t>
    </dgm:pt>
    <dgm:pt modelId="{41DD1CE1-1437-4B36-9288-6F2388033A0F}" type="parTrans" cxnId="{788DE05F-0B46-4484-BCF8-591EAB95661A}">
      <dgm:prSet/>
      <dgm:spPr/>
      <dgm:t>
        <a:bodyPr/>
        <a:lstStyle/>
        <a:p>
          <a:pPr algn="ctr"/>
          <a:endParaRPr lang="en-US"/>
        </a:p>
      </dgm:t>
    </dgm:pt>
    <dgm:pt modelId="{98C2AF46-4937-4E78-A713-D40A81F50FF8}" type="sibTrans" cxnId="{788DE05F-0B46-4484-BCF8-591EAB95661A}">
      <dgm:prSet/>
      <dgm:spPr/>
      <dgm:t>
        <a:bodyPr/>
        <a:lstStyle/>
        <a:p>
          <a:pPr algn="ctr"/>
          <a:endParaRPr lang="en-US"/>
        </a:p>
      </dgm:t>
    </dgm:pt>
    <dgm:pt modelId="{6427A2F1-5DAD-4C88-AE34-D06E78477EB3}">
      <dgm:prSet/>
      <dgm:spPr/>
      <dgm:t>
        <a:bodyPr/>
        <a:lstStyle/>
        <a:p>
          <a:pPr algn="ctr"/>
          <a:endParaRPr lang="en-GB" altLang="en-US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9CE38E73-EAFB-4CE7-A623-575976A8BD8E}" type="parTrans" cxnId="{8B0CB726-A59F-4E5D-8718-51A8F808270A}">
      <dgm:prSet/>
      <dgm:spPr/>
      <dgm:t>
        <a:bodyPr/>
        <a:lstStyle/>
        <a:p>
          <a:pPr algn="ctr"/>
          <a:endParaRPr lang="en-US"/>
        </a:p>
      </dgm:t>
    </dgm:pt>
    <dgm:pt modelId="{5ED81152-48F2-4F43-80AE-53B350374CC2}" type="sibTrans" cxnId="{8B0CB726-A59F-4E5D-8718-51A8F808270A}">
      <dgm:prSet/>
      <dgm:spPr/>
      <dgm:t>
        <a:bodyPr/>
        <a:lstStyle/>
        <a:p>
          <a:pPr algn="ctr"/>
          <a:endParaRPr lang="en-US"/>
        </a:p>
      </dgm:t>
    </dgm:pt>
    <dgm:pt modelId="{6152C4E2-EAFF-4131-8517-1E3FBBAE1CAD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technologically advanced</a:t>
          </a:r>
        </a:p>
      </dgm:t>
    </dgm:pt>
    <dgm:pt modelId="{0464AF89-125E-431E-9745-8ADA42777F14}" type="parTrans" cxnId="{58A0A184-7C83-4AF4-8BC7-1566EAFE5342}">
      <dgm:prSet/>
      <dgm:spPr/>
      <dgm:t>
        <a:bodyPr/>
        <a:lstStyle/>
        <a:p>
          <a:pPr algn="ctr"/>
          <a:endParaRPr lang="en-US"/>
        </a:p>
      </dgm:t>
    </dgm:pt>
    <dgm:pt modelId="{95C11E68-2457-411E-9548-F608FFDCDFC2}" type="sibTrans" cxnId="{58A0A184-7C83-4AF4-8BC7-1566EAFE5342}">
      <dgm:prSet/>
      <dgm:spPr/>
      <dgm:t>
        <a:bodyPr/>
        <a:lstStyle/>
        <a:p>
          <a:pPr algn="ctr"/>
          <a:endParaRPr lang="en-US"/>
        </a:p>
      </dgm:t>
    </dgm:pt>
    <dgm:pt modelId="{AFDC5EEF-A1FD-43D3-8796-7ECBF38EC913}">
      <dgm:prSet/>
      <dgm:spPr/>
      <dgm:t>
        <a:bodyPr/>
        <a:lstStyle/>
        <a:p>
          <a:pPr algn="ctr"/>
          <a:endParaRPr lang="en-GB" altLang="en-US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35CAFC7-FE86-410C-BA0F-461D60322C2C}" type="parTrans" cxnId="{A6B6C1B6-16ED-4089-93B7-87522859EF6C}">
      <dgm:prSet/>
      <dgm:spPr/>
      <dgm:t>
        <a:bodyPr/>
        <a:lstStyle/>
        <a:p>
          <a:pPr algn="ctr"/>
          <a:endParaRPr lang="en-US"/>
        </a:p>
      </dgm:t>
    </dgm:pt>
    <dgm:pt modelId="{D5968B4A-177E-405E-BD4B-D9F027BAEC8D}" type="sibTrans" cxnId="{A6B6C1B6-16ED-4089-93B7-87522859EF6C}">
      <dgm:prSet/>
      <dgm:spPr/>
      <dgm:t>
        <a:bodyPr/>
        <a:lstStyle/>
        <a:p>
          <a:pPr algn="ctr"/>
          <a:endParaRPr lang="en-US"/>
        </a:p>
      </dgm:t>
    </dgm:pt>
    <dgm:pt modelId="{21E2C503-1174-4FA0-BF09-945FC7D44E29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competitive on a global scale</a:t>
          </a:r>
        </a:p>
      </dgm:t>
    </dgm:pt>
    <dgm:pt modelId="{502911AA-A2B1-416F-9C5A-6285CBBB3227}" type="parTrans" cxnId="{D4A32CC3-A457-4B95-BE5A-BFE858AD4B72}">
      <dgm:prSet/>
      <dgm:spPr/>
      <dgm:t>
        <a:bodyPr/>
        <a:lstStyle/>
        <a:p>
          <a:pPr algn="ctr"/>
          <a:endParaRPr lang="en-US"/>
        </a:p>
      </dgm:t>
    </dgm:pt>
    <dgm:pt modelId="{5DD63E8F-0835-4EFC-BA42-FEB2D689EC18}" type="sibTrans" cxnId="{D4A32CC3-A457-4B95-BE5A-BFE858AD4B72}">
      <dgm:prSet/>
      <dgm:spPr/>
      <dgm:t>
        <a:bodyPr/>
        <a:lstStyle/>
        <a:p>
          <a:pPr algn="ctr"/>
          <a:endParaRPr lang="en-US"/>
        </a:p>
      </dgm:t>
    </dgm:pt>
    <dgm:pt modelId="{B1B0763E-699E-47A9-9F60-04B40A7A4134}">
      <dgm:prSet/>
      <dgm:spPr/>
      <dgm:t>
        <a:bodyPr/>
        <a:lstStyle/>
        <a:p>
          <a:pPr algn="ctr"/>
          <a:endParaRPr lang="en-GB" altLang="en-US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0AC77C85-C519-4995-9D4E-71E70B623DE2}" type="parTrans" cxnId="{60CFE714-A584-4174-A3E1-E3435993AFDF}">
      <dgm:prSet/>
      <dgm:spPr/>
      <dgm:t>
        <a:bodyPr/>
        <a:lstStyle/>
        <a:p>
          <a:pPr algn="ctr"/>
          <a:endParaRPr lang="en-US"/>
        </a:p>
      </dgm:t>
    </dgm:pt>
    <dgm:pt modelId="{04D40023-1619-419C-951F-522E5CDDD39B}" type="sibTrans" cxnId="{60CFE714-A584-4174-A3E1-E3435993AFDF}">
      <dgm:prSet/>
      <dgm:spPr/>
      <dgm:t>
        <a:bodyPr/>
        <a:lstStyle/>
        <a:p>
          <a:pPr algn="ctr"/>
          <a:endParaRPr lang="en-US"/>
        </a:p>
      </dgm:t>
    </dgm:pt>
    <dgm:pt modelId="{FD618FF4-16D1-465B-953F-97CE59AC1D8D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tightly controlled</a:t>
          </a:r>
        </a:p>
      </dgm:t>
    </dgm:pt>
    <dgm:pt modelId="{A8B74440-A5BD-49AD-908C-0E1EDE384903}" type="parTrans" cxnId="{A7AAF76A-2C21-4D21-9C72-FCE3212DE06E}">
      <dgm:prSet/>
      <dgm:spPr/>
      <dgm:t>
        <a:bodyPr/>
        <a:lstStyle/>
        <a:p>
          <a:pPr algn="ctr"/>
          <a:endParaRPr lang="en-US"/>
        </a:p>
      </dgm:t>
    </dgm:pt>
    <dgm:pt modelId="{31C24DFA-BCC7-474D-8EBA-518F3400A93E}" type="sibTrans" cxnId="{A7AAF76A-2C21-4D21-9C72-FCE3212DE06E}">
      <dgm:prSet/>
      <dgm:spPr/>
      <dgm:t>
        <a:bodyPr/>
        <a:lstStyle/>
        <a:p>
          <a:pPr algn="ctr"/>
          <a:endParaRPr lang="en-US"/>
        </a:p>
      </dgm:t>
    </dgm:pt>
    <dgm:pt modelId="{6D283433-10E4-4DE7-85A4-6A5E52EF302E}">
      <dgm:prSet/>
      <dgm:spPr/>
      <dgm:t>
        <a:bodyPr/>
        <a:lstStyle/>
        <a:p>
          <a:pPr algn="ctr"/>
          <a:endParaRPr lang="en-GB" altLang="en-US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4995A5C9-69E7-4248-9FDA-0C2E58B85609}" type="parTrans" cxnId="{EF55B2E0-378D-42B4-80BE-34449F7719BB}">
      <dgm:prSet/>
      <dgm:spPr/>
      <dgm:t>
        <a:bodyPr/>
        <a:lstStyle/>
        <a:p>
          <a:pPr algn="ctr"/>
          <a:endParaRPr lang="en-US"/>
        </a:p>
      </dgm:t>
    </dgm:pt>
    <dgm:pt modelId="{7F5BF9A8-F0F7-4828-8AED-6049602C17DE}" type="sibTrans" cxnId="{EF55B2E0-378D-42B4-80BE-34449F7719BB}">
      <dgm:prSet/>
      <dgm:spPr/>
      <dgm:t>
        <a:bodyPr/>
        <a:lstStyle/>
        <a:p>
          <a:pPr algn="ctr"/>
          <a:endParaRPr lang="en-US"/>
        </a:p>
      </dgm:t>
    </dgm:pt>
    <dgm:pt modelId="{253EED78-E752-40ED-8ED7-8809755DBFFD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genetically enhanced</a:t>
          </a:r>
        </a:p>
      </dgm:t>
    </dgm:pt>
    <dgm:pt modelId="{6EB0C440-A57F-4009-91E5-D56B847A5725}" type="parTrans" cxnId="{5B58A525-850D-47CC-A92D-6F971B4EEC86}">
      <dgm:prSet/>
      <dgm:spPr/>
      <dgm:t>
        <a:bodyPr/>
        <a:lstStyle/>
        <a:p>
          <a:pPr algn="ctr"/>
          <a:endParaRPr lang="en-US"/>
        </a:p>
      </dgm:t>
    </dgm:pt>
    <dgm:pt modelId="{47AC938A-6A27-4960-932B-007BD1822FC1}" type="sibTrans" cxnId="{5B58A525-850D-47CC-A92D-6F971B4EEC86}">
      <dgm:prSet/>
      <dgm:spPr/>
      <dgm:t>
        <a:bodyPr/>
        <a:lstStyle/>
        <a:p>
          <a:pPr algn="ctr"/>
          <a:endParaRPr lang="en-US"/>
        </a:p>
      </dgm:t>
    </dgm:pt>
    <dgm:pt modelId="{9AB1A0FE-A020-42C3-B17E-78DE9E68B400}">
      <dgm:prSet/>
      <dgm:spPr/>
      <dgm:t>
        <a:bodyPr/>
        <a:lstStyle/>
        <a:p>
          <a:pPr algn="ctr"/>
          <a:endParaRPr lang="en-GB" altLang="en-US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AA441EE-FFC8-4DB6-A006-38679DC6D03A}" type="parTrans" cxnId="{C444719F-57BC-41B4-B113-9B64CE1B9C03}">
      <dgm:prSet/>
      <dgm:spPr/>
      <dgm:t>
        <a:bodyPr/>
        <a:lstStyle/>
        <a:p>
          <a:pPr algn="ctr"/>
          <a:endParaRPr lang="en-US"/>
        </a:p>
      </dgm:t>
    </dgm:pt>
    <dgm:pt modelId="{81748FEE-0743-4C96-93D1-445CFAC71376}" type="sibTrans" cxnId="{C444719F-57BC-41B4-B113-9B64CE1B9C03}">
      <dgm:prSet/>
      <dgm:spPr/>
      <dgm:t>
        <a:bodyPr/>
        <a:lstStyle/>
        <a:p>
          <a:pPr algn="ctr"/>
          <a:endParaRPr lang="en-US"/>
        </a:p>
      </dgm:t>
    </dgm:pt>
    <dgm:pt modelId="{FFA7B332-6C44-451F-8963-568F481F8901}">
      <dgm:prSet custT="1"/>
      <dgm:spPr/>
      <dgm:t>
        <a:bodyPr/>
        <a:lstStyle/>
        <a:p>
          <a:pPr algn="ctr"/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transparent</a:t>
          </a:r>
        </a:p>
      </dgm:t>
    </dgm:pt>
    <dgm:pt modelId="{958F3C8A-F910-4780-B74F-8B73E2025609}" type="parTrans" cxnId="{23549BE3-3C07-4C1A-B003-DCA5F99FEEC7}">
      <dgm:prSet/>
      <dgm:spPr/>
      <dgm:t>
        <a:bodyPr/>
        <a:lstStyle/>
        <a:p>
          <a:pPr algn="ctr"/>
          <a:endParaRPr lang="en-US"/>
        </a:p>
      </dgm:t>
    </dgm:pt>
    <dgm:pt modelId="{E5FE5D72-8EED-4BDC-86B0-6A75270D06B7}" type="sibTrans" cxnId="{23549BE3-3C07-4C1A-B003-DCA5F99FEEC7}">
      <dgm:prSet/>
      <dgm:spPr/>
      <dgm:t>
        <a:bodyPr/>
        <a:lstStyle/>
        <a:p>
          <a:pPr algn="ctr"/>
          <a:endParaRPr lang="en-US"/>
        </a:p>
      </dgm:t>
    </dgm:pt>
    <dgm:pt modelId="{FF2FC9EA-C66C-4FED-8A97-9D06F9B6C4D6}">
      <dgm:prSet/>
      <dgm:spPr/>
      <dgm:t>
        <a:bodyPr/>
        <a:lstStyle/>
        <a:p>
          <a:pPr algn="ctr"/>
          <a:endParaRPr lang="en-GB" dirty="0"/>
        </a:p>
      </dgm:t>
    </dgm:pt>
    <dgm:pt modelId="{D1AD4C1C-C72D-4E2A-8DFA-DA55E820A885}" type="parTrans" cxnId="{AF331AAB-9DD0-4CCD-B2CF-5DC8F69761FC}">
      <dgm:prSet/>
      <dgm:spPr/>
      <dgm:t>
        <a:bodyPr/>
        <a:lstStyle/>
        <a:p>
          <a:pPr algn="ctr"/>
          <a:endParaRPr lang="en-US"/>
        </a:p>
      </dgm:t>
    </dgm:pt>
    <dgm:pt modelId="{E73F6BB6-4407-481A-A21C-97DEA59A4494}" type="sibTrans" cxnId="{AF331AAB-9DD0-4CCD-B2CF-5DC8F69761FC}">
      <dgm:prSet/>
      <dgm:spPr/>
      <dgm:t>
        <a:bodyPr/>
        <a:lstStyle/>
        <a:p>
          <a:pPr algn="ctr"/>
          <a:endParaRPr lang="en-US"/>
        </a:p>
      </dgm:t>
    </dgm:pt>
    <dgm:pt modelId="{E8FE0518-0A90-4704-9F52-A9BE01FF3409}" type="pres">
      <dgm:prSet presAssocID="{CAA3D8B5-584E-42C9-80A1-DD423AA4B0B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4E41A57-5ABD-4D4F-99BC-860910392300}" type="pres">
      <dgm:prSet presAssocID="{2536E55C-A95C-4993-BD5B-3FE0E9CFD19C}" presName="thickLine" presStyleLbl="alignNode1" presStyleIdx="0" presStyleCnt="12"/>
      <dgm:spPr/>
      <dgm:t>
        <a:bodyPr/>
        <a:lstStyle/>
        <a:p>
          <a:endParaRPr lang="en-GB"/>
        </a:p>
      </dgm:t>
    </dgm:pt>
    <dgm:pt modelId="{3F726F54-E7A9-476A-93A5-BA6C5BF76FF1}" type="pres">
      <dgm:prSet presAssocID="{2536E55C-A95C-4993-BD5B-3FE0E9CFD19C}" presName="horz1" presStyleCnt="0"/>
      <dgm:spPr/>
    </dgm:pt>
    <dgm:pt modelId="{B16111A5-884E-4E12-9DD6-FAE3CCF125A7}" type="pres">
      <dgm:prSet presAssocID="{2536E55C-A95C-4993-BD5B-3FE0E9CFD19C}" presName="tx1" presStyleLbl="revTx" presStyleIdx="0" presStyleCnt="12"/>
      <dgm:spPr/>
      <dgm:t>
        <a:bodyPr/>
        <a:lstStyle/>
        <a:p>
          <a:endParaRPr lang="en-US"/>
        </a:p>
      </dgm:t>
    </dgm:pt>
    <dgm:pt modelId="{7BD267BF-A271-42D9-AC63-C0176F8C7E2A}" type="pres">
      <dgm:prSet presAssocID="{2536E55C-A95C-4993-BD5B-3FE0E9CFD19C}" presName="vert1" presStyleCnt="0"/>
      <dgm:spPr/>
    </dgm:pt>
    <dgm:pt modelId="{F1DD89B8-D7EF-48EA-BCE1-605CF9DDE7FB}" type="pres">
      <dgm:prSet presAssocID="{6427A2F1-5DAD-4C88-AE34-D06E78477EB3}" presName="thickLine" presStyleLbl="alignNode1" presStyleIdx="1" presStyleCnt="12"/>
      <dgm:spPr/>
      <dgm:t>
        <a:bodyPr/>
        <a:lstStyle/>
        <a:p>
          <a:endParaRPr lang="en-GB"/>
        </a:p>
      </dgm:t>
    </dgm:pt>
    <dgm:pt modelId="{9E2DBA36-0C3C-4353-920E-00A368D4A3C4}" type="pres">
      <dgm:prSet presAssocID="{6427A2F1-5DAD-4C88-AE34-D06E78477EB3}" presName="horz1" presStyleCnt="0"/>
      <dgm:spPr/>
    </dgm:pt>
    <dgm:pt modelId="{C2497834-A363-4666-9BEE-C537A19BFFC0}" type="pres">
      <dgm:prSet presAssocID="{6427A2F1-5DAD-4C88-AE34-D06E78477EB3}" presName="tx1" presStyleLbl="revTx" presStyleIdx="1" presStyleCnt="12"/>
      <dgm:spPr/>
      <dgm:t>
        <a:bodyPr/>
        <a:lstStyle/>
        <a:p>
          <a:endParaRPr lang="en-US"/>
        </a:p>
      </dgm:t>
    </dgm:pt>
    <dgm:pt modelId="{9D7E0A61-7B4A-4C80-929A-E763B710BB0C}" type="pres">
      <dgm:prSet presAssocID="{6427A2F1-5DAD-4C88-AE34-D06E78477EB3}" presName="vert1" presStyleCnt="0"/>
      <dgm:spPr/>
    </dgm:pt>
    <dgm:pt modelId="{5F93CF25-256F-4A55-B906-BBFC2207DD3D}" type="pres">
      <dgm:prSet presAssocID="{6152C4E2-EAFF-4131-8517-1E3FBBAE1CAD}" presName="thickLine" presStyleLbl="alignNode1" presStyleIdx="2" presStyleCnt="12"/>
      <dgm:spPr/>
    </dgm:pt>
    <dgm:pt modelId="{A4E2B201-92D7-4857-A98A-4036F70415E0}" type="pres">
      <dgm:prSet presAssocID="{6152C4E2-EAFF-4131-8517-1E3FBBAE1CAD}" presName="horz1" presStyleCnt="0"/>
      <dgm:spPr/>
    </dgm:pt>
    <dgm:pt modelId="{A54F74A6-407C-4487-B32A-1B846FADC8ED}" type="pres">
      <dgm:prSet presAssocID="{6152C4E2-EAFF-4131-8517-1E3FBBAE1CAD}" presName="tx1" presStyleLbl="revTx" presStyleIdx="2" presStyleCnt="12"/>
      <dgm:spPr/>
      <dgm:t>
        <a:bodyPr/>
        <a:lstStyle/>
        <a:p>
          <a:endParaRPr lang="en-US"/>
        </a:p>
      </dgm:t>
    </dgm:pt>
    <dgm:pt modelId="{9554FC18-7DC1-4711-A056-CFA3F65BA577}" type="pres">
      <dgm:prSet presAssocID="{6152C4E2-EAFF-4131-8517-1E3FBBAE1CAD}" presName="vert1" presStyleCnt="0"/>
      <dgm:spPr/>
    </dgm:pt>
    <dgm:pt modelId="{DD7CBDFA-C333-4FB3-85CE-13D6430027D9}" type="pres">
      <dgm:prSet presAssocID="{AFDC5EEF-A1FD-43D3-8796-7ECBF38EC913}" presName="thickLine" presStyleLbl="alignNode1" presStyleIdx="3" presStyleCnt="12"/>
      <dgm:spPr/>
    </dgm:pt>
    <dgm:pt modelId="{D4DFD952-FA99-4CC6-86E1-7E0CB8E6C072}" type="pres">
      <dgm:prSet presAssocID="{AFDC5EEF-A1FD-43D3-8796-7ECBF38EC913}" presName="horz1" presStyleCnt="0"/>
      <dgm:spPr/>
    </dgm:pt>
    <dgm:pt modelId="{0A6EFE60-6150-4BE0-A967-4709142CC11C}" type="pres">
      <dgm:prSet presAssocID="{AFDC5EEF-A1FD-43D3-8796-7ECBF38EC913}" presName="tx1" presStyleLbl="revTx" presStyleIdx="3" presStyleCnt="12"/>
      <dgm:spPr/>
      <dgm:t>
        <a:bodyPr/>
        <a:lstStyle/>
        <a:p>
          <a:endParaRPr lang="en-US"/>
        </a:p>
      </dgm:t>
    </dgm:pt>
    <dgm:pt modelId="{E5A4AB4B-7DB1-44BD-8CF7-BD71FAC002C0}" type="pres">
      <dgm:prSet presAssocID="{AFDC5EEF-A1FD-43D3-8796-7ECBF38EC913}" presName="vert1" presStyleCnt="0"/>
      <dgm:spPr/>
    </dgm:pt>
    <dgm:pt modelId="{374E0C25-9427-486E-BDFB-8A318098CFE7}" type="pres">
      <dgm:prSet presAssocID="{21E2C503-1174-4FA0-BF09-945FC7D44E29}" presName="thickLine" presStyleLbl="alignNode1" presStyleIdx="4" presStyleCnt="12"/>
      <dgm:spPr/>
    </dgm:pt>
    <dgm:pt modelId="{E741E61B-FCAF-4AAF-8F4E-53EBE54B138E}" type="pres">
      <dgm:prSet presAssocID="{21E2C503-1174-4FA0-BF09-945FC7D44E29}" presName="horz1" presStyleCnt="0"/>
      <dgm:spPr/>
    </dgm:pt>
    <dgm:pt modelId="{C66C5639-4980-49C0-8D2B-6D2E41E5260C}" type="pres">
      <dgm:prSet presAssocID="{21E2C503-1174-4FA0-BF09-945FC7D44E29}" presName="tx1" presStyleLbl="revTx" presStyleIdx="4" presStyleCnt="12"/>
      <dgm:spPr/>
      <dgm:t>
        <a:bodyPr/>
        <a:lstStyle/>
        <a:p>
          <a:endParaRPr lang="en-US"/>
        </a:p>
      </dgm:t>
    </dgm:pt>
    <dgm:pt modelId="{F36A000E-B3F9-415D-9371-1F1244723393}" type="pres">
      <dgm:prSet presAssocID="{21E2C503-1174-4FA0-BF09-945FC7D44E29}" presName="vert1" presStyleCnt="0"/>
      <dgm:spPr/>
    </dgm:pt>
    <dgm:pt modelId="{6EFAE915-5B5D-4BFE-B20E-7227E75BB101}" type="pres">
      <dgm:prSet presAssocID="{B1B0763E-699E-47A9-9F60-04B40A7A4134}" presName="thickLine" presStyleLbl="alignNode1" presStyleIdx="5" presStyleCnt="12"/>
      <dgm:spPr/>
    </dgm:pt>
    <dgm:pt modelId="{F1CCC7B0-8C01-440A-A27A-875A73F9C16D}" type="pres">
      <dgm:prSet presAssocID="{B1B0763E-699E-47A9-9F60-04B40A7A4134}" presName="horz1" presStyleCnt="0"/>
      <dgm:spPr/>
    </dgm:pt>
    <dgm:pt modelId="{1460A19B-36B0-46E3-9AB0-575617A599C4}" type="pres">
      <dgm:prSet presAssocID="{B1B0763E-699E-47A9-9F60-04B40A7A4134}" presName="tx1" presStyleLbl="revTx" presStyleIdx="5" presStyleCnt="12"/>
      <dgm:spPr/>
      <dgm:t>
        <a:bodyPr/>
        <a:lstStyle/>
        <a:p>
          <a:endParaRPr lang="en-US"/>
        </a:p>
      </dgm:t>
    </dgm:pt>
    <dgm:pt modelId="{A3C9C843-A099-4B8D-BE3E-CA3F44893049}" type="pres">
      <dgm:prSet presAssocID="{B1B0763E-699E-47A9-9F60-04B40A7A4134}" presName="vert1" presStyleCnt="0"/>
      <dgm:spPr/>
    </dgm:pt>
    <dgm:pt modelId="{DCA631F0-454C-43C6-8C9D-DC7E8C92F159}" type="pres">
      <dgm:prSet presAssocID="{FD618FF4-16D1-465B-953F-97CE59AC1D8D}" presName="thickLine" presStyleLbl="alignNode1" presStyleIdx="6" presStyleCnt="12"/>
      <dgm:spPr/>
    </dgm:pt>
    <dgm:pt modelId="{AAF34A5B-A069-419D-82F3-14CF225295FE}" type="pres">
      <dgm:prSet presAssocID="{FD618FF4-16D1-465B-953F-97CE59AC1D8D}" presName="horz1" presStyleCnt="0"/>
      <dgm:spPr/>
    </dgm:pt>
    <dgm:pt modelId="{43943144-FD14-463E-A01A-5B63F7FAA54A}" type="pres">
      <dgm:prSet presAssocID="{FD618FF4-16D1-465B-953F-97CE59AC1D8D}" presName="tx1" presStyleLbl="revTx" presStyleIdx="6" presStyleCnt="12"/>
      <dgm:spPr/>
      <dgm:t>
        <a:bodyPr/>
        <a:lstStyle/>
        <a:p>
          <a:endParaRPr lang="en-US"/>
        </a:p>
      </dgm:t>
    </dgm:pt>
    <dgm:pt modelId="{2381D033-FBB4-4A83-9672-1AB81A094358}" type="pres">
      <dgm:prSet presAssocID="{FD618FF4-16D1-465B-953F-97CE59AC1D8D}" presName="vert1" presStyleCnt="0"/>
      <dgm:spPr/>
    </dgm:pt>
    <dgm:pt modelId="{D064C628-D632-41C4-AE3D-F77296D469BF}" type="pres">
      <dgm:prSet presAssocID="{6D283433-10E4-4DE7-85A4-6A5E52EF302E}" presName="thickLine" presStyleLbl="alignNode1" presStyleIdx="7" presStyleCnt="12"/>
      <dgm:spPr/>
    </dgm:pt>
    <dgm:pt modelId="{914B9600-2795-44E1-96C6-BCC879690432}" type="pres">
      <dgm:prSet presAssocID="{6D283433-10E4-4DE7-85A4-6A5E52EF302E}" presName="horz1" presStyleCnt="0"/>
      <dgm:spPr/>
    </dgm:pt>
    <dgm:pt modelId="{B1649248-F9C2-443C-B5CC-BBED5145C13A}" type="pres">
      <dgm:prSet presAssocID="{6D283433-10E4-4DE7-85A4-6A5E52EF302E}" presName="tx1" presStyleLbl="revTx" presStyleIdx="7" presStyleCnt="12"/>
      <dgm:spPr/>
      <dgm:t>
        <a:bodyPr/>
        <a:lstStyle/>
        <a:p>
          <a:endParaRPr lang="en-US"/>
        </a:p>
      </dgm:t>
    </dgm:pt>
    <dgm:pt modelId="{E3E38831-C580-478B-B1C6-85B2762E14C6}" type="pres">
      <dgm:prSet presAssocID="{6D283433-10E4-4DE7-85A4-6A5E52EF302E}" presName="vert1" presStyleCnt="0"/>
      <dgm:spPr/>
    </dgm:pt>
    <dgm:pt modelId="{AC9B115F-7B98-456A-8B57-C4065D58D7EB}" type="pres">
      <dgm:prSet presAssocID="{253EED78-E752-40ED-8ED7-8809755DBFFD}" presName="thickLine" presStyleLbl="alignNode1" presStyleIdx="8" presStyleCnt="12"/>
      <dgm:spPr/>
    </dgm:pt>
    <dgm:pt modelId="{C371F432-D6D2-4A4F-9311-1753FF31CD35}" type="pres">
      <dgm:prSet presAssocID="{253EED78-E752-40ED-8ED7-8809755DBFFD}" presName="horz1" presStyleCnt="0"/>
      <dgm:spPr/>
    </dgm:pt>
    <dgm:pt modelId="{CF7635FD-F2F2-4D66-919C-30AF510EA9F8}" type="pres">
      <dgm:prSet presAssocID="{253EED78-E752-40ED-8ED7-8809755DBFFD}" presName="tx1" presStyleLbl="revTx" presStyleIdx="8" presStyleCnt="12"/>
      <dgm:spPr/>
      <dgm:t>
        <a:bodyPr/>
        <a:lstStyle/>
        <a:p>
          <a:endParaRPr lang="en-US"/>
        </a:p>
      </dgm:t>
    </dgm:pt>
    <dgm:pt modelId="{94DE7997-D74C-4717-B7CA-03B866065F23}" type="pres">
      <dgm:prSet presAssocID="{253EED78-E752-40ED-8ED7-8809755DBFFD}" presName="vert1" presStyleCnt="0"/>
      <dgm:spPr/>
    </dgm:pt>
    <dgm:pt modelId="{A5C954A1-F363-4181-8A24-47D6A459D3AD}" type="pres">
      <dgm:prSet presAssocID="{9AB1A0FE-A020-42C3-B17E-78DE9E68B400}" presName="thickLine" presStyleLbl="alignNode1" presStyleIdx="9" presStyleCnt="12"/>
      <dgm:spPr/>
    </dgm:pt>
    <dgm:pt modelId="{244533A9-1C4E-46BF-B69A-185A3A8F5CCB}" type="pres">
      <dgm:prSet presAssocID="{9AB1A0FE-A020-42C3-B17E-78DE9E68B400}" presName="horz1" presStyleCnt="0"/>
      <dgm:spPr/>
    </dgm:pt>
    <dgm:pt modelId="{239B33F0-B34C-45C5-9861-A126D04F372E}" type="pres">
      <dgm:prSet presAssocID="{9AB1A0FE-A020-42C3-B17E-78DE9E68B400}" presName="tx1" presStyleLbl="revTx" presStyleIdx="9" presStyleCnt="12"/>
      <dgm:spPr/>
      <dgm:t>
        <a:bodyPr/>
        <a:lstStyle/>
        <a:p>
          <a:endParaRPr lang="en-US"/>
        </a:p>
      </dgm:t>
    </dgm:pt>
    <dgm:pt modelId="{961C1703-E3D4-49F6-95B3-74BDAD54810B}" type="pres">
      <dgm:prSet presAssocID="{9AB1A0FE-A020-42C3-B17E-78DE9E68B400}" presName="vert1" presStyleCnt="0"/>
      <dgm:spPr/>
    </dgm:pt>
    <dgm:pt modelId="{70F01951-CE09-480D-B78D-84C3042FA340}" type="pres">
      <dgm:prSet presAssocID="{FFA7B332-6C44-451F-8963-568F481F8901}" presName="thickLine" presStyleLbl="alignNode1" presStyleIdx="10" presStyleCnt="12"/>
      <dgm:spPr/>
    </dgm:pt>
    <dgm:pt modelId="{313131AE-1F38-4F7B-A250-8941DEECE044}" type="pres">
      <dgm:prSet presAssocID="{FFA7B332-6C44-451F-8963-568F481F8901}" presName="horz1" presStyleCnt="0"/>
      <dgm:spPr/>
    </dgm:pt>
    <dgm:pt modelId="{A0F3146C-1626-4BE2-B414-4A5777E487B6}" type="pres">
      <dgm:prSet presAssocID="{FFA7B332-6C44-451F-8963-568F481F8901}" presName="tx1" presStyleLbl="revTx" presStyleIdx="10" presStyleCnt="12"/>
      <dgm:spPr/>
      <dgm:t>
        <a:bodyPr/>
        <a:lstStyle/>
        <a:p>
          <a:endParaRPr lang="en-US"/>
        </a:p>
      </dgm:t>
    </dgm:pt>
    <dgm:pt modelId="{5CA2AD22-74C4-4343-A17D-1EE6618EAC35}" type="pres">
      <dgm:prSet presAssocID="{FFA7B332-6C44-451F-8963-568F481F8901}" presName="vert1" presStyleCnt="0"/>
      <dgm:spPr/>
    </dgm:pt>
    <dgm:pt modelId="{A213BE9D-6D14-405E-901C-07B4BEBB9461}" type="pres">
      <dgm:prSet presAssocID="{FF2FC9EA-C66C-4FED-8A97-9D06F9B6C4D6}" presName="thickLine" presStyleLbl="alignNode1" presStyleIdx="11" presStyleCnt="12"/>
      <dgm:spPr/>
    </dgm:pt>
    <dgm:pt modelId="{6122B2A1-40B6-479C-945A-E7C13DE3CC54}" type="pres">
      <dgm:prSet presAssocID="{FF2FC9EA-C66C-4FED-8A97-9D06F9B6C4D6}" presName="horz1" presStyleCnt="0"/>
      <dgm:spPr/>
    </dgm:pt>
    <dgm:pt modelId="{6681FEF8-199D-4996-939F-6212959EFA87}" type="pres">
      <dgm:prSet presAssocID="{FF2FC9EA-C66C-4FED-8A97-9D06F9B6C4D6}" presName="tx1" presStyleLbl="revTx" presStyleIdx="11" presStyleCnt="12"/>
      <dgm:spPr/>
      <dgm:t>
        <a:bodyPr/>
        <a:lstStyle/>
        <a:p>
          <a:endParaRPr lang="en-US"/>
        </a:p>
      </dgm:t>
    </dgm:pt>
    <dgm:pt modelId="{E8BAB512-5A4C-44D6-AFAE-569B0D38C841}" type="pres">
      <dgm:prSet presAssocID="{FF2FC9EA-C66C-4FED-8A97-9D06F9B6C4D6}" presName="vert1" presStyleCnt="0"/>
      <dgm:spPr/>
    </dgm:pt>
  </dgm:ptLst>
  <dgm:cxnLst>
    <dgm:cxn modelId="{48E81D8C-C5CF-4782-A0AB-EA5CCEE4B19B}" type="presOf" srcId="{2536E55C-A95C-4993-BD5B-3FE0E9CFD19C}" destId="{B16111A5-884E-4E12-9DD6-FAE3CCF125A7}" srcOrd="0" destOrd="0" presId="urn:microsoft.com/office/officeart/2008/layout/LinedList"/>
    <dgm:cxn modelId="{57BEBBAE-957C-4D9F-89B3-90FE6B178E9C}" type="presOf" srcId="{AFDC5EEF-A1FD-43D3-8796-7ECBF38EC913}" destId="{0A6EFE60-6150-4BE0-A967-4709142CC11C}" srcOrd="0" destOrd="0" presId="urn:microsoft.com/office/officeart/2008/layout/LinedList"/>
    <dgm:cxn modelId="{A6B6C1B6-16ED-4089-93B7-87522859EF6C}" srcId="{CAA3D8B5-584E-42C9-80A1-DD423AA4B0B2}" destId="{AFDC5EEF-A1FD-43D3-8796-7ECBF38EC913}" srcOrd="3" destOrd="0" parTransId="{D35CAFC7-FE86-410C-BA0F-461D60322C2C}" sibTransId="{D5968B4A-177E-405E-BD4B-D9F027BAEC8D}"/>
    <dgm:cxn modelId="{23549BE3-3C07-4C1A-B003-DCA5F99FEEC7}" srcId="{CAA3D8B5-584E-42C9-80A1-DD423AA4B0B2}" destId="{FFA7B332-6C44-451F-8963-568F481F8901}" srcOrd="10" destOrd="0" parTransId="{958F3C8A-F910-4780-B74F-8B73E2025609}" sibTransId="{E5FE5D72-8EED-4BDC-86B0-6A75270D06B7}"/>
    <dgm:cxn modelId="{8B0CB726-A59F-4E5D-8718-51A8F808270A}" srcId="{CAA3D8B5-584E-42C9-80A1-DD423AA4B0B2}" destId="{6427A2F1-5DAD-4C88-AE34-D06E78477EB3}" srcOrd="1" destOrd="0" parTransId="{9CE38E73-EAFB-4CE7-A623-575976A8BD8E}" sibTransId="{5ED81152-48F2-4F43-80AE-53B350374CC2}"/>
    <dgm:cxn modelId="{A7AAF76A-2C21-4D21-9C72-FCE3212DE06E}" srcId="{CAA3D8B5-584E-42C9-80A1-DD423AA4B0B2}" destId="{FD618FF4-16D1-465B-953F-97CE59AC1D8D}" srcOrd="6" destOrd="0" parTransId="{A8B74440-A5BD-49AD-908C-0E1EDE384903}" sibTransId="{31C24DFA-BCC7-474D-8EBA-518F3400A93E}"/>
    <dgm:cxn modelId="{5B58A525-850D-47CC-A92D-6F971B4EEC86}" srcId="{CAA3D8B5-584E-42C9-80A1-DD423AA4B0B2}" destId="{253EED78-E752-40ED-8ED7-8809755DBFFD}" srcOrd="8" destOrd="0" parTransId="{6EB0C440-A57F-4009-91E5-D56B847A5725}" sibTransId="{47AC938A-6A27-4960-932B-007BD1822FC1}"/>
    <dgm:cxn modelId="{CE848EBC-F145-468B-A6F1-55C7147B1535}" type="presOf" srcId="{FF2FC9EA-C66C-4FED-8A97-9D06F9B6C4D6}" destId="{6681FEF8-199D-4996-939F-6212959EFA87}" srcOrd="0" destOrd="0" presId="urn:microsoft.com/office/officeart/2008/layout/LinedList"/>
    <dgm:cxn modelId="{58A0A184-7C83-4AF4-8BC7-1566EAFE5342}" srcId="{CAA3D8B5-584E-42C9-80A1-DD423AA4B0B2}" destId="{6152C4E2-EAFF-4131-8517-1E3FBBAE1CAD}" srcOrd="2" destOrd="0" parTransId="{0464AF89-125E-431E-9745-8ADA42777F14}" sibTransId="{95C11E68-2457-411E-9548-F608FFDCDFC2}"/>
    <dgm:cxn modelId="{05A095DF-1F13-4BC6-8C8B-C6488BE7C6B6}" type="presOf" srcId="{FD618FF4-16D1-465B-953F-97CE59AC1D8D}" destId="{43943144-FD14-463E-A01A-5B63F7FAA54A}" srcOrd="0" destOrd="0" presId="urn:microsoft.com/office/officeart/2008/layout/LinedList"/>
    <dgm:cxn modelId="{D4A32CC3-A457-4B95-BE5A-BFE858AD4B72}" srcId="{CAA3D8B5-584E-42C9-80A1-DD423AA4B0B2}" destId="{21E2C503-1174-4FA0-BF09-945FC7D44E29}" srcOrd="4" destOrd="0" parTransId="{502911AA-A2B1-416F-9C5A-6285CBBB3227}" sibTransId="{5DD63E8F-0835-4EFC-BA42-FEB2D689EC18}"/>
    <dgm:cxn modelId="{C444719F-57BC-41B4-B113-9B64CE1B9C03}" srcId="{CAA3D8B5-584E-42C9-80A1-DD423AA4B0B2}" destId="{9AB1A0FE-A020-42C3-B17E-78DE9E68B400}" srcOrd="9" destOrd="0" parTransId="{6AA441EE-FFC8-4DB6-A006-38679DC6D03A}" sibTransId="{81748FEE-0743-4C96-93D1-445CFAC71376}"/>
    <dgm:cxn modelId="{AE61ADCF-B3B9-4F71-B258-FC9FA384941F}" type="presOf" srcId="{FFA7B332-6C44-451F-8963-568F481F8901}" destId="{A0F3146C-1626-4BE2-B414-4A5777E487B6}" srcOrd="0" destOrd="0" presId="urn:microsoft.com/office/officeart/2008/layout/LinedList"/>
    <dgm:cxn modelId="{AF331AAB-9DD0-4CCD-B2CF-5DC8F69761FC}" srcId="{CAA3D8B5-584E-42C9-80A1-DD423AA4B0B2}" destId="{FF2FC9EA-C66C-4FED-8A97-9D06F9B6C4D6}" srcOrd="11" destOrd="0" parTransId="{D1AD4C1C-C72D-4E2A-8DFA-DA55E820A885}" sibTransId="{E73F6BB6-4407-481A-A21C-97DEA59A4494}"/>
    <dgm:cxn modelId="{EF55B2E0-378D-42B4-80BE-34449F7719BB}" srcId="{CAA3D8B5-584E-42C9-80A1-DD423AA4B0B2}" destId="{6D283433-10E4-4DE7-85A4-6A5E52EF302E}" srcOrd="7" destOrd="0" parTransId="{4995A5C9-69E7-4248-9FDA-0C2E58B85609}" sibTransId="{7F5BF9A8-F0F7-4828-8AED-6049602C17DE}"/>
    <dgm:cxn modelId="{3B16391B-4C65-4AB1-A282-3599AC94D05B}" type="presOf" srcId="{21E2C503-1174-4FA0-BF09-945FC7D44E29}" destId="{C66C5639-4980-49C0-8D2B-6D2E41E5260C}" srcOrd="0" destOrd="0" presId="urn:microsoft.com/office/officeart/2008/layout/LinedList"/>
    <dgm:cxn modelId="{788DE05F-0B46-4484-BCF8-591EAB95661A}" srcId="{CAA3D8B5-584E-42C9-80A1-DD423AA4B0B2}" destId="{2536E55C-A95C-4993-BD5B-3FE0E9CFD19C}" srcOrd="0" destOrd="0" parTransId="{41DD1CE1-1437-4B36-9288-6F2388033A0F}" sibTransId="{98C2AF46-4937-4E78-A713-D40A81F50FF8}"/>
    <dgm:cxn modelId="{F0883148-D9CC-4CC2-9BF1-65C9BF937014}" type="presOf" srcId="{9AB1A0FE-A020-42C3-B17E-78DE9E68B400}" destId="{239B33F0-B34C-45C5-9861-A126D04F372E}" srcOrd="0" destOrd="0" presId="urn:microsoft.com/office/officeart/2008/layout/LinedList"/>
    <dgm:cxn modelId="{9A3AF50A-97EC-4DC4-91F5-F0ED36CF1DCC}" type="presOf" srcId="{B1B0763E-699E-47A9-9F60-04B40A7A4134}" destId="{1460A19B-36B0-46E3-9AB0-575617A599C4}" srcOrd="0" destOrd="0" presId="urn:microsoft.com/office/officeart/2008/layout/LinedList"/>
    <dgm:cxn modelId="{9D014D3B-2681-402A-8BD1-916A1E8C39A9}" type="presOf" srcId="{6427A2F1-5DAD-4C88-AE34-D06E78477EB3}" destId="{C2497834-A363-4666-9BEE-C537A19BFFC0}" srcOrd="0" destOrd="0" presId="urn:microsoft.com/office/officeart/2008/layout/LinedList"/>
    <dgm:cxn modelId="{60CFE714-A584-4174-A3E1-E3435993AFDF}" srcId="{CAA3D8B5-584E-42C9-80A1-DD423AA4B0B2}" destId="{B1B0763E-699E-47A9-9F60-04B40A7A4134}" srcOrd="5" destOrd="0" parTransId="{0AC77C85-C519-4995-9D4E-71E70B623DE2}" sibTransId="{04D40023-1619-419C-951F-522E5CDDD39B}"/>
    <dgm:cxn modelId="{C8B67C3E-B3A3-4F73-8033-45D7A7701D94}" type="presOf" srcId="{6152C4E2-EAFF-4131-8517-1E3FBBAE1CAD}" destId="{A54F74A6-407C-4487-B32A-1B846FADC8ED}" srcOrd="0" destOrd="0" presId="urn:microsoft.com/office/officeart/2008/layout/LinedList"/>
    <dgm:cxn modelId="{59D9629B-0A3C-43C6-8965-33AFD8015C71}" type="presOf" srcId="{6D283433-10E4-4DE7-85A4-6A5E52EF302E}" destId="{B1649248-F9C2-443C-B5CC-BBED5145C13A}" srcOrd="0" destOrd="0" presId="urn:microsoft.com/office/officeart/2008/layout/LinedList"/>
    <dgm:cxn modelId="{4DD05ACC-F914-4311-8B97-4850402080E5}" type="presOf" srcId="{253EED78-E752-40ED-8ED7-8809755DBFFD}" destId="{CF7635FD-F2F2-4D66-919C-30AF510EA9F8}" srcOrd="0" destOrd="0" presId="urn:microsoft.com/office/officeart/2008/layout/LinedList"/>
    <dgm:cxn modelId="{9EDBE11C-1C04-4600-B8FE-03887ABC2CAC}" type="presOf" srcId="{CAA3D8B5-584E-42C9-80A1-DD423AA4B0B2}" destId="{E8FE0518-0A90-4704-9F52-A9BE01FF3409}" srcOrd="0" destOrd="0" presId="urn:microsoft.com/office/officeart/2008/layout/LinedList"/>
    <dgm:cxn modelId="{451BAA10-F872-4C9E-B928-05C261081756}" type="presParOf" srcId="{E8FE0518-0A90-4704-9F52-A9BE01FF3409}" destId="{B4E41A57-5ABD-4D4F-99BC-860910392300}" srcOrd="0" destOrd="0" presId="urn:microsoft.com/office/officeart/2008/layout/LinedList"/>
    <dgm:cxn modelId="{33EC6AAD-E7FB-4C07-BC5A-BEB36DB20C6B}" type="presParOf" srcId="{E8FE0518-0A90-4704-9F52-A9BE01FF3409}" destId="{3F726F54-E7A9-476A-93A5-BA6C5BF76FF1}" srcOrd="1" destOrd="0" presId="urn:microsoft.com/office/officeart/2008/layout/LinedList"/>
    <dgm:cxn modelId="{53D18521-85AA-4C51-BAE3-D259C47DC69C}" type="presParOf" srcId="{3F726F54-E7A9-476A-93A5-BA6C5BF76FF1}" destId="{B16111A5-884E-4E12-9DD6-FAE3CCF125A7}" srcOrd="0" destOrd="0" presId="urn:microsoft.com/office/officeart/2008/layout/LinedList"/>
    <dgm:cxn modelId="{EB3C7023-7AC5-4F7A-ACCF-43D143225D8E}" type="presParOf" srcId="{3F726F54-E7A9-476A-93A5-BA6C5BF76FF1}" destId="{7BD267BF-A271-42D9-AC63-C0176F8C7E2A}" srcOrd="1" destOrd="0" presId="urn:microsoft.com/office/officeart/2008/layout/LinedList"/>
    <dgm:cxn modelId="{8D4D8436-39DB-496B-9BF7-69FA371CC76D}" type="presParOf" srcId="{E8FE0518-0A90-4704-9F52-A9BE01FF3409}" destId="{F1DD89B8-D7EF-48EA-BCE1-605CF9DDE7FB}" srcOrd="2" destOrd="0" presId="urn:microsoft.com/office/officeart/2008/layout/LinedList"/>
    <dgm:cxn modelId="{170EF095-8BF3-49C5-8666-3A6E3C2C0AD0}" type="presParOf" srcId="{E8FE0518-0A90-4704-9F52-A9BE01FF3409}" destId="{9E2DBA36-0C3C-4353-920E-00A368D4A3C4}" srcOrd="3" destOrd="0" presId="urn:microsoft.com/office/officeart/2008/layout/LinedList"/>
    <dgm:cxn modelId="{DC573DA9-5B3B-4874-8661-24A3ECA79164}" type="presParOf" srcId="{9E2DBA36-0C3C-4353-920E-00A368D4A3C4}" destId="{C2497834-A363-4666-9BEE-C537A19BFFC0}" srcOrd="0" destOrd="0" presId="urn:microsoft.com/office/officeart/2008/layout/LinedList"/>
    <dgm:cxn modelId="{7940745E-37BA-4830-BE5F-AC48E660633D}" type="presParOf" srcId="{9E2DBA36-0C3C-4353-920E-00A368D4A3C4}" destId="{9D7E0A61-7B4A-4C80-929A-E763B710BB0C}" srcOrd="1" destOrd="0" presId="urn:microsoft.com/office/officeart/2008/layout/LinedList"/>
    <dgm:cxn modelId="{459C5757-E523-4E71-9F1F-0054542706F0}" type="presParOf" srcId="{E8FE0518-0A90-4704-9F52-A9BE01FF3409}" destId="{5F93CF25-256F-4A55-B906-BBFC2207DD3D}" srcOrd="4" destOrd="0" presId="urn:microsoft.com/office/officeart/2008/layout/LinedList"/>
    <dgm:cxn modelId="{31A458D9-26D7-4384-8237-06F233A697C6}" type="presParOf" srcId="{E8FE0518-0A90-4704-9F52-A9BE01FF3409}" destId="{A4E2B201-92D7-4857-A98A-4036F70415E0}" srcOrd="5" destOrd="0" presId="urn:microsoft.com/office/officeart/2008/layout/LinedList"/>
    <dgm:cxn modelId="{3BFCF639-B409-4C79-B084-2B3661CE9945}" type="presParOf" srcId="{A4E2B201-92D7-4857-A98A-4036F70415E0}" destId="{A54F74A6-407C-4487-B32A-1B846FADC8ED}" srcOrd="0" destOrd="0" presId="urn:microsoft.com/office/officeart/2008/layout/LinedList"/>
    <dgm:cxn modelId="{AFC10759-D6FA-41BF-88D4-EC74D0F4E0D1}" type="presParOf" srcId="{A4E2B201-92D7-4857-A98A-4036F70415E0}" destId="{9554FC18-7DC1-4711-A056-CFA3F65BA577}" srcOrd="1" destOrd="0" presId="urn:microsoft.com/office/officeart/2008/layout/LinedList"/>
    <dgm:cxn modelId="{89DB8E0F-208B-43BD-8CEB-CD975D5BAFFC}" type="presParOf" srcId="{E8FE0518-0A90-4704-9F52-A9BE01FF3409}" destId="{DD7CBDFA-C333-4FB3-85CE-13D6430027D9}" srcOrd="6" destOrd="0" presId="urn:microsoft.com/office/officeart/2008/layout/LinedList"/>
    <dgm:cxn modelId="{BBE8F9CA-8782-4E75-8797-C46900CFBA40}" type="presParOf" srcId="{E8FE0518-0A90-4704-9F52-A9BE01FF3409}" destId="{D4DFD952-FA99-4CC6-86E1-7E0CB8E6C072}" srcOrd="7" destOrd="0" presId="urn:microsoft.com/office/officeart/2008/layout/LinedList"/>
    <dgm:cxn modelId="{56268429-E921-4903-AD6F-42AA2F0BACB1}" type="presParOf" srcId="{D4DFD952-FA99-4CC6-86E1-7E0CB8E6C072}" destId="{0A6EFE60-6150-4BE0-A967-4709142CC11C}" srcOrd="0" destOrd="0" presId="urn:microsoft.com/office/officeart/2008/layout/LinedList"/>
    <dgm:cxn modelId="{0F91743D-1F3C-4D3B-A4A5-74580C2F1E59}" type="presParOf" srcId="{D4DFD952-FA99-4CC6-86E1-7E0CB8E6C072}" destId="{E5A4AB4B-7DB1-44BD-8CF7-BD71FAC002C0}" srcOrd="1" destOrd="0" presId="urn:microsoft.com/office/officeart/2008/layout/LinedList"/>
    <dgm:cxn modelId="{D0E82FC6-6EBC-4B3F-942D-DE65B649E3BB}" type="presParOf" srcId="{E8FE0518-0A90-4704-9F52-A9BE01FF3409}" destId="{374E0C25-9427-486E-BDFB-8A318098CFE7}" srcOrd="8" destOrd="0" presId="urn:microsoft.com/office/officeart/2008/layout/LinedList"/>
    <dgm:cxn modelId="{501A151C-41D4-4096-ABF6-3B9AEBB39CF2}" type="presParOf" srcId="{E8FE0518-0A90-4704-9F52-A9BE01FF3409}" destId="{E741E61B-FCAF-4AAF-8F4E-53EBE54B138E}" srcOrd="9" destOrd="0" presId="urn:microsoft.com/office/officeart/2008/layout/LinedList"/>
    <dgm:cxn modelId="{B7B9A530-0D4D-4A27-B3CF-9176D760E2D9}" type="presParOf" srcId="{E741E61B-FCAF-4AAF-8F4E-53EBE54B138E}" destId="{C66C5639-4980-49C0-8D2B-6D2E41E5260C}" srcOrd="0" destOrd="0" presId="urn:microsoft.com/office/officeart/2008/layout/LinedList"/>
    <dgm:cxn modelId="{A36809D0-7BFA-49C6-84A3-0227DA590A12}" type="presParOf" srcId="{E741E61B-FCAF-4AAF-8F4E-53EBE54B138E}" destId="{F36A000E-B3F9-415D-9371-1F1244723393}" srcOrd="1" destOrd="0" presId="urn:microsoft.com/office/officeart/2008/layout/LinedList"/>
    <dgm:cxn modelId="{183A326D-B5CE-48FA-9957-2BADF4138DA1}" type="presParOf" srcId="{E8FE0518-0A90-4704-9F52-A9BE01FF3409}" destId="{6EFAE915-5B5D-4BFE-B20E-7227E75BB101}" srcOrd="10" destOrd="0" presId="urn:microsoft.com/office/officeart/2008/layout/LinedList"/>
    <dgm:cxn modelId="{B58DE3AB-2617-4D1A-A95E-BCC032B56019}" type="presParOf" srcId="{E8FE0518-0A90-4704-9F52-A9BE01FF3409}" destId="{F1CCC7B0-8C01-440A-A27A-875A73F9C16D}" srcOrd="11" destOrd="0" presId="urn:microsoft.com/office/officeart/2008/layout/LinedList"/>
    <dgm:cxn modelId="{3C23F604-D6E8-46F0-AF78-DAE155514666}" type="presParOf" srcId="{F1CCC7B0-8C01-440A-A27A-875A73F9C16D}" destId="{1460A19B-36B0-46E3-9AB0-575617A599C4}" srcOrd="0" destOrd="0" presId="urn:microsoft.com/office/officeart/2008/layout/LinedList"/>
    <dgm:cxn modelId="{EAC42642-011C-4634-8B75-883C145DD149}" type="presParOf" srcId="{F1CCC7B0-8C01-440A-A27A-875A73F9C16D}" destId="{A3C9C843-A099-4B8D-BE3E-CA3F44893049}" srcOrd="1" destOrd="0" presId="urn:microsoft.com/office/officeart/2008/layout/LinedList"/>
    <dgm:cxn modelId="{D912D84F-02D2-4612-A6D9-A64A3492F164}" type="presParOf" srcId="{E8FE0518-0A90-4704-9F52-A9BE01FF3409}" destId="{DCA631F0-454C-43C6-8C9D-DC7E8C92F159}" srcOrd="12" destOrd="0" presId="urn:microsoft.com/office/officeart/2008/layout/LinedList"/>
    <dgm:cxn modelId="{51176708-4E97-45E9-8BB8-6AAECA2E2916}" type="presParOf" srcId="{E8FE0518-0A90-4704-9F52-A9BE01FF3409}" destId="{AAF34A5B-A069-419D-82F3-14CF225295FE}" srcOrd="13" destOrd="0" presId="urn:microsoft.com/office/officeart/2008/layout/LinedList"/>
    <dgm:cxn modelId="{57B98BEE-1A11-4596-BA2F-9E4003361D6F}" type="presParOf" srcId="{AAF34A5B-A069-419D-82F3-14CF225295FE}" destId="{43943144-FD14-463E-A01A-5B63F7FAA54A}" srcOrd="0" destOrd="0" presId="urn:microsoft.com/office/officeart/2008/layout/LinedList"/>
    <dgm:cxn modelId="{89AE846F-CDA3-4796-8832-51754D4B8D02}" type="presParOf" srcId="{AAF34A5B-A069-419D-82F3-14CF225295FE}" destId="{2381D033-FBB4-4A83-9672-1AB81A094358}" srcOrd="1" destOrd="0" presId="urn:microsoft.com/office/officeart/2008/layout/LinedList"/>
    <dgm:cxn modelId="{60F4A1DB-04F7-4C62-9646-B0704CBE3119}" type="presParOf" srcId="{E8FE0518-0A90-4704-9F52-A9BE01FF3409}" destId="{D064C628-D632-41C4-AE3D-F77296D469BF}" srcOrd="14" destOrd="0" presId="urn:microsoft.com/office/officeart/2008/layout/LinedList"/>
    <dgm:cxn modelId="{6E62E772-0667-431A-90BE-DA3B315208F1}" type="presParOf" srcId="{E8FE0518-0A90-4704-9F52-A9BE01FF3409}" destId="{914B9600-2795-44E1-96C6-BCC879690432}" srcOrd="15" destOrd="0" presId="urn:microsoft.com/office/officeart/2008/layout/LinedList"/>
    <dgm:cxn modelId="{CD29631B-38C5-4148-AF78-68FE5DFCF3EC}" type="presParOf" srcId="{914B9600-2795-44E1-96C6-BCC879690432}" destId="{B1649248-F9C2-443C-B5CC-BBED5145C13A}" srcOrd="0" destOrd="0" presId="urn:microsoft.com/office/officeart/2008/layout/LinedList"/>
    <dgm:cxn modelId="{486CEE71-3718-4581-8836-D35385CC8D2E}" type="presParOf" srcId="{914B9600-2795-44E1-96C6-BCC879690432}" destId="{E3E38831-C580-478B-B1C6-85B2762E14C6}" srcOrd="1" destOrd="0" presId="urn:microsoft.com/office/officeart/2008/layout/LinedList"/>
    <dgm:cxn modelId="{9D940124-4A34-4874-8B63-D4613F1ECF6B}" type="presParOf" srcId="{E8FE0518-0A90-4704-9F52-A9BE01FF3409}" destId="{AC9B115F-7B98-456A-8B57-C4065D58D7EB}" srcOrd="16" destOrd="0" presId="urn:microsoft.com/office/officeart/2008/layout/LinedList"/>
    <dgm:cxn modelId="{50CACD4B-2F37-4958-9E57-620AF4BEC577}" type="presParOf" srcId="{E8FE0518-0A90-4704-9F52-A9BE01FF3409}" destId="{C371F432-D6D2-4A4F-9311-1753FF31CD35}" srcOrd="17" destOrd="0" presId="urn:microsoft.com/office/officeart/2008/layout/LinedList"/>
    <dgm:cxn modelId="{3EB6D676-0A3A-4ACC-84FC-C5FF5ACEE6F6}" type="presParOf" srcId="{C371F432-D6D2-4A4F-9311-1753FF31CD35}" destId="{CF7635FD-F2F2-4D66-919C-30AF510EA9F8}" srcOrd="0" destOrd="0" presId="urn:microsoft.com/office/officeart/2008/layout/LinedList"/>
    <dgm:cxn modelId="{84D460BD-42A1-4ADB-BDA4-AB6B54E8E10A}" type="presParOf" srcId="{C371F432-D6D2-4A4F-9311-1753FF31CD35}" destId="{94DE7997-D74C-4717-B7CA-03B866065F23}" srcOrd="1" destOrd="0" presId="urn:microsoft.com/office/officeart/2008/layout/LinedList"/>
    <dgm:cxn modelId="{B6C06783-9721-412A-93C8-0A4F443D99B6}" type="presParOf" srcId="{E8FE0518-0A90-4704-9F52-A9BE01FF3409}" destId="{A5C954A1-F363-4181-8A24-47D6A459D3AD}" srcOrd="18" destOrd="0" presId="urn:microsoft.com/office/officeart/2008/layout/LinedList"/>
    <dgm:cxn modelId="{A4887FCD-FC5F-44BB-AF50-7A53E024CC96}" type="presParOf" srcId="{E8FE0518-0A90-4704-9F52-A9BE01FF3409}" destId="{244533A9-1C4E-46BF-B69A-185A3A8F5CCB}" srcOrd="19" destOrd="0" presId="urn:microsoft.com/office/officeart/2008/layout/LinedList"/>
    <dgm:cxn modelId="{ABED8C5B-D883-4622-A917-A56ACCF6E124}" type="presParOf" srcId="{244533A9-1C4E-46BF-B69A-185A3A8F5CCB}" destId="{239B33F0-B34C-45C5-9861-A126D04F372E}" srcOrd="0" destOrd="0" presId="urn:microsoft.com/office/officeart/2008/layout/LinedList"/>
    <dgm:cxn modelId="{A7BD1726-4467-42D6-AAD0-80B30C9564FE}" type="presParOf" srcId="{244533A9-1C4E-46BF-B69A-185A3A8F5CCB}" destId="{961C1703-E3D4-49F6-95B3-74BDAD54810B}" srcOrd="1" destOrd="0" presId="urn:microsoft.com/office/officeart/2008/layout/LinedList"/>
    <dgm:cxn modelId="{3130FAA7-B288-488F-B18C-C1D29D10642A}" type="presParOf" srcId="{E8FE0518-0A90-4704-9F52-A9BE01FF3409}" destId="{70F01951-CE09-480D-B78D-84C3042FA340}" srcOrd="20" destOrd="0" presId="urn:microsoft.com/office/officeart/2008/layout/LinedList"/>
    <dgm:cxn modelId="{04CCBC3D-F479-48A6-BA89-B308441C9D7D}" type="presParOf" srcId="{E8FE0518-0A90-4704-9F52-A9BE01FF3409}" destId="{313131AE-1F38-4F7B-A250-8941DEECE044}" srcOrd="21" destOrd="0" presId="urn:microsoft.com/office/officeart/2008/layout/LinedList"/>
    <dgm:cxn modelId="{0E3D583E-9C5E-4D9F-96A4-12E294C8697C}" type="presParOf" srcId="{313131AE-1F38-4F7B-A250-8941DEECE044}" destId="{A0F3146C-1626-4BE2-B414-4A5777E487B6}" srcOrd="0" destOrd="0" presId="urn:microsoft.com/office/officeart/2008/layout/LinedList"/>
    <dgm:cxn modelId="{EE6BD846-1C66-442F-9C73-2E996E121914}" type="presParOf" srcId="{313131AE-1F38-4F7B-A250-8941DEECE044}" destId="{5CA2AD22-74C4-4343-A17D-1EE6618EAC35}" srcOrd="1" destOrd="0" presId="urn:microsoft.com/office/officeart/2008/layout/LinedList"/>
    <dgm:cxn modelId="{D3E6ED5D-CF04-4223-81EC-4F058CCE82CD}" type="presParOf" srcId="{E8FE0518-0A90-4704-9F52-A9BE01FF3409}" destId="{A213BE9D-6D14-405E-901C-07B4BEBB9461}" srcOrd="22" destOrd="0" presId="urn:microsoft.com/office/officeart/2008/layout/LinedList"/>
    <dgm:cxn modelId="{C4928322-1EF3-4155-8DAF-888EE0D35837}" type="presParOf" srcId="{E8FE0518-0A90-4704-9F52-A9BE01FF3409}" destId="{6122B2A1-40B6-479C-945A-E7C13DE3CC54}" srcOrd="23" destOrd="0" presId="urn:microsoft.com/office/officeart/2008/layout/LinedList"/>
    <dgm:cxn modelId="{B5130958-6062-4892-88E8-83576D645D62}" type="presParOf" srcId="{6122B2A1-40B6-479C-945A-E7C13DE3CC54}" destId="{6681FEF8-199D-4996-939F-6212959EFA87}" srcOrd="0" destOrd="0" presId="urn:microsoft.com/office/officeart/2008/layout/LinedList"/>
    <dgm:cxn modelId="{76121043-35F4-41E7-A740-4FF156249C54}" type="presParOf" srcId="{6122B2A1-40B6-479C-945A-E7C13DE3CC54}" destId="{E8BAB512-5A4C-44D6-AFAE-569B0D38C84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8EFCB4-7677-46D2-A346-0F5C684A5C7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4998D-D289-41FF-95A1-34E7856B4DAC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Right structure, right people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29CDB25F-AF1B-4A0D-89FB-85495DB8C10D}" type="parTrans" cxnId="{375F2245-5694-45DE-83DD-FAF9FA35D673}">
      <dgm:prSet/>
      <dgm:spPr/>
      <dgm:t>
        <a:bodyPr/>
        <a:lstStyle/>
        <a:p>
          <a:endParaRPr lang="en-US"/>
        </a:p>
      </dgm:t>
    </dgm:pt>
    <dgm:pt modelId="{4DBC0635-2ADE-45CF-8153-9652ACF169AA}" type="sibTrans" cxnId="{375F2245-5694-45DE-83DD-FAF9FA35D673}">
      <dgm:prSet/>
      <dgm:spPr/>
      <dgm:t>
        <a:bodyPr/>
        <a:lstStyle/>
        <a:p>
          <a:endParaRPr lang="en-US"/>
        </a:p>
      </dgm:t>
    </dgm:pt>
    <dgm:pt modelId="{1525EBED-1EBF-4521-A98E-6E4C3192C6DB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Recruited for attitude and values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CF963253-2A84-4170-9F99-A48403A9A6FA}" type="parTrans" cxnId="{7B6AB191-1A12-4702-BC99-82C65260AB51}">
      <dgm:prSet/>
      <dgm:spPr/>
      <dgm:t>
        <a:bodyPr/>
        <a:lstStyle/>
        <a:p>
          <a:endParaRPr lang="en-US"/>
        </a:p>
      </dgm:t>
    </dgm:pt>
    <dgm:pt modelId="{46139D34-C340-4381-8F82-89ADDBF12F7C}" type="sibTrans" cxnId="{7B6AB191-1A12-4702-BC99-82C65260AB51}">
      <dgm:prSet/>
      <dgm:spPr/>
      <dgm:t>
        <a:bodyPr/>
        <a:lstStyle/>
        <a:p>
          <a:endParaRPr lang="en-US"/>
        </a:p>
      </dgm:t>
    </dgm:pt>
    <dgm:pt modelId="{A088D3CA-AFD5-46F6-96EF-689360A76EB2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Significant investment in skills development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65668A87-6A5F-46EC-912A-79C4893BF4DD}" type="parTrans" cxnId="{CA1748FC-0F28-4E07-9E7D-B0CC6B167D66}">
      <dgm:prSet/>
      <dgm:spPr/>
      <dgm:t>
        <a:bodyPr/>
        <a:lstStyle/>
        <a:p>
          <a:endParaRPr lang="en-US"/>
        </a:p>
      </dgm:t>
    </dgm:pt>
    <dgm:pt modelId="{F8CBA156-4B06-43F8-B84B-7DC226992A74}" type="sibTrans" cxnId="{CA1748FC-0F28-4E07-9E7D-B0CC6B167D66}">
      <dgm:prSet/>
      <dgm:spPr/>
      <dgm:t>
        <a:bodyPr/>
        <a:lstStyle/>
        <a:p>
          <a:endParaRPr lang="en-US"/>
        </a:p>
      </dgm:t>
    </dgm:pt>
    <dgm:pt modelId="{9BB627C5-6C7A-4BD1-B5D5-AC9B01C26D23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Clear direction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64494488-906B-4399-87D3-0FECD6419100}" type="parTrans" cxnId="{2AA68407-92FD-420C-8CC7-F82DE43C4FC8}">
      <dgm:prSet/>
      <dgm:spPr/>
      <dgm:t>
        <a:bodyPr/>
        <a:lstStyle/>
        <a:p>
          <a:endParaRPr lang="en-US"/>
        </a:p>
      </dgm:t>
    </dgm:pt>
    <dgm:pt modelId="{45579DCE-0828-4C06-A1CB-45064425DCA6}" type="sibTrans" cxnId="{2AA68407-92FD-420C-8CC7-F82DE43C4FC8}">
      <dgm:prSet/>
      <dgm:spPr/>
      <dgm:t>
        <a:bodyPr/>
        <a:lstStyle/>
        <a:p>
          <a:endParaRPr lang="en-US"/>
        </a:p>
      </dgm:t>
    </dgm:pt>
    <dgm:pt modelId="{B6A5643D-A756-4CBE-85FE-C7926288E499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Performance management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F843951B-4E1B-4AA9-B1F3-263DD727A6E1}" type="parTrans" cxnId="{85C6453B-28C3-4A29-AD21-DC9BF4EC68AC}">
      <dgm:prSet/>
      <dgm:spPr/>
      <dgm:t>
        <a:bodyPr/>
        <a:lstStyle/>
        <a:p>
          <a:endParaRPr lang="en-US"/>
        </a:p>
      </dgm:t>
    </dgm:pt>
    <dgm:pt modelId="{61BA5F37-4F4A-4A73-83A8-3CECEBAF53B2}" type="sibTrans" cxnId="{85C6453B-28C3-4A29-AD21-DC9BF4EC68AC}">
      <dgm:prSet/>
      <dgm:spPr/>
      <dgm:t>
        <a:bodyPr/>
        <a:lstStyle/>
        <a:p>
          <a:endParaRPr lang="en-US"/>
        </a:p>
      </dgm:t>
    </dgm:pt>
    <dgm:pt modelId="{328CAC00-0704-4C8F-A0F8-C67A74F1C378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Raised expectations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B955EAA6-BC6F-4E94-B88C-5E0FFCDAE9C7}" type="parTrans" cxnId="{4F07D4AB-C6FF-4BE7-A3A4-EC92F0ABC547}">
      <dgm:prSet/>
      <dgm:spPr/>
      <dgm:t>
        <a:bodyPr/>
        <a:lstStyle/>
        <a:p>
          <a:endParaRPr lang="en-US"/>
        </a:p>
      </dgm:t>
    </dgm:pt>
    <dgm:pt modelId="{E57DF356-28D6-4584-8002-6F413E96E5D8}" type="sibTrans" cxnId="{4F07D4AB-C6FF-4BE7-A3A4-EC92F0ABC547}">
      <dgm:prSet/>
      <dgm:spPr/>
      <dgm:t>
        <a:bodyPr/>
        <a:lstStyle/>
        <a:p>
          <a:endParaRPr lang="en-US"/>
        </a:p>
      </dgm:t>
    </dgm:pt>
    <dgm:pt modelId="{6ACBD7F4-9FA9-4EB2-B64D-00489D269642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Professional standards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7A47337C-335C-49C0-BF8A-8F5F9B6124A5}" type="parTrans" cxnId="{6259315B-5E0B-456B-9713-F708A0E1671B}">
      <dgm:prSet/>
      <dgm:spPr/>
      <dgm:t>
        <a:bodyPr/>
        <a:lstStyle/>
        <a:p>
          <a:endParaRPr lang="en-US"/>
        </a:p>
      </dgm:t>
    </dgm:pt>
    <dgm:pt modelId="{451F5F00-1A1E-4A3B-91A6-8986378767E7}" type="sibTrans" cxnId="{6259315B-5E0B-456B-9713-F708A0E1671B}">
      <dgm:prSet/>
      <dgm:spPr/>
      <dgm:t>
        <a:bodyPr/>
        <a:lstStyle/>
        <a:p>
          <a:endParaRPr lang="en-US"/>
        </a:p>
      </dgm:t>
    </dgm:pt>
    <dgm:pt modelId="{95F3BD31-7CA9-44CF-9E4B-88F93E36844A}">
      <dgm:prSet custT="1"/>
      <dgm:spPr/>
      <dgm:t>
        <a:bodyPr/>
        <a:lstStyle/>
        <a:p>
          <a:pPr algn="ctr" rtl="0"/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Relentless approach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gm:t>
    </dgm:pt>
    <dgm:pt modelId="{CF20C1B6-E891-4694-81C9-EF241E2ACEFB}" type="parTrans" cxnId="{79627554-B1A0-49DF-A6B6-C4D0D142913E}">
      <dgm:prSet/>
      <dgm:spPr/>
      <dgm:t>
        <a:bodyPr/>
        <a:lstStyle/>
        <a:p>
          <a:endParaRPr lang="en-US"/>
        </a:p>
      </dgm:t>
    </dgm:pt>
    <dgm:pt modelId="{1F1D427E-DE81-4956-B095-86A544AD961F}" type="sibTrans" cxnId="{79627554-B1A0-49DF-A6B6-C4D0D142913E}">
      <dgm:prSet/>
      <dgm:spPr/>
      <dgm:t>
        <a:bodyPr/>
        <a:lstStyle/>
        <a:p>
          <a:endParaRPr lang="en-US"/>
        </a:p>
      </dgm:t>
    </dgm:pt>
    <dgm:pt modelId="{3158A2CB-413D-4398-A39A-D63E8B7C48C2}" type="pres">
      <dgm:prSet presAssocID="{AF8EFCB4-7677-46D2-A346-0F5C684A5C7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FC045ECB-DA36-4D7F-9D02-C58747642354}" type="pres">
      <dgm:prSet presAssocID="{F364998D-D289-41FF-95A1-34E7856B4DAC}" presName="thickLine" presStyleLbl="alignNode1" presStyleIdx="0" presStyleCnt="8"/>
      <dgm:spPr/>
    </dgm:pt>
    <dgm:pt modelId="{8CC1443A-0B0C-4C17-9836-2DBA71CBCE96}" type="pres">
      <dgm:prSet presAssocID="{F364998D-D289-41FF-95A1-34E7856B4DAC}" presName="horz1" presStyleCnt="0"/>
      <dgm:spPr/>
    </dgm:pt>
    <dgm:pt modelId="{2BC2D8B3-CBAC-4172-A583-58C2CEDF4734}" type="pres">
      <dgm:prSet presAssocID="{F364998D-D289-41FF-95A1-34E7856B4DAC}" presName="tx1" presStyleLbl="revTx" presStyleIdx="0" presStyleCnt="8"/>
      <dgm:spPr/>
      <dgm:t>
        <a:bodyPr/>
        <a:lstStyle/>
        <a:p>
          <a:endParaRPr lang="en-US"/>
        </a:p>
      </dgm:t>
    </dgm:pt>
    <dgm:pt modelId="{C3C73F47-F28A-4260-B00E-B558D0266949}" type="pres">
      <dgm:prSet presAssocID="{F364998D-D289-41FF-95A1-34E7856B4DAC}" presName="vert1" presStyleCnt="0"/>
      <dgm:spPr/>
    </dgm:pt>
    <dgm:pt modelId="{AE06DC87-FD05-448E-BB5F-484C8E83ADFF}" type="pres">
      <dgm:prSet presAssocID="{1525EBED-1EBF-4521-A98E-6E4C3192C6DB}" presName="thickLine" presStyleLbl="alignNode1" presStyleIdx="1" presStyleCnt="8"/>
      <dgm:spPr/>
    </dgm:pt>
    <dgm:pt modelId="{7424DC40-0C6C-48C0-8B5D-5FCEBD234779}" type="pres">
      <dgm:prSet presAssocID="{1525EBED-1EBF-4521-A98E-6E4C3192C6DB}" presName="horz1" presStyleCnt="0"/>
      <dgm:spPr/>
    </dgm:pt>
    <dgm:pt modelId="{CE819DE1-7386-4281-96EB-4569F8B29E32}" type="pres">
      <dgm:prSet presAssocID="{1525EBED-1EBF-4521-A98E-6E4C3192C6DB}" presName="tx1" presStyleLbl="revTx" presStyleIdx="1" presStyleCnt="8"/>
      <dgm:spPr/>
      <dgm:t>
        <a:bodyPr/>
        <a:lstStyle/>
        <a:p>
          <a:endParaRPr lang="en-GB"/>
        </a:p>
      </dgm:t>
    </dgm:pt>
    <dgm:pt modelId="{8D7C23CF-953F-4141-A530-5CFEEBD90905}" type="pres">
      <dgm:prSet presAssocID="{1525EBED-1EBF-4521-A98E-6E4C3192C6DB}" presName="vert1" presStyleCnt="0"/>
      <dgm:spPr/>
    </dgm:pt>
    <dgm:pt modelId="{76404BD8-815E-4929-A1CD-F48834B23032}" type="pres">
      <dgm:prSet presAssocID="{A088D3CA-AFD5-46F6-96EF-689360A76EB2}" presName="thickLine" presStyleLbl="alignNode1" presStyleIdx="2" presStyleCnt="8"/>
      <dgm:spPr/>
    </dgm:pt>
    <dgm:pt modelId="{48E4C84A-0722-4E92-83FC-36C994CA403B}" type="pres">
      <dgm:prSet presAssocID="{A088D3CA-AFD5-46F6-96EF-689360A76EB2}" presName="horz1" presStyleCnt="0"/>
      <dgm:spPr/>
    </dgm:pt>
    <dgm:pt modelId="{76A90F65-1432-4CF8-BE6F-67C28DA4A3E7}" type="pres">
      <dgm:prSet presAssocID="{A088D3CA-AFD5-46F6-96EF-689360A76EB2}" presName="tx1" presStyleLbl="revTx" presStyleIdx="2" presStyleCnt="8"/>
      <dgm:spPr/>
      <dgm:t>
        <a:bodyPr/>
        <a:lstStyle/>
        <a:p>
          <a:endParaRPr lang="en-GB"/>
        </a:p>
      </dgm:t>
    </dgm:pt>
    <dgm:pt modelId="{007ECE0C-48FE-4DD0-B4D7-BD3C51D482BB}" type="pres">
      <dgm:prSet presAssocID="{A088D3CA-AFD5-46F6-96EF-689360A76EB2}" presName="vert1" presStyleCnt="0"/>
      <dgm:spPr/>
    </dgm:pt>
    <dgm:pt modelId="{A584AA35-F04C-4713-B3C3-1887C4363A35}" type="pres">
      <dgm:prSet presAssocID="{9BB627C5-6C7A-4BD1-B5D5-AC9B01C26D23}" presName="thickLine" presStyleLbl="alignNode1" presStyleIdx="3" presStyleCnt="8"/>
      <dgm:spPr/>
    </dgm:pt>
    <dgm:pt modelId="{7E20A38A-8843-4DB7-99A9-6396B8B28B86}" type="pres">
      <dgm:prSet presAssocID="{9BB627C5-6C7A-4BD1-B5D5-AC9B01C26D23}" presName="horz1" presStyleCnt="0"/>
      <dgm:spPr/>
    </dgm:pt>
    <dgm:pt modelId="{AF08876C-5665-4A4B-AB3A-79EC1AA8B079}" type="pres">
      <dgm:prSet presAssocID="{9BB627C5-6C7A-4BD1-B5D5-AC9B01C26D23}" presName="tx1" presStyleLbl="revTx" presStyleIdx="3" presStyleCnt="8"/>
      <dgm:spPr/>
      <dgm:t>
        <a:bodyPr/>
        <a:lstStyle/>
        <a:p>
          <a:endParaRPr lang="en-GB"/>
        </a:p>
      </dgm:t>
    </dgm:pt>
    <dgm:pt modelId="{FEA8FC62-8944-4470-BA48-75125B5A14C7}" type="pres">
      <dgm:prSet presAssocID="{9BB627C5-6C7A-4BD1-B5D5-AC9B01C26D23}" presName="vert1" presStyleCnt="0"/>
      <dgm:spPr/>
    </dgm:pt>
    <dgm:pt modelId="{BAD32EEC-143B-4DD9-8312-7CA4043B2830}" type="pres">
      <dgm:prSet presAssocID="{B6A5643D-A756-4CBE-85FE-C7926288E499}" presName="thickLine" presStyleLbl="alignNode1" presStyleIdx="4" presStyleCnt="8"/>
      <dgm:spPr/>
    </dgm:pt>
    <dgm:pt modelId="{04371CD4-4B10-415B-8386-B6492CBD36AF}" type="pres">
      <dgm:prSet presAssocID="{B6A5643D-A756-4CBE-85FE-C7926288E499}" presName="horz1" presStyleCnt="0"/>
      <dgm:spPr/>
    </dgm:pt>
    <dgm:pt modelId="{6D784156-42F9-4847-AE15-3E78EF5C9B6E}" type="pres">
      <dgm:prSet presAssocID="{B6A5643D-A756-4CBE-85FE-C7926288E499}" presName="tx1" presStyleLbl="revTx" presStyleIdx="4" presStyleCnt="8"/>
      <dgm:spPr/>
      <dgm:t>
        <a:bodyPr/>
        <a:lstStyle/>
        <a:p>
          <a:endParaRPr lang="en-GB"/>
        </a:p>
      </dgm:t>
    </dgm:pt>
    <dgm:pt modelId="{79CA9C16-A84D-4D44-A04B-E24AC40A9A55}" type="pres">
      <dgm:prSet presAssocID="{B6A5643D-A756-4CBE-85FE-C7926288E499}" presName="vert1" presStyleCnt="0"/>
      <dgm:spPr/>
    </dgm:pt>
    <dgm:pt modelId="{1F2FAB3B-5912-46AF-B468-953192F7DEB5}" type="pres">
      <dgm:prSet presAssocID="{328CAC00-0704-4C8F-A0F8-C67A74F1C378}" presName="thickLine" presStyleLbl="alignNode1" presStyleIdx="5" presStyleCnt="8"/>
      <dgm:spPr/>
    </dgm:pt>
    <dgm:pt modelId="{03C21F0D-7906-4868-BF8B-EC1C53904C31}" type="pres">
      <dgm:prSet presAssocID="{328CAC00-0704-4C8F-A0F8-C67A74F1C378}" presName="horz1" presStyleCnt="0"/>
      <dgm:spPr/>
    </dgm:pt>
    <dgm:pt modelId="{30593977-2530-4441-9341-77764EA72CFC}" type="pres">
      <dgm:prSet presAssocID="{328CAC00-0704-4C8F-A0F8-C67A74F1C378}" presName="tx1" presStyleLbl="revTx" presStyleIdx="5" presStyleCnt="8"/>
      <dgm:spPr/>
      <dgm:t>
        <a:bodyPr/>
        <a:lstStyle/>
        <a:p>
          <a:endParaRPr lang="en-GB"/>
        </a:p>
      </dgm:t>
    </dgm:pt>
    <dgm:pt modelId="{C1655EA3-242D-4F69-9543-7F9D3910E182}" type="pres">
      <dgm:prSet presAssocID="{328CAC00-0704-4C8F-A0F8-C67A74F1C378}" presName="vert1" presStyleCnt="0"/>
      <dgm:spPr/>
    </dgm:pt>
    <dgm:pt modelId="{56E19C1B-55A7-4A23-B303-1EAE4B4EA702}" type="pres">
      <dgm:prSet presAssocID="{6ACBD7F4-9FA9-4EB2-B64D-00489D269642}" presName="thickLine" presStyleLbl="alignNode1" presStyleIdx="6" presStyleCnt="8"/>
      <dgm:spPr/>
    </dgm:pt>
    <dgm:pt modelId="{2D1B6839-A290-45B6-B995-354F115431FF}" type="pres">
      <dgm:prSet presAssocID="{6ACBD7F4-9FA9-4EB2-B64D-00489D269642}" presName="horz1" presStyleCnt="0"/>
      <dgm:spPr/>
    </dgm:pt>
    <dgm:pt modelId="{5C2423F3-804A-4A8A-A362-394AF18DDAD0}" type="pres">
      <dgm:prSet presAssocID="{6ACBD7F4-9FA9-4EB2-B64D-00489D269642}" presName="tx1" presStyleLbl="revTx" presStyleIdx="6" presStyleCnt="8"/>
      <dgm:spPr/>
      <dgm:t>
        <a:bodyPr/>
        <a:lstStyle/>
        <a:p>
          <a:endParaRPr lang="en-GB"/>
        </a:p>
      </dgm:t>
    </dgm:pt>
    <dgm:pt modelId="{FCAC4D8B-C557-4CC9-9D65-8B525D8762D3}" type="pres">
      <dgm:prSet presAssocID="{6ACBD7F4-9FA9-4EB2-B64D-00489D269642}" presName="vert1" presStyleCnt="0"/>
      <dgm:spPr/>
    </dgm:pt>
    <dgm:pt modelId="{8532F850-E706-4869-A173-7471CC376D7E}" type="pres">
      <dgm:prSet presAssocID="{95F3BD31-7CA9-44CF-9E4B-88F93E36844A}" presName="thickLine" presStyleLbl="alignNode1" presStyleIdx="7" presStyleCnt="8"/>
      <dgm:spPr/>
    </dgm:pt>
    <dgm:pt modelId="{92C5557C-B5A0-41F4-83D9-7DB59CE46725}" type="pres">
      <dgm:prSet presAssocID="{95F3BD31-7CA9-44CF-9E4B-88F93E36844A}" presName="horz1" presStyleCnt="0"/>
      <dgm:spPr/>
    </dgm:pt>
    <dgm:pt modelId="{FA10989D-4CD8-4DDF-B751-54172ACEC28B}" type="pres">
      <dgm:prSet presAssocID="{95F3BD31-7CA9-44CF-9E4B-88F93E36844A}" presName="tx1" presStyleLbl="revTx" presStyleIdx="7" presStyleCnt="8"/>
      <dgm:spPr/>
      <dgm:t>
        <a:bodyPr/>
        <a:lstStyle/>
        <a:p>
          <a:endParaRPr lang="en-GB"/>
        </a:p>
      </dgm:t>
    </dgm:pt>
    <dgm:pt modelId="{02D44FCE-24F8-4523-8C68-0502C1902EBB}" type="pres">
      <dgm:prSet presAssocID="{95F3BD31-7CA9-44CF-9E4B-88F93E36844A}" presName="vert1" presStyleCnt="0"/>
      <dgm:spPr/>
    </dgm:pt>
  </dgm:ptLst>
  <dgm:cxnLst>
    <dgm:cxn modelId="{21172FB9-FD4B-4CFB-B2F1-E6CCB09B6018}" type="presOf" srcId="{1525EBED-1EBF-4521-A98E-6E4C3192C6DB}" destId="{CE819DE1-7386-4281-96EB-4569F8B29E32}" srcOrd="0" destOrd="0" presId="urn:microsoft.com/office/officeart/2008/layout/LinedList"/>
    <dgm:cxn modelId="{79627554-B1A0-49DF-A6B6-C4D0D142913E}" srcId="{AF8EFCB4-7677-46D2-A346-0F5C684A5C76}" destId="{95F3BD31-7CA9-44CF-9E4B-88F93E36844A}" srcOrd="7" destOrd="0" parTransId="{CF20C1B6-E891-4694-81C9-EF241E2ACEFB}" sibTransId="{1F1D427E-DE81-4956-B095-86A544AD961F}"/>
    <dgm:cxn modelId="{CA1748FC-0F28-4E07-9E7D-B0CC6B167D66}" srcId="{AF8EFCB4-7677-46D2-A346-0F5C684A5C76}" destId="{A088D3CA-AFD5-46F6-96EF-689360A76EB2}" srcOrd="2" destOrd="0" parTransId="{65668A87-6A5F-46EC-912A-79C4893BF4DD}" sibTransId="{F8CBA156-4B06-43F8-B84B-7DC226992A74}"/>
    <dgm:cxn modelId="{BBF2BA25-EB83-4B5C-A723-B51E3B0BAA02}" type="presOf" srcId="{F364998D-D289-41FF-95A1-34E7856B4DAC}" destId="{2BC2D8B3-CBAC-4172-A583-58C2CEDF4734}" srcOrd="0" destOrd="0" presId="urn:microsoft.com/office/officeart/2008/layout/LinedList"/>
    <dgm:cxn modelId="{1FF5BFC7-B919-4140-9F40-AA96E6E66439}" type="presOf" srcId="{328CAC00-0704-4C8F-A0F8-C67A74F1C378}" destId="{30593977-2530-4441-9341-77764EA72CFC}" srcOrd="0" destOrd="0" presId="urn:microsoft.com/office/officeart/2008/layout/LinedList"/>
    <dgm:cxn modelId="{387F6395-2303-42BE-ABDE-66B033B445B3}" type="presOf" srcId="{9BB627C5-6C7A-4BD1-B5D5-AC9B01C26D23}" destId="{AF08876C-5665-4A4B-AB3A-79EC1AA8B079}" srcOrd="0" destOrd="0" presId="urn:microsoft.com/office/officeart/2008/layout/LinedList"/>
    <dgm:cxn modelId="{7B6AB191-1A12-4702-BC99-82C65260AB51}" srcId="{AF8EFCB4-7677-46D2-A346-0F5C684A5C76}" destId="{1525EBED-1EBF-4521-A98E-6E4C3192C6DB}" srcOrd="1" destOrd="0" parTransId="{CF963253-2A84-4170-9F99-A48403A9A6FA}" sibTransId="{46139D34-C340-4381-8F82-89ADDBF12F7C}"/>
    <dgm:cxn modelId="{2AA68407-92FD-420C-8CC7-F82DE43C4FC8}" srcId="{AF8EFCB4-7677-46D2-A346-0F5C684A5C76}" destId="{9BB627C5-6C7A-4BD1-B5D5-AC9B01C26D23}" srcOrd="3" destOrd="0" parTransId="{64494488-906B-4399-87D3-0FECD6419100}" sibTransId="{45579DCE-0828-4C06-A1CB-45064425DCA6}"/>
    <dgm:cxn modelId="{8630D61B-056A-4656-9852-A6EEDC3BF210}" type="presOf" srcId="{6ACBD7F4-9FA9-4EB2-B64D-00489D269642}" destId="{5C2423F3-804A-4A8A-A362-394AF18DDAD0}" srcOrd="0" destOrd="0" presId="urn:microsoft.com/office/officeart/2008/layout/LinedList"/>
    <dgm:cxn modelId="{375F2245-5694-45DE-83DD-FAF9FA35D673}" srcId="{AF8EFCB4-7677-46D2-A346-0F5C684A5C76}" destId="{F364998D-D289-41FF-95A1-34E7856B4DAC}" srcOrd="0" destOrd="0" parTransId="{29CDB25F-AF1B-4A0D-89FB-85495DB8C10D}" sibTransId="{4DBC0635-2ADE-45CF-8153-9652ACF169AA}"/>
    <dgm:cxn modelId="{4F07D4AB-C6FF-4BE7-A3A4-EC92F0ABC547}" srcId="{AF8EFCB4-7677-46D2-A346-0F5C684A5C76}" destId="{328CAC00-0704-4C8F-A0F8-C67A74F1C378}" srcOrd="5" destOrd="0" parTransId="{B955EAA6-BC6F-4E94-B88C-5E0FFCDAE9C7}" sibTransId="{E57DF356-28D6-4584-8002-6F413E96E5D8}"/>
    <dgm:cxn modelId="{85C6453B-28C3-4A29-AD21-DC9BF4EC68AC}" srcId="{AF8EFCB4-7677-46D2-A346-0F5C684A5C76}" destId="{B6A5643D-A756-4CBE-85FE-C7926288E499}" srcOrd="4" destOrd="0" parTransId="{F843951B-4E1B-4AA9-B1F3-263DD727A6E1}" sibTransId="{61BA5F37-4F4A-4A73-83A8-3CECEBAF53B2}"/>
    <dgm:cxn modelId="{3EF13534-22D3-4956-9E18-E6E19593A546}" type="presOf" srcId="{95F3BD31-7CA9-44CF-9E4B-88F93E36844A}" destId="{FA10989D-4CD8-4DDF-B751-54172ACEC28B}" srcOrd="0" destOrd="0" presId="urn:microsoft.com/office/officeart/2008/layout/LinedList"/>
    <dgm:cxn modelId="{7B5A9B6E-EF90-4FBA-ABF9-A1D50AB155D3}" type="presOf" srcId="{B6A5643D-A756-4CBE-85FE-C7926288E499}" destId="{6D784156-42F9-4847-AE15-3E78EF5C9B6E}" srcOrd="0" destOrd="0" presId="urn:microsoft.com/office/officeart/2008/layout/LinedList"/>
    <dgm:cxn modelId="{6259315B-5E0B-456B-9713-F708A0E1671B}" srcId="{AF8EFCB4-7677-46D2-A346-0F5C684A5C76}" destId="{6ACBD7F4-9FA9-4EB2-B64D-00489D269642}" srcOrd="6" destOrd="0" parTransId="{7A47337C-335C-49C0-BF8A-8F5F9B6124A5}" sibTransId="{451F5F00-1A1E-4A3B-91A6-8986378767E7}"/>
    <dgm:cxn modelId="{A6293AF5-CEF9-4DEF-9190-A2D0C7B72005}" type="presOf" srcId="{A088D3CA-AFD5-46F6-96EF-689360A76EB2}" destId="{76A90F65-1432-4CF8-BE6F-67C28DA4A3E7}" srcOrd="0" destOrd="0" presId="urn:microsoft.com/office/officeart/2008/layout/LinedList"/>
    <dgm:cxn modelId="{BAB95840-8B75-4802-AC31-2E9B558306F2}" type="presOf" srcId="{AF8EFCB4-7677-46D2-A346-0F5C684A5C76}" destId="{3158A2CB-413D-4398-A39A-D63E8B7C48C2}" srcOrd="0" destOrd="0" presId="urn:microsoft.com/office/officeart/2008/layout/LinedList"/>
    <dgm:cxn modelId="{333DA5F2-5AB5-4B5A-89E0-F4A87F2EA0D0}" type="presParOf" srcId="{3158A2CB-413D-4398-A39A-D63E8B7C48C2}" destId="{FC045ECB-DA36-4D7F-9D02-C58747642354}" srcOrd="0" destOrd="0" presId="urn:microsoft.com/office/officeart/2008/layout/LinedList"/>
    <dgm:cxn modelId="{B111BF44-BCE8-4E19-9F46-672E9381758C}" type="presParOf" srcId="{3158A2CB-413D-4398-A39A-D63E8B7C48C2}" destId="{8CC1443A-0B0C-4C17-9836-2DBA71CBCE96}" srcOrd="1" destOrd="0" presId="urn:microsoft.com/office/officeart/2008/layout/LinedList"/>
    <dgm:cxn modelId="{40964528-6971-4F02-8AF4-A0DEF5D664F9}" type="presParOf" srcId="{8CC1443A-0B0C-4C17-9836-2DBA71CBCE96}" destId="{2BC2D8B3-CBAC-4172-A583-58C2CEDF4734}" srcOrd="0" destOrd="0" presId="urn:microsoft.com/office/officeart/2008/layout/LinedList"/>
    <dgm:cxn modelId="{3F4BDEE2-AA43-4DFB-A3CC-EF4FEC134BDA}" type="presParOf" srcId="{8CC1443A-0B0C-4C17-9836-2DBA71CBCE96}" destId="{C3C73F47-F28A-4260-B00E-B558D0266949}" srcOrd="1" destOrd="0" presId="urn:microsoft.com/office/officeart/2008/layout/LinedList"/>
    <dgm:cxn modelId="{0FE8875F-65E9-442E-BA24-40D7A599A0AE}" type="presParOf" srcId="{3158A2CB-413D-4398-A39A-D63E8B7C48C2}" destId="{AE06DC87-FD05-448E-BB5F-484C8E83ADFF}" srcOrd="2" destOrd="0" presId="urn:microsoft.com/office/officeart/2008/layout/LinedList"/>
    <dgm:cxn modelId="{6593B027-1A3E-42F7-B647-15C39F1EBF37}" type="presParOf" srcId="{3158A2CB-413D-4398-A39A-D63E8B7C48C2}" destId="{7424DC40-0C6C-48C0-8B5D-5FCEBD234779}" srcOrd="3" destOrd="0" presId="urn:microsoft.com/office/officeart/2008/layout/LinedList"/>
    <dgm:cxn modelId="{42967D6A-9DC5-4641-B168-0A25F828A8BB}" type="presParOf" srcId="{7424DC40-0C6C-48C0-8B5D-5FCEBD234779}" destId="{CE819DE1-7386-4281-96EB-4569F8B29E32}" srcOrd="0" destOrd="0" presId="urn:microsoft.com/office/officeart/2008/layout/LinedList"/>
    <dgm:cxn modelId="{37EFD12D-DDCF-4EC6-B644-85C150E68901}" type="presParOf" srcId="{7424DC40-0C6C-48C0-8B5D-5FCEBD234779}" destId="{8D7C23CF-953F-4141-A530-5CFEEBD90905}" srcOrd="1" destOrd="0" presId="urn:microsoft.com/office/officeart/2008/layout/LinedList"/>
    <dgm:cxn modelId="{D65B2172-0B31-40DE-881A-FC5DA084E1E3}" type="presParOf" srcId="{3158A2CB-413D-4398-A39A-D63E8B7C48C2}" destId="{76404BD8-815E-4929-A1CD-F48834B23032}" srcOrd="4" destOrd="0" presId="urn:microsoft.com/office/officeart/2008/layout/LinedList"/>
    <dgm:cxn modelId="{CC2E54F5-214E-4E1F-8BFB-90770DAFCB88}" type="presParOf" srcId="{3158A2CB-413D-4398-A39A-D63E8B7C48C2}" destId="{48E4C84A-0722-4E92-83FC-36C994CA403B}" srcOrd="5" destOrd="0" presId="urn:microsoft.com/office/officeart/2008/layout/LinedList"/>
    <dgm:cxn modelId="{CCC6DA63-8E4D-4A89-B632-1545877728EC}" type="presParOf" srcId="{48E4C84A-0722-4E92-83FC-36C994CA403B}" destId="{76A90F65-1432-4CF8-BE6F-67C28DA4A3E7}" srcOrd="0" destOrd="0" presId="urn:microsoft.com/office/officeart/2008/layout/LinedList"/>
    <dgm:cxn modelId="{B9EFC191-CDCD-44F7-8488-80A918E8E001}" type="presParOf" srcId="{48E4C84A-0722-4E92-83FC-36C994CA403B}" destId="{007ECE0C-48FE-4DD0-B4D7-BD3C51D482BB}" srcOrd="1" destOrd="0" presId="urn:microsoft.com/office/officeart/2008/layout/LinedList"/>
    <dgm:cxn modelId="{39244E36-34FE-4413-8042-322FD60C3651}" type="presParOf" srcId="{3158A2CB-413D-4398-A39A-D63E8B7C48C2}" destId="{A584AA35-F04C-4713-B3C3-1887C4363A35}" srcOrd="6" destOrd="0" presId="urn:microsoft.com/office/officeart/2008/layout/LinedList"/>
    <dgm:cxn modelId="{2561CAC1-0FEA-4924-A52C-CF46A5591701}" type="presParOf" srcId="{3158A2CB-413D-4398-A39A-D63E8B7C48C2}" destId="{7E20A38A-8843-4DB7-99A9-6396B8B28B86}" srcOrd="7" destOrd="0" presId="urn:microsoft.com/office/officeart/2008/layout/LinedList"/>
    <dgm:cxn modelId="{A4BA7B7B-9FE4-4542-8747-B2E01E9B22FE}" type="presParOf" srcId="{7E20A38A-8843-4DB7-99A9-6396B8B28B86}" destId="{AF08876C-5665-4A4B-AB3A-79EC1AA8B079}" srcOrd="0" destOrd="0" presId="urn:microsoft.com/office/officeart/2008/layout/LinedList"/>
    <dgm:cxn modelId="{108EA764-E384-46DA-856A-95E52C3440BF}" type="presParOf" srcId="{7E20A38A-8843-4DB7-99A9-6396B8B28B86}" destId="{FEA8FC62-8944-4470-BA48-75125B5A14C7}" srcOrd="1" destOrd="0" presId="urn:microsoft.com/office/officeart/2008/layout/LinedList"/>
    <dgm:cxn modelId="{374D23A1-101C-4CC7-A142-89B195B7BD05}" type="presParOf" srcId="{3158A2CB-413D-4398-A39A-D63E8B7C48C2}" destId="{BAD32EEC-143B-4DD9-8312-7CA4043B2830}" srcOrd="8" destOrd="0" presId="urn:microsoft.com/office/officeart/2008/layout/LinedList"/>
    <dgm:cxn modelId="{AB830FD5-5BE1-4603-860D-DF441EB0FA68}" type="presParOf" srcId="{3158A2CB-413D-4398-A39A-D63E8B7C48C2}" destId="{04371CD4-4B10-415B-8386-B6492CBD36AF}" srcOrd="9" destOrd="0" presId="urn:microsoft.com/office/officeart/2008/layout/LinedList"/>
    <dgm:cxn modelId="{25619847-9339-4927-86C9-35620C55C6F8}" type="presParOf" srcId="{04371CD4-4B10-415B-8386-B6492CBD36AF}" destId="{6D784156-42F9-4847-AE15-3E78EF5C9B6E}" srcOrd="0" destOrd="0" presId="urn:microsoft.com/office/officeart/2008/layout/LinedList"/>
    <dgm:cxn modelId="{3B8BC4BE-9C07-4746-9CA6-E24CC03516A3}" type="presParOf" srcId="{04371CD4-4B10-415B-8386-B6492CBD36AF}" destId="{79CA9C16-A84D-4D44-A04B-E24AC40A9A55}" srcOrd="1" destOrd="0" presId="urn:microsoft.com/office/officeart/2008/layout/LinedList"/>
    <dgm:cxn modelId="{44675307-BDEB-4888-B043-61F4A1D3CDAA}" type="presParOf" srcId="{3158A2CB-413D-4398-A39A-D63E8B7C48C2}" destId="{1F2FAB3B-5912-46AF-B468-953192F7DEB5}" srcOrd="10" destOrd="0" presId="urn:microsoft.com/office/officeart/2008/layout/LinedList"/>
    <dgm:cxn modelId="{D084DC62-7E22-45D6-B293-A548F6950BE6}" type="presParOf" srcId="{3158A2CB-413D-4398-A39A-D63E8B7C48C2}" destId="{03C21F0D-7906-4868-BF8B-EC1C53904C31}" srcOrd="11" destOrd="0" presId="urn:microsoft.com/office/officeart/2008/layout/LinedList"/>
    <dgm:cxn modelId="{CC9D27A2-2588-4EE5-969F-BAFCDFAA2335}" type="presParOf" srcId="{03C21F0D-7906-4868-BF8B-EC1C53904C31}" destId="{30593977-2530-4441-9341-77764EA72CFC}" srcOrd="0" destOrd="0" presId="urn:microsoft.com/office/officeart/2008/layout/LinedList"/>
    <dgm:cxn modelId="{684BBFF7-DD08-4A28-B988-5FC35AEED9F9}" type="presParOf" srcId="{03C21F0D-7906-4868-BF8B-EC1C53904C31}" destId="{C1655EA3-242D-4F69-9543-7F9D3910E182}" srcOrd="1" destOrd="0" presId="urn:microsoft.com/office/officeart/2008/layout/LinedList"/>
    <dgm:cxn modelId="{E79D5F29-249E-4443-B6E4-7C85001A62F2}" type="presParOf" srcId="{3158A2CB-413D-4398-A39A-D63E8B7C48C2}" destId="{56E19C1B-55A7-4A23-B303-1EAE4B4EA702}" srcOrd="12" destOrd="0" presId="urn:microsoft.com/office/officeart/2008/layout/LinedList"/>
    <dgm:cxn modelId="{1A761FBF-56D7-4094-95C3-B6423919D71C}" type="presParOf" srcId="{3158A2CB-413D-4398-A39A-D63E8B7C48C2}" destId="{2D1B6839-A290-45B6-B995-354F115431FF}" srcOrd="13" destOrd="0" presId="urn:microsoft.com/office/officeart/2008/layout/LinedList"/>
    <dgm:cxn modelId="{15141166-3B1F-44E3-B02B-9DF7371ECA4A}" type="presParOf" srcId="{2D1B6839-A290-45B6-B995-354F115431FF}" destId="{5C2423F3-804A-4A8A-A362-394AF18DDAD0}" srcOrd="0" destOrd="0" presId="urn:microsoft.com/office/officeart/2008/layout/LinedList"/>
    <dgm:cxn modelId="{3112D1FA-AAB7-49D7-8D63-90CC497250D6}" type="presParOf" srcId="{2D1B6839-A290-45B6-B995-354F115431FF}" destId="{FCAC4D8B-C557-4CC9-9D65-8B525D8762D3}" srcOrd="1" destOrd="0" presId="urn:microsoft.com/office/officeart/2008/layout/LinedList"/>
    <dgm:cxn modelId="{3D31917E-DDFF-4CA7-8E3A-79037A99F765}" type="presParOf" srcId="{3158A2CB-413D-4398-A39A-D63E8B7C48C2}" destId="{8532F850-E706-4869-A173-7471CC376D7E}" srcOrd="14" destOrd="0" presId="urn:microsoft.com/office/officeart/2008/layout/LinedList"/>
    <dgm:cxn modelId="{0D6AC782-0A20-4C9D-B3F7-0B6044E14001}" type="presParOf" srcId="{3158A2CB-413D-4398-A39A-D63E8B7C48C2}" destId="{92C5557C-B5A0-41F4-83D9-7DB59CE46725}" srcOrd="15" destOrd="0" presId="urn:microsoft.com/office/officeart/2008/layout/LinedList"/>
    <dgm:cxn modelId="{BFAA4FB8-FC56-4B21-9588-0B79DBCD9B14}" type="presParOf" srcId="{92C5557C-B5A0-41F4-83D9-7DB59CE46725}" destId="{FA10989D-4CD8-4DDF-B751-54172ACEC28B}" srcOrd="0" destOrd="0" presId="urn:microsoft.com/office/officeart/2008/layout/LinedList"/>
    <dgm:cxn modelId="{7A9BF349-4C68-4FF8-9F93-FF024F3406FD}" type="presParOf" srcId="{92C5557C-B5A0-41F4-83D9-7DB59CE46725}" destId="{02D44FCE-24F8-4523-8C68-0502C1902EB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41A57-5ABD-4D4F-99BC-860910392300}">
      <dsp:nvSpPr>
        <dsp:cNvPr id="0" name=""/>
        <dsp:cNvSpPr/>
      </dsp:nvSpPr>
      <dsp:spPr>
        <a:xfrm>
          <a:off x="0" y="2873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111A5-884E-4E12-9DD6-FAE3CCF125A7}">
      <dsp:nvSpPr>
        <dsp:cNvPr id="0" name=""/>
        <dsp:cNvSpPr/>
      </dsp:nvSpPr>
      <dsp:spPr>
        <a:xfrm>
          <a:off x="0" y="2873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precise</a:t>
          </a:r>
        </a:p>
      </dsp:txBody>
      <dsp:txXfrm>
        <a:off x="0" y="2873"/>
        <a:ext cx="9615186" cy="489971"/>
      </dsp:txXfrm>
    </dsp:sp>
    <dsp:sp modelId="{F1DD89B8-D7EF-48EA-BCE1-605CF9DDE7FB}">
      <dsp:nvSpPr>
        <dsp:cNvPr id="0" name=""/>
        <dsp:cNvSpPr/>
      </dsp:nvSpPr>
      <dsp:spPr>
        <a:xfrm>
          <a:off x="0" y="492845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97834-A363-4666-9BEE-C537A19BFFC0}">
      <dsp:nvSpPr>
        <dsp:cNvPr id="0" name=""/>
        <dsp:cNvSpPr/>
      </dsp:nvSpPr>
      <dsp:spPr>
        <a:xfrm>
          <a:off x="0" y="492845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100" kern="1200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sp:txBody>
      <dsp:txXfrm>
        <a:off x="0" y="492845"/>
        <a:ext cx="9615186" cy="489971"/>
      </dsp:txXfrm>
    </dsp:sp>
    <dsp:sp modelId="{5F93CF25-256F-4A55-B906-BBFC2207DD3D}">
      <dsp:nvSpPr>
        <dsp:cNvPr id="0" name=""/>
        <dsp:cNvSpPr/>
      </dsp:nvSpPr>
      <dsp:spPr>
        <a:xfrm>
          <a:off x="0" y="982817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F74A6-407C-4487-B32A-1B846FADC8ED}">
      <dsp:nvSpPr>
        <dsp:cNvPr id="0" name=""/>
        <dsp:cNvSpPr/>
      </dsp:nvSpPr>
      <dsp:spPr>
        <a:xfrm>
          <a:off x="0" y="982817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technologically advanced</a:t>
          </a:r>
        </a:p>
      </dsp:txBody>
      <dsp:txXfrm>
        <a:off x="0" y="982817"/>
        <a:ext cx="9615186" cy="489971"/>
      </dsp:txXfrm>
    </dsp:sp>
    <dsp:sp modelId="{DD7CBDFA-C333-4FB3-85CE-13D6430027D9}">
      <dsp:nvSpPr>
        <dsp:cNvPr id="0" name=""/>
        <dsp:cNvSpPr/>
      </dsp:nvSpPr>
      <dsp:spPr>
        <a:xfrm>
          <a:off x="0" y="1472789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EFE60-6150-4BE0-A967-4709142CC11C}">
      <dsp:nvSpPr>
        <dsp:cNvPr id="0" name=""/>
        <dsp:cNvSpPr/>
      </dsp:nvSpPr>
      <dsp:spPr>
        <a:xfrm>
          <a:off x="0" y="1472789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100" kern="1200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sp:txBody>
      <dsp:txXfrm>
        <a:off x="0" y="1472789"/>
        <a:ext cx="9615186" cy="489971"/>
      </dsp:txXfrm>
    </dsp:sp>
    <dsp:sp modelId="{374E0C25-9427-486E-BDFB-8A318098CFE7}">
      <dsp:nvSpPr>
        <dsp:cNvPr id="0" name=""/>
        <dsp:cNvSpPr/>
      </dsp:nvSpPr>
      <dsp:spPr>
        <a:xfrm>
          <a:off x="0" y="1962761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C5639-4980-49C0-8D2B-6D2E41E5260C}">
      <dsp:nvSpPr>
        <dsp:cNvPr id="0" name=""/>
        <dsp:cNvSpPr/>
      </dsp:nvSpPr>
      <dsp:spPr>
        <a:xfrm>
          <a:off x="0" y="1962761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competitive on a global scale</a:t>
          </a:r>
        </a:p>
      </dsp:txBody>
      <dsp:txXfrm>
        <a:off x="0" y="1962761"/>
        <a:ext cx="9615186" cy="489971"/>
      </dsp:txXfrm>
    </dsp:sp>
    <dsp:sp modelId="{6EFAE915-5B5D-4BFE-B20E-7227E75BB101}">
      <dsp:nvSpPr>
        <dsp:cNvPr id="0" name=""/>
        <dsp:cNvSpPr/>
      </dsp:nvSpPr>
      <dsp:spPr>
        <a:xfrm>
          <a:off x="0" y="2452733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0A19B-36B0-46E3-9AB0-575617A599C4}">
      <dsp:nvSpPr>
        <dsp:cNvPr id="0" name=""/>
        <dsp:cNvSpPr/>
      </dsp:nvSpPr>
      <dsp:spPr>
        <a:xfrm>
          <a:off x="0" y="2452733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100" kern="1200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sp:txBody>
      <dsp:txXfrm>
        <a:off x="0" y="2452733"/>
        <a:ext cx="9615186" cy="489971"/>
      </dsp:txXfrm>
    </dsp:sp>
    <dsp:sp modelId="{DCA631F0-454C-43C6-8C9D-DC7E8C92F159}">
      <dsp:nvSpPr>
        <dsp:cNvPr id="0" name=""/>
        <dsp:cNvSpPr/>
      </dsp:nvSpPr>
      <dsp:spPr>
        <a:xfrm>
          <a:off x="0" y="2942705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43144-FD14-463E-A01A-5B63F7FAA54A}">
      <dsp:nvSpPr>
        <dsp:cNvPr id="0" name=""/>
        <dsp:cNvSpPr/>
      </dsp:nvSpPr>
      <dsp:spPr>
        <a:xfrm>
          <a:off x="0" y="2942705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tightly controlled</a:t>
          </a:r>
        </a:p>
      </dsp:txBody>
      <dsp:txXfrm>
        <a:off x="0" y="2942705"/>
        <a:ext cx="9615186" cy="489971"/>
      </dsp:txXfrm>
    </dsp:sp>
    <dsp:sp modelId="{D064C628-D632-41C4-AE3D-F77296D469BF}">
      <dsp:nvSpPr>
        <dsp:cNvPr id="0" name=""/>
        <dsp:cNvSpPr/>
      </dsp:nvSpPr>
      <dsp:spPr>
        <a:xfrm>
          <a:off x="0" y="3432677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49248-F9C2-443C-B5CC-BBED5145C13A}">
      <dsp:nvSpPr>
        <dsp:cNvPr id="0" name=""/>
        <dsp:cNvSpPr/>
      </dsp:nvSpPr>
      <dsp:spPr>
        <a:xfrm>
          <a:off x="0" y="3432677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100" kern="1200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sp:txBody>
      <dsp:txXfrm>
        <a:off x="0" y="3432677"/>
        <a:ext cx="9615186" cy="489971"/>
      </dsp:txXfrm>
    </dsp:sp>
    <dsp:sp modelId="{AC9B115F-7B98-456A-8B57-C4065D58D7EB}">
      <dsp:nvSpPr>
        <dsp:cNvPr id="0" name=""/>
        <dsp:cNvSpPr/>
      </dsp:nvSpPr>
      <dsp:spPr>
        <a:xfrm>
          <a:off x="0" y="3922649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635FD-F2F2-4D66-919C-30AF510EA9F8}">
      <dsp:nvSpPr>
        <dsp:cNvPr id="0" name=""/>
        <dsp:cNvSpPr/>
      </dsp:nvSpPr>
      <dsp:spPr>
        <a:xfrm>
          <a:off x="0" y="3922649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genetically enhanced</a:t>
          </a:r>
        </a:p>
      </dsp:txBody>
      <dsp:txXfrm>
        <a:off x="0" y="3922649"/>
        <a:ext cx="9615186" cy="489971"/>
      </dsp:txXfrm>
    </dsp:sp>
    <dsp:sp modelId="{A5C954A1-F363-4181-8A24-47D6A459D3AD}">
      <dsp:nvSpPr>
        <dsp:cNvPr id="0" name=""/>
        <dsp:cNvSpPr/>
      </dsp:nvSpPr>
      <dsp:spPr>
        <a:xfrm>
          <a:off x="0" y="4412621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9B33F0-B34C-45C5-9861-A126D04F372E}">
      <dsp:nvSpPr>
        <dsp:cNvPr id="0" name=""/>
        <dsp:cNvSpPr/>
      </dsp:nvSpPr>
      <dsp:spPr>
        <a:xfrm>
          <a:off x="0" y="4412621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100" kern="1200" dirty="0" smtClean="0">
            <a:solidFill>
              <a:srgbClr val="7F7F7F"/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sp:txBody>
      <dsp:txXfrm>
        <a:off x="0" y="4412621"/>
        <a:ext cx="9615186" cy="489971"/>
      </dsp:txXfrm>
    </dsp:sp>
    <dsp:sp modelId="{70F01951-CE09-480D-B78D-84C3042FA340}">
      <dsp:nvSpPr>
        <dsp:cNvPr id="0" name=""/>
        <dsp:cNvSpPr/>
      </dsp:nvSpPr>
      <dsp:spPr>
        <a:xfrm>
          <a:off x="0" y="4902593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3146C-1626-4BE2-B414-4A5777E487B6}">
      <dsp:nvSpPr>
        <dsp:cNvPr id="0" name=""/>
        <dsp:cNvSpPr/>
      </dsp:nvSpPr>
      <dsp:spPr>
        <a:xfrm>
          <a:off x="0" y="4902593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More transparent</a:t>
          </a:r>
        </a:p>
      </dsp:txBody>
      <dsp:txXfrm>
        <a:off x="0" y="4902593"/>
        <a:ext cx="9615186" cy="489971"/>
      </dsp:txXfrm>
    </dsp:sp>
    <dsp:sp modelId="{A213BE9D-6D14-405E-901C-07B4BEBB9461}">
      <dsp:nvSpPr>
        <dsp:cNvPr id="0" name=""/>
        <dsp:cNvSpPr/>
      </dsp:nvSpPr>
      <dsp:spPr>
        <a:xfrm>
          <a:off x="0" y="5392565"/>
          <a:ext cx="96151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1FEF8-199D-4996-939F-6212959EFA87}">
      <dsp:nvSpPr>
        <dsp:cNvPr id="0" name=""/>
        <dsp:cNvSpPr/>
      </dsp:nvSpPr>
      <dsp:spPr>
        <a:xfrm>
          <a:off x="0" y="5392565"/>
          <a:ext cx="9615186" cy="489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>
        <a:off x="0" y="5392565"/>
        <a:ext cx="9615186" cy="489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45ECB-DA36-4D7F-9D02-C58747642354}">
      <dsp:nvSpPr>
        <dsp:cNvPr id="0" name=""/>
        <dsp:cNvSpPr/>
      </dsp:nvSpPr>
      <dsp:spPr>
        <a:xfrm>
          <a:off x="0" y="0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2D8B3-CBAC-4172-A583-58C2CEDF4734}">
      <dsp:nvSpPr>
        <dsp:cNvPr id="0" name=""/>
        <dsp:cNvSpPr/>
      </dsp:nvSpPr>
      <dsp:spPr>
        <a:xfrm>
          <a:off x="0" y="0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Right structure, right people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0"/>
        <a:ext cx="9890945" cy="656125"/>
      </dsp:txXfrm>
    </dsp:sp>
    <dsp:sp modelId="{AE06DC87-FD05-448E-BB5F-484C8E83ADFF}">
      <dsp:nvSpPr>
        <dsp:cNvPr id="0" name=""/>
        <dsp:cNvSpPr/>
      </dsp:nvSpPr>
      <dsp:spPr>
        <a:xfrm>
          <a:off x="0" y="656125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19DE1-7386-4281-96EB-4569F8B29E32}">
      <dsp:nvSpPr>
        <dsp:cNvPr id="0" name=""/>
        <dsp:cNvSpPr/>
      </dsp:nvSpPr>
      <dsp:spPr>
        <a:xfrm>
          <a:off x="0" y="656125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Recruited for attitude and values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656125"/>
        <a:ext cx="9890945" cy="656125"/>
      </dsp:txXfrm>
    </dsp:sp>
    <dsp:sp modelId="{76404BD8-815E-4929-A1CD-F48834B23032}">
      <dsp:nvSpPr>
        <dsp:cNvPr id="0" name=""/>
        <dsp:cNvSpPr/>
      </dsp:nvSpPr>
      <dsp:spPr>
        <a:xfrm>
          <a:off x="0" y="1312250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90F65-1432-4CF8-BE6F-67C28DA4A3E7}">
      <dsp:nvSpPr>
        <dsp:cNvPr id="0" name=""/>
        <dsp:cNvSpPr/>
      </dsp:nvSpPr>
      <dsp:spPr>
        <a:xfrm>
          <a:off x="0" y="1312250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Significant investment in skills development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1312250"/>
        <a:ext cx="9890945" cy="656125"/>
      </dsp:txXfrm>
    </dsp:sp>
    <dsp:sp modelId="{A584AA35-F04C-4713-B3C3-1887C4363A35}">
      <dsp:nvSpPr>
        <dsp:cNvPr id="0" name=""/>
        <dsp:cNvSpPr/>
      </dsp:nvSpPr>
      <dsp:spPr>
        <a:xfrm>
          <a:off x="0" y="1968375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8876C-5665-4A4B-AB3A-79EC1AA8B079}">
      <dsp:nvSpPr>
        <dsp:cNvPr id="0" name=""/>
        <dsp:cNvSpPr/>
      </dsp:nvSpPr>
      <dsp:spPr>
        <a:xfrm>
          <a:off x="0" y="1968375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Clear direction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1968375"/>
        <a:ext cx="9890945" cy="656125"/>
      </dsp:txXfrm>
    </dsp:sp>
    <dsp:sp modelId="{BAD32EEC-143B-4DD9-8312-7CA4043B2830}">
      <dsp:nvSpPr>
        <dsp:cNvPr id="0" name=""/>
        <dsp:cNvSpPr/>
      </dsp:nvSpPr>
      <dsp:spPr>
        <a:xfrm>
          <a:off x="0" y="2624500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84156-42F9-4847-AE15-3E78EF5C9B6E}">
      <dsp:nvSpPr>
        <dsp:cNvPr id="0" name=""/>
        <dsp:cNvSpPr/>
      </dsp:nvSpPr>
      <dsp:spPr>
        <a:xfrm>
          <a:off x="0" y="2624500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Performance management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2624500"/>
        <a:ext cx="9890945" cy="656125"/>
      </dsp:txXfrm>
    </dsp:sp>
    <dsp:sp modelId="{1F2FAB3B-5912-46AF-B468-953192F7DEB5}">
      <dsp:nvSpPr>
        <dsp:cNvPr id="0" name=""/>
        <dsp:cNvSpPr/>
      </dsp:nvSpPr>
      <dsp:spPr>
        <a:xfrm>
          <a:off x="0" y="3280625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593977-2530-4441-9341-77764EA72CFC}">
      <dsp:nvSpPr>
        <dsp:cNvPr id="0" name=""/>
        <dsp:cNvSpPr/>
      </dsp:nvSpPr>
      <dsp:spPr>
        <a:xfrm>
          <a:off x="0" y="3280625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Raised expectations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3280625"/>
        <a:ext cx="9890945" cy="656125"/>
      </dsp:txXfrm>
    </dsp:sp>
    <dsp:sp modelId="{56E19C1B-55A7-4A23-B303-1EAE4B4EA702}">
      <dsp:nvSpPr>
        <dsp:cNvPr id="0" name=""/>
        <dsp:cNvSpPr/>
      </dsp:nvSpPr>
      <dsp:spPr>
        <a:xfrm>
          <a:off x="0" y="3936750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423F3-804A-4A8A-A362-394AF18DDAD0}">
      <dsp:nvSpPr>
        <dsp:cNvPr id="0" name=""/>
        <dsp:cNvSpPr/>
      </dsp:nvSpPr>
      <dsp:spPr>
        <a:xfrm>
          <a:off x="0" y="3936750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Professional standards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3936750"/>
        <a:ext cx="9890945" cy="656125"/>
      </dsp:txXfrm>
    </dsp:sp>
    <dsp:sp modelId="{8532F850-E706-4869-A173-7471CC376D7E}">
      <dsp:nvSpPr>
        <dsp:cNvPr id="0" name=""/>
        <dsp:cNvSpPr/>
      </dsp:nvSpPr>
      <dsp:spPr>
        <a:xfrm>
          <a:off x="0" y="4592875"/>
          <a:ext cx="9890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10989D-4CD8-4DDF-B751-54172ACEC28B}">
      <dsp:nvSpPr>
        <dsp:cNvPr id="0" name=""/>
        <dsp:cNvSpPr/>
      </dsp:nvSpPr>
      <dsp:spPr>
        <a:xfrm>
          <a:off x="0" y="4592875"/>
          <a:ext cx="9890945" cy="65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Open Sans Light"/>
              <a:ea typeface="+mn-ea"/>
              <a:cs typeface="Open Sans Light"/>
            </a:rPr>
            <a:t>Relentless approach</a:t>
          </a:r>
          <a:endParaRPr lang="en-GB" sz="2400" b="1" kern="1200" dirty="0">
            <a:solidFill>
              <a:schemeClr val="tx1"/>
            </a:solidFill>
            <a:latin typeface="Open Sans Light"/>
            <a:ea typeface="+mn-ea"/>
            <a:cs typeface="Open Sans Light"/>
          </a:endParaRPr>
        </a:p>
      </dsp:txBody>
      <dsp:txXfrm>
        <a:off x="0" y="4592875"/>
        <a:ext cx="9890945" cy="656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04B1-5C52-4291-A083-7ECBF1FCB80A}" type="datetimeFigureOut">
              <a:rPr lang="en-GB" smtClean="0"/>
              <a:t>30/04/2018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DCB17-EE61-41A8-B24C-A9ECB07365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209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238D9-35D4-BB4E-B7C7-32D3D405EF9B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744538"/>
            <a:ext cx="52593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81C69-BAA4-5F42-895B-12843F94B9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120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1C69-BAA4-5F42-895B-12843F94B97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73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 sz="1400" b="1" dirty="0" smtClean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FE5FD-DEDC-4CDA-AAED-89BE2902B4CD}" type="slidenum">
              <a:rPr lang="en-GB" altLang="en-US" smtClean="0"/>
              <a:pPr/>
              <a:t>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29100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Now = values as a college + future brand interpretation</a:t>
            </a:r>
          </a:p>
          <a:p>
            <a:endParaRPr lang="en-GB" b="1" dirty="0" smtClean="0"/>
          </a:p>
          <a:p>
            <a:r>
              <a:rPr lang="en-GB" b="1" dirty="0" smtClean="0"/>
              <a:t>Result of staff consultation and input open to all</a:t>
            </a:r>
          </a:p>
          <a:p>
            <a:endParaRPr lang="en-GB" b="1" dirty="0" smtClean="0"/>
          </a:p>
          <a:p>
            <a:r>
              <a:rPr lang="en-GB" b="1" dirty="0" smtClean="0"/>
              <a:t>Non - negotiables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73F11A-5D7A-45F8-89DA-47063DD0DF0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80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6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7"/>
            <a:ext cx="4720815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7"/>
            <a:ext cx="4720815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45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9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458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1" y="301115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2" y="1582598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/>
          <a:lstStyle>
            <a:lvl1pPr marL="0" indent="0">
              <a:buNone/>
              <a:defRPr sz="3500"/>
            </a:lvl1pPr>
            <a:lvl2pPr marL="497754" indent="0">
              <a:buNone/>
              <a:defRPr sz="3000"/>
            </a:lvl2pPr>
            <a:lvl3pPr marL="995507" indent="0">
              <a:buNone/>
              <a:defRPr sz="2600"/>
            </a:lvl3pPr>
            <a:lvl4pPr marL="1493261" indent="0">
              <a:buNone/>
              <a:defRPr sz="2200"/>
            </a:lvl4pPr>
            <a:lvl5pPr marL="1991015" indent="0">
              <a:buNone/>
              <a:defRPr sz="2200"/>
            </a:lvl5pPr>
            <a:lvl6pPr marL="2488768" indent="0">
              <a:buNone/>
              <a:defRPr sz="2200"/>
            </a:lvl6pPr>
            <a:lvl7pPr marL="2986522" indent="0">
              <a:buNone/>
              <a:defRPr sz="2200"/>
            </a:lvl7pPr>
            <a:lvl8pPr marL="3484275" indent="0">
              <a:buNone/>
              <a:defRPr sz="2200"/>
            </a:lvl8pPr>
            <a:lvl9pPr marL="3982029" indent="0">
              <a:buNone/>
              <a:defRPr sz="2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32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6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6"/>
            <a:ext cx="2404944" cy="645293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6"/>
            <a:ext cx="7036687" cy="645293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8EF35-2AAD-3B44-AAEC-BBB2F7260601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3"/>
            <a:ext cx="3384735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A798B-342C-7C49-B4B0-A3576FC86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7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775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5" indent="-373315" algn="l" defTabSz="49775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0" indent="-311096" algn="l" defTabSz="497754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4" indent="-248877" algn="l" defTabSz="497754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38" indent="-248877" algn="l" defTabSz="497754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891" indent="-248877" algn="l" defTabSz="497754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45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61" y="2186698"/>
            <a:ext cx="9619774" cy="4991131"/>
          </a:xfrm>
        </p:spPr>
        <p:txBody>
          <a:bodyPr/>
          <a:lstStyle/>
          <a:p>
            <a:pPr marL="0" indent="0">
              <a:buNone/>
            </a:pPr>
            <a:endParaRPr lang="en-US" sz="3600" b="1" dirty="0" smtClean="0">
              <a:solidFill>
                <a:srgbClr val="004169"/>
              </a:solidFill>
              <a:latin typeface="Open Sans Light"/>
              <a:cs typeface="Open Sans Light"/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David </a:t>
            </a:r>
            <a: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  <a:t>Stokes</a:t>
            </a:r>
            <a:b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</a:br>
            <a: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  <a:t>Vice Principal Business Growth and Development</a:t>
            </a:r>
            <a:b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</a:br>
            <a: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  <a:t/>
            </a:r>
            <a:b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</a:br>
            <a: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  <a:t>Nick Ludford</a:t>
            </a:r>
            <a:b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</a:br>
            <a:r>
              <a:rPr lang="en-US" sz="3600" b="1" dirty="0">
                <a:solidFill>
                  <a:srgbClr val="004169"/>
                </a:solidFill>
                <a:latin typeface="Open Sans Light"/>
                <a:cs typeface="Open Sans Light"/>
              </a:rPr>
              <a:t> Head of Business Development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142" y="9716"/>
            <a:ext cx="2386354" cy="20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9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16"/>
            <a:ext cx="10688636" cy="75531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394" y="1919235"/>
            <a:ext cx="8618459" cy="4273589"/>
          </a:xfrm>
        </p:spPr>
        <p:txBody>
          <a:bodyPr anchor="ctr">
            <a:normAutofit lnSpcReduction="10000"/>
          </a:bodyPr>
          <a:lstStyle/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Rich heritage since 1926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Very good reputation with employers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Extensive College estate and well developed facilities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Innovative practice – eg Viticulture and Oenology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High performing provision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Ambitious vision and values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Embraces change – new structure; new HE partnership (Royal Agricultural University)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 Light"/>
                <a:cs typeface="Open Sans Light"/>
              </a:rPr>
              <a:t>Based in two LEP </a:t>
            </a:r>
            <a:r>
              <a:rPr lang="en-US" sz="2400" b="1" dirty="0" smtClean="0">
                <a:latin typeface="Open Sans Light"/>
                <a:cs typeface="Open Sans Light"/>
              </a:rPr>
              <a:t>areas</a:t>
            </a:r>
          </a:p>
          <a:p>
            <a:pPr>
              <a:buClr>
                <a:srgbClr val="004169"/>
              </a:buCl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Open Sans Light"/>
                <a:cs typeface="Open Sans Light"/>
              </a:rPr>
              <a:t>Ofsted Good, with MATRIX accreditation</a:t>
            </a:r>
            <a:endParaRPr lang="en-US" sz="2400" b="1" dirty="0">
              <a:latin typeface="Open Sans Light"/>
              <a:cs typeface="Open Sans 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141" y="9716"/>
            <a:ext cx="2386354" cy="20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0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" y="9716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About Us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2162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SPECIALIST </a:t>
            </a:r>
            <a:r>
              <a:rPr lang="en-US" sz="2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PROVIDER OF LAND BASED AND RURAL </a:t>
            </a:r>
            <a:r>
              <a:rPr lang="en-US" sz="2000" b="1" dirty="0" smtClean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AND TRAINING</a:t>
            </a:r>
            <a:endParaRPr lang="en-US" sz="2000" b="1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795338" indent="-342900">
              <a:buFont typeface="Arial" panose="020B0604020202020204" pitchFamily="34" charset="0"/>
              <a:buChar char="•"/>
            </a:pPr>
            <a:r>
              <a:rPr lang="en-GB" altLang="en-US" sz="2600" b="1" dirty="0">
                <a:latin typeface="Open Sans Light"/>
                <a:cs typeface="Open Sans Light"/>
              </a:rPr>
              <a:t>15 different subject areas giving breadth to the industries supported</a:t>
            </a:r>
          </a:p>
          <a:p>
            <a:pPr marL="795338" indent="-342900">
              <a:buFont typeface="Arial" panose="020B0604020202020204" pitchFamily="34" charset="0"/>
              <a:buChar char="•"/>
            </a:pPr>
            <a:r>
              <a:rPr lang="en-GB" altLang="en-US" sz="2600" b="1" dirty="0">
                <a:latin typeface="Open Sans Light"/>
                <a:cs typeface="Open Sans Light"/>
              </a:rPr>
              <a:t>3,500+ students per </a:t>
            </a:r>
            <a:r>
              <a:rPr lang="en-GB" altLang="en-US" sz="2600" b="1" dirty="0" smtClean="0">
                <a:latin typeface="Open Sans Light"/>
                <a:cs typeface="Open Sans Light"/>
              </a:rPr>
              <a:t>year (1500 </a:t>
            </a:r>
            <a:r>
              <a:rPr lang="en-GB" altLang="en-US" sz="2600" b="1" dirty="0" err="1" smtClean="0">
                <a:latin typeface="Open Sans Light"/>
                <a:cs typeface="Open Sans Light"/>
              </a:rPr>
              <a:t>ft</a:t>
            </a:r>
            <a:r>
              <a:rPr lang="en-GB" altLang="en-US" sz="2600" b="1" dirty="0" smtClean="0">
                <a:latin typeface="Open Sans Light"/>
                <a:cs typeface="Open Sans Light"/>
              </a:rPr>
              <a:t>)</a:t>
            </a:r>
            <a:endParaRPr lang="en-GB" altLang="en-US" sz="2600" b="1" dirty="0">
              <a:latin typeface="Open Sans Light"/>
              <a:cs typeface="Open Sans Light"/>
            </a:endParaRPr>
          </a:p>
          <a:p>
            <a:pPr marL="795338" indent="-342900">
              <a:buFont typeface="Arial" panose="020B0604020202020204" pitchFamily="34" charset="0"/>
              <a:buChar char="•"/>
            </a:pPr>
            <a:r>
              <a:rPr lang="en-GB" altLang="en-US" sz="2600" b="1" dirty="0">
                <a:latin typeface="Open Sans Light"/>
                <a:cs typeface="Open Sans Light"/>
              </a:rPr>
              <a:t>4 sites across the South East</a:t>
            </a:r>
          </a:p>
          <a:p>
            <a:pPr marL="795338" indent="-342900">
              <a:buFont typeface="Courier New" panose="02070309020205020404" pitchFamily="49" charset="0"/>
              <a:buChar char="o"/>
            </a:pPr>
            <a:endParaRPr lang="en-GB" altLang="en-US" sz="2600" b="1" dirty="0">
              <a:latin typeface="Open Sans Light"/>
              <a:cs typeface="Open Sans Light"/>
            </a:endParaRP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Entry to Level 3 for school leavers</a:t>
            </a: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Apprenticeships Level 2 and above</a:t>
            </a: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Higher Education to BSc and MSc level</a:t>
            </a:r>
          </a:p>
          <a:p>
            <a:pPr marL="795338" indent="-342900">
              <a:buFont typeface="Courier New" panose="02070309020205020404" pitchFamily="49" charset="0"/>
              <a:buChar char="o"/>
            </a:pPr>
            <a:endParaRPr lang="en-GB" altLang="en-US" sz="2600" b="1" dirty="0">
              <a:latin typeface="Open Sans Light"/>
              <a:cs typeface="Open Sans Light"/>
            </a:endParaRP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Ethos of inclusivity </a:t>
            </a: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Excellent industry relationships</a:t>
            </a:r>
          </a:p>
          <a:p>
            <a:pPr marL="795338" indent="-342900"/>
            <a:r>
              <a:rPr lang="en-GB" altLang="en-US" sz="2600" b="1" dirty="0">
                <a:latin typeface="Open Sans Light"/>
                <a:cs typeface="Open Sans Light"/>
              </a:rPr>
              <a:t>Range of progression routes </a:t>
            </a:r>
            <a:endParaRPr lang="en-US" sz="2600" b="1" dirty="0">
              <a:latin typeface="Open Sans Light"/>
              <a:cs typeface="Open Sans Light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sz="2000" dirty="0" smtClean="0">
              <a:solidFill>
                <a:schemeClr val="accent1"/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9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Rural Industries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432" y="1667316"/>
            <a:ext cx="91038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The term ‘rural business’ is a generic term and encompasses three broad categories:</a:t>
            </a: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 </a:t>
            </a:r>
          </a:p>
          <a:p>
            <a:pPr marL="342900" lvl="0" indent="-342900">
              <a:spcAft>
                <a:spcPts val="0"/>
              </a:spcAft>
              <a:buSzPts val="9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400" b="1" dirty="0">
                <a:latin typeface="Open Sans Light"/>
                <a:cs typeface="Open Sans Light"/>
              </a:rPr>
              <a:t>Businesses directly responsible for rural activity, eg farms, vineyards, horticulture </a:t>
            </a:r>
            <a:r>
              <a:rPr lang="en-GB" sz="2400" b="1" dirty="0" smtClean="0">
                <a:latin typeface="Open Sans Light"/>
                <a:cs typeface="Open Sans Light"/>
              </a:rPr>
              <a:t>(field </a:t>
            </a:r>
            <a:r>
              <a:rPr lang="en-GB" sz="2400" b="1" dirty="0">
                <a:latin typeface="Open Sans Light"/>
                <a:cs typeface="Open Sans Light"/>
              </a:rPr>
              <a:t>and protected </a:t>
            </a:r>
            <a:r>
              <a:rPr lang="en-GB" sz="2400" b="1" dirty="0" smtClean="0">
                <a:latin typeface="Open Sans Light"/>
                <a:cs typeface="Open Sans Light"/>
              </a:rPr>
              <a:t>crops), </a:t>
            </a:r>
            <a:r>
              <a:rPr lang="en-GB" sz="2400" b="1" dirty="0">
                <a:latin typeface="Open Sans Light"/>
                <a:cs typeface="Open Sans Light"/>
              </a:rPr>
              <a:t>outdoor activity centres, woodland and forestry operations</a:t>
            </a: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 </a:t>
            </a:r>
          </a:p>
          <a:p>
            <a:pPr marL="342900" lvl="0" indent="-342900">
              <a:spcAft>
                <a:spcPts val="0"/>
              </a:spcAft>
              <a:buSzPts val="9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400" b="1" dirty="0">
                <a:latin typeface="Open Sans Light"/>
                <a:cs typeface="Open Sans Light"/>
              </a:rPr>
              <a:t>Allied industries, eg feed manufacturers/suppliers, agrochemicals suppliers, farriers, farm secretaries, advisers/consultants, veterinary </a:t>
            </a:r>
            <a:r>
              <a:rPr lang="en-GB" sz="2400" b="1" dirty="0" smtClean="0">
                <a:latin typeface="Open Sans Light"/>
                <a:cs typeface="Open Sans Light"/>
              </a:rPr>
              <a:t>services</a:t>
            </a:r>
            <a:endParaRPr lang="en-GB" sz="2400" b="1" dirty="0">
              <a:latin typeface="Open Sans Light"/>
              <a:cs typeface="Open Sans Light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 </a:t>
            </a:r>
          </a:p>
          <a:p>
            <a:pPr marL="342900" lvl="0" indent="-342900">
              <a:spcAft>
                <a:spcPts val="0"/>
              </a:spcAft>
              <a:buSzPts val="9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400" b="1" dirty="0">
                <a:latin typeface="Open Sans Light"/>
                <a:cs typeface="Open Sans Light"/>
              </a:rPr>
              <a:t>Businesses operating within, or occupying premises within rural areas (especially farm buildings), eg computing services, logistics </a:t>
            </a:r>
            <a:r>
              <a:rPr lang="en-GB" sz="2400" b="1" dirty="0" smtClean="0">
                <a:latin typeface="Open Sans Light"/>
                <a:cs typeface="Open Sans Light"/>
              </a:rPr>
              <a:t>operations</a:t>
            </a:r>
            <a:endParaRPr lang="en-GB" sz="2400" b="1" dirty="0"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8457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Perceptions of the Land Based Sector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452969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2438" indent="0" algn="ctr">
              <a:buNone/>
            </a:pPr>
            <a:r>
              <a:rPr lang="en-GB" altLang="en-US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‘A sector in decline’</a:t>
            </a:r>
          </a:p>
          <a:p>
            <a:pPr marL="452438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 </a:t>
            </a:r>
          </a:p>
          <a:p>
            <a:pPr marL="452438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‘Representative of traditional ways of working’</a:t>
            </a:r>
          </a:p>
          <a:p>
            <a:pPr marL="452438" indent="0" algn="ctr">
              <a:buNone/>
            </a:pPr>
            <a:endParaRPr lang="en-GB" sz="2400" b="1" dirty="0">
              <a:solidFill>
                <a:schemeClr val="tx1"/>
              </a:solidFill>
              <a:latin typeface="Open Sans Light"/>
              <a:cs typeface="Open Sans Light"/>
            </a:endParaRPr>
          </a:p>
          <a:p>
            <a:pPr marL="452438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‘Low skills base’</a:t>
            </a:r>
          </a:p>
          <a:p>
            <a:pPr marL="452438" indent="0" algn="ctr">
              <a:buNone/>
            </a:pPr>
            <a:endParaRPr lang="en-GB" sz="2400" b="1" dirty="0">
              <a:solidFill>
                <a:schemeClr val="tx1"/>
              </a:solidFill>
              <a:latin typeface="Open Sans Light"/>
              <a:cs typeface="Open Sans Light"/>
            </a:endParaRPr>
          </a:p>
          <a:p>
            <a:pPr marL="452438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‘Poorly paid’</a:t>
            </a:r>
          </a:p>
          <a:p>
            <a:pPr marL="452438" indent="0" algn="ctr">
              <a:buNone/>
            </a:pPr>
            <a:endParaRPr lang="en-GB" sz="2400" b="1" dirty="0">
              <a:solidFill>
                <a:schemeClr val="tx1"/>
              </a:solidFill>
              <a:latin typeface="Open Sans Light"/>
              <a:cs typeface="Open Sans Light"/>
            </a:endParaRPr>
          </a:p>
          <a:p>
            <a:pPr marL="452438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‘Limited opportunities for career development and progression’</a:t>
            </a:r>
            <a:r>
              <a:rPr lang="en-US" sz="2400" b="1" dirty="0">
                <a:solidFill>
                  <a:schemeClr val="tx1"/>
                </a:solidFill>
                <a:latin typeface="Open Sans Light"/>
                <a:cs typeface="Open Sans Ligh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1058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278340"/>
              </p:ext>
            </p:extLst>
          </p:nvPr>
        </p:nvGraphicFramePr>
        <p:xfrm>
          <a:off x="365760" y="452175"/>
          <a:ext cx="9991897" cy="67532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60233">
                  <a:extLst>
                    <a:ext uri="{9D8B030D-6E8A-4147-A177-3AD203B41FA5}">
                      <a16:colId xmlns="" xmlns:a16="http://schemas.microsoft.com/office/drawing/2014/main" val="3258240839"/>
                    </a:ext>
                  </a:extLst>
                </a:gridCol>
                <a:gridCol w="3401031">
                  <a:extLst>
                    <a:ext uri="{9D8B030D-6E8A-4147-A177-3AD203B41FA5}">
                      <a16:colId xmlns="" xmlns:a16="http://schemas.microsoft.com/office/drawing/2014/main" val="466384905"/>
                    </a:ext>
                  </a:extLst>
                </a:gridCol>
                <a:gridCol w="3330633">
                  <a:extLst>
                    <a:ext uri="{9D8B030D-6E8A-4147-A177-3AD203B41FA5}">
                      <a16:colId xmlns="" xmlns:a16="http://schemas.microsoft.com/office/drawing/2014/main" val="3867074618"/>
                    </a:ext>
                  </a:extLst>
                </a:gridCol>
              </a:tblGrid>
              <a:tr h="1573198"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kern="1200" dirty="0" smtClean="0">
                          <a:solidFill>
                            <a:schemeClr val="tx1"/>
                          </a:solidFill>
                          <a:latin typeface="Open Sans Light"/>
                          <a:ea typeface="+mn-ea"/>
                          <a:cs typeface="Open Sans Light"/>
                        </a:rPr>
                        <a:t>Global population increase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4169"/>
                          </a:solidFill>
                          <a:latin typeface="Open Sans Light"/>
                          <a:cs typeface="Open Sans Light"/>
                        </a:rPr>
                        <a:t>Challenges for the wider farming &amp; land based sector</a:t>
                      </a:r>
                      <a:endParaRPr lang="en-GB" sz="3200" b="1" dirty="0"/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</a:t>
                      </a:r>
                      <a:r>
                        <a:rPr lang="en-GB" altLang="en-US" sz="2400" b="1" kern="1200" dirty="0" smtClean="0">
                          <a:solidFill>
                            <a:schemeClr val="tx1"/>
                          </a:solidFill>
                          <a:latin typeface="Open Sans Light"/>
                          <a:ea typeface="+mn-ea"/>
                          <a:cs typeface="Open Sans Light"/>
                        </a:rPr>
                        <a:t>geing workforce</a:t>
                      </a: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6194157"/>
                  </a:ext>
                </a:extLst>
              </a:tr>
              <a:tr h="1573198"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Rising costs </a:t>
                      </a:r>
                      <a:endParaRPr lang="en-GB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Climate change</a:t>
                      </a: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023258"/>
                  </a:ext>
                </a:extLst>
              </a:tr>
              <a:tr h="1573198"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Environmental sustainability </a:t>
                      </a:r>
                      <a:endParaRPr lang="en-GB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Food security </a:t>
                      </a:r>
                    </a:p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(growing population)</a:t>
                      </a: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0726882"/>
                  </a:ext>
                </a:extLst>
              </a:tr>
              <a:tr h="2033618"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International Trade agreements, workforce, Government policy, subsidies, Brexit 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Increased public awareness/consumer interest</a:t>
                      </a:r>
                      <a:endParaRPr lang="en-GB" altLang="en-US" sz="2400" b="1" dirty="0">
                        <a:solidFill>
                          <a:schemeClr val="tx1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b="1" dirty="0" smtClean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Depletion of land</a:t>
                      </a:r>
                      <a:endParaRPr lang="en-GB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45131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14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775723" y="311738"/>
            <a:ext cx="94885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004169"/>
                </a:solidFill>
                <a:latin typeface="Open Sans Light"/>
                <a:ea typeface="+mj-ea"/>
                <a:cs typeface="Open Sans Light"/>
              </a:rPr>
              <a:t>Features of the industry in the future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31218508"/>
              </p:ext>
            </p:extLst>
          </p:nvPr>
        </p:nvGraphicFramePr>
        <p:xfrm>
          <a:off x="775723" y="1396538"/>
          <a:ext cx="9615186" cy="5885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198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Change Transformation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279073"/>
              </p:ext>
            </p:extLst>
          </p:nvPr>
        </p:nvGraphicFramePr>
        <p:xfrm>
          <a:off x="263260" y="1477475"/>
          <a:ext cx="9890946" cy="5249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45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98185" y="975916"/>
            <a:ext cx="8492268" cy="6178948"/>
            <a:chOff x="1100709" y="775246"/>
            <a:chExt cx="8492268" cy="617894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709" y="775246"/>
              <a:ext cx="8492268" cy="6178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429659" y="1188858"/>
              <a:ext cx="6444181" cy="3098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970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defTabSz="395710"/>
              <a:endParaRPr lang="en-GB" sz="2862" b="1" dirty="0">
                <a:solidFill>
                  <a:srgbClr val="00003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1419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tabLst>
                  <a:tab pos="3977979" algn="l"/>
                </a:tabLst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	</a:t>
              </a:r>
              <a:r>
                <a:rPr lang="en-GB" sz="1431" dirty="0">
                  <a:solidFill>
                    <a:srgbClr val="05161D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/>
              </a:r>
              <a:br>
                <a:rPr lang="en-GB" sz="1431" dirty="0">
                  <a:solidFill>
                    <a:srgbClr val="05161D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</a:b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1220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364475" y="4496671"/>
              <a:ext cx="1497076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95710">
                <a:tabLst>
                  <a:tab pos="3977979" algn="l"/>
                </a:tabLst>
              </a:pPr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SUPPORTIVE</a:t>
              </a:r>
              <a:endParaRPr lang="en-GB" sz="874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527736" y="5873987"/>
              <a:ext cx="4248027" cy="62017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746676" defTabSz="395710"/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PASSIONATE ABOUT</a:t>
              </a:r>
              <a:endParaRPr lang="en-GB" sz="874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254"/>
                </a:lnSpc>
              </a:pPr>
              <a:r>
                <a:rPr lang="en-GB" sz="874" dirty="0">
                  <a:solidFill>
                    <a:prstClr val="black"/>
                  </a:solidFill>
                  <a:latin typeface="Open Sans Light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74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46676" defTabSz="395710"/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EVERYTHING WE DO</a:t>
              </a:r>
              <a:endParaRPr lang="en-GB" sz="874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60404" y="4496671"/>
              <a:ext cx="1773242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95710"/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PROFESSIONAL</a:t>
              </a:r>
              <a:endParaRPr lang="en-GB" sz="1590" dirty="0">
                <a:solidFill>
                  <a:prstClr val="black"/>
                </a:solidFill>
                <a:latin typeface="Open Sans Ligh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61602" y="2355570"/>
              <a:ext cx="2479846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757229" defTabSz="395710">
                <a:tabLst>
                  <a:tab pos="2988533" algn="l"/>
                </a:tabLst>
              </a:pPr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ENTERPRISING</a:t>
              </a:r>
              <a:endParaRPr lang="en-GB" sz="874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0685" y="2355609"/>
              <a:ext cx="4248027" cy="68429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757229" defTabSz="395710">
                <a:tabLst>
                  <a:tab pos="2988533" algn="l"/>
                </a:tabLst>
              </a:pPr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AMBITIOUS AND</a:t>
              </a:r>
              <a:r>
                <a:rPr lang="en-GB" sz="835" dirty="0">
                  <a:solidFill>
                    <a:prstClr val="black"/>
                  </a:solidFill>
                  <a:latin typeface="Open Sans Light"/>
                  <a:ea typeface="Times New Roman" panose="02020603050405020304" pitchFamily="18" charset="0"/>
                  <a:cs typeface="Arial" panose="020B0604020202020204" pitchFamily="34" charset="0"/>
                </a:rPr>
                <a:t>	 </a:t>
              </a:r>
              <a:endParaRPr lang="en-GB" sz="835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68290" defTabSz="395710"/>
              <a:r>
                <a:rPr lang="en-GB" sz="1590" dirty="0">
                  <a:solidFill>
                    <a:srgbClr val="05161D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PROGRESSIVE</a:t>
              </a:r>
              <a:endParaRPr lang="en-GB" sz="835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395710">
                <a:lnSpc>
                  <a:spcPts val="795"/>
                </a:lnSpc>
              </a:pPr>
              <a:r>
                <a:rPr lang="en-GB" sz="835" dirty="0">
                  <a:solidFill>
                    <a:prstClr val="black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83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97108" y="3475973"/>
              <a:ext cx="2978654" cy="532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95710"/>
              <a:r>
                <a:rPr lang="en-GB" sz="2862" b="1" dirty="0">
                  <a:solidFill>
                    <a:srgbClr val="000032"/>
                  </a:solidFill>
                  <a:latin typeface="Open Sans Light"/>
                  <a:ea typeface="Arial" panose="020B0604020202020204" pitchFamily="34" charset="0"/>
                  <a:cs typeface="Arial" panose="020B0604020202020204" pitchFamily="34" charset="0"/>
                </a:rPr>
                <a:t>OUR VALUES</a:t>
              </a:r>
              <a:endParaRPr lang="en-GB" sz="2862" dirty="0">
                <a:solidFill>
                  <a:prstClr val="black"/>
                </a:solidFill>
                <a:latin typeface="Open Sans Ligh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4432" y="184302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Plumpton College values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3082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Land based skills </a:t>
            </a:r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are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216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Open Sans Light"/>
                <a:cs typeface="Open Sans Light"/>
              </a:rPr>
              <a:t>LAND BASED SECTOR IN DEMAND</a:t>
            </a:r>
            <a:endParaRPr lang="en-US" sz="2000" b="1" dirty="0">
              <a:solidFill>
                <a:schemeClr val="accent1"/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909638" indent="-457200"/>
            <a:r>
              <a:rPr lang="en-GB" altLang="en-US" sz="2600" b="1" dirty="0">
                <a:latin typeface="Open Sans Light"/>
                <a:cs typeface="Open Sans Light"/>
              </a:rPr>
              <a:t>595,000 new entrants needed in the UK in the next 10 years</a:t>
            </a:r>
          </a:p>
          <a:p>
            <a:pPr marL="909638" indent="-457200"/>
            <a:endParaRPr lang="en-GB" altLang="en-US" sz="2600" b="1" dirty="0">
              <a:latin typeface="Open Sans Light"/>
              <a:cs typeface="Open Sans Light"/>
            </a:endParaRPr>
          </a:p>
          <a:p>
            <a:pPr marL="909638" indent="-457200"/>
            <a:r>
              <a:rPr lang="en-GB" altLang="en-US" sz="2600" b="1" dirty="0">
                <a:latin typeface="Open Sans Light"/>
                <a:cs typeface="Open Sans Light"/>
              </a:rPr>
              <a:t>Range of global factors driving significant change</a:t>
            </a:r>
          </a:p>
          <a:p>
            <a:pPr marL="909638" indent="-457200"/>
            <a:endParaRPr lang="en-GB" altLang="en-US" sz="2600" b="1" dirty="0">
              <a:latin typeface="Open Sans Light"/>
              <a:cs typeface="Open Sans Light"/>
            </a:endParaRPr>
          </a:p>
          <a:p>
            <a:pPr marL="909638" indent="-457200"/>
            <a:r>
              <a:rPr lang="en-GB" altLang="en-US" sz="2600" b="1" dirty="0">
                <a:latin typeface="Open Sans Light"/>
                <a:cs typeface="Open Sans Light"/>
              </a:rPr>
              <a:t>Job roles are becoming more highly skilled than ever, leading to;</a:t>
            </a:r>
          </a:p>
          <a:p>
            <a:pPr marL="795338" indent="-342900">
              <a:buFont typeface="Courier New" panose="02070309020205020404" pitchFamily="49" charset="0"/>
              <a:buChar char="o"/>
            </a:pPr>
            <a:endParaRPr lang="en-GB" altLang="en-US" sz="2000" dirty="0" smtClean="0">
              <a:solidFill>
                <a:srgbClr val="7F7F7F"/>
              </a:solidFill>
              <a:latin typeface="Open Sans Light"/>
            </a:endParaRPr>
          </a:p>
          <a:p>
            <a:pPr marL="1230873" lvl="1" indent="-342900">
              <a:buFont typeface="Wingdings" panose="05000000000000000000" pitchFamily="2" charset="2"/>
              <a:buChar char="Ø"/>
            </a:pPr>
            <a:r>
              <a:rPr lang="en-GB" altLang="en-US" sz="2400" b="1" dirty="0">
                <a:latin typeface="Open Sans Light"/>
                <a:cs typeface="Open Sans Light"/>
              </a:rPr>
              <a:t>Higher salaries</a:t>
            </a:r>
          </a:p>
          <a:p>
            <a:pPr marL="1230873" lvl="1" indent="-342900">
              <a:buFont typeface="Wingdings" panose="05000000000000000000" pitchFamily="2" charset="2"/>
              <a:buChar char="Ø"/>
            </a:pPr>
            <a:endParaRPr lang="en-GB" altLang="en-US" sz="2400" b="1" dirty="0">
              <a:latin typeface="Open Sans Light"/>
              <a:cs typeface="Open Sans Light"/>
            </a:endParaRPr>
          </a:p>
          <a:p>
            <a:pPr marL="1230873" lvl="1" indent="-342900">
              <a:buFont typeface="Wingdings" panose="05000000000000000000" pitchFamily="2" charset="2"/>
              <a:buChar char="Ø"/>
            </a:pPr>
            <a:r>
              <a:rPr lang="en-GB" altLang="en-US" sz="2400" b="1" dirty="0">
                <a:latin typeface="Open Sans Light"/>
                <a:cs typeface="Open Sans Light"/>
              </a:rPr>
              <a:t>Increased </a:t>
            </a:r>
            <a:r>
              <a:rPr lang="en-GB" altLang="en-US" sz="2400" b="1" dirty="0" smtClean="0">
                <a:latin typeface="Open Sans Light"/>
                <a:cs typeface="Open Sans Light"/>
              </a:rPr>
              <a:t>need for on-job </a:t>
            </a:r>
            <a:r>
              <a:rPr lang="en-GB" altLang="en-US" sz="2400" b="1" dirty="0">
                <a:latin typeface="Open Sans Light"/>
                <a:cs typeface="Open Sans Light"/>
              </a:rPr>
              <a:t>training</a:t>
            </a:r>
          </a:p>
          <a:p>
            <a:pPr marL="1230873" lvl="1" indent="-342900">
              <a:buFont typeface="Wingdings" panose="05000000000000000000" pitchFamily="2" charset="2"/>
              <a:buChar char="Ø"/>
            </a:pPr>
            <a:endParaRPr lang="en-GB" altLang="en-US" sz="2400" b="1" dirty="0">
              <a:latin typeface="Open Sans Light"/>
              <a:cs typeface="Open Sans Light"/>
            </a:endParaRPr>
          </a:p>
          <a:p>
            <a:pPr marL="1230873" lvl="1" indent="-342900">
              <a:buFont typeface="Wingdings" panose="05000000000000000000" pitchFamily="2" charset="2"/>
              <a:buChar char="Ø"/>
            </a:pPr>
            <a:r>
              <a:rPr lang="en-GB" altLang="en-US" sz="2400" b="1" dirty="0">
                <a:latin typeface="Open Sans Light"/>
                <a:cs typeface="Open Sans Light"/>
              </a:rPr>
              <a:t>Increased progression opportunities</a:t>
            </a:r>
          </a:p>
          <a:p>
            <a:pPr marL="1230873" lvl="1" indent="-342900">
              <a:buFont typeface="Courier New" panose="02070309020205020404" pitchFamily="49" charset="0"/>
              <a:buChar char="o"/>
            </a:pPr>
            <a:endParaRPr lang="en-GB" altLang="en-US" sz="1500" dirty="0" smtClean="0">
              <a:solidFill>
                <a:srgbClr val="7F7F7F"/>
              </a:solidFill>
              <a:latin typeface="Open Sans Light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sz="2000" dirty="0" smtClean="0">
              <a:solidFill>
                <a:schemeClr val="accent1"/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0224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Developing new entrants to businesses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316335"/>
            <a:ext cx="9619774" cy="553664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Excellent </a:t>
            </a:r>
            <a:r>
              <a:rPr lang="en-US" sz="3400" b="1" dirty="0" smtClean="0">
                <a:latin typeface="Open Sans Light"/>
                <a:cs typeface="Open Sans Light"/>
              </a:rPr>
              <a:t>retention </a:t>
            </a:r>
            <a:r>
              <a:rPr lang="en-US" sz="3400" b="1" dirty="0">
                <a:latin typeface="Open Sans Light"/>
                <a:cs typeface="Open Sans Light"/>
              </a:rPr>
              <a:t>rates (95%)</a:t>
            </a:r>
          </a:p>
          <a:p>
            <a:endParaRPr lang="en-US" sz="1300" b="1" dirty="0"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Excellent </a:t>
            </a:r>
            <a:r>
              <a:rPr lang="en-US" sz="3400" b="1" dirty="0" smtClean="0">
                <a:latin typeface="Open Sans Light"/>
                <a:cs typeface="Open Sans Light"/>
              </a:rPr>
              <a:t>vocational </a:t>
            </a:r>
            <a:r>
              <a:rPr lang="en-US" sz="3400" b="1" dirty="0">
                <a:latin typeface="Open Sans Light"/>
                <a:cs typeface="Open Sans Light"/>
              </a:rPr>
              <a:t>achievement rates (89%)</a:t>
            </a:r>
          </a:p>
          <a:p>
            <a:endParaRPr lang="en-US" sz="1300" b="1" dirty="0"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Significantly improved GCSE English and maths high grades (ave 29%)</a:t>
            </a:r>
          </a:p>
          <a:p>
            <a:endParaRPr lang="en-US" sz="1300" b="1" dirty="0"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Significantly improved achievement rates for apprenticeships (66%)</a:t>
            </a:r>
          </a:p>
          <a:p>
            <a:endParaRPr lang="en-US" sz="1300" b="1" dirty="0"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Raised ambition amongst high proportion of L3 students</a:t>
            </a:r>
          </a:p>
          <a:p>
            <a:pPr marL="0" indent="0">
              <a:buNone/>
            </a:pPr>
            <a:r>
              <a:rPr lang="en-US" sz="3400" b="1" dirty="0">
                <a:latin typeface="Open Sans Light"/>
                <a:cs typeface="Open Sans Light"/>
              </a:rPr>
              <a:t>	D*D*D* 	</a:t>
            </a:r>
            <a:r>
              <a:rPr lang="en-US" sz="3400" b="1" dirty="0" smtClean="0">
                <a:latin typeface="Open Sans Light"/>
                <a:cs typeface="Open Sans Light"/>
              </a:rPr>
              <a:t>86</a:t>
            </a:r>
            <a:r>
              <a:rPr lang="en-US" sz="3400" b="1" dirty="0">
                <a:latin typeface="Open Sans Light"/>
                <a:cs typeface="Open Sans Light"/>
              </a:rPr>
              <a:t>% Extended Diploma Blacksmithing</a:t>
            </a:r>
          </a:p>
          <a:p>
            <a:pPr marL="0" indent="0">
              <a:buNone/>
            </a:pPr>
            <a:r>
              <a:rPr lang="en-US" sz="3400" b="1" dirty="0">
                <a:latin typeface="Open Sans Light"/>
                <a:cs typeface="Open Sans Light"/>
              </a:rPr>
              <a:t>				86% Extended Diploma Fisheries</a:t>
            </a:r>
          </a:p>
          <a:p>
            <a:pPr marL="0" indent="0">
              <a:buNone/>
            </a:pPr>
            <a:r>
              <a:rPr lang="en-US" sz="3400" b="1" dirty="0">
                <a:latin typeface="Open Sans Light"/>
                <a:cs typeface="Open Sans Light"/>
              </a:rPr>
              <a:t>				72% Extended Diploma Equine</a:t>
            </a:r>
          </a:p>
          <a:p>
            <a:pPr marL="0" indent="0">
              <a:buNone/>
            </a:pPr>
            <a:r>
              <a:rPr lang="en-US" sz="3400" b="1" dirty="0">
                <a:latin typeface="Open Sans Light"/>
                <a:cs typeface="Open Sans Light"/>
              </a:rPr>
              <a:t>				70% Extended Diploma Sport/Outdoor Education</a:t>
            </a:r>
          </a:p>
          <a:p>
            <a:pPr marL="0" indent="0">
              <a:buNone/>
            </a:pPr>
            <a:endParaRPr lang="en-US" sz="3400" b="1" dirty="0">
              <a:latin typeface="Open Sans Light"/>
              <a:cs typeface="Open Sans Light"/>
            </a:endParaRPr>
          </a:p>
          <a:p>
            <a:r>
              <a:rPr lang="en-US" sz="3400" b="1" dirty="0">
                <a:latin typeface="Open Sans Light"/>
                <a:cs typeface="Open Sans Light"/>
              </a:rPr>
              <a:t>Sustained excellent levels of progression and employability (&gt;90%)</a:t>
            </a: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7420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Upskilling of the existing workforce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645" y="1529617"/>
            <a:ext cx="95057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Open Sans Light"/>
                <a:cs typeface="Open Sans Light"/>
              </a:rPr>
              <a:t>B</a:t>
            </a:r>
            <a:r>
              <a:rPr lang="en-GB" sz="2400" b="1" dirty="0" smtClean="0">
                <a:latin typeface="Open Sans Light"/>
                <a:cs typeface="Open Sans Light"/>
              </a:rPr>
              <a:t>arriers often pragmatic to </a:t>
            </a:r>
            <a:r>
              <a:rPr lang="en-GB" sz="2400" b="1" dirty="0">
                <a:latin typeface="Open Sans Light"/>
                <a:cs typeface="Open Sans Light"/>
              </a:rPr>
              <a:t>training in </a:t>
            </a:r>
            <a:r>
              <a:rPr lang="en-GB" sz="2400" b="1" dirty="0" smtClean="0">
                <a:latin typeface="Open Sans Light"/>
                <a:cs typeface="Open Sans Light"/>
              </a:rPr>
              <a:t>small businesses </a:t>
            </a:r>
            <a:endParaRPr lang="en-GB" sz="2400" b="1" dirty="0">
              <a:latin typeface="Open Sans Light"/>
              <a:cs typeface="Open Sans Light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Open Sans Light"/>
                <a:cs typeface="Open Sans Light"/>
              </a:rPr>
              <a:t>Migrant </a:t>
            </a:r>
            <a:r>
              <a:rPr lang="en-GB" sz="2400" b="1" dirty="0">
                <a:latin typeface="Open Sans Light"/>
                <a:cs typeface="Open Sans Light"/>
              </a:rPr>
              <a:t>labour has previously met </a:t>
            </a:r>
            <a:r>
              <a:rPr lang="en-GB" sz="2400" b="1" dirty="0" smtClean="0">
                <a:latin typeface="Open Sans Light"/>
                <a:cs typeface="Open Sans Light"/>
              </a:rPr>
              <a:t>skills gaps in </a:t>
            </a:r>
            <a:r>
              <a:rPr lang="en-GB" sz="2400" b="1" dirty="0">
                <a:latin typeface="Open Sans Light"/>
                <a:cs typeface="Open Sans Light"/>
              </a:rPr>
              <a:t>production </a:t>
            </a:r>
            <a:r>
              <a:rPr lang="en-GB" sz="2400" b="1" dirty="0" smtClean="0">
                <a:latin typeface="Open Sans Light"/>
                <a:cs typeface="Open Sans Light"/>
              </a:rPr>
              <a:t>horticulture</a:t>
            </a:r>
            <a:endParaRPr lang="en-GB" sz="2400" b="1" dirty="0">
              <a:latin typeface="Open Sans Light"/>
              <a:cs typeface="Open Sans Light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Open Sans Light"/>
                <a:cs typeface="Open Sans Light"/>
              </a:rPr>
              <a:t>I</a:t>
            </a:r>
            <a:r>
              <a:rPr lang="en-GB" sz="2400" b="1" dirty="0" smtClean="0">
                <a:latin typeface="Open Sans Light"/>
                <a:cs typeface="Open Sans Light"/>
              </a:rPr>
              <a:t>ncreased </a:t>
            </a:r>
            <a:r>
              <a:rPr lang="en-GB" sz="2400" b="1" dirty="0">
                <a:latin typeface="Open Sans Light"/>
                <a:cs typeface="Open Sans Light"/>
              </a:rPr>
              <a:t>costs associated with higher skills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Open Sans Light"/>
                <a:cs typeface="Open Sans Light"/>
              </a:rPr>
              <a:t>Fewer routes </a:t>
            </a:r>
            <a:r>
              <a:rPr lang="en-GB" sz="2400" b="1" dirty="0">
                <a:latin typeface="Open Sans Light"/>
                <a:cs typeface="Open Sans Light"/>
              </a:rPr>
              <a:t>for less skilled or long-term unemployed </a:t>
            </a:r>
            <a:endParaRPr lang="en-GB" sz="2400" b="1" dirty="0" smtClean="0">
              <a:latin typeface="Open Sans Light"/>
              <a:cs typeface="Open Sans Light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Open Sans Light"/>
                <a:cs typeface="Open Sans Light"/>
              </a:rPr>
              <a:t>Business </a:t>
            </a:r>
            <a:r>
              <a:rPr lang="en-GB" sz="2400" b="1" dirty="0">
                <a:latin typeface="Open Sans Light"/>
                <a:cs typeface="Open Sans Light"/>
              </a:rPr>
              <a:t>pressures</a:t>
            </a:r>
          </a:p>
          <a:p>
            <a:pPr marL="803275" indent="-3619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latin typeface="Open Sans Light"/>
                <a:cs typeface="Open Sans Light"/>
              </a:rPr>
              <a:t>understanding and implementation of </a:t>
            </a:r>
            <a:r>
              <a:rPr lang="en-GB" sz="2400" b="1" dirty="0" smtClean="0">
                <a:latin typeface="Open Sans Light"/>
                <a:cs typeface="Open Sans Light"/>
              </a:rPr>
              <a:t>legislation and </a:t>
            </a:r>
            <a:r>
              <a:rPr lang="en-GB" sz="2400" b="1" dirty="0">
                <a:latin typeface="Open Sans Light"/>
                <a:cs typeface="Open Sans Light"/>
              </a:rPr>
              <a:t>government </a:t>
            </a:r>
            <a:r>
              <a:rPr lang="en-GB" sz="2400" b="1" dirty="0" smtClean="0">
                <a:latin typeface="Open Sans Light"/>
                <a:cs typeface="Open Sans Light"/>
              </a:rPr>
              <a:t>policy</a:t>
            </a:r>
            <a:endParaRPr lang="en-GB" sz="2400" b="1" dirty="0">
              <a:latin typeface="Open Sans Light"/>
              <a:cs typeface="Open Sans Light"/>
            </a:endParaRPr>
          </a:p>
          <a:p>
            <a:pPr marL="803275" indent="-3619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latin typeface="Open Sans Light"/>
                <a:cs typeface="Open Sans Light"/>
              </a:rPr>
              <a:t>the use of sophisticated labour-saving equipment</a:t>
            </a:r>
          </a:p>
          <a:p>
            <a:pPr marL="803275" indent="-3619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latin typeface="Open Sans Light"/>
                <a:cs typeface="Open Sans Light"/>
              </a:rPr>
              <a:t>need to add value to products</a:t>
            </a: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 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Open Sans Light"/>
                <a:cs typeface="Open Sans Light"/>
              </a:rPr>
              <a:t>Small rural businesses -  managers are more </a:t>
            </a:r>
            <a:r>
              <a:rPr lang="en-GB" sz="2400" b="1" dirty="0" smtClean="0">
                <a:latin typeface="Open Sans Light"/>
                <a:cs typeface="Open Sans Light"/>
              </a:rPr>
              <a:t>reactive than proactive</a:t>
            </a:r>
            <a:endParaRPr lang="en-GB" sz="2400" b="1" dirty="0"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600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Government Industrial Strategy</a:t>
            </a:r>
          </a:p>
        </p:txBody>
      </p:sp>
      <p:sp>
        <p:nvSpPr>
          <p:cNvPr id="7" name="Rectangle 6"/>
          <p:cNvSpPr/>
          <p:nvPr/>
        </p:nvSpPr>
        <p:spPr>
          <a:xfrm>
            <a:off x="705945" y="1403852"/>
            <a:ext cx="980719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Investing </a:t>
            </a: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science, research and innovation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Developing skills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Upgrading infrastructure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Supporting businesses to start and grow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Improving procurement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Encouraging trade and inward investment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Delivering affordable energy and clean growth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Cultivating world-leading sectors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Driving growth across the whole country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Creating the right institutions to bring together sectors and places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Open Sans Light"/>
                <a:cs typeface="Open Sans Light"/>
              </a:rPr>
              <a:t>Rural economy represents over 35% of GVA across most </a:t>
            </a:r>
            <a:r>
              <a:rPr lang="en-GB" sz="2400" b="1" dirty="0" smtClean="0">
                <a:latin typeface="Open Sans Light"/>
                <a:cs typeface="Open Sans Light"/>
              </a:rPr>
              <a:t>LEPs</a:t>
            </a:r>
            <a:endParaRPr lang="en-GB" sz="2400" b="1" dirty="0">
              <a:latin typeface="Open Sans Light"/>
              <a:cs typeface="Open Sans Light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Open Sans Light"/>
                <a:cs typeface="Open Sans Light"/>
              </a:rPr>
              <a:t>FRIGSE </a:t>
            </a:r>
            <a:r>
              <a:rPr lang="en-GB" sz="2400" b="1" dirty="0">
                <a:latin typeface="Open Sans Light"/>
                <a:cs typeface="Open Sans Light"/>
              </a:rPr>
              <a:t>promoting rural proofing for Strategic Economic Plan (SEP)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Open Sans Light"/>
                <a:cs typeface="Open Sans Light"/>
              </a:rPr>
              <a:t>College </a:t>
            </a:r>
            <a:r>
              <a:rPr lang="en-GB" sz="2400" b="1" dirty="0">
                <a:latin typeface="Open Sans Light"/>
                <a:cs typeface="Open Sans Light"/>
              </a:rPr>
              <a:t>strategy aligns with the Industrial Strategy</a:t>
            </a:r>
          </a:p>
        </p:txBody>
      </p:sp>
    </p:spTree>
    <p:extLst>
      <p:ext uri="{BB962C8B-B14F-4D97-AF65-F5344CB8AC3E}">
        <p14:creationId xmlns:p14="http://schemas.microsoft.com/office/powerpoint/2010/main" val="173737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>
                <a:solidFill>
                  <a:srgbClr val="004169"/>
                </a:solidFill>
                <a:latin typeface="Open Sans Light"/>
                <a:cs typeface="Open Sans Light"/>
              </a:rPr>
              <a:t>Generic impacts on productivity and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3336" y="2042488"/>
            <a:ext cx="90837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Macro </a:t>
            </a:r>
            <a:r>
              <a:rPr lang="en-GB" sz="2400" b="1" dirty="0" smtClean="0">
                <a:latin typeface="Open Sans Light"/>
                <a:cs typeface="Open Sans Light"/>
              </a:rPr>
              <a:t>scale, </a:t>
            </a:r>
            <a:r>
              <a:rPr lang="en-GB" sz="2400" b="1" dirty="0">
                <a:latin typeface="Open Sans Light"/>
                <a:cs typeface="Open Sans Light"/>
              </a:rPr>
              <a:t>generic business needs </a:t>
            </a:r>
            <a:endParaRPr lang="en-GB" sz="2400" b="1" dirty="0" smtClean="0">
              <a:latin typeface="Open Sans Light"/>
              <a:cs typeface="Open Sans Light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 smtClean="0">
                <a:latin typeface="Open Sans Light"/>
                <a:cs typeface="Open Sans Light"/>
              </a:rPr>
              <a:t>Superfast </a:t>
            </a:r>
            <a:r>
              <a:rPr lang="en-GB" sz="2400" b="1" dirty="0">
                <a:latin typeface="Open Sans Light"/>
                <a:cs typeface="Open Sans Light"/>
              </a:rPr>
              <a:t>broadband / phone network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Open Sans Light"/>
                <a:cs typeface="Open Sans Light"/>
              </a:rPr>
              <a:t>R</a:t>
            </a:r>
            <a:r>
              <a:rPr lang="en-GB" sz="2400" b="1" dirty="0" smtClean="0">
                <a:latin typeface="Open Sans Light"/>
                <a:cs typeface="Open Sans Light"/>
              </a:rPr>
              <a:t>oad </a:t>
            </a:r>
            <a:r>
              <a:rPr lang="en-GB" sz="2400" b="1" dirty="0">
                <a:latin typeface="Open Sans Light"/>
                <a:cs typeface="Open Sans Light"/>
              </a:rPr>
              <a:t>and infrastructure investment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Open Sans Light"/>
                <a:cs typeface="Open Sans Light"/>
              </a:rPr>
              <a:t>Brexit-related government changes to employment and operational policy for businesses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Open Sans Light"/>
                <a:cs typeface="Open Sans Light"/>
              </a:rPr>
              <a:t>Import and export tariff changes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Open Sans Light"/>
                <a:cs typeface="Open Sans Light"/>
              </a:rPr>
              <a:t>Migration controls</a:t>
            </a:r>
          </a:p>
        </p:txBody>
      </p:sp>
    </p:spTree>
    <p:extLst>
      <p:ext uri="{BB962C8B-B14F-4D97-AF65-F5344CB8AC3E}">
        <p14:creationId xmlns:p14="http://schemas.microsoft.com/office/powerpoint/2010/main" val="208033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Routes to skills equally important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3385" y="1527082"/>
            <a:ext cx="952115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Upskilling existing workforce and businesses</a:t>
            </a:r>
          </a:p>
          <a:p>
            <a:pPr>
              <a:spcAft>
                <a:spcPts val="0"/>
              </a:spcAft>
            </a:pPr>
            <a:endParaRPr lang="en-GB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23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Mentoring </a:t>
            </a: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coaching for newly formed and scaling up microbusinesses / self employed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23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AgriTech </a:t>
            </a:r>
            <a:r>
              <a:rPr lang="en-GB" sz="2400" b="1" dirty="0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related knowledge </a:t>
            </a: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transfer and </a:t>
            </a:r>
            <a:r>
              <a:rPr lang="en-GB" sz="2400" b="1" dirty="0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b="1" dirty="0" smtClean="0">
              <a:latin typeface="Open Sans Light" panose="020B0306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b="1" dirty="0">
              <a:latin typeface="Open Sans Light" panose="020B0306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latin typeface="Open Sans Light"/>
                <a:cs typeface="Open Sans Light"/>
              </a:rPr>
              <a:t>Skilling up </a:t>
            </a:r>
            <a:r>
              <a:rPr lang="en-GB" sz="2400" b="1" dirty="0">
                <a:latin typeface="Open Sans Light"/>
                <a:cs typeface="Open Sans Light"/>
              </a:rPr>
              <a:t>more potential </a:t>
            </a:r>
            <a:r>
              <a:rPr lang="en-GB" sz="2400" b="1" dirty="0">
                <a:latin typeface="Open Sans Light"/>
                <a:cs typeface="Open Sans Light"/>
              </a:rPr>
              <a:t>new entrants to businesses</a:t>
            </a:r>
          </a:p>
          <a:p>
            <a:pPr>
              <a:spcAft>
                <a:spcPts val="0"/>
              </a:spcAf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2300" indent="-342900"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Engineering, and metalsmithing</a:t>
            </a:r>
          </a:p>
          <a:p>
            <a:pPr marL="622300" indent="-342900"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AgriTech and agricultural vehicle</a:t>
            </a:r>
          </a:p>
          <a:p>
            <a:pPr marL="622300" indent="-342900"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Veterinary nursing and animal technician</a:t>
            </a:r>
          </a:p>
          <a:p>
            <a:pPr marL="622300" indent="-342900"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400" b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Agrifood – production and primary food processing (wine and drink, butchery, bakery, dairy processing)</a:t>
            </a:r>
          </a:p>
        </p:txBody>
      </p:sp>
    </p:spTree>
    <p:extLst>
      <p:ext uri="{BB962C8B-B14F-4D97-AF65-F5344CB8AC3E}">
        <p14:creationId xmlns:p14="http://schemas.microsoft.com/office/powerpoint/2010/main" val="104899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 Supporting for business and upskilling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432" y="1464080"/>
            <a:ext cx="93952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Talent development and skills supply chain </a:t>
            </a:r>
            <a:r>
              <a:rPr lang="en-GB" sz="2200" b="1" dirty="0" smtClean="0">
                <a:latin typeface="Open Sans Light"/>
                <a:cs typeface="Open Sans Light"/>
              </a:rPr>
              <a:t>for </a:t>
            </a:r>
            <a:r>
              <a:rPr lang="en-GB" sz="2200" b="1" dirty="0">
                <a:latin typeface="Open Sans Light"/>
                <a:cs typeface="Open Sans Light"/>
              </a:rPr>
              <a:t>young entrants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Job shop / recruitment – developing </a:t>
            </a:r>
            <a:r>
              <a:rPr lang="en-GB" sz="2200" b="1" dirty="0" smtClean="0">
                <a:latin typeface="Open Sans Light"/>
                <a:cs typeface="Open Sans Light"/>
              </a:rPr>
              <a:t>capacity </a:t>
            </a:r>
            <a:r>
              <a:rPr lang="en-GB" sz="2200" b="1" dirty="0">
                <a:latin typeface="Open Sans Light"/>
                <a:cs typeface="Open Sans Light"/>
              </a:rPr>
              <a:t>as part of training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Business IAG – links with government and consultants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Business start-up support and ‘incubation’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Business growth (scale and capacity)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Transition to Brexit economy with greater competitive and free market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Business needs </a:t>
            </a:r>
            <a:r>
              <a:rPr lang="en-GB" sz="2200" b="1" dirty="0" smtClean="0">
                <a:latin typeface="Open Sans Light"/>
                <a:cs typeface="Open Sans Light"/>
              </a:rPr>
              <a:t>voice to </a:t>
            </a:r>
            <a:r>
              <a:rPr lang="en-GB" sz="2200" b="1" dirty="0">
                <a:latin typeface="Open Sans Light"/>
                <a:cs typeface="Open Sans Light"/>
              </a:rPr>
              <a:t>inform training needs and government development of rural strategy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Higher level business skills – accessible packages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Knowledge transfer network and hub / skills workshops / demos and monthly briefings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Coaching and mentoring for business proprietors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Conferencing and residential training provision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200" b="1" dirty="0">
                <a:latin typeface="Open Sans Light"/>
                <a:cs typeface="Open Sans Light"/>
              </a:rPr>
              <a:t>Promoting and supporting cultural shift</a:t>
            </a:r>
          </a:p>
        </p:txBody>
      </p:sp>
    </p:spTree>
    <p:extLst>
      <p:ext uri="{BB962C8B-B14F-4D97-AF65-F5344CB8AC3E}">
        <p14:creationId xmlns:p14="http://schemas.microsoft.com/office/powerpoint/2010/main" val="220752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59"/>
            <a:ext cx="10688636" cy="7553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2874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4169"/>
                </a:solidFill>
                <a:latin typeface="Open Sans Light"/>
                <a:cs typeface="Open Sans Light"/>
              </a:rPr>
              <a:t> </a:t>
            </a:r>
            <a:r>
              <a:rPr lang="en-US" sz="3200" b="1" dirty="0" smtClean="0">
                <a:solidFill>
                  <a:srgbClr val="004169"/>
                </a:solidFill>
                <a:latin typeface="Open Sans Light"/>
                <a:cs typeface="Open Sans Light"/>
              </a:rPr>
              <a:t>Innovation and productivity</a:t>
            </a:r>
            <a:endParaRPr lang="en-US" sz="3200" b="1" dirty="0">
              <a:solidFill>
                <a:srgbClr val="004169"/>
              </a:solidFill>
              <a:latin typeface="Open Sans Light"/>
              <a:cs typeface="Open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6173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Light"/>
                <a:cs typeface="Open Sans Light"/>
              </a:rPr>
              <a:t> 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625" y="1231610"/>
            <a:ext cx="940338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b="1" dirty="0">
                <a:latin typeface="Open Sans Light"/>
                <a:cs typeface="Open Sans Light"/>
              </a:rPr>
              <a:t>Generic skills for business performance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b="1" dirty="0">
                <a:latin typeface="Open Sans Light"/>
                <a:cs typeface="Open Sans Light"/>
              </a:rPr>
              <a:t>Coaching and mentoring for newly formed businesses and those scaling up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b="1" dirty="0">
                <a:latin typeface="Open Sans Light"/>
                <a:cs typeface="Open Sans Light"/>
              </a:rPr>
              <a:t>High level technical skills in AgriTech, </a:t>
            </a:r>
            <a:r>
              <a:rPr lang="en-GB" sz="2400" b="1" dirty="0" smtClean="0">
                <a:latin typeface="Open Sans Light"/>
                <a:cs typeface="Open Sans Light"/>
              </a:rPr>
              <a:t>Food and Drink</a:t>
            </a:r>
            <a:r>
              <a:rPr lang="en-GB" sz="2400" b="1" dirty="0">
                <a:latin typeface="Open Sans Light"/>
                <a:cs typeface="Open Sans Light"/>
              </a:rPr>
              <a:t>, </a:t>
            </a:r>
            <a:r>
              <a:rPr lang="en-GB" sz="2400" b="1" dirty="0" smtClean="0">
                <a:latin typeface="Open Sans Light"/>
                <a:cs typeface="Open Sans Light"/>
              </a:rPr>
              <a:t>engineering, </a:t>
            </a:r>
            <a:r>
              <a:rPr lang="en-GB" sz="2400" b="1" dirty="0">
                <a:latin typeface="Open Sans Light"/>
                <a:cs typeface="Open Sans Light"/>
              </a:rPr>
              <a:t>veterinary </a:t>
            </a:r>
            <a:r>
              <a:rPr lang="en-GB" sz="2400" b="1" dirty="0" smtClean="0">
                <a:latin typeface="Open Sans Light"/>
                <a:cs typeface="Open Sans Light"/>
              </a:rPr>
              <a:t>nursing, animal </a:t>
            </a:r>
            <a:r>
              <a:rPr lang="en-GB" sz="2400" b="1" dirty="0">
                <a:latin typeface="Open Sans Light"/>
                <a:cs typeface="Open Sans Light"/>
              </a:rPr>
              <a:t>technology and greenspace management (new entrants and upskilling of existing workforce)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400" b="1" dirty="0">
                <a:latin typeface="Open Sans Light"/>
                <a:cs typeface="Open Sans Light"/>
              </a:rPr>
              <a:t>Establishing and maintaining effective pipelines of highly </a:t>
            </a:r>
            <a:r>
              <a:rPr lang="en-GB" sz="2400" b="1" dirty="0" smtClean="0">
                <a:latin typeface="Open Sans Light"/>
                <a:cs typeface="Open Sans Light"/>
              </a:rPr>
              <a:t>skilled new entrants from </a:t>
            </a:r>
            <a:r>
              <a:rPr lang="en-GB" sz="2400" b="1" dirty="0">
                <a:latin typeface="Open Sans Light"/>
                <a:cs typeface="Open Sans Light"/>
              </a:rPr>
              <a:t>school through to early work</a:t>
            </a:r>
          </a:p>
          <a:p>
            <a:pPr>
              <a:spcAft>
                <a:spcPts val="0"/>
              </a:spcAft>
            </a:pPr>
            <a:r>
              <a:rPr lang="en-GB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dirty="0" smtClean="0">
              <a:latin typeface="Open Sans Light" panose="020B0306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004169"/>
                </a:solidFill>
                <a:latin typeface="Open Sans Light"/>
                <a:ea typeface="+mj-ea"/>
                <a:cs typeface="Open Sans Light"/>
              </a:rPr>
              <a:t>What can </a:t>
            </a:r>
            <a:r>
              <a:rPr lang="en-GB" sz="3200" b="1" dirty="0" smtClean="0">
                <a:solidFill>
                  <a:srgbClr val="004169"/>
                </a:solidFill>
                <a:latin typeface="Open Sans Light"/>
                <a:ea typeface="+mj-ea"/>
                <a:cs typeface="Open Sans Light"/>
              </a:rPr>
              <a:t>help?</a:t>
            </a:r>
            <a:endParaRPr lang="en-GB" sz="3200" b="1" dirty="0">
              <a:solidFill>
                <a:srgbClr val="004169"/>
              </a:solidFill>
              <a:latin typeface="Open Sans Light"/>
              <a:ea typeface="+mj-ea"/>
              <a:cs typeface="Open Sans Light"/>
            </a:endParaRPr>
          </a:p>
          <a:p>
            <a:pPr marL="1255713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i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Flexible Adult </a:t>
            </a:r>
            <a:r>
              <a:rPr lang="en-GB" b="1" i="1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</a:t>
            </a:r>
            <a:r>
              <a:rPr lang="en-GB" b="1" i="1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5713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i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focused specifications for ESF (informed by employers and </a:t>
            </a:r>
            <a:r>
              <a:rPr lang="en-GB" b="1" i="1" dirty="0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providers)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5713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i="1" dirty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 procurement for </a:t>
            </a:r>
            <a:r>
              <a:rPr lang="en-GB" b="1" i="1" dirty="0" smtClean="0"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</a:p>
          <a:p>
            <a:pPr marL="1255713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i="1" dirty="0" smtClean="0">
                <a:effectLst/>
                <a:latin typeface="Open Sans Light" panose="020B03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Joined up, longer term approaches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261" cy="756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39511"/>
            <a:ext cx="9619774" cy="5216287"/>
          </a:xfrm>
        </p:spPr>
        <p:txBody>
          <a:bodyPr>
            <a:normAutofit/>
          </a:bodyPr>
          <a:lstStyle/>
          <a:p>
            <a:endParaRPr lang="en-GB" sz="2000" b="1" dirty="0">
              <a:solidFill>
                <a:srgbClr val="7F7F7F"/>
              </a:solidFill>
              <a:latin typeface="Open Sans Light"/>
            </a:endParaRPr>
          </a:p>
          <a:p>
            <a:endParaRPr lang="en-US" sz="2000" dirty="0">
              <a:solidFill>
                <a:srgbClr val="7F7F7F"/>
              </a:solidFill>
              <a:latin typeface="Open Sans Light"/>
              <a:cs typeface="Open Sans Light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F7F7F"/>
                </a:solidFill>
                <a:latin typeface="Open Sans Light"/>
                <a:cs typeface="Open Sans Light"/>
              </a:rPr>
              <a:t>	</a:t>
            </a:r>
            <a:endParaRPr lang="en-US" sz="2000" dirty="0" smtClean="0">
              <a:solidFill>
                <a:srgbClr val="7F7F7F"/>
              </a:solidFill>
              <a:latin typeface="Open Sans Light"/>
              <a:cs typeface="Open Sans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6282" y="1151214"/>
            <a:ext cx="5343525" cy="5210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325"/>
              </a:lnSpc>
              <a:spcAft>
                <a:spcPts val="0"/>
              </a:spcAft>
            </a:pPr>
            <a:r>
              <a:rPr lang="en-GB" sz="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832610" algn="ctr">
              <a:spcAft>
                <a:spcPts val="0"/>
              </a:spcAft>
            </a:pPr>
            <a:r>
              <a:rPr lang="en-GB" sz="2400" b="1" dirty="0">
                <a:solidFill>
                  <a:srgbClr val="FFFFFF"/>
                </a:solidFill>
                <a:latin typeface="Open Sans Light"/>
                <a:ea typeface="Arial" panose="020B0604020202020204" pitchFamily="34" charset="0"/>
                <a:cs typeface="Arial" panose="020B0604020202020204" pitchFamily="34" charset="0"/>
              </a:rPr>
              <a:t>OUR VISION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n-GB" sz="2400" dirty="0">
                <a:latin typeface="Open Sans Ligh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n-GB" sz="2400" dirty="0">
                <a:latin typeface="Open Sans Ligh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n-GB" sz="2400" dirty="0">
                <a:latin typeface="Open Sans Ligh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60"/>
              </a:lnSpc>
              <a:spcAft>
                <a:spcPts val="0"/>
              </a:spcAft>
            </a:pPr>
            <a:r>
              <a:rPr lang="en-GB" sz="2400" dirty="0">
                <a:latin typeface="Open Sans Ligh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832610" algn="ctr">
              <a:spcAft>
                <a:spcPts val="0"/>
              </a:spcAft>
            </a:pPr>
            <a:r>
              <a:rPr lang="en-GB" sz="2400" i="1" dirty="0">
                <a:solidFill>
                  <a:srgbClr val="FFFFFF"/>
                </a:solidFill>
                <a:latin typeface="Open Sans Light"/>
                <a:ea typeface="Arial" panose="020B0604020202020204" pitchFamily="34" charset="0"/>
                <a:cs typeface="Arial" panose="020B0604020202020204" pitchFamily="34" charset="0"/>
              </a:rPr>
              <a:t>To be an innovative and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265"/>
              </a:lnSpc>
              <a:spcAft>
                <a:spcPts val="0"/>
              </a:spcAft>
            </a:pPr>
            <a:r>
              <a:rPr lang="en-GB" sz="2400" dirty="0">
                <a:latin typeface="Open Sans Ligh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832610" algn="ctr">
              <a:lnSpc>
                <a:spcPct val="109000"/>
              </a:lnSpc>
              <a:spcAft>
                <a:spcPts val="0"/>
              </a:spcAft>
            </a:pPr>
            <a:r>
              <a:rPr lang="en-GB" sz="2400" i="1" dirty="0">
                <a:solidFill>
                  <a:srgbClr val="FFFFFF"/>
                </a:solidFill>
                <a:latin typeface="Open Sans Light"/>
                <a:ea typeface="Arial" panose="020B0604020202020204" pitchFamily="34" charset="0"/>
                <a:cs typeface="Arial" panose="020B0604020202020204" pitchFamily="34" charset="0"/>
              </a:rPr>
              <a:t>inspirational college delivering excellent education, training and research that enables our students and employers to play a leading role in future industry growth and development.</a:t>
            </a:r>
            <a:endParaRPr lang="en-GB" sz="2400" dirty="0">
              <a:effectLst/>
              <a:latin typeface="Open Sans Ligh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A20C1C6B546A4193989EE41FE751A8" ma:contentTypeVersion="2" ma:contentTypeDescription="Create a new document." ma:contentTypeScope="" ma:versionID="fe2eb4e07aa507e7d7cb71338b2ba4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7aa7bdb8b38a1357bc4de722c870d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91f71b9-b64f-4844-8bf8-0e85b55a74e6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5E9BAB-30C9-46A0-BCD2-05040C86D1C6}"/>
</file>

<file path=customXml/itemProps2.xml><?xml version="1.0" encoding="utf-8"?>
<ds:datastoreItem xmlns:ds="http://schemas.openxmlformats.org/officeDocument/2006/customXml" ds:itemID="{E5F6296F-2368-426C-B6DD-94348E4D11EE}"/>
</file>

<file path=customXml/itemProps3.xml><?xml version="1.0" encoding="utf-8"?>
<ds:datastoreItem xmlns:ds="http://schemas.openxmlformats.org/officeDocument/2006/customXml" ds:itemID="{6EA5173C-9D39-4413-8CBE-942BA9D18936}"/>
</file>

<file path=customXml/itemProps4.xml><?xml version="1.0" encoding="utf-8"?>
<ds:datastoreItem xmlns:ds="http://schemas.openxmlformats.org/officeDocument/2006/customXml" ds:itemID="{07355082-8BB7-477E-8AA7-120EA5C257D8}"/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752</Words>
  <Application>Microsoft Office PowerPoint</Application>
  <PresentationFormat>Custom</PresentationFormat>
  <Paragraphs>289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Courier New</vt:lpstr>
      <vt:lpstr>Open Sans</vt:lpstr>
      <vt:lpstr>Open Sans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About Us</vt:lpstr>
      <vt:lpstr> Rural Industries</vt:lpstr>
      <vt:lpstr>Perceptions of the Land Based Sector</vt:lpstr>
      <vt:lpstr>PowerPoint Presentation</vt:lpstr>
      <vt:lpstr>PowerPoint Presentation</vt:lpstr>
      <vt:lpstr>Change Transformation</vt:lpstr>
      <vt:lpstr>Plumpton College values</vt:lpstr>
      <vt:lpstr>Land based skills are needed</vt:lpstr>
      <vt:lpstr> Developing new entrants to businesses</vt:lpstr>
      <vt:lpstr> Upskilling of the existing workforce</vt:lpstr>
      <vt:lpstr> Government Industrial Strategy</vt:lpstr>
      <vt:lpstr> Generic impacts on productivity and innovation</vt:lpstr>
      <vt:lpstr> Routes to skills equally important</vt:lpstr>
      <vt:lpstr> Supporting for business and upskilling</vt:lpstr>
      <vt:lpstr> Innovation and productivity</vt:lpstr>
      <vt:lpstr>PowerPoint Presentation</vt:lpstr>
    </vt:vector>
  </TitlesOfParts>
  <Company>Piqsle Studios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by AUTHORS’ NAME DATE</dc:title>
  <dc:creator>Myles Chalmers</dc:creator>
  <cp:lastModifiedBy>David Stokes</cp:lastModifiedBy>
  <cp:revision>280</cp:revision>
  <cp:lastPrinted>2018-04-30T10:20:41Z</cp:lastPrinted>
  <dcterms:created xsi:type="dcterms:W3CDTF">2017-07-05T08:07:02Z</dcterms:created>
  <dcterms:modified xsi:type="dcterms:W3CDTF">2018-04-30T11:19:56Z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0x010100EAA20C1C6B546A4193989EE41FE751A8</vt:lpwstr>
  </property>
</Properties>
</file>