
<file path=[Content_Types].xml><?xml version="1.0" encoding="utf-8"?>
<Types xmlns="http://schemas.openxmlformats.org/package/2006/content-types">
  <Default Extension="png" ContentType="image/png"/>
  <Default Extension="pdf" ContentType="application/pdf"/>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7.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8.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5" r:id="rId4"/>
    <p:sldMasterId id="2147483680" r:id="rId5"/>
    <p:sldMasterId id="2147483694" r:id="rId6"/>
    <p:sldMasterId id="2147483708" r:id="rId7"/>
    <p:sldMasterId id="2147483722" r:id="rId8"/>
    <p:sldMasterId id="2147483757" r:id="rId9"/>
    <p:sldMasterId id="2147483775" r:id="rId10"/>
    <p:sldMasterId id="2147483796" r:id="rId11"/>
    <p:sldMasterId id="2147483813" r:id="rId12"/>
  </p:sldMasterIdLst>
  <p:notesMasterIdLst>
    <p:notesMasterId r:id="rId37"/>
  </p:notesMasterIdLst>
  <p:handoutMasterIdLst>
    <p:handoutMasterId r:id="rId38"/>
  </p:handoutMasterIdLst>
  <p:sldIdLst>
    <p:sldId id="315" r:id="rId13"/>
    <p:sldId id="355" r:id="rId14"/>
    <p:sldId id="353" r:id="rId15"/>
    <p:sldId id="354" r:id="rId16"/>
    <p:sldId id="337" r:id="rId17"/>
    <p:sldId id="313" r:id="rId18"/>
    <p:sldId id="294" r:id="rId19"/>
    <p:sldId id="297" r:id="rId20"/>
    <p:sldId id="339" r:id="rId21"/>
    <p:sldId id="328" r:id="rId22"/>
    <p:sldId id="335" r:id="rId23"/>
    <p:sldId id="345" r:id="rId24"/>
    <p:sldId id="346" r:id="rId25"/>
    <p:sldId id="362" r:id="rId26"/>
    <p:sldId id="351" r:id="rId27"/>
    <p:sldId id="349" r:id="rId28"/>
    <p:sldId id="327" r:id="rId29"/>
    <p:sldId id="343" r:id="rId30"/>
    <p:sldId id="341" r:id="rId31"/>
    <p:sldId id="360" r:id="rId32"/>
    <p:sldId id="359" r:id="rId33"/>
    <p:sldId id="361" r:id="rId34"/>
    <p:sldId id="340" r:id="rId35"/>
    <p:sldId id="316" r:id="rId36"/>
  </p:sldIdLst>
  <p:sldSz cx="9144000" cy="5143500" type="screen16x9"/>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3FFB573-B2AA-4B1A-A083-4B08332F64BF}">
          <p14:sldIdLst>
            <p14:sldId id="315"/>
            <p14:sldId id="355"/>
            <p14:sldId id="353"/>
            <p14:sldId id="354"/>
            <p14:sldId id="337"/>
            <p14:sldId id="313"/>
            <p14:sldId id="294"/>
            <p14:sldId id="297"/>
            <p14:sldId id="339"/>
            <p14:sldId id="328"/>
            <p14:sldId id="335"/>
            <p14:sldId id="345"/>
            <p14:sldId id="346"/>
            <p14:sldId id="362"/>
            <p14:sldId id="351"/>
            <p14:sldId id="349"/>
            <p14:sldId id="327"/>
            <p14:sldId id="343"/>
            <p14:sldId id="341"/>
            <p14:sldId id="360"/>
            <p14:sldId id="359"/>
            <p14:sldId id="361"/>
            <p14:sldId id="340"/>
            <p14:sldId id="316"/>
          </p14:sldIdLst>
        </p14:section>
      </p14:sectionLst>
    </p:ext>
    <p:ext uri="{EFAFB233-063F-42B5-8137-9DF3F51BA10A}">
      <p15:sldGuideLst xmlns:p15="http://schemas.microsoft.com/office/powerpoint/2012/main">
        <p15:guide id="1" orient="horz" pos="1025">
          <p15:clr>
            <a:srgbClr val="A4A3A4"/>
          </p15:clr>
        </p15:guide>
        <p15:guide id="2" orient="horz" pos="701">
          <p15:clr>
            <a:srgbClr val="A4A3A4"/>
          </p15:clr>
        </p15:guide>
        <p15:guide id="3" pos="5532">
          <p15:clr>
            <a:srgbClr val="A4A3A4"/>
          </p15:clr>
        </p15:guide>
        <p15:guide id="4" pos="276">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da Wallac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045"/>
    <a:srgbClr val="792BA2"/>
    <a:srgbClr val="430556"/>
    <a:srgbClr val="792B8B"/>
    <a:srgbClr val="D3BCCF"/>
    <a:srgbClr val="E1DDCF"/>
    <a:srgbClr val="FF9900"/>
    <a:srgbClr val="009900"/>
    <a:srgbClr val="D3BCDA"/>
    <a:srgbClr val="E1DD4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62" autoAdjust="0"/>
    <p:restoredTop sz="78490" autoAdjust="0"/>
  </p:normalViewPr>
  <p:slideViewPr>
    <p:cSldViewPr snapToGrid="0" snapToObjects="1" showGuides="1">
      <p:cViewPr varScale="1">
        <p:scale>
          <a:sx n="66" d="100"/>
          <a:sy n="66" d="100"/>
        </p:scale>
        <p:origin x="624" y="36"/>
      </p:cViewPr>
      <p:guideLst>
        <p:guide orient="horz" pos="1025"/>
        <p:guide orient="horz" pos="701"/>
        <p:guide pos="5532"/>
        <p:guide pos="276"/>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5" d="100"/>
          <a:sy n="75" d="100"/>
        </p:scale>
        <p:origin x="-4200" y="-112"/>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ward Partridge" userId="163e3a0e-4d77-4bd9-88ea-7ce083ef89c6" providerId="ADAL" clId="{50B2A4B4-A983-44A0-8757-FE748A4B9648}"/>
    <pc:docChg chg="custSel addSld delSld modSld sldOrd modSection">
      <pc:chgData name="Howard Partridge" userId="163e3a0e-4d77-4bd9-88ea-7ce083ef89c6" providerId="ADAL" clId="{50B2A4B4-A983-44A0-8757-FE748A4B9648}" dt="2017-06-01T19:11:29.901" v="1516" actId="20577"/>
      <pc:docMkLst>
        <pc:docMk/>
      </pc:docMkLst>
      <pc:sldChg chg="del">
        <pc:chgData name="Howard Partridge" userId="163e3a0e-4d77-4bd9-88ea-7ce083ef89c6" providerId="ADAL" clId="{50B2A4B4-A983-44A0-8757-FE748A4B9648}" dt="2017-06-01T16:45:08.624" v="1030" actId="2696"/>
        <pc:sldMkLst>
          <pc:docMk/>
          <pc:sldMk cId="3929103605" sldId="300"/>
        </pc:sldMkLst>
      </pc:sldChg>
      <pc:sldChg chg="modSp ord">
        <pc:chgData name="Howard Partridge" userId="163e3a0e-4d77-4bd9-88ea-7ce083ef89c6" providerId="ADAL" clId="{50B2A4B4-A983-44A0-8757-FE748A4B9648}" dt="2017-06-01T19:08:34.518" v="1484" actId="20577"/>
        <pc:sldMkLst>
          <pc:docMk/>
          <pc:sldMk cId="1740057092" sldId="327"/>
        </pc:sldMkLst>
        <pc:spChg chg="mod">
          <ac:chgData name="Howard Partridge" userId="163e3a0e-4d77-4bd9-88ea-7ce083ef89c6" providerId="ADAL" clId="{50B2A4B4-A983-44A0-8757-FE748A4B9648}" dt="2017-06-01T19:08:34.518" v="1484" actId="20577"/>
          <ac:spMkLst>
            <pc:docMk/>
            <pc:sldMk cId="1740057092" sldId="327"/>
            <ac:spMk id="7" creationId="{00000000-0000-0000-0000-000000000000}"/>
          </ac:spMkLst>
        </pc:spChg>
      </pc:sldChg>
      <pc:sldChg chg="del ord">
        <pc:chgData name="Howard Partridge" userId="163e3a0e-4d77-4bd9-88ea-7ce083ef89c6" providerId="ADAL" clId="{50B2A4B4-A983-44A0-8757-FE748A4B9648}" dt="2017-06-01T18:35:01.998" v="1097" actId="2696"/>
        <pc:sldMkLst>
          <pc:docMk/>
          <pc:sldMk cId="2474521130" sldId="333"/>
        </pc:sldMkLst>
      </pc:sldChg>
      <pc:sldChg chg="modSp">
        <pc:chgData name="Howard Partridge" userId="163e3a0e-4d77-4bd9-88ea-7ce083ef89c6" providerId="ADAL" clId="{50B2A4B4-A983-44A0-8757-FE748A4B9648}" dt="2017-06-01T16:45:00.886" v="1029" actId="6549"/>
        <pc:sldMkLst>
          <pc:docMk/>
          <pc:sldMk cId="4237819656" sldId="335"/>
        </pc:sldMkLst>
        <pc:spChg chg="mod">
          <ac:chgData name="Howard Partridge" userId="163e3a0e-4d77-4bd9-88ea-7ce083ef89c6" providerId="ADAL" clId="{50B2A4B4-A983-44A0-8757-FE748A4B9648}" dt="2017-06-01T16:45:00.886" v="1029" actId="6549"/>
          <ac:spMkLst>
            <pc:docMk/>
            <pc:sldMk cId="4237819656" sldId="335"/>
            <ac:spMk id="7" creationId="{00000000-0000-0000-0000-000000000000}"/>
          </ac:spMkLst>
        </pc:spChg>
      </pc:sldChg>
      <pc:sldChg chg="addSp delSp modSp add modNotesTx">
        <pc:chgData name="Howard Partridge" userId="163e3a0e-4d77-4bd9-88ea-7ce083ef89c6" providerId="ADAL" clId="{50B2A4B4-A983-44A0-8757-FE748A4B9648}" dt="2017-06-01T18:01:44.973" v="1064" actId="14100"/>
        <pc:sldMkLst>
          <pc:docMk/>
          <pc:sldMk cId="2612601681" sldId="341"/>
        </pc:sldMkLst>
        <pc:spChg chg="add del">
          <ac:chgData name="Howard Partridge" userId="163e3a0e-4d77-4bd9-88ea-7ce083ef89c6" providerId="ADAL" clId="{50B2A4B4-A983-44A0-8757-FE748A4B9648}" dt="2017-06-01T14:13:01.846" v="5" actId="0"/>
          <ac:spMkLst>
            <pc:docMk/>
            <pc:sldMk cId="2612601681" sldId="341"/>
            <ac:spMk id="2" creationId="{6CF237AD-6AF9-4769-9BA7-34D0246DA123}"/>
          </ac:spMkLst>
        </pc:spChg>
        <pc:spChg chg="del">
          <ac:chgData name="Howard Partridge" userId="163e3a0e-4d77-4bd9-88ea-7ce083ef89c6" providerId="ADAL" clId="{50B2A4B4-A983-44A0-8757-FE748A4B9648}" dt="2017-06-01T14:12:45.877" v="3" actId="478"/>
          <ac:spMkLst>
            <pc:docMk/>
            <pc:sldMk cId="2612601681" sldId="341"/>
            <ac:spMk id="8" creationId="{00000000-0000-0000-0000-000000000000}"/>
          </ac:spMkLst>
        </pc:spChg>
        <pc:spChg chg="del mod">
          <ac:chgData name="Howard Partridge" userId="163e3a0e-4d77-4bd9-88ea-7ce083ef89c6" providerId="ADAL" clId="{50B2A4B4-A983-44A0-8757-FE748A4B9648}" dt="2017-06-01T14:13:44.392" v="11" actId="478"/>
          <ac:spMkLst>
            <pc:docMk/>
            <pc:sldMk cId="2612601681" sldId="341"/>
            <ac:spMk id="7" creationId="{00000000-0000-0000-0000-000000000000}"/>
          </ac:spMkLst>
        </pc:spChg>
        <pc:spChg chg="add mod">
          <ac:chgData name="Howard Partridge" userId="163e3a0e-4d77-4bd9-88ea-7ce083ef89c6" providerId="ADAL" clId="{50B2A4B4-A983-44A0-8757-FE748A4B9648}" dt="2017-06-01T18:01:44.973" v="1064" actId="14100"/>
          <ac:spMkLst>
            <pc:docMk/>
            <pc:sldMk cId="2612601681" sldId="341"/>
            <ac:spMk id="3" creationId="{A1D7B3C3-AAB6-4A74-85FB-EFE764E3D372}"/>
          </ac:spMkLst>
        </pc:spChg>
        <pc:spChg chg="del">
          <ac:chgData name="Howard Partridge" userId="163e3a0e-4d77-4bd9-88ea-7ce083ef89c6" providerId="ADAL" clId="{50B2A4B4-A983-44A0-8757-FE748A4B9648}" dt="2017-06-01T14:13:37.585" v="9" actId="478"/>
          <ac:spMkLst>
            <pc:docMk/>
            <pc:sldMk cId="2612601681" sldId="341"/>
            <ac:spMk id="6" creationId="{00000000-0000-0000-0000-000000000000}"/>
          </ac:spMkLst>
        </pc:spChg>
        <pc:graphicFrameChg chg="add mod">
          <ac:chgData name="Howard Partridge" userId="163e3a0e-4d77-4bd9-88ea-7ce083ef89c6" providerId="ADAL" clId="{50B2A4B4-A983-44A0-8757-FE748A4B9648}" dt="2017-06-01T14:14:24.503" v="62" actId="0"/>
          <ac:graphicFrameMkLst>
            <pc:docMk/>
            <pc:sldMk cId="2612601681" sldId="341"/>
            <ac:graphicFrameMk id="9" creationId="{00000000-0008-0000-1E00-000002000000}"/>
          </ac:graphicFrameMkLst>
        </pc:graphicFrameChg>
        <pc:picChg chg="del">
          <ac:chgData name="Howard Partridge" userId="163e3a0e-4d77-4bd9-88ea-7ce083ef89c6" providerId="ADAL" clId="{50B2A4B4-A983-44A0-8757-FE748A4B9648}" dt="2017-06-01T14:12:41.643" v="2" actId="478"/>
          <ac:picMkLst>
            <pc:docMk/>
            <pc:sldMk cId="2612601681" sldId="341"/>
            <ac:picMk id="38" creationId="{00000000-0000-0000-0000-000000000000}"/>
          </ac:picMkLst>
        </pc:picChg>
      </pc:sldChg>
      <pc:sldChg chg="delSp modSp add del">
        <pc:chgData name="Howard Partridge" userId="163e3a0e-4d77-4bd9-88ea-7ce083ef89c6" providerId="ADAL" clId="{50B2A4B4-A983-44A0-8757-FE748A4B9648}" dt="2017-06-01T14:23:22.407" v="151" actId="2696"/>
        <pc:sldMkLst>
          <pc:docMk/>
          <pc:sldMk cId="3415870308" sldId="342"/>
        </pc:sldMkLst>
        <pc:spChg chg="del">
          <ac:chgData name="Howard Partridge" userId="163e3a0e-4d77-4bd9-88ea-7ce083ef89c6" providerId="ADAL" clId="{50B2A4B4-A983-44A0-8757-FE748A4B9648}" dt="2017-06-01T14:20:50.367" v="70" actId="478"/>
          <ac:spMkLst>
            <pc:docMk/>
            <pc:sldMk cId="3415870308" sldId="342"/>
            <ac:spMk id="6" creationId="{00000000-0000-0000-0000-000000000000}"/>
          </ac:spMkLst>
        </pc:spChg>
        <pc:spChg chg="mod">
          <ac:chgData name="Howard Partridge" userId="163e3a0e-4d77-4bd9-88ea-7ce083ef89c6" providerId="ADAL" clId="{50B2A4B4-A983-44A0-8757-FE748A4B9648}" dt="2017-06-01T14:20:32.932" v="69" actId="255"/>
          <ac:spMkLst>
            <pc:docMk/>
            <pc:sldMk cId="3415870308" sldId="342"/>
            <ac:spMk id="7" creationId="{00000000-0000-0000-0000-000000000000}"/>
          </ac:spMkLst>
        </pc:spChg>
        <pc:spChg chg="del">
          <ac:chgData name="Howard Partridge" userId="163e3a0e-4d77-4bd9-88ea-7ce083ef89c6" providerId="ADAL" clId="{50B2A4B4-A983-44A0-8757-FE748A4B9648}" dt="2017-06-01T14:20:10.064" v="65" actId="478"/>
          <ac:spMkLst>
            <pc:docMk/>
            <pc:sldMk cId="3415870308" sldId="342"/>
            <ac:spMk id="8" creationId="{00000000-0000-0000-0000-000000000000}"/>
          </ac:spMkLst>
        </pc:spChg>
        <pc:picChg chg="del">
          <ac:chgData name="Howard Partridge" userId="163e3a0e-4d77-4bd9-88ea-7ce083ef89c6" providerId="ADAL" clId="{50B2A4B4-A983-44A0-8757-FE748A4B9648}" dt="2017-06-01T14:20:03.815" v="64" actId="478"/>
          <ac:picMkLst>
            <pc:docMk/>
            <pc:sldMk cId="3415870308" sldId="342"/>
            <ac:picMk id="38" creationId="{00000000-0000-0000-0000-000000000000}"/>
          </ac:picMkLst>
        </pc:picChg>
      </pc:sldChg>
      <pc:sldChg chg="delSp modSp add ord">
        <pc:chgData name="Howard Partridge" userId="163e3a0e-4d77-4bd9-88ea-7ce083ef89c6" providerId="ADAL" clId="{50B2A4B4-A983-44A0-8757-FE748A4B9648}" dt="2017-06-01T18:34:40.429" v="1095" actId="20577"/>
        <pc:sldMkLst>
          <pc:docMk/>
          <pc:sldMk cId="4022691563" sldId="342"/>
        </pc:sldMkLst>
        <pc:spChg chg="mod">
          <ac:chgData name="Howard Partridge" userId="163e3a0e-4d77-4bd9-88ea-7ce083ef89c6" providerId="ADAL" clId="{50B2A4B4-A983-44A0-8757-FE748A4B9648}" dt="2017-06-01T18:34:40.429" v="1095" actId="20577"/>
          <ac:spMkLst>
            <pc:docMk/>
            <pc:sldMk cId="4022691563" sldId="342"/>
            <ac:spMk id="7" creationId="{00000000-0000-0000-0000-000000000000}"/>
          </ac:spMkLst>
        </pc:spChg>
        <pc:spChg chg="del">
          <ac:chgData name="Howard Partridge" userId="163e3a0e-4d77-4bd9-88ea-7ce083ef89c6" providerId="ADAL" clId="{50B2A4B4-A983-44A0-8757-FE748A4B9648}" dt="2017-06-01T15:41:41.898" v="154" actId="478"/>
          <ac:spMkLst>
            <pc:docMk/>
            <pc:sldMk cId="4022691563" sldId="342"/>
            <ac:spMk id="8" creationId="{00000000-0000-0000-0000-000000000000}"/>
          </ac:spMkLst>
        </pc:spChg>
        <pc:spChg chg="mod">
          <ac:chgData name="Howard Partridge" userId="163e3a0e-4d77-4bd9-88ea-7ce083ef89c6" providerId="ADAL" clId="{50B2A4B4-A983-44A0-8757-FE748A4B9648}" dt="2017-06-01T18:34:36.519" v="1094" actId="20577"/>
          <ac:spMkLst>
            <pc:docMk/>
            <pc:sldMk cId="4022691563" sldId="342"/>
            <ac:spMk id="6" creationId="{00000000-0000-0000-0000-000000000000}"/>
          </ac:spMkLst>
        </pc:spChg>
        <pc:picChg chg="del">
          <ac:chgData name="Howard Partridge" userId="163e3a0e-4d77-4bd9-88ea-7ce083ef89c6" providerId="ADAL" clId="{50B2A4B4-A983-44A0-8757-FE748A4B9648}" dt="2017-06-01T15:41:37.328" v="153" actId="478"/>
          <ac:picMkLst>
            <pc:docMk/>
            <pc:sldMk cId="4022691563" sldId="342"/>
            <ac:picMk id="38" creationId="{00000000-0000-0000-0000-000000000000}"/>
          </ac:picMkLst>
        </pc:picChg>
      </pc:sldChg>
      <pc:sldChg chg="addSp delSp modSp add mod">
        <pc:chgData name="Howard Partridge" userId="163e3a0e-4d77-4bd9-88ea-7ce083ef89c6" providerId="ADAL" clId="{50B2A4B4-A983-44A0-8757-FE748A4B9648}" dt="2017-06-01T19:09:04.458" v="1486" actId="0"/>
        <pc:sldMkLst>
          <pc:docMk/>
          <pc:sldMk cId="1065203993" sldId="343"/>
        </pc:sldMkLst>
        <pc:spChg chg="mod">
          <ac:chgData name="Howard Partridge" userId="163e3a0e-4d77-4bd9-88ea-7ce083ef89c6" providerId="ADAL" clId="{50B2A4B4-A983-44A0-8757-FE748A4B9648}" dt="2017-06-01T16:34:16.520" v="871" actId="6549"/>
          <ac:spMkLst>
            <pc:docMk/>
            <pc:sldMk cId="1065203993" sldId="343"/>
            <ac:spMk id="7" creationId="{00000000-0000-0000-0000-000000000000}"/>
          </ac:spMkLst>
        </pc:spChg>
        <pc:spChg chg="del">
          <ac:chgData name="Howard Partridge" userId="163e3a0e-4d77-4bd9-88ea-7ce083ef89c6" providerId="ADAL" clId="{50B2A4B4-A983-44A0-8757-FE748A4B9648}" dt="2017-06-01T16:34:33.853" v="876" actId="478"/>
          <ac:spMkLst>
            <pc:docMk/>
            <pc:sldMk cId="1065203993" sldId="343"/>
            <ac:spMk id="6" creationId="{00000000-0000-0000-0000-000000000000}"/>
          </ac:spMkLst>
        </pc:spChg>
        <pc:graphicFrameChg chg="add mod">
          <ac:chgData name="Howard Partridge" userId="163e3a0e-4d77-4bd9-88ea-7ce083ef89c6" providerId="ADAL" clId="{50B2A4B4-A983-44A0-8757-FE748A4B9648}" dt="2017-06-01T19:09:04.458" v="1486" actId="0"/>
          <ac:graphicFrameMkLst>
            <pc:docMk/>
            <pc:sldMk cId="1065203993" sldId="343"/>
            <ac:graphicFrameMk id="4" creationId="{A78D1989-BF04-487E-91AD-B619C6C3EC15}"/>
          </ac:graphicFrameMkLst>
        </pc:graphicFrameChg>
      </pc:sldChg>
      <pc:sldChg chg="add">
        <pc:chgData name="Howard Partridge" userId="163e3a0e-4d77-4bd9-88ea-7ce083ef89c6" providerId="ADAL" clId="{50B2A4B4-A983-44A0-8757-FE748A4B9648}" dt="2017-06-01T16:38:28.706" v="881" actId="0"/>
        <pc:sldMkLst>
          <pc:docMk/>
          <pc:sldMk cId="2202206148" sldId="344"/>
        </pc:sldMkLst>
      </pc:sldChg>
      <pc:sldChg chg="addSp modSp add">
        <pc:chgData name="Howard Partridge" userId="163e3a0e-4d77-4bd9-88ea-7ce083ef89c6" providerId="ADAL" clId="{50B2A4B4-A983-44A0-8757-FE748A4B9648}" dt="2017-06-01T16:44:07.222" v="1028" actId="14100"/>
        <pc:sldMkLst>
          <pc:docMk/>
          <pc:sldMk cId="1219283310" sldId="345"/>
        </pc:sldMkLst>
        <pc:spChg chg="mod">
          <ac:chgData name="Howard Partridge" userId="163e3a0e-4d77-4bd9-88ea-7ce083ef89c6" providerId="ADAL" clId="{50B2A4B4-A983-44A0-8757-FE748A4B9648}" dt="2017-06-01T16:40:18.913" v="891" actId="20577"/>
          <ac:spMkLst>
            <pc:docMk/>
            <pc:sldMk cId="1219283310" sldId="345"/>
            <ac:spMk id="10" creationId="{00000000-0000-0000-0000-000000000000}"/>
          </ac:spMkLst>
        </pc:spChg>
        <pc:spChg chg="mod">
          <ac:chgData name="Howard Partridge" userId="163e3a0e-4d77-4bd9-88ea-7ce083ef89c6" providerId="ADAL" clId="{50B2A4B4-A983-44A0-8757-FE748A4B9648}" dt="2017-06-01T16:43:50.870" v="1024" actId="14100"/>
          <ac:spMkLst>
            <pc:docMk/>
            <pc:sldMk cId="1219283310" sldId="345"/>
            <ac:spMk id="24" creationId="{00000000-0000-0000-0000-000000000000}"/>
          </ac:spMkLst>
        </pc:spChg>
        <pc:spChg chg="add mod">
          <ac:chgData name="Howard Partridge" userId="163e3a0e-4d77-4bd9-88ea-7ce083ef89c6" providerId="ADAL" clId="{50B2A4B4-A983-44A0-8757-FE748A4B9648}" dt="2017-06-01T16:43:42.173" v="1023" actId="0"/>
          <ac:spMkLst>
            <pc:docMk/>
            <pc:sldMk cId="1219283310" sldId="345"/>
            <ac:spMk id="4" creationId="{6CFE7633-12EB-4B02-A05A-1932E3EAD05C}"/>
          </ac:spMkLst>
        </pc:spChg>
        <pc:spChg chg="mod">
          <ac:chgData name="Howard Partridge" userId="163e3a0e-4d77-4bd9-88ea-7ce083ef89c6" providerId="ADAL" clId="{50B2A4B4-A983-44A0-8757-FE748A4B9648}" dt="2017-06-01T16:43:54.854" v="1025" actId="14100"/>
          <ac:spMkLst>
            <pc:docMk/>
            <pc:sldMk cId="1219283310" sldId="345"/>
            <ac:spMk id="9" creationId="{00000000-0000-0000-0000-000000000000}"/>
          </ac:spMkLst>
        </pc:spChg>
        <pc:spChg chg="mod">
          <ac:chgData name="Howard Partridge" userId="163e3a0e-4d77-4bd9-88ea-7ce083ef89c6" providerId="ADAL" clId="{50B2A4B4-A983-44A0-8757-FE748A4B9648}" dt="2017-06-01T16:44:07.222" v="1028" actId="14100"/>
          <ac:spMkLst>
            <pc:docMk/>
            <pc:sldMk cId="1219283310" sldId="345"/>
            <ac:spMk id="25" creationId="{00000000-0000-0000-0000-000000000000}"/>
          </ac:spMkLst>
        </pc:spChg>
        <pc:spChg chg="mod">
          <ac:chgData name="Howard Partridge" userId="163e3a0e-4d77-4bd9-88ea-7ce083ef89c6" providerId="ADAL" clId="{50B2A4B4-A983-44A0-8757-FE748A4B9648}" dt="2017-06-01T16:44:04.686" v="1027" actId="14100"/>
          <ac:spMkLst>
            <pc:docMk/>
            <pc:sldMk cId="1219283310" sldId="345"/>
            <ac:spMk id="23" creationId="{00000000-0000-0000-0000-000000000000}"/>
          </ac:spMkLst>
        </pc:spChg>
        <pc:spChg chg="mod">
          <ac:chgData name="Howard Partridge" userId="163e3a0e-4d77-4bd9-88ea-7ce083ef89c6" providerId="ADAL" clId="{50B2A4B4-A983-44A0-8757-FE748A4B9648}" dt="2017-06-01T16:44:01.286" v="1026" actId="14100"/>
          <ac:spMkLst>
            <pc:docMk/>
            <pc:sldMk cId="1219283310" sldId="345"/>
            <ac:spMk id="11" creationId="{00000000-0000-0000-0000-000000000000}"/>
          </ac:spMkLst>
        </pc:spChg>
      </pc:sldChg>
      <pc:sldChg chg="add">
        <pc:chgData name="Howard Partridge" userId="163e3a0e-4d77-4bd9-88ea-7ce083ef89c6" providerId="ADAL" clId="{50B2A4B4-A983-44A0-8757-FE748A4B9648}" dt="2017-06-01T18:34:24.537" v="1065" actId="0"/>
        <pc:sldMkLst>
          <pc:docMk/>
          <pc:sldMk cId="2042358711" sldId="346"/>
        </pc:sldMkLst>
      </pc:sldChg>
      <pc:sldChg chg="modSp add">
        <pc:chgData name="Howard Partridge" userId="163e3a0e-4d77-4bd9-88ea-7ce083ef89c6" providerId="ADAL" clId="{50B2A4B4-A983-44A0-8757-FE748A4B9648}" dt="2017-06-01T19:11:29.901" v="1516" actId="20577"/>
        <pc:sldMkLst>
          <pc:docMk/>
          <pc:sldMk cId="3327769526" sldId="347"/>
        </pc:sldMkLst>
        <pc:spChg chg="mod">
          <ac:chgData name="Howard Partridge" userId="163e3a0e-4d77-4bd9-88ea-7ce083ef89c6" providerId="ADAL" clId="{50B2A4B4-A983-44A0-8757-FE748A4B9648}" dt="2017-06-01T19:11:29.901" v="1516" actId="20577"/>
          <ac:spMkLst>
            <pc:docMk/>
            <pc:sldMk cId="3327769526" sldId="347"/>
            <ac:spMk id="2" creationId="{68E8E0E9-160E-4B88-99F6-475407267108}"/>
          </ac:spMkLst>
        </pc:spChg>
        <pc:spChg chg="mod">
          <ac:chgData name="Howard Partridge" userId="163e3a0e-4d77-4bd9-88ea-7ce083ef89c6" providerId="ADAL" clId="{50B2A4B4-A983-44A0-8757-FE748A4B9648}" dt="2017-06-01T19:09:40.263" v="1493" actId="27636"/>
          <ac:spMkLst>
            <pc:docMk/>
            <pc:sldMk cId="3327769526" sldId="347"/>
            <ac:spMk id="3" creationId="{F66563F3-C804-449F-B3B9-13DACD2CEAC9}"/>
          </ac:spMkLst>
        </pc:spChg>
      </pc:sldChg>
    </pc:docChg>
  </pc:docChgLst>
  <pc:docChgLst>
    <pc:chgData name="Howard Partridge" userId="163e3a0e-4d77-4bd9-88ea-7ce083ef89c6" providerId="ADAL" clId="{9DCA5B60-E1B5-4A98-B159-A5D8AE22E9B0}"/>
    <pc:docChg chg="undo custSel addSld delSld modSld sldOrd delMainMaster delSection modSection">
      <pc:chgData name="Howard Partridge" userId="163e3a0e-4d77-4bd9-88ea-7ce083ef89c6" providerId="ADAL" clId="{9DCA5B60-E1B5-4A98-B159-A5D8AE22E9B0}" dt="2017-06-08T15:51:14.102" v="5678" actId="1076"/>
      <pc:docMkLst>
        <pc:docMk/>
      </pc:docMkLst>
      <pc:sldChg chg="del ord">
        <pc:chgData name="Howard Partridge" userId="163e3a0e-4d77-4bd9-88ea-7ce083ef89c6" providerId="ADAL" clId="{9DCA5B60-E1B5-4A98-B159-A5D8AE22E9B0}" dt="2017-06-08T14:47:44.761" v="5334" actId="2696"/>
        <pc:sldMkLst>
          <pc:docMk/>
          <pc:sldMk cId="3261272904" sldId="295"/>
        </pc:sldMkLst>
      </pc:sldChg>
      <pc:sldChg chg="modSp">
        <pc:chgData name="Howard Partridge" userId="163e3a0e-4d77-4bd9-88ea-7ce083ef89c6" providerId="ADAL" clId="{9DCA5B60-E1B5-4A98-B159-A5D8AE22E9B0}" dt="2017-06-08T11:15:21.914" v="3692" actId="113"/>
        <pc:sldMkLst>
          <pc:docMk/>
          <pc:sldMk cId="1604323870" sldId="297"/>
        </pc:sldMkLst>
        <pc:spChg chg="mod">
          <ac:chgData name="Howard Partridge" userId="163e3a0e-4d77-4bd9-88ea-7ce083ef89c6" providerId="ADAL" clId="{9DCA5B60-E1B5-4A98-B159-A5D8AE22E9B0}" dt="2017-06-08T11:15:21.914" v="3692" actId="113"/>
          <ac:spMkLst>
            <pc:docMk/>
            <pc:sldMk cId="1604323870" sldId="297"/>
            <ac:spMk id="11" creationId="{00000000-0000-0000-0000-000000000000}"/>
          </ac:spMkLst>
        </pc:spChg>
      </pc:sldChg>
      <pc:sldChg chg="modSp">
        <pc:chgData name="Howard Partridge" userId="163e3a0e-4d77-4bd9-88ea-7ce083ef89c6" providerId="ADAL" clId="{9DCA5B60-E1B5-4A98-B159-A5D8AE22E9B0}" dt="2017-06-08T11:15:11.316" v="3691" actId="113"/>
        <pc:sldMkLst>
          <pc:docMk/>
          <pc:sldMk cId="3142825009" sldId="313"/>
        </pc:sldMkLst>
        <pc:spChg chg="mod">
          <ac:chgData name="Howard Partridge" userId="163e3a0e-4d77-4bd9-88ea-7ce083ef89c6" providerId="ADAL" clId="{9DCA5B60-E1B5-4A98-B159-A5D8AE22E9B0}" dt="2017-06-08T11:15:11.316" v="3691" actId="113"/>
          <ac:spMkLst>
            <pc:docMk/>
            <pc:sldMk cId="3142825009" sldId="313"/>
            <ac:spMk id="6" creationId="{00000000-0000-0000-0000-000000000000}"/>
          </ac:spMkLst>
        </pc:spChg>
      </pc:sldChg>
      <pc:sldChg chg="modSp">
        <pc:chgData name="Howard Partridge" userId="163e3a0e-4d77-4bd9-88ea-7ce083ef89c6" providerId="ADAL" clId="{9DCA5B60-E1B5-4A98-B159-A5D8AE22E9B0}" dt="2017-06-08T10:43:28.533" v="3192" actId="14100"/>
        <pc:sldMkLst>
          <pc:docMk/>
          <pc:sldMk cId="314067139" sldId="315"/>
        </pc:sldMkLst>
        <pc:spChg chg="mod">
          <ac:chgData name="Howard Partridge" userId="163e3a0e-4d77-4bd9-88ea-7ce083ef89c6" providerId="ADAL" clId="{9DCA5B60-E1B5-4A98-B159-A5D8AE22E9B0}" dt="2017-06-08T10:43:28.533" v="3192" actId="14100"/>
          <ac:spMkLst>
            <pc:docMk/>
            <pc:sldMk cId="314067139" sldId="315"/>
            <ac:spMk id="3" creationId="{00000000-0000-0000-0000-000000000000}"/>
          </ac:spMkLst>
        </pc:spChg>
      </pc:sldChg>
      <pc:sldChg chg="modSp ord">
        <pc:chgData name="Howard Partridge" userId="163e3a0e-4d77-4bd9-88ea-7ce083ef89c6" providerId="ADAL" clId="{9DCA5B60-E1B5-4A98-B159-A5D8AE22E9B0}" dt="2017-06-08T14:39:49.904" v="4948" actId="404"/>
        <pc:sldMkLst>
          <pc:docMk/>
          <pc:sldMk cId="2357411069" sldId="316"/>
        </pc:sldMkLst>
        <pc:spChg chg="mod">
          <ac:chgData name="Howard Partridge" userId="163e3a0e-4d77-4bd9-88ea-7ce083ef89c6" providerId="ADAL" clId="{9DCA5B60-E1B5-4A98-B159-A5D8AE22E9B0}" dt="2017-06-08T14:39:49.904" v="4948" actId="404"/>
          <ac:spMkLst>
            <pc:docMk/>
            <pc:sldMk cId="2357411069" sldId="316"/>
            <ac:spMk id="5" creationId="{00000000-0000-0000-0000-000000000000}"/>
          </ac:spMkLst>
        </pc:spChg>
      </pc:sldChg>
      <pc:sldChg chg="modSp">
        <pc:chgData name="Howard Partridge" userId="163e3a0e-4d77-4bd9-88ea-7ce083ef89c6" providerId="ADAL" clId="{9DCA5B60-E1B5-4A98-B159-A5D8AE22E9B0}" dt="2017-06-08T14:52:16.322" v="5473" actId="403"/>
        <pc:sldMkLst>
          <pc:docMk/>
          <pc:sldMk cId="1740057092" sldId="327"/>
        </pc:sldMkLst>
        <pc:spChg chg="mod">
          <ac:chgData name="Howard Partridge" userId="163e3a0e-4d77-4bd9-88ea-7ce083ef89c6" providerId="ADAL" clId="{9DCA5B60-E1B5-4A98-B159-A5D8AE22E9B0}" dt="2017-06-08T14:52:16.322" v="5473" actId="403"/>
          <ac:spMkLst>
            <pc:docMk/>
            <pc:sldMk cId="1740057092" sldId="327"/>
            <ac:spMk id="7" creationId="{00000000-0000-0000-0000-000000000000}"/>
          </ac:spMkLst>
        </pc:spChg>
        <pc:spChg chg="mod">
          <ac:chgData name="Howard Partridge" userId="163e3a0e-4d77-4bd9-88ea-7ce083ef89c6" providerId="ADAL" clId="{9DCA5B60-E1B5-4A98-B159-A5D8AE22E9B0}" dt="2017-06-08T10:47:13.041" v="3233" actId="113"/>
          <ac:spMkLst>
            <pc:docMk/>
            <pc:sldMk cId="1740057092" sldId="327"/>
            <ac:spMk id="6" creationId="{00000000-0000-0000-0000-000000000000}"/>
          </ac:spMkLst>
        </pc:spChg>
      </pc:sldChg>
      <pc:sldChg chg="modSp ord">
        <pc:chgData name="Howard Partridge" userId="163e3a0e-4d77-4bd9-88ea-7ce083ef89c6" providerId="ADAL" clId="{9DCA5B60-E1B5-4A98-B159-A5D8AE22E9B0}" dt="2017-06-08T11:05:57.930" v="3655" actId="0"/>
        <pc:sldMkLst>
          <pc:docMk/>
          <pc:sldMk cId="2687263121" sldId="328"/>
        </pc:sldMkLst>
        <pc:spChg chg="mod">
          <ac:chgData name="Howard Partridge" userId="163e3a0e-4d77-4bd9-88ea-7ce083ef89c6" providerId="ADAL" clId="{9DCA5B60-E1B5-4A98-B159-A5D8AE22E9B0}" dt="2017-06-08T11:05:40.797" v="3654" actId="113"/>
          <ac:spMkLst>
            <pc:docMk/>
            <pc:sldMk cId="2687263121" sldId="328"/>
            <ac:spMk id="7" creationId="{00000000-0000-0000-0000-000000000000}"/>
          </ac:spMkLst>
        </pc:spChg>
      </pc:sldChg>
      <pc:sldChg chg="del">
        <pc:chgData name="Howard Partridge" userId="163e3a0e-4d77-4bd9-88ea-7ce083ef89c6" providerId="ADAL" clId="{9DCA5B60-E1B5-4A98-B159-A5D8AE22E9B0}" dt="2017-06-08T10:44:22.340" v="3198" actId="2696"/>
        <pc:sldMkLst>
          <pc:docMk/>
          <pc:sldMk cId="642278837" sldId="332"/>
        </pc:sldMkLst>
      </pc:sldChg>
      <pc:sldChg chg="modSp ord modNotesTx">
        <pc:chgData name="Howard Partridge" userId="163e3a0e-4d77-4bd9-88ea-7ce083ef89c6" providerId="ADAL" clId="{9DCA5B60-E1B5-4A98-B159-A5D8AE22E9B0}" dt="2017-06-08T15:27:34.003" v="5501" actId="113"/>
        <pc:sldMkLst>
          <pc:docMk/>
          <pc:sldMk cId="4237819656" sldId="335"/>
        </pc:sldMkLst>
        <pc:spChg chg="mod">
          <ac:chgData name="Howard Partridge" userId="163e3a0e-4d77-4bd9-88ea-7ce083ef89c6" providerId="ADAL" clId="{9DCA5B60-E1B5-4A98-B159-A5D8AE22E9B0}" dt="2017-06-08T15:27:34.003" v="5501" actId="113"/>
          <ac:spMkLst>
            <pc:docMk/>
            <pc:sldMk cId="4237819656" sldId="335"/>
            <ac:spMk id="7" creationId="{00000000-0000-0000-0000-000000000000}"/>
          </ac:spMkLst>
        </pc:spChg>
      </pc:sldChg>
      <pc:sldChg chg="del ord">
        <pc:chgData name="Howard Partridge" userId="163e3a0e-4d77-4bd9-88ea-7ce083ef89c6" providerId="ADAL" clId="{9DCA5B60-E1B5-4A98-B159-A5D8AE22E9B0}" dt="2017-06-08T14:39:56.431" v="4949" actId="2696"/>
        <pc:sldMkLst>
          <pc:docMk/>
          <pc:sldMk cId="2132970247" sldId="338"/>
        </pc:sldMkLst>
      </pc:sldChg>
      <pc:sldChg chg="modSp">
        <pc:chgData name="Howard Partridge" userId="163e3a0e-4d77-4bd9-88ea-7ce083ef89c6" providerId="ADAL" clId="{9DCA5B60-E1B5-4A98-B159-A5D8AE22E9B0}" dt="2017-06-08T14:57:23.384" v="5476" actId="1076"/>
        <pc:sldMkLst>
          <pc:docMk/>
          <pc:sldMk cId="54653589" sldId="339"/>
        </pc:sldMkLst>
        <pc:spChg chg="mod">
          <ac:chgData name="Howard Partridge" userId="163e3a0e-4d77-4bd9-88ea-7ce083ef89c6" providerId="ADAL" clId="{9DCA5B60-E1B5-4A98-B159-A5D8AE22E9B0}" dt="2017-06-08T14:57:23.384" v="5476" actId="1076"/>
          <ac:spMkLst>
            <pc:docMk/>
            <pc:sldMk cId="54653589" sldId="339"/>
            <ac:spMk id="23" creationId="{00000000-0000-0000-0000-000000000000}"/>
          </ac:spMkLst>
        </pc:spChg>
        <pc:spChg chg="mod">
          <ac:chgData name="Howard Partridge" userId="163e3a0e-4d77-4bd9-88ea-7ce083ef89c6" providerId="ADAL" clId="{9DCA5B60-E1B5-4A98-B159-A5D8AE22E9B0}" dt="2017-06-08T11:15:07.101" v="3690" actId="113"/>
          <ac:spMkLst>
            <pc:docMk/>
            <pc:sldMk cId="54653589" sldId="339"/>
            <ac:spMk id="22" creationId="{00000000-0000-0000-0000-000000000000}"/>
          </ac:spMkLst>
        </pc:spChg>
      </pc:sldChg>
      <pc:sldChg chg="modSp modAnim">
        <pc:chgData name="Howard Partridge" userId="163e3a0e-4d77-4bd9-88ea-7ce083ef89c6" providerId="ADAL" clId="{9DCA5B60-E1B5-4A98-B159-A5D8AE22E9B0}" dt="2017-06-08T14:36:30.782" v="4941" actId="0"/>
        <pc:sldMkLst>
          <pc:docMk/>
          <pc:sldMk cId="3101927768" sldId="340"/>
        </pc:sldMkLst>
        <pc:spChg chg="mod">
          <ac:chgData name="Howard Partridge" userId="163e3a0e-4d77-4bd9-88ea-7ce083ef89c6" providerId="ADAL" clId="{9DCA5B60-E1B5-4A98-B159-A5D8AE22E9B0}" dt="2017-06-08T14:36:30.782" v="4941" actId="0"/>
          <ac:spMkLst>
            <pc:docMk/>
            <pc:sldMk cId="3101927768" sldId="340"/>
            <ac:spMk id="19" creationId="{00000000-0000-0000-0000-000000000000}"/>
          </ac:spMkLst>
        </pc:spChg>
      </pc:sldChg>
      <pc:sldChg chg="del">
        <pc:chgData name="Howard Partridge" userId="163e3a0e-4d77-4bd9-88ea-7ce083ef89c6" providerId="ADAL" clId="{9DCA5B60-E1B5-4A98-B159-A5D8AE22E9B0}" dt="2017-06-08T10:43:48.765" v="3195" actId="2696"/>
        <pc:sldMkLst>
          <pc:docMk/>
          <pc:sldMk cId="4022691563" sldId="342"/>
        </pc:sldMkLst>
      </pc:sldChg>
      <pc:sldChg chg="modNotesTx">
        <pc:chgData name="Howard Partridge" userId="163e3a0e-4d77-4bd9-88ea-7ce083ef89c6" providerId="ADAL" clId="{9DCA5B60-E1B5-4A98-B159-A5D8AE22E9B0}" dt="2017-06-08T11:04:29.745" v="3630" actId="6549"/>
        <pc:sldMkLst>
          <pc:docMk/>
          <pc:sldMk cId="1065203993" sldId="343"/>
        </pc:sldMkLst>
      </pc:sldChg>
      <pc:sldChg chg="del">
        <pc:chgData name="Howard Partridge" userId="163e3a0e-4d77-4bd9-88ea-7ce083ef89c6" providerId="ADAL" clId="{9DCA5B60-E1B5-4A98-B159-A5D8AE22E9B0}" dt="2017-06-08T14:48:30.360" v="5349" actId="2696"/>
        <pc:sldMkLst>
          <pc:docMk/>
          <pc:sldMk cId="2202206148" sldId="344"/>
        </pc:sldMkLst>
      </pc:sldChg>
      <pc:sldChg chg="modSp">
        <pc:chgData name="Howard Partridge" userId="163e3a0e-4d77-4bd9-88ea-7ce083ef89c6" providerId="ADAL" clId="{9DCA5B60-E1B5-4A98-B159-A5D8AE22E9B0}" dt="2017-06-08T14:58:09.578" v="5480" actId="14100"/>
        <pc:sldMkLst>
          <pc:docMk/>
          <pc:sldMk cId="1219283310" sldId="345"/>
        </pc:sldMkLst>
        <pc:spChg chg="mod">
          <ac:chgData name="Howard Partridge" userId="163e3a0e-4d77-4bd9-88ea-7ce083ef89c6" providerId="ADAL" clId="{9DCA5B60-E1B5-4A98-B159-A5D8AE22E9B0}" dt="2017-06-08T11:15:48.049" v="3699" actId="20577"/>
          <ac:spMkLst>
            <pc:docMk/>
            <pc:sldMk cId="1219283310" sldId="345"/>
            <ac:spMk id="10" creationId="{00000000-0000-0000-0000-000000000000}"/>
          </ac:spMkLst>
        </pc:spChg>
        <pc:spChg chg="mod">
          <ac:chgData name="Howard Partridge" userId="163e3a0e-4d77-4bd9-88ea-7ce083ef89c6" providerId="ADAL" clId="{9DCA5B60-E1B5-4A98-B159-A5D8AE22E9B0}" dt="2017-06-08T11:16:05.156" v="3707" actId="20577"/>
          <ac:spMkLst>
            <pc:docMk/>
            <pc:sldMk cId="1219283310" sldId="345"/>
            <ac:spMk id="24" creationId="{00000000-0000-0000-0000-000000000000}"/>
          </ac:spMkLst>
        </pc:spChg>
        <pc:spChg chg="mod">
          <ac:chgData name="Howard Partridge" userId="163e3a0e-4d77-4bd9-88ea-7ce083ef89c6" providerId="ADAL" clId="{9DCA5B60-E1B5-4A98-B159-A5D8AE22E9B0}" dt="2017-06-08T14:58:09.578" v="5480" actId="14100"/>
          <ac:spMkLst>
            <pc:docMk/>
            <pc:sldMk cId="1219283310" sldId="345"/>
            <ac:spMk id="4" creationId="{6CFE7633-12EB-4B02-A05A-1932E3EAD05C}"/>
          </ac:spMkLst>
        </pc:spChg>
        <pc:spChg chg="mod">
          <ac:chgData name="Howard Partridge" userId="163e3a0e-4d77-4bd9-88ea-7ce083ef89c6" providerId="ADAL" clId="{9DCA5B60-E1B5-4A98-B159-A5D8AE22E9B0}" dt="2017-06-08T11:16:09.103" v="3709" actId="6549"/>
          <ac:spMkLst>
            <pc:docMk/>
            <pc:sldMk cId="1219283310" sldId="345"/>
            <ac:spMk id="9" creationId="{00000000-0000-0000-0000-000000000000}"/>
          </ac:spMkLst>
        </pc:spChg>
        <pc:spChg chg="mod">
          <ac:chgData name="Howard Partridge" userId="163e3a0e-4d77-4bd9-88ea-7ce083ef89c6" providerId="ADAL" clId="{9DCA5B60-E1B5-4A98-B159-A5D8AE22E9B0}" dt="2017-06-08T11:16:03.373" v="3706" actId="20577"/>
          <ac:spMkLst>
            <pc:docMk/>
            <pc:sldMk cId="1219283310" sldId="345"/>
            <ac:spMk id="23" creationId="{00000000-0000-0000-0000-000000000000}"/>
          </ac:spMkLst>
        </pc:spChg>
        <pc:spChg chg="mod">
          <ac:chgData name="Howard Partridge" userId="163e3a0e-4d77-4bd9-88ea-7ce083ef89c6" providerId="ADAL" clId="{9DCA5B60-E1B5-4A98-B159-A5D8AE22E9B0}" dt="2017-06-08T11:16:06.543" v="3708" actId="20577"/>
          <ac:spMkLst>
            <pc:docMk/>
            <pc:sldMk cId="1219283310" sldId="345"/>
            <ac:spMk id="25" creationId="{00000000-0000-0000-0000-000000000000}"/>
          </ac:spMkLst>
        </pc:spChg>
        <pc:spChg chg="mod">
          <ac:chgData name="Howard Partridge" userId="163e3a0e-4d77-4bd9-88ea-7ce083ef89c6" providerId="ADAL" clId="{9DCA5B60-E1B5-4A98-B159-A5D8AE22E9B0}" dt="2017-06-08T11:15:59.878" v="3705" actId="6549"/>
          <ac:spMkLst>
            <pc:docMk/>
            <pc:sldMk cId="1219283310" sldId="345"/>
            <ac:spMk id="11" creationId="{00000000-0000-0000-0000-000000000000}"/>
          </ac:spMkLst>
        </pc:spChg>
      </pc:sldChg>
      <pc:sldChg chg="addSp delSp modSp ord modNotesTx">
        <pc:chgData name="Howard Partridge" userId="163e3a0e-4d77-4bd9-88ea-7ce083ef89c6" providerId="ADAL" clId="{9DCA5B60-E1B5-4A98-B159-A5D8AE22E9B0}" dt="2017-06-08T15:51:14.102" v="5678" actId="1076"/>
        <pc:sldMkLst>
          <pc:docMk/>
          <pc:sldMk cId="2042358711" sldId="346"/>
        </pc:sldMkLst>
        <pc:spChg chg="mod">
          <ac:chgData name="Howard Partridge" userId="163e3a0e-4d77-4bd9-88ea-7ce083ef89c6" providerId="ADAL" clId="{9DCA5B60-E1B5-4A98-B159-A5D8AE22E9B0}" dt="2017-06-08T09:36:39.347" v="2281" actId="113"/>
          <ac:spMkLst>
            <pc:docMk/>
            <pc:sldMk cId="2042358711" sldId="346"/>
            <ac:spMk id="6" creationId="{00000000-0000-0000-0000-000000000000}"/>
          </ac:spMkLst>
        </pc:spChg>
        <pc:spChg chg="del mod">
          <ac:chgData name="Howard Partridge" userId="163e3a0e-4d77-4bd9-88ea-7ce083ef89c6" providerId="ADAL" clId="{9DCA5B60-E1B5-4A98-B159-A5D8AE22E9B0}" dt="2017-06-08T15:21:53.980" v="5483" actId="478"/>
          <ac:spMkLst>
            <pc:docMk/>
            <pc:sldMk cId="2042358711" sldId="346"/>
            <ac:spMk id="7" creationId="{00000000-0000-0000-0000-000000000000}"/>
          </ac:spMkLst>
        </pc:spChg>
        <pc:picChg chg="add mod modCrop">
          <ac:chgData name="Howard Partridge" userId="163e3a0e-4d77-4bd9-88ea-7ce083ef89c6" providerId="ADAL" clId="{9DCA5B60-E1B5-4A98-B159-A5D8AE22E9B0}" dt="2017-06-08T15:22:55.379" v="5489" actId="1076"/>
          <ac:picMkLst>
            <pc:docMk/>
            <pc:sldMk cId="2042358711" sldId="346"/>
            <ac:picMk id="11266" creationId="{DC23DF17-2A88-4D9E-ACFB-3678E3520DD0}"/>
          </ac:picMkLst>
        </pc:picChg>
        <pc:picChg chg="add del mod">
          <ac:chgData name="Howard Partridge" userId="163e3a0e-4d77-4bd9-88ea-7ce083ef89c6" providerId="ADAL" clId="{9DCA5B60-E1B5-4A98-B159-A5D8AE22E9B0}" dt="2017-06-08T15:24:43.435" v="5493" actId="478"/>
          <ac:picMkLst>
            <pc:docMk/>
            <pc:sldMk cId="2042358711" sldId="346"/>
            <ac:picMk id="11268" creationId="{909A8DF0-A65B-4AB5-B589-E9A69C1BFC35}"/>
          </ac:picMkLst>
        </pc:picChg>
        <pc:picChg chg="add mod">
          <ac:chgData name="Howard Partridge" userId="163e3a0e-4d77-4bd9-88ea-7ce083ef89c6" providerId="ADAL" clId="{9DCA5B60-E1B5-4A98-B159-A5D8AE22E9B0}" dt="2017-06-08T15:51:14.102" v="5678" actId="1076"/>
          <ac:picMkLst>
            <pc:docMk/>
            <pc:sldMk cId="2042358711" sldId="346"/>
            <ac:picMk id="11270" creationId="{184897DC-9C96-415D-8162-90599F5BF05C}"/>
          </ac:picMkLst>
        </pc:picChg>
      </pc:sldChg>
      <pc:sldChg chg="del">
        <pc:chgData name="Howard Partridge" userId="163e3a0e-4d77-4bd9-88ea-7ce083ef89c6" providerId="ADAL" clId="{9DCA5B60-E1B5-4A98-B159-A5D8AE22E9B0}" dt="2017-06-07T17:38:32.488" v="1908" actId="2696"/>
        <pc:sldMkLst>
          <pc:docMk/>
          <pc:sldMk cId="3327769526" sldId="347"/>
        </pc:sldMkLst>
      </pc:sldChg>
      <pc:sldChg chg="add del ord">
        <pc:chgData name="Howard Partridge" userId="163e3a0e-4d77-4bd9-88ea-7ce083ef89c6" providerId="ADAL" clId="{9DCA5B60-E1B5-4A98-B159-A5D8AE22E9B0}" dt="2017-06-08T14:47:44.784" v="5335" actId="2696"/>
        <pc:sldMkLst>
          <pc:docMk/>
          <pc:sldMk cId="4136440252" sldId="348"/>
        </pc:sldMkLst>
      </pc:sldChg>
      <pc:sldChg chg="addSp modSp add">
        <pc:chgData name="Howard Partridge" userId="163e3a0e-4d77-4bd9-88ea-7ce083ef89c6" providerId="ADAL" clId="{9DCA5B60-E1B5-4A98-B159-A5D8AE22E9B0}" dt="2017-06-07T17:38:08.834" v="1906" actId="20577"/>
        <pc:sldMkLst>
          <pc:docMk/>
          <pc:sldMk cId="566810874" sldId="349"/>
        </pc:sldMkLst>
        <pc:spChg chg="mod">
          <ac:chgData name="Howard Partridge" userId="163e3a0e-4d77-4bd9-88ea-7ce083ef89c6" providerId="ADAL" clId="{9DCA5B60-E1B5-4A98-B159-A5D8AE22E9B0}" dt="2017-06-07T17:38:08.834" v="1906" actId="20577"/>
          <ac:spMkLst>
            <pc:docMk/>
            <pc:sldMk cId="566810874" sldId="349"/>
            <ac:spMk id="3" creationId="{F66563F3-C804-449F-B3B9-13DACD2CEAC9}"/>
          </ac:spMkLst>
        </pc:spChg>
        <pc:spChg chg="mod">
          <ac:chgData name="Howard Partridge" userId="163e3a0e-4d77-4bd9-88ea-7ce083ef89c6" providerId="ADAL" clId="{9DCA5B60-E1B5-4A98-B159-A5D8AE22E9B0}" dt="2017-06-07T17:36:22.674" v="1873" actId="14100"/>
          <ac:spMkLst>
            <pc:docMk/>
            <pc:sldMk cId="566810874" sldId="349"/>
            <ac:spMk id="2" creationId="{68E8E0E9-160E-4B88-99F6-475407267108}"/>
          </ac:spMkLst>
        </pc:spChg>
        <pc:picChg chg="add mod">
          <ac:chgData name="Howard Partridge" userId="163e3a0e-4d77-4bd9-88ea-7ce083ef89c6" providerId="ADAL" clId="{9DCA5B60-E1B5-4A98-B159-A5D8AE22E9B0}" dt="2017-06-07T13:43:42.811" v="156" actId="1076"/>
          <ac:picMkLst>
            <pc:docMk/>
            <pc:sldMk cId="566810874" sldId="349"/>
            <ac:picMk id="5" creationId="{00675884-602D-4D1A-8077-A0BF2603259C}"/>
          </ac:picMkLst>
        </pc:picChg>
        <pc:picChg chg="add mod">
          <ac:chgData name="Howard Partridge" userId="163e3a0e-4d77-4bd9-88ea-7ce083ef89c6" providerId="ADAL" clId="{9DCA5B60-E1B5-4A98-B159-A5D8AE22E9B0}" dt="2017-06-07T13:43:25.625" v="152" actId="14100"/>
          <ac:picMkLst>
            <pc:docMk/>
            <pc:sldMk cId="566810874" sldId="349"/>
            <ac:picMk id="1026" creationId="{1BF8B0C9-D115-4397-B84D-A63BB880908E}"/>
          </ac:picMkLst>
        </pc:picChg>
        <pc:picChg chg="add mod">
          <ac:chgData name="Howard Partridge" userId="163e3a0e-4d77-4bd9-88ea-7ce083ef89c6" providerId="ADAL" clId="{9DCA5B60-E1B5-4A98-B159-A5D8AE22E9B0}" dt="2017-06-07T13:43:32.882" v="154" actId="14100"/>
          <ac:picMkLst>
            <pc:docMk/>
            <pc:sldMk cId="566810874" sldId="349"/>
            <ac:picMk id="1028" creationId="{F9F7229D-3F13-41EA-86A7-163A3D1B8A1A}"/>
          </ac:picMkLst>
        </pc:picChg>
      </pc:sldChg>
      <pc:sldChg chg="addSp delSp modSp add del">
        <pc:chgData name="Howard Partridge" userId="163e3a0e-4d77-4bd9-88ea-7ce083ef89c6" providerId="ADAL" clId="{9DCA5B60-E1B5-4A98-B159-A5D8AE22E9B0}" dt="2017-06-07T17:38:30.047" v="1907" actId="2696"/>
        <pc:sldMkLst>
          <pc:docMk/>
          <pc:sldMk cId="2532711550" sldId="350"/>
        </pc:sldMkLst>
        <pc:spChg chg="mod">
          <ac:chgData name="Howard Partridge" userId="163e3a0e-4d77-4bd9-88ea-7ce083ef89c6" providerId="ADAL" clId="{9DCA5B60-E1B5-4A98-B159-A5D8AE22E9B0}" dt="2017-06-07T16:02:57.216" v="681" actId="6549"/>
          <ac:spMkLst>
            <pc:docMk/>
            <pc:sldMk cId="2532711550" sldId="350"/>
            <ac:spMk id="2" creationId="{68E8E0E9-160E-4B88-99F6-475407267108}"/>
          </ac:spMkLst>
        </pc:spChg>
        <pc:spChg chg="mod">
          <ac:chgData name="Howard Partridge" userId="163e3a0e-4d77-4bd9-88ea-7ce083ef89c6" providerId="ADAL" clId="{9DCA5B60-E1B5-4A98-B159-A5D8AE22E9B0}" dt="2017-06-07T17:32:29.827" v="1742" actId="14100"/>
          <ac:spMkLst>
            <pc:docMk/>
            <pc:sldMk cId="2532711550" sldId="350"/>
            <ac:spMk id="3" creationId="{F66563F3-C804-449F-B3B9-13DACD2CEAC9}"/>
          </ac:spMkLst>
        </pc:spChg>
        <pc:picChg chg="add del mod">
          <ac:chgData name="Howard Partridge" userId="163e3a0e-4d77-4bd9-88ea-7ce083ef89c6" providerId="ADAL" clId="{9DCA5B60-E1B5-4A98-B159-A5D8AE22E9B0}" dt="2017-06-07T17:26:01.145" v="1527" actId="478"/>
          <ac:picMkLst>
            <pc:docMk/>
            <pc:sldMk cId="2532711550" sldId="350"/>
            <ac:picMk id="4" creationId="{8ABCFA9C-6B4E-4975-8860-529223B1C934}"/>
          </ac:picMkLst>
        </pc:picChg>
        <pc:picChg chg="del">
          <ac:chgData name="Howard Partridge" userId="163e3a0e-4d77-4bd9-88ea-7ce083ef89c6" providerId="ADAL" clId="{9DCA5B60-E1B5-4A98-B159-A5D8AE22E9B0}" dt="2017-06-07T15:58:25.106" v="568" actId="478"/>
          <ac:picMkLst>
            <pc:docMk/>
            <pc:sldMk cId="2532711550" sldId="350"/>
            <ac:picMk id="1026" creationId="{1BF8B0C9-D115-4397-B84D-A63BB880908E}"/>
          </ac:picMkLst>
        </pc:picChg>
        <pc:picChg chg="add mod">
          <ac:chgData name="Howard Partridge" userId="163e3a0e-4d77-4bd9-88ea-7ce083ef89c6" providerId="ADAL" clId="{9DCA5B60-E1B5-4A98-B159-A5D8AE22E9B0}" dt="2017-06-07T16:01:02.966" v="587" actId="1038"/>
          <ac:picMkLst>
            <pc:docMk/>
            <pc:sldMk cId="2532711550" sldId="350"/>
            <ac:picMk id="2052" creationId="{3D8292FD-D2C4-4B32-9D51-0078CEC2C313}"/>
          </ac:picMkLst>
        </pc:picChg>
        <pc:picChg chg="add mod">
          <ac:chgData name="Howard Partridge" userId="163e3a0e-4d77-4bd9-88ea-7ce083ef89c6" providerId="ADAL" clId="{9DCA5B60-E1B5-4A98-B159-A5D8AE22E9B0}" dt="2017-06-07T15:58:43.046" v="573" actId="1076"/>
          <ac:picMkLst>
            <pc:docMk/>
            <pc:sldMk cId="2532711550" sldId="350"/>
            <ac:picMk id="2050" creationId="{8904F64E-F65C-4D4F-B847-85DB9AEE455B}"/>
          </ac:picMkLst>
        </pc:picChg>
        <pc:picChg chg="del">
          <ac:chgData name="Howard Partridge" userId="163e3a0e-4d77-4bd9-88ea-7ce083ef89c6" providerId="ADAL" clId="{9DCA5B60-E1B5-4A98-B159-A5D8AE22E9B0}" dt="2017-06-07T16:00:47.472" v="574" actId="478"/>
          <ac:picMkLst>
            <pc:docMk/>
            <pc:sldMk cId="2532711550" sldId="350"/>
            <ac:picMk id="5" creationId="{00675884-602D-4D1A-8077-A0BF2603259C}"/>
          </ac:picMkLst>
        </pc:picChg>
        <pc:picChg chg="del">
          <ac:chgData name="Howard Partridge" userId="163e3a0e-4d77-4bd9-88ea-7ce083ef89c6" providerId="ADAL" clId="{9DCA5B60-E1B5-4A98-B159-A5D8AE22E9B0}" dt="2017-06-07T16:00:49.293" v="575" actId="478"/>
          <ac:picMkLst>
            <pc:docMk/>
            <pc:sldMk cId="2532711550" sldId="350"/>
            <ac:picMk id="1028" creationId="{F9F7229D-3F13-41EA-86A7-163A3D1B8A1A}"/>
          </ac:picMkLst>
        </pc:picChg>
      </pc:sldChg>
      <pc:sldChg chg="addSp modSp add ord">
        <pc:chgData name="Howard Partridge" userId="163e3a0e-4d77-4bd9-88ea-7ce083ef89c6" providerId="ADAL" clId="{9DCA5B60-E1B5-4A98-B159-A5D8AE22E9B0}" dt="2017-06-08T11:20:11.702" v="3736" actId="0"/>
        <pc:sldMkLst>
          <pc:docMk/>
          <pc:sldMk cId="2764526359" sldId="351"/>
        </pc:sldMkLst>
        <pc:spChg chg="mod">
          <ac:chgData name="Howard Partridge" userId="163e3a0e-4d77-4bd9-88ea-7ce083ef89c6" providerId="ADAL" clId="{9DCA5B60-E1B5-4A98-B159-A5D8AE22E9B0}" dt="2017-06-07T17:36:05.826" v="1872" actId="14100"/>
          <ac:spMkLst>
            <pc:docMk/>
            <pc:sldMk cId="2764526359" sldId="351"/>
            <ac:spMk id="2" creationId="{68E8E0E9-160E-4B88-99F6-475407267108}"/>
          </ac:spMkLst>
        </pc:spChg>
        <pc:spChg chg="mod">
          <ac:chgData name="Howard Partridge" userId="163e3a0e-4d77-4bd9-88ea-7ce083ef89c6" providerId="ADAL" clId="{9DCA5B60-E1B5-4A98-B159-A5D8AE22E9B0}" dt="2017-06-07T17:36:02.778" v="1871" actId="14100"/>
          <ac:spMkLst>
            <pc:docMk/>
            <pc:sldMk cId="2764526359" sldId="351"/>
            <ac:spMk id="3" creationId="{F66563F3-C804-449F-B3B9-13DACD2CEAC9}"/>
          </ac:spMkLst>
        </pc:spChg>
        <pc:spChg chg="add mod">
          <ac:chgData name="Howard Partridge" userId="163e3a0e-4d77-4bd9-88ea-7ce083ef89c6" providerId="ADAL" clId="{9DCA5B60-E1B5-4A98-B159-A5D8AE22E9B0}" dt="2017-06-07T17:35:59.802" v="1870" actId="14100"/>
          <ac:spMkLst>
            <pc:docMk/>
            <pc:sldMk cId="2764526359" sldId="351"/>
            <ac:spMk id="6" creationId="{31AA4D10-7943-4E10-887C-444C30FB6CF7}"/>
          </ac:spMkLst>
        </pc:spChg>
        <pc:picChg chg="mod">
          <ac:chgData name="Howard Partridge" userId="163e3a0e-4d77-4bd9-88ea-7ce083ef89c6" providerId="ADAL" clId="{9DCA5B60-E1B5-4A98-B159-A5D8AE22E9B0}" dt="2017-06-07T17:35:03.563" v="1837" actId="1076"/>
          <ac:picMkLst>
            <pc:docMk/>
            <pc:sldMk cId="2764526359" sldId="351"/>
            <ac:picMk id="2052" creationId="{3D8292FD-D2C4-4B32-9D51-0078CEC2C313}"/>
          </ac:picMkLst>
        </pc:picChg>
      </pc:sldChg>
      <pc:sldChg chg="addSp delSp modSp add del">
        <pc:chgData name="Howard Partridge" userId="163e3a0e-4d77-4bd9-88ea-7ce083ef89c6" providerId="ADAL" clId="{9DCA5B60-E1B5-4A98-B159-A5D8AE22E9B0}" dt="2017-06-08T10:43:38.841" v="3193" actId="2696"/>
        <pc:sldMkLst>
          <pc:docMk/>
          <pc:sldMk cId="2589472070" sldId="352"/>
        </pc:sldMkLst>
        <pc:spChg chg="add mod">
          <ac:chgData name="Howard Partridge" userId="163e3a0e-4d77-4bd9-88ea-7ce083ef89c6" providerId="ADAL" clId="{9DCA5B60-E1B5-4A98-B159-A5D8AE22E9B0}" dt="2017-06-07T18:29:26.313" v="2031" actId="6549"/>
          <ac:spMkLst>
            <pc:docMk/>
            <pc:sldMk cId="2589472070" sldId="352"/>
            <ac:spMk id="6" creationId="{76CD7216-FB33-4436-9694-D4F53F1D78E4}"/>
          </ac:spMkLst>
        </pc:spChg>
        <pc:spChg chg="add mod">
          <ac:chgData name="Howard Partridge" userId="163e3a0e-4d77-4bd9-88ea-7ce083ef89c6" providerId="ADAL" clId="{9DCA5B60-E1B5-4A98-B159-A5D8AE22E9B0}" dt="2017-06-07T18:31:54.968" v="2094" actId="1076"/>
          <ac:spMkLst>
            <pc:docMk/>
            <pc:sldMk cId="2589472070" sldId="352"/>
            <ac:spMk id="7" creationId="{F15E160A-840A-40CF-857F-8AB556DC7288}"/>
          </ac:spMkLst>
        </pc:spChg>
        <pc:picChg chg="add mod">
          <ac:chgData name="Howard Partridge" userId="163e3a0e-4d77-4bd9-88ea-7ce083ef89c6" providerId="ADAL" clId="{9DCA5B60-E1B5-4A98-B159-A5D8AE22E9B0}" dt="2017-06-07T18:31:57.495" v="2095" actId="1076"/>
          <ac:picMkLst>
            <pc:docMk/>
            <pc:sldMk cId="2589472070" sldId="352"/>
            <ac:picMk id="2" creationId="{F68654C5-B273-4062-A7B8-1ABCB04A7F06}"/>
          </ac:picMkLst>
        </pc:picChg>
        <pc:picChg chg="add mod">
          <ac:chgData name="Howard Partridge" userId="163e3a0e-4d77-4bd9-88ea-7ce083ef89c6" providerId="ADAL" clId="{9DCA5B60-E1B5-4A98-B159-A5D8AE22E9B0}" dt="2017-06-07T18:32:12.184" v="2097" actId="1076"/>
          <ac:picMkLst>
            <pc:docMk/>
            <pc:sldMk cId="2589472070" sldId="352"/>
            <ac:picMk id="5" creationId="{4DC090F0-B3DE-4397-BB3A-F113403C7CC4}"/>
          </ac:picMkLst>
        </pc:picChg>
        <pc:picChg chg="add mod">
          <ac:chgData name="Howard Partridge" userId="163e3a0e-4d77-4bd9-88ea-7ce083ef89c6" providerId="ADAL" clId="{9DCA5B60-E1B5-4A98-B159-A5D8AE22E9B0}" dt="2017-06-07T18:37:44.007" v="2252" actId="1076"/>
          <ac:picMkLst>
            <pc:docMk/>
            <pc:sldMk cId="2589472070" sldId="352"/>
            <ac:picMk id="8" creationId="{080598F6-948F-42E0-AEC3-869F038DDAB7}"/>
          </ac:picMkLst>
        </pc:picChg>
        <pc:picChg chg="add del mod">
          <ac:chgData name="Howard Partridge" userId="163e3a0e-4d77-4bd9-88ea-7ce083ef89c6" providerId="ADAL" clId="{9DCA5B60-E1B5-4A98-B159-A5D8AE22E9B0}" dt="2017-06-07T18:32:00.866" v="2096" actId="478"/>
          <ac:picMkLst>
            <pc:docMk/>
            <pc:sldMk cId="2589472070" sldId="352"/>
            <ac:picMk id="4" creationId="{78DD6353-949E-442F-BC15-3E4DA123EC28}"/>
          </ac:picMkLst>
        </pc:picChg>
        <pc:picChg chg="add mod">
          <ac:chgData name="Howard Partridge" userId="163e3a0e-4d77-4bd9-88ea-7ce083ef89c6" providerId="ADAL" clId="{9DCA5B60-E1B5-4A98-B159-A5D8AE22E9B0}" dt="2017-06-07T18:28:31.264" v="1945" actId="14100"/>
          <ac:picMkLst>
            <pc:docMk/>
            <pc:sldMk cId="2589472070" sldId="352"/>
            <ac:picMk id="3" creationId="{E5D68D30-D72E-4D4A-A0E3-4564D53BE99C}"/>
          </ac:picMkLst>
        </pc:picChg>
      </pc:sldChg>
      <pc:sldChg chg="addSp delSp modSp add ord">
        <pc:chgData name="Howard Partridge" userId="163e3a0e-4d77-4bd9-88ea-7ce083ef89c6" providerId="ADAL" clId="{9DCA5B60-E1B5-4A98-B159-A5D8AE22E9B0}" dt="2017-06-08T15:50:48.447" v="5676" actId="14100"/>
        <pc:sldMkLst>
          <pc:docMk/>
          <pc:sldMk cId="2041988019" sldId="353"/>
        </pc:sldMkLst>
        <pc:spChg chg="add del mod">
          <ac:chgData name="Howard Partridge" userId="163e3a0e-4d77-4bd9-88ea-7ce083ef89c6" providerId="ADAL" clId="{9DCA5B60-E1B5-4A98-B159-A5D8AE22E9B0}" dt="2017-06-08T15:43:00.874" v="5505" actId="478"/>
          <ac:spMkLst>
            <pc:docMk/>
            <pc:sldMk cId="2041988019" sldId="353"/>
            <ac:spMk id="5" creationId="{6C0FDFF4-4AC6-434A-A630-580B1D9A056E}"/>
          </ac:spMkLst>
        </pc:spChg>
        <pc:spChg chg="add">
          <ac:chgData name="Howard Partridge" userId="163e3a0e-4d77-4bd9-88ea-7ce083ef89c6" providerId="ADAL" clId="{9DCA5B60-E1B5-4A98-B159-A5D8AE22E9B0}" dt="2017-06-08T15:43:17.022" v="5507" actId="0"/>
          <ac:spMkLst>
            <pc:docMk/>
            <pc:sldMk cId="2041988019" sldId="353"/>
            <ac:spMk id="7" creationId="{2B8F6025-B4B3-485D-AA5A-982FFB7104C8}"/>
          </ac:spMkLst>
        </pc:spChg>
        <pc:spChg chg="add mod">
          <ac:chgData name="Howard Partridge" userId="163e3a0e-4d77-4bd9-88ea-7ce083ef89c6" providerId="ADAL" clId="{9DCA5B60-E1B5-4A98-B159-A5D8AE22E9B0}" dt="2017-06-08T15:50:48.447" v="5676" actId="14100"/>
          <ac:spMkLst>
            <pc:docMk/>
            <pc:sldMk cId="2041988019" sldId="353"/>
            <ac:spMk id="4" creationId="{A38B7A3E-FCF2-49C1-B970-1C76C5B0009C}"/>
          </ac:spMkLst>
        </pc:spChg>
        <pc:picChg chg="add mod">
          <ac:chgData name="Howard Partridge" userId="163e3a0e-4d77-4bd9-88ea-7ce083ef89c6" providerId="ADAL" clId="{9DCA5B60-E1B5-4A98-B159-A5D8AE22E9B0}" dt="2017-06-08T15:26:56.181" v="5499" actId="1076"/>
          <ac:picMkLst>
            <pc:docMk/>
            <pc:sldMk cId="2041988019" sldId="353"/>
            <ac:picMk id="2" creationId="{B129E41F-1A41-47ED-9E9B-F8767EEC5852}"/>
          </ac:picMkLst>
        </pc:picChg>
        <pc:picChg chg="add del">
          <ac:chgData name="Howard Partridge" userId="163e3a0e-4d77-4bd9-88ea-7ce083ef89c6" providerId="ADAL" clId="{9DCA5B60-E1B5-4A98-B159-A5D8AE22E9B0}" dt="2017-06-08T15:43:18.980" v="5508" actId="478"/>
          <ac:picMkLst>
            <pc:docMk/>
            <pc:sldMk cId="2041988019" sldId="353"/>
            <ac:picMk id="4098" creationId="{E0F64738-1C54-4759-9E21-B80D76C5FCF8}"/>
          </ac:picMkLst>
        </pc:picChg>
        <pc:picChg chg="add del mod">
          <ac:chgData name="Howard Partridge" userId="163e3a0e-4d77-4bd9-88ea-7ce083ef89c6" providerId="ADAL" clId="{9DCA5B60-E1B5-4A98-B159-A5D8AE22E9B0}" dt="2017-06-07T18:36:20.258" v="2250" actId="478"/>
          <ac:picMkLst>
            <pc:docMk/>
            <pc:sldMk cId="2041988019" sldId="353"/>
            <ac:picMk id="3" creationId="{967965E1-7C2C-4E0F-B708-49A8C3BE3E99}"/>
          </ac:picMkLst>
        </pc:picChg>
      </pc:sldChg>
      <pc:sldChg chg="addSp delSp modSp add ord">
        <pc:chgData name="Howard Partridge" userId="163e3a0e-4d77-4bd9-88ea-7ce083ef89c6" providerId="ADAL" clId="{9DCA5B60-E1B5-4A98-B159-A5D8AE22E9B0}" dt="2017-06-08T10:43:53.750" v="3196" actId="0"/>
        <pc:sldMkLst>
          <pc:docMk/>
          <pc:sldMk cId="4138515412" sldId="354"/>
        </pc:sldMkLst>
        <pc:spChg chg="mod">
          <ac:chgData name="Howard Partridge" userId="163e3a0e-4d77-4bd9-88ea-7ce083ef89c6" providerId="ADAL" clId="{9DCA5B60-E1B5-4A98-B159-A5D8AE22E9B0}" dt="2017-06-08T09:40:24.697" v="2405" actId="20577"/>
          <ac:spMkLst>
            <pc:docMk/>
            <pc:sldMk cId="4138515412" sldId="354"/>
            <ac:spMk id="6" creationId="{00000000-0000-0000-0000-000000000000}"/>
          </ac:spMkLst>
        </pc:spChg>
        <pc:spChg chg="mod">
          <ac:chgData name="Howard Partridge" userId="163e3a0e-4d77-4bd9-88ea-7ce083ef89c6" providerId="ADAL" clId="{9DCA5B60-E1B5-4A98-B159-A5D8AE22E9B0}" dt="2017-06-08T10:38:27.447" v="3126" actId="20577"/>
          <ac:spMkLst>
            <pc:docMk/>
            <pc:sldMk cId="4138515412" sldId="354"/>
            <ac:spMk id="7" creationId="{00000000-0000-0000-0000-000000000000}"/>
          </ac:spMkLst>
        </pc:spChg>
        <pc:picChg chg="add del mod">
          <ac:chgData name="Howard Partridge" userId="163e3a0e-4d77-4bd9-88ea-7ce083ef89c6" providerId="ADAL" clId="{9DCA5B60-E1B5-4A98-B159-A5D8AE22E9B0}" dt="2017-06-08T09:43:13.017" v="2413" actId="478"/>
          <ac:picMkLst>
            <pc:docMk/>
            <pc:sldMk cId="4138515412" sldId="354"/>
            <ac:picMk id="3074" creationId="{BBDF96B9-A7D3-4899-BF8D-D2CCF59128DC}"/>
          </ac:picMkLst>
        </pc:picChg>
        <pc:picChg chg="add del">
          <ac:chgData name="Howard Partridge" userId="163e3a0e-4d77-4bd9-88ea-7ce083ef89c6" providerId="ADAL" clId="{9DCA5B60-E1B5-4A98-B159-A5D8AE22E9B0}" dt="2017-06-08T09:43:23.695" v="2416" actId="478"/>
          <ac:picMkLst>
            <pc:docMk/>
            <pc:sldMk cId="4138515412" sldId="354"/>
            <ac:picMk id="3" creationId="{30A8F294-F1E5-4D43-881D-8765606767F6}"/>
          </ac:picMkLst>
        </pc:picChg>
        <pc:picChg chg="add del mod">
          <ac:chgData name="Howard Partridge" userId="163e3a0e-4d77-4bd9-88ea-7ce083ef89c6" providerId="ADAL" clId="{9DCA5B60-E1B5-4A98-B159-A5D8AE22E9B0}" dt="2017-06-08T09:44:43.039" v="2425" actId="478"/>
          <ac:picMkLst>
            <pc:docMk/>
            <pc:sldMk cId="4138515412" sldId="354"/>
            <ac:picMk id="2" creationId="{F960D871-D7A1-430E-B96F-9DDDE156787B}"/>
          </ac:picMkLst>
        </pc:picChg>
        <pc:picChg chg="add mod">
          <ac:chgData name="Howard Partridge" userId="163e3a0e-4d77-4bd9-88ea-7ce083ef89c6" providerId="ADAL" clId="{9DCA5B60-E1B5-4A98-B159-A5D8AE22E9B0}" dt="2017-06-08T10:17:53.246" v="3023" actId="1036"/>
          <ac:picMkLst>
            <pc:docMk/>
            <pc:sldMk cId="4138515412" sldId="354"/>
            <ac:picMk id="8" creationId="{61628F5D-E551-4E16-AAB0-A1BFA613A7CD}"/>
          </ac:picMkLst>
        </pc:picChg>
      </pc:sldChg>
      <pc:sldChg chg="addSp delSp modSp add ord">
        <pc:chgData name="Howard Partridge" userId="163e3a0e-4d77-4bd9-88ea-7ce083ef89c6" providerId="ADAL" clId="{9DCA5B60-E1B5-4A98-B159-A5D8AE22E9B0}" dt="2017-06-08T15:26:45.172" v="5498" actId="1076"/>
        <pc:sldMkLst>
          <pc:docMk/>
          <pc:sldMk cId="2973226066" sldId="355"/>
        </pc:sldMkLst>
        <pc:spChg chg="del">
          <ac:chgData name="Howard Partridge" userId="163e3a0e-4d77-4bd9-88ea-7ce083ef89c6" providerId="ADAL" clId="{9DCA5B60-E1B5-4A98-B159-A5D8AE22E9B0}" dt="2017-06-08T10:29:59.182" v="3038" actId="478"/>
          <ac:spMkLst>
            <pc:docMk/>
            <pc:sldMk cId="2973226066" sldId="355"/>
            <ac:spMk id="7" creationId="{F15E160A-840A-40CF-857F-8AB556DC7288}"/>
          </ac:spMkLst>
        </pc:spChg>
        <pc:spChg chg="mod">
          <ac:chgData name="Howard Partridge" userId="163e3a0e-4d77-4bd9-88ea-7ce083ef89c6" providerId="ADAL" clId="{9DCA5B60-E1B5-4A98-B159-A5D8AE22E9B0}" dt="2017-06-08T10:40:44.560" v="3127" actId="14100"/>
          <ac:spMkLst>
            <pc:docMk/>
            <pc:sldMk cId="2973226066" sldId="355"/>
            <ac:spMk id="6" creationId="{76CD7216-FB33-4436-9694-D4F53F1D78E4}"/>
          </ac:spMkLst>
        </pc:spChg>
        <pc:picChg chg="del">
          <ac:chgData name="Howard Partridge" userId="163e3a0e-4d77-4bd9-88ea-7ce083ef89c6" providerId="ADAL" clId="{9DCA5B60-E1B5-4A98-B159-A5D8AE22E9B0}" dt="2017-06-08T10:30:00.998" v="3039" actId="478"/>
          <ac:picMkLst>
            <pc:docMk/>
            <pc:sldMk cId="2973226066" sldId="355"/>
            <ac:picMk id="8" creationId="{080598F6-948F-42E0-AEC3-869F038DDAB7}"/>
          </ac:picMkLst>
        </pc:picChg>
        <pc:picChg chg="add mod">
          <ac:chgData name="Howard Partridge" userId="163e3a0e-4d77-4bd9-88ea-7ce083ef89c6" providerId="ADAL" clId="{9DCA5B60-E1B5-4A98-B159-A5D8AE22E9B0}" dt="2017-06-08T15:26:45.172" v="5498" actId="1076"/>
          <ac:picMkLst>
            <pc:docMk/>
            <pc:sldMk cId="2973226066" sldId="355"/>
            <ac:picMk id="4" creationId="{B0278E42-3308-429F-A678-7C5C97F2FC0B}"/>
          </ac:picMkLst>
        </pc:picChg>
        <pc:picChg chg="del">
          <ac:chgData name="Howard Partridge" userId="163e3a0e-4d77-4bd9-88ea-7ce083ef89c6" providerId="ADAL" clId="{9DCA5B60-E1B5-4A98-B159-A5D8AE22E9B0}" dt="2017-06-08T10:30:05.876" v="3041" actId="478"/>
          <ac:picMkLst>
            <pc:docMk/>
            <pc:sldMk cId="2973226066" sldId="355"/>
            <ac:picMk id="3" creationId="{E5D68D30-D72E-4D4A-A0E3-4564D53BE99C}"/>
          </ac:picMkLst>
        </pc:picChg>
        <pc:picChg chg="del">
          <ac:chgData name="Howard Partridge" userId="163e3a0e-4d77-4bd9-88ea-7ce083ef89c6" providerId="ADAL" clId="{9DCA5B60-E1B5-4A98-B159-A5D8AE22E9B0}" dt="2017-06-08T10:30:03.653" v="3040" actId="478"/>
          <ac:picMkLst>
            <pc:docMk/>
            <pc:sldMk cId="2973226066" sldId="355"/>
            <ac:picMk id="2" creationId="{F68654C5-B273-4062-A7B8-1ABCB04A7F06}"/>
          </ac:picMkLst>
        </pc:picChg>
        <pc:picChg chg="del">
          <ac:chgData name="Howard Partridge" userId="163e3a0e-4d77-4bd9-88ea-7ce083ef89c6" providerId="ADAL" clId="{9DCA5B60-E1B5-4A98-B159-A5D8AE22E9B0}" dt="2017-06-08T10:30:07.570" v="3042" actId="478"/>
          <ac:picMkLst>
            <pc:docMk/>
            <pc:sldMk cId="2973226066" sldId="355"/>
            <ac:picMk id="5" creationId="{4DC090F0-B3DE-4397-BB3A-F113403C7CC4}"/>
          </ac:picMkLst>
        </pc:picChg>
      </pc:sldChg>
      <pc:sldChg chg="add del">
        <pc:chgData name="Howard Partridge" userId="163e3a0e-4d77-4bd9-88ea-7ce083ef89c6" providerId="ADAL" clId="{9DCA5B60-E1B5-4A98-B159-A5D8AE22E9B0}" dt="2017-06-08T10:19:02.498" v="3036" actId="2696"/>
        <pc:sldMkLst>
          <pc:docMk/>
          <pc:sldMk cId="3335785540" sldId="355"/>
        </pc:sldMkLst>
      </pc:sldChg>
      <pc:sldChg chg="add del ord modNotesTx">
        <pc:chgData name="Howard Partridge" userId="163e3a0e-4d77-4bd9-88ea-7ce083ef89c6" providerId="ADAL" clId="{9DCA5B60-E1B5-4A98-B159-A5D8AE22E9B0}" dt="2017-06-08T15:25:36.733" v="5497" actId="2696"/>
        <pc:sldMkLst>
          <pc:docMk/>
          <pc:sldMk cId="2354635839" sldId="356"/>
        </pc:sldMkLst>
      </pc:sldChg>
      <pc:sldChg chg="modSp add del modNotesTx">
        <pc:chgData name="Howard Partridge" userId="163e3a0e-4d77-4bd9-88ea-7ce083ef89c6" providerId="ADAL" clId="{9DCA5B60-E1B5-4A98-B159-A5D8AE22E9B0}" dt="2017-06-08T13:41:03.239" v="4267" actId="2696"/>
        <pc:sldMkLst>
          <pc:docMk/>
          <pc:sldMk cId="2003763885" sldId="357"/>
        </pc:sldMkLst>
        <pc:spChg chg="mod">
          <ac:chgData name="Howard Partridge" userId="163e3a0e-4d77-4bd9-88ea-7ce083ef89c6" providerId="ADAL" clId="{9DCA5B60-E1B5-4A98-B159-A5D8AE22E9B0}" dt="2017-06-08T11:13:24.297" v="3689" actId="20577"/>
          <ac:spMkLst>
            <pc:docMk/>
            <pc:sldMk cId="2003763885" sldId="357"/>
            <ac:spMk id="7" creationId="{00000000-0000-0000-0000-000000000000}"/>
          </ac:spMkLst>
        </pc:spChg>
        <pc:spChg chg="mod">
          <ac:chgData name="Howard Partridge" userId="163e3a0e-4d77-4bd9-88ea-7ce083ef89c6" providerId="ADAL" clId="{9DCA5B60-E1B5-4A98-B159-A5D8AE22E9B0}" dt="2017-06-08T11:03:09.727" v="3467" actId="6549"/>
          <ac:spMkLst>
            <pc:docMk/>
            <pc:sldMk cId="2003763885" sldId="357"/>
            <ac:spMk id="6" creationId="{00000000-0000-0000-0000-000000000000}"/>
          </ac:spMkLst>
        </pc:spChg>
      </pc:sldChg>
      <pc:sldChg chg="add del">
        <pc:chgData name="Howard Partridge" userId="163e3a0e-4d77-4bd9-88ea-7ce083ef89c6" providerId="ADAL" clId="{9DCA5B60-E1B5-4A98-B159-A5D8AE22E9B0}" dt="2017-06-08T14:47:41.201" v="5333" actId="2696"/>
        <pc:sldMkLst>
          <pc:docMk/>
          <pc:sldMk cId="3178443438" sldId="358"/>
        </pc:sldMkLst>
      </pc:sldChg>
      <pc:sldChg chg="addSp modSp add modNotesTx">
        <pc:chgData name="Howard Partridge" userId="163e3a0e-4d77-4bd9-88ea-7ce083ef89c6" providerId="ADAL" clId="{9DCA5B60-E1B5-4A98-B159-A5D8AE22E9B0}" dt="2017-06-08T13:40:56.568" v="4266" actId="6549"/>
        <pc:sldMkLst>
          <pc:docMk/>
          <pc:sldMk cId="333288682" sldId="359"/>
        </pc:sldMkLst>
        <pc:spChg chg="mod">
          <ac:chgData name="Howard Partridge" userId="163e3a0e-4d77-4bd9-88ea-7ce083ef89c6" providerId="ADAL" clId="{9DCA5B60-E1B5-4A98-B159-A5D8AE22E9B0}" dt="2017-06-08T13:40:56.568" v="4266" actId="6549"/>
          <ac:spMkLst>
            <pc:docMk/>
            <pc:sldMk cId="333288682" sldId="359"/>
            <ac:spMk id="7" creationId="{00000000-0000-0000-0000-000000000000}"/>
          </ac:spMkLst>
        </pc:spChg>
        <pc:spChg chg="mod">
          <ac:chgData name="Howard Partridge" userId="163e3a0e-4d77-4bd9-88ea-7ce083ef89c6" providerId="ADAL" clId="{9DCA5B60-E1B5-4A98-B159-A5D8AE22E9B0}" dt="2017-06-08T12:52:03.285" v="3811" actId="20577"/>
          <ac:spMkLst>
            <pc:docMk/>
            <pc:sldMk cId="333288682" sldId="359"/>
            <ac:spMk id="6" creationId="{00000000-0000-0000-0000-000000000000}"/>
          </ac:spMkLst>
        </pc:spChg>
        <pc:spChg chg="add mod ord">
          <ac:chgData name="Howard Partridge" userId="163e3a0e-4d77-4bd9-88ea-7ce083ef89c6" providerId="ADAL" clId="{9DCA5B60-E1B5-4A98-B159-A5D8AE22E9B0}" dt="2017-06-08T13:40:19.089" v="4236" actId="14100"/>
          <ac:spMkLst>
            <pc:docMk/>
            <pc:sldMk cId="333288682" sldId="359"/>
            <ac:spMk id="2" creationId="{80B565BE-5412-4E23-A3F6-D10DBE11A74E}"/>
          </ac:spMkLst>
        </pc:spChg>
        <pc:picChg chg="add mod ord">
          <ac:chgData name="Howard Partridge" userId="163e3a0e-4d77-4bd9-88ea-7ce083ef89c6" providerId="ADAL" clId="{9DCA5B60-E1B5-4A98-B159-A5D8AE22E9B0}" dt="2017-06-08T13:39:02.130" v="4220" actId="1038"/>
          <ac:picMkLst>
            <pc:docMk/>
            <pc:sldMk cId="333288682" sldId="359"/>
            <ac:picMk id="4" creationId="{2187C099-0FD2-4AB2-BB5C-B71E17A43689}"/>
          </ac:picMkLst>
        </pc:picChg>
      </pc:sldChg>
      <pc:sldChg chg="addSp modSp add del">
        <pc:chgData name="Howard Partridge" userId="163e3a0e-4d77-4bd9-88ea-7ce083ef89c6" providerId="ADAL" clId="{9DCA5B60-E1B5-4A98-B159-A5D8AE22E9B0}" dt="2017-06-08T13:40:33.839" v="4238" actId="2696"/>
        <pc:sldMkLst>
          <pc:docMk/>
          <pc:sldMk cId="1280439023" sldId="360"/>
        </pc:sldMkLst>
        <pc:spChg chg="mod">
          <ac:chgData name="Howard Partridge" userId="163e3a0e-4d77-4bd9-88ea-7ce083ef89c6" providerId="ADAL" clId="{9DCA5B60-E1B5-4A98-B159-A5D8AE22E9B0}" dt="2017-06-08T13:03:47.565" v="3931" actId="15"/>
          <ac:spMkLst>
            <pc:docMk/>
            <pc:sldMk cId="1280439023" sldId="360"/>
            <ac:spMk id="7" creationId="{00000000-0000-0000-0000-000000000000}"/>
          </ac:spMkLst>
        </pc:spChg>
        <pc:picChg chg="add mod ord">
          <ac:chgData name="Howard Partridge" userId="163e3a0e-4d77-4bd9-88ea-7ce083ef89c6" providerId="ADAL" clId="{9DCA5B60-E1B5-4A98-B159-A5D8AE22E9B0}" dt="2017-06-08T13:00:24.164" v="3886" actId="1076"/>
          <ac:picMkLst>
            <pc:docMk/>
            <pc:sldMk cId="1280439023" sldId="360"/>
            <ac:picMk id="7170" creationId="{A85DB242-213D-4535-A5C2-67F6CCEA9946}"/>
          </ac:picMkLst>
        </pc:picChg>
      </pc:sldChg>
      <pc:sldChg chg="addSp delSp modSp add modNotesTx">
        <pc:chgData name="Howard Partridge" userId="163e3a0e-4d77-4bd9-88ea-7ce083ef89c6" providerId="ADAL" clId="{9DCA5B60-E1B5-4A98-B159-A5D8AE22E9B0}" dt="2017-06-08T14:27:50.713" v="4637" actId="6549"/>
        <pc:sldMkLst>
          <pc:docMk/>
          <pc:sldMk cId="2166157160" sldId="360"/>
        </pc:sldMkLst>
        <pc:spChg chg="mod">
          <ac:chgData name="Howard Partridge" userId="163e3a0e-4d77-4bd9-88ea-7ce083ef89c6" providerId="ADAL" clId="{9DCA5B60-E1B5-4A98-B159-A5D8AE22E9B0}" dt="2017-06-08T14:26:41.116" v="4633" actId="6549"/>
          <ac:spMkLst>
            <pc:docMk/>
            <pc:sldMk cId="2166157160" sldId="360"/>
            <ac:spMk id="7" creationId="{00000000-0000-0000-0000-000000000000}"/>
          </ac:spMkLst>
        </pc:spChg>
        <pc:spChg chg="add del">
          <ac:chgData name="Howard Partridge" userId="163e3a0e-4d77-4bd9-88ea-7ce083ef89c6" providerId="ADAL" clId="{9DCA5B60-E1B5-4A98-B159-A5D8AE22E9B0}" dt="2017-06-08T13:58:10.834" v="4270" actId="0"/>
          <ac:spMkLst>
            <pc:docMk/>
            <pc:sldMk cId="2166157160" sldId="360"/>
            <ac:spMk id="2" creationId="{3841867E-7122-4429-9420-C2D3D3496260}"/>
          </ac:spMkLst>
        </pc:spChg>
        <pc:spChg chg="mod">
          <ac:chgData name="Howard Partridge" userId="163e3a0e-4d77-4bd9-88ea-7ce083ef89c6" providerId="ADAL" clId="{9DCA5B60-E1B5-4A98-B159-A5D8AE22E9B0}" dt="2017-06-08T13:59:34.081" v="4304" actId="6549"/>
          <ac:spMkLst>
            <pc:docMk/>
            <pc:sldMk cId="2166157160" sldId="360"/>
            <ac:spMk id="6" creationId="{00000000-0000-0000-0000-000000000000}"/>
          </ac:spMkLst>
        </pc:spChg>
        <pc:picChg chg="add mod">
          <ac:chgData name="Howard Partridge" userId="163e3a0e-4d77-4bd9-88ea-7ce083ef89c6" providerId="ADAL" clId="{9DCA5B60-E1B5-4A98-B159-A5D8AE22E9B0}" dt="2017-06-08T14:02:09.330" v="4404" actId="1076"/>
          <ac:picMkLst>
            <pc:docMk/>
            <pc:sldMk cId="2166157160" sldId="360"/>
            <ac:picMk id="9220" creationId="{822E4ACF-D2B8-4877-86C3-CB9E336235ED}"/>
          </ac:picMkLst>
        </pc:picChg>
      </pc:sldChg>
      <pc:sldChg chg="delSp modSp add ord modNotesTx">
        <pc:chgData name="Howard Partridge" userId="163e3a0e-4d77-4bd9-88ea-7ce083ef89c6" providerId="ADAL" clId="{9DCA5B60-E1B5-4A98-B159-A5D8AE22E9B0}" dt="2017-06-08T15:49:15.717" v="5675" actId="14100"/>
        <pc:sldMkLst>
          <pc:docMk/>
          <pc:sldMk cId="112565136" sldId="361"/>
        </pc:sldMkLst>
        <pc:spChg chg="mod">
          <ac:chgData name="Howard Partridge" userId="163e3a0e-4d77-4bd9-88ea-7ce083ef89c6" providerId="ADAL" clId="{9DCA5B60-E1B5-4A98-B159-A5D8AE22E9B0}" dt="2017-06-08T15:49:15.717" v="5675" actId="14100"/>
          <ac:spMkLst>
            <pc:docMk/>
            <pc:sldMk cId="112565136" sldId="361"/>
            <ac:spMk id="7" creationId="{00000000-0000-0000-0000-000000000000}"/>
          </ac:spMkLst>
        </pc:spChg>
        <pc:picChg chg="del">
          <ac:chgData name="Howard Partridge" userId="163e3a0e-4d77-4bd9-88ea-7ce083ef89c6" providerId="ADAL" clId="{9DCA5B60-E1B5-4A98-B159-A5D8AE22E9B0}" dt="2017-06-08T14:27:41.793" v="4635" actId="478"/>
          <ac:picMkLst>
            <pc:docMk/>
            <pc:sldMk cId="112565136" sldId="361"/>
            <ac:picMk id="9220" creationId="{822E4ACF-D2B8-4877-86C3-CB9E336235ED}"/>
          </ac:picMkLst>
        </pc:picChg>
      </pc:sldChg>
      <pc:sldChg chg="add">
        <pc:chgData name="Howard Partridge" userId="163e3a0e-4d77-4bd9-88ea-7ce083ef89c6" providerId="ADAL" clId="{9DCA5B60-E1B5-4A98-B159-A5D8AE22E9B0}" dt="2017-06-08T15:21:46.503" v="5482" actId="0"/>
        <pc:sldMkLst>
          <pc:docMk/>
          <pc:sldMk cId="648679044" sldId="362"/>
        </pc:sldMkLst>
      </pc:sldChg>
      <pc:sldMasterChg chg="del delSldLayout">
        <pc:chgData name="Howard Partridge" userId="163e3a0e-4d77-4bd9-88ea-7ce083ef89c6" providerId="ADAL" clId="{9DCA5B60-E1B5-4A98-B159-A5D8AE22E9B0}" dt="2017-06-08T14:47:44.804" v="5347" actId="2696"/>
        <pc:sldMasterMkLst>
          <pc:docMk/>
          <pc:sldMasterMk cId="858798469" sldId="2147483827"/>
        </pc:sldMasterMkLst>
        <pc:sldLayoutChg chg="del">
          <pc:sldLayoutMkLst>
            <pc:docMk/>
            <pc:sldMasterMk cId="858798469" sldId="2147483827"/>
            <pc:sldLayoutMk cId="3039445186" sldId="2147483828"/>
          </pc:sldLayoutMkLst>
        </pc:sldLayoutChg>
        <pc:sldLayoutChg chg="del">
          <pc:sldLayoutMkLst>
            <pc:docMk/>
            <pc:sldMasterMk cId="858798469" sldId="2147483827"/>
            <pc:sldLayoutMk cId="2161656071" sldId="2147483829"/>
          </pc:sldLayoutMkLst>
        </pc:sldLayoutChg>
        <pc:sldLayoutChg chg="del">
          <pc:sldLayoutMkLst>
            <pc:docMk/>
            <pc:sldMasterMk cId="858798469" sldId="2147483827"/>
            <pc:sldLayoutMk cId="3384156133" sldId="2147483830"/>
          </pc:sldLayoutMkLst>
        </pc:sldLayoutChg>
        <pc:sldLayoutChg chg="del">
          <pc:sldLayoutMkLst>
            <pc:docMk/>
            <pc:sldMasterMk cId="858798469" sldId="2147483827"/>
            <pc:sldLayoutMk cId="1401334050" sldId="2147483831"/>
          </pc:sldLayoutMkLst>
        </pc:sldLayoutChg>
        <pc:sldLayoutChg chg="del">
          <pc:sldLayoutMkLst>
            <pc:docMk/>
            <pc:sldMasterMk cId="858798469" sldId="2147483827"/>
            <pc:sldLayoutMk cId="3908563159" sldId="2147483832"/>
          </pc:sldLayoutMkLst>
        </pc:sldLayoutChg>
        <pc:sldLayoutChg chg="del">
          <pc:sldLayoutMkLst>
            <pc:docMk/>
            <pc:sldMasterMk cId="858798469" sldId="2147483827"/>
            <pc:sldLayoutMk cId="834211256" sldId="2147483833"/>
          </pc:sldLayoutMkLst>
        </pc:sldLayoutChg>
        <pc:sldLayoutChg chg="del">
          <pc:sldLayoutMkLst>
            <pc:docMk/>
            <pc:sldMasterMk cId="858798469" sldId="2147483827"/>
            <pc:sldLayoutMk cId="4022044548" sldId="2147483834"/>
          </pc:sldLayoutMkLst>
        </pc:sldLayoutChg>
        <pc:sldLayoutChg chg="del">
          <pc:sldLayoutMkLst>
            <pc:docMk/>
            <pc:sldMasterMk cId="858798469" sldId="2147483827"/>
            <pc:sldLayoutMk cId="1161640095" sldId="2147483835"/>
          </pc:sldLayoutMkLst>
        </pc:sldLayoutChg>
        <pc:sldLayoutChg chg="del">
          <pc:sldLayoutMkLst>
            <pc:docMk/>
            <pc:sldMasterMk cId="858798469" sldId="2147483827"/>
            <pc:sldLayoutMk cId="758554416" sldId="2147483836"/>
          </pc:sldLayoutMkLst>
        </pc:sldLayoutChg>
        <pc:sldLayoutChg chg="del">
          <pc:sldLayoutMkLst>
            <pc:docMk/>
            <pc:sldMasterMk cId="858798469" sldId="2147483827"/>
            <pc:sldLayoutMk cId="190466904" sldId="2147483837"/>
          </pc:sldLayoutMkLst>
        </pc:sldLayoutChg>
        <pc:sldLayoutChg chg="del">
          <pc:sldLayoutMkLst>
            <pc:docMk/>
            <pc:sldMasterMk cId="858798469" sldId="2147483827"/>
            <pc:sldLayoutMk cId="4130361814" sldId="2147483838"/>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oleObject" Target="https://innovateuk-my.sharepoint.com/personal/howard_partridge_innovateuk_gov_uk/Documents/My%20Documents/9%20Regional%20Strategy,%20LEPs,%20DAs,%20etc/EVIDENCE%20SPATIAL%20REGIONAL%20ETC/LEP%20radar%20charts,%20ERC%202017%20SENSITIV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800" dirty="0"/>
              <a:t>Innovate</a:t>
            </a:r>
            <a:r>
              <a:rPr lang="en-GB" sz="1800" baseline="0" dirty="0"/>
              <a:t> UK £grant per registered business</a:t>
            </a:r>
            <a:endParaRPr lang="en-GB" sz="1800" dirty="0"/>
          </a:p>
        </c:rich>
      </c:tx>
      <c:layout>
        <c:manualLayout>
          <c:xMode val="edge"/>
          <c:yMode val="edge"/>
          <c:x val="0.14456233595800524"/>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Sheet4!$B$4</c:f>
              <c:strCache>
                <c:ptCount val="1"/>
                <c:pt idx="0">
                  <c:v>GCGP</c:v>
                </c:pt>
              </c:strCache>
            </c:strRef>
          </c:tx>
          <c:spPr>
            <a:solidFill>
              <a:srgbClr val="792B8B"/>
            </a:solidFill>
            <a:ln>
              <a:solidFill>
                <a:srgbClr val="7030A0"/>
              </a:solidFill>
            </a:ln>
            <a:effectLst/>
          </c:spPr>
          <c:invertIfNegative val="0"/>
          <c:cat>
            <c:strRef>
              <c:f>Sheet4!$C$2:$F$2</c:f>
              <c:strCache>
                <c:ptCount val="1"/>
                <c:pt idx="0">
                  <c:v>£ grant per registered business 2010/11 - 2016/17</c:v>
                </c:pt>
              </c:strCache>
            </c:strRef>
          </c:cat>
          <c:val>
            <c:numRef>
              <c:f>Sheet4!$C$4:$F$4</c:f>
              <c:numCache>
                <c:formatCode>"£"#,##0</c:formatCode>
                <c:ptCount val="1"/>
                <c:pt idx="0">
                  <c:v>3196.110503545247</c:v>
                </c:pt>
              </c:numCache>
            </c:numRef>
          </c:val>
          <c:extLst>
            <c:ext xmlns:c16="http://schemas.microsoft.com/office/drawing/2014/chart" uri="{C3380CC4-5D6E-409C-BE32-E72D297353CC}">
              <c16:uniqueId val="{00000000-343D-47EE-9639-3157B506374F}"/>
            </c:ext>
          </c:extLst>
        </c:ser>
        <c:ser>
          <c:idx val="1"/>
          <c:order val="1"/>
          <c:tx>
            <c:strRef>
              <c:f>Sheet4!$B$6</c:f>
              <c:strCache>
                <c:ptCount val="1"/>
                <c:pt idx="0">
                  <c:v>Herts</c:v>
                </c:pt>
              </c:strCache>
            </c:strRef>
          </c:tx>
          <c:spPr>
            <a:solidFill>
              <a:srgbClr val="D3BCDA"/>
            </a:solidFill>
            <a:ln>
              <a:noFill/>
            </a:ln>
            <a:effectLst/>
          </c:spPr>
          <c:invertIfNegative val="0"/>
          <c:cat>
            <c:strRef>
              <c:f>Sheet4!$C$2:$F$2</c:f>
              <c:strCache>
                <c:ptCount val="1"/>
                <c:pt idx="0">
                  <c:v>£ grant per registered business 2010/11 - 2016/17</c:v>
                </c:pt>
              </c:strCache>
            </c:strRef>
          </c:cat>
          <c:val>
            <c:numRef>
              <c:f>Sheet4!$C$6:$F$6</c:f>
              <c:numCache>
                <c:formatCode>"£"#,##0</c:formatCode>
                <c:ptCount val="1"/>
                <c:pt idx="0">
                  <c:v>828.52856770153926</c:v>
                </c:pt>
              </c:numCache>
            </c:numRef>
          </c:val>
          <c:extLst>
            <c:ext xmlns:c16="http://schemas.microsoft.com/office/drawing/2014/chart" uri="{C3380CC4-5D6E-409C-BE32-E72D297353CC}">
              <c16:uniqueId val="{00000001-343D-47EE-9639-3157B506374F}"/>
            </c:ext>
          </c:extLst>
        </c:ser>
        <c:ser>
          <c:idx val="2"/>
          <c:order val="2"/>
          <c:tx>
            <c:strRef>
              <c:f>Sheet4!$B$7</c:f>
              <c:strCache>
                <c:ptCount val="1"/>
                <c:pt idx="0">
                  <c:v>South East</c:v>
                </c:pt>
              </c:strCache>
            </c:strRef>
          </c:tx>
          <c:spPr>
            <a:solidFill>
              <a:srgbClr val="FF0000"/>
            </a:solidFill>
            <a:ln>
              <a:solidFill>
                <a:srgbClr val="FF0000"/>
              </a:solidFill>
            </a:ln>
            <a:effectLst/>
          </c:spPr>
          <c:invertIfNegative val="0"/>
          <c:cat>
            <c:strRef>
              <c:f>Sheet4!$C$2:$F$2</c:f>
              <c:strCache>
                <c:ptCount val="1"/>
                <c:pt idx="0">
                  <c:v>£ grant per registered business 2010/11 - 2016/17</c:v>
                </c:pt>
              </c:strCache>
            </c:strRef>
          </c:cat>
          <c:val>
            <c:numRef>
              <c:f>Sheet4!$C$7:$F$7</c:f>
              <c:numCache>
                <c:formatCode>"£"#,##0</c:formatCode>
                <c:ptCount val="1"/>
                <c:pt idx="0">
                  <c:v>499.24459718089491</c:v>
                </c:pt>
              </c:numCache>
            </c:numRef>
          </c:val>
          <c:extLst>
            <c:ext xmlns:c16="http://schemas.microsoft.com/office/drawing/2014/chart" uri="{C3380CC4-5D6E-409C-BE32-E72D297353CC}">
              <c16:uniqueId val="{00000002-343D-47EE-9639-3157B506374F}"/>
            </c:ext>
          </c:extLst>
        </c:ser>
        <c:ser>
          <c:idx val="3"/>
          <c:order val="3"/>
          <c:tx>
            <c:strRef>
              <c:f>Sheet4!$B$8</c:f>
              <c:strCache>
                <c:ptCount val="1"/>
                <c:pt idx="0">
                  <c:v>New Anglia</c:v>
                </c:pt>
              </c:strCache>
            </c:strRef>
          </c:tx>
          <c:spPr>
            <a:solidFill>
              <a:srgbClr val="430556"/>
            </a:solidFill>
            <a:ln>
              <a:solidFill>
                <a:srgbClr val="430556"/>
              </a:solidFill>
            </a:ln>
            <a:effectLst/>
          </c:spPr>
          <c:invertIfNegative val="0"/>
          <c:cat>
            <c:strRef>
              <c:f>Sheet4!$C$2:$F$2</c:f>
              <c:strCache>
                <c:ptCount val="1"/>
                <c:pt idx="0">
                  <c:v>£ grant per registered business 2010/11 - 2016/17</c:v>
                </c:pt>
              </c:strCache>
            </c:strRef>
          </c:cat>
          <c:val>
            <c:numRef>
              <c:f>Sheet4!$C$8:$F$8</c:f>
              <c:numCache>
                <c:formatCode>"£"#,##0</c:formatCode>
                <c:ptCount val="1"/>
                <c:pt idx="0">
                  <c:v>371.88677960505953</c:v>
                </c:pt>
              </c:numCache>
            </c:numRef>
          </c:val>
          <c:extLst>
            <c:ext xmlns:c16="http://schemas.microsoft.com/office/drawing/2014/chart" uri="{C3380CC4-5D6E-409C-BE32-E72D297353CC}">
              <c16:uniqueId val="{00000003-343D-47EE-9639-3157B506374F}"/>
            </c:ext>
          </c:extLst>
        </c:ser>
        <c:ser>
          <c:idx val="4"/>
          <c:order val="4"/>
          <c:tx>
            <c:strRef>
              <c:f>Sheet4!$B$5</c:f>
              <c:strCache>
                <c:ptCount val="1"/>
                <c:pt idx="0">
                  <c:v>UK</c:v>
                </c:pt>
              </c:strCache>
            </c:strRef>
          </c:tx>
          <c:spPr>
            <a:solidFill>
              <a:srgbClr val="0070C0"/>
            </a:solidFill>
            <a:ln>
              <a:noFill/>
            </a:ln>
            <a:effectLst/>
          </c:spPr>
          <c:invertIfNegative val="0"/>
          <c:val>
            <c:numRef>
              <c:f>Sheet4!$F$5</c:f>
              <c:numCache>
                <c:formatCode>"£"#,##0</c:formatCode>
                <c:ptCount val="1"/>
                <c:pt idx="0">
                  <c:v>1591.8528247058823</c:v>
                </c:pt>
              </c:numCache>
            </c:numRef>
          </c:val>
          <c:extLst>
            <c:ext xmlns:c16="http://schemas.microsoft.com/office/drawing/2014/chart" uri="{C3380CC4-5D6E-409C-BE32-E72D297353CC}">
              <c16:uniqueId val="{00000004-343D-47EE-9639-3157B506374F}"/>
            </c:ext>
          </c:extLst>
        </c:ser>
        <c:dLbls>
          <c:showLegendKey val="0"/>
          <c:showVal val="0"/>
          <c:showCatName val="0"/>
          <c:showSerName val="0"/>
          <c:showPercent val="0"/>
          <c:showBubbleSize val="0"/>
        </c:dLbls>
        <c:gapWidth val="219"/>
        <c:overlap val="-27"/>
        <c:axId val="477497640"/>
        <c:axId val="477497968"/>
      </c:barChart>
      <c:catAx>
        <c:axId val="477497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7497968"/>
        <c:crosses val="autoZero"/>
        <c:auto val="1"/>
        <c:lblAlgn val="ctr"/>
        <c:lblOffset val="100"/>
        <c:noMultiLvlLbl val="0"/>
      </c:catAx>
      <c:valAx>
        <c:axId val="47749796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7497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800" b="1" i="0" baseline="0">
                <a:effectLst/>
              </a:rPr>
              <a:t>Innovation Benchmarks: 2012-14</a:t>
            </a:r>
            <a:endParaRPr lang="en-US">
              <a:effectLst/>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radarChart>
        <c:radarStyle val="filled"/>
        <c:varyColors val="0"/>
        <c:ser>
          <c:idx val="0"/>
          <c:order val="0"/>
          <c:tx>
            <c:strRef>
              <c:f>'[LEP radar charts, ERC 2017 SENSITIVE.xlsx]Data Sheet'!$A$231</c:f>
              <c:strCache>
                <c:ptCount val="1"/>
                <c:pt idx="0">
                  <c:v>Highest</c:v>
                </c:pt>
              </c:strCache>
            </c:strRef>
          </c:tx>
          <c:spPr>
            <a:solidFill>
              <a:schemeClr val="accent6">
                <a:lumMod val="60000"/>
                <a:lumOff val="40000"/>
                <a:alpha val="39000"/>
              </a:schemeClr>
            </a:solidFill>
            <a:ln>
              <a:noFill/>
            </a:ln>
            <a:effectLst/>
          </c:spPr>
          <c:cat>
            <c:strRef>
              <c:f>'[LEP radar charts, ERC 2017 SENSITIVE.xlsx]Data Sheet'!$B$230:$K$230</c:f>
              <c:strCache>
                <c:ptCount val="10"/>
                <c:pt idx="0">
                  <c:v>Business Practices</c:v>
                </c:pt>
                <c:pt idx="1">
                  <c:v>Work Organisation</c:v>
                </c:pt>
                <c:pt idx="2">
                  <c:v>Marketing</c:v>
                </c:pt>
                <c:pt idx="3">
                  <c:v>R&amp;D </c:v>
                </c:pt>
                <c:pt idx="4">
                  <c:v>Design</c:v>
                </c:pt>
                <c:pt idx="5">
                  <c:v>Co-operation</c:v>
                </c:pt>
                <c:pt idx="6">
                  <c:v>Product/Service Innov.</c:v>
                </c:pt>
                <c:pt idx="7">
                  <c:v>Radical Innov</c:v>
                </c:pt>
                <c:pt idx="8">
                  <c:v>Innov. Sales</c:v>
                </c:pt>
                <c:pt idx="9">
                  <c:v>Process innov</c:v>
                </c:pt>
              </c:strCache>
            </c:strRef>
          </c:cat>
          <c:val>
            <c:numRef>
              <c:f>'[LEP radar charts, ERC 2017 SENSITIVE.xlsx]Data Sheet'!$B$231:$K$231</c:f>
              <c:numCache>
                <c:formatCode>General</c:formatCode>
                <c:ptCount val="10"/>
                <c:pt idx="0">
                  <c:v>38.4</c:v>
                </c:pt>
                <c:pt idx="1">
                  <c:v>27.9</c:v>
                </c:pt>
                <c:pt idx="2">
                  <c:v>26.7</c:v>
                </c:pt>
                <c:pt idx="3">
                  <c:v>30.7</c:v>
                </c:pt>
                <c:pt idx="4">
                  <c:v>20.100000000000001</c:v>
                </c:pt>
                <c:pt idx="5">
                  <c:v>38.700000000000003</c:v>
                </c:pt>
                <c:pt idx="6">
                  <c:v>33.799999999999997</c:v>
                </c:pt>
                <c:pt idx="7">
                  <c:v>15.4</c:v>
                </c:pt>
                <c:pt idx="8">
                  <c:v>45.3</c:v>
                </c:pt>
                <c:pt idx="9">
                  <c:v>26.1</c:v>
                </c:pt>
              </c:numCache>
            </c:numRef>
          </c:val>
          <c:extLst>
            <c:ext xmlns:c16="http://schemas.microsoft.com/office/drawing/2014/chart" uri="{C3380CC4-5D6E-409C-BE32-E72D297353CC}">
              <c16:uniqueId val="{00000000-2DBB-40BA-A08D-86B0647BE8D4}"/>
            </c:ext>
          </c:extLst>
        </c:ser>
        <c:ser>
          <c:idx val="1"/>
          <c:order val="1"/>
          <c:tx>
            <c:strRef>
              <c:f>'[LEP radar charts, ERC 2017 SENSITIVE.xlsx]Data Sheet'!$A$232</c:f>
              <c:strCache>
                <c:ptCount val="1"/>
                <c:pt idx="0">
                  <c:v>Lowest</c:v>
                </c:pt>
              </c:strCache>
            </c:strRef>
          </c:tx>
          <c:spPr>
            <a:solidFill>
              <a:schemeClr val="accent2"/>
            </a:solidFill>
            <a:ln>
              <a:noFill/>
            </a:ln>
            <a:effectLst/>
          </c:spPr>
          <c:cat>
            <c:strRef>
              <c:f>'[LEP radar charts, ERC 2017 SENSITIVE.xlsx]Data Sheet'!$B$230:$K$230</c:f>
              <c:strCache>
                <c:ptCount val="10"/>
                <c:pt idx="0">
                  <c:v>Business Practices</c:v>
                </c:pt>
                <c:pt idx="1">
                  <c:v>Work Organisation</c:v>
                </c:pt>
                <c:pt idx="2">
                  <c:v>Marketing</c:v>
                </c:pt>
                <c:pt idx="3">
                  <c:v>R&amp;D </c:v>
                </c:pt>
                <c:pt idx="4">
                  <c:v>Design</c:v>
                </c:pt>
                <c:pt idx="5">
                  <c:v>Co-operation</c:v>
                </c:pt>
                <c:pt idx="6">
                  <c:v>Product/Service Innov.</c:v>
                </c:pt>
                <c:pt idx="7">
                  <c:v>Radical Innov</c:v>
                </c:pt>
                <c:pt idx="8">
                  <c:v>Innov. Sales</c:v>
                </c:pt>
                <c:pt idx="9">
                  <c:v>Process innov</c:v>
                </c:pt>
              </c:strCache>
            </c:strRef>
          </c:cat>
          <c:val>
            <c:numRef>
              <c:f>'[LEP radar charts, ERC 2017 SENSITIVE.xlsx]Data Sheet'!$B$232:$K$232</c:f>
              <c:numCache>
                <c:formatCode>General</c:formatCode>
                <c:ptCount val="10"/>
                <c:pt idx="0">
                  <c:v>16.600000000000001</c:v>
                </c:pt>
                <c:pt idx="1">
                  <c:v>11.3</c:v>
                </c:pt>
                <c:pt idx="2">
                  <c:v>11.1</c:v>
                </c:pt>
                <c:pt idx="3">
                  <c:v>11.6</c:v>
                </c:pt>
                <c:pt idx="4">
                  <c:v>8.1999999999999993</c:v>
                </c:pt>
                <c:pt idx="5">
                  <c:v>17.100000000000001</c:v>
                </c:pt>
                <c:pt idx="6">
                  <c:v>13.7</c:v>
                </c:pt>
                <c:pt idx="7">
                  <c:v>5.3</c:v>
                </c:pt>
                <c:pt idx="8">
                  <c:v>8.9</c:v>
                </c:pt>
                <c:pt idx="9">
                  <c:v>7.9</c:v>
                </c:pt>
              </c:numCache>
            </c:numRef>
          </c:val>
          <c:extLst>
            <c:ext xmlns:c16="http://schemas.microsoft.com/office/drawing/2014/chart" uri="{C3380CC4-5D6E-409C-BE32-E72D297353CC}">
              <c16:uniqueId val="{00000001-2DBB-40BA-A08D-86B0647BE8D4}"/>
            </c:ext>
          </c:extLst>
        </c:ser>
        <c:ser>
          <c:idx val="2"/>
          <c:order val="2"/>
          <c:tx>
            <c:strRef>
              <c:f>'[LEP radar charts, ERC 2017 SENSITIVE.xlsx]Data Sheet'!$A$233</c:f>
              <c:strCache>
                <c:ptCount val="1"/>
                <c:pt idx="0">
                  <c:v>South East</c:v>
                </c:pt>
              </c:strCache>
            </c:strRef>
          </c:tx>
          <c:spPr>
            <a:noFill/>
            <a:ln w="19050">
              <a:solidFill>
                <a:schemeClr val="tx1"/>
              </a:solidFill>
            </a:ln>
            <a:effectLst/>
          </c:spPr>
          <c:cat>
            <c:strRef>
              <c:f>'[LEP radar charts, ERC 2017 SENSITIVE.xlsx]Data Sheet'!$B$230:$K$230</c:f>
              <c:strCache>
                <c:ptCount val="10"/>
                <c:pt idx="0">
                  <c:v>Business Practices</c:v>
                </c:pt>
                <c:pt idx="1">
                  <c:v>Work Organisation</c:v>
                </c:pt>
                <c:pt idx="2">
                  <c:v>Marketing</c:v>
                </c:pt>
                <c:pt idx="3">
                  <c:v>R&amp;D </c:v>
                </c:pt>
                <c:pt idx="4">
                  <c:v>Design</c:v>
                </c:pt>
                <c:pt idx="5">
                  <c:v>Co-operation</c:v>
                </c:pt>
                <c:pt idx="6">
                  <c:v>Product/Service Innov.</c:v>
                </c:pt>
                <c:pt idx="7">
                  <c:v>Radical Innov</c:v>
                </c:pt>
                <c:pt idx="8">
                  <c:v>Innov. Sales</c:v>
                </c:pt>
                <c:pt idx="9">
                  <c:v>Process innov</c:v>
                </c:pt>
              </c:strCache>
            </c:strRef>
          </c:cat>
          <c:val>
            <c:numRef>
              <c:f>'[LEP radar charts, ERC 2017 SENSITIVE.xlsx]Data Sheet'!$B$233:$K$233</c:f>
              <c:numCache>
                <c:formatCode>General</c:formatCode>
                <c:ptCount val="10"/>
                <c:pt idx="0">
                  <c:v>28.4</c:v>
                </c:pt>
                <c:pt idx="1">
                  <c:v>20</c:v>
                </c:pt>
                <c:pt idx="2">
                  <c:v>18.600000000000001</c:v>
                </c:pt>
                <c:pt idx="3">
                  <c:v>17.100000000000001</c:v>
                </c:pt>
                <c:pt idx="4">
                  <c:v>11.2</c:v>
                </c:pt>
                <c:pt idx="5">
                  <c:v>26.4</c:v>
                </c:pt>
                <c:pt idx="6">
                  <c:v>19.100000000000001</c:v>
                </c:pt>
                <c:pt idx="7">
                  <c:v>8.1999999999999993</c:v>
                </c:pt>
                <c:pt idx="8">
                  <c:v>35.5</c:v>
                </c:pt>
                <c:pt idx="9">
                  <c:v>10.6</c:v>
                </c:pt>
              </c:numCache>
            </c:numRef>
          </c:val>
          <c:extLst>
            <c:ext xmlns:c16="http://schemas.microsoft.com/office/drawing/2014/chart" uri="{C3380CC4-5D6E-409C-BE32-E72D297353CC}">
              <c16:uniqueId val="{00000002-2DBB-40BA-A08D-86B0647BE8D4}"/>
            </c:ext>
          </c:extLst>
        </c:ser>
        <c:dLbls>
          <c:showLegendKey val="0"/>
          <c:showVal val="0"/>
          <c:showCatName val="0"/>
          <c:showSerName val="0"/>
          <c:showPercent val="0"/>
          <c:showBubbleSize val="0"/>
        </c:dLbls>
        <c:axId val="-1049786912"/>
        <c:axId val="-1054578400"/>
      </c:radarChart>
      <c:catAx>
        <c:axId val="-10497869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4578400"/>
        <c:crosses val="autoZero"/>
        <c:auto val="1"/>
        <c:lblAlgn val="ctr"/>
        <c:lblOffset val="100"/>
        <c:noMultiLvlLbl val="0"/>
      </c:catAx>
      <c:valAx>
        <c:axId val="-1054578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6350">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97869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 Id="rId5" Type="http://schemas.openxmlformats.org/officeDocument/2006/relationships/image" Target="../media/image25.jpeg"/><Relationship Id="rId4" Type="http://schemas.openxmlformats.org/officeDocument/2006/relationships/image" Target="../media/image24.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 Id="rId5" Type="http://schemas.openxmlformats.org/officeDocument/2006/relationships/image" Target="../media/image25.jpeg"/><Relationship Id="rId4" Type="http://schemas.openxmlformats.org/officeDocument/2006/relationships/image" Target="../media/image24.jpe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A96D97-F28A-644A-8E46-5030F6F51F10}" type="doc">
      <dgm:prSet loTypeId="urn:microsoft.com/office/officeart/2008/layout/VerticalCurvedList" loCatId="" qsTypeId="urn:microsoft.com/office/officeart/2005/8/quickstyle/3D3" qsCatId="3D" csTypeId="urn:microsoft.com/office/officeart/2005/8/colors/accent4_2" csCatId="accent4" phldr="1"/>
      <dgm:spPr/>
      <dgm:t>
        <a:bodyPr/>
        <a:lstStyle/>
        <a:p>
          <a:endParaRPr lang="en-US"/>
        </a:p>
      </dgm:t>
    </dgm:pt>
    <dgm:pt modelId="{D24B2862-0D11-3D4F-A897-87FE5E501DFB}">
      <dgm:prSet phldrT="[Text]" custT="1"/>
      <dgm:spPr>
        <a:solidFill>
          <a:srgbClr val="792B8B"/>
        </a:solidFill>
      </dgm:spPr>
      <dgm:t>
        <a:bodyPr/>
        <a:lstStyle/>
        <a:p>
          <a:r>
            <a:rPr lang="en-GB" sz="1700" b="1" dirty="0"/>
            <a:t>Working with the research community and across Government </a:t>
          </a:r>
          <a:br>
            <a:rPr lang="en-GB" sz="1700" b="1" dirty="0"/>
          </a:br>
          <a:r>
            <a:rPr lang="en-GB" sz="1700" dirty="0"/>
            <a:t>to turn scientific excellence into economic impact </a:t>
          </a:r>
          <a:endParaRPr lang="en-US" sz="1700" dirty="0"/>
        </a:p>
      </dgm:t>
    </dgm:pt>
    <dgm:pt modelId="{9E499775-DCF0-0C4D-BE78-5D1BA786B0F7}" type="parTrans" cxnId="{DFE60BDD-E7C8-034F-838C-ADC20BCE3CCA}">
      <dgm:prSet/>
      <dgm:spPr/>
      <dgm:t>
        <a:bodyPr/>
        <a:lstStyle/>
        <a:p>
          <a:endParaRPr lang="en-US"/>
        </a:p>
      </dgm:t>
    </dgm:pt>
    <dgm:pt modelId="{497A7E9D-ECFF-7D49-99E3-323EBA76A042}" type="sibTrans" cxnId="{DFE60BDD-E7C8-034F-838C-ADC20BCE3CCA}">
      <dgm:prSet/>
      <dgm:spPr/>
      <dgm:t>
        <a:bodyPr/>
        <a:lstStyle/>
        <a:p>
          <a:endParaRPr lang="en-US"/>
        </a:p>
      </dgm:t>
    </dgm:pt>
    <dgm:pt modelId="{2A7B0ADA-27CF-514F-BCB7-7C5E407F3D75}">
      <dgm:prSet phldrT="[Text]"/>
      <dgm:spPr>
        <a:solidFill>
          <a:srgbClr val="E30045"/>
        </a:solidFill>
      </dgm:spPr>
      <dgm:t>
        <a:bodyPr/>
        <a:lstStyle/>
        <a:p>
          <a:r>
            <a:rPr lang="en-GB" b="1" dirty="0"/>
            <a:t>Accelerating UK economic growth, </a:t>
          </a:r>
          <a:r>
            <a:rPr lang="en-GB" dirty="0"/>
            <a:t>nurturing small, high-growth companies, </a:t>
          </a:r>
          <a:br>
            <a:rPr lang="en-GB" dirty="0"/>
          </a:br>
          <a:r>
            <a:rPr lang="en-GB" dirty="0"/>
            <a:t>with strong productivity and export success </a:t>
          </a:r>
          <a:endParaRPr lang="en-US" dirty="0"/>
        </a:p>
      </dgm:t>
    </dgm:pt>
    <dgm:pt modelId="{0776E1AD-2060-BA48-B5CA-13E7C5718CA3}" type="parTrans" cxnId="{E144C3CE-CED0-124E-A21F-4489EFAEDB1B}">
      <dgm:prSet/>
      <dgm:spPr/>
      <dgm:t>
        <a:bodyPr/>
        <a:lstStyle/>
        <a:p>
          <a:endParaRPr lang="en-US"/>
        </a:p>
      </dgm:t>
    </dgm:pt>
    <dgm:pt modelId="{15804780-71A6-F74D-B8BD-04EA7F629F81}" type="sibTrans" cxnId="{E144C3CE-CED0-124E-A21F-4489EFAEDB1B}">
      <dgm:prSet/>
      <dgm:spPr/>
      <dgm:t>
        <a:bodyPr/>
        <a:lstStyle/>
        <a:p>
          <a:endParaRPr lang="en-US"/>
        </a:p>
      </dgm:t>
    </dgm:pt>
    <dgm:pt modelId="{7AFC469F-EFAC-E546-B3D0-305656503FA6}">
      <dgm:prSet phldrT="[Text]"/>
      <dgm:spPr>
        <a:solidFill>
          <a:srgbClr val="792B8B"/>
        </a:solidFill>
      </dgm:spPr>
      <dgm:t>
        <a:bodyPr/>
        <a:lstStyle/>
        <a:p>
          <a:r>
            <a:rPr lang="en-GB" b="1" dirty="0"/>
            <a:t>Evolving our funding models; </a:t>
          </a:r>
          <a:r>
            <a:rPr lang="en-GB" dirty="0"/>
            <a:t>helping public funding go further</a:t>
          </a:r>
          <a:endParaRPr lang="en-US" dirty="0"/>
        </a:p>
      </dgm:t>
    </dgm:pt>
    <dgm:pt modelId="{252D1FDF-382D-0341-8005-A542EFA81451}" type="parTrans" cxnId="{C2CA8BD6-EF51-3B47-B878-4DD2607FCABB}">
      <dgm:prSet/>
      <dgm:spPr/>
      <dgm:t>
        <a:bodyPr/>
        <a:lstStyle/>
        <a:p>
          <a:endParaRPr lang="en-US"/>
        </a:p>
      </dgm:t>
    </dgm:pt>
    <dgm:pt modelId="{9CD7819C-4ED9-1B49-B12D-75A79FD9FE9C}" type="sibTrans" cxnId="{C2CA8BD6-EF51-3B47-B878-4DD2607FCABB}">
      <dgm:prSet/>
      <dgm:spPr/>
      <dgm:t>
        <a:bodyPr/>
        <a:lstStyle/>
        <a:p>
          <a:endParaRPr lang="en-US"/>
        </a:p>
      </dgm:t>
    </dgm:pt>
    <dgm:pt modelId="{01B6F151-ACC4-5E4F-AD55-3F4F3E5A1614}">
      <dgm:prSet phldrT="[Text]"/>
      <dgm:spPr>
        <a:solidFill>
          <a:srgbClr val="E30045"/>
        </a:solidFill>
      </dgm:spPr>
      <dgm:t>
        <a:bodyPr/>
        <a:lstStyle/>
        <a:p>
          <a:r>
            <a:rPr lang="en-GB" b="1"/>
            <a:t>Developing Catapults within a national innovation network</a:t>
          </a:r>
          <a:endParaRPr lang="en-US"/>
        </a:p>
      </dgm:t>
    </dgm:pt>
    <dgm:pt modelId="{57781F8F-F80A-A141-AC72-8145A8EBCD58}" type="parTrans" cxnId="{16E4BDE8-D856-D84A-A491-D6842299D787}">
      <dgm:prSet/>
      <dgm:spPr/>
      <dgm:t>
        <a:bodyPr/>
        <a:lstStyle/>
        <a:p>
          <a:endParaRPr lang="en-US"/>
        </a:p>
      </dgm:t>
    </dgm:pt>
    <dgm:pt modelId="{E86F9DDD-F73E-414A-83C6-F60A55FA6DE3}" type="sibTrans" cxnId="{16E4BDE8-D856-D84A-A491-D6842299D787}">
      <dgm:prSet/>
      <dgm:spPr/>
      <dgm:t>
        <a:bodyPr/>
        <a:lstStyle/>
        <a:p>
          <a:endParaRPr lang="en-US"/>
        </a:p>
      </dgm:t>
    </dgm:pt>
    <dgm:pt modelId="{81719A18-2CE1-F643-8836-AF3C66BEB856}">
      <dgm:prSet phldrT="[Text]"/>
      <dgm:spPr>
        <a:solidFill>
          <a:srgbClr val="792B8B"/>
        </a:solidFill>
      </dgm:spPr>
      <dgm:t>
        <a:bodyPr/>
        <a:lstStyle/>
        <a:p>
          <a:r>
            <a:rPr lang="en-GB" b="1" dirty="0"/>
            <a:t>Building on innovation excellence throughout the UK, </a:t>
          </a:r>
          <a:br>
            <a:rPr lang="en-GB" b="1" dirty="0"/>
          </a:br>
          <a:r>
            <a:rPr lang="en-GB" dirty="0"/>
            <a:t>investing locally in areas of strength</a:t>
          </a:r>
          <a:endParaRPr lang="en-US" dirty="0"/>
        </a:p>
      </dgm:t>
    </dgm:pt>
    <dgm:pt modelId="{81ECEAAC-7F4A-A74A-A47D-ACBB844B1DAB}" type="sibTrans" cxnId="{FB81CDAC-35B8-0243-84C7-1AD0627B015A}">
      <dgm:prSet/>
      <dgm:spPr/>
      <dgm:t>
        <a:bodyPr/>
        <a:lstStyle/>
        <a:p>
          <a:endParaRPr lang="en-US"/>
        </a:p>
      </dgm:t>
    </dgm:pt>
    <dgm:pt modelId="{18494FFC-AC17-484E-8D47-81C76C5C1D34}" type="parTrans" cxnId="{FB81CDAC-35B8-0243-84C7-1AD0627B015A}">
      <dgm:prSet/>
      <dgm:spPr/>
      <dgm:t>
        <a:bodyPr/>
        <a:lstStyle/>
        <a:p>
          <a:endParaRPr lang="en-US"/>
        </a:p>
      </dgm:t>
    </dgm:pt>
    <dgm:pt modelId="{4C27E53A-5FDA-9541-98CF-4412332BB8BF}" type="pres">
      <dgm:prSet presAssocID="{2BA96D97-F28A-644A-8E46-5030F6F51F10}" presName="Name0" presStyleCnt="0">
        <dgm:presLayoutVars>
          <dgm:chMax val="7"/>
          <dgm:chPref val="7"/>
          <dgm:dir/>
        </dgm:presLayoutVars>
      </dgm:prSet>
      <dgm:spPr/>
    </dgm:pt>
    <dgm:pt modelId="{119CB452-7414-304B-BBBF-62B27077264E}" type="pres">
      <dgm:prSet presAssocID="{2BA96D97-F28A-644A-8E46-5030F6F51F10}" presName="Name1" presStyleCnt="0"/>
      <dgm:spPr/>
    </dgm:pt>
    <dgm:pt modelId="{653DF9DF-81CA-6543-B538-B08D81408406}" type="pres">
      <dgm:prSet presAssocID="{2BA96D97-F28A-644A-8E46-5030F6F51F10}" presName="cycle" presStyleCnt="0"/>
      <dgm:spPr/>
    </dgm:pt>
    <dgm:pt modelId="{62EE0624-45AB-F643-A5CA-AE8EA0834E42}" type="pres">
      <dgm:prSet presAssocID="{2BA96D97-F28A-644A-8E46-5030F6F51F10}" presName="srcNode" presStyleLbl="node1" presStyleIdx="0" presStyleCnt="5"/>
      <dgm:spPr/>
    </dgm:pt>
    <dgm:pt modelId="{FB9CBCE3-5FCE-B347-BB95-E513A6355147}" type="pres">
      <dgm:prSet presAssocID="{2BA96D97-F28A-644A-8E46-5030F6F51F10}" presName="conn" presStyleLbl="parChTrans1D2" presStyleIdx="0" presStyleCnt="1"/>
      <dgm:spPr/>
    </dgm:pt>
    <dgm:pt modelId="{2984874D-907C-F04C-9BB8-5FE717C6838B}" type="pres">
      <dgm:prSet presAssocID="{2BA96D97-F28A-644A-8E46-5030F6F51F10}" presName="extraNode" presStyleLbl="node1" presStyleIdx="0" presStyleCnt="5"/>
      <dgm:spPr/>
    </dgm:pt>
    <dgm:pt modelId="{812E5640-197D-BB41-ADC3-9A5A42DF1839}" type="pres">
      <dgm:prSet presAssocID="{2BA96D97-F28A-644A-8E46-5030F6F51F10}" presName="dstNode" presStyleLbl="node1" presStyleIdx="0" presStyleCnt="5"/>
      <dgm:spPr/>
    </dgm:pt>
    <dgm:pt modelId="{FF9E8A78-4A2A-8C49-9EF0-EAD1E50225F6}" type="pres">
      <dgm:prSet presAssocID="{D24B2862-0D11-3D4F-A897-87FE5E501DFB}" presName="text_1" presStyleLbl="node1" presStyleIdx="0" presStyleCnt="5">
        <dgm:presLayoutVars>
          <dgm:bulletEnabled val="1"/>
        </dgm:presLayoutVars>
      </dgm:prSet>
      <dgm:spPr/>
    </dgm:pt>
    <dgm:pt modelId="{848C09EA-1C0E-2D4B-B6B2-9C32F652F321}" type="pres">
      <dgm:prSet presAssocID="{D24B2862-0D11-3D4F-A897-87FE5E501DFB}" presName="accent_1" presStyleCnt="0"/>
      <dgm:spPr/>
    </dgm:pt>
    <dgm:pt modelId="{09C7FE41-29EA-B04D-AD54-6CF636A477A6}" type="pres">
      <dgm:prSet presAssocID="{D24B2862-0D11-3D4F-A897-87FE5E501DFB}" presName="accentRepeatNode" presStyleLbl="solidFgAcc1" presStyleIdx="0" presStyleCnt="5"/>
      <dgm:spPr/>
    </dgm:pt>
    <dgm:pt modelId="{22B94C2B-C2DD-7B46-84ED-59694D1BC01F}" type="pres">
      <dgm:prSet presAssocID="{2A7B0ADA-27CF-514F-BCB7-7C5E407F3D75}" presName="text_2" presStyleLbl="node1" presStyleIdx="1" presStyleCnt="5" custLinFactNeighborY="-957">
        <dgm:presLayoutVars>
          <dgm:bulletEnabled val="1"/>
        </dgm:presLayoutVars>
      </dgm:prSet>
      <dgm:spPr/>
    </dgm:pt>
    <dgm:pt modelId="{3ABAD2E5-41DB-3541-AD68-42E74477EE80}" type="pres">
      <dgm:prSet presAssocID="{2A7B0ADA-27CF-514F-BCB7-7C5E407F3D75}" presName="accent_2" presStyleCnt="0"/>
      <dgm:spPr/>
    </dgm:pt>
    <dgm:pt modelId="{529FA903-0F4E-B043-AFCD-0425350C0703}" type="pres">
      <dgm:prSet presAssocID="{2A7B0ADA-27CF-514F-BCB7-7C5E407F3D75}" presName="accentRepeatNode" presStyleLbl="solidFgAcc1" presStyleIdx="1" presStyleCnt="5"/>
      <dgm:spPr/>
    </dgm:pt>
    <dgm:pt modelId="{59F75435-C030-F342-A0E2-4072D342B627}" type="pres">
      <dgm:prSet presAssocID="{81719A18-2CE1-F643-8836-AF3C66BEB856}" presName="text_3" presStyleLbl="node1" presStyleIdx="2" presStyleCnt="5">
        <dgm:presLayoutVars>
          <dgm:bulletEnabled val="1"/>
        </dgm:presLayoutVars>
      </dgm:prSet>
      <dgm:spPr/>
    </dgm:pt>
    <dgm:pt modelId="{2D5C0A39-5643-3B4F-8411-A122E4D97FB5}" type="pres">
      <dgm:prSet presAssocID="{81719A18-2CE1-F643-8836-AF3C66BEB856}" presName="accent_3" presStyleCnt="0"/>
      <dgm:spPr/>
    </dgm:pt>
    <dgm:pt modelId="{DF85D574-721A-C741-8945-89EE54347188}" type="pres">
      <dgm:prSet presAssocID="{81719A18-2CE1-F643-8836-AF3C66BEB856}" presName="accentRepeatNode" presStyleLbl="solidFgAcc1" presStyleIdx="2" presStyleCnt="5"/>
      <dgm:spPr/>
    </dgm:pt>
    <dgm:pt modelId="{FE827063-EA11-2848-B15C-EAC3298B7D25}" type="pres">
      <dgm:prSet presAssocID="{01B6F151-ACC4-5E4F-AD55-3F4F3E5A1614}" presName="text_4" presStyleLbl="node1" presStyleIdx="3" presStyleCnt="5">
        <dgm:presLayoutVars>
          <dgm:bulletEnabled val="1"/>
        </dgm:presLayoutVars>
      </dgm:prSet>
      <dgm:spPr/>
    </dgm:pt>
    <dgm:pt modelId="{64644C42-2091-2046-8512-F8B3068428EF}" type="pres">
      <dgm:prSet presAssocID="{01B6F151-ACC4-5E4F-AD55-3F4F3E5A1614}" presName="accent_4" presStyleCnt="0"/>
      <dgm:spPr/>
    </dgm:pt>
    <dgm:pt modelId="{E12F0A81-0EDA-E843-8E35-CD5836E2FBF1}" type="pres">
      <dgm:prSet presAssocID="{01B6F151-ACC4-5E4F-AD55-3F4F3E5A1614}" presName="accentRepeatNode" presStyleLbl="solidFgAcc1" presStyleIdx="3" presStyleCnt="5"/>
      <dgm:spPr/>
    </dgm:pt>
    <dgm:pt modelId="{BB78F55F-8655-4642-8A21-F0B13181FCCB}" type="pres">
      <dgm:prSet presAssocID="{7AFC469F-EFAC-E546-B3D0-305656503FA6}" presName="text_5" presStyleLbl="node1" presStyleIdx="4" presStyleCnt="5">
        <dgm:presLayoutVars>
          <dgm:bulletEnabled val="1"/>
        </dgm:presLayoutVars>
      </dgm:prSet>
      <dgm:spPr/>
    </dgm:pt>
    <dgm:pt modelId="{DD868DCC-9BF4-0849-8FB3-213019D97314}" type="pres">
      <dgm:prSet presAssocID="{7AFC469F-EFAC-E546-B3D0-305656503FA6}" presName="accent_5" presStyleCnt="0"/>
      <dgm:spPr/>
    </dgm:pt>
    <dgm:pt modelId="{6123343C-E235-1549-A15E-57EEBE78FC20}" type="pres">
      <dgm:prSet presAssocID="{7AFC469F-EFAC-E546-B3D0-305656503FA6}" presName="accentRepeatNode" presStyleLbl="solidFgAcc1" presStyleIdx="4" presStyleCnt="5"/>
      <dgm:spPr/>
    </dgm:pt>
  </dgm:ptLst>
  <dgm:cxnLst>
    <dgm:cxn modelId="{A5742901-DA26-C741-AB8E-0B475C045326}" type="presOf" srcId="{2A7B0ADA-27CF-514F-BCB7-7C5E407F3D75}" destId="{22B94C2B-C2DD-7B46-84ED-59694D1BC01F}" srcOrd="0" destOrd="0" presId="urn:microsoft.com/office/officeart/2008/layout/VerticalCurvedList"/>
    <dgm:cxn modelId="{070DB12A-2A67-5343-8A70-64981AD8EAFE}" type="presOf" srcId="{7AFC469F-EFAC-E546-B3D0-305656503FA6}" destId="{BB78F55F-8655-4642-8A21-F0B13181FCCB}" srcOrd="0" destOrd="0" presId="urn:microsoft.com/office/officeart/2008/layout/VerticalCurvedList"/>
    <dgm:cxn modelId="{B1ACA958-EEC1-B349-9246-6AEA53AA9780}" type="presOf" srcId="{01B6F151-ACC4-5E4F-AD55-3F4F3E5A1614}" destId="{FE827063-EA11-2848-B15C-EAC3298B7D25}" srcOrd="0" destOrd="0" presId="urn:microsoft.com/office/officeart/2008/layout/VerticalCurvedList"/>
    <dgm:cxn modelId="{40341C81-8B4C-A249-AB28-52B01F082BEA}" type="presOf" srcId="{81719A18-2CE1-F643-8836-AF3C66BEB856}" destId="{59F75435-C030-F342-A0E2-4072D342B627}" srcOrd="0" destOrd="0" presId="urn:microsoft.com/office/officeart/2008/layout/VerticalCurvedList"/>
    <dgm:cxn modelId="{578F5987-931F-C94A-B0CE-85B1C282F92E}" type="presOf" srcId="{2BA96D97-F28A-644A-8E46-5030F6F51F10}" destId="{4C27E53A-5FDA-9541-98CF-4412332BB8BF}" srcOrd="0" destOrd="0" presId="urn:microsoft.com/office/officeart/2008/layout/VerticalCurvedList"/>
    <dgm:cxn modelId="{FB81CDAC-35B8-0243-84C7-1AD0627B015A}" srcId="{2BA96D97-F28A-644A-8E46-5030F6F51F10}" destId="{81719A18-2CE1-F643-8836-AF3C66BEB856}" srcOrd="2" destOrd="0" parTransId="{18494FFC-AC17-484E-8D47-81C76C5C1D34}" sibTransId="{81ECEAAC-7F4A-A74A-A47D-ACBB844B1DAB}"/>
    <dgm:cxn modelId="{F9AA05CC-2B29-4048-B38F-EF090FCDBB46}" type="presOf" srcId="{D24B2862-0D11-3D4F-A897-87FE5E501DFB}" destId="{FF9E8A78-4A2A-8C49-9EF0-EAD1E50225F6}" srcOrd="0" destOrd="0" presId="urn:microsoft.com/office/officeart/2008/layout/VerticalCurvedList"/>
    <dgm:cxn modelId="{E144C3CE-CED0-124E-A21F-4489EFAEDB1B}" srcId="{2BA96D97-F28A-644A-8E46-5030F6F51F10}" destId="{2A7B0ADA-27CF-514F-BCB7-7C5E407F3D75}" srcOrd="1" destOrd="0" parTransId="{0776E1AD-2060-BA48-B5CA-13E7C5718CA3}" sibTransId="{15804780-71A6-F74D-B8BD-04EA7F629F81}"/>
    <dgm:cxn modelId="{C2CA8BD6-EF51-3B47-B878-4DD2607FCABB}" srcId="{2BA96D97-F28A-644A-8E46-5030F6F51F10}" destId="{7AFC469F-EFAC-E546-B3D0-305656503FA6}" srcOrd="4" destOrd="0" parTransId="{252D1FDF-382D-0341-8005-A542EFA81451}" sibTransId="{9CD7819C-4ED9-1B49-B12D-75A79FD9FE9C}"/>
    <dgm:cxn modelId="{DFE60BDD-E7C8-034F-838C-ADC20BCE3CCA}" srcId="{2BA96D97-F28A-644A-8E46-5030F6F51F10}" destId="{D24B2862-0D11-3D4F-A897-87FE5E501DFB}" srcOrd="0" destOrd="0" parTransId="{9E499775-DCF0-0C4D-BE78-5D1BA786B0F7}" sibTransId="{497A7E9D-ECFF-7D49-99E3-323EBA76A042}"/>
    <dgm:cxn modelId="{16E4BDE8-D856-D84A-A491-D6842299D787}" srcId="{2BA96D97-F28A-644A-8E46-5030F6F51F10}" destId="{01B6F151-ACC4-5E4F-AD55-3F4F3E5A1614}" srcOrd="3" destOrd="0" parTransId="{57781F8F-F80A-A141-AC72-8145A8EBCD58}" sibTransId="{E86F9DDD-F73E-414A-83C6-F60A55FA6DE3}"/>
    <dgm:cxn modelId="{2E6F3CEF-093E-1F42-9E76-1E5B94DAA2A6}" type="presOf" srcId="{497A7E9D-ECFF-7D49-99E3-323EBA76A042}" destId="{FB9CBCE3-5FCE-B347-BB95-E513A6355147}" srcOrd="0" destOrd="0" presId="urn:microsoft.com/office/officeart/2008/layout/VerticalCurvedList"/>
    <dgm:cxn modelId="{037828B1-75E7-CD45-ADED-DFDA7C2FE79B}" type="presParOf" srcId="{4C27E53A-5FDA-9541-98CF-4412332BB8BF}" destId="{119CB452-7414-304B-BBBF-62B27077264E}" srcOrd="0" destOrd="0" presId="urn:microsoft.com/office/officeart/2008/layout/VerticalCurvedList"/>
    <dgm:cxn modelId="{88140D0A-7242-E142-A827-8A1034AED8CE}" type="presParOf" srcId="{119CB452-7414-304B-BBBF-62B27077264E}" destId="{653DF9DF-81CA-6543-B538-B08D81408406}" srcOrd="0" destOrd="0" presId="urn:microsoft.com/office/officeart/2008/layout/VerticalCurvedList"/>
    <dgm:cxn modelId="{2281AD12-01D3-5B44-A88B-A32BBF90D793}" type="presParOf" srcId="{653DF9DF-81CA-6543-B538-B08D81408406}" destId="{62EE0624-45AB-F643-A5CA-AE8EA0834E42}" srcOrd="0" destOrd="0" presId="urn:microsoft.com/office/officeart/2008/layout/VerticalCurvedList"/>
    <dgm:cxn modelId="{592DB4B6-914A-6442-AB52-3C9499615839}" type="presParOf" srcId="{653DF9DF-81CA-6543-B538-B08D81408406}" destId="{FB9CBCE3-5FCE-B347-BB95-E513A6355147}" srcOrd="1" destOrd="0" presId="urn:microsoft.com/office/officeart/2008/layout/VerticalCurvedList"/>
    <dgm:cxn modelId="{EF6C74C5-4C25-EF48-88AC-1897FF9AB863}" type="presParOf" srcId="{653DF9DF-81CA-6543-B538-B08D81408406}" destId="{2984874D-907C-F04C-9BB8-5FE717C6838B}" srcOrd="2" destOrd="0" presId="urn:microsoft.com/office/officeart/2008/layout/VerticalCurvedList"/>
    <dgm:cxn modelId="{1B41DCC7-33C9-CC4E-B5D7-B040F2FB9EED}" type="presParOf" srcId="{653DF9DF-81CA-6543-B538-B08D81408406}" destId="{812E5640-197D-BB41-ADC3-9A5A42DF1839}" srcOrd="3" destOrd="0" presId="urn:microsoft.com/office/officeart/2008/layout/VerticalCurvedList"/>
    <dgm:cxn modelId="{B151FA37-D836-7B4E-AD52-AC1B5B8A47D1}" type="presParOf" srcId="{119CB452-7414-304B-BBBF-62B27077264E}" destId="{FF9E8A78-4A2A-8C49-9EF0-EAD1E50225F6}" srcOrd="1" destOrd="0" presId="urn:microsoft.com/office/officeart/2008/layout/VerticalCurvedList"/>
    <dgm:cxn modelId="{B3A3AC2D-05E0-974A-AE4E-2B3270DE8BB3}" type="presParOf" srcId="{119CB452-7414-304B-BBBF-62B27077264E}" destId="{848C09EA-1C0E-2D4B-B6B2-9C32F652F321}" srcOrd="2" destOrd="0" presId="urn:microsoft.com/office/officeart/2008/layout/VerticalCurvedList"/>
    <dgm:cxn modelId="{23211CF1-D878-1D43-A536-D1377E2A633F}" type="presParOf" srcId="{848C09EA-1C0E-2D4B-B6B2-9C32F652F321}" destId="{09C7FE41-29EA-B04D-AD54-6CF636A477A6}" srcOrd="0" destOrd="0" presId="urn:microsoft.com/office/officeart/2008/layout/VerticalCurvedList"/>
    <dgm:cxn modelId="{A6E9342C-4E53-3F4D-8697-91D59E26655D}" type="presParOf" srcId="{119CB452-7414-304B-BBBF-62B27077264E}" destId="{22B94C2B-C2DD-7B46-84ED-59694D1BC01F}" srcOrd="3" destOrd="0" presId="urn:microsoft.com/office/officeart/2008/layout/VerticalCurvedList"/>
    <dgm:cxn modelId="{E24D33A0-8D1C-4A4A-897C-639F77B2A5DA}" type="presParOf" srcId="{119CB452-7414-304B-BBBF-62B27077264E}" destId="{3ABAD2E5-41DB-3541-AD68-42E74477EE80}" srcOrd="4" destOrd="0" presId="urn:microsoft.com/office/officeart/2008/layout/VerticalCurvedList"/>
    <dgm:cxn modelId="{193E7042-749E-8849-8C13-8A547FF57E46}" type="presParOf" srcId="{3ABAD2E5-41DB-3541-AD68-42E74477EE80}" destId="{529FA903-0F4E-B043-AFCD-0425350C0703}" srcOrd="0" destOrd="0" presId="urn:microsoft.com/office/officeart/2008/layout/VerticalCurvedList"/>
    <dgm:cxn modelId="{8839559A-F30B-1D47-877D-384BAF7093E3}" type="presParOf" srcId="{119CB452-7414-304B-BBBF-62B27077264E}" destId="{59F75435-C030-F342-A0E2-4072D342B627}" srcOrd="5" destOrd="0" presId="urn:microsoft.com/office/officeart/2008/layout/VerticalCurvedList"/>
    <dgm:cxn modelId="{3A9C1B96-99F8-3544-AE72-269C712B442C}" type="presParOf" srcId="{119CB452-7414-304B-BBBF-62B27077264E}" destId="{2D5C0A39-5643-3B4F-8411-A122E4D97FB5}" srcOrd="6" destOrd="0" presId="urn:microsoft.com/office/officeart/2008/layout/VerticalCurvedList"/>
    <dgm:cxn modelId="{95ED1C8C-8474-E24F-83BC-915FFA2F7687}" type="presParOf" srcId="{2D5C0A39-5643-3B4F-8411-A122E4D97FB5}" destId="{DF85D574-721A-C741-8945-89EE54347188}" srcOrd="0" destOrd="0" presId="urn:microsoft.com/office/officeart/2008/layout/VerticalCurvedList"/>
    <dgm:cxn modelId="{E372BFF6-93DF-AE47-A436-8357A7AF426B}" type="presParOf" srcId="{119CB452-7414-304B-BBBF-62B27077264E}" destId="{FE827063-EA11-2848-B15C-EAC3298B7D25}" srcOrd="7" destOrd="0" presId="urn:microsoft.com/office/officeart/2008/layout/VerticalCurvedList"/>
    <dgm:cxn modelId="{BE391824-1AA0-5F41-ABD0-6D6A4794D3AC}" type="presParOf" srcId="{119CB452-7414-304B-BBBF-62B27077264E}" destId="{64644C42-2091-2046-8512-F8B3068428EF}" srcOrd="8" destOrd="0" presId="urn:microsoft.com/office/officeart/2008/layout/VerticalCurvedList"/>
    <dgm:cxn modelId="{C0D95288-72F5-FB42-A8DC-98111E5DEF3D}" type="presParOf" srcId="{64644C42-2091-2046-8512-F8B3068428EF}" destId="{E12F0A81-0EDA-E843-8E35-CD5836E2FBF1}" srcOrd="0" destOrd="0" presId="urn:microsoft.com/office/officeart/2008/layout/VerticalCurvedList"/>
    <dgm:cxn modelId="{181ECFB6-2D84-534F-A6A1-F8EDE1D6428C}" type="presParOf" srcId="{119CB452-7414-304B-BBBF-62B27077264E}" destId="{BB78F55F-8655-4642-8A21-F0B13181FCCB}" srcOrd="9" destOrd="0" presId="urn:microsoft.com/office/officeart/2008/layout/VerticalCurvedList"/>
    <dgm:cxn modelId="{0FBA2265-1505-A149-8F69-2620FBD307D2}" type="presParOf" srcId="{119CB452-7414-304B-BBBF-62B27077264E}" destId="{DD868DCC-9BF4-0849-8FB3-213019D97314}" srcOrd="10" destOrd="0" presId="urn:microsoft.com/office/officeart/2008/layout/VerticalCurvedList"/>
    <dgm:cxn modelId="{17808105-5CE9-DD4B-B8C0-18CC1D3051D5}" type="presParOf" srcId="{DD868DCC-9BF4-0849-8FB3-213019D97314}" destId="{6123343C-E235-1549-A15E-57EEBE78FC2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59A860-1EE0-3541-9648-38FF133DD428}" type="doc">
      <dgm:prSet loTypeId="urn:microsoft.com/office/officeart/2005/8/layout/pList2" loCatId="" qsTypeId="urn:microsoft.com/office/officeart/2005/8/quickstyle/simple4" qsCatId="simple" csTypeId="urn:microsoft.com/office/officeart/2005/8/colors/accent1_2" csCatId="accent1" phldr="1"/>
      <dgm:spPr/>
    </dgm:pt>
    <dgm:pt modelId="{34CF3B88-A33C-EB48-A10A-CA5A46FB5F34}">
      <dgm:prSet phldrT="[Text]" custT="1"/>
      <dgm:spPr>
        <a:solidFill>
          <a:srgbClr val="E30045"/>
        </a:solidFill>
        <a:ln>
          <a:solidFill>
            <a:srgbClr val="E30045"/>
          </a:solidFill>
        </a:ln>
      </dgm:spPr>
      <dgm:t>
        <a:bodyPr/>
        <a:lstStyle/>
        <a:p>
          <a:pPr>
            <a:lnSpc>
              <a:spcPct val="70000"/>
            </a:lnSpc>
          </a:pPr>
          <a:r>
            <a:rPr lang="en-US" sz="1300" b="1" dirty="0"/>
            <a:t>Infrastructure</a:t>
          </a:r>
        </a:p>
        <a:p>
          <a:pPr>
            <a:lnSpc>
              <a:spcPct val="70000"/>
            </a:lnSpc>
          </a:pPr>
          <a:r>
            <a:rPr lang="en-US" sz="1300" b="1" dirty="0"/>
            <a:t>Systems</a:t>
          </a:r>
        </a:p>
      </dgm:t>
    </dgm:pt>
    <dgm:pt modelId="{B4063EBE-DE39-EF4F-B5CA-C8421A070C28}" type="parTrans" cxnId="{D152A153-CBE8-EB40-8F56-D0AEA6594DA6}">
      <dgm:prSet/>
      <dgm:spPr/>
      <dgm:t>
        <a:bodyPr/>
        <a:lstStyle/>
        <a:p>
          <a:endParaRPr lang="en-US"/>
        </a:p>
      </dgm:t>
    </dgm:pt>
    <dgm:pt modelId="{F7BAA910-2809-6841-A83D-73B487F0674D}" type="sibTrans" cxnId="{D152A153-CBE8-EB40-8F56-D0AEA6594DA6}">
      <dgm:prSet/>
      <dgm:spPr/>
      <dgm:t>
        <a:bodyPr/>
        <a:lstStyle/>
        <a:p>
          <a:endParaRPr lang="en-US"/>
        </a:p>
      </dgm:t>
    </dgm:pt>
    <dgm:pt modelId="{653B01FA-CD5C-944F-87BC-BB314E353212}">
      <dgm:prSet phldrT="[Text]" custT="1"/>
      <dgm:spPr>
        <a:solidFill>
          <a:srgbClr val="792B8B"/>
        </a:solidFill>
        <a:ln>
          <a:solidFill>
            <a:srgbClr val="792B8B"/>
          </a:solidFill>
        </a:ln>
      </dgm:spPr>
      <dgm:t>
        <a:bodyPr/>
        <a:lstStyle/>
        <a:p>
          <a:pPr>
            <a:lnSpc>
              <a:spcPct val="70000"/>
            </a:lnSpc>
          </a:pPr>
          <a:r>
            <a:rPr lang="en-US" sz="1300" b="1" dirty="0"/>
            <a:t>Health </a:t>
          </a:r>
        </a:p>
        <a:p>
          <a:pPr>
            <a:lnSpc>
              <a:spcPct val="70000"/>
            </a:lnSpc>
          </a:pPr>
          <a:r>
            <a:rPr lang="en-US" sz="1300" b="1" dirty="0"/>
            <a:t>and Life</a:t>
          </a:r>
        </a:p>
        <a:p>
          <a:pPr>
            <a:lnSpc>
              <a:spcPct val="70000"/>
            </a:lnSpc>
          </a:pPr>
          <a:r>
            <a:rPr lang="en-US" sz="1300" b="1" dirty="0"/>
            <a:t> Sciences</a:t>
          </a:r>
        </a:p>
      </dgm:t>
    </dgm:pt>
    <dgm:pt modelId="{916C45CD-E585-D34E-ADC9-10CD7E0C3C2C}" type="parTrans" cxnId="{BC87D75C-E356-B241-926A-D5504E79D353}">
      <dgm:prSet/>
      <dgm:spPr/>
      <dgm:t>
        <a:bodyPr/>
        <a:lstStyle/>
        <a:p>
          <a:endParaRPr lang="en-US"/>
        </a:p>
      </dgm:t>
    </dgm:pt>
    <dgm:pt modelId="{E14749CC-3C15-5547-B8C8-E01A42B53756}" type="sibTrans" cxnId="{BC87D75C-E356-B241-926A-D5504E79D353}">
      <dgm:prSet/>
      <dgm:spPr/>
      <dgm:t>
        <a:bodyPr/>
        <a:lstStyle/>
        <a:p>
          <a:endParaRPr lang="en-US"/>
        </a:p>
      </dgm:t>
    </dgm:pt>
    <dgm:pt modelId="{5439124C-B8B6-BB4A-A749-91C78556096D}">
      <dgm:prSet phldrT="[Text]" custT="1"/>
      <dgm:spPr>
        <a:solidFill>
          <a:srgbClr val="E30045"/>
        </a:solidFill>
        <a:ln>
          <a:solidFill>
            <a:srgbClr val="E30045"/>
          </a:solidFill>
        </a:ln>
      </dgm:spPr>
      <dgm:t>
        <a:bodyPr/>
        <a:lstStyle/>
        <a:p>
          <a:pPr>
            <a:lnSpc>
              <a:spcPct val="70000"/>
            </a:lnSpc>
          </a:pPr>
          <a:r>
            <a:rPr lang="en-US" sz="1300" b="1" dirty="0"/>
            <a:t>Emerging </a:t>
          </a:r>
        </a:p>
        <a:p>
          <a:pPr>
            <a:lnSpc>
              <a:spcPct val="70000"/>
            </a:lnSpc>
          </a:pPr>
          <a:r>
            <a:rPr lang="en-US" sz="1300" b="1" dirty="0"/>
            <a:t>and </a:t>
          </a:r>
        </a:p>
        <a:p>
          <a:pPr>
            <a:lnSpc>
              <a:spcPct val="70000"/>
            </a:lnSpc>
          </a:pPr>
          <a:r>
            <a:rPr lang="en-US" sz="1300" b="1" dirty="0"/>
            <a:t>Enabling</a:t>
          </a:r>
        </a:p>
      </dgm:t>
    </dgm:pt>
    <dgm:pt modelId="{C5F9A7C4-8A2E-434F-AEA5-F070F9550EF0}" type="parTrans" cxnId="{4BF5056F-6A40-F147-B9C1-4CF909938EDA}">
      <dgm:prSet/>
      <dgm:spPr/>
      <dgm:t>
        <a:bodyPr/>
        <a:lstStyle/>
        <a:p>
          <a:endParaRPr lang="en-US"/>
        </a:p>
      </dgm:t>
    </dgm:pt>
    <dgm:pt modelId="{44926379-ED48-3A4A-87A3-21D4DF9A9568}" type="sibTrans" cxnId="{4BF5056F-6A40-F147-B9C1-4CF909938EDA}">
      <dgm:prSet/>
      <dgm:spPr/>
      <dgm:t>
        <a:bodyPr/>
        <a:lstStyle/>
        <a:p>
          <a:endParaRPr lang="en-US"/>
        </a:p>
      </dgm:t>
    </dgm:pt>
    <dgm:pt modelId="{7C5CE231-1D9B-BF48-8AFE-48742983AE9E}">
      <dgm:prSet phldrT="[Text]" custT="1"/>
      <dgm:spPr>
        <a:solidFill>
          <a:srgbClr val="792B8B"/>
        </a:solidFill>
        <a:ln>
          <a:solidFill>
            <a:srgbClr val="792B8B"/>
          </a:solidFill>
        </a:ln>
      </dgm:spPr>
      <dgm:t>
        <a:bodyPr/>
        <a:lstStyle/>
        <a:p>
          <a:pPr>
            <a:lnSpc>
              <a:spcPct val="70000"/>
            </a:lnSpc>
          </a:pPr>
          <a:r>
            <a:rPr lang="en-US" sz="1300" b="1" dirty="0"/>
            <a:t>Manufacturing </a:t>
          </a:r>
        </a:p>
        <a:p>
          <a:pPr>
            <a:lnSpc>
              <a:spcPct val="70000"/>
            </a:lnSpc>
          </a:pPr>
          <a:r>
            <a:rPr lang="en-US" sz="1300" b="1" dirty="0"/>
            <a:t>and</a:t>
          </a:r>
        </a:p>
        <a:p>
          <a:pPr>
            <a:lnSpc>
              <a:spcPct val="70000"/>
            </a:lnSpc>
          </a:pPr>
          <a:r>
            <a:rPr lang="en-US" sz="1300" b="1" dirty="0"/>
            <a:t>Materials</a:t>
          </a:r>
        </a:p>
      </dgm:t>
    </dgm:pt>
    <dgm:pt modelId="{D82E615A-2955-0849-85B6-90679BAEA6EA}" type="parTrans" cxnId="{32334241-0D01-5A45-9E52-FDBAAAC37301}">
      <dgm:prSet/>
      <dgm:spPr/>
      <dgm:t>
        <a:bodyPr/>
        <a:lstStyle/>
        <a:p>
          <a:endParaRPr lang="en-US"/>
        </a:p>
      </dgm:t>
    </dgm:pt>
    <dgm:pt modelId="{E3CA484D-7C64-6D47-A288-43FB14509B64}" type="sibTrans" cxnId="{32334241-0D01-5A45-9E52-FDBAAAC37301}">
      <dgm:prSet/>
      <dgm:spPr/>
      <dgm:t>
        <a:bodyPr/>
        <a:lstStyle/>
        <a:p>
          <a:endParaRPr lang="en-US"/>
        </a:p>
      </dgm:t>
    </dgm:pt>
    <dgm:pt modelId="{2FD4A084-93FE-8941-8F5A-16E3004A1542}">
      <dgm:prSet phldrT="[Text]" custT="1"/>
      <dgm:spPr>
        <a:solidFill>
          <a:srgbClr val="E30045"/>
        </a:solidFill>
        <a:ln>
          <a:solidFill>
            <a:srgbClr val="E30045"/>
          </a:solidFill>
        </a:ln>
      </dgm:spPr>
      <dgm:t>
        <a:bodyPr/>
        <a:lstStyle/>
        <a:p>
          <a:pPr>
            <a:lnSpc>
              <a:spcPct val="70000"/>
            </a:lnSpc>
          </a:pPr>
          <a:r>
            <a:rPr lang="en-US" sz="1300" b="1" dirty="0"/>
            <a:t>Open</a:t>
          </a:r>
        </a:p>
        <a:p>
          <a:pPr>
            <a:lnSpc>
              <a:spcPct val="70000"/>
            </a:lnSpc>
          </a:pPr>
          <a:r>
            <a:rPr lang="en-US" sz="1300" b="1" dirty="0"/>
            <a:t> </a:t>
          </a:r>
          <a:r>
            <a:rPr lang="en-US" sz="1300" b="1" dirty="0" err="1"/>
            <a:t>Programme</a:t>
          </a:r>
          <a:endParaRPr lang="en-US" sz="1300" b="1" dirty="0"/>
        </a:p>
      </dgm:t>
    </dgm:pt>
    <dgm:pt modelId="{11785F80-02A4-AA45-A4DA-918F8647D2CC}" type="parTrans" cxnId="{9BF569DC-A723-AE47-9E05-78CDE890B38A}">
      <dgm:prSet/>
      <dgm:spPr/>
      <dgm:t>
        <a:bodyPr/>
        <a:lstStyle/>
        <a:p>
          <a:endParaRPr lang="en-US"/>
        </a:p>
      </dgm:t>
    </dgm:pt>
    <dgm:pt modelId="{7F1A00D1-E8B9-2A45-A40B-583158384E52}" type="sibTrans" cxnId="{9BF569DC-A723-AE47-9E05-78CDE890B38A}">
      <dgm:prSet/>
      <dgm:spPr/>
      <dgm:t>
        <a:bodyPr/>
        <a:lstStyle/>
        <a:p>
          <a:endParaRPr lang="en-US"/>
        </a:p>
      </dgm:t>
    </dgm:pt>
    <dgm:pt modelId="{716DD327-B5D9-8545-BF1C-48810074AA70}" type="pres">
      <dgm:prSet presAssocID="{9459A860-1EE0-3541-9648-38FF133DD428}" presName="Name0" presStyleCnt="0">
        <dgm:presLayoutVars>
          <dgm:dir/>
          <dgm:resizeHandles val="exact"/>
        </dgm:presLayoutVars>
      </dgm:prSet>
      <dgm:spPr/>
    </dgm:pt>
    <dgm:pt modelId="{2DB25770-2BA7-5541-97D4-27C5B9F43F1B}" type="pres">
      <dgm:prSet presAssocID="{9459A860-1EE0-3541-9648-38FF133DD428}" presName="bkgdShp" presStyleLbl="alignAccFollowNode1" presStyleIdx="0" presStyleCnt="1" custScaleY="73010" custLinFactNeighborY="13519"/>
      <dgm:spPr>
        <a:solidFill>
          <a:schemeClr val="bg1">
            <a:alpha val="90000"/>
          </a:schemeClr>
        </a:solidFill>
        <a:ln>
          <a:solidFill>
            <a:srgbClr val="988F8B">
              <a:alpha val="90000"/>
            </a:srgbClr>
          </a:solidFill>
        </a:ln>
      </dgm:spPr>
    </dgm:pt>
    <dgm:pt modelId="{9BA1C40D-7545-1A4B-AA6D-3CE40FA024C6}" type="pres">
      <dgm:prSet presAssocID="{9459A860-1EE0-3541-9648-38FF133DD428}" presName="linComp" presStyleCnt="0"/>
      <dgm:spPr/>
    </dgm:pt>
    <dgm:pt modelId="{FDB9E8CA-431C-FE44-9AD1-A3ABE8DF18AC}" type="pres">
      <dgm:prSet presAssocID="{34CF3B88-A33C-EB48-A10A-CA5A46FB5F34}" presName="compNode" presStyleCnt="0"/>
      <dgm:spPr/>
    </dgm:pt>
    <dgm:pt modelId="{31BA9056-0330-E54B-89EE-3628B2FAF7B5}" type="pres">
      <dgm:prSet presAssocID="{34CF3B88-A33C-EB48-A10A-CA5A46FB5F34}" presName="node" presStyleLbl="node1" presStyleIdx="0" presStyleCnt="5" custScaleY="84803" custLinFactNeighborY="-11102">
        <dgm:presLayoutVars>
          <dgm:bulletEnabled val="1"/>
        </dgm:presLayoutVars>
      </dgm:prSet>
      <dgm:spPr/>
    </dgm:pt>
    <dgm:pt modelId="{1F18410F-86F5-9E47-B624-D0D47C900F96}" type="pres">
      <dgm:prSet presAssocID="{34CF3B88-A33C-EB48-A10A-CA5A46FB5F34}" presName="invisiNode" presStyleLbl="node1" presStyleIdx="0" presStyleCnt="5"/>
      <dgm:spPr/>
    </dgm:pt>
    <dgm:pt modelId="{3F18A306-2CC6-CE4A-BB07-759CC4D840E1}" type="pres">
      <dgm:prSet presAssocID="{34CF3B88-A33C-EB48-A10A-CA5A46FB5F34}" presName="imagNode" presStyleLbl="fgImgPlace1" presStyleIdx="0" presStyleCnt="5" custScaleY="80532" custLinFactX="100000" custLinFactNeighborX="121507" custLinFactNeighborY="14828"/>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0C371DA1-AAA1-4E43-A275-529BA55538FB}" type="pres">
      <dgm:prSet presAssocID="{F7BAA910-2809-6841-A83D-73B487F0674D}" presName="sibTrans" presStyleLbl="sibTrans2D1" presStyleIdx="0" presStyleCnt="0"/>
      <dgm:spPr/>
    </dgm:pt>
    <dgm:pt modelId="{AB8AB167-5CAB-D747-AC9E-D4363706E570}" type="pres">
      <dgm:prSet presAssocID="{653B01FA-CD5C-944F-87BC-BB314E353212}" presName="compNode" presStyleCnt="0"/>
      <dgm:spPr/>
    </dgm:pt>
    <dgm:pt modelId="{D141D09C-95E1-604B-B282-C0C97C20079C}" type="pres">
      <dgm:prSet presAssocID="{653B01FA-CD5C-944F-87BC-BB314E353212}" presName="node" presStyleLbl="node1" presStyleIdx="1" presStyleCnt="5" custScaleY="84803" custLinFactNeighborY="-11102">
        <dgm:presLayoutVars>
          <dgm:bulletEnabled val="1"/>
        </dgm:presLayoutVars>
      </dgm:prSet>
      <dgm:spPr/>
    </dgm:pt>
    <dgm:pt modelId="{A47977B3-79AE-CE41-A09C-1D46D6D482DD}" type="pres">
      <dgm:prSet presAssocID="{653B01FA-CD5C-944F-87BC-BB314E353212}" presName="invisiNode" presStyleLbl="node1" presStyleIdx="1" presStyleCnt="5"/>
      <dgm:spPr/>
    </dgm:pt>
    <dgm:pt modelId="{904360A5-88E1-A54B-BA84-41538F833F9D}" type="pres">
      <dgm:prSet presAssocID="{653B01FA-CD5C-944F-87BC-BB314E353212}" presName="imagNode" presStyleLbl="fgImgPlace1" presStyleIdx="1" presStyleCnt="5" custScaleY="80532" custLinFactNeighborY="12673"/>
      <dgm:spPr>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C8F2FFDC-7E21-ED46-A8C6-0FF928567E0D}" type="pres">
      <dgm:prSet presAssocID="{E14749CC-3C15-5547-B8C8-E01A42B53756}" presName="sibTrans" presStyleLbl="sibTrans2D1" presStyleIdx="0" presStyleCnt="0"/>
      <dgm:spPr/>
    </dgm:pt>
    <dgm:pt modelId="{70596051-1B0D-5843-A56E-CD5387D7B2C6}" type="pres">
      <dgm:prSet presAssocID="{5439124C-B8B6-BB4A-A749-91C78556096D}" presName="compNode" presStyleCnt="0"/>
      <dgm:spPr/>
    </dgm:pt>
    <dgm:pt modelId="{8C78B157-2597-164C-BF8D-53836AC36E25}" type="pres">
      <dgm:prSet presAssocID="{5439124C-B8B6-BB4A-A749-91C78556096D}" presName="node" presStyleLbl="node1" presStyleIdx="2" presStyleCnt="5" custScaleY="84803" custLinFactNeighborY="-11102">
        <dgm:presLayoutVars>
          <dgm:bulletEnabled val="1"/>
        </dgm:presLayoutVars>
      </dgm:prSet>
      <dgm:spPr/>
    </dgm:pt>
    <dgm:pt modelId="{E4D908C5-4765-A448-839B-9C2889F22042}" type="pres">
      <dgm:prSet presAssocID="{5439124C-B8B6-BB4A-A749-91C78556096D}" presName="invisiNode" presStyleLbl="node1" presStyleIdx="2" presStyleCnt="5"/>
      <dgm:spPr/>
    </dgm:pt>
    <dgm:pt modelId="{064822E6-0307-F043-BE4A-651A394523ED}" type="pres">
      <dgm:prSet presAssocID="{5439124C-B8B6-BB4A-A749-91C78556096D}" presName="imagNode" presStyleLbl="fgImgPlace1" presStyleIdx="2" presStyleCnt="5" custScaleY="80532" custLinFactX="-100000" custLinFactNeighborX="-119404" custLinFactNeighborY="13850"/>
      <dgm:spPr>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9F11FAF6-F87D-4043-974F-8A812AD4E9FB}" type="pres">
      <dgm:prSet presAssocID="{44926379-ED48-3A4A-87A3-21D4DF9A9568}" presName="sibTrans" presStyleLbl="sibTrans2D1" presStyleIdx="0" presStyleCnt="0"/>
      <dgm:spPr/>
    </dgm:pt>
    <dgm:pt modelId="{E8639B04-4FFE-4545-9AF5-0676438EE238}" type="pres">
      <dgm:prSet presAssocID="{7C5CE231-1D9B-BF48-8AFE-48742983AE9E}" presName="compNode" presStyleCnt="0"/>
      <dgm:spPr/>
    </dgm:pt>
    <dgm:pt modelId="{452AD288-9DD3-B649-ADEE-2281DC52C30F}" type="pres">
      <dgm:prSet presAssocID="{7C5CE231-1D9B-BF48-8AFE-48742983AE9E}" presName="node" presStyleLbl="node1" presStyleIdx="3" presStyleCnt="5" custScaleY="84803" custLinFactNeighborY="-11102">
        <dgm:presLayoutVars>
          <dgm:bulletEnabled val="1"/>
        </dgm:presLayoutVars>
      </dgm:prSet>
      <dgm:spPr/>
    </dgm:pt>
    <dgm:pt modelId="{DD9E2DF8-99F0-AC41-81B4-6FED4D8765CB}" type="pres">
      <dgm:prSet presAssocID="{7C5CE231-1D9B-BF48-8AFE-48742983AE9E}" presName="invisiNode" presStyleLbl="node1" presStyleIdx="3" presStyleCnt="5"/>
      <dgm:spPr/>
    </dgm:pt>
    <dgm:pt modelId="{397E9A03-6EBF-FC43-BEA1-E50ADB1F28E0}" type="pres">
      <dgm:prSet presAssocID="{7C5CE231-1D9B-BF48-8AFE-48742983AE9E}" presName="imagNode" presStyleLbl="fgImgPlace1" presStyleIdx="3" presStyleCnt="5" custScaleY="80532" custLinFactNeighborY="12673"/>
      <dgm:spPr>
        <a:blipFill>
          <a:blip xmlns:r="http://schemas.openxmlformats.org/officeDocument/2006/relationships" r:embed="rId4" cstate="print">
            <a:extLst>
              <a:ext uri="{28A0092B-C50C-407E-A947-70E740481C1C}">
                <a14:useLocalDpi xmlns:a14="http://schemas.microsoft.com/office/drawing/2010/main"/>
              </a:ext>
            </a:extLst>
          </a:blip>
          <a:srcRect/>
          <a:stretch>
            <a:fillRect/>
          </a:stretch>
        </a:blipFill>
      </dgm:spPr>
    </dgm:pt>
    <dgm:pt modelId="{8A3C20C0-A670-9241-81F2-9328A018B4AC}" type="pres">
      <dgm:prSet presAssocID="{E3CA484D-7C64-6D47-A288-43FB14509B64}" presName="sibTrans" presStyleLbl="sibTrans2D1" presStyleIdx="0" presStyleCnt="0"/>
      <dgm:spPr/>
    </dgm:pt>
    <dgm:pt modelId="{96DBF3D4-CFE3-BC44-9EED-684CD6EDC1E9}" type="pres">
      <dgm:prSet presAssocID="{2FD4A084-93FE-8941-8F5A-16E3004A1542}" presName="compNode" presStyleCnt="0"/>
      <dgm:spPr/>
    </dgm:pt>
    <dgm:pt modelId="{F0B2DDDF-C4EF-6845-9E67-26E73290D891}" type="pres">
      <dgm:prSet presAssocID="{2FD4A084-93FE-8941-8F5A-16E3004A1542}" presName="node" presStyleLbl="node1" presStyleIdx="4" presStyleCnt="5" custScaleY="84803" custLinFactNeighborY="-11102">
        <dgm:presLayoutVars>
          <dgm:bulletEnabled val="1"/>
        </dgm:presLayoutVars>
      </dgm:prSet>
      <dgm:spPr/>
    </dgm:pt>
    <dgm:pt modelId="{D062085F-16DA-664F-B88B-34580F653777}" type="pres">
      <dgm:prSet presAssocID="{2FD4A084-93FE-8941-8F5A-16E3004A1542}" presName="invisiNode" presStyleLbl="node1" presStyleIdx="4" presStyleCnt="5"/>
      <dgm:spPr/>
    </dgm:pt>
    <dgm:pt modelId="{2400EC16-2FFF-2440-986A-E6EF79AD27CC}" type="pres">
      <dgm:prSet presAssocID="{2FD4A084-93FE-8941-8F5A-16E3004A1542}" presName="imagNode" presStyleLbl="fgImgPlace1" presStyleIdx="4" presStyleCnt="5" custScaleY="80532" custLinFactNeighborY="12673"/>
      <dgm:spPr>
        <a:blipFill>
          <a:blip xmlns:r="http://schemas.openxmlformats.org/officeDocument/2006/relationships" r:embed="rId5" cstate="print">
            <a:extLst>
              <a:ext uri="{28A0092B-C50C-407E-A947-70E740481C1C}">
                <a14:useLocalDpi xmlns:a14="http://schemas.microsoft.com/office/drawing/2010/main"/>
              </a:ext>
            </a:extLst>
          </a:blip>
          <a:srcRect/>
          <a:stretch>
            <a:fillRect/>
          </a:stretch>
        </a:blipFill>
      </dgm:spPr>
    </dgm:pt>
  </dgm:ptLst>
  <dgm:cxnLst>
    <dgm:cxn modelId="{CFD14901-145B-6147-A7C8-A7850A6AA65C}" type="presOf" srcId="{34CF3B88-A33C-EB48-A10A-CA5A46FB5F34}" destId="{31BA9056-0330-E54B-89EE-3628B2FAF7B5}" srcOrd="0" destOrd="0" presId="urn:microsoft.com/office/officeart/2005/8/layout/pList2"/>
    <dgm:cxn modelId="{4403C403-3969-F844-92EF-C88F3E97D023}" type="presOf" srcId="{44926379-ED48-3A4A-87A3-21D4DF9A9568}" destId="{9F11FAF6-F87D-4043-974F-8A812AD4E9FB}" srcOrd="0" destOrd="0" presId="urn:microsoft.com/office/officeart/2005/8/layout/pList2"/>
    <dgm:cxn modelId="{BAEFF51E-C76B-5C42-8A4A-42C1DE39DAED}" type="presOf" srcId="{7C5CE231-1D9B-BF48-8AFE-48742983AE9E}" destId="{452AD288-9DD3-B649-ADEE-2281DC52C30F}" srcOrd="0" destOrd="0" presId="urn:microsoft.com/office/officeart/2005/8/layout/pList2"/>
    <dgm:cxn modelId="{73951E24-940B-3048-9211-66148AFB6491}" type="presOf" srcId="{2FD4A084-93FE-8941-8F5A-16E3004A1542}" destId="{F0B2DDDF-C4EF-6845-9E67-26E73290D891}" srcOrd="0" destOrd="0" presId="urn:microsoft.com/office/officeart/2005/8/layout/pList2"/>
    <dgm:cxn modelId="{6E02AC40-9992-364C-BA0E-6538710ADB0D}" type="presOf" srcId="{9459A860-1EE0-3541-9648-38FF133DD428}" destId="{716DD327-B5D9-8545-BF1C-48810074AA70}" srcOrd="0" destOrd="0" presId="urn:microsoft.com/office/officeart/2005/8/layout/pList2"/>
    <dgm:cxn modelId="{BC87D75C-E356-B241-926A-D5504E79D353}" srcId="{9459A860-1EE0-3541-9648-38FF133DD428}" destId="{653B01FA-CD5C-944F-87BC-BB314E353212}" srcOrd="1" destOrd="0" parTransId="{916C45CD-E585-D34E-ADC9-10CD7E0C3C2C}" sibTransId="{E14749CC-3C15-5547-B8C8-E01A42B53756}"/>
    <dgm:cxn modelId="{32334241-0D01-5A45-9E52-FDBAAAC37301}" srcId="{9459A860-1EE0-3541-9648-38FF133DD428}" destId="{7C5CE231-1D9B-BF48-8AFE-48742983AE9E}" srcOrd="3" destOrd="0" parTransId="{D82E615A-2955-0849-85B6-90679BAEA6EA}" sibTransId="{E3CA484D-7C64-6D47-A288-43FB14509B64}"/>
    <dgm:cxn modelId="{4BF5056F-6A40-F147-B9C1-4CF909938EDA}" srcId="{9459A860-1EE0-3541-9648-38FF133DD428}" destId="{5439124C-B8B6-BB4A-A749-91C78556096D}" srcOrd="2" destOrd="0" parTransId="{C5F9A7C4-8A2E-434F-AEA5-F070F9550EF0}" sibTransId="{44926379-ED48-3A4A-87A3-21D4DF9A9568}"/>
    <dgm:cxn modelId="{D152A153-CBE8-EB40-8F56-D0AEA6594DA6}" srcId="{9459A860-1EE0-3541-9648-38FF133DD428}" destId="{34CF3B88-A33C-EB48-A10A-CA5A46FB5F34}" srcOrd="0" destOrd="0" parTransId="{B4063EBE-DE39-EF4F-B5CA-C8421A070C28}" sibTransId="{F7BAA910-2809-6841-A83D-73B487F0674D}"/>
    <dgm:cxn modelId="{4E0AED58-BBAC-8648-8121-37C4A5EB19F4}" type="presOf" srcId="{E14749CC-3C15-5547-B8C8-E01A42B53756}" destId="{C8F2FFDC-7E21-ED46-A8C6-0FF928567E0D}" srcOrd="0" destOrd="0" presId="urn:microsoft.com/office/officeart/2005/8/layout/pList2"/>
    <dgm:cxn modelId="{9E47857B-AA41-3C49-B5A9-EBCEF79257CE}" type="presOf" srcId="{653B01FA-CD5C-944F-87BC-BB314E353212}" destId="{D141D09C-95E1-604B-B282-C0C97C20079C}" srcOrd="0" destOrd="0" presId="urn:microsoft.com/office/officeart/2005/8/layout/pList2"/>
    <dgm:cxn modelId="{03FB5D81-6317-9544-B978-D33F6B4B3E5A}" type="presOf" srcId="{F7BAA910-2809-6841-A83D-73B487F0674D}" destId="{0C371DA1-AAA1-4E43-A275-529BA55538FB}" srcOrd="0" destOrd="0" presId="urn:microsoft.com/office/officeart/2005/8/layout/pList2"/>
    <dgm:cxn modelId="{139D249B-0B74-3740-AAA2-D48A663EB35C}" type="presOf" srcId="{E3CA484D-7C64-6D47-A288-43FB14509B64}" destId="{8A3C20C0-A670-9241-81F2-9328A018B4AC}" srcOrd="0" destOrd="0" presId="urn:microsoft.com/office/officeart/2005/8/layout/pList2"/>
    <dgm:cxn modelId="{9BF569DC-A723-AE47-9E05-78CDE890B38A}" srcId="{9459A860-1EE0-3541-9648-38FF133DD428}" destId="{2FD4A084-93FE-8941-8F5A-16E3004A1542}" srcOrd="4" destOrd="0" parTransId="{11785F80-02A4-AA45-A4DA-918F8647D2CC}" sibTransId="{7F1A00D1-E8B9-2A45-A40B-583158384E52}"/>
    <dgm:cxn modelId="{061A04E6-4BDF-E548-BCF3-74F1050E2C56}" type="presOf" srcId="{5439124C-B8B6-BB4A-A749-91C78556096D}" destId="{8C78B157-2597-164C-BF8D-53836AC36E25}" srcOrd="0" destOrd="0" presId="urn:microsoft.com/office/officeart/2005/8/layout/pList2"/>
    <dgm:cxn modelId="{780A5059-0060-894D-8AAF-829ED8D75F98}" type="presParOf" srcId="{716DD327-B5D9-8545-BF1C-48810074AA70}" destId="{2DB25770-2BA7-5541-97D4-27C5B9F43F1B}" srcOrd="0" destOrd="0" presId="urn:microsoft.com/office/officeart/2005/8/layout/pList2"/>
    <dgm:cxn modelId="{E6F7AF7B-FBB6-CD41-B2F8-7181ABC7D9F5}" type="presParOf" srcId="{716DD327-B5D9-8545-BF1C-48810074AA70}" destId="{9BA1C40D-7545-1A4B-AA6D-3CE40FA024C6}" srcOrd="1" destOrd="0" presId="urn:microsoft.com/office/officeart/2005/8/layout/pList2"/>
    <dgm:cxn modelId="{5AA4C1BF-5694-F84B-982F-7E1C8FF63394}" type="presParOf" srcId="{9BA1C40D-7545-1A4B-AA6D-3CE40FA024C6}" destId="{FDB9E8CA-431C-FE44-9AD1-A3ABE8DF18AC}" srcOrd="0" destOrd="0" presId="urn:microsoft.com/office/officeart/2005/8/layout/pList2"/>
    <dgm:cxn modelId="{F7FDF11A-EBB5-1643-BDB3-5B7BEAD94ADF}" type="presParOf" srcId="{FDB9E8CA-431C-FE44-9AD1-A3ABE8DF18AC}" destId="{31BA9056-0330-E54B-89EE-3628B2FAF7B5}" srcOrd="0" destOrd="0" presId="urn:microsoft.com/office/officeart/2005/8/layout/pList2"/>
    <dgm:cxn modelId="{090E600A-4C15-BD41-93B6-036DAA9DF689}" type="presParOf" srcId="{FDB9E8CA-431C-FE44-9AD1-A3ABE8DF18AC}" destId="{1F18410F-86F5-9E47-B624-D0D47C900F96}" srcOrd="1" destOrd="0" presId="urn:microsoft.com/office/officeart/2005/8/layout/pList2"/>
    <dgm:cxn modelId="{898348FB-79A0-634A-85C3-4BBEB8A79A06}" type="presParOf" srcId="{FDB9E8CA-431C-FE44-9AD1-A3ABE8DF18AC}" destId="{3F18A306-2CC6-CE4A-BB07-759CC4D840E1}" srcOrd="2" destOrd="0" presId="urn:microsoft.com/office/officeart/2005/8/layout/pList2"/>
    <dgm:cxn modelId="{E55FBA15-FD2E-E74E-BA70-9965BC1CC9D8}" type="presParOf" srcId="{9BA1C40D-7545-1A4B-AA6D-3CE40FA024C6}" destId="{0C371DA1-AAA1-4E43-A275-529BA55538FB}" srcOrd="1" destOrd="0" presId="urn:microsoft.com/office/officeart/2005/8/layout/pList2"/>
    <dgm:cxn modelId="{E0E4462D-F3D0-9349-8CEF-200EB48BE66E}" type="presParOf" srcId="{9BA1C40D-7545-1A4B-AA6D-3CE40FA024C6}" destId="{AB8AB167-5CAB-D747-AC9E-D4363706E570}" srcOrd="2" destOrd="0" presId="urn:microsoft.com/office/officeart/2005/8/layout/pList2"/>
    <dgm:cxn modelId="{C43ABC1E-2942-5A41-A9D7-241F499D7536}" type="presParOf" srcId="{AB8AB167-5CAB-D747-AC9E-D4363706E570}" destId="{D141D09C-95E1-604B-B282-C0C97C20079C}" srcOrd="0" destOrd="0" presId="urn:microsoft.com/office/officeart/2005/8/layout/pList2"/>
    <dgm:cxn modelId="{CD5C79D4-544C-554D-8233-305C5C39D5E2}" type="presParOf" srcId="{AB8AB167-5CAB-D747-AC9E-D4363706E570}" destId="{A47977B3-79AE-CE41-A09C-1D46D6D482DD}" srcOrd="1" destOrd="0" presId="urn:microsoft.com/office/officeart/2005/8/layout/pList2"/>
    <dgm:cxn modelId="{A2B89922-8282-8745-B86B-8D77655B72DD}" type="presParOf" srcId="{AB8AB167-5CAB-D747-AC9E-D4363706E570}" destId="{904360A5-88E1-A54B-BA84-41538F833F9D}" srcOrd="2" destOrd="0" presId="urn:microsoft.com/office/officeart/2005/8/layout/pList2"/>
    <dgm:cxn modelId="{59BD2BAA-3739-1A43-9C0D-B6EBFE9877CB}" type="presParOf" srcId="{9BA1C40D-7545-1A4B-AA6D-3CE40FA024C6}" destId="{C8F2FFDC-7E21-ED46-A8C6-0FF928567E0D}" srcOrd="3" destOrd="0" presId="urn:microsoft.com/office/officeart/2005/8/layout/pList2"/>
    <dgm:cxn modelId="{95B1BA84-5589-4B48-B98D-E19A5E8FE0FE}" type="presParOf" srcId="{9BA1C40D-7545-1A4B-AA6D-3CE40FA024C6}" destId="{70596051-1B0D-5843-A56E-CD5387D7B2C6}" srcOrd="4" destOrd="0" presId="urn:microsoft.com/office/officeart/2005/8/layout/pList2"/>
    <dgm:cxn modelId="{4FF8CEA7-5F67-4B45-B7B6-22CDF7508E54}" type="presParOf" srcId="{70596051-1B0D-5843-A56E-CD5387D7B2C6}" destId="{8C78B157-2597-164C-BF8D-53836AC36E25}" srcOrd="0" destOrd="0" presId="urn:microsoft.com/office/officeart/2005/8/layout/pList2"/>
    <dgm:cxn modelId="{8084D770-36A4-D045-B870-2D8E9CE55C64}" type="presParOf" srcId="{70596051-1B0D-5843-A56E-CD5387D7B2C6}" destId="{E4D908C5-4765-A448-839B-9C2889F22042}" srcOrd="1" destOrd="0" presId="urn:microsoft.com/office/officeart/2005/8/layout/pList2"/>
    <dgm:cxn modelId="{12B7CAB5-CF4E-114C-B08C-0545A14B4655}" type="presParOf" srcId="{70596051-1B0D-5843-A56E-CD5387D7B2C6}" destId="{064822E6-0307-F043-BE4A-651A394523ED}" srcOrd="2" destOrd="0" presId="urn:microsoft.com/office/officeart/2005/8/layout/pList2"/>
    <dgm:cxn modelId="{0A1A3620-A112-3B4E-94D0-A8731419ACBC}" type="presParOf" srcId="{9BA1C40D-7545-1A4B-AA6D-3CE40FA024C6}" destId="{9F11FAF6-F87D-4043-974F-8A812AD4E9FB}" srcOrd="5" destOrd="0" presId="urn:microsoft.com/office/officeart/2005/8/layout/pList2"/>
    <dgm:cxn modelId="{A7EA9AF7-891D-A64D-89A5-43991AF7CE8A}" type="presParOf" srcId="{9BA1C40D-7545-1A4B-AA6D-3CE40FA024C6}" destId="{E8639B04-4FFE-4545-9AF5-0676438EE238}" srcOrd="6" destOrd="0" presId="urn:microsoft.com/office/officeart/2005/8/layout/pList2"/>
    <dgm:cxn modelId="{92ADE7E7-F417-A94B-B927-733674D582D4}" type="presParOf" srcId="{E8639B04-4FFE-4545-9AF5-0676438EE238}" destId="{452AD288-9DD3-B649-ADEE-2281DC52C30F}" srcOrd="0" destOrd="0" presId="urn:microsoft.com/office/officeart/2005/8/layout/pList2"/>
    <dgm:cxn modelId="{BB1F679A-293C-A24A-852C-053C0DDADB38}" type="presParOf" srcId="{E8639B04-4FFE-4545-9AF5-0676438EE238}" destId="{DD9E2DF8-99F0-AC41-81B4-6FED4D8765CB}" srcOrd="1" destOrd="0" presId="urn:microsoft.com/office/officeart/2005/8/layout/pList2"/>
    <dgm:cxn modelId="{8B928A36-FF01-CF42-B804-100B9F949C57}" type="presParOf" srcId="{E8639B04-4FFE-4545-9AF5-0676438EE238}" destId="{397E9A03-6EBF-FC43-BEA1-E50ADB1F28E0}" srcOrd="2" destOrd="0" presId="urn:microsoft.com/office/officeart/2005/8/layout/pList2"/>
    <dgm:cxn modelId="{521464E4-8ECF-AD44-A43F-12E15263453C}" type="presParOf" srcId="{9BA1C40D-7545-1A4B-AA6D-3CE40FA024C6}" destId="{8A3C20C0-A670-9241-81F2-9328A018B4AC}" srcOrd="7" destOrd="0" presId="urn:microsoft.com/office/officeart/2005/8/layout/pList2"/>
    <dgm:cxn modelId="{23B90DF0-D3E2-3742-A322-E055A8BD3F0B}" type="presParOf" srcId="{9BA1C40D-7545-1A4B-AA6D-3CE40FA024C6}" destId="{96DBF3D4-CFE3-BC44-9EED-684CD6EDC1E9}" srcOrd="8" destOrd="0" presId="urn:microsoft.com/office/officeart/2005/8/layout/pList2"/>
    <dgm:cxn modelId="{9817DAC7-BB9D-A141-8E1F-C5080B421B16}" type="presParOf" srcId="{96DBF3D4-CFE3-BC44-9EED-684CD6EDC1E9}" destId="{F0B2DDDF-C4EF-6845-9E67-26E73290D891}" srcOrd="0" destOrd="0" presId="urn:microsoft.com/office/officeart/2005/8/layout/pList2"/>
    <dgm:cxn modelId="{DF563595-F149-F141-AACA-0E2764BB71EF}" type="presParOf" srcId="{96DBF3D4-CFE3-BC44-9EED-684CD6EDC1E9}" destId="{D062085F-16DA-664F-B88B-34580F653777}" srcOrd="1" destOrd="0" presId="urn:microsoft.com/office/officeart/2005/8/layout/pList2"/>
    <dgm:cxn modelId="{D6860B64-33F8-DE4A-8327-672DE6544F9A}" type="presParOf" srcId="{96DBF3D4-CFE3-BC44-9EED-684CD6EDC1E9}" destId="{2400EC16-2FFF-2440-986A-E6EF79AD27CC}"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9CBCE3-5FCE-B347-BB95-E513A6355147}">
      <dsp:nvSpPr>
        <dsp:cNvPr id="0" name=""/>
        <dsp:cNvSpPr/>
      </dsp:nvSpPr>
      <dsp:spPr>
        <a:xfrm>
          <a:off x="-5201406" y="-796698"/>
          <a:ext cx="6193972" cy="6193972"/>
        </a:xfrm>
        <a:prstGeom prst="blockArc">
          <a:avLst>
            <a:gd name="adj1" fmla="val 18900000"/>
            <a:gd name="adj2" fmla="val 2700000"/>
            <a:gd name="adj3" fmla="val 349"/>
          </a:avLst>
        </a:prstGeom>
        <a:noFill/>
        <a:ln w="25400" cap="flat" cmpd="sng" algn="ctr">
          <a:solidFill>
            <a:schemeClr val="accent4">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F9E8A78-4A2A-8C49-9EF0-EAD1E50225F6}">
      <dsp:nvSpPr>
        <dsp:cNvPr id="0" name=""/>
        <dsp:cNvSpPr/>
      </dsp:nvSpPr>
      <dsp:spPr>
        <a:xfrm>
          <a:off x="434121" y="287443"/>
          <a:ext cx="8074717" cy="575255"/>
        </a:xfrm>
        <a:prstGeom prst="rect">
          <a:avLst/>
        </a:prstGeom>
        <a:solidFill>
          <a:srgbClr val="792B8B"/>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6609" tIns="43180" rIns="43180" bIns="43180" numCol="1" spcCol="1270" anchor="ctr" anchorCtr="0">
          <a:noAutofit/>
        </a:bodyPr>
        <a:lstStyle/>
        <a:p>
          <a:pPr marL="0" lvl="0" indent="0" algn="l" defTabSz="755650">
            <a:lnSpc>
              <a:spcPct val="90000"/>
            </a:lnSpc>
            <a:spcBef>
              <a:spcPct val="0"/>
            </a:spcBef>
            <a:spcAft>
              <a:spcPct val="35000"/>
            </a:spcAft>
            <a:buNone/>
          </a:pPr>
          <a:r>
            <a:rPr lang="en-GB" sz="1700" b="1" kern="1200" dirty="0"/>
            <a:t>Working with the research community and across Government </a:t>
          </a:r>
          <a:br>
            <a:rPr lang="en-GB" sz="1700" b="1" kern="1200" dirty="0"/>
          </a:br>
          <a:r>
            <a:rPr lang="en-GB" sz="1700" kern="1200" dirty="0"/>
            <a:t>to turn scientific excellence into economic impact </a:t>
          </a:r>
          <a:endParaRPr lang="en-US" sz="1700" kern="1200" dirty="0"/>
        </a:p>
      </dsp:txBody>
      <dsp:txXfrm>
        <a:off x="434121" y="287443"/>
        <a:ext cx="8074717" cy="575255"/>
      </dsp:txXfrm>
    </dsp:sp>
    <dsp:sp modelId="{09C7FE41-29EA-B04D-AD54-6CF636A477A6}">
      <dsp:nvSpPr>
        <dsp:cNvPr id="0" name=""/>
        <dsp:cNvSpPr/>
      </dsp:nvSpPr>
      <dsp:spPr>
        <a:xfrm>
          <a:off x="74586" y="215536"/>
          <a:ext cx="719069" cy="71906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2B94C2B-C2DD-7B46-84ED-59694D1BC01F}">
      <dsp:nvSpPr>
        <dsp:cNvPr id="0" name=""/>
        <dsp:cNvSpPr/>
      </dsp:nvSpPr>
      <dsp:spPr>
        <a:xfrm>
          <a:off x="846332" y="1144546"/>
          <a:ext cx="7662506" cy="575255"/>
        </a:xfrm>
        <a:prstGeom prst="rect">
          <a:avLst/>
        </a:prstGeom>
        <a:solidFill>
          <a:srgbClr val="E30045"/>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6609" tIns="43180" rIns="43180" bIns="43180" numCol="1" spcCol="1270" anchor="ctr" anchorCtr="0">
          <a:noAutofit/>
        </a:bodyPr>
        <a:lstStyle/>
        <a:p>
          <a:pPr marL="0" lvl="0" indent="0" algn="l" defTabSz="755650">
            <a:lnSpc>
              <a:spcPct val="90000"/>
            </a:lnSpc>
            <a:spcBef>
              <a:spcPct val="0"/>
            </a:spcBef>
            <a:spcAft>
              <a:spcPct val="35000"/>
            </a:spcAft>
            <a:buNone/>
          </a:pPr>
          <a:r>
            <a:rPr lang="en-GB" sz="1700" b="1" kern="1200" dirty="0"/>
            <a:t>Accelerating UK economic growth, </a:t>
          </a:r>
          <a:r>
            <a:rPr lang="en-GB" sz="1700" kern="1200" dirty="0"/>
            <a:t>nurturing small, high-growth companies, </a:t>
          </a:r>
          <a:br>
            <a:rPr lang="en-GB" sz="1700" kern="1200" dirty="0"/>
          </a:br>
          <a:r>
            <a:rPr lang="en-GB" sz="1700" kern="1200" dirty="0"/>
            <a:t>with strong productivity and export success </a:t>
          </a:r>
          <a:endParaRPr lang="en-US" sz="1700" kern="1200" dirty="0"/>
        </a:p>
      </dsp:txBody>
      <dsp:txXfrm>
        <a:off x="846332" y="1144546"/>
        <a:ext cx="7662506" cy="575255"/>
      </dsp:txXfrm>
    </dsp:sp>
    <dsp:sp modelId="{529FA903-0F4E-B043-AFCD-0425350C0703}">
      <dsp:nvSpPr>
        <dsp:cNvPr id="0" name=""/>
        <dsp:cNvSpPr/>
      </dsp:nvSpPr>
      <dsp:spPr>
        <a:xfrm>
          <a:off x="486797" y="1078144"/>
          <a:ext cx="719069" cy="71906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9F75435-C030-F342-A0E2-4072D342B627}">
      <dsp:nvSpPr>
        <dsp:cNvPr id="0" name=""/>
        <dsp:cNvSpPr/>
      </dsp:nvSpPr>
      <dsp:spPr>
        <a:xfrm>
          <a:off x="972848" y="2012659"/>
          <a:ext cx="7535990" cy="575255"/>
        </a:xfrm>
        <a:prstGeom prst="rect">
          <a:avLst/>
        </a:prstGeom>
        <a:solidFill>
          <a:srgbClr val="792B8B"/>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6609" tIns="43180" rIns="43180" bIns="43180" numCol="1" spcCol="1270" anchor="ctr" anchorCtr="0">
          <a:noAutofit/>
        </a:bodyPr>
        <a:lstStyle/>
        <a:p>
          <a:pPr marL="0" lvl="0" indent="0" algn="l" defTabSz="755650">
            <a:lnSpc>
              <a:spcPct val="90000"/>
            </a:lnSpc>
            <a:spcBef>
              <a:spcPct val="0"/>
            </a:spcBef>
            <a:spcAft>
              <a:spcPct val="35000"/>
            </a:spcAft>
            <a:buNone/>
          </a:pPr>
          <a:r>
            <a:rPr lang="en-GB" sz="1700" b="1" kern="1200" dirty="0"/>
            <a:t>Building on innovation excellence throughout the UK, </a:t>
          </a:r>
          <a:br>
            <a:rPr lang="en-GB" sz="1700" b="1" kern="1200" dirty="0"/>
          </a:br>
          <a:r>
            <a:rPr lang="en-GB" sz="1700" kern="1200" dirty="0"/>
            <a:t>investing locally in areas of strength</a:t>
          </a:r>
          <a:endParaRPr lang="en-US" sz="1700" kern="1200" dirty="0"/>
        </a:p>
      </dsp:txBody>
      <dsp:txXfrm>
        <a:off x="972848" y="2012659"/>
        <a:ext cx="7535990" cy="575255"/>
      </dsp:txXfrm>
    </dsp:sp>
    <dsp:sp modelId="{DF85D574-721A-C741-8945-89EE54347188}">
      <dsp:nvSpPr>
        <dsp:cNvPr id="0" name=""/>
        <dsp:cNvSpPr/>
      </dsp:nvSpPr>
      <dsp:spPr>
        <a:xfrm>
          <a:off x="613313" y="1940752"/>
          <a:ext cx="719069" cy="71906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E827063-EA11-2848-B15C-EAC3298B7D25}">
      <dsp:nvSpPr>
        <dsp:cNvPr id="0" name=""/>
        <dsp:cNvSpPr/>
      </dsp:nvSpPr>
      <dsp:spPr>
        <a:xfrm>
          <a:off x="846332" y="2875267"/>
          <a:ext cx="7662506" cy="575255"/>
        </a:xfrm>
        <a:prstGeom prst="rect">
          <a:avLst/>
        </a:prstGeom>
        <a:solidFill>
          <a:srgbClr val="E30045"/>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6609" tIns="43180" rIns="43180" bIns="43180" numCol="1" spcCol="1270" anchor="ctr" anchorCtr="0">
          <a:noAutofit/>
        </a:bodyPr>
        <a:lstStyle/>
        <a:p>
          <a:pPr marL="0" lvl="0" indent="0" algn="l" defTabSz="755650">
            <a:lnSpc>
              <a:spcPct val="90000"/>
            </a:lnSpc>
            <a:spcBef>
              <a:spcPct val="0"/>
            </a:spcBef>
            <a:spcAft>
              <a:spcPct val="35000"/>
            </a:spcAft>
            <a:buNone/>
          </a:pPr>
          <a:r>
            <a:rPr lang="en-GB" sz="1700" b="1" kern="1200"/>
            <a:t>Developing Catapults within a national innovation network</a:t>
          </a:r>
          <a:endParaRPr lang="en-US" sz="1700" kern="1200"/>
        </a:p>
      </dsp:txBody>
      <dsp:txXfrm>
        <a:off x="846332" y="2875267"/>
        <a:ext cx="7662506" cy="575255"/>
      </dsp:txXfrm>
    </dsp:sp>
    <dsp:sp modelId="{E12F0A81-0EDA-E843-8E35-CD5836E2FBF1}">
      <dsp:nvSpPr>
        <dsp:cNvPr id="0" name=""/>
        <dsp:cNvSpPr/>
      </dsp:nvSpPr>
      <dsp:spPr>
        <a:xfrm>
          <a:off x="486797" y="2803360"/>
          <a:ext cx="719069" cy="71906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B78F55F-8655-4642-8A21-F0B13181FCCB}">
      <dsp:nvSpPr>
        <dsp:cNvPr id="0" name=""/>
        <dsp:cNvSpPr/>
      </dsp:nvSpPr>
      <dsp:spPr>
        <a:xfrm>
          <a:off x="434121" y="3737875"/>
          <a:ext cx="8074717" cy="575255"/>
        </a:xfrm>
        <a:prstGeom prst="rect">
          <a:avLst/>
        </a:prstGeom>
        <a:solidFill>
          <a:srgbClr val="792B8B"/>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6609" tIns="43180" rIns="43180" bIns="43180" numCol="1" spcCol="1270" anchor="ctr" anchorCtr="0">
          <a:noAutofit/>
        </a:bodyPr>
        <a:lstStyle/>
        <a:p>
          <a:pPr marL="0" lvl="0" indent="0" algn="l" defTabSz="755650">
            <a:lnSpc>
              <a:spcPct val="90000"/>
            </a:lnSpc>
            <a:spcBef>
              <a:spcPct val="0"/>
            </a:spcBef>
            <a:spcAft>
              <a:spcPct val="35000"/>
            </a:spcAft>
            <a:buNone/>
          </a:pPr>
          <a:r>
            <a:rPr lang="en-GB" sz="1700" b="1" kern="1200" dirty="0"/>
            <a:t>Evolving our funding models; </a:t>
          </a:r>
          <a:r>
            <a:rPr lang="en-GB" sz="1700" kern="1200" dirty="0"/>
            <a:t>helping public funding go further</a:t>
          </a:r>
          <a:endParaRPr lang="en-US" sz="1700" kern="1200" dirty="0"/>
        </a:p>
      </dsp:txBody>
      <dsp:txXfrm>
        <a:off x="434121" y="3737875"/>
        <a:ext cx="8074717" cy="575255"/>
      </dsp:txXfrm>
    </dsp:sp>
    <dsp:sp modelId="{6123343C-E235-1549-A15E-57EEBE78FC20}">
      <dsp:nvSpPr>
        <dsp:cNvPr id="0" name=""/>
        <dsp:cNvSpPr/>
      </dsp:nvSpPr>
      <dsp:spPr>
        <a:xfrm>
          <a:off x="74586" y="3665968"/>
          <a:ext cx="719069" cy="71906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25770-2BA7-5541-97D4-27C5B9F43F1B}">
      <dsp:nvSpPr>
        <dsp:cNvPr id="0" name=""/>
        <dsp:cNvSpPr/>
      </dsp:nvSpPr>
      <dsp:spPr>
        <a:xfrm>
          <a:off x="0" y="584894"/>
          <a:ext cx="7752930" cy="1580778"/>
        </a:xfrm>
        <a:prstGeom prst="roundRect">
          <a:avLst>
            <a:gd name="adj" fmla="val 10000"/>
          </a:avLst>
        </a:prstGeom>
        <a:solidFill>
          <a:schemeClr val="bg1">
            <a:alpha val="90000"/>
          </a:schemeClr>
        </a:solidFill>
        <a:ln w="9525" cap="flat" cmpd="sng" algn="ctr">
          <a:solidFill>
            <a:srgbClr val="988F8B">
              <a:alpha val="90000"/>
            </a:srgbClr>
          </a:solidFill>
          <a:prstDash val="solid"/>
        </a:ln>
        <a:effectLst/>
      </dsp:spPr>
      <dsp:style>
        <a:lnRef idx="1">
          <a:scrgbClr r="0" g="0" b="0"/>
        </a:lnRef>
        <a:fillRef idx="1">
          <a:scrgbClr r="0" g="0" b="0"/>
        </a:fillRef>
        <a:effectRef idx="0">
          <a:scrgbClr r="0" g="0" b="0"/>
        </a:effectRef>
        <a:fontRef idx="minor"/>
      </dsp:style>
    </dsp:sp>
    <dsp:sp modelId="{3F18A306-2CC6-CE4A-BB07-759CC4D840E1}">
      <dsp:nvSpPr>
        <dsp:cNvPr id="0" name=""/>
        <dsp:cNvSpPr/>
      </dsp:nvSpPr>
      <dsp:spPr>
        <a:xfrm>
          <a:off x="3222458" y="779216"/>
          <a:ext cx="1348661" cy="127867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1BA9056-0330-E54B-89EE-3628B2FAF7B5}">
      <dsp:nvSpPr>
        <dsp:cNvPr id="0" name=""/>
        <dsp:cNvSpPr/>
      </dsp:nvSpPr>
      <dsp:spPr>
        <a:xfrm rot="10800000">
          <a:off x="235078" y="2172979"/>
          <a:ext cx="1348661" cy="2244140"/>
        </a:xfrm>
        <a:prstGeom prst="round2SameRect">
          <a:avLst>
            <a:gd name="adj1" fmla="val 10500"/>
            <a:gd name="adj2" fmla="val 0"/>
          </a:avLst>
        </a:prstGeom>
        <a:solidFill>
          <a:srgbClr val="E30045"/>
        </a:solidFill>
        <a:ln>
          <a:solidFill>
            <a:srgbClr val="E30045"/>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t" anchorCtr="0">
          <a:noAutofit/>
        </a:bodyPr>
        <a:lstStyle/>
        <a:p>
          <a:pPr marL="0" lvl="0" indent="0" algn="ctr" defTabSz="577850">
            <a:lnSpc>
              <a:spcPct val="70000"/>
            </a:lnSpc>
            <a:spcBef>
              <a:spcPct val="0"/>
            </a:spcBef>
            <a:spcAft>
              <a:spcPct val="35000"/>
            </a:spcAft>
            <a:buNone/>
          </a:pPr>
          <a:r>
            <a:rPr lang="en-US" sz="1300" b="1" kern="1200" dirty="0"/>
            <a:t>Infrastructure</a:t>
          </a:r>
        </a:p>
        <a:p>
          <a:pPr marL="0" lvl="0" indent="0" algn="ctr" defTabSz="577850">
            <a:lnSpc>
              <a:spcPct val="70000"/>
            </a:lnSpc>
            <a:spcBef>
              <a:spcPct val="0"/>
            </a:spcBef>
            <a:spcAft>
              <a:spcPct val="35000"/>
            </a:spcAft>
            <a:buNone/>
          </a:pPr>
          <a:r>
            <a:rPr lang="en-US" sz="1300" b="1" kern="1200" dirty="0"/>
            <a:t>Systems</a:t>
          </a:r>
        </a:p>
      </dsp:txBody>
      <dsp:txXfrm rot="10800000">
        <a:off x="276554" y="2172979"/>
        <a:ext cx="1265709" cy="2202664"/>
      </dsp:txXfrm>
    </dsp:sp>
    <dsp:sp modelId="{904360A5-88E1-A54B-BA84-41538F833F9D}">
      <dsp:nvSpPr>
        <dsp:cNvPr id="0" name=""/>
        <dsp:cNvSpPr/>
      </dsp:nvSpPr>
      <dsp:spPr>
        <a:xfrm>
          <a:off x="1718606" y="745000"/>
          <a:ext cx="1348661" cy="1278670"/>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141D09C-95E1-604B-B282-C0C97C20079C}">
      <dsp:nvSpPr>
        <dsp:cNvPr id="0" name=""/>
        <dsp:cNvSpPr/>
      </dsp:nvSpPr>
      <dsp:spPr>
        <a:xfrm rot="10800000">
          <a:off x="1718606" y="2172979"/>
          <a:ext cx="1348661" cy="2244140"/>
        </a:xfrm>
        <a:prstGeom prst="round2SameRect">
          <a:avLst>
            <a:gd name="adj1" fmla="val 10500"/>
            <a:gd name="adj2" fmla="val 0"/>
          </a:avLst>
        </a:prstGeom>
        <a:solidFill>
          <a:srgbClr val="792B8B"/>
        </a:solidFill>
        <a:ln>
          <a:solidFill>
            <a:srgbClr val="792B8B"/>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t" anchorCtr="0">
          <a:noAutofit/>
        </a:bodyPr>
        <a:lstStyle/>
        <a:p>
          <a:pPr marL="0" lvl="0" indent="0" algn="ctr" defTabSz="577850">
            <a:lnSpc>
              <a:spcPct val="70000"/>
            </a:lnSpc>
            <a:spcBef>
              <a:spcPct val="0"/>
            </a:spcBef>
            <a:spcAft>
              <a:spcPct val="35000"/>
            </a:spcAft>
            <a:buNone/>
          </a:pPr>
          <a:r>
            <a:rPr lang="en-US" sz="1300" b="1" kern="1200" dirty="0"/>
            <a:t>Health </a:t>
          </a:r>
        </a:p>
        <a:p>
          <a:pPr marL="0" lvl="0" indent="0" algn="ctr" defTabSz="577850">
            <a:lnSpc>
              <a:spcPct val="70000"/>
            </a:lnSpc>
            <a:spcBef>
              <a:spcPct val="0"/>
            </a:spcBef>
            <a:spcAft>
              <a:spcPct val="35000"/>
            </a:spcAft>
            <a:buNone/>
          </a:pPr>
          <a:r>
            <a:rPr lang="en-US" sz="1300" b="1" kern="1200" dirty="0"/>
            <a:t>and Life</a:t>
          </a:r>
        </a:p>
        <a:p>
          <a:pPr marL="0" lvl="0" indent="0" algn="ctr" defTabSz="577850">
            <a:lnSpc>
              <a:spcPct val="70000"/>
            </a:lnSpc>
            <a:spcBef>
              <a:spcPct val="0"/>
            </a:spcBef>
            <a:spcAft>
              <a:spcPct val="35000"/>
            </a:spcAft>
            <a:buNone/>
          </a:pPr>
          <a:r>
            <a:rPr lang="en-US" sz="1300" b="1" kern="1200" dirty="0"/>
            <a:t> Sciences</a:t>
          </a:r>
        </a:p>
      </dsp:txBody>
      <dsp:txXfrm rot="10800000">
        <a:off x="1760082" y="2172979"/>
        <a:ext cx="1265709" cy="2202664"/>
      </dsp:txXfrm>
    </dsp:sp>
    <dsp:sp modelId="{064822E6-0307-F043-BE4A-651A394523ED}">
      <dsp:nvSpPr>
        <dsp:cNvPr id="0" name=""/>
        <dsp:cNvSpPr/>
      </dsp:nvSpPr>
      <dsp:spPr>
        <a:xfrm>
          <a:off x="243116" y="763688"/>
          <a:ext cx="1348661" cy="127867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C78B157-2597-164C-BF8D-53836AC36E25}">
      <dsp:nvSpPr>
        <dsp:cNvPr id="0" name=""/>
        <dsp:cNvSpPr/>
      </dsp:nvSpPr>
      <dsp:spPr>
        <a:xfrm rot="10800000">
          <a:off x="3202134" y="2172979"/>
          <a:ext cx="1348661" cy="2244140"/>
        </a:xfrm>
        <a:prstGeom prst="round2SameRect">
          <a:avLst>
            <a:gd name="adj1" fmla="val 10500"/>
            <a:gd name="adj2" fmla="val 0"/>
          </a:avLst>
        </a:prstGeom>
        <a:solidFill>
          <a:srgbClr val="E30045"/>
        </a:solidFill>
        <a:ln>
          <a:solidFill>
            <a:srgbClr val="E30045"/>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t" anchorCtr="0">
          <a:noAutofit/>
        </a:bodyPr>
        <a:lstStyle/>
        <a:p>
          <a:pPr marL="0" lvl="0" indent="0" algn="ctr" defTabSz="577850">
            <a:lnSpc>
              <a:spcPct val="70000"/>
            </a:lnSpc>
            <a:spcBef>
              <a:spcPct val="0"/>
            </a:spcBef>
            <a:spcAft>
              <a:spcPct val="35000"/>
            </a:spcAft>
            <a:buNone/>
          </a:pPr>
          <a:r>
            <a:rPr lang="en-US" sz="1300" b="1" kern="1200" dirty="0"/>
            <a:t>Emerging </a:t>
          </a:r>
        </a:p>
        <a:p>
          <a:pPr marL="0" lvl="0" indent="0" algn="ctr" defTabSz="577850">
            <a:lnSpc>
              <a:spcPct val="70000"/>
            </a:lnSpc>
            <a:spcBef>
              <a:spcPct val="0"/>
            </a:spcBef>
            <a:spcAft>
              <a:spcPct val="35000"/>
            </a:spcAft>
            <a:buNone/>
          </a:pPr>
          <a:r>
            <a:rPr lang="en-US" sz="1300" b="1" kern="1200" dirty="0"/>
            <a:t>and </a:t>
          </a:r>
        </a:p>
        <a:p>
          <a:pPr marL="0" lvl="0" indent="0" algn="ctr" defTabSz="577850">
            <a:lnSpc>
              <a:spcPct val="70000"/>
            </a:lnSpc>
            <a:spcBef>
              <a:spcPct val="0"/>
            </a:spcBef>
            <a:spcAft>
              <a:spcPct val="35000"/>
            </a:spcAft>
            <a:buNone/>
          </a:pPr>
          <a:r>
            <a:rPr lang="en-US" sz="1300" b="1" kern="1200" dirty="0"/>
            <a:t>Enabling</a:t>
          </a:r>
        </a:p>
      </dsp:txBody>
      <dsp:txXfrm rot="10800000">
        <a:off x="3243610" y="2172979"/>
        <a:ext cx="1265709" cy="2202664"/>
      </dsp:txXfrm>
    </dsp:sp>
    <dsp:sp modelId="{397E9A03-6EBF-FC43-BEA1-E50ADB1F28E0}">
      <dsp:nvSpPr>
        <dsp:cNvPr id="0" name=""/>
        <dsp:cNvSpPr/>
      </dsp:nvSpPr>
      <dsp:spPr>
        <a:xfrm>
          <a:off x="4685661" y="745000"/>
          <a:ext cx="1348661" cy="1278670"/>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52AD288-9DD3-B649-ADEE-2281DC52C30F}">
      <dsp:nvSpPr>
        <dsp:cNvPr id="0" name=""/>
        <dsp:cNvSpPr/>
      </dsp:nvSpPr>
      <dsp:spPr>
        <a:xfrm rot="10800000">
          <a:off x="4685661" y="2172979"/>
          <a:ext cx="1348661" cy="2244140"/>
        </a:xfrm>
        <a:prstGeom prst="round2SameRect">
          <a:avLst>
            <a:gd name="adj1" fmla="val 10500"/>
            <a:gd name="adj2" fmla="val 0"/>
          </a:avLst>
        </a:prstGeom>
        <a:solidFill>
          <a:srgbClr val="792B8B"/>
        </a:solidFill>
        <a:ln>
          <a:solidFill>
            <a:srgbClr val="792B8B"/>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t" anchorCtr="0">
          <a:noAutofit/>
        </a:bodyPr>
        <a:lstStyle/>
        <a:p>
          <a:pPr marL="0" lvl="0" indent="0" algn="ctr" defTabSz="577850">
            <a:lnSpc>
              <a:spcPct val="70000"/>
            </a:lnSpc>
            <a:spcBef>
              <a:spcPct val="0"/>
            </a:spcBef>
            <a:spcAft>
              <a:spcPct val="35000"/>
            </a:spcAft>
            <a:buNone/>
          </a:pPr>
          <a:r>
            <a:rPr lang="en-US" sz="1300" b="1" kern="1200" dirty="0"/>
            <a:t>Manufacturing </a:t>
          </a:r>
        </a:p>
        <a:p>
          <a:pPr marL="0" lvl="0" indent="0" algn="ctr" defTabSz="577850">
            <a:lnSpc>
              <a:spcPct val="70000"/>
            </a:lnSpc>
            <a:spcBef>
              <a:spcPct val="0"/>
            </a:spcBef>
            <a:spcAft>
              <a:spcPct val="35000"/>
            </a:spcAft>
            <a:buNone/>
          </a:pPr>
          <a:r>
            <a:rPr lang="en-US" sz="1300" b="1" kern="1200" dirty="0"/>
            <a:t>and</a:t>
          </a:r>
        </a:p>
        <a:p>
          <a:pPr marL="0" lvl="0" indent="0" algn="ctr" defTabSz="577850">
            <a:lnSpc>
              <a:spcPct val="70000"/>
            </a:lnSpc>
            <a:spcBef>
              <a:spcPct val="0"/>
            </a:spcBef>
            <a:spcAft>
              <a:spcPct val="35000"/>
            </a:spcAft>
            <a:buNone/>
          </a:pPr>
          <a:r>
            <a:rPr lang="en-US" sz="1300" b="1" kern="1200" dirty="0"/>
            <a:t>Materials</a:t>
          </a:r>
        </a:p>
      </dsp:txBody>
      <dsp:txXfrm rot="10800000">
        <a:off x="4727137" y="2172979"/>
        <a:ext cx="1265709" cy="2202664"/>
      </dsp:txXfrm>
    </dsp:sp>
    <dsp:sp modelId="{2400EC16-2FFF-2440-986A-E6EF79AD27CC}">
      <dsp:nvSpPr>
        <dsp:cNvPr id="0" name=""/>
        <dsp:cNvSpPr/>
      </dsp:nvSpPr>
      <dsp:spPr>
        <a:xfrm>
          <a:off x="6169189" y="745000"/>
          <a:ext cx="1348661" cy="1278670"/>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0B2DDDF-C4EF-6845-9E67-26E73290D891}">
      <dsp:nvSpPr>
        <dsp:cNvPr id="0" name=""/>
        <dsp:cNvSpPr/>
      </dsp:nvSpPr>
      <dsp:spPr>
        <a:xfrm rot="10800000">
          <a:off x="6169189" y="2172979"/>
          <a:ext cx="1348661" cy="2244140"/>
        </a:xfrm>
        <a:prstGeom prst="round2SameRect">
          <a:avLst>
            <a:gd name="adj1" fmla="val 10500"/>
            <a:gd name="adj2" fmla="val 0"/>
          </a:avLst>
        </a:prstGeom>
        <a:solidFill>
          <a:srgbClr val="E30045"/>
        </a:solidFill>
        <a:ln>
          <a:solidFill>
            <a:srgbClr val="E30045"/>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t" anchorCtr="0">
          <a:noAutofit/>
        </a:bodyPr>
        <a:lstStyle/>
        <a:p>
          <a:pPr marL="0" lvl="0" indent="0" algn="ctr" defTabSz="577850">
            <a:lnSpc>
              <a:spcPct val="70000"/>
            </a:lnSpc>
            <a:spcBef>
              <a:spcPct val="0"/>
            </a:spcBef>
            <a:spcAft>
              <a:spcPct val="35000"/>
            </a:spcAft>
            <a:buNone/>
          </a:pPr>
          <a:r>
            <a:rPr lang="en-US" sz="1300" b="1" kern="1200" dirty="0"/>
            <a:t>Open</a:t>
          </a:r>
        </a:p>
        <a:p>
          <a:pPr marL="0" lvl="0" indent="0" algn="ctr" defTabSz="577850">
            <a:lnSpc>
              <a:spcPct val="70000"/>
            </a:lnSpc>
            <a:spcBef>
              <a:spcPct val="0"/>
            </a:spcBef>
            <a:spcAft>
              <a:spcPct val="35000"/>
            </a:spcAft>
            <a:buNone/>
          </a:pPr>
          <a:r>
            <a:rPr lang="en-US" sz="1300" b="1" kern="1200" dirty="0"/>
            <a:t> </a:t>
          </a:r>
          <a:r>
            <a:rPr lang="en-US" sz="1300" b="1" kern="1200" dirty="0" err="1"/>
            <a:t>Programme</a:t>
          </a:r>
          <a:endParaRPr lang="en-US" sz="1300" b="1" kern="1200" dirty="0"/>
        </a:p>
      </dsp:txBody>
      <dsp:txXfrm rot="10800000">
        <a:off x="6210665" y="2172979"/>
        <a:ext cx="1265709" cy="220266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58.jpg"/></Relationships>
</file>

<file path=ppt/drawings/drawing1.xml><?xml version="1.0" encoding="utf-8"?>
<c:userShapes xmlns:c="http://schemas.openxmlformats.org/drawingml/2006/chart">
  <cdr:relSizeAnchor xmlns:cdr="http://schemas.openxmlformats.org/drawingml/2006/chartDrawing">
    <cdr:from>
      <cdr:x>0.00546</cdr:x>
      <cdr:y>0.00836</cdr:y>
    </cdr:from>
    <cdr:to>
      <cdr:x>0.1424</cdr:x>
      <cdr:y>0.09832</cdr:y>
    </cdr:to>
    <cdr:pic>
      <cdr:nvPicPr>
        <cdr:cNvPr id="2" name="Picture 1">
          <a:extLst xmlns:a="http://schemas.openxmlformats.org/drawingml/2006/main">
            <a:ext uri="{FF2B5EF4-FFF2-40B4-BE49-F238E27FC236}">
              <a16:creationId xmlns:a16="http://schemas.microsoft.com/office/drawing/2014/main" id="{A67CB622-D0BA-4CB7-9D99-61FE0B32919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50800" y="50800"/>
          <a:ext cx="1274730" cy="546313"/>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97284"/>
          </a:xfrm>
          <a:prstGeom prst="rect">
            <a:avLst/>
          </a:prstGeom>
        </p:spPr>
        <p:txBody>
          <a:bodyPr vert="horz" lIns="91440" tIns="45720" rIns="91440" bIns="45720" rtlCol="0"/>
          <a:lstStyle>
            <a:lvl1pPr algn="r">
              <a:defRPr sz="1200"/>
            </a:lvl1pPr>
          </a:lstStyle>
          <a:p>
            <a:fld id="{01E3F5B3-3470-7149-9651-9F6B56F5BC0C}" type="datetimeFigureOut">
              <a:rPr lang="en-US" smtClean="0"/>
              <a:t>6/7/2017</a:t>
            </a:fld>
            <a:endParaRPr lang="en-US"/>
          </a:p>
        </p:txBody>
      </p:sp>
      <p:sp>
        <p:nvSpPr>
          <p:cNvPr id="4" name="Footer Placeholder 3"/>
          <p:cNvSpPr>
            <a:spLocks noGrp="1"/>
          </p:cNvSpPr>
          <p:nvPr>
            <p:ph type="ftr" sz="quarter" idx="2"/>
          </p:nvPr>
        </p:nvSpPr>
        <p:spPr>
          <a:xfrm>
            <a:off x="0" y="9446678"/>
            <a:ext cx="2971800" cy="49728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9446678"/>
            <a:ext cx="2971800" cy="497284"/>
          </a:xfrm>
          <a:prstGeom prst="rect">
            <a:avLst/>
          </a:prstGeom>
        </p:spPr>
        <p:txBody>
          <a:bodyPr vert="horz" lIns="91440" tIns="45720" rIns="91440" bIns="45720" rtlCol="0" anchor="b"/>
          <a:lstStyle>
            <a:lvl1pPr algn="r">
              <a:defRPr sz="1200"/>
            </a:lvl1pPr>
          </a:lstStyle>
          <a:p>
            <a:fld id="{BCD0297B-A358-454F-9316-05C1E5070C65}" type="slidenum">
              <a:rPr lang="en-US" smtClean="0"/>
              <a:t>‹#›</a:t>
            </a:fld>
            <a:endParaRPr lang="en-US"/>
          </a:p>
        </p:txBody>
      </p:sp>
    </p:spTree>
    <p:extLst>
      <p:ext uri="{BB962C8B-B14F-4D97-AF65-F5344CB8AC3E}">
        <p14:creationId xmlns:p14="http://schemas.microsoft.com/office/powerpoint/2010/main" val="35443873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6F84E2D6-9002-424C-AD2A-CFF4F54EFF38}" type="datetimeFigureOut">
              <a:rPr lang="en-US" smtClean="0"/>
              <a:t>6/7/2017</a:t>
            </a:fld>
            <a:endParaRPr lang="en-US"/>
          </a:p>
        </p:txBody>
      </p:sp>
      <p:sp>
        <p:nvSpPr>
          <p:cNvPr id="4" name="Slide Image Placeholder 3"/>
          <p:cNvSpPr>
            <a:spLocks noGrp="1" noRot="1" noChangeAspect="1"/>
          </p:cNvSpPr>
          <p:nvPr>
            <p:ph type="sldImg" idx="2"/>
          </p:nvPr>
        </p:nvSpPr>
        <p:spPr>
          <a:xfrm>
            <a:off x="114300" y="746125"/>
            <a:ext cx="6629400" cy="37290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207F7BFE-B3C0-2844-A50D-26947C139486}" type="slidenum">
              <a:rPr lang="en-US" smtClean="0"/>
              <a:t>‹#›</a:t>
            </a:fld>
            <a:endParaRPr lang="en-US"/>
          </a:p>
        </p:txBody>
      </p:sp>
    </p:spTree>
    <p:extLst>
      <p:ext uri="{BB962C8B-B14F-4D97-AF65-F5344CB8AC3E}">
        <p14:creationId xmlns:p14="http://schemas.microsoft.com/office/powerpoint/2010/main" val="104054645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Iain and Nigel as appropriate</a:t>
            </a:r>
          </a:p>
        </p:txBody>
      </p:sp>
      <p:sp>
        <p:nvSpPr>
          <p:cNvPr id="4" name="Slide Number Placeholder 3"/>
          <p:cNvSpPr>
            <a:spLocks noGrp="1"/>
          </p:cNvSpPr>
          <p:nvPr>
            <p:ph type="sldNum" sz="quarter" idx="10"/>
          </p:nvPr>
        </p:nvSpPr>
        <p:spPr/>
        <p:txBody>
          <a:bodyPr/>
          <a:lstStyle/>
          <a:p>
            <a:fld id="{207F7BFE-B3C0-2844-A50D-26947C139486}" type="slidenum">
              <a:rPr lang="en-US" smtClean="0"/>
              <a:t>1</a:t>
            </a:fld>
            <a:endParaRPr lang="en-US"/>
          </a:p>
        </p:txBody>
      </p:sp>
    </p:spTree>
    <p:extLst>
      <p:ext uri="{BB962C8B-B14F-4D97-AF65-F5344CB8AC3E}">
        <p14:creationId xmlns:p14="http://schemas.microsoft.com/office/powerpoint/2010/main" val="579089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8325" y="198438"/>
            <a:ext cx="3455988" cy="1944687"/>
          </a:xfrm>
        </p:spPr>
      </p:sp>
      <p:sp>
        <p:nvSpPr>
          <p:cNvPr id="3" name="Notes Placeholder 2"/>
          <p:cNvSpPr>
            <a:spLocks noGrp="1"/>
          </p:cNvSpPr>
          <p:nvPr>
            <p:ph type="body" idx="1"/>
          </p:nvPr>
        </p:nvSpPr>
        <p:spPr>
          <a:xfrm>
            <a:off x="274212" y="2238884"/>
            <a:ext cx="6344289" cy="7884279"/>
          </a:xfrm>
        </p:spPr>
        <p:txBody>
          <a:bodyPr/>
          <a:lstStyle/>
          <a:p>
            <a:pPr marL="285750" indent="-285750">
              <a:buFont typeface="Wingdings" charset="2"/>
              <a:buChar char="§"/>
            </a:pPr>
            <a:endParaRPr lang="en-GB" sz="1600" kern="1200" dirty="0">
              <a:solidFill>
                <a:schemeClr val="tx1"/>
              </a:solidFill>
              <a:effectLst/>
            </a:endParaRPr>
          </a:p>
        </p:txBody>
      </p:sp>
      <p:sp>
        <p:nvSpPr>
          <p:cNvPr id="4" name="Slide Number Placeholder 3"/>
          <p:cNvSpPr>
            <a:spLocks noGrp="1"/>
          </p:cNvSpPr>
          <p:nvPr>
            <p:ph type="sldNum" sz="quarter" idx="10"/>
          </p:nvPr>
        </p:nvSpPr>
        <p:spPr/>
        <p:txBody>
          <a:bodyPr/>
          <a:lstStyle/>
          <a:p>
            <a:fld id="{207F7BFE-B3C0-2844-A50D-26947C139486}" type="slidenum">
              <a:rPr lang="en-US" smtClean="0">
                <a:solidFill>
                  <a:prstClr val="black"/>
                </a:solidFill>
                <a:latin typeface="Calibri"/>
              </a:rPr>
              <a:pPr/>
              <a:t>12</a:t>
            </a:fld>
            <a:endParaRPr lang="en-US" dirty="0">
              <a:solidFill>
                <a:prstClr val="black"/>
              </a:solidFill>
              <a:latin typeface="Calibri"/>
            </a:endParaRPr>
          </a:p>
        </p:txBody>
      </p:sp>
    </p:spTree>
    <p:extLst>
      <p:ext uri="{BB962C8B-B14F-4D97-AF65-F5344CB8AC3E}">
        <p14:creationId xmlns:p14="http://schemas.microsoft.com/office/powerpoint/2010/main" val="2583141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07F7BFE-B3C0-2844-A50D-26947C139486}" type="slidenum">
              <a:rPr lang="en-US" smtClean="0"/>
              <a:t>13</a:t>
            </a:fld>
            <a:endParaRPr lang="en-US"/>
          </a:p>
        </p:txBody>
      </p:sp>
    </p:spTree>
    <p:extLst>
      <p:ext uri="{BB962C8B-B14F-4D97-AF65-F5344CB8AC3E}">
        <p14:creationId xmlns:p14="http://schemas.microsoft.com/office/powerpoint/2010/main" val="2677707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07F7BFE-B3C0-2844-A50D-26947C139486}" type="slidenum">
              <a:rPr lang="en-US" smtClean="0"/>
              <a:t>14</a:t>
            </a:fld>
            <a:endParaRPr lang="en-US"/>
          </a:p>
        </p:txBody>
      </p:sp>
    </p:spTree>
    <p:extLst>
      <p:ext uri="{BB962C8B-B14F-4D97-AF65-F5344CB8AC3E}">
        <p14:creationId xmlns:p14="http://schemas.microsoft.com/office/powerpoint/2010/main" val="1919322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map shows where we’ve invested our funds. In the last six years, we have committed over £231 million to 2000 business innovation projects. It’s not a complete measure. There are other sources of funding, including business itself.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Health and life sciences in Hertfordshire, Cambridge, Norwich, Kent and </a:t>
            </a:r>
            <a:r>
              <a:rPr lang="en-GB" sz="1200" kern="1200" dirty="0" err="1">
                <a:solidFill>
                  <a:schemeClr val="tx1"/>
                </a:solidFill>
                <a:effectLst/>
                <a:latin typeface="+mn-lt"/>
                <a:ea typeface="+mn-ea"/>
                <a:cs typeface="+mn-cs"/>
              </a:rPr>
              <a:t>Meadway</a:t>
            </a:r>
            <a:r>
              <a:rPr lang="en-GB" sz="1200" kern="1200" dirty="0">
                <a:solidFill>
                  <a:schemeClr val="tx1"/>
                </a:solidFill>
                <a:effectLst/>
                <a:latin typeface="+mn-lt"/>
                <a:ea typeface="+mn-ea"/>
                <a:cs typeface="+mn-cs"/>
              </a:rPr>
              <a:t>. Agritech in similar areas.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Manufacturing and materials has large spikes in Peterborough and Basildon, also Stevenage and Cambridge and Norfolk.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And ICT with a big concentration in Cambridge, but BT’s global R&amp;D HQ hardly shows. More fundamental research and spending their own money.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Where we are today is a great example of the range of capabilities in the region. TWI have world class engineering research and testing facilities. They’re partnering with several of the UK’s leading universities. And on the same park we have companies like </a:t>
            </a:r>
            <a:r>
              <a:rPr lang="en-GB" sz="1200" kern="1200" dirty="0" err="1">
                <a:solidFill>
                  <a:schemeClr val="tx1"/>
                </a:solidFill>
                <a:effectLst/>
                <a:latin typeface="+mn-lt"/>
                <a:ea typeface="+mn-ea"/>
                <a:cs typeface="+mn-cs"/>
              </a:rPr>
              <a:t>Meddimune</a:t>
            </a:r>
            <a:r>
              <a:rPr lang="en-GB" sz="1200" kern="1200" dirty="0">
                <a:solidFill>
                  <a:schemeClr val="tx1"/>
                </a:solidFill>
                <a:effectLst/>
                <a:latin typeface="+mn-lt"/>
                <a:ea typeface="+mn-ea"/>
                <a:cs typeface="+mn-cs"/>
              </a:rPr>
              <a:t>, owned by </a:t>
            </a:r>
            <a:r>
              <a:rPr lang="en-GB" sz="1200" kern="1200" dirty="0" err="1">
                <a:solidFill>
                  <a:schemeClr val="tx1"/>
                </a:solidFill>
                <a:effectLst/>
                <a:latin typeface="+mn-lt"/>
                <a:ea typeface="+mn-ea"/>
                <a:cs typeface="+mn-cs"/>
              </a:rPr>
              <a:t>AstraZenica</a:t>
            </a:r>
            <a:r>
              <a:rPr lang="en-GB" sz="1200" kern="1200" dirty="0">
                <a:solidFill>
                  <a:schemeClr val="tx1"/>
                </a:solidFill>
                <a:effectLst/>
                <a:latin typeface="+mn-lt"/>
                <a:ea typeface="+mn-ea"/>
                <a:cs typeface="+mn-cs"/>
              </a:rPr>
              <a:t>, who’ve chosen this place as the best for their health research and development.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It’s quite easy to see these patterns and recognise the large businesses. But getting to understand what the strengths are in detail, and what opportunities there are in new subsectors, like bioelectronics, takes the local knowledge and understanding of people in the industries themselves.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rest of this morning will be about exploring what we – or you – know about the strengths of the region. Particularly what’s just good, and what’s world class. How do we stack up against the competition? How can that knowledge inform your business strategy?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That’s what the Science and Innovation Audit aims to do. Really put the region on the map!   </a:t>
            </a:r>
          </a:p>
        </p:txBody>
      </p:sp>
      <p:sp>
        <p:nvSpPr>
          <p:cNvPr id="4" name="Slide Number Placeholder 3"/>
          <p:cNvSpPr>
            <a:spLocks noGrp="1"/>
          </p:cNvSpPr>
          <p:nvPr>
            <p:ph type="sldNum" sz="quarter" idx="10"/>
          </p:nvPr>
        </p:nvSpPr>
        <p:spPr/>
        <p:txBody>
          <a:bodyPr/>
          <a:lstStyle/>
          <a:p>
            <a:fld id="{207F7BFE-B3C0-2844-A50D-26947C139486}" type="slidenum">
              <a:rPr lang="en-US" smtClean="0"/>
              <a:t>17</a:t>
            </a:fld>
            <a:endParaRPr lang="en-US"/>
          </a:p>
        </p:txBody>
      </p:sp>
    </p:spTree>
    <p:extLst>
      <p:ext uri="{BB962C8B-B14F-4D97-AF65-F5344CB8AC3E}">
        <p14:creationId xmlns:p14="http://schemas.microsoft.com/office/powerpoint/2010/main" val="3199775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07F7BFE-B3C0-2844-A50D-26947C139486}" type="slidenum">
              <a:rPr lang="en-US" smtClean="0"/>
              <a:t>18</a:t>
            </a:fld>
            <a:endParaRPr lang="en-US"/>
          </a:p>
        </p:txBody>
      </p:sp>
    </p:spTree>
    <p:extLst>
      <p:ext uri="{BB962C8B-B14F-4D97-AF65-F5344CB8AC3E}">
        <p14:creationId xmlns:p14="http://schemas.microsoft.com/office/powerpoint/2010/main" val="1949638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CHART EMBARGOED UNTIL PULICATION LATER IN JUNE</a:t>
            </a:r>
          </a:p>
        </p:txBody>
      </p:sp>
      <p:sp>
        <p:nvSpPr>
          <p:cNvPr id="4" name="Slide Number Placeholder 3"/>
          <p:cNvSpPr>
            <a:spLocks noGrp="1"/>
          </p:cNvSpPr>
          <p:nvPr>
            <p:ph type="sldNum" sz="quarter" idx="10"/>
          </p:nvPr>
        </p:nvSpPr>
        <p:spPr/>
        <p:txBody>
          <a:bodyPr/>
          <a:lstStyle/>
          <a:p>
            <a:fld id="{207F7BFE-B3C0-2844-A50D-26947C139486}" type="slidenum">
              <a:rPr lang="en-US" smtClean="0"/>
              <a:t>19</a:t>
            </a:fld>
            <a:endParaRPr lang="en-US"/>
          </a:p>
        </p:txBody>
      </p:sp>
    </p:spTree>
    <p:extLst>
      <p:ext uri="{BB962C8B-B14F-4D97-AF65-F5344CB8AC3E}">
        <p14:creationId xmlns:p14="http://schemas.microsoft.com/office/powerpoint/2010/main" val="3688480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07F7BFE-B3C0-2844-A50D-26947C139486}" type="slidenum">
              <a:rPr lang="en-US" smtClean="0"/>
              <a:t>20</a:t>
            </a:fld>
            <a:endParaRPr lang="en-US"/>
          </a:p>
        </p:txBody>
      </p:sp>
    </p:spTree>
    <p:extLst>
      <p:ext uri="{BB962C8B-B14F-4D97-AF65-F5344CB8AC3E}">
        <p14:creationId xmlns:p14="http://schemas.microsoft.com/office/powerpoint/2010/main" val="639611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07F7BFE-B3C0-2844-A50D-26947C139486}" type="slidenum">
              <a:rPr lang="en-US" smtClean="0"/>
              <a:t>21</a:t>
            </a:fld>
            <a:endParaRPr lang="en-US"/>
          </a:p>
        </p:txBody>
      </p:sp>
    </p:spTree>
    <p:extLst>
      <p:ext uri="{BB962C8B-B14F-4D97-AF65-F5344CB8AC3E}">
        <p14:creationId xmlns:p14="http://schemas.microsoft.com/office/powerpoint/2010/main" val="2845775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07F7BFE-B3C0-2844-A50D-26947C139486}" type="slidenum">
              <a:rPr lang="en-US" smtClean="0"/>
              <a:t>22</a:t>
            </a:fld>
            <a:endParaRPr lang="en-US"/>
          </a:p>
        </p:txBody>
      </p:sp>
    </p:spTree>
    <p:extLst>
      <p:ext uri="{BB962C8B-B14F-4D97-AF65-F5344CB8AC3E}">
        <p14:creationId xmlns:p14="http://schemas.microsoft.com/office/powerpoint/2010/main" val="4008011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do you find out more? Our website has lots of information on funding competitions and how we can help you to connect.</a:t>
            </a:r>
          </a:p>
          <a:p>
            <a:endParaRPr lang="en-GB" dirty="0"/>
          </a:p>
          <a:p>
            <a:r>
              <a:rPr lang="en-GB" dirty="0"/>
              <a:t>You can follow us on all the usual channels, including YouTube, which has advice on applying for funding, on promoting new innovations and examples of companies that have succeeded. </a:t>
            </a:r>
          </a:p>
          <a:p>
            <a:endParaRPr lang="en-GB" dirty="0"/>
          </a:p>
          <a:p>
            <a:r>
              <a:rPr lang="en-GB" dirty="0"/>
              <a:t>You can join in today using #</a:t>
            </a:r>
            <a:r>
              <a:rPr lang="en-GB" dirty="0" err="1"/>
              <a:t>LocalInnovations</a:t>
            </a:r>
            <a:r>
              <a:rPr lang="en-GB" dirty="0"/>
              <a:t> and #</a:t>
            </a:r>
            <a:r>
              <a:rPr lang="en-GB" dirty="0" err="1"/>
              <a:t>EastofEngland</a:t>
            </a:r>
            <a:r>
              <a:rPr lang="en-GB" dirty="0"/>
              <a:t>. </a:t>
            </a:r>
          </a:p>
          <a:p>
            <a:endParaRPr lang="en-GB" dirty="0"/>
          </a:p>
          <a:p>
            <a:r>
              <a:rPr lang="en-GB" dirty="0"/>
              <a:t>I hope you have a great day.</a:t>
            </a:r>
          </a:p>
          <a:p>
            <a:endParaRPr lang="en-GB" dirty="0"/>
          </a:p>
          <a:p>
            <a:r>
              <a:rPr lang="en-GB" dirty="0"/>
              <a:t>Thanks again to my KTN colleagues for putting on this event!</a:t>
            </a:r>
          </a:p>
        </p:txBody>
      </p:sp>
      <p:sp>
        <p:nvSpPr>
          <p:cNvPr id="4" name="Slide Number Placeholder 3"/>
          <p:cNvSpPr>
            <a:spLocks noGrp="1"/>
          </p:cNvSpPr>
          <p:nvPr>
            <p:ph type="sldNum" sz="quarter" idx="10"/>
          </p:nvPr>
        </p:nvSpPr>
        <p:spPr/>
        <p:txBody>
          <a:bodyPr/>
          <a:lstStyle/>
          <a:p>
            <a:fld id="{207F7BFE-B3C0-2844-A50D-26947C139486}" type="slidenum">
              <a:rPr lang="en-US" smtClean="0"/>
              <a:t>23</a:t>
            </a:fld>
            <a:endParaRPr lang="en-US"/>
          </a:p>
        </p:txBody>
      </p:sp>
    </p:spTree>
    <p:extLst>
      <p:ext uri="{BB962C8B-B14F-4D97-AF65-F5344CB8AC3E}">
        <p14:creationId xmlns:p14="http://schemas.microsoft.com/office/powerpoint/2010/main" val="802334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map shows where we’ve invested our funds. In the last six years, we have committed over £231 million to 2000 business innovation projects. It’s not a complete measure. There are other sources of funding, including business itself.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Health and life sciences in Hertfordshire, Cambridge, Norwich, Kent and </a:t>
            </a:r>
            <a:r>
              <a:rPr lang="en-GB" sz="1200" kern="1200" dirty="0" err="1">
                <a:solidFill>
                  <a:schemeClr val="tx1"/>
                </a:solidFill>
                <a:effectLst/>
                <a:latin typeface="+mn-lt"/>
                <a:ea typeface="+mn-ea"/>
                <a:cs typeface="+mn-cs"/>
              </a:rPr>
              <a:t>Meadway</a:t>
            </a:r>
            <a:r>
              <a:rPr lang="en-GB" sz="1200" kern="1200" dirty="0">
                <a:solidFill>
                  <a:schemeClr val="tx1"/>
                </a:solidFill>
                <a:effectLst/>
                <a:latin typeface="+mn-lt"/>
                <a:ea typeface="+mn-ea"/>
                <a:cs typeface="+mn-cs"/>
              </a:rPr>
              <a:t>. Agritech in similar areas.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Manufacturing and materials has large spikes in Peterborough and Basildon, also Stevenage and Cambridge and Norfolk.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And ICT with a big concentration in Cambridge, but BT’s global R&amp;D HQ hardly shows. More fundamental research and spending their own money.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Where we are today is a great example of the range of capabilities in the region. TWI have world class engineering research and testing facilities. They’re partnering with several of the UK’s leading universities. And on the same park we have companies like </a:t>
            </a:r>
            <a:r>
              <a:rPr lang="en-GB" sz="1200" kern="1200" dirty="0" err="1">
                <a:solidFill>
                  <a:schemeClr val="tx1"/>
                </a:solidFill>
                <a:effectLst/>
                <a:latin typeface="+mn-lt"/>
                <a:ea typeface="+mn-ea"/>
                <a:cs typeface="+mn-cs"/>
              </a:rPr>
              <a:t>Meddimune</a:t>
            </a:r>
            <a:r>
              <a:rPr lang="en-GB" sz="1200" kern="1200" dirty="0">
                <a:solidFill>
                  <a:schemeClr val="tx1"/>
                </a:solidFill>
                <a:effectLst/>
                <a:latin typeface="+mn-lt"/>
                <a:ea typeface="+mn-ea"/>
                <a:cs typeface="+mn-cs"/>
              </a:rPr>
              <a:t>, owned by </a:t>
            </a:r>
            <a:r>
              <a:rPr lang="en-GB" sz="1200" kern="1200" dirty="0" err="1">
                <a:solidFill>
                  <a:schemeClr val="tx1"/>
                </a:solidFill>
                <a:effectLst/>
                <a:latin typeface="+mn-lt"/>
                <a:ea typeface="+mn-ea"/>
                <a:cs typeface="+mn-cs"/>
              </a:rPr>
              <a:t>AstraZenica</a:t>
            </a:r>
            <a:r>
              <a:rPr lang="en-GB" sz="1200" kern="1200" dirty="0">
                <a:solidFill>
                  <a:schemeClr val="tx1"/>
                </a:solidFill>
                <a:effectLst/>
                <a:latin typeface="+mn-lt"/>
                <a:ea typeface="+mn-ea"/>
                <a:cs typeface="+mn-cs"/>
              </a:rPr>
              <a:t>, who’ve chosen this place as the best for their health research and development.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It’s quite easy to see these patterns and recognise the large businesses. But getting to understand what the strengths are in detail, and what opportunities there are in new subsectors, like bioelectronics, takes the local knowledge and understanding of people in the industries themselves.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rest of this morning will be about exploring what we – or you – know about the strengths of the region. Particularly what’s just good, and what’s world class. How do we stack up against the competition? How can that knowledge inform your business strategy?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That’s what the Science and Innovation Audit aims to do. Really put the region on the map!   </a:t>
            </a:r>
          </a:p>
        </p:txBody>
      </p:sp>
      <p:sp>
        <p:nvSpPr>
          <p:cNvPr id="4" name="Slide Number Placeholder 3"/>
          <p:cNvSpPr>
            <a:spLocks noGrp="1"/>
          </p:cNvSpPr>
          <p:nvPr>
            <p:ph type="sldNum" sz="quarter" idx="10"/>
          </p:nvPr>
        </p:nvSpPr>
        <p:spPr/>
        <p:txBody>
          <a:bodyPr/>
          <a:lstStyle/>
          <a:p>
            <a:fld id="{207F7BFE-B3C0-2844-A50D-26947C139486}" type="slidenum">
              <a:rPr lang="en-US" smtClean="0"/>
              <a:t>4</a:t>
            </a:fld>
            <a:endParaRPr lang="en-US"/>
          </a:p>
        </p:txBody>
      </p:sp>
    </p:spTree>
    <p:extLst>
      <p:ext uri="{BB962C8B-B14F-4D97-AF65-F5344CB8AC3E}">
        <p14:creationId xmlns:p14="http://schemas.microsoft.com/office/powerpoint/2010/main" val="1565183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7F7BFE-B3C0-2844-A50D-26947C139486}" type="slidenum">
              <a:rPr lang="en-US" smtClean="0"/>
              <a:t>24</a:t>
            </a:fld>
            <a:endParaRPr lang="en-US"/>
          </a:p>
        </p:txBody>
      </p:sp>
    </p:spTree>
    <p:extLst>
      <p:ext uri="{BB962C8B-B14F-4D97-AF65-F5344CB8AC3E}">
        <p14:creationId xmlns:p14="http://schemas.microsoft.com/office/powerpoint/2010/main" val="624042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5063" y="652463"/>
            <a:ext cx="4953000" cy="2787650"/>
          </a:xfrm>
        </p:spPr>
      </p:sp>
      <p:sp>
        <p:nvSpPr>
          <p:cNvPr id="3" name="Notes Placeholder 2"/>
          <p:cNvSpPr>
            <a:spLocks noGrp="1"/>
          </p:cNvSpPr>
          <p:nvPr>
            <p:ph type="body" idx="1"/>
          </p:nvPr>
        </p:nvSpPr>
        <p:spPr>
          <a:xfrm>
            <a:off x="256432" y="3634991"/>
            <a:ext cx="6447405" cy="4475560"/>
          </a:xfrm>
        </p:spPr>
        <p:txBody>
          <a:bodyPr/>
          <a:lstStyle/>
          <a:p>
            <a:r>
              <a:rPr lang="en-US" sz="1500" kern="1200" dirty="0">
                <a:solidFill>
                  <a:schemeClr val="tx1"/>
                </a:solidFill>
              </a:rPr>
              <a:t>We know innovation is challenging and doesn’t just happen. </a:t>
            </a:r>
            <a:br>
              <a:rPr lang="en-US" sz="1500" kern="1200" dirty="0">
                <a:solidFill>
                  <a:schemeClr val="tx1"/>
                </a:solidFill>
              </a:rPr>
            </a:br>
            <a:r>
              <a:rPr lang="en-US" sz="1500" kern="1200" dirty="0">
                <a:solidFill>
                  <a:schemeClr val="tx1"/>
                </a:solidFill>
              </a:rPr>
              <a:t>It takes many things to create the right environment and the right opportunities. Government needs to work with researchers and businesses to do that. </a:t>
            </a:r>
          </a:p>
          <a:p>
            <a:r>
              <a:rPr lang="en-US" sz="1500" kern="1200" dirty="0">
                <a:solidFill>
                  <a:schemeClr val="tx1"/>
                </a:solidFill>
              </a:rPr>
              <a:t>…and that’s where we come in.</a:t>
            </a:r>
          </a:p>
        </p:txBody>
      </p:sp>
      <p:sp>
        <p:nvSpPr>
          <p:cNvPr id="4" name="Slide Number Placeholder 3"/>
          <p:cNvSpPr>
            <a:spLocks noGrp="1"/>
          </p:cNvSpPr>
          <p:nvPr>
            <p:ph type="sldNum" sz="quarter" idx="10"/>
          </p:nvPr>
        </p:nvSpPr>
        <p:spPr/>
        <p:txBody>
          <a:bodyPr/>
          <a:lstStyle/>
          <a:p>
            <a:fld id="{207F7BFE-B3C0-2844-A50D-26947C139486}" type="slidenum">
              <a:rPr lang="en-US" smtClean="0"/>
              <a:t>5</a:t>
            </a:fld>
            <a:endParaRPr lang="en-US"/>
          </a:p>
        </p:txBody>
      </p:sp>
    </p:spTree>
    <p:extLst>
      <p:ext uri="{BB962C8B-B14F-4D97-AF65-F5344CB8AC3E}">
        <p14:creationId xmlns:p14="http://schemas.microsoft.com/office/powerpoint/2010/main" val="3385186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 we do? </a:t>
            </a:r>
          </a:p>
          <a:p>
            <a:endParaRPr lang="en-GB" dirty="0"/>
          </a:p>
          <a:p>
            <a:r>
              <a:rPr lang="en-GB" dirty="0"/>
              <a:t>We work to find and drive the science and technology innovations that, through business, will grow the UK economy, make us more competitive and, in some cases, will change the world.</a:t>
            </a:r>
          </a:p>
        </p:txBody>
      </p:sp>
      <p:sp>
        <p:nvSpPr>
          <p:cNvPr id="4" name="Slide Number Placeholder 3"/>
          <p:cNvSpPr>
            <a:spLocks noGrp="1"/>
          </p:cNvSpPr>
          <p:nvPr>
            <p:ph type="sldNum" sz="quarter" idx="10"/>
          </p:nvPr>
        </p:nvSpPr>
        <p:spPr/>
        <p:txBody>
          <a:bodyPr/>
          <a:lstStyle/>
          <a:p>
            <a:fld id="{207F7BFE-B3C0-2844-A50D-26947C139486}" type="slidenum">
              <a:rPr lang="en-US" smtClean="0"/>
              <a:t>6</a:t>
            </a:fld>
            <a:endParaRPr lang="en-US"/>
          </a:p>
        </p:txBody>
      </p:sp>
    </p:spTree>
    <p:extLst>
      <p:ext uri="{BB962C8B-B14F-4D97-AF65-F5344CB8AC3E}">
        <p14:creationId xmlns:p14="http://schemas.microsoft.com/office/powerpoint/2010/main" val="8555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How’s that going? </a:t>
            </a:r>
          </a:p>
          <a:p>
            <a:endParaRPr lang="en-GB" dirty="0"/>
          </a:p>
          <a:p>
            <a:r>
              <a:rPr lang="en-GB" dirty="0"/>
              <a:t>So far we’ve supported 7600 organisations, mostly businesses. Through them, we have helped to create 55,000 jobs, that’s typically about 7 in each business. And that’s returned £13bn to the UK economy. </a:t>
            </a:r>
          </a:p>
          <a:p>
            <a:endParaRPr lang="en-GB" dirty="0"/>
          </a:p>
          <a:p>
            <a:r>
              <a:rPr lang="en-GB" dirty="0"/>
              <a:t>So we think it’s going quite well. But we have a plan to do better. </a:t>
            </a:r>
          </a:p>
        </p:txBody>
      </p:sp>
      <p:sp>
        <p:nvSpPr>
          <p:cNvPr id="4" name="Slide Number Placeholder 3"/>
          <p:cNvSpPr>
            <a:spLocks noGrp="1"/>
          </p:cNvSpPr>
          <p:nvPr>
            <p:ph type="sldNum" sz="quarter" idx="10"/>
          </p:nvPr>
        </p:nvSpPr>
        <p:spPr/>
        <p:txBody>
          <a:bodyPr/>
          <a:lstStyle/>
          <a:p>
            <a:fld id="{207F7BFE-B3C0-2844-A50D-26947C139486}" type="slidenum">
              <a:rPr lang="en-US" smtClean="0"/>
              <a:t>7</a:t>
            </a:fld>
            <a:endParaRPr lang="en-US"/>
          </a:p>
        </p:txBody>
      </p:sp>
    </p:spTree>
    <p:extLst>
      <p:ext uri="{BB962C8B-B14F-4D97-AF65-F5344CB8AC3E}">
        <p14:creationId xmlns:p14="http://schemas.microsoft.com/office/powerpoint/2010/main" val="974292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p:txBody>
          <a:bodyPr/>
          <a:lstStyle/>
          <a:p>
            <a:r>
              <a:rPr lang="en-US" sz="1600" dirty="0"/>
              <a:t>This is our 5 point plan:</a:t>
            </a:r>
          </a:p>
          <a:p>
            <a:pPr marL="342900" indent="-342900">
              <a:buAutoNum type="arabicPeriod"/>
            </a:pPr>
            <a:r>
              <a:rPr lang="en-US" sz="1600" dirty="0"/>
              <a:t>What I said earlier about working with government and the research base to turn knowledge into innovation.</a:t>
            </a:r>
          </a:p>
          <a:p>
            <a:pPr marL="342900" indent="-342900">
              <a:buAutoNum type="arabicPeriod"/>
            </a:pPr>
            <a:r>
              <a:rPr lang="en-US" sz="1600" dirty="0"/>
              <a:t>Supporting innovative business with the potential to grow. I’ll explain how we do that next. </a:t>
            </a:r>
          </a:p>
          <a:p>
            <a:pPr marL="342900" indent="-342900">
              <a:buAutoNum type="arabicPeriod"/>
            </a:pPr>
            <a:r>
              <a:rPr lang="en-US" sz="1600" dirty="0"/>
              <a:t>Building on innovation excellence. Investing locally in areas of strength. This event and work on the Science and Innovation Audit is one of the ways in which we can establish in more detail what those strengths are.</a:t>
            </a:r>
          </a:p>
          <a:p>
            <a:pPr marL="342900" indent="-342900">
              <a:buAutoNum type="arabicPeriod"/>
            </a:pPr>
            <a:r>
              <a:rPr lang="en-US" sz="1600" dirty="0"/>
              <a:t>Developing Catapults as part of the national innovation landscape. Catapults are national centres of excellence that are there to help business. We want to better connect them to the networks and institutions in their fields so that their resources are even more accessible to businesses here and everywhere. </a:t>
            </a:r>
          </a:p>
          <a:p>
            <a:pPr marL="342900" indent="-342900">
              <a:buAutoNum type="arabicPeriod"/>
            </a:pPr>
            <a:r>
              <a:rPr lang="en-US" sz="1600" dirty="0"/>
              <a:t>Evolving our funding models to increase the impact that our funding has. We’ll be piloting new Innovation Loans in the coming year, that will allow us to support businesses as they grow.    </a:t>
            </a:r>
          </a:p>
        </p:txBody>
      </p:sp>
      <p:sp>
        <p:nvSpPr>
          <p:cNvPr id="4" name="Slide Number Placeholder 3"/>
          <p:cNvSpPr>
            <a:spLocks noGrp="1"/>
          </p:cNvSpPr>
          <p:nvPr>
            <p:ph type="sldNum" sz="quarter" idx="10"/>
          </p:nvPr>
        </p:nvSpPr>
        <p:spPr/>
        <p:txBody>
          <a:bodyPr/>
          <a:lstStyle/>
          <a:p>
            <a:fld id="{207F7BFE-B3C0-2844-A50D-26947C139486}" type="slidenum">
              <a:rPr lang="en-US" smtClean="0"/>
              <a:t>8</a:t>
            </a:fld>
            <a:endParaRPr lang="en-US"/>
          </a:p>
        </p:txBody>
      </p:sp>
    </p:spTree>
    <p:extLst>
      <p:ext uri="{BB962C8B-B14F-4D97-AF65-F5344CB8AC3E}">
        <p14:creationId xmlns:p14="http://schemas.microsoft.com/office/powerpoint/2010/main" val="693851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So, a key part of our approach is that we FUND business innovation projects. </a:t>
            </a:r>
          </a:p>
          <a:p>
            <a:pPr eaLnBrk="1" hangingPunct="1">
              <a:spcBef>
                <a:spcPct val="0"/>
              </a:spcBef>
            </a:pPr>
            <a:endParaRPr lang="en-US" dirty="0">
              <a:latin typeface="Calibri" charset="0"/>
            </a:endParaRPr>
          </a:p>
          <a:p>
            <a:pPr eaLnBrk="1" hangingPunct="1">
              <a:spcBef>
                <a:spcPct val="0"/>
              </a:spcBef>
            </a:pPr>
            <a:r>
              <a:rPr lang="en-US" dirty="0">
                <a:latin typeface="Calibri" charset="0"/>
              </a:rPr>
              <a:t>We’ve reorganized into key sector groups, that cover most aspects of science and technology innovation. </a:t>
            </a:r>
          </a:p>
          <a:p>
            <a:pPr marL="171450" indent="-171450" eaLnBrk="1" hangingPunct="1">
              <a:spcBef>
                <a:spcPct val="0"/>
              </a:spcBef>
              <a:buFont typeface="Arial" panose="020B0604020202020204" pitchFamily="34" charset="0"/>
              <a:buChar char="•"/>
            </a:pPr>
            <a:r>
              <a:rPr lang="en-US" dirty="0">
                <a:latin typeface="Calibri" charset="0"/>
              </a:rPr>
              <a:t>Infrastructure systems includes energy, future cities and transport systems. </a:t>
            </a:r>
          </a:p>
          <a:p>
            <a:pPr marL="171450" indent="-171450" eaLnBrk="1" hangingPunct="1">
              <a:spcBef>
                <a:spcPct val="0"/>
              </a:spcBef>
              <a:buFont typeface="Arial" panose="020B0604020202020204" pitchFamily="34" charset="0"/>
              <a:buChar char="•"/>
            </a:pPr>
            <a:r>
              <a:rPr lang="en-US" dirty="0">
                <a:latin typeface="Calibri" charset="0"/>
              </a:rPr>
              <a:t>Health and life sciences includes Agritech</a:t>
            </a:r>
          </a:p>
          <a:p>
            <a:pPr marL="171450" indent="-171450" eaLnBrk="1" hangingPunct="1">
              <a:spcBef>
                <a:spcPct val="0"/>
              </a:spcBef>
              <a:buFont typeface="Arial" panose="020B0604020202020204" pitchFamily="34" charset="0"/>
              <a:buChar char="•"/>
            </a:pPr>
            <a:r>
              <a:rPr lang="en-US" dirty="0">
                <a:latin typeface="Calibri" charset="0"/>
              </a:rPr>
              <a:t>Emerging and Enabling </a:t>
            </a:r>
            <a:r>
              <a:rPr lang="en-US" dirty="0" err="1">
                <a:latin typeface="Calibri" charset="0"/>
              </a:rPr>
              <a:t>thechnologies</a:t>
            </a:r>
            <a:r>
              <a:rPr lang="en-US" dirty="0">
                <a:latin typeface="Calibri" charset="0"/>
              </a:rPr>
              <a:t> includes all sorts of clever things like robotics, graphene, quantum technologies and synthetic biology</a:t>
            </a: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dirty="0">
                <a:latin typeface="Calibri" charset="0"/>
              </a:rPr>
              <a:t>Manufacturing and materials, Includes automotive and aerospace, also introducing digital technologies and new materials to manufacture at scale. </a:t>
            </a: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dirty="0">
                <a:latin typeface="Calibri" charset="0"/>
              </a:rPr>
              <a:t>And an open </a:t>
            </a:r>
            <a:r>
              <a:rPr lang="en-US" dirty="0" err="1">
                <a:latin typeface="Calibri" charset="0"/>
              </a:rPr>
              <a:t>programme</a:t>
            </a:r>
            <a:r>
              <a:rPr lang="en-US" dirty="0">
                <a:latin typeface="Calibri" charset="0"/>
              </a:rPr>
              <a:t> that covers just about everything else. </a:t>
            </a:r>
          </a:p>
          <a:p>
            <a:pPr eaLnBrk="1" hangingPunct="1">
              <a:spcBef>
                <a:spcPct val="0"/>
              </a:spcBef>
            </a:pPr>
            <a:endParaRPr lang="en-US" dirty="0">
              <a:latin typeface="Calibri" charset="0"/>
            </a:endParaRPr>
          </a:p>
          <a:p>
            <a:pPr eaLnBrk="1" hangingPunct="1">
              <a:spcBef>
                <a:spcPct val="0"/>
              </a:spcBef>
            </a:pPr>
            <a:r>
              <a:rPr lang="en-US" dirty="0">
                <a:latin typeface="Calibri" charset="0"/>
              </a:rPr>
              <a:t>We award funding through a series of competitions. Large ones covering all our activities in these sectors, like £15m for Health </a:t>
            </a:r>
            <a:r>
              <a:rPr lang="en-US" dirty="0" err="1">
                <a:latin typeface="Calibri" charset="0"/>
              </a:rPr>
              <a:t>andLlife</a:t>
            </a:r>
            <a:r>
              <a:rPr lang="en-US" dirty="0">
                <a:latin typeface="Calibri" charset="0"/>
              </a:rPr>
              <a:t> Sciences that we’re introducing today, and some more specific ones, often with partners, such as the biomedical catalyst. Projects can involve just one company, or collaborations between businesses and a research organization. </a:t>
            </a:r>
          </a:p>
          <a:p>
            <a:pPr eaLnBrk="1" hangingPunct="1">
              <a:spcBef>
                <a:spcPct val="0"/>
              </a:spcBef>
            </a:pPr>
            <a:endParaRPr lang="en-US" dirty="0">
              <a:latin typeface="Calibri" charset="0"/>
            </a:endParaRPr>
          </a:p>
          <a:p>
            <a:pPr eaLnBrk="1" hangingPunct="1">
              <a:spcBef>
                <a:spcPct val="0"/>
              </a:spcBef>
            </a:pPr>
            <a:r>
              <a:rPr lang="en-US" dirty="0">
                <a:latin typeface="Calibri" charset="0"/>
              </a:rPr>
              <a:t>The other thing that we do is CONNECT people to the knowledge or partners that they need to pursue their innovation. It’s easy to say that money isn’t everything but, sometimes, that’s not what’s missing. It’s the ability to solve a particular problem that’s standing in the way. And it’s a lot easier to find the cutting edge of your industry if you can talk to someone who knows where that is.</a:t>
            </a:r>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0850"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0850"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0850"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0850" eaLnBrk="0" fontAlgn="base" hangingPunct="0">
              <a:spcBef>
                <a:spcPct val="0"/>
              </a:spcBef>
              <a:spcAft>
                <a:spcPct val="0"/>
              </a:spcAft>
              <a:defRPr sz="2400">
                <a:solidFill>
                  <a:schemeClr val="tx1"/>
                </a:solidFill>
                <a:latin typeface="Calibri" charset="0"/>
                <a:ea typeface="ＭＳ Ｐゴシック" charset="0"/>
              </a:defRPr>
            </a:lvl9pPr>
          </a:lstStyle>
          <a:p>
            <a:pPr defTabSz="450850" eaLnBrk="1" fontAlgn="base" hangingPunct="1">
              <a:spcBef>
                <a:spcPct val="0"/>
              </a:spcBef>
              <a:spcAft>
                <a:spcPct val="0"/>
              </a:spcAft>
            </a:pPr>
            <a:fld id="{6B765232-F322-0149-84E8-EBEAB7A4052E}" type="slidenum">
              <a:rPr lang="en-GB" sz="1200"/>
              <a:pPr defTabSz="450850" eaLnBrk="1" fontAlgn="base" hangingPunct="1">
                <a:spcBef>
                  <a:spcPct val="0"/>
                </a:spcBef>
                <a:spcAft>
                  <a:spcPct val="0"/>
                </a:spcAft>
              </a:pPr>
              <a:t>9</a:t>
            </a:fld>
            <a:endParaRPr lang="en-GB" sz="1200"/>
          </a:p>
        </p:txBody>
      </p:sp>
    </p:spTree>
    <p:extLst>
      <p:ext uri="{BB962C8B-B14F-4D97-AF65-F5344CB8AC3E}">
        <p14:creationId xmlns:p14="http://schemas.microsoft.com/office/powerpoint/2010/main" val="3373561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p:txBody>
          <a:bodyPr/>
          <a:lstStyle/>
          <a:p>
            <a:r>
              <a:rPr lang="en-US" sz="1600" dirty="0"/>
              <a:t>Our ‘family’ helps to make those connections in a number of different ways. We’re going to explain this in more detail in our session later but, wherever you start, we’ll make sure you find the help that you need. </a:t>
            </a:r>
          </a:p>
          <a:p>
            <a:endParaRPr lang="en-US" sz="1600" dirty="0"/>
          </a:p>
          <a:p>
            <a:r>
              <a:rPr lang="en-US" sz="1600" dirty="0"/>
              <a:t>The Knowledge Transfer Network has sector expertise in depth. They’ll know what that cutting edge is in your industry and who’s working there. Or connect you with </a:t>
            </a:r>
            <a:r>
              <a:rPr lang="en-GB" sz="1600" dirty="0"/>
              <a:t>experts in other areas. </a:t>
            </a:r>
          </a:p>
          <a:p>
            <a:r>
              <a:rPr lang="en-US" sz="1600" dirty="0"/>
              <a:t>This is just one of the fantastic events that they run throughout the year to introduce our competitions and to connect innovators like you to the knowledge you need. </a:t>
            </a:r>
          </a:p>
          <a:p>
            <a:endParaRPr lang="en-US" sz="1600" dirty="0"/>
          </a:p>
          <a:p>
            <a:r>
              <a:rPr lang="en-US" sz="1600" dirty="0"/>
              <a:t>The Enterprise Europe Network does far more than it says on the tin. It’s the world’s largest business support network, with partners in 60 countries. They can help you to find new markets or partners in those counties, advise on licensing and IP, and much more.</a:t>
            </a:r>
          </a:p>
          <a:p>
            <a:endParaRPr lang="en-US" sz="1600" dirty="0"/>
          </a:p>
          <a:p>
            <a:r>
              <a:rPr lang="en-US" sz="1600" dirty="0"/>
              <a:t>Knowledge Transfer Partnerships, or KTPs, is a </a:t>
            </a:r>
            <a:r>
              <a:rPr lang="en-US" sz="1600" dirty="0" err="1"/>
              <a:t>programme</a:t>
            </a:r>
            <a:r>
              <a:rPr lang="en-US" sz="1600" dirty="0"/>
              <a:t> that helps businesses to work with a university for up to three years to solve a particular business innovation challenge.   </a:t>
            </a:r>
          </a:p>
          <a:p>
            <a:endParaRPr lang="en-US" sz="1600" dirty="0"/>
          </a:p>
          <a:p>
            <a:r>
              <a:rPr lang="en-US" sz="1600" dirty="0"/>
              <a:t>As I said earlier, Catapults are national centres of excellence, with world-class knowledge and facilities that are there to help business. They’re a resource to solve technical challenges. A place to test and fail in private and in safety. </a:t>
            </a:r>
          </a:p>
          <a:p>
            <a:endParaRPr lang="en-US" sz="1600" dirty="0"/>
          </a:p>
          <a:p>
            <a:r>
              <a:rPr lang="en-US" sz="1600" dirty="0"/>
              <a:t>All of them can also advise on sources of funding that are best suited to your project.  </a:t>
            </a:r>
          </a:p>
          <a:p>
            <a:endParaRPr lang="en-US" sz="1600" dirty="0"/>
          </a:p>
          <a:p>
            <a:r>
              <a:rPr lang="en-US" sz="1600" dirty="0"/>
              <a:t>  </a:t>
            </a:r>
          </a:p>
        </p:txBody>
      </p:sp>
      <p:sp>
        <p:nvSpPr>
          <p:cNvPr id="4" name="Slide Number Placeholder 3"/>
          <p:cNvSpPr>
            <a:spLocks noGrp="1"/>
          </p:cNvSpPr>
          <p:nvPr>
            <p:ph type="sldNum" sz="quarter" idx="10"/>
          </p:nvPr>
        </p:nvSpPr>
        <p:spPr/>
        <p:txBody>
          <a:bodyPr/>
          <a:lstStyle/>
          <a:p>
            <a:fld id="{207F7BFE-B3C0-2844-A50D-26947C139486}" type="slidenum">
              <a:rPr lang="en-US" smtClean="0"/>
              <a:t>10</a:t>
            </a:fld>
            <a:endParaRPr lang="en-US"/>
          </a:p>
        </p:txBody>
      </p:sp>
    </p:spTree>
    <p:extLst>
      <p:ext uri="{BB962C8B-B14F-4D97-AF65-F5344CB8AC3E}">
        <p14:creationId xmlns:p14="http://schemas.microsoft.com/office/powerpoint/2010/main" val="3345560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600"/>
              </a:spcAft>
              <a:buClr>
                <a:srgbClr val="E30045"/>
              </a:buClr>
              <a:buSzTx/>
              <a:buFont typeface="Wingdings" charset="2"/>
              <a:buNone/>
              <a:tabLst/>
              <a:defRPr/>
            </a:pPr>
            <a:r>
              <a:rPr lang="en-GB" sz="1800" b="0" kern="1200" dirty="0">
                <a:solidFill>
                  <a:srgbClr val="792B8B"/>
                </a:solidFill>
                <a:latin typeface="+mn-lt"/>
                <a:ea typeface="ＭＳ Ｐゴシック" pitchFamily="-65" charset="-128"/>
                <a:cs typeface="Arial"/>
              </a:rPr>
              <a:t>Important to note that investing in Science, Innovation and Research is the first of ten pillars, </a:t>
            </a:r>
            <a:r>
              <a:rPr lang="en-GB" sz="1800" dirty="0">
                <a:solidFill>
                  <a:schemeClr val="tx1">
                    <a:lumMod val="65000"/>
                    <a:lumOff val="35000"/>
                  </a:schemeClr>
                </a:solidFill>
              </a:rPr>
              <a:t>putting that at the heart of the industrial strategy.</a:t>
            </a:r>
          </a:p>
          <a:p>
            <a:pPr marL="0" marR="0" lvl="0" indent="0" algn="l" defTabSz="457200" rtl="0" eaLnBrk="1" fontAlgn="auto" latinLnBrk="0" hangingPunct="1">
              <a:lnSpc>
                <a:spcPct val="100000"/>
              </a:lnSpc>
              <a:spcBef>
                <a:spcPts val="0"/>
              </a:spcBef>
              <a:spcAft>
                <a:spcPts val="600"/>
              </a:spcAft>
              <a:buClr>
                <a:srgbClr val="E30045"/>
              </a:buClr>
              <a:buSzTx/>
              <a:buFont typeface="Wingdings" charset="2"/>
              <a:buNone/>
              <a:tabLst/>
              <a:defRPr/>
            </a:pPr>
            <a:endParaRPr lang="en-GB" sz="1800" b="0" kern="1200" dirty="0">
              <a:solidFill>
                <a:srgbClr val="792B8B"/>
              </a:solidFill>
              <a:latin typeface="+mn-lt"/>
              <a:ea typeface="ＭＳ Ｐゴシック" pitchFamily="-65" charset="-128"/>
              <a:cs typeface="Arial"/>
            </a:endParaRPr>
          </a:p>
          <a:p>
            <a:pPr marL="0" marR="0" lvl="0" indent="0" algn="l" defTabSz="457200" rtl="0" eaLnBrk="1" fontAlgn="auto" latinLnBrk="0" hangingPunct="1">
              <a:lnSpc>
                <a:spcPct val="100000"/>
              </a:lnSpc>
              <a:spcBef>
                <a:spcPts val="0"/>
              </a:spcBef>
              <a:spcAft>
                <a:spcPts val="600"/>
              </a:spcAft>
              <a:buClr>
                <a:srgbClr val="E30045"/>
              </a:buClr>
              <a:buSzTx/>
              <a:buFont typeface="Wingdings" charset="2"/>
              <a:buNone/>
              <a:tabLst/>
              <a:defRPr/>
            </a:pPr>
            <a:r>
              <a:rPr lang="en-GB" sz="1800" b="0" kern="1200" dirty="0">
                <a:solidFill>
                  <a:srgbClr val="792B8B"/>
                </a:solidFill>
                <a:latin typeface="+mn-lt"/>
                <a:ea typeface="ＭＳ Ｐゴシック" pitchFamily="-65" charset="-128"/>
                <a:cs typeface="Arial"/>
              </a:rPr>
              <a:t>The </a:t>
            </a:r>
            <a:r>
              <a:rPr lang="en-GB" sz="1800" b="1" kern="1200" dirty="0">
                <a:solidFill>
                  <a:srgbClr val="792B8B"/>
                </a:solidFill>
                <a:latin typeface="+mn-lt"/>
                <a:ea typeface="ＭＳ Ｐゴシック" pitchFamily="-65" charset="-128"/>
                <a:cs typeface="Arial"/>
              </a:rPr>
              <a:t>Industrial Strategy Challenge Fund </a:t>
            </a:r>
            <a:r>
              <a:rPr lang="en-GB" sz="1800" b="0" kern="1200" dirty="0">
                <a:solidFill>
                  <a:srgbClr val="792B8B"/>
                </a:solidFill>
                <a:latin typeface="+mn-lt"/>
                <a:ea typeface="ＭＳ Ｐゴシック" pitchFamily="-65" charset="-128"/>
                <a:cs typeface="Arial"/>
              </a:rPr>
              <a:t>will be a substantial increase in the funding available. Hundreds of millions next year, £2BN by 2020/21.</a:t>
            </a:r>
          </a:p>
          <a:p>
            <a:pPr marL="252000" indent="-252000">
              <a:spcBef>
                <a:spcPts val="0"/>
              </a:spcBef>
              <a:spcAft>
                <a:spcPts val="600"/>
              </a:spcAft>
              <a:buClr>
                <a:srgbClr val="E30045"/>
              </a:buClr>
              <a:buFont typeface="Wingdings" charset="2"/>
              <a:buChar char="§"/>
            </a:pPr>
            <a:r>
              <a:rPr lang="en-GB" sz="1800" dirty="0">
                <a:solidFill>
                  <a:schemeClr val="tx1">
                    <a:lumMod val="65000"/>
                    <a:lumOff val="35000"/>
                  </a:schemeClr>
                </a:solidFill>
              </a:rPr>
              <a:t>The Industrial Strategy Challenge Fund will:</a:t>
            </a:r>
          </a:p>
          <a:p>
            <a:pPr marL="652050" lvl="1" indent="-252000">
              <a:spcBef>
                <a:spcPts val="0"/>
              </a:spcBef>
              <a:spcAft>
                <a:spcPts val="600"/>
              </a:spcAft>
              <a:buClr>
                <a:srgbClr val="E30045"/>
              </a:buClr>
              <a:buFont typeface="Wingdings" charset="2"/>
              <a:buChar char="§"/>
            </a:pPr>
            <a:r>
              <a:rPr lang="en-GB" sz="1600" dirty="0">
                <a:solidFill>
                  <a:schemeClr val="tx1">
                    <a:lumMod val="65000"/>
                    <a:lumOff val="35000"/>
                  </a:schemeClr>
                </a:solidFill>
              </a:rPr>
              <a:t>Support business led collaborations with research;</a:t>
            </a:r>
          </a:p>
          <a:p>
            <a:pPr marL="652050" lvl="1" indent="-252000">
              <a:spcBef>
                <a:spcPts val="0"/>
              </a:spcBef>
              <a:spcAft>
                <a:spcPts val="600"/>
              </a:spcAft>
              <a:buClr>
                <a:srgbClr val="E30045"/>
              </a:buClr>
              <a:buFont typeface="Wingdings" charset="2"/>
              <a:buChar char="§"/>
            </a:pPr>
            <a:r>
              <a:rPr lang="en-GB" sz="1600" dirty="0">
                <a:solidFill>
                  <a:schemeClr val="tx1">
                    <a:lumMod val="65000"/>
                    <a:lumOff val="35000"/>
                  </a:schemeClr>
                </a:solidFill>
              </a:rPr>
              <a:t>Identify challenges that may well cut across boundaries of research;</a:t>
            </a:r>
          </a:p>
          <a:p>
            <a:pPr marL="652050" lvl="1" indent="-252000">
              <a:spcBef>
                <a:spcPts val="0"/>
              </a:spcBef>
              <a:spcAft>
                <a:spcPts val="600"/>
              </a:spcAft>
              <a:buClr>
                <a:srgbClr val="E30045"/>
              </a:buClr>
              <a:buFont typeface="Wingdings" charset="2"/>
              <a:buChar char="§"/>
            </a:pPr>
            <a:r>
              <a:rPr lang="en-GB" sz="1600" dirty="0">
                <a:solidFill>
                  <a:schemeClr val="tx1">
                    <a:lumMod val="65000"/>
                    <a:lumOff val="35000"/>
                  </a:schemeClr>
                </a:solidFill>
              </a:rPr>
              <a:t>Focus on areas with the potential to transform existing industries and create entirely new ones.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GB" sz="1600" b="0" kern="1200" dirty="0">
              <a:solidFill>
                <a:srgbClr val="792B8B"/>
              </a:solidFill>
              <a:latin typeface="+mn-lt"/>
              <a:ea typeface="ＭＳ Ｐゴシック" pitchFamily="-65" charset="-128"/>
              <a:cs typeface="Arial"/>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GB" sz="1600" b="0" kern="1200" dirty="0">
                <a:solidFill>
                  <a:srgbClr val="792B8B"/>
                </a:solidFill>
                <a:latin typeface="+mn-lt"/>
                <a:ea typeface="ＭＳ Ｐゴシック" pitchFamily="-65" charset="-128"/>
                <a:cs typeface="Arial"/>
              </a:rPr>
              <a:t>All the other pillars are important and interlinked. Won’t read them all but….</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GB" sz="1600" b="0" kern="1200" dirty="0">
                <a:solidFill>
                  <a:srgbClr val="792B8B"/>
                </a:solidFill>
                <a:latin typeface="+mn-lt"/>
                <a:ea typeface="ＭＳ Ｐゴシック" pitchFamily="-65" charset="-128"/>
                <a:cs typeface="Arial"/>
              </a:rPr>
              <a:t>Cultivating world leading sectors, supporting business growth, creating the institutions, skills and infrastructure that will support innovation and industry</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GB" sz="1600" b="0" kern="1200" dirty="0">
                <a:solidFill>
                  <a:srgbClr val="792B8B"/>
                </a:solidFill>
                <a:latin typeface="+mn-lt"/>
                <a:ea typeface="ＭＳ Ｐゴシック" pitchFamily="-65" charset="-128"/>
                <a:cs typeface="Arial"/>
              </a:rPr>
              <a:t>Building on local strengths to do this – so it is important to be able to identify and describe those strengths in relation to other areas and the world.</a:t>
            </a:r>
          </a:p>
          <a:p>
            <a:pPr marL="171450" indent="-171450">
              <a:buFont typeface="Arial"/>
              <a:buChar char="•"/>
            </a:pPr>
            <a:endParaRPr lang="en-US" sz="16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7F7BFE-B3C0-2844-A50D-26947C139486}" type="slidenum">
              <a:rPr lang="en-US" smtClean="0"/>
              <a:t>11</a:t>
            </a:fld>
            <a:endParaRPr lang="en-US"/>
          </a:p>
        </p:txBody>
      </p:sp>
    </p:spTree>
    <p:extLst>
      <p:ext uri="{BB962C8B-B14F-4D97-AF65-F5344CB8AC3E}">
        <p14:creationId xmlns:p14="http://schemas.microsoft.com/office/powerpoint/2010/main" val="34033263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KTP PP front page.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5400" y="-9525"/>
            <a:ext cx="9398000" cy="5257800"/>
          </a:xfrm>
          <a:prstGeom prst="rect">
            <a:avLst/>
          </a:prstGeom>
        </p:spPr>
      </p:pic>
      <p:sp>
        <p:nvSpPr>
          <p:cNvPr id="2" name="Title 1"/>
          <p:cNvSpPr>
            <a:spLocks noGrp="1"/>
          </p:cNvSpPr>
          <p:nvPr>
            <p:ph type="ctrTitle"/>
          </p:nvPr>
        </p:nvSpPr>
        <p:spPr>
          <a:xfrm>
            <a:off x="463550" y="1076326"/>
            <a:ext cx="7772400" cy="1102519"/>
          </a:xfrm>
        </p:spPr>
        <p:txBody>
          <a:bodyPr>
            <a:normAutofit/>
          </a:bodyPr>
          <a:lstStyle>
            <a:lvl1pPr>
              <a:defRPr sz="40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261709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chemeClr val="bg1"/>
                </a:solidFill>
              </a:defRPr>
            </a:lvl1pPr>
          </a:lstStyle>
          <a:p>
            <a:fld id="{55B148A4-2945-4444-9EBB-97DE3C2FCCCE}" type="slidenum">
              <a:rPr lang="en-US" smtClean="0"/>
              <a:pPr/>
              <a:t>‹#›</a:t>
            </a:fld>
            <a:endParaRPr lang="en-US" dirty="0"/>
          </a:p>
        </p:txBody>
      </p:sp>
    </p:spTree>
    <p:extLst>
      <p:ext uri="{BB962C8B-B14F-4D97-AF65-F5344CB8AC3E}">
        <p14:creationId xmlns:p14="http://schemas.microsoft.com/office/powerpoint/2010/main" val="91563854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chemeClr val="bg1"/>
                </a:solidFill>
              </a:defRPr>
            </a:lvl1pPr>
          </a:lstStyle>
          <a:p>
            <a:fld id="{55B148A4-2945-4444-9EBB-97DE3C2FCCCE}"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89729546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chemeClr val="bg1"/>
                </a:solidFill>
              </a:defRPr>
            </a:lvl1pPr>
          </a:lstStyle>
          <a:p>
            <a:fld id="{55B148A4-2945-4444-9EBB-97DE3C2FCCCE}"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358424112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8" name="Picture 7" descr="KTP PP page frame.ai"/>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300" y="-85724"/>
            <a:ext cx="9372600" cy="5305425"/>
          </a:xfrm>
          <a:prstGeom prst="rect">
            <a:avLst/>
          </a:prstGeom>
        </p:spPr>
      </p:pic>
    </p:spTree>
    <p:extLst>
      <p:ext uri="{BB962C8B-B14F-4D97-AF65-F5344CB8AC3E}">
        <p14:creationId xmlns:p14="http://schemas.microsoft.com/office/powerpoint/2010/main" val="226869822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 name="Picture 1" descr="KTP PP page frame.ai"/>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300" y="-76199"/>
            <a:ext cx="9372600" cy="5286375"/>
          </a:xfrm>
          <a:prstGeom prst="rect">
            <a:avLst/>
          </a:prstGeom>
        </p:spPr>
      </p:pic>
    </p:spTree>
    <p:extLst>
      <p:ext uri="{BB962C8B-B14F-4D97-AF65-F5344CB8AC3E}">
        <p14:creationId xmlns:p14="http://schemas.microsoft.com/office/powerpoint/2010/main" val="407950813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KTP PP page frame.ai"/>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7000" y="-66675"/>
            <a:ext cx="9423400" cy="5276850"/>
          </a:xfrm>
          <a:prstGeom prst="rect">
            <a:avLst/>
          </a:prstGeom>
        </p:spPr>
      </p:pic>
    </p:spTree>
    <p:extLst>
      <p:ext uri="{BB962C8B-B14F-4D97-AF65-F5344CB8AC3E}">
        <p14:creationId xmlns:p14="http://schemas.microsoft.com/office/powerpoint/2010/main" val="324867219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Content slide - white, bullets text">
    <p:spTree>
      <p:nvGrpSpPr>
        <p:cNvPr id="1" name=""/>
        <p:cNvGrpSpPr/>
        <p:nvPr/>
      </p:nvGrpSpPr>
      <p:grpSpPr>
        <a:xfrm>
          <a:off x="0" y="0"/>
          <a:ext cx="0" cy="0"/>
          <a:chOff x="0" y="0"/>
          <a:chExt cx="0" cy="0"/>
        </a:xfrm>
      </p:grpSpPr>
      <p:sp>
        <p:nvSpPr>
          <p:cNvPr id="2" name="Title 1"/>
          <p:cNvSpPr>
            <a:spLocks noGrp="1"/>
          </p:cNvSpPr>
          <p:nvPr>
            <p:ph type="title"/>
          </p:nvPr>
        </p:nvSpPr>
        <p:spPr>
          <a:xfrm>
            <a:off x="438150" y="540964"/>
            <a:ext cx="8228794" cy="524648"/>
          </a:xfrm>
        </p:spPr>
        <p:txBody>
          <a:bodyPr>
            <a:noAutofit/>
          </a:bodyPr>
          <a:lstStyle>
            <a:lvl1pPr algn="l">
              <a:defRPr sz="3200">
                <a:solidFill>
                  <a:srgbClr val="792B8B"/>
                </a:solidFill>
              </a:defRPr>
            </a:lvl1pPr>
          </a:lstStyle>
          <a:p>
            <a:r>
              <a:rPr lang="en-GB" dirty="0"/>
              <a:t>Click to edit Master title style</a:t>
            </a:r>
            <a:endParaRPr lang="en-US" dirty="0"/>
          </a:p>
        </p:txBody>
      </p:sp>
      <p:sp>
        <p:nvSpPr>
          <p:cNvPr id="5" name="Text Placeholder 3"/>
          <p:cNvSpPr>
            <a:spLocks noGrp="1"/>
          </p:cNvSpPr>
          <p:nvPr>
            <p:ph type="body" sz="quarter" idx="10"/>
          </p:nvPr>
        </p:nvSpPr>
        <p:spPr>
          <a:xfrm>
            <a:off x="457604" y="1627585"/>
            <a:ext cx="8228390" cy="2632946"/>
          </a:xfrm>
          <a:prstGeom prst="rect">
            <a:avLst/>
          </a:prstGeom>
        </p:spPr>
        <p:txBody>
          <a:bodyPr vert="horz" lIns="58044" tIns="29022" rIns="58044" bIns="29022">
            <a:normAutofit/>
          </a:bodyPr>
          <a:lstStyle>
            <a:lvl1pPr>
              <a:lnSpc>
                <a:spcPct val="90000"/>
              </a:lnSpc>
              <a:buFont typeface="Calibri" pitchFamily="34" charset="0"/>
              <a:buChar char="•"/>
              <a:defRPr sz="2400" baseline="0">
                <a:solidFill>
                  <a:srgbClr val="792B8B"/>
                </a:solidFill>
              </a:defRPr>
            </a:lvl1pPr>
            <a:lvl2pPr marL="458509" indent="-228750">
              <a:lnSpc>
                <a:spcPct val="90000"/>
              </a:lnSpc>
              <a:buFont typeface="Arial" pitchFamily="34" charset="0"/>
              <a:buChar char="-"/>
              <a:defRPr sz="2000" baseline="0">
                <a:solidFill>
                  <a:srgbClr val="792B8B"/>
                </a:solidFill>
              </a:defRPr>
            </a:lvl2pPr>
            <a:lvl3pPr marL="725552" indent="-267043">
              <a:lnSpc>
                <a:spcPct val="90000"/>
              </a:lnSpc>
              <a:buFont typeface="Calibri" pitchFamily="34" charset="0"/>
              <a:buChar char="•"/>
              <a:defRPr sz="2000" baseline="0">
                <a:solidFill>
                  <a:srgbClr val="792B8B"/>
                </a:solidFill>
              </a:defRPr>
            </a:lvl3pPr>
            <a:lvl4pPr marL="1015771" indent="-273090">
              <a:lnSpc>
                <a:spcPct val="90000"/>
              </a:lnSpc>
              <a:buFont typeface="Arial" pitchFamily="34" charset="0"/>
              <a:buChar char="-"/>
              <a:defRPr sz="2000" baseline="0">
                <a:solidFill>
                  <a:srgbClr val="792B8B"/>
                </a:solidFill>
              </a:defRPr>
            </a:lvl4pPr>
            <a:lvl5pPr>
              <a:lnSpc>
                <a:spcPct val="90000"/>
              </a:lnSpc>
              <a:defRPr sz="2500" baseline="0">
                <a:solidFill>
                  <a:schemeClr val="tx1">
                    <a:lumMod val="75000"/>
                    <a:lumOff val="2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4"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chemeClr val="bg1"/>
                </a:solidFill>
              </a:defRPr>
            </a:lvl1pPr>
          </a:lstStyle>
          <a:p>
            <a:fld id="{55B148A4-2945-4444-9EBB-97DE3C2FCCCE}"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17013053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Content slide - purple, bullets text">
    <p:spTree>
      <p:nvGrpSpPr>
        <p:cNvPr id="1" name=""/>
        <p:cNvGrpSpPr/>
        <p:nvPr/>
      </p:nvGrpSpPr>
      <p:grpSpPr>
        <a:xfrm>
          <a:off x="0" y="0"/>
          <a:ext cx="0" cy="0"/>
          <a:chOff x="0" y="0"/>
          <a:chExt cx="0" cy="0"/>
        </a:xfrm>
      </p:grpSpPr>
      <p:sp>
        <p:nvSpPr>
          <p:cNvPr id="2" name="Title 1"/>
          <p:cNvSpPr>
            <a:spLocks noGrp="1"/>
          </p:cNvSpPr>
          <p:nvPr>
            <p:ph type="title"/>
          </p:nvPr>
        </p:nvSpPr>
        <p:spPr>
          <a:xfrm>
            <a:off x="457604" y="888223"/>
            <a:ext cx="8228794" cy="524648"/>
          </a:xfrm>
        </p:spPr>
        <p:txBody>
          <a:bodyPr/>
          <a:lstStyle/>
          <a:p>
            <a:r>
              <a:rPr lang="en-GB"/>
              <a:t>Click to edit Master title style</a:t>
            </a:r>
            <a:endParaRPr lang="en-US"/>
          </a:p>
        </p:txBody>
      </p:sp>
      <p:sp>
        <p:nvSpPr>
          <p:cNvPr id="5" name="Text Placeholder 3"/>
          <p:cNvSpPr>
            <a:spLocks noGrp="1"/>
          </p:cNvSpPr>
          <p:nvPr>
            <p:ph type="body" sz="quarter" idx="10"/>
          </p:nvPr>
        </p:nvSpPr>
        <p:spPr>
          <a:xfrm>
            <a:off x="457604" y="1509215"/>
            <a:ext cx="8228390" cy="2751315"/>
          </a:xfrm>
          <a:prstGeom prst="rect">
            <a:avLst/>
          </a:prstGeom>
        </p:spPr>
        <p:txBody>
          <a:bodyPr vert="horz" lIns="57404" tIns="28675" rIns="57404" bIns="28675"/>
          <a:lstStyle>
            <a:lvl1pPr>
              <a:lnSpc>
                <a:spcPct val="90000"/>
              </a:lnSpc>
              <a:buFont typeface="Calibri" pitchFamily="34" charset="0"/>
              <a:buChar char="•"/>
              <a:defRPr sz="2500" baseline="0">
                <a:solidFill>
                  <a:schemeClr val="bg1">
                    <a:lumMod val="95000"/>
                  </a:schemeClr>
                </a:solidFill>
              </a:defRPr>
            </a:lvl1pPr>
            <a:lvl2pPr marL="453213" indent="-226094">
              <a:lnSpc>
                <a:spcPct val="90000"/>
              </a:lnSpc>
              <a:buFont typeface="Arial" pitchFamily="34" charset="0"/>
              <a:buChar char="-"/>
              <a:defRPr sz="2300" baseline="0">
                <a:solidFill>
                  <a:schemeClr val="bg1">
                    <a:lumMod val="95000"/>
                  </a:schemeClr>
                </a:solidFill>
              </a:defRPr>
            </a:lvl2pPr>
            <a:lvl3pPr marL="717176" indent="-263922">
              <a:lnSpc>
                <a:spcPct val="90000"/>
              </a:lnSpc>
              <a:buFont typeface="Calibri" pitchFamily="34" charset="0"/>
              <a:buChar char="•"/>
              <a:defRPr sz="2300" baseline="0">
                <a:solidFill>
                  <a:schemeClr val="bg1">
                    <a:lumMod val="95000"/>
                  </a:schemeClr>
                </a:solidFill>
              </a:defRPr>
            </a:lvl3pPr>
            <a:lvl4pPr marL="1004045" indent="-269943">
              <a:lnSpc>
                <a:spcPct val="90000"/>
              </a:lnSpc>
              <a:buFont typeface="Arial" pitchFamily="34" charset="0"/>
              <a:buChar char="-"/>
              <a:defRPr sz="2300" baseline="0">
                <a:solidFill>
                  <a:schemeClr val="bg1">
                    <a:lumMod val="95000"/>
                  </a:schemeClr>
                </a:solidFill>
              </a:defRPr>
            </a:lvl4pPr>
            <a:lvl5pPr>
              <a:lnSpc>
                <a:spcPct val="90000"/>
              </a:lnSpc>
              <a:defRPr sz="2500" baseline="0">
                <a:solidFill>
                  <a:schemeClr val="tx1">
                    <a:lumMod val="75000"/>
                    <a:lumOff val="2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258549803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GB"/>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D1C78320-A704-E641-BD6B-DDB765AB8AD3}" type="datetimeFigureOut">
              <a:rPr lang="en-US" smtClean="0">
                <a:solidFill>
                  <a:prstClr val="black"/>
                </a:solidFill>
                <a:latin typeface="Calibri"/>
              </a:rPr>
              <a:pPr/>
              <a:t>6/7/2017</a:t>
            </a:fld>
            <a:endParaRPr lang="en-US">
              <a:solidFill>
                <a:prstClr val="black"/>
              </a:solidFill>
              <a:latin typeface="Calibri"/>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p>
            <a:fld id="{55B148A4-2945-4444-9EBB-97DE3C2FCCCE}" type="slidenum">
              <a:rPr lang="en-US" smtClean="0">
                <a:solidFill>
                  <a:prstClr val="white"/>
                </a:solidFill>
                <a:latin typeface="Calibri"/>
              </a:rPr>
              <a:pPr/>
              <a:t>‹#›</a:t>
            </a:fld>
            <a:endParaRPr lang="en-US">
              <a:solidFill>
                <a:prstClr val="white"/>
              </a:solidFill>
              <a:latin typeface="Calibri"/>
            </a:endParaRPr>
          </a:p>
        </p:txBody>
      </p:sp>
      <p:pic>
        <p:nvPicPr>
          <p:cNvPr id="9" name="Picture 8" descr="KTP PP front page.ai"/>
          <p:cNvPicPr>
            <a:picLocks noChangeAspect="1"/>
          </p:cNvPicPr>
          <p:nvPr userDrawn="1"/>
        </p:nvPicPr>
        <p:blipFill>
          <a:blip r:embed="rId2"/>
          <a:stretch>
            <a:fillRect/>
          </a:stretch>
        </p:blipFill>
        <p:spPr>
          <a:xfrm>
            <a:off x="-139699" y="0"/>
            <a:ext cx="9398000" cy="5257800"/>
          </a:xfrm>
          <a:prstGeom prst="rect">
            <a:avLst/>
          </a:prstGeom>
        </p:spPr>
      </p:pic>
      <p:pic>
        <p:nvPicPr>
          <p:cNvPr id="8" name="Picture 7" descr="01_RGB.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3550" y="3545898"/>
            <a:ext cx="1080000" cy="810000"/>
          </a:xfrm>
          <a:prstGeom prst="rect">
            <a:avLst/>
          </a:prstGeom>
        </p:spPr>
      </p:pic>
    </p:spTree>
    <p:extLst>
      <p:ext uri="{BB962C8B-B14F-4D97-AF65-F5344CB8AC3E}">
        <p14:creationId xmlns:p14="http://schemas.microsoft.com/office/powerpoint/2010/main" val="296279880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KTP PP front page.ai"/>
          <p:cNvPicPr>
            <a:picLocks noChangeAspect="1"/>
          </p:cNvPicPr>
          <p:nvPr userDrawn="1"/>
        </p:nvPicPr>
        <p:blipFill>
          <a:blip r:embed="rId2"/>
          <a:stretch>
            <a:fillRect/>
          </a:stretch>
        </p:blipFill>
        <p:spPr>
          <a:xfrm>
            <a:off x="-25400" y="-9525"/>
            <a:ext cx="9398000" cy="5257800"/>
          </a:xfrm>
          <a:prstGeom prst="rect">
            <a:avLst/>
          </a:prstGeom>
        </p:spPr>
      </p:pic>
      <p:sp>
        <p:nvSpPr>
          <p:cNvPr id="2" name="Title 1"/>
          <p:cNvSpPr>
            <a:spLocks noGrp="1"/>
          </p:cNvSpPr>
          <p:nvPr>
            <p:ph type="ctrTitle"/>
          </p:nvPr>
        </p:nvSpPr>
        <p:spPr>
          <a:xfrm>
            <a:off x="463550" y="1072754"/>
            <a:ext cx="7772400" cy="1102519"/>
          </a:xfrm>
        </p:spPr>
        <p:txBody>
          <a:bodyPr>
            <a:normAutofit/>
          </a:bodyPr>
          <a:lstStyle>
            <a:lvl1pPr>
              <a:defRPr sz="3000">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226069875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400">
                <a:solidFill>
                  <a:srgbClr val="792B8B"/>
                </a:solidFill>
              </a:defRPr>
            </a:lvl1pPr>
          </a:lstStyle>
          <a:p>
            <a:r>
              <a:rPr lang="en-GB" dirty="0"/>
              <a:t>Click to edit Master title style</a:t>
            </a:r>
            <a:endParaRPr lang="en-US" dirty="0"/>
          </a:p>
        </p:txBody>
      </p:sp>
      <p:sp>
        <p:nvSpPr>
          <p:cNvPr id="3" name="Content Placeholder 2"/>
          <p:cNvSpPr>
            <a:spLocks noGrp="1"/>
          </p:cNvSpPr>
          <p:nvPr>
            <p:ph idx="1"/>
          </p:nvPr>
        </p:nvSpPr>
        <p:spPr>
          <a:xfrm>
            <a:off x="457200" y="1634096"/>
            <a:ext cx="8229600" cy="2795029"/>
          </a:xfrm>
        </p:spPr>
        <p:txBody>
          <a:bodyPr>
            <a:normAutofit/>
          </a:bodyPr>
          <a:lstStyle>
            <a:lvl1pPr>
              <a:defRPr sz="1500">
                <a:solidFill>
                  <a:srgbClr val="792B8B"/>
                </a:solidFill>
              </a:defRPr>
            </a:lvl1pPr>
            <a:lvl2pPr>
              <a:defRPr sz="1350">
                <a:solidFill>
                  <a:srgbClr val="792B8B"/>
                </a:solidFill>
              </a:defRPr>
            </a:lvl2pPr>
            <a:lvl3pPr>
              <a:defRPr sz="1200">
                <a:solidFill>
                  <a:srgbClr val="792B8B"/>
                </a:solidFill>
              </a:defRPr>
            </a:lvl3pPr>
            <a:lvl4pPr>
              <a:defRPr sz="1050">
                <a:solidFill>
                  <a:srgbClr val="792B8B"/>
                </a:solidFill>
              </a:defRPr>
            </a:lvl4pPr>
            <a:lvl5pPr>
              <a:defRPr sz="1050">
                <a:solidFill>
                  <a:srgbClr val="792B8B"/>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12"/>
          </p:nvPr>
        </p:nvSpPr>
        <p:spPr>
          <a:xfrm>
            <a:off x="8597900" y="4767263"/>
            <a:ext cx="482600" cy="273844"/>
          </a:xfrm>
          <a:prstGeom prst="rect">
            <a:avLst/>
          </a:prstGeom>
        </p:spPr>
        <p:txBody>
          <a:bodyPr/>
          <a:lstStyle>
            <a:lvl1pPr algn="ctr">
              <a:defRPr sz="750">
                <a:solidFill>
                  <a:schemeClr val="bg1"/>
                </a:solidFill>
              </a:defRPr>
            </a:lvl1pPr>
          </a:lstStyle>
          <a:p>
            <a:fld id="{55B148A4-2945-4444-9EBB-97DE3C2FCCC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79147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chemeClr val="bg1"/>
                </a:solidFill>
              </a:defRPr>
            </a:lvl1pPr>
          </a:lstStyle>
          <a:p>
            <a:fld id="{55B148A4-2945-4444-9EBB-97DE3C2FCCCE}" type="slidenum">
              <a:rPr lang="en-US" smtClean="0"/>
              <a:pPr/>
              <a:t>‹#›</a:t>
            </a:fld>
            <a:endParaRPr lang="en-US" dirty="0"/>
          </a:p>
        </p:txBody>
      </p:sp>
    </p:spTree>
    <p:extLst>
      <p:ext uri="{BB962C8B-B14F-4D97-AF65-F5344CB8AC3E}">
        <p14:creationId xmlns:p14="http://schemas.microsoft.com/office/powerpoint/2010/main" val="382997702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solidFill>
                  <a:srgbClr val="792B8B"/>
                </a:solidFill>
              </a:defRPr>
            </a:lvl1pPr>
          </a:lstStyle>
          <a:p>
            <a:r>
              <a:rPr lang="en-GB" dirty="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a:t>Click to edit Master text styles</a:t>
            </a:r>
          </a:p>
        </p:txBody>
      </p:sp>
      <p:sp>
        <p:nvSpPr>
          <p:cNvPr id="7" name="Slide Number Placeholder 5"/>
          <p:cNvSpPr>
            <a:spLocks noGrp="1"/>
          </p:cNvSpPr>
          <p:nvPr>
            <p:ph type="sldNum" sz="quarter" idx="12"/>
          </p:nvPr>
        </p:nvSpPr>
        <p:spPr>
          <a:xfrm>
            <a:off x="8597900" y="4767263"/>
            <a:ext cx="482600" cy="273844"/>
          </a:xfrm>
          <a:prstGeom prst="rect">
            <a:avLst/>
          </a:prstGeom>
        </p:spPr>
        <p:txBody>
          <a:bodyPr/>
          <a:lstStyle>
            <a:lvl1pPr algn="ctr">
              <a:defRPr sz="750">
                <a:solidFill>
                  <a:schemeClr val="bg1"/>
                </a:solidFill>
              </a:defRPr>
            </a:lvl1pPr>
          </a:lstStyle>
          <a:p>
            <a:fld id="{55B148A4-2945-4444-9EBB-97DE3C2FCCC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0702439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400">
                <a:solidFill>
                  <a:srgbClr val="792B8B"/>
                </a:solidFill>
              </a:defRPr>
            </a:lvl1pPr>
          </a:lstStyle>
          <a:p>
            <a:r>
              <a:rPr lang="en-GB" dirty="0"/>
              <a:t>Click to edit Master title style</a:t>
            </a:r>
            <a:endParaRPr lang="en-US" dirty="0"/>
          </a:p>
        </p:txBody>
      </p:sp>
      <p:sp>
        <p:nvSpPr>
          <p:cNvPr id="3" name="Content Placeholder 2"/>
          <p:cNvSpPr>
            <a:spLocks noGrp="1"/>
          </p:cNvSpPr>
          <p:nvPr>
            <p:ph sz="half" idx="1"/>
          </p:nvPr>
        </p:nvSpPr>
        <p:spPr>
          <a:xfrm>
            <a:off x="457200" y="1627585"/>
            <a:ext cx="4038600" cy="2877740"/>
          </a:xfrm>
        </p:spPr>
        <p:txBody>
          <a:bodyPr>
            <a:normAutofit/>
          </a:bodyPr>
          <a:lstStyle>
            <a:lvl1pPr>
              <a:defRPr sz="1500">
                <a:solidFill>
                  <a:srgbClr val="792B8B"/>
                </a:solidFill>
              </a:defRPr>
            </a:lvl1pPr>
            <a:lvl2pPr>
              <a:defRPr sz="1350">
                <a:solidFill>
                  <a:srgbClr val="792B8B"/>
                </a:solidFill>
              </a:defRPr>
            </a:lvl2pPr>
            <a:lvl3pPr>
              <a:defRPr sz="1200">
                <a:solidFill>
                  <a:srgbClr val="792B8B"/>
                </a:solidFill>
              </a:defRPr>
            </a:lvl3pPr>
            <a:lvl4pPr>
              <a:defRPr sz="1050">
                <a:solidFill>
                  <a:srgbClr val="792B8B"/>
                </a:solidFill>
              </a:defRPr>
            </a:lvl4pPr>
            <a:lvl5pPr>
              <a:defRPr sz="1050">
                <a:solidFill>
                  <a:srgbClr val="792B8B"/>
                </a:solidFill>
              </a:defRPr>
            </a:lvl5pPr>
            <a:lvl6pPr>
              <a:defRPr sz="1350"/>
            </a:lvl6pPr>
            <a:lvl7pPr>
              <a:defRPr sz="1350"/>
            </a:lvl7pPr>
            <a:lvl8pPr>
              <a:defRPr sz="1350"/>
            </a:lvl8pPr>
            <a:lvl9pPr>
              <a:defRPr sz="135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1627585"/>
            <a:ext cx="4038600" cy="2877740"/>
          </a:xfrm>
        </p:spPr>
        <p:txBody>
          <a:bodyPr>
            <a:normAutofit/>
          </a:bodyPr>
          <a:lstStyle>
            <a:lvl1pPr>
              <a:defRPr sz="1500">
                <a:solidFill>
                  <a:srgbClr val="792B8B"/>
                </a:solidFill>
              </a:defRPr>
            </a:lvl1pPr>
            <a:lvl2pPr>
              <a:defRPr sz="1350">
                <a:solidFill>
                  <a:srgbClr val="792B8B"/>
                </a:solidFill>
              </a:defRPr>
            </a:lvl2pPr>
            <a:lvl3pPr>
              <a:defRPr sz="1200">
                <a:solidFill>
                  <a:srgbClr val="792B8B"/>
                </a:solidFill>
              </a:defRPr>
            </a:lvl3pPr>
            <a:lvl4pPr>
              <a:defRPr sz="1050">
                <a:solidFill>
                  <a:srgbClr val="792B8B"/>
                </a:solidFill>
              </a:defRPr>
            </a:lvl4pPr>
            <a:lvl5pPr>
              <a:defRPr sz="1050">
                <a:solidFill>
                  <a:srgbClr val="792B8B"/>
                </a:solidFill>
              </a:defRPr>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Slide Number Placeholder 5"/>
          <p:cNvSpPr>
            <a:spLocks noGrp="1"/>
          </p:cNvSpPr>
          <p:nvPr>
            <p:ph type="sldNum" sz="quarter" idx="12"/>
          </p:nvPr>
        </p:nvSpPr>
        <p:spPr>
          <a:xfrm>
            <a:off x="8597900" y="4767263"/>
            <a:ext cx="482600" cy="273844"/>
          </a:xfrm>
          <a:prstGeom prst="rect">
            <a:avLst/>
          </a:prstGeom>
        </p:spPr>
        <p:txBody>
          <a:bodyPr/>
          <a:lstStyle>
            <a:lvl1pPr algn="ctr">
              <a:defRPr sz="750">
                <a:solidFill>
                  <a:schemeClr val="bg1"/>
                </a:solidFill>
              </a:defRPr>
            </a:lvl1pPr>
          </a:lstStyle>
          <a:p>
            <a:fld id="{55B148A4-2945-4444-9EBB-97DE3C2FCCC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1404935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400">
                <a:solidFill>
                  <a:srgbClr val="792B8B"/>
                </a:solidFill>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normAutofit/>
          </a:bodyPr>
          <a:lstStyle>
            <a:lvl1pPr marL="0" indent="0">
              <a:buNone/>
              <a:defRPr sz="1800" b="1">
                <a:solidFill>
                  <a:srgbClr val="00000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4" name="Content Placeholder 3"/>
          <p:cNvSpPr>
            <a:spLocks noGrp="1"/>
          </p:cNvSpPr>
          <p:nvPr>
            <p:ph sz="half" idx="2"/>
          </p:nvPr>
        </p:nvSpPr>
        <p:spPr>
          <a:xfrm>
            <a:off x="457200" y="1631157"/>
            <a:ext cx="4040188" cy="2864644"/>
          </a:xfrm>
        </p:spPr>
        <p:txBody>
          <a:bodyPr>
            <a:normAutofit/>
          </a:bodyPr>
          <a:lstStyle>
            <a:lvl1pPr>
              <a:defRPr sz="1500">
                <a:solidFill>
                  <a:srgbClr val="792B8B"/>
                </a:solidFill>
              </a:defRPr>
            </a:lvl1pPr>
            <a:lvl2pPr>
              <a:defRPr sz="1350">
                <a:solidFill>
                  <a:srgbClr val="792B8B"/>
                </a:solidFill>
              </a:defRPr>
            </a:lvl2pPr>
            <a:lvl3pPr>
              <a:defRPr sz="1200">
                <a:solidFill>
                  <a:srgbClr val="792B8B"/>
                </a:solidFill>
              </a:defRPr>
            </a:lvl3pPr>
            <a:lvl4pPr>
              <a:defRPr sz="1050">
                <a:solidFill>
                  <a:srgbClr val="792B8B"/>
                </a:solidFill>
              </a:defRPr>
            </a:lvl4pPr>
            <a:lvl5pPr>
              <a:defRPr sz="1050">
                <a:solidFill>
                  <a:srgbClr val="792B8B"/>
                </a:solidFill>
              </a:defRPr>
            </a:lvl5pPr>
            <a:lvl6pPr>
              <a:defRPr sz="1200"/>
            </a:lvl6pPr>
            <a:lvl7pPr>
              <a:defRPr sz="1200"/>
            </a:lvl7pPr>
            <a:lvl8pPr>
              <a:defRPr sz="1200"/>
            </a:lvl8pPr>
            <a:lvl9pPr>
              <a:defRPr sz="12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normAutofit/>
          </a:bodyPr>
          <a:lstStyle>
            <a:lvl1pPr marL="0" indent="0">
              <a:buNone/>
              <a:defRPr sz="1800" b="1">
                <a:solidFill>
                  <a:srgbClr val="00000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45026" y="1631157"/>
            <a:ext cx="4041775" cy="2864644"/>
          </a:xfrm>
        </p:spPr>
        <p:txBody>
          <a:bodyPr>
            <a:normAutofit/>
          </a:bodyPr>
          <a:lstStyle>
            <a:lvl1pPr>
              <a:defRPr sz="1500">
                <a:solidFill>
                  <a:srgbClr val="792B8B"/>
                </a:solidFill>
              </a:defRPr>
            </a:lvl1pPr>
            <a:lvl2pPr>
              <a:defRPr sz="1350">
                <a:solidFill>
                  <a:srgbClr val="792B8B"/>
                </a:solidFill>
              </a:defRPr>
            </a:lvl2pPr>
            <a:lvl3pPr>
              <a:defRPr sz="1200">
                <a:solidFill>
                  <a:srgbClr val="792B8B"/>
                </a:solidFill>
              </a:defRPr>
            </a:lvl3pPr>
            <a:lvl4pPr>
              <a:defRPr sz="1050">
                <a:solidFill>
                  <a:srgbClr val="792B8B"/>
                </a:solidFill>
              </a:defRPr>
            </a:lvl4pPr>
            <a:lvl5pPr>
              <a:defRPr sz="1050">
                <a:solidFill>
                  <a:srgbClr val="792B8B"/>
                </a:solidFill>
              </a:defRPr>
            </a:lvl5pPr>
            <a:lvl6pPr>
              <a:defRPr sz="1200"/>
            </a:lvl6pPr>
            <a:lvl7pPr>
              <a:defRPr sz="1200"/>
            </a:lvl7pPr>
            <a:lvl8pPr>
              <a:defRPr sz="1200"/>
            </a:lvl8pPr>
            <a:lvl9pPr>
              <a:defRPr sz="12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Slide Number Placeholder 5"/>
          <p:cNvSpPr>
            <a:spLocks noGrp="1"/>
          </p:cNvSpPr>
          <p:nvPr>
            <p:ph type="sldNum" sz="quarter" idx="12"/>
          </p:nvPr>
        </p:nvSpPr>
        <p:spPr>
          <a:xfrm>
            <a:off x="8597900" y="4767263"/>
            <a:ext cx="482600" cy="273844"/>
          </a:xfrm>
          <a:prstGeom prst="rect">
            <a:avLst/>
          </a:prstGeom>
        </p:spPr>
        <p:txBody>
          <a:bodyPr/>
          <a:lstStyle>
            <a:lvl1pPr algn="ctr">
              <a:defRPr sz="750">
                <a:solidFill>
                  <a:schemeClr val="bg1"/>
                </a:solidFill>
              </a:defRPr>
            </a:lvl1pPr>
          </a:lstStyle>
          <a:p>
            <a:fld id="{55B148A4-2945-4444-9EBB-97DE3C2FCCC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2049212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400">
                <a:solidFill>
                  <a:srgbClr val="792B8B"/>
                </a:solidFill>
              </a:defRPr>
            </a:lvl1pPr>
          </a:lstStyle>
          <a:p>
            <a:r>
              <a:rPr lang="en-GB" dirty="0"/>
              <a:t>Click to edit Master title style</a:t>
            </a:r>
            <a:endParaRPr lang="en-US" dirty="0"/>
          </a:p>
        </p:txBody>
      </p:sp>
      <p:sp>
        <p:nvSpPr>
          <p:cNvPr id="6" name="Slide Number Placeholder 5"/>
          <p:cNvSpPr>
            <a:spLocks noGrp="1"/>
          </p:cNvSpPr>
          <p:nvPr>
            <p:ph type="sldNum" sz="quarter" idx="12"/>
          </p:nvPr>
        </p:nvSpPr>
        <p:spPr>
          <a:xfrm>
            <a:off x="8597900" y="4767263"/>
            <a:ext cx="482600" cy="273844"/>
          </a:xfrm>
          <a:prstGeom prst="rect">
            <a:avLst/>
          </a:prstGeom>
        </p:spPr>
        <p:txBody>
          <a:bodyPr/>
          <a:lstStyle>
            <a:lvl1pPr algn="ctr">
              <a:defRPr sz="750">
                <a:solidFill>
                  <a:schemeClr val="bg1"/>
                </a:solidFill>
              </a:defRPr>
            </a:lvl1pPr>
          </a:lstStyle>
          <a:p>
            <a:fld id="{55B148A4-2945-4444-9EBB-97DE3C2FCCC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45674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8597900" y="4767263"/>
            <a:ext cx="482600" cy="273844"/>
          </a:xfrm>
          <a:prstGeom prst="rect">
            <a:avLst/>
          </a:prstGeom>
        </p:spPr>
        <p:txBody>
          <a:bodyPr/>
          <a:lstStyle>
            <a:lvl1pPr algn="ctr">
              <a:defRPr sz="750">
                <a:solidFill>
                  <a:schemeClr val="bg1"/>
                </a:solidFill>
              </a:defRPr>
            </a:lvl1pPr>
          </a:lstStyle>
          <a:p>
            <a:fld id="{55B148A4-2945-4444-9EBB-97DE3C2FCCC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8339552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ctr">
              <a:defRPr sz="1500" b="1"/>
            </a:lvl1pPr>
          </a:lstStyle>
          <a:p>
            <a:r>
              <a:rPr lang="en-GB"/>
              <a:t>Click to edit Master title style</a:t>
            </a:r>
            <a:endParaRPr lang="en-US"/>
          </a:p>
        </p:txBody>
      </p:sp>
      <p:sp>
        <p:nvSpPr>
          <p:cNvPr id="3" name="Content Placeholder 2"/>
          <p:cNvSpPr>
            <a:spLocks noGrp="1"/>
          </p:cNvSpPr>
          <p:nvPr>
            <p:ph idx="1"/>
          </p:nvPr>
        </p:nvSpPr>
        <p:spPr>
          <a:xfrm>
            <a:off x="3575050" y="204788"/>
            <a:ext cx="5111750" cy="4233863"/>
          </a:xfrm>
        </p:spPr>
        <p:txBody>
          <a:bodyPr>
            <a:normAutofit/>
          </a:bodyPr>
          <a:lstStyle>
            <a:lvl1pPr>
              <a:defRPr sz="1800">
                <a:solidFill>
                  <a:srgbClr val="792B8B"/>
                </a:solidFill>
              </a:defRPr>
            </a:lvl1pPr>
            <a:lvl2pPr>
              <a:defRPr sz="1500">
                <a:solidFill>
                  <a:srgbClr val="792B8B"/>
                </a:solidFill>
              </a:defRPr>
            </a:lvl2pPr>
            <a:lvl3pPr>
              <a:defRPr sz="1350">
                <a:solidFill>
                  <a:srgbClr val="792B8B"/>
                </a:solidFill>
              </a:defRPr>
            </a:lvl3pPr>
            <a:lvl4pPr>
              <a:defRPr sz="1200">
                <a:solidFill>
                  <a:srgbClr val="792B8B"/>
                </a:solidFill>
              </a:defRPr>
            </a:lvl4pPr>
            <a:lvl5pPr>
              <a:defRPr sz="1200">
                <a:solidFill>
                  <a:srgbClr val="792B8B"/>
                </a:solidFill>
              </a:defRPr>
            </a:lvl5pPr>
            <a:lvl6pPr>
              <a:defRPr sz="1500"/>
            </a:lvl6pPr>
            <a:lvl7pPr>
              <a:defRPr sz="1500"/>
            </a:lvl7pPr>
            <a:lvl8pPr>
              <a:defRPr sz="1500"/>
            </a:lvl8pPr>
            <a:lvl9pPr>
              <a:defRPr sz="15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1" y="1076326"/>
            <a:ext cx="3008313" cy="3393291"/>
          </a:xfrm>
        </p:spPr>
        <p:txBody>
          <a:bodyPr/>
          <a:lstStyle>
            <a:lvl1pPr marL="0" indent="0">
              <a:buNone/>
              <a:defRPr sz="1050">
                <a:solidFill>
                  <a:srgbClr val="792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8" name="Slide Number Placeholder 5"/>
          <p:cNvSpPr>
            <a:spLocks noGrp="1"/>
          </p:cNvSpPr>
          <p:nvPr>
            <p:ph type="sldNum" sz="quarter" idx="12"/>
          </p:nvPr>
        </p:nvSpPr>
        <p:spPr>
          <a:xfrm>
            <a:off x="8597900" y="4767263"/>
            <a:ext cx="482600" cy="273844"/>
          </a:xfrm>
          <a:prstGeom prst="rect">
            <a:avLst/>
          </a:prstGeom>
        </p:spPr>
        <p:txBody>
          <a:bodyPr/>
          <a:lstStyle>
            <a:lvl1pPr algn="ctr">
              <a:defRPr sz="750">
                <a:solidFill>
                  <a:schemeClr val="bg1"/>
                </a:solidFill>
              </a:defRPr>
            </a:lvl1pPr>
          </a:lstStyle>
          <a:p>
            <a:fld id="{55B148A4-2945-4444-9EBB-97DE3C2FCCC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6090184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solidFill>
                  <a:srgbClr val="792B8B"/>
                </a:solidFill>
              </a:defRPr>
            </a:lvl1pPr>
          </a:lstStyle>
          <a:p>
            <a:r>
              <a:rPr lang="en-GB"/>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solidFill>
                  <a:srgbClr val="792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8" name="Slide Number Placeholder 5"/>
          <p:cNvSpPr>
            <a:spLocks noGrp="1"/>
          </p:cNvSpPr>
          <p:nvPr>
            <p:ph type="sldNum" sz="quarter" idx="12"/>
          </p:nvPr>
        </p:nvSpPr>
        <p:spPr>
          <a:xfrm>
            <a:off x="8597900" y="4767263"/>
            <a:ext cx="482600" cy="273844"/>
          </a:xfrm>
          <a:prstGeom prst="rect">
            <a:avLst/>
          </a:prstGeom>
        </p:spPr>
        <p:txBody>
          <a:bodyPr/>
          <a:lstStyle>
            <a:lvl1pPr algn="ctr">
              <a:defRPr sz="750">
                <a:solidFill>
                  <a:schemeClr val="bg1"/>
                </a:solidFill>
              </a:defRPr>
            </a:lvl1pPr>
          </a:lstStyle>
          <a:p>
            <a:fld id="{55B148A4-2945-4444-9EBB-97DE3C2FCCC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036809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400">
                <a:solidFill>
                  <a:srgbClr val="792B8B"/>
                </a:solidFill>
              </a:defRPr>
            </a:lvl1pPr>
          </a:lstStyle>
          <a:p>
            <a:r>
              <a:rPr lang="en-GB"/>
              <a:t>Click to edit Master title style</a:t>
            </a:r>
            <a:endParaRPr lang="en-US"/>
          </a:p>
        </p:txBody>
      </p:sp>
      <p:sp>
        <p:nvSpPr>
          <p:cNvPr id="3" name="Vertical Text Placeholder 2"/>
          <p:cNvSpPr>
            <a:spLocks noGrp="1"/>
          </p:cNvSpPr>
          <p:nvPr>
            <p:ph type="body" orient="vert" idx="1"/>
          </p:nvPr>
        </p:nvSpPr>
        <p:spPr>
          <a:xfrm>
            <a:off x="457200" y="1200151"/>
            <a:ext cx="8229600" cy="3228975"/>
          </a:xfrm>
        </p:spPr>
        <p:txBody>
          <a:bodyPr vert="eaVert">
            <a:normAutofit/>
          </a:bodyPr>
          <a:lstStyle>
            <a:lvl1pPr>
              <a:defRPr sz="1800">
                <a:solidFill>
                  <a:srgbClr val="792B8B"/>
                </a:solidFill>
              </a:defRPr>
            </a:lvl1pPr>
            <a:lvl2pPr>
              <a:defRPr sz="1500">
                <a:solidFill>
                  <a:srgbClr val="792B8B"/>
                </a:solidFill>
              </a:defRPr>
            </a:lvl2pPr>
            <a:lvl3pPr>
              <a:defRPr sz="1350">
                <a:solidFill>
                  <a:srgbClr val="792B8B"/>
                </a:solidFill>
              </a:defRPr>
            </a:lvl3pPr>
            <a:lvl4pPr>
              <a:defRPr sz="1200">
                <a:solidFill>
                  <a:srgbClr val="792B8B"/>
                </a:solidFill>
              </a:defRPr>
            </a:lvl4pPr>
            <a:lvl5pPr>
              <a:defRPr sz="1200">
                <a:solidFill>
                  <a:srgbClr val="792B8B"/>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Slide Number Placeholder 5"/>
          <p:cNvSpPr>
            <a:spLocks noGrp="1"/>
          </p:cNvSpPr>
          <p:nvPr>
            <p:ph type="sldNum" sz="quarter" idx="12"/>
          </p:nvPr>
        </p:nvSpPr>
        <p:spPr>
          <a:xfrm>
            <a:off x="8597900" y="4767263"/>
            <a:ext cx="482600" cy="273844"/>
          </a:xfrm>
          <a:prstGeom prst="rect">
            <a:avLst/>
          </a:prstGeom>
        </p:spPr>
        <p:txBody>
          <a:bodyPr/>
          <a:lstStyle>
            <a:lvl1pPr algn="ctr">
              <a:defRPr sz="750">
                <a:solidFill>
                  <a:schemeClr val="bg1"/>
                </a:solidFill>
              </a:defRPr>
            </a:lvl1pPr>
          </a:lstStyle>
          <a:p>
            <a:fld id="{55B148A4-2945-4444-9EBB-97DE3C2FCCC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1645293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normAutofit/>
          </a:bodyPr>
          <a:lstStyle>
            <a:lvl1pPr algn="l">
              <a:defRPr sz="2400">
                <a:solidFill>
                  <a:srgbClr val="792B8B"/>
                </a:solidFill>
              </a:defRPr>
            </a:lvl1pPr>
          </a:lstStyle>
          <a:p>
            <a:r>
              <a:rPr lang="en-GB"/>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normAutofit/>
          </a:bodyPr>
          <a:lstStyle>
            <a:lvl1pPr>
              <a:defRPr sz="1800">
                <a:solidFill>
                  <a:srgbClr val="792B8B"/>
                </a:solidFill>
              </a:defRPr>
            </a:lvl1pPr>
            <a:lvl2pPr>
              <a:defRPr sz="1500">
                <a:solidFill>
                  <a:srgbClr val="792B8B"/>
                </a:solidFill>
              </a:defRPr>
            </a:lvl2pPr>
            <a:lvl3pPr>
              <a:defRPr sz="1350">
                <a:solidFill>
                  <a:srgbClr val="792B8B"/>
                </a:solidFill>
              </a:defRPr>
            </a:lvl3pPr>
            <a:lvl4pPr>
              <a:defRPr sz="1200">
                <a:solidFill>
                  <a:srgbClr val="792B8B"/>
                </a:solidFill>
              </a:defRPr>
            </a:lvl4pPr>
            <a:lvl5pPr>
              <a:defRPr sz="1200">
                <a:solidFill>
                  <a:srgbClr val="792B8B"/>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Slide Number Placeholder 5"/>
          <p:cNvSpPr>
            <a:spLocks noGrp="1"/>
          </p:cNvSpPr>
          <p:nvPr>
            <p:ph type="sldNum" sz="quarter" idx="12"/>
          </p:nvPr>
        </p:nvSpPr>
        <p:spPr>
          <a:xfrm>
            <a:off x="8597900" y="4767263"/>
            <a:ext cx="482600" cy="273844"/>
          </a:xfrm>
          <a:prstGeom prst="rect">
            <a:avLst/>
          </a:prstGeom>
        </p:spPr>
        <p:txBody>
          <a:bodyPr/>
          <a:lstStyle>
            <a:lvl1pPr algn="ctr">
              <a:defRPr sz="750">
                <a:solidFill>
                  <a:schemeClr val="bg1"/>
                </a:solidFill>
              </a:defRPr>
            </a:lvl1pPr>
          </a:lstStyle>
          <a:p>
            <a:fld id="{55B148A4-2945-4444-9EBB-97DE3C2FCCC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7192557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Content slide - purple, bullets text">
    <p:spTree>
      <p:nvGrpSpPr>
        <p:cNvPr id="1" name=""/>
        <p:cNvGrpSpPr/>
        <p:nvPr/>
      </p:nvGrpSpPr>
      <p:grpSpPr>
        <a:xfrm>
          <a:off x="0" y="0"/>
          <a:ext cx="0" cy="0"/>
          <a:chOff x="0" y="0"/>
          <a:chExt cx="0" cy="0"/>
        </a:xfrm>
      </p:grpSpPr>
      <p:sp>
        <p:nvSpPr>
          <p:cNvPr id="2" name="Title 1"/>
          <p:cNvSpPr>
            <a:spLocks noGrp="1"/>
          </p:cNvSpPr>
          <p:nvPr>
            <p:ph type="title"/>
          </p:nvPr>
        </p:nvSpPr>
        <p:spPr>
          <a:xfrm>
            <a:off x="574677" y="878515"/>
            <a:ext cx="8111723" cy="524648"/>
          </a:xfrm>
        </p:spPr>
        <p:txBody>
          <a:bodyPr/>
          <a:lstStyle>
            <a:lvl1pPr>
              <a:defRPr sz="3000" b="1"/>
            </a:lvl1pPr>
          </a:lstStyle>
          <a:p>
            <a:r>
              <a:rPr lang="en-GB" dirty="0"/>
              <a:t>Click to edit Master title style</a:t>
            </a:r>
            <a:endParaRPr lang="en-US" dirty="0"/>
          </a:p>
        </p:txBody>
      </p:sp>
      <p:sp>
        <p:nvSpPr>
          <p:cNvPr id="5" name="Text Placeholder 3"/>
          <p:cNvSpPr>
            <a:spLocks noGrp="1"/>
          </p:cNvSpPr>
          <p:nvPr>
            <p:ph type="body" sz="quarter" idx="10"/>
          </p:nvPr>
        </p:nvSpPr>
        <p:spPr>
          <a:xfrm>
            <a:off x="584605" y="2178845"/>
            <a:ext cx="7659804" cy="2549129"/>
          </a:xfrm>
          <a:prstGeom prst="rect">
            <a:avLst/>
          </a:prstGeom>
        </p:spPr>
        <p:txBody>
          <a:bodyPr vert="horz" lIns="57404" tIns="28675" rIns="57404" bIns="28675"/>
          <a:lstStyle>
            <a:lvl1pPr>
              <a:lnSpc>
                <a:spcPct val="90000"/>
              </a:lnSpc>
              <a:buFont typeface="Calibri" pitchFamily="34" charset="0"/>
              <a:buChar char="•"/>
              <a:defRPr sz="1500" baseline="0">
                <a:solidFill>
                  <a:srgbClr val="792B8B"/>
                </a:solidFill>
              </a:defRPr>
            </a:lvl1pPr>
            <a:lvl2pPr marL="339910" indent="-169571">
              <a:lnSpc>
                <a:spcPct val="90000"/>
              </a:lnSpc>
              <a:buFont typeface="Arial" pitchFamily="34" charset="0"/>
              <a:buChar char="-"/>
              <a:defRPr sz="1350" baseline="0">
                <a:solidFill>
                  <a:srgbClr val="792B8B"/>
                </a:solidFill>
              </a:defRPr>
            </a:lvl2pPr>
            <a:lvl3pPr marL="537882" indent="-197942">
              <a:lnSpc>
                <a:spcPct val="90000"/>
              </a:lnSpc>
              <a:buFont typeface="Calibri" pitchFamily="34" charset="0"/>
              <a:buChar char="•"/>
              <a:defRPr sz="1200" baseline="0">
                <a:solidFill>
                  <a:srgbClr val="792B8B"/>
                </a:solidFill>
              </a:defRPr>
            </a:lvl3pPr>
            <a:lvl4pPr marL="753034" indent="-202457">
              <a:lnSpc>
                <a:spcPct val="90000"/>
              </a:lnSpc>
              <a:buFont typeface="Arial" pitchFamily="34" charset="0"/>
              <a:buChar char="-"/>
              <a:defRPr sz="1050" baseline="0">
                <a:solidFill>
                  <a:srgbClr val="792B8B"/>
                </a:solidFill>
              </a:defRPr>
            </a:lvl4pPr>
            <a:lvl5pPr>
              <a:lnSpc>
                <a:spcPct val="90000"/>
              </a:lnSpc>
              <a:defRPr sz="1875" baseline="0">
                <a:solidFill>
                  <a:schemeClr val="tx1">
                    <a:lumMod val="75000"/>
                    <a:lumOff val="2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4" name="Slide Number Placeholder 5"/>
          <p:cNvSpPr>
            <a:spLocks noGrp="1"/>
          </p:cNvSpPr>
          <p:nvPr>
            <p:ph type="sldNum" sz="quarter" idx="12"/>
          </p:nvPr>
        </p:nvSpPr>
        <p:spPr>
          <a:xfrm>
            <a:off x="8597900" y="4767263"/>
            <a:ext cx="482600" cy="273844"/>
          </a:xfrm>
          <a:prstGeom prst="rect">
            <a:avLst/>
          </a:prstGeom>
        </p:spPr>
        <p:txBody>
          <a:bodyPr/>
          <a:lstStyle>
            <a:lvl1pPr algn="ctr">
              <a:defRPr sz="750">
                <a:solidFill>
                  <a:schemeClr val="bg1"/>
                </a:solidFill>
              </a:defRPr>
            </a:lvl1pPr>
          </a:lstStyle>
          <a:p>
            <a:fld id="{55B148A4-2945-4444-9EBB-97DE3C2FCCC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33194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8" name="Picture 7" descr="KTP PP page frame.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4300" y="-85724"/>
            <a:ext cx="9372600" cy="5305425"/>
          </a:xfrm>
          <a:prstGeom prst="rect">
            <a:avLst/>
          </a:prstGeom>
        </p:spPr>
      </p:pic>
    </p:spTree>
    <p:extLst>
      <p:ext uri="{BB962C8B-B14F-4D97-AF65-F5344CB8AC3E}">
        <p14:creationId xmlns:p14="http://schemas.microsoft.com/office/powerpoint/2010/main" val="102114924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descr="KTP PP page frame.ai"/>
          <p:cNvPicPr>
            <a:picLocks noChangeAspect="1"/>
          </p:cNvPicPr>
          <p:nvPr userDrawn="1"/>
        </p:nvPicPr>
        <p:blipFill>
          <a:blip r:embed="rId2"/>
          <a:stretch>
            <a:fillRect/>
          </a:stretch>
        </p:blipFill>
        <p:spPr>
          <a:xfrm>
            <a:off x="-114300" y="-85725"/>
            <a:ext cx="9372600" cy="5305425"/>
          </a:xfrm>
          <a:prstGeom prst="rect">
            <a:avLst/>
          </a:prstGeom>
        </p:spPr>
      </p:pic>
    </p:spTree>
    <p:extLst>
      <p:ext uri="{BB962C8B-B14F-4D97-AF65-F5344CB8AC3E}">
        <p14:creationId xmlns:p14="http://schemas.microsoft.com/office/powerpoint/2010/main" val="341552417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1" descr="KTP PP page frame.ai"/>
          <p:cNvPicPr>
            <a:picLocks noChangeAspect="1"/>
          </p:cNvPicPr>
          <p:nvPr userDrawn="1"/>
        </p:nvPicPr>
        <p:blipFill>
          <a:blip r:embed="rId2"/>
          <a:stretch>
            <a:fillRect/>
          </a:stretch>
        </p:blipFill>
        <p:spPr>
          <a:xfrm>
            <a:off x="-114300" y="-76200"/>
            <a:ext cx="9372600" cy="5286375"/>
          </a:xfrm>
          <a:prstGeom prst="rect">
            <a:avLst/>
          </a:prstGeom>
        </p:spPr>
      </p:pic>
    </p:spTree>
    <p:extLst>
      <p:ext uri="{BB962C8B-B14F-4D97-AF65-F5344CB8AC3E}">
        <p14:creationId xmlns:p14="http://schemas.microsoft.com/office/powerpoint/2010/main" val="397564813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descr="KTP PP page frame.ai"/>
          <p:cNvPicPr>
            <a:picLocks noChangeAspect="1"/>
          </p:cNvPicPr>
          <p:nvPr userDrawn="1"/>
        </p:nvPicPr>
        <p:blipFill>
          <a:blip r:embed="rId2"/>
          <a:stretch>
            <a:fillRect/>
          </a:stretch>
        </p:blipFill>
        <p:spPr>
          <a:xfrm>
            <a:off x="-127000" y="-66675"/>
            <a:ext cx="9423400" cy="5276850"/>
          </a:xfrm>
          <a:prstGeom prst="rect">
            <a:avLst/>
          </a:prstGeom>
        </p:spPr>
      </p:pic>
    </p:spTree>
    <p:extLst>
      <p:ext uri="{BB962C8B-B14F-4D97-AF65-F5344CB8AC3E}">
        <p14:creationId xmlns:p14="http://schemas.microsoft.com/office/powerpoint/2010/main" val="52825799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Content slide - white, bullets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20681"/>
            <a:ext cx="8228794" cy="524648"/>
          </a:xfrm>
        </p:spPr>
        <p:txBody>
          <a:bodyPr/>
          <a:lstStyle>
            <a:lvl1pPr>
              <a:defRPr>
                <a:solidFill>
                  <a:srgbClr val="631A75"/>
                </a:solidFill>
              </a:defRPr>
            </a:lvl1pPr>
          </a:lstStyle>
          <a:p>
            <a:r>
              <a:rPr lang="en-GB" dirty="0"/>
              <a:t>Click to edit Master title style</a:t>
            </a:r>
            <a:endParaRPr lang="en-US" dirty="0"/>
          </a:p>
        </p:txBody>
      </p:sp>
      <p:sp>
        <p:nvSpPr>
          <p:cNvPr id="5" name="Text Placeholder 3"/>
          <p:cNvSpPr>
            <a:spLocks noGrp="1"/>
          </p:cNvSpPr>
          <p:nvPr>
            <p:ph type="body" sz="quarter" idx="10"/>
          </p:nvPr>
        </p:nvSpPr>
        <p:spPr>
          <a:xfrm>
            <a:off x="457604" y="1509215"/>
            <a:ext cx="8228390" cy="2751315"/>
          </a:xfrm>
          <a:prstGeom prst="rect">
            <a:avLst/>
          </a:prstGeom>
        </p:spPr>
        <p:txBody>
          <a:bodyPr vert="horz" lIns="57697" tIns="28835" rIns="57697" bIns="28835"/>
          <a:lstStyle>
            <a:lvl1pPr>
              <a:lnSpc>
                <a:spcPct val="90000"/>
              </a:lnSpc>
              <a:buFont typeface="Calibri" pitchFamily="34" charset="0"/>
              <a:buChar char="•"/>
              <a:defRPr sz="1125" baseline="0">
                <a:solidFill>
                  <a:srgbClr val="792B8B"/>
                </a:solidFill>
              </a:defRPr>
            </a:lvl1pPr>
            <a:lvl2pPr marL="341737" indent="-170490">
              <a:lnSpc>
                <a:spcPct val="90000"/>
              </a:lnSpc>
              <a:buFont typeface="Arial" pitchFamily="34" charset="0"/>
              <a:buChar char="-"/>
              <a:defRPr sz="975" baseline="0">
                <a:solidFill>
                  <a:srgbClr val="792B8B"/>
                </a:solidFill>
              </a:defRPr>
            </a:lvl2pPr>
            <a:lvl3pPr marL="540780" indent="-199020">
              <a:lnSpc>
                <a:spcPct val="90000"/>
              </a:lnSpc>
              <a:buFont typeface="Calibri" pitchFamily="34" charset="0"/>
              <a:buChar char="•"/>
              <a:defRPr sz="975" baseline="0">
                <a:solidFill>
                  <a:srgbClr val="792B8B"/>
                </a:solidFill>
              </a:defRPr>
            </a:lvl3pPr>
            <a:lvl4pPr marL="757093" indent="-203549">
              <a:lnSpc>
                <a:spcPct val="90000"/>
              </a:lnSpc>
              <a:buFont typeface="Arial" pitchFamily="34" charset="0"/>
              <a:buChar char="-"/>
              <a:defRPr sz="975" baseline="0">
                <a:solidFill>
                  <a:srgbClr val="792B8B"/>
                </a:solidFill>
              </a:defRPr>
            </a:lvl4pPr>
            <a:lvl5pPr>
              <a:lnSpc>
                <a:spcPct val="90000"/>
              </a:lnSpc>
              <a:defRPr sz="1875" baseline="0">
                <a:solidFill>
                  <a:schemeClr val="tx1">
                    <a:lumMod val="75000"/>
                    <a:lumOff val="2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247505812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7"/>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07604" indent="0" algn="ctr">
              <a:buNone/>
              <a:defRPr/>
            </a:lvl2pPr>
            <a:lvl3pPr marL="815214" indent="0" algn="ctr">
              <a:buNone/>
              <a:defRPr/>
            </a:lvl3pPr>
            <a:lvl4pPr marL="1222814" indent="0" algn="ctr">
              <a:buNone/>
              <a:defRPr/>
            </a:lvl4pPr>
            <a:lvl5pPr marL="1630421" indent="0" algn="ctr">
              <a:buNone/>
              <a:defRPr/>
            </a:lvl5pPr>
            <a:lvl6pPr marL="2038031" indent="0" algn="ctr">
              <a:buNone/>
              <a:defRPr/>
            </a:lvl6pPr>
            <a:lvl7pPr marL="2445636" indent="0" algn="ctr">
              <a:buNone/>
              <a:defRPr/>
            </a:lvl7pPr>
            <a:lvl8pPr marL="2853241" indent="0" algn="ctr">
              <a:buNone/>
              <a:defRPr/>
            </a:lvl8pPr>
            <a:lvl9pPr marL="3260846"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23944457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2990558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88"/>
            <a:ext cx="7772400" cy="1021556"/>
          </a:xfrm>
        </p:spPr>
        <p:txBody>
          <a:bodyPr anchor="t"/>
          <a:lstStyle>
            <a:lvl1pPr algn="l">
              <a:defRPr sz="3600" b="1" cap="all"/>
            </a:lvl1pPr>
          </a:lstStyle>
          <a:p>
            <a:r>
              <a:rPr lang="en-US"/>
              <a:t>Click to edit Master title style</a:t>
            </a:r>
            <a:endParaRPr lang="en-GB"/>
          </a:p>
        </p:txBody>
      </p:sp>
      <p:sp>
        <p:nvSpPr>
          <p:cNvPr id="3" name="Text Placeholder 2"/>
          <p:cNvSpPr>
            <a:spLocks noGrp="1"/>
          </p:cNvSpPr>
          <p:nvPr>
            <p:ph type="body" idx="1"/>
          </p:nvPr>
        </p:nvSpPr>
        <p:spPr>
          <a:xfrm>
            <a:off x="722313" y="2180047"/>
            <a:ext cx="7772400" cy="1125140"/>
          </a:xfrm>
        </p:spPr>
        <p:txBody>
          <a:bodyPr anchor="b"/>
          <a:lstStyle>
            <a:lvl1pPr marL="0" indent="0">
              <a:buNone/>
              <a:defRPr sz="1800"/>
            </a:lvl1pPr>
            <a:lvl2pPr marL="407604" indent="0">
              <a:buNone/>
              <a:defRPr sz="1600"/>
            </a:lvl2pPr>
            <a:lvl3pPr marL="815214" indent="0">
              <a:buNone/>
              <a:defRPr sz="1400"/>
            </a:lvl3pPr>
            <a:lvl4pPr marL="1222814" indent="0">
              <a:buNone/>
              <a:defRPr sz="1200"/>
            </a:lvl4pPr>
            <a:lvl5pPr marL="1630421" indent="0">
              <a:buNone/>
              <a:defRPr sz="1200"/>
            </a:lvl5pPr>
            <a:lvl6pPr marL="2038031" indent="0">
              <a:buNone/>
              <a:defRPr sz="1200"/>
            </a:lvl6pPr>
            <a:lvl7pPr marL="2445636" indent="0">
              <a:buNone/>
              <a:defRPr sz="1200"/>
            </a:lvl7pPr>
            <a:lvl8pPr marL="2853241" indent="0">
              <a:buNone/>
              <a:defRPr sz="1200"/>
            </a:lvl8pPr>
            <a:lvl9pPr marL="3260846" indent="0">
              <a:buNone/>
              <a:defRPr sz="1200"/>
            </a:lvl9pPr>
          </a:lstStyle>
          <a:p>
            <a:pPr lvl="0"/>
            <a:r>
              <a:rPr lang="en-US"/>
              <a:t>Click to edit Master text styles</a:t>
            </a:r>
          </a:p>
        </p:txBody>
      </p:sp>
    </p:spTree>
    <p:extLst>
      <p:ext uri="{BB962C8B-B14F-4D97-AF65-F5344CB8AC3E}">
        <p14:creationId xmlns:p14="http://schemas.microsoft.com/office/powerpoint/2010/main" val="77506451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85950"/>
            <a:ext cx="3810000" cy="257175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85950"/>
            <a:ext cx="3810000" cy="257175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1313472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41"/>
            <a:ext cx="4040188" cy="479821"/>
          </a:xfrm>
        </p:spPr>
        <p:txBody>
          <a:bodyPr anchor="b"/>
          <a:lstStyle>
            <a:lvl1pPr marL="0" indent="0">
              <a:buNone/>
              <a:defRPr sz="2200" b="1"/>
            </a:lvl1pPr>
            <a:lvl2pPr marL="407604" indent="0">
              <a:buNone/>
              <a:defRPr sz="1800" b="1"/>
            </a:lvl2pPr>
            <a:lvl3pPr marL="815214" indent="0">
              <a:buNone/>
              <a:defRPr sz="1600" b="1"/>
            </a:lvl3pPr>
            <a:lvl4pPr marL="1222814" indent="0">
              <a:buNone/>
              <a:defRPr sz="1400" b="1"/>
            </a:lvl4pPr>
            <a:lvl5pPr marL="1630421" indent="0">
              <a:buNone/>
              <a:defRPr sz="1400" b="1"/>
            </a:lvl5pPr>
            <a:lvl6pPr marL="2038031" indent="0">
              <a:buNone/>
              <a:defRPr sz="1400" b="1"/>
            </a:lvl6pPr>
            <a:lvl7pPr marL="2445636" indent="0">
              <a:buNone/>
              <a:defRPr sz="1400" b="1"/>
            </a:lvl7pPr>
            <a:lvl8pPr marL="2853241" indent="0">
              <a:buNone/>
              <a:defRPr sz="1400" b="1"/>
            </a:lvl8pPr>
            <a:lvl9pPr marL="3260846"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41"/>
            <a:ext cx="4041775" cy="479821"/>
          </a:xfrm>
        </p:spPr>
        <p:txBody>
          <a:bodyPr anchor="b"/>
          <a:lstStyle>
            <a:lvl1pPr marL="0" indent="0">
              <a:buNone/>
              <a:defRPr sz="2200" b="1"/>
            </a:lvl1pPr>
            <a:lvl2pPr marL="407604" indent="0">
              <a:buNone/>
              <a:defRPr sz="1800" b="1"/>
            </a:lvl2pPr>
            <a:lvl3pPr marL="815214" indent="0">
              <a:buNone/>
              <a:defRPr sz="1600" b="1"/>
            </a:lvl3pPr>
            <a:lvl4pPr marL="1222814" indent="0">
              <a:buNone/>
              <a:defRPr sz="1400" b="1"/>
            </a:lvl4pPr>
            <a:lvl5pPr marL="1630421" indent="0">
              <a:buNone/>
              <a:defRPr sz="1400" b="1"/>
            </a:lvl5pPr>
            <a:lvl6pPr marL="2038031" indent="0">
              <a:buNone/>
              <a:defRPr sz="1400" b="1"/>
            </a:lvl6pPr>
            <a:lvl7pPr marL="2445636" indent="0">
              <a:buNone/>
              <a:defRPr sz="1400" b="1"/>
            </a:lvl7pPr>
            <a:lvl8pPr marL="2853241" indent="0">
              <a:buNone/>
              <a:defRPr sz="1400" b="1"/>
            </a:lvl8pPr>
            <a:lvl9pPr marL="3260846"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8858033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815089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 name="Picture 1" descr="KTP PP page frame.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4300" y="-76199"/>
            <a:ext cx="9372600" cy="5286375"/>
          </a:xfrm>
          <a:prstGeom prst="rect">
            <a:avLst/>
          </a:prstGeom>
        </p:spPr>
      </p:pic>
    </p:spTree>
    <p:extLst>
      <p:ext uri="{BB962C8B-B14F-4D97-AF65-F5344CB8AC3E}">
        <p14:creationId xmlns:p14="http://schemas.microsoft.com/office/powerpoint/2010/main" val="405204028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327975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1800" b="1"/>
            </a:lvl1pPr>
          </a:lstStyle>
          <a:p>
            <a:r>
              <a:rPr lang="en-US"/>
              <a:t>Click to edit Master title style</a:t>
            </a:r>
            <a:endParaRPr lang="en-GB"/>
          </a:p>
        </p:txBody>
      </p:sp>
      <p:sp>
        <p:nvSpPr>
          <p:cNvPr id="3" name="Content Placeholder 2"/>
          <p:cNvSpPr>
            <a:spLocks noGrp="1"/>
          </p:cNvSpPr>
          <p:nvPr>
            <p:ph idx="1"/>
          </p:nvPr>
        </p:nvSpPr>
        <p:spPr>
          <a:xfrm>
            <a:off x="3575050" y="204805"/>
            <a:ext cx="5111750" cy="4389835"/>
          </a:xfrm>
        </p:spPr>
        <p:txBody>
          <a:bodyPr/>
          <a:lstStyle>
            <a:lvl1pPr>
              <a:defRPr sz="28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19" y="1076343"/>
            <a:ext cx="3008313" cy="3518297"/>
          </a:xfrm>
        </p:spPr>
        <p:txBody>
          <a:bodyPr/>
          <a:lstStyle>
            <a:lvl1pPr marL="0" indent="0">
              <a:buNone/>
              <a:defRPr sz="1200"/>
            </a:lvl1pPr>
            <a:lvl2pPr marL="407604" indent="0">
              <a:buNone/>
              <a:defRPr sz="1100"/>
            </a:lvl2pPr>
            <a:lvl3pPr marL="815214" indent="0">
              <a:buNone/>
              <a:defRPr sz="900"/>
            </a:lvl3pPr>
            <a:lvl4pPr marL="1222814" indent="0">
              <a:buNone/>
              <a:defRPr sz="800"/>
            </a:lvl4pPr>
            <a:lvl5pPr marL="1630421" indent="0">
              <a:buNone/>
              <a:defRPr sz="800"/>
            </a:lvl5pPr>
            <a:lvl6pPr marL="2038031" indent="0">
              <a:buNone/>
              <a:defRPr sz="800"/>
            </a:lvl6pPr>
            <a:lvl7pPr marL="2445636" indent="0">
              <a:buNone/>
              <a:defRPr sz="800"/>
            </a:lvl7pPr>
            <a:lvl8pPr marL="2853241" indent="0">
              <a:buNone/>
              <a:defRPr sz="800"/>
            </a:lvl8pPr>
            <a:lvl9pPr marL="3260846" indent="0">
              <a:buNone/>
              <a:defRPr sz="800"/>
            </a:lvl9pPr>
          </a:lstStyle>
          <a:p>
            <a:pPr lvl="0"/>
            <a:r>
              <a:rPr lang="en-US"/>
              <a:t>Click to edit Master text styles</a:t>
            </a:r>
          </a:p>
        </p:txBody>
      </p:sp>
    </p:spTree>
    <p:extLst>
      <p:ext uri="{BB962C8B-B14F-4D97-AF65-F5344CB8AC3E}">
        <p14:creationId xmlns:p14="http://schemas.microsoft.com/office/powerpoint/2010/main" val="228254673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6"/>
            <a:ext cx="5486400" cy="425053"/>
          </a:xfrm>
        </p:spPr>
        <p:txBody>
          <a:bodyPr anchor="b"/>
          <a:lstStyle>
            <a:lvl1pPr algn="l">
              <a:defRPr sz="18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800"/>
            </a:lvl1pPr>
            <a:lvl2pPr marL="407604" indent="0">
              <a:buNone/>
              <a:defRPr sz="2500"/>
            </a:lvl2pPr>
            <a:lvl3pPr marL="815214" indent="0">
              <a:buNone/>
              <a:defRPr sz="2200"/>
            </a:lvl3pPr>
            <a:lvl4pPr marL="1222814" indent="0">
              <a:buNone/>
              <a:defRPr sz="1800"/>
            </a:lvl4pPr>
            <a:lvl5pPr marL="1630421" indent="0">
              <a:buNone/>
              <a:defRPr sz="1800"/>
            </a:lvl5pPr>
            <a:lvl6pPr marL="2038031" indent="0">
              <a:buNone/>
              <a:defRPr sz="1800"/>
            </a:lvl6pPr>
            <a:lvl7pPr marL="2445636" indent="0">
              <a:buNone/>
              <a:defRPr sz="1800"/>
            </a:lvl7pPr>
            <a:lvl8pPr marL="2853241" indent="0">
              <a:buNone/>
              <a:defRPr sz="1800"/>
            </a:lvl8pPr>
            <a:lvl9pPr marL="3260846" indent="0">
              <a:buNone/>
              <a:defRPr sz="1800"/>
            </a:lvl9pPr>
          </a:lstStyle>
          <a:p>
            <a:pPr lvl="0"/>
            <a:endParaRPr lang="en-GB" noProof="0"/>
          </a:p>
        </p:txBody>
      </p:sp>
      <p:sp>
        <p:nvSpPr>
          <p:cNvPr id="4" name="Text Placeholder 3"/>
          <p:cNvSpPr>
            <a:spLocks noGrp="1"/>
          </p:cNvSpPr>
          <p:nvPr>
            <p:ph type="body" sz="half" idx="2"/>
          </p:nvPr>
        </p:nvSpPr>
        <p:spPr>
          <a:xfrm>
            <a:off x="1792288" y="4025505"/>
            <a:ext cx="5486400" cy="603646"/>
          </a:xfrm>
        </p:spPr>
        <p:txBody>
          <a:bodyPr/>
          <a:lstStyle>
            <a:lvl1pPr marL="0" indent="0">
              <a:buNone/>
              <a:defRPr sz="1200"/>
            </a:lvl1pPr>
            <a:lvl2pPr marL="407604" indent="0">
              <a:buNone/>
              <a:defRPr sz="1100"/>
            </a:lvl2pPr>
            <a:lvl3pPr marL="815214" indent="0">
              <a:buNone/>
              <a:defRPr sz="900"/>
            </a:lvl3pPr>
            <a:lvl4pPr marL="1222814" indent="0">
              <a:buNone/>
              <a:defRPr sz="800"/>
            </a:lvl4pPr>
            <a:lvl5pPr marL="1630421" indent="0">
              <a:buNone/>
              <a:defRPr sz="800"/>
            </a:lvl5pPr>
            <a:lvl6pPr marL="2038031" indent="0">
              <a:buNone/>
              <a:defRPr sz="800"/>
            </a:lvl6pPr>
            <a:lvl7pPr marL="2445636" indent="0">
              <a:buNone/>
              <a:defRPr sz="800"/>
            </a:lvl7pPr>
            <a:lvl8pPr marL="2853241" indent="0">
              <a:buNone/>
              <a:defRPr sz="800"/>
            </a:lvl8pPr>
            <a:lvl9pPr marL="3260846" indent="0">
              <a:buNone/>
              <a:defRPr sz="800"/>
            </a:lvl9pPr>
          </a:lstStyle>
          <a:p>
            <a:pPr lvl="0"/>
            <a:r>
              <a:rPr lang="en-US"/>
              <a:t>Click to edit Master text styles</a:t>
            </a:r>
          </a:p>
        </p:txBody>
      </p:sp>
    </p:spTree>
    <p:extLst>
      <p:ext uri="{BB962C8B-B14F-4D97-AF65-F5344CB8AC3E}">
        <p14:creationId xmlns:p14="http://schemas.microsoft.com/office/powerpoint/2010/main" val="146285079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6254691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14400"/>
            <a:ext cx="1943100" cy="3543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914400"/>
            <a:ext cx="5676900" cy="3543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898904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1"/>
            <a:ext cx="7772400" cy="85725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885950"/>
            <a:ext cx="3810000" cy="257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85950"/>
            <a:ext cx="3810000" cy="257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6282713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9" name="Picture 8" descr="KTP PP page frame.ai"/>
          <p:cNvPicPr>
            <a:picLocks noChangeAspect="1"/>
          </p:cNvPicPr>
          <p:nvPr userDrawn="1"/>
        </p:nvPicPr>
        <p:blipFill>
          <a:blip r:embed="rId2"/>
          <a:stretch>
            <a:fillRect/>
          </a:stretch>
        </p:blipFill>
        <p:spPr>
          <a:xfrm>
            <a:off x="-127000" y="-66675"/>
            <a:ext cx="9423400" cy="5276850"/>
          </a:xfrm>
          <a:prstGeom prst="rect">
            <a:avLst/>
          </a:prstGeom>
        </p:spPr>
      </p:pic>
    </p:spTree>
    <p:extLst>
      <p:ext uri="{BB962C8B-B14F-4D97-AF65-F5344CB8AC3E}">
        <p14:creationId xmlns:p14="http://schemas.microsoft.com/office/powerpoint/2010/main" val="2232650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KTP PP page frame.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7000" y="-66675"/>
            <a:ext cx="9423400" cy="5276850"/>
          </a:xfrm>
          <a:prstGeom prst="rect">
            <a:avLst/>
          </a:prstGeom>
        </p:spPr>
      </p:pic>
    </p:spTree>
    <p:extLst>
      <p:ext uri="{BB962C8B-B14F-4D97-AF65-F5344CB8AC3E}">
        <p14:creationId xmlns:p14="http://schemas.microsoft.com/office/powerpoint/2010/main" val="615063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slide - white, bullets text">
    <p:spTree>
      <p:nvGrpSpPr>
        <p:cNvPr id="1" name=""/>
        <p:cNvGrpSpPr/>
        <p:nvPr/>
      </p:nvGrpSpPr>
      <p:grpSpPr>
        <a:xfrm>
          <a:off x="0" y="0"/>
          <a:ext cx="0" cy="0"/>
          <a:chOff x="0" y="0"/>
          <a:chExt cx="0" cy="0"/>
        </a:xfrm>
      </p:grpSpPr>
      <p:sp>
        <p:nvSpPr>
          <p:cNvPr id="2" name="Title 1"/>
          <p:cNvSpPr>
            <a:spLocks noGrp="1"/>
          </p:cNvSpPr>
          <p:nvPr>
            <p:ph type="title"/>
          </p:nvPr>
        </p:nvSpPr>
        <p:spPr>
          <a:xfrm>
            <a:off x="438150" y="540963"/>
            <a:ext cx="8228794" cy="524648"/>
          </a:xfrm>
        </p:spPr>
        <p:txBody>
          <a:bodyPr>
            <a:noAutofit/>
          </a:bodyPr>
          <a:lstStyle>
            <a:lvl1pPr algn="l">
              <a:defRPr sz="3200">
                <a:solidFill>
                  <a:srgbClr val="792B8B"/>
                </a:solidFill>
              </a:defRPr>
            </a:lvl1pPr>
          </a:lstStyle>
          <a:p>
            <a:r>
              <a:rPr lang="en-GB" dirty="0"/>
              <a:t>Click to edit Master title style</a:t>
            </a:r>
            <a:endParaRPr lang="en-US" dirty="0"/>
          </a:p>
        </p:txBody>
      </p:sp>
      <p:sp>
        <p:nvSpPr>
          <p:cNvPr id="5" name="Text Placeholder 3"/>
          <p:cNvSpPr>
            <a:spLocks noGrp="1"/>
          </p:cNvSpPr>
          <p:nvPr>
            <p:ph type="body" sz="quarter" idx="10"/>
          </p:nvPr>
        </p:nvSpPr>
        <p:spPr>
          <a:xfrm>
            <a:off x="457604" y="1627585"/>
            <a:ext cx="8228390" cy="2632946"/>
          </a:xfrm>
          <a:prstGeom prst="rect">
            <a:avLst/>
          </a:prstGeom>
        </p:spPr>
        <p:txBody>
          <a:bodyPr vert="horz" lIns="58044" tIns="29022" rIns="58044" bIns="29022">
            <a:normAutofit/>
          </a:bodyPr>
          <a:lstStyle>
            <a:lvl1pPr>
              <a:lnSpc>
                <a:spcPct val="90000"/>
              </a:lnSpc>
              <a:buFont typeface="Calibri" pitchFamily="34" charset="0"/>
              <a:buChar char="•"/>
              <a:defRPr sz="2400" baseline="0">
                <a:solidFill>
                  <a:srgbClr val="792B8B"/>
                </a:solidFill>
              </a:defRPr>
            </a:lvl1pPr>
            <a:lvl2pPr marL="458509" indent="-228750">
              <a:lnSpc>
                <a:spcPct val="90000"/>
              </a:lnSpc>
              <a:buFont typeface="Arial" pitchFamily="34" charset="0"/>
              <a:buChar char="-"/>
              <a:defRPr sz="2000" baseline="0">
                <a:solidFill>
                  <a:srgbClr val="792B8B"/>
                </a:solidFill>
              </a:defRPr>
            </a:lvl2pPr>
            <a:lvl3pPr marL="725552" indent="-267043">
              <a:lnSpc>
                <a:spcPct val="90000"/>
              </a:lnSpc>
              <a:buFont typeface="Calibri" pitchFamily="34" charset="0"/>
              <a:buChar char="•"/>
              <a:defRPr sz="2000" baseline="0">
                <a:solidFill>
                  <a:srgbClr val="792B8B"/>
                </a:solidFill>
              </a:defRPr>
            </a:lvl3pPr>
            <a:lvl4pPr marL="1015771" indent="-273090">
              <a:lnSpc>
                <a:spcPct val="90000"/>
              </a:lnSpc>
              <a:buFont typeface="Arial" pitchFamily="34" charset="0"/>
              <a:buChar char="-"/>
              <a:defRPr sz="2000" baseline="0">
                <a:solidFill>
                  <a:srgbClr val="792B8B"/>
                </a:solidFill>
              </a:defRPr>
            </a:lvl4pPr>
            <a:lvl5pPr>
              <a:lnSpc>
                <a:spcPct val="90000"/>
              </a:lnSpc>
              <a:defRPr sz="2500" baseline="0">
                <a:solidFill>
                  <a:schemeClr val="tx1">
                    <a:lumMod val="75000"/>
                    <a:lumOff val="2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4"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chemeClr val="bg1"/>
                </a:solidFill>
              </a:defRPr>
            </a:lvl1pPr>
          </a:lstStyle>
          <a:p>
            <a:fld id="{55B148A4-2945-4444-9EBB-97DE3C2FCCCE}" type="slidenum">
              <a:rPr lang="en-US" smtClean="0"/>
              <a:pPr/>
              <a:t>‹#›</a:t>
            </a:fld>
            <a:endParaRPr lang="en-US" dirty="0"/>
          </a:p>
        </p:txBody>
      </p:sp>
    </p:spTree>
    <p:extLst>
      <p:ext uri="{BB962C8B-B14F-4D97-AF65-F5344CB8AC3E}">
        <p14:creationId xmlns:p14="http://schemas.microsoft.com/office/powerpoint/2010/main" val="1872873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slide - purple, bullets text">
    <p:spTree>
      <p:nvGrpSpPr>
        <p:cNvPr id="1" name=""/>
        <p:cNvGrpSpPr/>
        <p:nvPr/>
      </p:nvGrpSpPr>
      <p:grpSpPr>
        <a:xfrm>
          <a:off x="0" y="0"/>
          <a:ext cx="0" cy="0"/>
          <a:chOff x="0" y="0"/>
          <a:chExt cx="0" cy="0"/>
        </a:xfrm>
      </p:grpSpPr>
      <p:sp>
        <p:nvSpPr>
          <p:cNvPr id="2" name="Title 1"/>
          <p:cNvSpPr>
            <a:spLocks noGrp="1"/>
          </p:cNvSpPr>
          <p:nvPr>
            <p:ph type="title"/>
          </p:nvPr>
        </p:nvSpPr>
        <p:spPr>
          <a:xfrm>
            <a:off x="457604" y="888223"/>
            <a:ext cx="8228794" cy="524648"/>
          </a:xfrm>
        </p:spPr>
        <p:txBody>
          <a:bodyPr/>
          <a:lstStyle/>
          <a:p>
            <a:r>
              <a:rPr lang="en-GB"/>
              <a:t>Click to edit Master title style</a:t>
            </a:r>
            <a:endParaRPr lang="en-US"/>
          </a:p>
        </p:txBody>
      </p:sp>
      <p:sp>
        <p:nvSpPr>
          <p:cNvPr id="5" name="Text Placeholder 3"/>
          <p:cNvSpPr>
            <a:spLocks noGrp="1"/>
          </p:cNvSpPr>
          <p:nvPr>
            <p:ph type="body" sz="quarter" idx="10"/>
          </p:nvPr>
        </p:nvSpPr>
        <p:spPr>
          <a:xfrm>
            <a:off x="457604" y="1509215"/>
            <a:ext cx="8228390" cy="2751315"/>
          </a:xfrm>
          <a:prstGeom prst="rect">
            <a:avLst/>
          </a:prstGeom>
        </p:spPr>
        <p:txBody>
          <a:bodyPr vert="horz" lIns="57404" tIns="28675" rIns="57404" bIns="28675"/>
          <a:lstStyle>
            <a:lvl1pPr>
              <a:lnSpc>
                <a:spcPct val="90000"/>
              </a:lnSpc>
              <a:buFont typeface="Calibri" pitchFamily="34" charset="0"/>
              <a:buChar char="•"/>
              <a:defRPr sz="2500" baseline="0">
                <a:solidFill>
                  <a:schemeClr val="bg1">
                    <a:lumMod val="95000"/>
                  </a:schemeClr>
                </a:solidFill>
              </a:defRPr>
            </a:lvl1pPr>
            <a:lvl2pPr marL="453213" indent="-226094">
              <a:lnSpc>
                <a:spcPct val="90000"/>
              </a:lnSpc>
              <a:buFont typeface="Arial" pitchFamily="34" charset="0"/>
              <a:buChar char="-"/>
              <a:defRPr sz="2300" baseline="0">
                <a:solidFill>
                  <a:schemeClr val="bg1">
                    <a:lumMod val="95000"/>
                  </a:schemeClr>
                </a:solidFill>
              </a:defRPr>
            </a:lvl2pPr>
            <a:lvl3pPr marL="717176" indent="-263922">
              <a:lnSpc>
                <a:spcPct val="90000"/>
              </a:lnSpc>
              <a:buFont typeface="Calibri" pitchFamily="34" charset="0"/>
              <a:buChar char="•"/>
              <a:defRPr sz="2300" baseline="0">
                <a:solidFill>
                  <a:schemeClr val="bg1">
                    <a:lumMod val="95000"/>
                  </a:schemeClr>
                </a:solidFill>
              </a:defRPr>
            </a:lvl3pPr>
            <a:lvl4pPr marL="1004045" indent="-269943">
              <a:lnSpc>
                <a:spcPct val="90000"/>
              </a:lnSpc>
              <a:buFont typeface="Arial" pitchFamily="34" charset="0"/>
              <a:buChar char="-"/>
              <a:defRPr sz="2300" baseline="0">
                <a:solidFill>
                  <a:schemeClr val="bg1">
                    <a:lumMod val="95000"/>
                  </a:schemeClr>
                </a:solidFill>
              </a:defRPr>
            </a:lvl4pPr>
            <a:lvl5pPr>
              <a:lnSpc>
                <a:spcPct val="90000"/>
              </a:lnSpc>
              <a:defRPr sz="2500" baseline="0">
                <a:solidFill>
                  <a:schemeClr val="tx1">
                    <a:lumMod val="75000"/>
                    <a:lumOff val="2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3903144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Section Divider">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6023665"/>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KTP PP front page.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5400" y="-9525"/>
            <a:ext cx="9398000" cy="5257800"/>
          </a:xfrm>
          <a:prstGeom prst="rect">
            <a:avLst/>
          </a:prstGeom>
        </p:spPr>
      </p:pic>
      <p:sp>
        <p:nvSpPr>
          <p:cNvPr id="2" name="Title 1"/>
          <p:cNvSpPr>
            <a:spLocks noGrp="1"/>
          </p:cNvSpPr>
          <p:nvPr>
            <p:ph type="ctrTitle"/>
          </p:nvPr>
        </p:nvSpPr>
        <p:spPr>
          <a:xfrm>
            <a:off x="463550" y="1076326"/>
            <a:ext cx="7772400" cy="1102519"/>
          </a:xfrm>
        </p:spPr>
        <p:txBody>
          <a:bodyPr>
            <a:normAutofit/>
          </a:bodyPr>
          <a:lstStyle>
            <a:lvl1pPr>
              <a:defRPr sz="40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3657033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chemeClr val="bg1"/>
                </a:solidFill>
              </a:defRPr>
            </a:lvl1pPr>
          </a:lstStyle>
          <a:p>
            <a:fld id="{55B148A4-2945-4444-9EBB-97DE3C2FCCCE}" type="slidenum">
              <a:rPr lang="en-US" smtClean="0"/>
              <a:pPr/>
              <a:t>‹#›</a:t>
            </a:fld>
            <a:endParaRPr lang="en-US" dirty="0"/>
          </a:p>
        </p:txBody>
      </p:sp>
    </p:spTree>
    <p:extLst>
      <p:ext uri="{BB962C8B-B14F-4D97-AF65-F5344CB8AC3E}">
        <p14:creationId xmlns:p14="http://schemas.microsoft.com/office/powerpoint/2010/main" val="1773812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chemeClr val="bg1"/>
                </a:solidFill>
              </a:defRPr>
            </a:lvl1pPr>
          </a:lstStyle>
          <a:p>
            <a:fld id="{55B148A4-2945-4444-9EBB-97DE3C2FCCCE}" type="slidenum">
              <a:rPr lang="en-US" smtClean="0"/>
              <a:pPr/>
              <a:t>‹#›</a:t>
            </a:fld>
            <a:endParaRPr lang="en-US" dirty="0"/>
          </a:p>
        </p:txBody>
      </p:sp>
    </p:spTree>
    <p:extLst>
      <p:ext uri="{BB962C8B-B14F-4D97-AF65-F5344CB8AC3E}">
        <p14:creationId xmlns:p14="http://schemas.microsoft.com/office/powerpoint/2010/main" val="461710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7"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chemeClr val="bg1"/>
                </a:solidFill>
              </a:defRPr>
            </a:lvl1pPr>
          </a:lstStyle>
          <a:p>
            <a:fld id="{55B148A4-2945-4444-9EBB-97DE3C2FCCCE}" type="slidenum">
              <a:rPr lang="en-US" smtClean="0"/>
              <a:pPr/>
              <a:t>‹#›</a:t>
            </a:fld>
            <a:endParaRPr lang="en-US" dirty="0"/>
          </a:p>
        </p:txBody>
      </p:sp>
    </p:spTree>
    <p:extLst>
      <p:ext uri="{BB962C8B-B14F-4D97-AF65-F5344CB8AC3E}">
        <p14:creationId xmlns:p14="http://schemas.microsoft.com/office/powerpoint/2010/main" val="36088289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457200" y="1627585"/>
            <a:ext cx="4038600" cy="29670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1627585"/>
            <a:ext cx="4038600" cy="29670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chemeClr val="bg1"/>
                </a:solidFill>
              </a:defRPr>
            </a:lvl1pPr>
          </a:lstStyle>
          <a:p>
            <a:fld id="{55B148A4-2945-4444-9EBB-97DE3C2FCCCE}" type="slidenum">
              <a:rPr lang="en-US" smtClean="0"/>
              <a:pPr/>
              <a:t>‹#›</a:t>
            </a:fld>
            <a:endParaRPr lang="en-US" dirty="0"/>
          </a:p>
        </p:txBody>
      </p:sp>
    </p:spTree>
    <p:extLst>
      <p:ext uri="{BB962C8B-B14F-4D97-AF65-F5344CB8AC3E}">
        <p14:creationId xmlns:p14="http://schemas.microsoft.com/office/powerpoint/2010/main" val="24249480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dirty="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8" y="1631156"/>
            <a:ext cx="4041775"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chemeClr val="bg1"/>
                </a:solidFill>
              </a:defRPr>
            </a:lvl1pPr>
          </a:lstStyle>
          <a:p>
            <a:fld id="{55B148A4-2945-4444-9EBB-97DE3C2FCCCE}" type="slidenum">
              <a:rPr lang="en-US" smtClean="0"/>
              <a:pPr/>
              <a:t>‹#›</a:t>
            </a:fld>
            <a:endParaRPr lang="en-US" dirty="0"/>
          </a:p>
        </p:txBody>
      </p:sp>
    </p:spTree>
    <p:extLst>
      <p:ext uri="{BB962C8B-B14F-4D97-AF65-F5344CB8AC3E}">
        <p14:creationId xmlns:p14="http://schemas.microsoft.com/office/powerpoint/2010/main" val="37029652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6" name="Slide Number Placeholder 5"/>
          <p:cNvSpPr txBox="1">
            <a:spLocks/>
          </p:cNvSpPr>
          <p:nvPr userDrawn="1"/>
        </p:nvSpPr>
        <p:spPr>
          <a:xfrm>
            <a:off x="8597900" y="4767264"/>
            <a:ext cx="482600" cy="273844"/>
          </a:xfrm>
          <a:prstGeom prst="rect">
            <a:avLst/>
          </a:prstGeom>
        </p:spPr>
        <p:txBody>
          <a:bodyPr/>
          <a:lstStyle>
            <a:defPPr>
              <a:defRPr lang="en-US"/>
            </a:defPPr>
            <a:lvl1pPr marL="0" algn="ct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B148A4-2945-4444-9EBB-97DE3C2FCCCE}" type="slidenum">
              <a:rPr lang="en-US" smtClean="0"/>
              <a:pPr/>
              <a:t>‹#›</a:t>
            </a:fld>
            <a:endParaRPr lang="en-US" dirty="0"/>
          </a:p>
        </p:txBody>
      </p:sp>
    </p:spTree>
    <p:extLst>
      <p:ext uri="{BB962C8B-B14F-4D97-AF65-F5344CB8AC3E}">
        <p14:creationId xmlns:p14="http://schemas.microsoft.com/office/powerpoint/2010/main" val="38918457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chemeClr val="bg1"/>
                </a:solidFill>
              </a:defRPr>
            </a:lvl1pPr>
          </a:lstStyle>
          <a:p>
            <a:fld id="{55B148A4-2945-4444-9EBB-97DE3C2FCCCE}" type="slidenum">
              <a:rPr lang="en-US" smtClean="0"/>
              <a:pPr/>
              <a:t>‹#›</a:t>
            </a:fld>
            <a:endParaRPr lang="en-US" dirty="0"/>
          </a:p>
        </p:txBody>
      </p:sp>
    </p:spTree>
    <p:extLst>
      <p:ext uri="{BB962C8B-B14F-4D97-AF65-F5344CB8AC3E}">
        <p14:creationId xmlns:p14="http://schemas.microsoft.com/office/powerpoint/2010/main" val="31769492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solidFill>
                  <a:srgbClr val="000000"/>
                </a:solidFill>
              </a:defRPr>
            </a:lvl1pPr>
          </a:lstStyle>
          <a:p>
            <a:r>
              <a:rPr lang="en-GB" dirty="0"/>
              <a:t>Click to edit Master title style</a:t>
            </a:r>
            <a:endParaRPr lang="en-US" dirty="0"/>
          </a:p>
        </p:txBody>
      </p:sp>
      <p:sp>
        <p:nvSpPr>
          <p:cNvPr id="3" name="Content Placeholder 2"/>
          <p:cNvSpPr>
            <a:spLocks noGrp="1"/>
          </p:cNvSpPr>
          <p:nvPr>
            <p:ph idx="1"/>
          </p:nvPr>
        </p:nvSpPr>
        <p:spPr>
          <a:xfrm>
            <a:off x="3575050" y="204789"/>
            <a:ext cx="5111750" cy="438983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chemeClr val="bg1"/>
                </a:solidFill>
              </a:defRPr>
            </a:lvl1pPr>
          </a:lstStyle>
          <a:p>
            <a:fld id="{55B148A4-2945-4444-9EBB-97DE3C2FCCCE}" type="slidenum">
              <a:rPr lang="en-US" smtClean="0"/>
              <a:pPr/>
              <a:t>‹#›</a:t>
            </a:fld>
            <a:endParaRPr lang="en-US" dirty="0"/>
          </a:p>
        </p:txBody>
      </p:sp>
    </p:spTree>
    <p:extLst>
      <p:ext uri="{BB962C8B-B14F-4D97-AF65-F5344CB8AC3E}">
        <p14:creationId xmlns:p14="http://schemas.microsoft.com/office/powerpoint/2010/main" val="6376393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chemeClr val="bg1"/>
                </a:solidFill>
              </a:defRPr>
            </a:lvl1pPr>
          </a:lstStyle>
          <a:p>
            <a:fld id="{55B148A4-2945-4444-9EBB-97DE3C2FCCCE}" type="slidenum">
              <a:rPr lang="en-US" smtClean="0"/>
              <a:pPr/>
              <a:t>‹#›</a:t>
            </a:fld>
            <a:endParaRPr lang="en-US" dirty="0"/>
          </a:p>
        </p:txBody>
      </p:sp>
    </p:spTree>
    <p:extLst>
      <p:ext uri="{BB962C8B-B14F-4D97-AF65-F5344CB8AC3E}">
        <p14:creationId xmlns:p14="http://schemas.microsoft.com/office/powerpoint/2010/main" val="11059872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chemeClr val="bg1"/>
                </a:solidFill>
              </a:defRPr>
            </a:lvl1pPr>
          </a:lstStyle>
          <a:p>
            <a:fld id="{55B148A4-2945-4444-9EBB-97DE3C2FCCCE}" type="slidenum">
              <a:rPr lang="en-US" smtClean="0"/>
              <a:pPr/>
              <a:t>‹#›</a:t>
            </a:fld>
            <a:endParaRPr lang="en-US" dirty="0"/>
          </a:p>
        </p:txBody>
      </p:sp>
    </p:spTree>
    <p:extLst>
      <p:ext uri="{BB962C8B-B14F-4D97-AF65-F5344CB8AC3E}">
        <p14:creationId xmlns:p14="http://schemas.microsoft.com/office/powerpoint/2010/main" val="15204862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chemeClr val="bg1"/>
                </a:solidFill>
              </a:defRPr>
            </a:lvl1pPr>
          </a:lstStyle>
          <a:p>
            <a:fld id="{55B148A4-2945-4444-9EBB-97DE3C2FCCCE}" type="slidenum">
              <a:rPr lang="en-US" smtClean="0"/>
              <a:pPr/>
              <a:t>‹#›</a:t>
            </a:fld>
            <a:endParaRPr lang="en-US" dirty="0"/>
          </a:p>
        </p:txBody>
      </p:sp>
    </p:spTree>
    <p:extLst>
      <p:ext uri="{BB962C8B-B14F-4D97-AF65-F5344CB8AC3E}">
        <p14:creationId xmlns:p14="http://schemas.microsoft.com/office/powerpoint/2010/main" val="30363079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8" name="Picture 7" descr="KTP PP page frame.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4300" y="-85724"/>
            <a:ext cx="9372600" cy="5305425"/>
          </a:xfrm>
          <a:prstGeom prst="rect">
            <a:avLst/>
          </a:prstGeom>
        </p:spPr>
      </p:pic>
    </p:spTree>
    <p:extLst>
      <p:ext uri="{BB962C8B-B14F-4D97-AF65-F5344CB8AC3E}">
        <p14:creationId xmlns:p14="http://schemas.microsoft.com/office/powerpoint/2010/main" val="1021149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7"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chemeClr val="bg1"/>
                </a:solidFill>
              </a:defRPr>
            </a:lvl1pPr>
          </a:lstStyle>
          <a:p>
            <a:fld id="{55B148A4-2945-4444-9EBB-97DE3C2FCCCE}" type="slidenum">
              <a:rPr lang="en-US" smtClean="0"/>
              <a:pPr/>
              <a:t>‹#›</a:t>
            </a:fld>
            <a:endParaRPr lang="en-US" dirty="0"/>
          </a:p>
        </p:txBody>
      </p:sp>
    </p:spTree>
    <p:extLst>
      <p:ext uri="{BB962C8B-B14F-4D97-AF65-F5344CB8AC3E}">
        <p14:creationId xmlns:p14="http://schemas.microsoft.com/office/powerpoint/2010/main" val="41640231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 name="Picture 1" descr="KTP PP page frame.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4300" y="-76199"/>
            <a:ext cx="9372600" cy="5286375"/>
          </a:xfrm>
          <a:prstGeom prst="rect">
            <a:avLst/>
          </a:prstGeom>
        </p:spPr>
      </p:pic>
    </p:spTree>
    <p:extLst>
      <p:ext uri="{BB962C8B-B14F-4D97-AF65-F5344CB8AC3E}">
        <p14:creationId xmlns:p14="http://schemas.microsoft.com/office/powerpoint/2010/main" val="40520402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KTP PP page frame.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7000" y="-66675"/>
            <a:ext cx="9423400" cy="5276850"/>
          </a:xfrm>
          <a:prstGeom prst="rect">
            <a:avLst/>
          </a:prstGeom>
        </p:spPr>
      </p:pic>
    </p:spTree>
    <p:extLst>
      <p:ext uri="{BB962C8B-B14F-4D97-AF65-F5344CB8AC3E}">
        <p14:creationId xmlns:p14="http://schemas.microsoft.com/office/powerpoint/2010/main" val="6150635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ntent slide - purple, bullets text">
    <p:spTree>
      <p:nvGrpSpPr>
        <p:cNvPr id="1" name=""/>
        <p:cNvGrpSpPr/>
        <p:nvPr/>
      </p:nvGrpSpPr>
      <p:grpSpPr>
        <a:xfrm>
          <a:off x="0" y="0"/>
          <a:ext cx="0" cy="0"/>
          <a:chOff x="0" y="0"/>
          <a:chExt cx="0" cy="0"/>
        </a:xfrm>
      </p:grpSpPr>
      <p:sp>
        <p:nvSpPr>
          <p:cNvPr id="2" name="Title 1"/>
          <p:cNvSpPr>
            <a:spLocks noGrp="1"/>
          </p:cNvSpPr>
          <p:nvPr>
            <p:ph type="title"/>
          </p:nvPr>
        </p:nvSpPr>
        <p:spPr>
          <a:xfrm>
            <a:off x="457604" y="888223"/>
            <a:ext cx="8228794" cy="524648"/>
          </a:xfrm>
        </p:spPr>
        <p:txBody>
          <a:bodyPr/>
          <a:lstStyle/>
          <a:p>
            <a:r>
              <a:rPr lang="en-GB"/>
              <a:t>Click to edit Master title style</a:t>
            </a:r>
            <a:endParaRPr lang="en-US"/>
          </a:p>
        </p:txBody>
      </p:sp>
      <p:sp>
        <p:nvSpPr>
          <p:cNvPr id="5" name="Text Placeholder 3"/>
          <p:cNvSpPr>
            <a:spLocks noGrp="1"/>
          </p:cNvSpPr>
          <p:nvPr>
            <p:ph type="body" sz="quarter" idx="10"/>
          </p:nvPr>
        </p:nvSpPr>
        <p:spPr>
          <a:xfrm>
            <a:off x="457604" y="1509215"/>
            <a:ext cx="8228390" cy="2751315"/>
          </a:xfrm>
          <a:prstGeom prst="rect">
            <a:avLst/>
          </a:prstGeom>
        </p:spPr>
        <p:txBody>
          <a:bodyPr vert="horz" lIns="57404" tIns="28675" rIns="57404" bIns="28675"/>
          <a:lstStyle>
            <a:lvl1pPr>
              <a:lnSpc>
                <a:spcPct val="90000"/>
              </a:lnSpc>
              <a:buFont typeface="Calibri" pitchFamily="34" charset="0"/>
              <a:buChar char="•"/>
              <a:defRPr sz="2500" baseline="0">
                <a:solidFill>
                  <a:schemeClr val="bg1">
                    <a:lumMod val="95000"/>
                  </a:schemeClr>
                </a:solidFill>
              </a:defRPr>
            </a:lvl1pPr>
            <a:lvl2pPr marL="453213" indent="-226094">
              <a:lnSpc>
                <a:spcPct val="90000"/>
              </a:lnSpc>
              <a:buFont typeface="Arial" pitchFamily="34" charset="0"/>
              <a:buChar char="-"/>
              <a:defRPr sz="2300" baseline="0">
                <a:solidFill>
                  <a:schemeClr val="bg1">
                    <a:lumMod val="95000"/>
                  </a:schemeClr>
                </a:solidFill>
              </a:defRPr>
            </a:lvl2pPr>
            <a:lvl3pPr marL="717176" indent="-263922">
              <a:lnSpc>
                <a:spcPct val="90000"/>
              </a:lnSpc>
              <a:buFont typeface="Calibri" pitchFamily="34" charset="0"/>
              <a:buChar char="•"/>
              <a:defRPr sz="2300" baseline="0">
                <a:solidFill>
                  <a:schemeClr val="bg1">
                    <a:lumMod val="95000"/>
                  </a:schemeClr>
                </a:solidFill>
              </a:defRPr>
            </a:lvl3pPr>
            <a:lvl4pPr marL="1004045" indent="-269943">
              <a:lnSpc>
                <a:spcPct val="90000"/>
              </a:lnSpc>
              <a:buFont typeface="Arial" pitchFamily="34" charset="0"/>
              <a:buChar char="-"/>
              <a:defRPr sz="2300" baseline="0">
                <a:solidFill>
                  <a:schemeClr val="bg1">
                    <a:lumMod val="95000"/>
                  </a:schemeClr>
                </a:solidFill>
              </a:defRPr>
            </a:lvl4pPr>
            <a:lvl5pPr>
              <a:lnSpc>
                <a:spcPct val="90000"/>
              </a:lnSpc>
              <a:defRPr sz="2500" baseline="0">
                <a:solidFill>
                  <a:schemeClr val="tx1">
                    <a:lumMod val="75000"/>
                    <a:lumOff val="2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22315744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KTP PP front page.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5400" y="-9525"/>
            <a:ext cx="9398000" cy="5257800"/>
          </a:xfrm>
          <a:prstGeom prst="rect">
            <a:avLst/>
          </a:prstGeom>
        </p:spPr>
      </p:pic>
      <p:sp>
        <p:nvSpPr>
          <p:cNvPr id="2" name="Title 1"/>
          <p:cNvSpPr>
            <a:spLocks noGrp="1"/>
          </p:cNvSpPr>
          <p:nvPr>
            <p:ph type="ctrTitle"/>
          </p:nvPr>
        </p:nvSpPr>
        <p:spPr>
          <a:xfrm>
            <a:off x="463550" y="1076326"/>
            <a:ext cx="7772400" cy="1102519"/>
          </a:xfrm>
        </p:spPr>
        <p:txBody>
          <a:bodyPr>
            <a:normAutofit/>
          </a:bodyPr>
          <a:lstStyle>
            <a:lvl1pPr>
              <a:defRPr sz="40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16561829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rgbClr val="792B8B"/>
                </a:solidFill>
              </a:defRPr>
            </a:lvl1pPr>
          </a:lstStyle>
          <a:p>
            <a:fld id="{55B148A4-2945-4444-9EBB-97DE3C2FCCCE}" type="slidenum">
              <a:rPr lang="en-US" smtClean="0"/>
              <a:pPr/>
              <a:t>‹#›</a:t>
            </a:fld>
            <a:endParaRPr lang="en-US" dirty="0"/>
          </a:p>
        </p:txBody>
      </p:sp>
    </p:spTree>
    <p:extLst>
      <p:ext uri="{BB962C8B-B14F-4D97-AF65-F5344CB8AC3E}">
        <p14:creationId xmlns:p14="http://schemas.microsoft.com/office/powerpoint/2010/main" val="42217767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7"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rgbClr val="792B8B"/>
                </a:solidFill>
              </a:defRPr>
            </a:lvl1pPr>
          </a:lstStyle>
          <a:p>
            <a:fld id="{55B148A4-2945-4444-9EBB-97DE3C2FCCCE}" type="slidenum">
              <a:rPr lang="en-US" smtClean="0"/>
              <a:pPr/>
              <a:t>‹#›</a:t>
            </a:fld>
            <a:endParaRPr lang="en-US" dirty="0"/>
          </a:p>
        </p:txBody>
      </p:sp>
    </p:spTree>
    <p:extLst>
      <p:ext uri="{BB962C8B-B14F-4D97-AF65-F5344CB8AC3E}">
        <p14:creationId xmlns:p14="http://schemas.microsoft.com/office/powerpoint/2010/main" val="38618582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457200" y="1627585"/>
            <a:ext cx="4038600" cy="29670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1627585"/>
            <a:ext cx="4038600" cy="29670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rgbClr val="792B8B"/>
                </a:solidFill>
              </a:defRPr>
            </a:lvl1pPr>
          </a:lstStyle>
          <a:p>
            <a:fld id="{55B148A4-2945-4444-9EBB-97DE3C2FCCCE}" type="slidenum">
              <a:rPr lang="en-US" smtClean="0"/>
              <a:pPr/>
              <a:t>‹#›</a:t>
            </a:fld>
            <a:endParaRPr lang="en-US" dirty="0"/>
          </a:p>
        </p:txBody>
      </p:sp>
    </p:spTree>
    <p:extLst>
      <p:ext uri="{BB962C8B-B14F-4D97-AF65-F5344CB8AC3E}">
        <p14:creationId xmlns:p14="http://schemas.microsoft.com/office/powerpoint/2010/main" val="40656188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dirty="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8" y="1631156"/>
            <a:ext cx="4041775"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chemeClr val="bg1"/>
                </a:solidFill>
              </a:defRPr>
            </a:lvl1pPr>
          </a:lstStyle>
          <a:p>
            <a:fld id="{55B148A4-2945-4444-9EBB-97DE3C2FCCCE}" type="slidenum">
              <a:rPr lang="en-US" smtClean="0"/>
              <a:pPr/>
              <a:t>‹#›</a:t>
            </a:fld>
            <a:endParaRPr lang="en-US" dirty="0"/>
          </a:p>
        </p:txBody>
      </p:sp>
    </p:spTree>
    <p:extLst>
      <p:ext uri="{BB962C8B-B14F-4D97-AF65-F5344CB8AC3E}">
        <p14:creationId xmlns:p14="http://schemas.microsoft.com/office/powerpoint/2010/main" val="8473961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6" name="Slide Number Placeholder 5"/>
          <p:cNvSpPr txBox="1">
            <a:spLocks/>
          </p:cNvSpPr>
          <p:nvPr userDrawn="1"/>
        </p:nvSpPr>
        <p:spPr>
          <a:xfrm>
            <a:off x="8597900" y="4767264"/>
            <a:ext cx="482600" cy="273844"/>
          </a:xfrm>
          <a:prstGeom prst="rect">
            <a:avLst/>
          </a:prstGeom>
        </p:spPr>
        <p:txBody>
          <a:bodyPr/>
          <a:lstStyle>
            <a:defPPr>
              <a:defRPr lang="en-US"/>
            </a:defPPr>
            <a:lvl1pPr marL="0" algn="ct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B148A4-2945-4444-9EBB-97DE3C2FCCCE}" type="slidenum">
              <a:rPr lang="en-US" smtClean="0">
                <a:solidFill>
                  <a:srgbClr val="792B8B"/>
                </a:solidFill>
              </a:rPr>
              <a:pPr/>
              <a:t>‹#›</a:t>
            </a:fld>
            <a:endParaRPr lang="en-US" dirty="0">
              <a:solidFill>
                <a:srgbClr val="792B8B"/>
              </a:solidFill>
            </a:endParaRPr>
          </a:p>
        </p:txBody>
      </p:sp>
    </p:spTree>
    <p:extLst>
      <p:ext uri="{BB962C8B-B14F-4D97-AF65-F5344CB8AC3E}">
        <p14:creationId xmlns:p14="http://schemas.microsoft.com/office/powerpoint/2010/main" val="17053759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rgbClr val="792B8B"/>
                </a:solidFill>
              </a:defRPr>
            </a:lvl1pPr>
          </a:lstStyle>
          <a:p>
            <a:fld id="{55B148A4-2945-4444-9EBB-97DE3C2FCCCE}" type="slidenum">
              <a:rPr lang="en-US" smtClean="0"/>
              <a:pPr/>
              <a:t>‹#›</a:t>
            </a:fld>
            <a:endParaRPr lang="en-US" dirty="0"/>
          </a:p>
        </p:txBody>
      </p:sp>
    </p:spTree>
    <p:extLst>
      <p:ext uri="{BB962C8B-B14F-4D97-AF65-F5344CB8AC3E}">
        <p14:creationId xmlns:p14="http://schemas.microsoft.com/office/powerpoint/2010/main" val="369769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457200" y="1627585"/>
            <a:ext cx="4038600" cy="29670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1627585"/>
            <a:ext cx="4038600" cy="29670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chemeClr val="bg1"/>
                </a:solidFill>
              </a:defRPr>
            </a:lvl1pPr>
          </a:lstStyle>
          <a:p>
            <a:fld id="{55B148A4-2945-4444-9EBB-97DE3C2FCCCE}" type="slidenum">
              <a:rPr lang="en-US" smtClean="0"/>
              <a:pPr/>
              <a:t>‹#›</a:t>
            </a:fld>
            <a:endParaRPr lang="en-US" dirty="0"/>
          </a:p>
        </p:txBody>
      </p:sp>
    </p:spTree>
    <p:extLst>
      <p:ext uri="{BB962C8B-B14F-4D97-AF65-F5344CB8AC3E}">
        <p14:creationId xmlns:p14="http://schemas.microsoft.com/office/powerpoint/2010/main" val="35341225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solidFill>
                  <a:srgbClr val="000000"/>
                </a:solidFill>
              </a:defRPr>
            </a:lvl1pPr>
          </a:lstStyle>
          <a:p>
            <a:r>
              <a:rPr lang="en-GB" dirty="0"/>
              <a:t>Click to edit Master title style</a:t>
            </a:r>
            <a:endParaRPr lang="en-US" dirty="0"/>
          </a:p>
        </p:txBody>
      </p:sp>
      <p:sp>
        <p:nvSpPr>
          <p:cNvPr id="3" name="Content Placeholder 2"/>
          <p:cNvSpPr>
            <a:spLocks noGrp="1"/>
          </p:cNvSpPr>
          <p:nvPr>
            <p:ph idx="1"/>
          </p:nvPr>
        </p:nvSpPr>
        <p:spPr>
          <a:xfrm>
            <a:off x="3575050" y="204789"/>
            <a:ext cx="5111750" cy="438983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rgbClr val="792B8B"/>
                </a:solidFill>
              </a:defRPr>
            </a:lvl1pPr>
          </a:lstStyle>
          <a:p>
            <a:fld id="{55B148A4-2945-4444-9EBB-97DE3C2FCCCE}" type="slidenum">
              <a:rPr lang="en-US" smtClean="0"/>
              <a:pPr/>
              <a:t>‹#›</a:t>
            </a:fld>
            <a:endParaRPr lang="en-US" dirty="0"/>
          </a:p>
        </p:txBody>
      </p:sp>
    </p:spTree>
    <p:extLst>
      <p:ext uri="{BB962C8B-B14F-4D97-AF65-F5344CB8AC3E}">
        <p14:creationId xmlns:p14="http://schemas.microsoft.com/office/powerpoint/2010/main" val="25159094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rgbClr val="792B8B"/>
                </a:solidFill>
              </a:defRPr>
            </a:lvl1pPr>
          </a:lstStyle>
          <a:p>
            <a:fld id="{55B148A4-2945-4444-9EBB-97DE3C2FCCCE}" type="slidenum">
              <a:rPr lang="en-US" smtClean="0"/>
              <a:pPr/>
              <a:t>‹#›</a:t>
            </a:fld>
            <a:endParaRPr lang="en-US" dirty="0"/>
          </a:p>
        </p:txBody>
      </p:sp>
    </p:spTree>
    <p:extLst>
      <p:ext uri="{BB962C8B-B14F-4D97-AF65-F5344CB8AC3E}">
        <p14:creationId xmlns:p14="http://schemas.microsoft.com/office/powerpoint/2010/main" val="31102499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rgbClr val="792B8B"/>
                </a:solidFill>
              </a:defRPr>
            </a:lvl1pPr>
          </a:lstStyle>
          <a:p>
            <a:fld id="{55B148A4-2945-4444-9EBB-97DE3C2FCCCE}" type="slidenum">
              <a:rPr lang="en-US" smtClean="0"/>
              <a:pPr/>
              <a:t>‹#›</a:t>
            </a:fld>
            <a:endParaRPr lang="en-US" dirty="0"/>
          </a:p>
        </p:txBody>
      </p:sp>
    </p:spTree>
    <p:extLst>
      <p:ext uri="{BB962C8B-B14F-4D97-AF65-F5344CB8AC3E}">
        <p14:creationId xmlns:p14="http://schemas.microsoft.com/office/powerpoint/2010/main" val="37175125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rgbClr val="792B8B"/>
                </a:solidFill>
              </a:defRPr>
            </a:lvl1pPr>
          </a:lstStyle>
          <a:p>
            <a:fld id="{55B148A4-2945-4444-9EBB-97DE3C2FCCCE}" type="slidenum">
              <a:rPr lang="en-US" smtClean="0"/>
              <a:pPr/>
              <a:t>‹#›</a:t>
            </a:fld>
            <a:endParaRPr lang="en-US" dirty="0"/>
          </a:p>
        </p:txBody>
      </p:sp>
    </p:spTree>
    <p:extLst>
      <p:ext uri="{BB962C8B-B14F-4D97-AF65-F5344CB8AC3E}">
        <p14:creationId xmlns:p14="http://schemas.microsoft.com/office/powerpoint/2010/main" val="17973438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8" name="Picture 7" descr="KTP PP page frame.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4300" y="-85724"/>
            <a:ext cx="9372600" cy="5305425"/>
          </a:xfrm>
          <a:prstGeom prst="rect">
            <a:avLst/>
          </a:prstGeom>
        </p:spPr>
      </p:pic>
    </p:spTree>
    <p:extLst>
      <p:ext uri="{BB962C8B-B14F-4D97-AF65-F5344CB8AC3E}">
        <p14:creationId xmlns:p14="http://schemas.microsoft.com/office/powerpoint/2010/main" val="10211492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 name="Picture 1" descr="KTP PP page frame.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4300" y="-76199"/>
            <a:ext cx="9372600" cy="5286375"/>
          </a:xfrm>
          <a:prstGeom prst="rect">
            <a:avLst/>
          </a:prstGeom>
        </p:spPr>
      </p:pic>
    </p:spTree>
    <p:extLst>
      <p:ext uri="{BB962C8B-B14F-4D97-AF65-F5344CB8AC3E}">
        <p14:creationId xmlns:p14="http://schemas.microsoft.com/office/powerpoint/2010/main" val="40520402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KTP PP page frame.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7000" y="-66675"/>
            <a:ext cx="9423400" cy="5276850"/>
          </a:xfrm>
          <a:prstGeom prst="rect">
            <a:avLst/>
          </a:prstGeom>
        </p:spPr>
      </p:pic>
    </p:spTree>
    <p:extLst>
      <p:ext uri="{BB962C8B-B14F-4D97-AF65-F5344CB8AC3E}">
        <p14:creationId xmlns:p14="http://schemas.microsoft.com/office/powerpoint/2010/main" val="6150635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KTP PP front page.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5400" y="-9525"/>
            <a:ext cx="9398000" cy="5257800"/>
          </a:xfrm>
          <a:prstGeom prst="rect">
            <a:avLst/>
          </a:prstGeom>
        </p:spPr>
      </p:pic>
      <p:sp>
        <p:nvSpPr>
          <p:cNvPr id="2" name="Title 1"/>
          <p:cNvSpPr>
            <a:spLocks noGrp="1"/>
          </p:cNvSpPr>
          <p:nvPr>
            <p:ph type="ctrTitle"/>
          </p:nvPr>
        </p:nvSpPr>
        <p:spPr>
          <a:xfrm>
            <a:off x="463550" y="1076326"/>
            <a:ext cx="7772400" cy="1102519"/>
          </a:xfrm>
        </p:spPr>
        <p:txBody>
          <a:bodyPr>
            <a:normAutofit/>
          </a:bodyPr>
          <a:lstStyle>
            <a:lvl1pPr>
              <a:defRPr sz="40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1589411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rgbClr val="792B8B"/>
                </a:solidFill>
              </a:defRPr>
            </a:lvl1pPr>
          </a:lstStyle>
          <a:p>
            <a:fld id="{55B148A4-2945-4444-9EBB-97DE3C2FCCCE}" type="slidenum">
              <a:rPr lang="en-US" smtClean="0"/>
              <a:pPr/>
              <a:t>‹#›</a:t>
            </a:fld>
            <a:endParaRPr lang="en-US" dirty="0"/>
          </a:p>
        </p:txBody>
      </p:sp>
    </p:spTree>
    <p:extLst>
      <p:ext uri="{BB962C8B-B14F-4D97-AF65-F5344CB8AC3E}">
        <p14:creationId xmlns:p14="http://schemas.microsoft.com/office/powerpoint/2010/main" val="9422607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7"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rgbClr val="792B8B"/>
                </a:solidFill>
              </a:defRPr>
            </a:lvl1pPr>
          </a:lstStyle>
          <a:p>
            <a:fld id="{55B148A4-2945-4444-9EBB-97DE3C2FCCCE}" type="slidenum">
              <a:rPr lang="en-US" smtClean="0"/>
              <a:pPr/>
              <a:t>‹#›</a:t>
            </a:fld>
            <a:endParaRPr lang="en-US" dirty="0"/>
          </a:p>
        </p:txBody>
      </p:sp>
    </p:spTree>
    <p:extLst>
      <p:ext uri="{BB962C8B-B14F-4D97-AF65-F5344CB8AC3E}">
        <p14:creationId xmlns:p14="http://schemas.microsoft.com/office/powerpoint/2010/main" val="3254138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dirty="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8" y="1631156"/>
            <a:ext cx="4041775"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chemeClr val="bg1"/>
                </a:solidFill>
              </a:defRPr>
            </a:lvl1pPr>
          </a:lstStyle>
          <a:p>
            <a:fld id="{55B148A4-2945-4444-9EBB-97DE3C2FCCCE}" type="slidenum">
              <a:rPr lang="en-US" smtClean="0"/>
              <a:pPr/>
              <a:t>‹#›</a:t>
            </a:fld>
            <a:endParaRPr lang="en-US" dirty="0"/>
          </a:p>
        </p:txBody>
      </p:sp>
    </p:spTree>
    <p:extLst>
      <p:ext uri="{BB962C8B-B14F-4D97-AF65-F5344CB8AC3E}">
        <p14:creationId xmlns:p14="http://schemas.microsoft.com/office/powerpoint/2010/main" val="22679143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457200" y="1627585"/>
            <a:ext cx="4038600" cy="29670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1627585"/>
            <a:ext cx="4038600" cy="29670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rgbClr val="792B8B"/>
                </a:solidFill>
              </a:defRPr>
            </a:lvl1pPr>
          </a:lstStyle>
          <a:p>
            <a:fld id="{55B148A4-2945-4444-9EBB-97DE3C2FCCCE}" type="slidenum">
              <a:rPr lang="en-US" smtClean="0"/>
              <a:pPr/>
              <a:t>‹#›</a:t>
            </a:fld>
            <a:endParaRPr lang="en-US" dirty="0"/>
          </a:p>
        </p:txBody>
      </p:sp>
    </p:spTree>
    <p:extLst>
      <p:ext uri="{BB962C8B-B14F-4D97-AF65-F5344CB8AC3E}">
        <p14:creationId xmlns:p14="http://schemas.microsoft.com/office/powerpoint/2010/main" val="235757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dirty="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8" y="1631156"/>
            <a:ext cx="4041775"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chemeClr val="bg1"/>
                </a:solidFill>
              </a:defRPr>
            </a:lvl1pPr>
          </a:lstStyle>
          <a:p>
            <a:fld id="{55B148A4-2945-4444-9EBB-97DE3C2FCCCE}" type="slidenum">
              <a:rPr lang="en-US" smtClean="0"/>
              <a:pPr/>
              <a:t>‹#›</a:t>
            </a:fld>
            <a:endParaRPr lang="en-US" dirty="0"/>
          </a:p>
        </p:txBody>
      </p:sp>
    </p:spTree>
    <p:extLst>
      <p:ext uri="{BB962C8B-B14F-4D97-AF65-F5344CB8AC3E}">
        <p14:creationId xmlns:p14="http://schemas.microsoft.com/office/powerpoint/2010/main" val="4958295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6" name="Slide Number Placeholder 5"/>
          <p:cNvSpPr txBox="1">
            <a:spLocks/>
          </p:cNvSpPr>
          <p:nvPr userDrawn="1"/>
        </p:nvSpPr>
        <p:spPr>
          <a:xfrm>
            <a:off x="8597900" y="4767264"/>
            <a:ext cx="482600" cy="273844"/>
          </a:xfrm>
          <a:prstGeom prst="rect">
            <a:avLst/>
          </a:prstGeom>
        </p:spPr>
        <p:txBody>
          <a:bodyPr/>
          <a:lstStyle>
            <a:defPPr>
              <a:defRPr lang="en-US"/>
            </a:defPPr>
            <a:lvl1pPr marL="0" algn="ct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B148A4-2945-4444-9EBB-97DE3C2FCCCE}" type="slidenum">
              <a:rPr lang="en-US" smtClean="0">
                <a:solidFill>
                  <a:srgbClr val="792B8B"/>
                </a:solidFill>
              </a:rPr>
              <a:pPr/>
              <a:t>‹#›</a:t>
            </a:fld>
            <a:endParaRPr lang="en-US" dirty="0">
              <a:solidFill>
                <a:srgbClr val="792B8B"/>
              </a:solidFill>
            </a:endParaRPr>
          </a:p>
        </p:txBody>
      </p:sp>
    </p:spTree>
    <p:extLst>
      <p:ext uri="{BB962C8B-B14F-4D97-AF65-F5344CB8AC3E}">
        <p14:creationId xmlns:p14="http://schemas.microsoft.com/office/powerpoint/2010/main" val="22588608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rgbClr val="792B8B"/>
                </a:solidFill>
              </a:defRPr>
            </a:lvl1pPr>
          </a:lstStyle>
          <a:p>
            <a:fld id="{55B148A4-2945-4444-9EBB-97DE3C2FCCCE}" type="slidenum">
              <a:rPr lang="en-US" smtClean="0"/>
              <a:pPr/>
              <a:t>‹#›</a:t>
            </a:fld>
            <a:endParaRPr lang="en-US" dirty="0"/>
          </a:p>
        </p:txBody>
      </p:sp>
    </p:spTree>
    <p:extLst>
      <p:ext uri="{BB962C8B-B14F-4D97-AF65-F5344CB8AC3E}">
        <p14:creationId xmlns:p14="http://schemas.microsoft.com/office/powerpoint/2010/main" val="17914593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solidFill>
                  <a:srgbClr val="000000"/>
                </a:solidFill>
              </a:defRPr>
            </a:lvl1pPr>
          </a:lstStyle>
          <a:p>
            <a:r>
              <a:rPr lang="en-GB" dirty="0"/>
              <a:t>Click to edit Master title style</a:t>
            </a:r>
            <a:endParaRPr lang="en-US" dirty="0"/>
          </a:p>
        </p:txBody>
      </p:sp>
      <p:sp>
        <p:nvSpPr>
          <p:cNvPr id="3" name="Content Placeholder 2"/>
          <p:cNvSpPr>
            <a:spLocks noGrp="1"/>
          </p:cNvSpPr>
          <p:nvPr>
            <p:ph idx="1"/>
          </p:nvPr>
        </p:nvSpPr>
        <p:spPr>
          <a:xfrm>
            <a:off x="3575050" y="204789"/>
            <a:ext cx="5111750" cy="438983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rgbClr val="792B8B"/>
                </a:solidFill>
              </a:defRPr>
            </a:lvl1pPr>
          </a:lstStyle>
          <a:p>
            <a:fld id="{55B148A4-2945-4444-9EBB-97DE3C2FCCCE}" type="slidenum">
              <a:rPr lang="en-US" smtClean="0"/>
              <a:pPr/>
              <a:t>‹#›</a:t>
            </a:fld>
            <a:endParaRPr lang="en-US" dirty="0"/>
          </a:p>
        </p:txBody>
      </p:sp>
    </p:spTree>
    <p:extLst>
      <p:ext uri="{BB962C8B-B14F-4D97-AF65-F5344CB8AC3E}">
        <p14:creationId xmlns:p14="http://schemas.microsoft.com/office/powerpoint/2010/main" val="3403579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rgbClr val="792B8B"/>
                </a:solidFill>
              </a:defRPr>
            </a:lvl1pPr>
          </a:lstStyle>
          <a:p>
            <a:fld id="{55B148A4-2945-4444-9EBB-97DE3C2FCCCE}" type="slidenum">
              <a:rPr lang="en-US" smtClean="0"/>
              <a:pPr/>
              <a:t>‹#›</a:t>
            </a:fld>
            <a:endParaRPr lang="en-US" dirty="0"/>
          </a:p>
        </p:txBody>
      </p:sp>
    </p:spTree>
    <p:extLst>
      <p:ext uri="{BB962C8B-B14F-4D97-AF65-F5344CB8AC3E}">
        <p14:creationId xmlns:p14="http://schemas.microsoft.com/office/powerpoint/2010/main" val="42192192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rgbClr val="792B8B"/>
                </a:solidFill>
              </a:defRPr>
            </a:lvl1pPr>
          </a:lstStyle>
          <a:p>
            <a:fld id="{55B148A4-2945-4444-9EBB-97DE3C2FCCCE}" type="slidenum">
              <a:rPr lang="en-US" smtClean="0"/>
              <a:pPr/>
              <a:t>‹#›</a:t>
            </a:fld>
            <a:endParaRPr lang="en-US" dirty="0"/>
          </a:p>
        </p:txBody>
      </p:sp>
    </p:spTree>
    <p:extLst>
      <p:ext uri="{BB962C8B-B14F-4D97-AF65-F5344CB8AC3E}">
        <p14:creationId xmlns:p14="http://schemas.microsoft.com/office/powerpoint/2010/main" val="41806246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rgbClr val="792B8B"/>
                </a:solidFill>
              </a:defRPr>
            </a:lvl1pPr>
          </a:lstStyle>
          <a:p>
            <a:fld id="{55B148A4-2945-4444-9EBB-97DE3C2FCCCE}" type="slidenum">
              <a:rPr lang="en-US" smtClean="0"/>
              <a:pPr/>
              <a:t>‹#›</a:t>
            </a:fld>
            <a:endParaRPr lang="en-US" dirty="0"/>
          </a:p>
        </p:txBody>
      </p:sp>
    </p:spTree>
    <p:extLst>
      <p:ext uri="{BB962C8B-B14F-4D97-AF65-F5344CB8AC3E}">
        <p14:creationId xmlns:p14="http://schemas.microsoft.com/office/powerpoint/2010/main" val="17225596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8" name="Picture 7" descr="KTP PP page frame.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4300" y="-85724"/>
            <a:ext cx="9372600" cy="5305425"/>
          </a:xfrm>
          <a:prstGeom prst="rect">
            <a:avLst/>
          </a:prstGeom>
        </p:spPr>
      </p:pic>
    </p:spTree>
    <p:extLst>
      <p:ext uri="{BB962C8B-B14F-4D97-AF65-F5344CB8AC3E}">
        <p14:creationId xmlns:p14="http://schemas.microsoft.com/office/powerpoint/2010/main" val="10211492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 name="Picture 1" descr="KTP PP page frame.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4300" y="-76199"/>
            <a:ext cx="9372600" cy="5286375"/>
          </a:xfrm>
          <a:prstGeom prst="rect">
            <a:avLst/>
          </a:prstGeom>
        </p:spPr>
      </p:pic>
    </p:spTree>
    <p:extLst>
      <p:ext uri="{BB962C8B-B14F-4D97-AF65-F5344CB8AC3E}">
        <p14:creationId xmlns:p14="http://schemas.microsoft.com/office/powerpoint/2010/main" val="4052040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6" name="Slide Number Placeholder 5"/>
          <p:cNvSpPr txBox="1">
            <a:spLocks/>
          </p:cNvSpPr>
          <p:nvPr userDrawn="1"/>
        </p:nvSpPr>
        <p:spPr>
          <a:xfrm>
            <a:off x="8597900" y="4767264"/>
            <a:ext cx="482600" cy="273844"/>
          </a:xfrm>
          <a:prstGeom prst="rect">
            <a:avLst/>
          </a:prstGeom>
        </p:spPr>
        <p:txBody>
          <a:bodyPr/>
          <a:lstStyle>
            <a:defPPr>
              <a:defRPr lang="en-US"/>
            </a:defPPr>
            <a:lvl1pPr marL="0" algn="ct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B148A4-2945-4444-9EBB-97DE3C2FCCCE}" type="slidenum">
              <a:rPr lang="en-US" smtClean="0"/>
              <a:pPr/>
              <a:t>‹#›</a:t>
            </a:fld>
            <a:endParaRPr lang="en-US" dirty="0"/>
          </a:p>
        </p:txBody>
      </p:sp>
    </p:spTree>
    <p:extLst>
      <p:ext uri="{BB962C8B-B14F-4D97-AF65-F5344CB8AC3E}">
        <p14:creationId xmlns:p14="http://schemas.microsoft.com/office/powerpoint/2010/main" val="10236210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KTP PP page frame.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7000" y="-66675"/>
            <a:ext cx="9423400" cy="5276850"/>
          </a:xfrm>
          <a:prstGeom prst="rect">
            <a:avLst/>
          </a:prstGeom>
        </p:spPr>
      </p:pic>
    </p:spTree>
    <p:extLst>
      <p:ext uri="{BB962C8B-B14F-4D97-AF65-F5344CB8AC3E}">
        <p14:creationId xmlns:p14="http://schemas.microsoft.com/office/powerpoint/2010/main" val="6150635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KTP PP front page.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5400" y="-9525"/>
            <a:ext cx="9398000" cy="5257800"/>
          </a:xfrm>
          <a:prstGeom prst="rect">
            <a:avLst/>
          </a:prstGeom>
        </p:spPr>
      </p:pic>
      <p:sp>
        <p:nvSpPr>
          <p:cNvPr id="2" name="Title 1"/>
          <p:cNvSpPr>
            <a:spLocks noGrp="1"/>
          </p:cNvSpPr>
          <p:nvPr>
            <p:ph type="ctrTitle"/>
          </p:nvPr>
        </p:nvSpPr>
        <p:spPr>
          <a:xfrm>
            <a:off x="463550" y="1076326"/>
            <a:ext cx="7772400" cy="1102519"/>
          </a:xfrm>
        </p:spPr>
        <p:txBody>
          <a:bodyPr>
            <a:normAutofit/>
          </a:bodyPr>
          <a:lstStyle>
            <a:lvl1pPr>
              <a:defRPr sz="40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34768529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rgbClr val="792B8B"/>
                </a:solidFill>
              </a:defRPr>
            </a:lvl1pPr>
          </a:lstStyle>
          <a:p>
            <a:fld id="{55B148A4-2945-4444-9EBB-97DE3C2FCCCE}" type="slidenum">
              <a:rPr lang="en-US" smtClean="0"/>
              <a:pPr/>
              <a:t>‹#›</a:t>
            </a:fld>
            <a:endParaRPr lang="en-US" dirty="0"/>
          </a:p>
        </p:txBody>
      </p:sp>
    </p:spTree>
    <p:extLst>
      <p:ext uri="{BB962C8B-B14F-4D97-AF65-F5344CB8AC3E}">
        <p14:creationId xmlns:p14="http://schemas.microsoft.com/office/powerpoint/2010/main" val="9181381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7"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rgbClr val="792B8B"/>
                </a:solidFill>
              </a:defRPr>
            </a:lvl1pPr>
          </a:lstStyle>
          <a:p>
            <a:fld id="{55B148A4-2945-4444-9EBB-97DE3C2FCCCE}" type="slidenum">
              <a:rPr lang="en-US" smtClean="0"/>
              <a:pPr/>
              <a:t>‹#›</a:t>
            </a:fld>
            <a:endParaRPr lang="en-US" dirty="0"/>
          </a:p>
        </p:txBody>
      </p:sp>
    </p:spTree>
    <p:extLst>
      <p:ext uri="{BB962C8B-B14F-4D97-AF65-F5344CB8AC3E}">
        <p14:creationId xmlns:p14="http://schemas.microsoft.com/office/powerpoint/2010/main" val="31697702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457200" y="1627585"/>
            <a:ext cx="4038600" cy="29670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1627585"/>
            <a:ext cx="4038600" cy="29670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rgbClr val="792B8B"/>
                </a:solidFill>
              </a:defRPr>
            </a:lvl1pPr>
          </a:lstStyle>
          <a:p>
            <a:fld id="{55B148A4-2945-4444-9EBB-97DE3C2FCCCE}" type="slidenum">
              <a:rPr lang="en-US" smtClean="0"/>
              <a:pPr/>
              <a:t>‹#›</a:t>
            </a:fld>
            <a:endParaRPr lang="en-US" dirty="0"/>
          </a:p>
        </p:txBody>
      </p:sp>
    </p:spTree>
    <p:extLst>
      <p:ext uri="{BB962C8B-B14F-4D97-AF65-F5344CB8AC3E}">
        <p14:creationId xmlns:p14="http://schemas.microsoft.com/office/powerpoint/2010/main" val="24005481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dirty="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8" y="1631156"/>
            <a:ext cx="4041775"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chemeClr val="bg1"/>
                </a:solidFill>
              </a:defRPr>
            </a:lvl1pPr>
          </a:lstStyle>
          <a:p>
            <a:fld id="{55B148A4-2945-4444-9EBB-97DE3C2FCCCE}" type="slidenum">
              <a:rPr lang="en-US" smtClean="0"/>
              <a:pPr/>
              <a:t>‹#›</a:t>
            </a:fld>
            <a:endParaRPr lang="en-US" dirty="0"/>
          </a:p>
        </p:txBody>
      </p:sp>
    </p:spTree>
    <p:extLst>
      <p:ext uri="{BB962C8B-B14F-4D97-AF65-F5344CB8AC3E}">
        <p14:creationId xmlns:p14="http://schemas.microsoft.com/office/powerpoint/2010/main" val="35674126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6" name="Slide Number Placeholder 5"/>
          <p:cNvSpPr txBox="1">
            <a:spLocks/>
          </p:cNvSpPr>
          <p:nvPr userDrawn="1"/>
        </p:nvSpPr>
        <p:spPr>
          <a:xfrm>
            <a:off x="8597900" y="4767264"/>
            <a:ext cx="482600" cy="273844"/>
          </a:xfrm>
          <a:prstGeom prst="rect">
            <a:avLst/>
          </a:prstGeom>
        </p:spPr>
        <p:txBody>
          <a:bodyPr/>
          <a:lstStyle>
            <a:defPPr>
              <a:defRPr lang="en-US"/>
            </a:defPPr>
            <a:lvl1pPr marL="0" algn="ct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B148A4-2945-4444-9EBB-97DE3C2FCCCE}" type="slidenum">
              <a:rPr lang="en-US" smtClean="0">
                <a:solidFill>
                  <a:srgbClr val="792B8B"/>
                </a:solidFill>
              </a:rPr>
              <a:pPr/>
              <a:t>‹#›</a:t>
            </a:fld>
            <a:endParaRPr lang="en-US" dirty="0">
              <a:solidFill>
                <a:srgbClr val="792B8B"/>
              </a:solidFill>
            </a:endParaRPr>
          </a:p>
        </p:txBody>
      </p:sp>
    </p:spTree>
    <p:extLst>
      <p:ext uri="{BB962C8B-B14F-4D97-AF65-F5344CB8AC3E}">
        <p14:creationId xmlns:p14="http://schemas.microsoft.com/office/powerpoint/2010/main" val="20833881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rgbClr val="792B8B"/>
                </a:solidFill>
              </a:defRPr>
            </a:lvl1pPr>
          </a:lstStyle>
          <a:p>
            <a:fld id="{55B148A4-2945-4444-9EBB-97DE3C2FCCCE}" type="slidenum">
              <a:rPr lang="en-US" smtClean="0"/>
              <a:pPr/>
              <a:t>‹#›</a:t>
            </a:fld>
            <a:endParaRPr lang="en-US" dirty="0"/>
          </a:p>
        </p:txBody>
      </p:sp>
    </p:spTree>
    <p:extLst>
      <p:ext uri="{BB962C8B-B14F-4D97-AF65-F5344CB8AC3E}">
        <p14:creationId xmlns:p14="http://schemas.microsoft.com/office/powerpoint/2010/main" val="8783597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solidFill>
                  <a:srgbClr val="000000"/>
                </a:solidFill>
              </a:defRPr>
            </a:lvl1pPr>
          </a:lstStyle>
          <a:p>
            <a:r>
              <a:rPr lang="en-GB" dirty="0"/>
              <a:t>Click to edit Master title style</a:t>
            </a:r>
            <a:endParaRPr lang="en-US" dirty="0"/>
          </a:p>
        </p:txBody>
      </p:sp>
      <p:sp>
        <p:nvSpPr>
          <p:cNvPr id="3" name="Content Placeholder 2"/>
          <p:cNvSpPr>
            <a:spLocks noGrp="1"/>
          </p:cNvSpPr>
          <p:nvPr>
            <p:ph idx="1"/>
          </p:nvPr>
        </p:nvSpPr>
        <p:spPr>
          <a:xfrm>
            <a:off x="3575050" y="204789"/>
            <a:ext cx="5111750" cy="438983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rgbClr val="792B8B"/>
                </a:solidFill>
              </a:defRPr>
            </a:lvl1pPr>
          </a:lstStyle>
          <a:p>
            <a:fld id="{55B148A4-2945-4444-9EBB-97DE3C2FCCCE}" type="slidenum">
              <a:rPr lang="en-US" smtClean="0"/>
              <a:pPr/>
              <a:t>‹#›</a:t>
            </a:fld>
            <a:endParaRPr lang="en-US" dirty="0"/>
          </a:p>
        </p:txBody>
      </p:sp>
    </p:spTree>
    <p:extLst>
      <p:ext uri="{BB962C8B-B14F-4D97-AF65-F5344CB8AC3E}">
        <p14:creationId xmlns:p14="http://schemas.microsoft.com/office/powerpoint/2010/main" val="16197078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rgbClr val="792B8B"/>
                </a:solidFill>
              </a:defRPr>
            </a:lvl1pPr>
          </a:lstStyle>
          <a:p>
            <a:fld id="{55B148A4-2945-4444-9EBB-97DE3C2FCCCE}" type="slidenum">
              <a:rPr lang="en-US" smtClean="0"/>
              <a:pPr/>
              <a:t>‹#›</a:t>
            </a:fld>
            <a:endParaRPr lang="en-US" dirty="0"/>
          </a:p>
        </p:txBody>
      </p:sp>
    </p:spTree>
    <p:extLst>
      <p:ext uri="{BB962C8B-B14F-4D97-AF65-F5344CB8AC3E}">
        <p14:creationId xmlns:p14="http://schemas.microsoft.com/office/powerpoint/2010/main" val="1154251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chemeClr val="bg1"/>
                </a:solidFill>
              </a:defRPr>
            </a:lvl1pPr>
          </a:lstStyle>
          <a:p>
            <a:fld id="{55B148A4-2945-4444-9EBB-97DE3C2FCCCE}" type="slidenum">
              <a:rPr lang="en-US" smtClean="0"/>
              <a:pPr/>
              <a:t>‹#›</a:t>
            </a:fld>
            <a:endParaRPr lang="en-US" dirty="0"/>
          </a:p>
        </p:txBody>
      </p:sp>
    </p:spTree>
    <p:extLst>
      <p:ext uri="{BB962C8B-B14F-4D97-AF65-F5344CB8AC3E}">
        <p14:creationId xmlns:p14="http://schemas.microsoft.com/office/powerpoint/2010/main" val="25046799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rgbClr val="792B8B"/>
                </a:solidFill>
              </a:defRPr>
            </a:lvl1pPr>
          </a:lstStyle>
          <a:p>
            <a:fld id="{55B148A4-2945-4444-9EBB-97DE3C2FCCCE}" type="slidenum">
              <a:rPr lang="en-US" smtClean="0"/>
              <a:pPr/>
              <a:t>‹#›</a:t>
            </a:fld>
            <a:endParaRPr lang="en-US" dirty="0"/>
          </a:p>
        </p:txBody>
      </p:sp>
    </p:spTree>
    <p:extLst>
      <p:ext uri="{BB962C8B-B14F-4D97-AF65-F5344CB8AC3E}">
        <p14:creationId xmlns:p14="http://schemas.microsoft.com/office/powerpoint/2010/main" val="28439259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rgbClr val="792B8B"/>
                </a:solidFill>
              </a:defRPr>
            </a:lvl1pPr>
          </a:lstStyle>
          <a:p>
            <a:fld id="{55B148A4-2945-4444-9EBB-97DE3C2FCCCE}" type="slidenum">
              <a:rPr lang="en-US" smtClean="0"/>
              <a:pPr/>
              <a:t>‹#›</a:t>
            </a:fld>
            <a:endParaRPr lang="en-US" dirty="0"/>
          </a:p>
        </p:txBody>
      </p:sp>
    </p:spTree>
    <p:extLst>
      <p:ext uri="{BB962C8B-B14F-4D97-AF65-F5344CB8AC3E}">
        <p14:creationId xmlns:p14="http://schemas.microsoft.com/office/powerpoint/2010/main" val="24881952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8" name="Picture 7" descr="KTP PP page frame.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4300" y="-85724"/>
            <a:ext cx="9372600" cy="5305425"/>
          </a:xfrm>
          <a:prstGeom prst="rect">
            <a:avLst/>
          </a:prstGeom>
        </p:spPr>
      </p:pic>
    </p:spTree>
    <p:extLst>
      <p:ext uri="{BB962C8B-B14F-4D97-AF65-F5344CB8AC3E}">
        <p14:creationId xmlns:p14="http://schemas.microsoft.com/office/powerpoint/2010/main" val="10211492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 name="Picture 1" descr="KTP PP page frame.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4300" y="-76199"/>
            <a:ext cx="9372600" cy="5286375"/>
          </a:xfrm>
          <a:prstGeom prst="rect">
            <a:avLst/>
          </a:prstGeom>
        </p:spPr>
      </p:pic>
    </p:spTree>
    <p:extLst>
      <p:ext uri="{BB962C8B-B14F-4D97-AF65-F5344CB8AC3E}">
        <p14:creationId xmlns:p14="http://schemas.microsoft.com/office/powerpoint/2010/main" val="40520402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KTP PP page frame.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7000" y="-66675"/>
            <a:ext cx="9423400" cy="5276850"/>
          </a:xfrm>
          <a:prstGeom prst="rect">
            <a:avLst/>
          </a:prstGeom>
        </p:spPr>
      </p:pic>
    </p:spTree>
    <p:extLst>
      <p:ext uri="{BB962C8B-B14F-4D97-AF65-F5344CB8AC3E}">
        <p14:creationId xmlns:p14="http://schemas.microsoft.com/office/powerpoint/2010/main" val="6150635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KTP PP front page.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5400" y="-9525"/>
            <a:ext cx="9398000" cy="5257800"/>
          </a:xfrm>
          <a:prstGeom prst="rect">
            <a:avLst/>
          </a:prstGeom>
        </p:spPr>
      </p:pic>
      <p:sp>
        <p:nvSpPr>
          <p:cNvPr id="2" name="Title 1"/>
          <p:cNvSpPr>
            <a:spLocks noGrp="1"/>
          </p:cNvSpPr>
          <p:nvPr>
            <p:ph type="ctrTitle"/>
          </p:nvPr>
        </p:nvSpPr>
        <p:spPr>
          <a:xfrm>
            <a:off x="463550" y="1076326"/>
            <a:ext cx="7772400" cy="1102519"/>
          </a:xfrm>
        </p:spPr>
        <p:txBody>
          <a:bodyPr>
            <a:normAutofit/>
          </a:bodyPr>
          <a:lstStyle>
            <a:lvl1pPr>
              <a:defRPr sz="40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7422436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chemeClr val="bg1"/>
                </a:solidFill>
              </a:defRPr>
            </a:lvl1pPr>
          </a:lstStyle>
          <a:p>
            <a:fld id="{55B148A4-2945-4444-9EBB-97DE3C2FCCCE}"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318345347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7"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chemeClr val="bg1"/>
                </a:solidFill>
              </a:defRPr>
            </a:lvl1pPr>
          </a:lstStyle>
          <a:p>
            <a:fld id="{55B148A4-2945-4444-9EBB-97DE3C2FCCCE}"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37152675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457200" y="1627585"/>
            <a:ext cx="4038600" cy="29670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1627585"/>
            <a:ext cx="4038600" cy="29670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chemeClr val="bg1"/>
                </a:solidFill>
              </a:defRPr>
            </a:lvl1pPr>
          </a:lstStyle>
          <a:p>
            <a:fld id="{55B148A4-2945-4444-9EBB-97DE3C2FCCCE}"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8506045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dirty="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8" y="1631156"/>
            <a:ext cx="4041775"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chemeClr val="bg1"/>
                </a:solidFill>
              </a:defRPr>
            </a:lvl1pPr>
          </a:lstStyle>
          <a:p>
            <a:fld id="{55B148A4-2945-4444-9EBB-97DE3C2FCCCE}"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2201169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solidFill>
                  <a:srgbClr val="000000"/>
                </a:solidFill>
              </a:defRPr>
            </a:lvl1pPr>
          </a:lstStyle>
          <a:p>
            <a:r>
              <a:rPr lang="en-GB" dirty="0"/>
              <a:t>Click to edit Master title style</a:t>
            </a:r>
            <a:endParaRPr lang="en-US" dirty="0"/>
          </a:p>
        </p:txBody>
      </p:sp>
      <p:sp>
        <p:nvSpPr>
          <p:cNvPr id="3" name="Content Placeholder 2"/>
          <p:cNvSpPr>
            <a:spLocks noGrp="1"/>
          </p:cNvSpPr>
          <p:nvPr>
            <p:ph idx="1"/>
          </p:nvPr>
        </p:nvSpPr>
        <p:spPr>
          <a:xfrm>
            <a:off x="3575050" y="204789"/>
            <a:ext cx="5111750" cy="438983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chemeClr val="bg1"/>
                </a:solidFill>
              </a:defRPr>
            </a:lvl1pPr>
          </a:lstStyle>
          <a:p>
            <a:fld id="{55B148A4-2945-4444-9EBB-97DE3C2FCCCE}" type="slidenum">
              <a:rPr lang="en-US" smtClean="0"/>
              <a:pPr/>
              <a:t>‹#›</a:t>
            </a:fld>
            <a:endParaRPr lang="en-US" dirty="0"/>
          </a:p>
        </p:txBody>
      </p:sp>
    </p:spTree>
    <p:extLst>
      <p:ext uri="{BB962C8B-B14F-4D97-AF65-F5344CB8AC3E}">
        <p14:creationId xmlns:p14="http://schemas.microsoft.com/office/powerpoint/2010/main" val="9958080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6" name="Slide Number Placeholder 5"/>
          <p:cNvSpPr txBox="1">
            <a:spLocks/>
          </p:cNvSpPr>
          <p:nvPr userDrawn="1"/>
        </p:nvSpPr>
        <p:spPr>
          <a:xfrm>
            <a:off x="8597900" y="4767264"/>
            <a:ext cx="482600" cy="273844"/>
          </a:xfrm>
          <a:prstGeom prst="rect">
            <a:avLst/>
          </a:prstGeom>
        </p:spPr>
        <p:txBody>
          <a:bodyPr/>
          <a:lstStyle>
            <a:defPPr>
              <a:defRPr lang="en-US"/>
            </a:defPPr>
            <a:lvl1pPr marL="0" algn="ct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B148A4-2945-4444-9EBB-97DE3C2FCCCE}"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29711210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chemeClr val="bg1"/>
                </a:solidFill>
              </a:defRPr>
            </a:lvl1pPr>
          </a:lstStyle>
          <a:p>
            <a:fld id="{55B148A4-2945-4444-9EBB-97DE3C2FCCCE}"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32434936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solidFill>
                  <a:srgbClr val="000000"/>
                </a:solidFill>
              </a:defRPr>
            </a:lvl1pPr>
          </a:lstStyle>
          <a:p>
            <a:r>
              <a:rPr lang="en-GB" dirty="0"/>
              <a:t>Click to edit Master title style</a:t>
            </a:r>
            <a:endParaRPr lang="en-US" dirty="0"/>
          </a:p>
        </p:txBody>
      </p:sp>
      <p:sp>
        <p:nvSpPr>
          <p:cNvPr id="3" name="Content Placeholder 2"/>
          <p:cNvSpPr>
            <a:spLocks noGrp="1"/>
          </p:cNvSpPr>
          <p:nvPr>
            <p:ph idx="1"/>
          </p:nvPr>
        </p:nvSpPr>
        <p:spPr>
          <a:xfrm>
            <a:off x="3575050" y="204789"/>
            <a:ext cx="5111750" cy="438983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chemeClr val="bg1"/>
                </a:solidFill>
              </a:defRPr>
            </a:lvl1pPr>
          </a:lstStyle>
          <a:p>
            <a:fld id="{55B148A4-2945-4444-9EBB-97DE3C2FCCCE}"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24712637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chemeClr val="bg1"/>
                </a:solidFill>
              </a:defRPr>
            </a:lvl1pPr>
          </a:lstStyle>
          <a:p>
            <a:fld id="{55B148A4-2945-4444-9EBB-97DE3C2FCCCE}"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39553517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chemeClr val="bg1"/>
                </a:solidFill>
              </a:defRPr>
            </a:lvl1pPr>
          </a:lstStyle>
          <a:p>
            <a:fld id="{55B148A4-2945-4444-9EBB-97DE3C2FCCCE}"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17591809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chemeClr val="bg1"/>
                </a:solidFill>
              </a:defRPr>
            </a:lvl1pPr>
          </a:lstStyle>
          <a:p>
            <a:fld id="{55B148A4-2945-4444-9EBB-97DE3C2FCCCE}"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26629503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8" name="Picture 7" descr="KTP PP page frame.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4300" y="-85724"/>
            <a:ext cx="9372600" cy="5305425"/>
          </a:xfrm>
          <a:prstGeom prst="rect">
            <a:avLst/>
          </a:prstGeom>
        </p:spPr>
      </p:pic>
    </p:spTree>
    <p:extLst>
      <p:ext uri="{BB962C8B-B14F-4D97-AF65-F5344CB8AC3E}">
        <p14:creationId xmlns:p14="http://schemas.microsoft.com/office/powerpoint/2010/main" val="35637480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 name="Picture 1" descr="KTP PP page frame.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4300" y="-76199"/>
            <a:ext cx="9372600" cy="5286375"/>
          </a:xfrm>
          <a:prstGeom prst="rect">
            <a:avLst/>
          </a:prstGeom>
        </p:spPr>
      </p:pic>
    </p:spTree>
    <p:extLst>
      <p:ext uri="{BB962C8B-B14F-4D97-AF65-F5344CB8AC3E}">
        <p14:creationId xmlns:p14="http://schemas.microsoft.com/office/powerpoint/2010/main" val="33811118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KTP PP page frame.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7000" y="-66675"/>
            <a:ext cx="9423400" cy="5276850"/>
          </a:xfrm>
          <a:prstGeom prst="rect">
            <a:avLst/>
          </a:prstGeom>
        </p:spPr>
      </p:pic>
    </p:spTree>
    <p:extLst>
      <p:ext uri="{BB962C8B-B14F-4D97-AF65-F5344CB8AC3E}">
        <p14:creationId xmlns:p14="http://schemas.microsoft.com/office/powerpoint/2010/main" val="4689593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Content slide - white, bullets text">
    <p:spTree>
      <p:nvGrpSpPr>
        <p:cNvPr id="1" name=""/>
        <p:cNvGrpSpPr/>
        <p:nvPr/>
      </p:nvGrpSpPr>
      <p:grpSpPr>
        <a:xfrm>
          <a:off x="0" y="0"/>
          <a:ext cx="0" cy="0"/>
          <a:chOff x="0" y="0"/>
          <a:chExt cx="0" cy="0"/>
        </a:xfrm>
      </p:grpSpPr>
      <p:sp>
        <p:nvSpPr>
          <p:cNvPr id="2" name="Title 1"/>
          <p:cNvSpPr>
            <a:spLocks noGrp="1"/>
          </p:cNvSpPr>
          <p:nvPr>
            <p:ph type="title"/>
          </p:nvPr>
        </p:nvSpPr>
        <p:spPr>
          <a:xfrm>
            <a:off x="438150" y="540963"/>
            <a:ext cx="8228794" cy="524648"/>
          </a:xfrm>
        </p:spPr>
        <p:txBody>
          <a:bodyPr>
            <a:noAutofit/>
          </a:bodyPr>
          <a:lstStyle>
            <a:lvl1pPr algn="l">
              <a:defRPr sz="3200">
                <a:solidFill>
                  <a:srgbClr val="792B8B"/>
                </a:solidFill>
              </a:defRPr>
            </a:lvl1pPr>
          </a:lstStyle>
          <a:p>
            <a:r>
              <a:rPr lang="en-GB" dirty="0"/>
              <a:t>Click to edit Master title style</a:t>
            </a:r>
            <a:endParaRPr lang="en-US" dirty="0"/>
          </a:p>
        </p:txBody>
      </p:sp>
      <p:sp>
        <p:nvSpPr>
          <p:cNvPr id="5" name="Text Placeholder 3"/>
          <p:cNvSpPr>
            <a:spLocks noGrp="1"/>
          </p:cNvSpPr>
          <p:nvPr>
            <p:ph type="body" sz="quarter" idx="10"/>
          </p:nvPr>
        </p:nvSpPr>
        <p:spPr>
          <a:xfrm>
            <a:off x="457604" y="1627585"/>
            <a:ext cx="8228390" cy="2632946"/>
          </a:xfrm>
          <a:prstGeom prst="rect">
            <a:avLst/>
          </a:prstGeom>
        </p:spPr>
        <p:txBody>
          <a:bodyPr vert="horz" lIns="58044" tIns="29022" rIns="58044" bIns="29022">
            <a:normAutofit/>
          </a:bodyPr>
          <a:lstStyle>
            <a:lvl1pPr>
              <a:lnSpc>
                <a:spcPct val="90000"/>
              </a:lnSpc>
              <a:buFont typeface="Calibri" pitchFamily="34" charset="0"/>
              <a:buChar char="•"/>
              <a:defRPr sz="2400" baseline="0">
                <a:solidFill>
                  <a:srgbClr val="792B8B"/>
                </a:solidFill>
              </a:defRPr>
            </a:lvl1pPr>
            <a:lvl2pPr marL="458509" indent="-228750">
              <a:lnSpc>
                <a:spcPct val="90000"/>
              </a:lnSpc>
              <a:buFont typeface="Arial" pitchFamily="34" charset="0"/>
              <a:buChar char="-"/>
              <a:defRPr sz="2000" baseline="0">
                <a:solidFill>
                  <a:srgbClr val="792B8B"/>
                </a:solidFill>
              </a:defRPr>
            </a:lvl2pPr>
            <a:lvl3pPr marL="725552" indent="-267043">
              <a:lnSpc>
                <a:spcPct val="90000"/>
              </a:lnSpc>
              <a:buFont typeface="Calibri" pitchFamily="34" charset="0"/>
              <a:buChar char="•"/>
              <a:defRPr sz="2000" baseline="0">
                <a:solidFill>
                  <a:srgbClr val="792B8B"/>
                </a:solidFill>
              </a:defRPr>
            </a:lvl3pPr>
            <a:lvl4pPr marL="1015771" indent="-273090">
              <a:lnSpc>
                <a:spcPct val="90000"/>
              </a:lnSpc>
              <a:buFont typeface="Arial" pitchFamily="34" charset="0"/>
              <a:buChar char="-"/>
              <a:defRPr sz="2000" baseline="0">
                <a:solidFill>
                  <a:srgbClr val="792B8B"/>
                </a:solidFill>
              </a:defRPr>
            </a:lvl4pPr>
            <a:lvl5pPr>
              <a:lnSpc>
                <a:spcPct val="90000"/>
              </a:lnSpc>
              <a:defRPr sz="2500" baseline="0">
                <a:solidFill>
                  <a:schemeClr val="tx1">
                    <a:lumMod val="75000"/>
                    <a:lumOff val="2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4"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chemeClr val="bg1"/>
                </a:solidFill>
              </a:defRPr>
            </a:lvl1pPr>
          </a:lstStyle>
          <a:p>
            <a:fld id="{55B148A4-2945-4444-9EBB-97DE3C2FCCCE}"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2493388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chemeClr val="bg1"/>
                </a:solidFill>
              </a:defRPr>
            </a:lvl1pPr>
          </a:lstStyle>
          <a:p>
            <a:fld id="{55B148A4-2945-4444-9EBB-97DE3C2FCCCE}" type="slidenum">
              <a:rPr lang="en-US" smtClean="0"/>
              <a:pPr/>
              <a:t>‹#›</a:t>
            </a:fld>
            <a:endParaRPr lang="en-US" dirty="0"/>
          </a:p>
        </p:txBody>
      </p:sp>
    </p:spTree>
    <p:extLst>
      <p:ext uri="{BB962C8B-B14F-4D97-AF65-F5344CB8AC3E}">
        <p14:creationId xmlns:p14="http://schemas.microsoft.com/office/powerpoint/2010/main" val="288365965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Content slide - purple, bullets text">
    <p:spTree>
      <p:nvGrpSpPr>
        <p:cNvPr id="1" name=""/>
        <p:cNvGrpSpPr/>
        <p:nvPr/>
      </p:nvGrpSpPr>
      <p:grpSpPr>
        <a:xfrm>
          <a:off x="0" y="0"/>
          <a:ext cx="0" cy="0"/>
          <a:chOff x="0" y="0"/>
          <a:chExt cx="0" cy="0"/>
        </a:xfrm>
      </p:grpSpPr>
      <p:sp>
        <p:nvSpPr>
          <p:cNvPr id="2" name="Title 1"/>
          <p:cNvSpPr>
            <a:spLocks noGrp="1"/>
          </p:cNvSpPr>
          <p:nvPr>
            <p:ph type="title"/>
          </p:nvPr>
        </p:nvSpPr>
        <p:spPr>
          <a:xfrm>
            <a:off x="457604" y="888223"/>
            <a:ext cx="8228794" cy="524648"/>
          </a:xfrm>
        </p:spPr>
        <p:txBody>
          <a:bodyPr/>
          <a:lstStyle/>
          <a:p>
            <a:r>
              <a:rPr lang="en-GB"/>
              <a:t>Click to edit Master title style</a:t>
            </a:r>
            <a:endParaRPr lang="en-US"/>
          </a:p>
        </p:txBody>
      </p:sp>
      <p:sp>
        <p:nvSpPr>
          <p:cNvPr id="5" name="Text Placeholder 3"/>
          <p:cNvSpPr>
            <a:spLocks noGrp="1"/>
          </p:cNvSpPr>
          <p:nvPr>
            <p:ph type="body" sz="quarter" idx="10"/>
          </p:nvPr>
        </p:nvSpPr>
        <p:spPr>
          <a:xfrm>
            <a:off x="457604" y="1509215"/>
            <a:ext cx="8228390" cy="2751315"/>
          </a:xfrm>
          <a:prstGeom prst="rect">
            <a:avLst/>
          </a:prstGeom>
        </p:spPr>
        <p:txBody>
          <a:bodyPr vert="horz" lIns="57404" tIns="28675" rIns="57404" bIns="28675"/>
          <a:lstStyle>
            <a:lvl1pPr>
              <a:lnSpc>
                <a:spcPct val="90000"/>
              </a:lnSpc>
              <a:buFont typeface="Calibri" pitchFamily="34" charset="0"/>
              <a:buChar char="•"/>
              <a:defRPr sz="2500" baseline="0">
                <a:solidFill>
                  <a:schemeClr val="bg1">
                    <a:lumMod val="95000"/>
                  </a:schemeClr>
                </a:solidFill>
              </a:defRPr>
            </a:lvl1pPr>
            <a:lvl2pPr marL="453213" indent="-226094">
              <a:lnSpc>
                <a:spcPct val="90000"/>
              </a:lnSpc>
              <a:buFont typeface="Arial" pitchFamily="34" charset="0"/>
              <a:buChar char="-"/>
              <a:defRPr sz="2300" baseline="0">
                <a:solidFill>
                  <a:schemeClr val="bg1">
                    <a:lumMod val="95000"/>
                  </a:schemeClr>
                </a:solidFill>
              </a:defRPr>
            </a:lvl2pPr>
            <a:lvl3pPr marL="717176" indent="-263922">
              <a:lnSpc>
                <a:spcPct val="90000"/>
              </a:lnSpc>
              <a:buFont typeface="Calibri" pitchFamily="34" charset="0"/>
              <a:buChar char="•"/>
              <a:defRPr sz="2300" baseline="0">
                <a:solidFill>
                  <a:schemeClr val="bg1">
                    <a:lumMod val="95000"/>
                  </a:schemeClr>
                </a:solidFill>
              </a:defRPr>
            </a:lvl3pPr>
            <a:lvl4pPr marL="1004045" indent="-269943">
              <a:lnSpc>
                <a:spcPct val="90000"/>
              </a:lnSpc>
              <a:buFont typeface="Arial" pitchFamily="34" charset="0"/>
              <a:buChar char="-"/>
              <a:defRPr sz="2300" baseline="0">
                <a:solidFill>
                  <a:schemeClr val="bg1">
                    <a:lumMod val="95000"/>
                  </a:schemeClr>
                </a:solidFill>
              </a:defRPr>
            </a:lvl4pPr>
            <a:lvl5pPr>
              <a:lnSpc>
                <a:spcPct val="90000"/>
              </a:lnSpc>
              <a:defRPr sz="2500" baseline="0">
                <a:solidFill>
                  <a:schemeClr val="tx1">
                    <a:lumMod val="75000"/>
                    <a:lumOff val="2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298608015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KTP PP front page.ai"/>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400" y="-9525"/>
            <a:ext cx="9398000" cy="5257800"/>
          </a:xfrm>
          <a:prstGeom prst="rect">
            <a:avLst/>
          </a:prstGeom>
        </p:spPr>
      </p:pic>
      <p:sp>
        <p:nvSpPr>
          <p:cNvPr id="2" name="Title 1"/>
          <p:cNvSpPr>
            <a:spLocks noGrp="1"/>
          </p:cNvSpPr>
          <p:nvPr>
            <p:ph type="ctrTitle"/>
          </p:nvPr>
        </p:nvSpPr>
        <p:spPr>
          <a:xfrm>
            <a:off x="463550" y="1076327"/>
            <a:ext cx="7772400" cy="1102519"/>
          </a:xfrm>
        </p:spPr>
        <p:txBody>
          <a:bodyPr>
            <a:normAutofit/>
          </a:bodyPr>
          <a:lstStyle>
            <a:lvl1pPr>
              <a:defRPr sz="40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36007209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chemeClr val="bg1"/>
                </a:solidFill>
              </a:defRPr>
            </a:lvl1pPr>
          </a:lstStyle>
          <a:p>
            <a:fld id="{55B148A4-2945-4444-9EBB-97DE3C2FCCCE}"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407594053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7"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chemeClr val="bg1"/>
                </a:solidFill>
              </a:defRPr>
            </a:lvl1pPr>
          </a:lstStyle>
          <a:p>
            <a:fld id="{55B148A4-2945-4444-9EBB-97DE3C2FCCCE}"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27831871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457200" y="1627585"/>
            <a:ext cx="4038600" cy="29670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1627585"/>
            <a:ext cx="4038600" cy="29670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chemeClr val="bg1"/>
                </a:solidFill>
              </a:defRPr>
            </a:lvl1pPr>
          </a:lstStyle>
          <a:p>
            <a:fld id="{55B148A4-2945-4444-9EBB-97DE3C2FCCCE}"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206691609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dirty="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30" y="1631156"/>
            <a:ext cx="4041775"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chemeClr val="bg1"/>
                </a:solidFill>
              </a:defRPr>
            </a:lvl1pPr>
          </a:lstStyle>
          <a:p>
            <a:fld id="{55B148A4-2945-4444-9EBB-97DE3C2FCCCE}"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242857287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6" name="Slide Number Placeholder 5"/>
          <p:cNvSpPr txBox="1">
            <a:spLocks/>
          </p:cNvSpPr>
          <p:nvPr userDrawn="1"/>
        </p:nvSpPr>
        <p:spPr>
          <a:xfrm>
            <a:off x="8597900" y="4767264"/>
            <a:ext cx="482600" cy="273844"/>
          </a:xfrm>
          <a:prstGeom prst="rect">
            <a:avLst/>
          </a:prstGeom>
        </p:spPr>
        <p:txBody>
          <a:bodyPr/>
          <a:lstStyle>
            <a:defPPr>
              <a:defRPr lang="en-US"/>
            </a:defPPr>
            <a:lvl1pPr marL="0" algn="ct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B148A4-2945-4444-9EBB-97DE3C2FCCCE}"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197218822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chemeClr val="bg1"/>
                </a:solidFill>
              </a:defRPr>
            </a:lvl1pPr>
          </a:lstStyle>
          <a:p>
            <a:fld id="{55B148A4-2945-4444-9EBB-97DE3C2FCCCE}"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26673580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solidFill>
                  <a:srgbClr val="000000"/>
                </a:solidFill>
              </a:defRPr>
            </a:lvl1pPr>
          </a:lstStyle>
          <a:p>
            <a:r>
              <a:rPr lang="en-GB" dirty="0"/>
              <a:t>Click to edit Master title style</a:t>
            </a:r>
            <a:endParaRPr lang="en-US" dirty="0"/>
          </a:p>
        </p:txBody>
      </p:sp>
      <p:sp>
        <p:nvSpPr>
          <p:cNvPr id="3" name="Content Placeholder 2"/>
          <p:cNvSpPr>
            <a:spLocks noGrp="1"/>
          </p:cNvSpPr>
          <p:nvPr>
            <p:ph idx="1"/>
          </p:nvPr>
        </p:nvSpPr>
        <p:spPr>
          <a:xfrm>
            <a:off x="3575050" y="204790"/>
            <a:ext cx="5111750" cy="438983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chemeClr val="bg1"/>
                </a:solidFill>
              </a:defRPr>
            </a:lvl1pPr>
          </a:lstStyle>
          <a:p>
            <a:fld id="{55B148A4-2945-4444-9EBB-97DE3C2FCCCE}"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133014439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Slide Number Placeholder 5"/>
          <p:cNvSpPr>
            <a:spLocks noGrp="1"/>
          </p:cNvSpPr>
          <p:nvPr>
            <p:ph type="sldNum" sz="quarter" idx="12"/>
          </p:nvPr>
        </p:nvSpPr>
        <p:spPr>
          <a:xfrm>
            <a:off x="8597900" y="4767264"/>
            <a:ext cx="482600" cy="273844"/>
          </a:xfrm>
          <a:prstGeom prst="rect">
            <a:avLst/>
          </a:prstGeom>
        </p:spPr>
        <p:txBody>
          <a:bodyPr/>
          <a:lstStyle>
            <a:lvl1pPr algn="ctr">
              <a:defRPr sz="1000">
                <a:solidFill>
                  <a:schemeClr val="bg1"/>
                </a:solidFill>
              </a:defRPr>
            </a:lvl1pPr>
          </a:lstStyle>
          <a:p>
            <a:fld id="{55B148A4-2945-4444-9EBB-97DE3C2FCCCE}"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536195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6.emf"/><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6" Type="http://schemas.openxmlformats.org/officeDocument/2006/relationships/image" Target="../media/image7.emf"/><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3.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6" Type="http://schemas.openxmlformats.org/officeDocument/2006/relationships/image" Target="../media/image8.emf"/><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theme" Target="../theme/theme4.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image" Target="../media/image9.emf"/><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theme" Target="../theme/theme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image" Target="../media/image1.emf"/><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theme" Target="../theme/theme6.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theme" Target="../theme/theme7.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10" Type="http://schemas.openxmlformats.org/officeDocument/2006/relationships/slideLayout" Target="../slideLayouts/slideLayout100.xml"/><Relationship Id="rId19" Type="http://schemas.openxmlformats.org/officeDocument/2006/relationships/image" Target="../media/image1.emf"/><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18" Type="http://schemas.openxmlformats.org/officeDocument/2006/relationships/image" Target="../media/image6.emf"/><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theme" Target="../theme/theme8.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image" Target="../media/image11.jpeg"/><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KTP PP page frame.ai"/>
          <p:cNvPicPr>
            <a:picLocks noChangeAspect="1"/>
          </p:cNvPicPr>
          <p:nvPr userDrawn="1"/>
        </p:nvPicPr>
        <p:blipFill>
          <a:blip r:embed="rId19">
            <a:extLst>
              <a:ext uri="{28A0092B-C50C-407E-A947-70E740481C1C}">
                <a14:useLocalDpi xmlns:a14="http://schemas.microsoft.com/office/drawing/2010/main"/>
              </a:ext>
            </a:extLst>
          </a:blip>
          <a:stretch>
            <a:fillRect/>
          </a:stretch>
        </p:blipFill>
        <p:spPr>
          <a:xfrm>
            <a:off x="16950" y="-76200"/>
            <a:ext cx="9139750" cy="5241142"/>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27585"/>
            <a:ext cx="8229600" cy="266819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Slide Number Placeholder 5"/>
          <p:cNvSpPr>
            <a:spLocks noGrp="1"/>
          </p:cNvSpPr>
          <p:nvPr>
            <p:ph type="sldNum" sz="quarter" idx="4"/>
          </p:nvPr>
        </p:nvSpPr>
        <p:spPr>
          <a:xfrm>
            <a:off x="8597900" y="4767264"/>
            <a:ext cx="482600" cy="273844"/>
          </a:xfrm>
          <a:prstGeom prst="rect">
            <a:avLst/>
          </a:prstGeom>
        </p:spPr>
        <p:txBody>
          <a:bodyPr/>
          <a:lstStyle>
            <a:lvl1pPr algn="ctr">
              <a:defRPr sz="1000">
                <a:solidFill>
                  <a:schemeClr val="bg1"/>
                </a:solidFill>
              </a:defRPr>
            </a:lvl1pPr>
          </a:lstStyle>
          <a:p>
            <a:fld id="{55B148A4-2945-4444-9EBB-97DE3C2FCCCE}" type="slidenum">
              <a:rPr lang="en-US" smtClean="0"/>
              <a:pPr/>
              <a:t>‹#›</a:t>
            </a:fld>
            <a:endParaRPr lang="en-US" dirty="0"/>
          </a:p>
        </p:txBody>
      </p:sp>
    </p:spTree>
    <p:extLst>
      <p:ext uri="{BB962C8B-B14F-4D97-AF65-F5344CB8AC3E}">
        <p14:creationId xmlns:p14="http://schemas.microsoft.com/office/powerpoint/2010/main" val="19930935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737" r:id="rId12"/>
    <p:sldLayoutId id="2147483738" r:id="rId13"/>
    <p:sldLayoutId id="2147483739" r:id="rId14"/>
    <p:sldLayoutId id="2147483753" r:id="rId15"/>
    <p:sldLayoutId id="2147483774" r:id="rId16"/>
    <p:sldLayoutId id="2147483795" r:id="rId17"/>
  </p:sldLayoutIdLst>
  <p:hf sldNum="0" hdr="0" ftr="0" dt="0"/>
  <p:txStyles>
    <p:titleStyle>
      <a:lvl1pPr algn="l" defTabSz="457200" rtl="0" eaLnBrk="1" latinLnBrk="0" hangingPunct="1">
        <a:spcBef>
          <a:spcPct val="0"/>
        </a:spcBef>
        <a:buNone/>
        <a:defRPr sz="3200" kern="1200">
          <a:solidFill>
            <a:srgbClr val="792B8B"/>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rgbClr val="792B8B"/>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792B8B"/>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rgbClr val="792B8B"/>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792B8B"/>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792B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KTP PP page frame.ai"/>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4250" y="1"/>
            <a:ext cx="9228650" cy="5210175"/>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27585"/>
            <a:ext cx="8229600" cy="266819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Slide Number Placeholder 5"/>
          <p:cNvSpPr>
            <a:spLocks noGrp="1"/>
          </p:cNvSpPr>
          <p:nvPr>
            <p:ph type="sldNum" sz="quarter" idx="4"/>
          </p:nvPr>
        </p:nvSpPr>
        <p:spPr>
          <a:xfrm>
            <a:off x="8597900" y="4767264"/>
            <a:ext cx="482600" cy="273844"/>
          </a:xfrm>
          <a:prstGeom prst="rect">
            <a:avLst/>
          </a:prstGeom>
        </p:spPr>
        <p:txBody>
          <a:bodyPr/>
          <a:lstStyle>
            <a:lvl1pPr algn="ctr">
              <a:defRPr sz="1000">
                <a:solidFill>
                  <a:schemeClr val="bg1"/>
                </a:solidFill>
              </a:defRPr>
            </a:lvl1pPr>
          </a:lstStyle>
          <a:p>
            <a:fld id="{55B148A4-2945-4444-9EBB-97DE3C2FCCCE}" type="slidenum">
              <a:rPr lang="en-US" smtClean="0"/>
              <a:pPr/>
              <a:t>‹#›</a:t>
            </a:fld>
            <a:endParaRPr lang="en-US" dirty="0"/>
          </a:p>
        </p:txBody>
      </p:sp>
    </p:spTree>
    <p:extLst>
      <p:ext uri="{BB962C8B-B14F-4D97-AF65-F5344CB8AC3E}">
        <p14:creationId xmlns:p14="http://schemas.microsoft.com/office/powerpoint/2010/main" val="360640729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740" r:id="rId12"/>
    <p:sldLayoutId id="2147483741" r:id="rId13"/>
    <p:sldLayoutId id="2147483742" r:id="rId14"/>
    <p:sldLayoutId id="2147483756" r:id="rId15"/>
  </p:sldLayoutIdLst>
  <p:hf sldNum="0" hdr="0" ftr="0" dt="0"/>
  <p:txStyles>
    <p:titleStyle>
      <a:lvl1pPr algn="l" defTabSz="457200" rtl="0" eaLnBrk="1" latinLnBrk="0" hangingPunct="1">
        <a:spcBef>
          <a:spcPct val="0"/>
        </a:spcBef>
        <a:buNone/>
        <a:defRPr sz="3200" kern="1200">
          <a:solidFill>
            <a:srgbClr val="792B8B"/>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rgbClr val="792B8B"/>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792B8B"/>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rgbClr val="792B8B"/>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792B8B"/>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792B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KTP PP page frame.ai"/>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4254" y="1"/>
            <a:ext cx="9135493" cy="5143495"/>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27585"/>
            <a:ext cx="8229600" cy="266819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Slide Number Placeholder 5"/>
          <p:cNvSpPr>
            <a:spLocks noGrp="1"/>
          </p:cNvSpPr>
          <p:nvPr>
            <p:ph type="sldNum" sz="quarter" idx="4"/>
          </p:nvPr>
        </p:nvSpPr>
        <p:spPr>
          <a:xfrm>
            <a:off x="8597900" y="4767264"/>
            <a:ext cx="482600" cy="273844"/>
          </a:xfrm>
          <a:prstGeom prst="rect">
            <a:avLst/>
          </a:prstGeom>
        </p:spPr>
        <p:txBody>
          <a:bodyPr/>
          <a:lstStyle>
            <a:lvl1pPr algn="ctr">
              <a:defRPr sz="1000">
                <a:solidFill>
                  <a:srgbClr val="792B8B"/>
                </a:solidFill>
              </a:defRPr>
            </a:lvl1pPr>
          </a:lstStyle>
          <a:p>
            <a:fld id="{55B148A4-2945-4444-9EBB-97DE3C2FCCCE}" type="slidenum">
              <a:rPr lang="en-US" smtClean="0"/>
              <a:pPr/>
              <a:t>‹#›</a:t>
            </a:fld>
            <a:endParaRPr lang="en-US" dirty="0"/>
          </a:p>
        </p:txBody>
      </p:sp>
    </p:spTree>
    <p:extLst>
      <p:ext uri="{BB962C8B-B14F-4D97-AF65-F5344CB8AC3E}">
        <p14:creationId xmlns:p14="http://schemas.microsoft.com/office/powerpoint/2010/main" val="208715655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43" r:id="rId12"/>
    <p:sldLayoutId id="2147483744" r:id="rId13"/>
    <p:sldLayoutId id="2147483745" r:id="rId14"/>
  </p:sldLayoutIdLst>
  <p:hf sldNum="0" hdr="0" ftr="0" dt="0"/>
  <p:txStyles>
    <p:titleStyle>
      <a:lvl1pPr algn="l" defTabSz="457200" rtl="0" eaLnBrk="1" latinLnBrk="0" hangingPunct="1">
        <a:spcBef>
          <a:spcPct val="0"/>
        </a:spcBef>
        <a:buNone/>
        <a:defRPr sz="3200" kern="1200">
          <a:solidFill>
            <a:srgbClr val="792B8B"/>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rgbClr val="792B8B"/>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792B8B"/>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rgbClr val="792B8B"/>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792B8B"/>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792B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KTP PP page frame.ai"/>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4252" y="0"/>
            <a:ext cx="9139755"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27585"/>
            <a:ext cx="8229600" cy="266819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Slide Number Placeholder 5"/>
          <p:cNvSpPr>
            <a:spLocks noGrp="1"/>
          </p:cNvSpPr>
          <p:nvPr>
            <p:ph type="sldNum" sz="quarter" idx="4"/>
          </p:nvPr>
        </p:nvSpPr>
        <p:spPr>
          <a:xfrm>
            <a:off x="8597900" y="4767264"/>
            <a:ext cx="482600" cy="273844"/>
          </a:xfrm>
          <a:prstGeom prst="rect">
            <a:avLst/>
          </a:prstGeom>
        </p:spPr>
        <p:txBody>
          <a:bodyPr/>
          <a:lstStyle>
            <a:lvl1pPr algn="ctr">
              <a:defRPr sz="1000">
                <a:solidFill>
                  <a:srgbClr val="792B8B"/>
                </a:solidFill>
              </a:defRPr>
            </a:lvl1pPr>
          </a:lstStyle>
          <a:p>
            <a:fld id="{55B148A4-2945-4444-9EBB-97DE3C2FCCCE}" type="slidenum">
              <a:rPr lang="en-US" smtClean="0"/>
              <a:pPr/>
              <a:t>‹#›</a:t>
            </a:fld>
            <a:endParaRPr lang="en-US" dirty="0"/>
          </a:p>
        </p:txBody>
      </p:sp>
    </p:spTree>
    <p:extLst>
      <p:ext uri="{BB962C8B-B14F-4D97-AF65-F5344CB8AC3E}">
        <p14:creationId xmlns:p14="http://schemas.microsoft.com/office/powerpoint/2010/main" val="343643025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46" r:id="rId12"/>
    <p:sldLayoutId id="2147483747" r:id="rId13"/>
    <p:sldLayoutId id="2147483748" r:id="rId14"/>
  </p:sldLayoutIdLst>
  <p:hf sldNum="0" hdr="0" ftr="0" dt="0"/>
  <p:txStyles>
    <p:titleStyle>
      <a:lvl1pPr algn="l" defTabSz="457200" rtl="0" eaLnBrk="1" latinLnBrk="0" hangingPunct="1">
        <a:spcBef>
          <a:spcPct val="0"/>
        </a:spcBef>
        <a:buNone/>
        <a:defRPr sz="3200" kern="1200">
          <a:solidFill>
            <a:srgbClr val="792B8B"/>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rgbClr val="792B8B"/>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792B8B"/>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rgbClr val="792B8B"/>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792B8B"/>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792B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KTP PP page frame.ai"/>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4254" y="1"/>
            <a:ext cx="9139749" cy="5143496"/>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27585"/>
            <a:ext cx="8229600" cy="266819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Slide Number Placeholder 5"/>
          <p:cNvSpPr>
            <a:spLocks noGrp="1"/>
          </p:cNvSpPr>
          <p:nvPr>
            <p:ph type="sldNum" sz="quarter" idx="4"/>
          </p:nvPr>
        </p:nvSpPr>
        <p:spPr>
          <a:xfrm>
            <a:off x="8597900" y="4767264"/>
            <a:ext cx="482600" cy="273844"/>
          </a:xfrm>
          <a:prstGeom prst="rect">
            <a:avLst/>
          </a:prstGeom>
        </p:spPr>
        <p:txBody>
          <a:bodyPr/>
          <a:lstStyle>
            <a:lvl1pPr algn="ctr">
              <a:defRPr sz="1000">
                <a:solidFill>
                  <a:srgbClr val="792B8B"/>
                </a:solidFill>
              </a:defRPr>
            </a:lvl1pPr>
          </a:lstStyle>
          <a:p>
            <a:fld id="{55B148A4-2945-4444-9EBB-97DE3C2FCCCE}" type="slidenum">
              <a:rPr lang="en-US" smtClean="0"/>
              <a:pPr/>
              <a:t>‹#›</a:t>
            </a:fld>
            <a:endParaRPr lang="en-US" dirty="0"/>
          </a:p>
        </p:txBody>
      </p:sp>
    </p:spTree>
    <p:extLst>
      <p:ext uri="{BB962C8B-B14F-4D97-AF65-F5344CB8AC3E}">
        <p14:creationId xmlns:p14="http://schemas.microsoft.com/office/powerpoint/2010/main" val="226295807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49" r:id="rId12"/>
    <p:sldLayoutId id="2147483750" r:id="rId13"/>
    <p:sldLayoutId id="2147483751" r:id="rId14"/>
  </p:sldLayoutIdLst>
  <p:hf sldNum="0" hdr="0" ftr="0" dt="0"/>
  <p:txStyles>
    <p:titleStyle>
      <a:lvl1pPr algn="l" defTabSz="457200" rtl="0" eaLnBrk="1" latinLnBrk="0" hangingPunct="1">
        <a:spcBef>
          <a:spcPct val="0"/>
        </a:spcBef>
        <a:buNone/>
        <a:defRPr sz="3200" kern="1200">
          <a:solidFill>
            <a:srgbClr val="792B8B"/>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rgbClr val="792B8B"/>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792B8B"/>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rgbClr val="792B8B"/>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792B8B"/>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792B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KTP PP page frame.ai"/>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16950" y="-76200"/>
            <a:ext cx="9139750" cy="5241142"/>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27585"/>
            <a:ext cx="8229600" cy="266819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Slide Number Placeholder 5"/>
          <p:cNvSpPr>
            <a:spLocks noGrp="1"/>
          </p:cNvSpPr>
          <p:nvPr>
            <p:ph type="sldNum" sz="quarter" idx="4"/>
          </p:nvPr>
        </p:nvSpPr>
        <p:spPr>
          <a:xfrm>
            <a:off x="8597900" y="4767264"/>
            <a:ext cx="482600" cy="273844"/>
          </a:xfrm>
          <a:prstGeom prst="rect">
            <a:avLst/>
          </a:prstGeom>
        </p:spPr>
        <p:txBody>
          <a:bodyPr/>
          <a:lstStyle>
            <a:lvl1pPr algn="ctr">
              <a:defRPr sz="1000">
                <a:solidFill>
                  <a:schemeClr val="bg1"/>
                </a:solidFill>
              </a:defRPr>
            </a:lvl1pPr>
          </a:lstStyle>
          <a:p>
            <a:fld id="{55B148A4-2945-4444-9EBB-97DE3C2FCCCE}"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4278779715"/>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Lst>
  <p:hf sldNum="0" hdr="0" ftr="0" dt="0"/>
  <p:txStyles>
    <p:titleStyle>
      <a:lvl1pPr algn="l" defTabSz="457200" rtl="0" eaLnBrk="1" latinLnBrk="0" hangingPunct="1">
        <a:spcBef>
          <a:spcPct val="0"/>
        </a:spcBef>
        <a:buNone/>
        <a:defRPr sz="3200" kern="1200">
          <a:solidFill>
            <a:srgbClr val="792B8B"/>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rgbClr val="792B8B"/>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792B8B"/>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rgbClr val="792B8B"/>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792B8B"/>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792B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KTP PP page frame.ai"/>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16950" y="-76200"/>
            <a:ext cx="9139750" cy="5241142"/>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27585"/>
            <a:ext cx="8229600" cy="266819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Slide Number Placeholder 5"/>
          <p:cNvSpPr>
            <a:spLocks noGrp="1"/>
          </p:cNvSpPr>
          <p:nvPr>
            <p:ph type="sldNum" sz="quarter" idx="4"/>
          </p:nvPr>
        </p:nvSpPr>
        <p:spPr>
          <a:xfrm>
            <a:off x="8597900" y="4767264"/>
            <a:ext cx="482600" cy="273844"/>
          </a:xfrm>
          <a:prstGeom prst="rect">
            <a:avLst/>
          </a:prstGeom>
        </p:spPr>
        <p:txBody>
          <a:bodyPr/>
          <a:lstStyle>
            <a:lvl1pPr algn="ctr">
              <a:defRPr sz="1000">
                <a:solidFill>
                  <a:schemeClr val="bg1"/>
                </a:solidFill>
              </a:defRPr>
            </a:lvl1pPr>
          </a:lstStyle>
          <a:p>
            <a:fld id="{55B148A4-2945-4444-9EBB-97DE3C2FCCCE}"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4177476836"/>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2" r:id="rId16"/>
    <p:sldLayoutId id="2147483793" r:id="rId17"/>
  </p:sldLayoutIdLst>
  <p:hf sldNum="0" hdr="0" ftr="0" dt="0"/>
  <p:txStyles>
    <p:titleStyle>
      <a:lvl1pPr algn="l" defTabSz="457200" rtl="0" eaLnBrk="1" latinLnBrk="0" hangingPunct="1">
        <a:spcBef>
          <a:spcPct val="0"/>
        </a:spcBef>
        <a:buNone/>
        <a:defRPr sz="3200" kern="1200">
          <a:solidFill>
            <a:srgbClr val="792B8B"/>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rgbClr val="792B8B"/>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792B8B"/>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rgbClr val="792B8B"/>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792B8B"/>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792B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KTP PP page frame.ai"/>
          <p:cNvPicPr>
            <a:picLocks noChangeAspect="1"/>
          </p:cNvPicPr>
          <p:nvPr userDrawn="1"/>
        </p:nvPicPr>
        <p:blipFill>
          <a:blip r:embed="rId18"/>
          <a:stretch>
            <a:fillRect/>
          </a:stretch>
        </p:blipFill>
        <p:spPr>
          <a:xfrm>
            <a:off x="-31360" y="0"/>
            <a:ext cx="9277733" cy="5161303"/>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27585"/>
            <a:ext cx="8229600" cy="284916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Slide Number Placeholder 5"/>
          <p:cNvSpPr>
            <a:spLocks noGrp="1"/>
          </p:cNvSpPr>
          <p:nvPr>
            <p:ph type="sldNum" sz="quarter" idx="4"/>
          </p:nvPr>
        </p:nvSpPr>
        <p:spPr>
          <a:xfrm>
            <a:off x="8597900" y="4767263"/>
            <a:ext cx="482600" cy="273844"/>
          </a:xfrm>
          <a:prstGeom prst="rect">
            <a:avLst/>
          </a:prstGeom>
        </p:spPr>
        <p:txBody>
          <a:bodyPr/>
          <a:lstStyle>
            <a:lvl1pPr algn="ctr">
              <a:defRPr sz="750">
                <a:solidFill>
                  <a:schemeClr val="bg1"/>
                </a:solidFill>
              </a:defRPr>
            </a:lvl1pPr>
          </a:lstStyle>
          <a:p>
            <a:pPr defTabSz="342900"/>
            <a:fld id="{55B148A4-2945-4444-9EBB-97DE3C2FCCCE}" type="slidenum">
              <a:rPr lang="en-US" smtClean="0">
                <a:solidFill>
                  <a:prstClr val="white"/>
                </a:solidFill>
              </a:rPr>
              <a:pPr defTabSz="342900"/>
              <a:t>‹#›</a:t>
            </a:fld>
            <a:endParaRPr lang="en-US" dirty="0">
              <a:solidFill>
                <a:prstClr val="white"/>
              </a:solidFill>
            </a:endParaRPr>
          </a:p>
        </p:txBody>
      </p:sp>
    </p:spTree>
    <p:extLst>
      <p:ext uri="{BB962C8B-B14F-4D97-AF65-F5344CB8AC3E}">
        <p14:creationId xmlns:p14="http://schemas.microsoft.com/office/powerpoint/2010/main" val="563942142"/>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Lst>
  <p:txStyles>
    <p:titleStyle>
      <a:lvl1pPr algn="l" defTabSz="342900" rtl="0" eaLnBrk="1" latinLnBrk="0" hangingPunct="1">
        <a:spcBef>
          <a:spcPct val="0"/>
        </a:spcBef>
        <a:buNone/>
        <a:defRPr sz="2400" kern="1200">
          <a:solidFill>
            <a:srgbClr val="792B8B"/>
          </a:solidFill>
          <a:latin typeface="+mj-lt"/>
          <a:ea typeface="+mj-ea"/>
          <a:cs typeface="+mj-cs"/>
        </a:defRPr>
      </a:lvl1pPr>
    </p:titleStyle>
    <p:bodyStyle>
      <a:lvl1pPr marL="257175" indent="-257175" algn="l" defTabSz="342900" rtl="0" eaLnBrk="1" latinLnBrk="0" hangingPunct="1">
        <a:spcBef>
          <a:spcPct val="20000"/>
        </a:spcBef>
        <a:buFont typeface="Arial"/>
        <a:buChar char="•"/>
        <a:defRPr sz="1500" kern="1200">
          <a:solidFill>
            <a:srgbClr val="792B8B"/>
          </a:solidFill>
          <a:latin typeface="+mn-lt"/>
          <a:ea typeface="+mn-ea"/>
          <a:cs typeface="+mn-cs"/>
        </a:defRPr>
      </a:lvl1pPr>
      <a:lvl2pPr marL="557213" indent="-214313" algn="l" defTabSz="342900" rtl="0" eaLnBrk="1" latinLnBrk="0" hangingPunct="1">
        <a:spcBef>
          <a:spcPct val="20000"/>
        </a:spcBef>
        <a:buFont typeface="Arial"/>
        <a:buChar char="–"/>
        <a:defRPr sz="1350" kern="1200">
          <a:solidFill>
            <a:srgbClr val="792B8B"/>
          </a:solidFill>
          <a:latin typeface="+mn-lt"/>
          <a:ea typeface="+mn-ea"/>
          <a:cs typeface="+mn-cs"/>
        </a:defRPr>
      </a:lvl2pPr>
      <a:lvl3pPr marL="857250" indent="-171450" algn="l" defTabSz="342900" rtl="0" eaLnBrk="1" latinLnBrk="0" hangingPunct="1">
        <a:spcBef>
          <a:spcPct val="20000"/>
        </a:spcBef>
        <a:buFont typeface="Arial"/>
        <a:buChar char="•"/>
        <a:defRPr sz="1200" kern="1200">
          <a:solidFill>
            <a:srgbClr val="792B8B"/>
          </a:solidFill>
          <a:latin typeface="+mn-lt"/>
          <a:ea typeface="+mn-ea"/>
          <a:cs typeface="+mn-cs"/>
        </a:defRPr>
      </a:lvl3pPr>
      <a:lvl4pPr marL="1200150" indent="-171450" algn="l" defTabSz="342900" rtl="0" eaLnBrk="1" latinLnBrk="0" hangingPunct="1">
        <a:spcBef>
          <a:spcPct val="20000"/>
        </a:spcBef>
        <a:buFont typeface="Arial"/>
        <a:buChar char="–"/>
        <a:defRPr sz="1050" kern="1200">
          <a:solidFill>
            <a:srgbClr val="792B8B"/>
          </a:solidFill>
          <a:latin typeface="+mn-lt"/>
          <a:ea typeface="+mn-ea"/>
          <a:cs typeface="+mn-cs"/>
        </a:defRPr>
      </a:lvl4pPr>
      <a:lvl5pPr marL="1543050" indent="-171450" algn="l" defTabSz="342900" rtl="0" eaLnBrk="1" latinLnBrk="0" hangingPunct="1">
        <a:spcBef>
          <a:spcPct val="20000"/>
        </a:spcBef>
        <a:buFont typeface="Arial"/>
        <a:buChar char="»"/>
        <a:defRPr sz="1050" kern="1200">
          <a:solidFill>
            <a:srgbClr val="792B8B"/>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914401"/>
            <a:ext cx="7772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521" tIns="40756" rIns="81521" bIns="40756" numCol="1" anchor="ctr" anchorCtr="0" compatLnSpc="1">
            <a:prstTxWarp prst="textNoShape">
              <a:avLst/>
            </a:prstTxWarp>
          </a:bodyPr>
          <a:lstStyle/>
          <a:p>
            <a:pPr lvl="0"/>
            <a:r>
              <a:rPr lang="fr-FR"/>
              <a:t>Cliquez et modifiez le titre</a:t>
            </a:r>
          </a:p>
        </p:txBody>
      </p:sp>
      <p:sp>
        <p:nvSpPr>
          <p:cNvPr id="1027" name="Rectangle 3"/>
          <p:cNvSpPr>
            <a:spLocks noGrp="1" noChangeArrowheads="1"/>
          </p:cNvSpPr>
          <p:nvPr>
            <p:ph type="body" idx="1"/>
          </p:nvPr>
        </p:nvSpPr>
        <p:spPr bwMode="auto">
          <a:xfrm>
            <a:off x="685800" y="1885950"/>
            <a:ext cx="7772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521" tIns="40756" rIns="81521" bIns="40756"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graphicFrame>
        <p:nvGraphicFramePr>
          <p:cNvPr id="1045" name="Group 21"/>
          <p:cNvGraphicFramePr>
            <a:graphicFrameLocks noGrp="1"/>
          </p:cNvGraphicFramePr>
          <p:nvPr/>
        </p:nvGraphicFramePr>
        <p:xfrm>
          <a:off x="2895600" y="285762"/>
          <a:ext cx="5562600" cy="197644"/>
        </p:xfrm>
        <a:graphic>
          <a:graphicData uri="http://schemas.openxmlformats.org/drawingml/2006/table">
            <a:tbl>
              <a:tblPr/>
              <a:tblGrid>
                <a:gridCol w="5562600">
                  <a:extLst>
                    <a:ext uri="{9D8B030D-6E8A-4147-A177-3AD203B41FA5}">
                      <a16:colId xmlns:a16="http://schemas.microsoft.com/office/drawing/2014/main" val="20000"/>
                    </a:ext>
                  </a:extLst>
                </a:gridCol>
              </a:tblGrid>
              <a:tr h="197644">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sz="800" b="0" i="0" u="none" strike="noStrike" cap="none" normalizeH="0" baseline="0">
                          <a:ln>
                            <a:noFill/>
                          </a:ln>
                          <a:solidFill>
                            <a:srgbClr val="005FA9"/>
                          </a:solidFill>
                          <a:effectLst/>
                          <a:latin typeface="Arial" charset="0"/>
                          <a:ea typeface="Arial Unicode MS" pitchFamily="34" charset="-128"/>
                          <a:cs typeface="Arial Unicode MS" pitchFamily="34" charset="-128"/>
                        </a:rPr>
                        <a:t>Title of the presentation | Date |</a:t>
                      </a:r>
                      <a:fld id="{5D75E9E6-FE5D-4DA2-9539-7F447EFB9C24}" type="slidenum">
                        <a:rPr kumimoji="0" lang="fr-FR" sz="800" b="0" i="0" u="none" strike="noStrike" cap="none" normalizeH="0" baseline="0" smtClean="0">
                          <a:ln>
                            <a:noFill/>
                          </a:ln>
                          <a:solidFill>
                            <a:srgbClr val="005FA9"/>
                          </a:solidFill>
                          <a:effectLst/>
                          <a:latin typeface="Arial" charset="0"/>
                          <a:ea typeface="Arial Unicode MS" pitchFamily="34" charset="-128"/>
                          <a:cs typeface="Arial Unicode MS" pitchFamily="34" charset="-128"/>
                        </a:rPr>
                        <a:pPr marL="0" marR="0" lvl="0" indent="0" algn="r" defTabSz="914400" rtl="0" eaLnBrk="0" fontAlgn="base" latinLnBrk="0" hangingPunct="0">
                          <a:lnSpc>
                            <a:spcPct val="100000"/>
                          </a:lnSpc>
                          <a:spcBef>
                            <a:spcPct val="0"/>
                          </a:spcBef>
                          <a:spcAft>
                            <a:spcPct val="0"/>
                          </a:spcAft>
                          <a:buClrTx/>
                          <a:buSzTx/>
                          <a:buFontTx/>
                          <a:buNone/>
                          <a:tabLst/>
                        </a:pPr>
                        <a:t>‹#›</a:t>
                      </a:fld>
                      <a:endParaRPr kumimoji="0" lang="fr-FR" sz="800" b="0" i="0" u="none" strike="noStrike" cap="none" normalizeH="0" baseline="0">
                        <a:ln>
                          <a:noFill/>
                        </a:ln>
                        <a:solidFill>
                          <a:srgbClr val="005FA9"/>
                        </a:solidFill>
                        <a:effectLst/>
                        <a:latin typeface="Arial" charset="0"/>
                        <a:ea typeface="Arial Unicode MS" pitchFamily="34" charset="-128"/>
                        <a:cs typeface="Arial Unicode MS" pitchFamily="34" charset="-128"/>
                      </a:endParaRPr>
                    </a:p>
                  </a:txBody>
                  <a:tcPr marL="0" marR="0" marT="0" marB="0"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1030" name="Picture 30" descr="Courbe-bleu-glob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0"/>
            <a:ext cx="9144000" cy="967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2030064"/>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Lst>
  <p:txStyles>
    <p:titleStyle>
      <a:lvl1pPr algn="l" rtl="0" eaLnBrk="0" fontAlgn="base" hangingPunct="0">
        <a:spcBef>
          <a:spcPct val="0"/>
        </a:spcBef>
        <a:spcAft>
          <a:spcPct val="0"/>
        </a:spcAft>
        <a:defRPr sz="3200" b="1">
          <a:solidFill>
            <a:srgbClr val="005FA9"/>
          </a:solidFill>
          <a:latin typeface="+mj-lt"/>
          <a:ea typeface="+mj-ea"/>
          <a:cs typeface="+mj-cs"/>
        </a:defRPr>
      </a:lvl1pPr>
      <a:lvl2pPr algn="l" rtl="0" eaLnBrk="0" fontAlgn="base" hangingPunct="0">
        <a:spcBef>
          <a:spcPct val="0"/>
        </a:spcBef>
        <a:spcAft>
          <a:spcPct val="0"/>
        </a:spcAft>
        <a:defRPr sz="3200" b="1">
          <a:solidFill>
            <a:srgbClr val="005FA9"/>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sz="3200" b="1">
          <a:solidFill>
            <a:srgbClr val="005FA9"/>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sz="3200" b="1">
          <a:solidFill>
            <a:srgbClr val="005FA9"/>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sz="3200" b="1">
          <a:solidFill>
            <a:srgbClr val="005FA9"/>
          </a:solidFill>
          <a:latin typeface="Arial" charset="0"/>
          <a:ea typeface="Arial Unicode MS" pitchFamily="34" charset="-128"/>
          <a:cs typeface="Arial Unicode MS" pitchFamily="34" charset="-128"/>
        </a:defRPr>
      </a:lvl5pPr>
      <a:lvl6pPr marL="407604" algn="l" rtl="0" fontAlgn="base">
        <a:spcBef>
          <a:spcPct val="0"/>
        </a:spcBef>
        <a:spcAft>
          <a:spcPct val="0"/>
        </a:spcAft>
        <a:defRPr sz="3200" b="1">
          <a:solidFill>
            <a:srgbClr val="005FA9"/>
          </a:solidFill>
          <a:latin typeface="Arial" charset="0"/>
          <a:ea typeface="Arial Unicode MS" pitchFamily="34" charset="-128"/>
          <a:cs typeface="Arial Unicode MS" pitchFamily="34" charset="-128"/>
        </a:defRPr>
      </a:lvl6pPr>
      <a:lvl7pPr marL="815214" algn="l" rtl="0" fontAlgn="base">
        <a:spcBef>
          <a:spcPct val="0"/>
        </a:spcBef>
        <a:spcAft>
          <a:spcPct val="0"/>
        </a:spcAft>
        <a:defRPr sz="3200" b="1">
          <a:solidFill>
            <a:srgbClr val="005FA9"/>
          </a:solidFill>
          <a:latin typeface="Arial" charset="0"/>
          <a:ea typeface="Arial Unicode MS" pitchFamily="34" charset="-128"/>
          <a:cs typeface="Arial Unicode MS" pitchFamily="34" charset="-128"/>
        </a:defRPr>
      </a:lvl7pPr>
      <a:lvl8pPr marL="1222814" algn="l" rtl="0" fontAlgn="base">
        <a:spcBef>
          <a:spcPct val="0"/>
        </a:spcBef>
        <a:spcAft>
          <a:spcPct val="0"/>
        </a:spcAft>
        <a:defRPr sz="3200" b="1">
          <a:solidFill>
            <a:srgbClr val="005FA9"/>
          </a:solidFill>
          <a:latin typeface="Arial" charset="0"/>
          <a:ea typeface="Arial Unicode MS" pitchFamily="34" charset="-128"/>
          <a:cs typeface="Arial Unicode MS" pitchFamily="34" charset="-128"/>
        </a:defRPr>
      </a:lvl8pPr>
      <a:lvl9pPr marL="1630421" algn="l" rtl="0" fontAlgn="base">
        <a:spcBef>
          <a:spcPct val="0"/>
        </a:spcBef>
        <a:spcAft>
          <a:spcPct val="0"/>
        </a:spcAft>
        <a:defRPr sz="3200" b="1">
          <a:solidFill>
            <a:srgbClr val="005FA9"/>
          </a:solidFill>
          <a:latin typeface="Arial" charset="0"/>
          <a:ea typeface="Arial Unicode MS" pitchFamily="34" charset="-128"/>
          <a:cs typeface="Arial Unicode MS" pitchFamily="34" charset="-128"/>
        </a:defRPr>
      </a:lvl9pPr>
    </p:titleStyle>
    <p:bodyStyle>
      <a:lvl1pPr marL="305703" indent="-305703" algn="l" rtl="0" eaLnBrk="0" fontAlgn="base" hangingPunct="0">
        <a:spcBef>
          <a:spcPct val="20000"/>
        </a:spcBef>
        <a:spcAft>
          <a:spcPct val="0"/>
        </a:spcAft>
        <a:buClr>
          <a:srgbClr val="005FA9"/>
        </a:buClr>
        <a:buChar char="•"/>
        <a:defRPr sz="2800">
          <a:solidFill>
            <a:schemeClr val="tx1"/>
          </a:solidFill>
          <a:latin typeface="+mn-lt"/>
          <a:ea typeface="+mn-ea"/>
          <a:cs typeface="+mn-cs"/>
        </a:defRPr>
      </a:lvl1pPr>
      <a:lvl2pPr marL="662360" indent="-254754" algn="l" rtl="0" eaLnBrk="0" fontAlgn="base" hangingPunct="0">
        <a:spcBef>
          <a:spcPct val="20000"/>
        </a:spcBef>
        <a:spcAft>
          <a:spcPct val="0"/>
        </a:spcAft>
        <a:buClr>
          <a:srgbClr val="6B6B6B"/>
        </a:buClr>
        <a:buFont typeface="Wingdings" pitchFamily="2" charset="2"/>
        <a:buChar char="§"/>
        <a:defRPr sz="2500">
          <a:solidFill>
            <a:schemeClr val="tx1"/>
          </a:solidFill>
          <a:latin typeface="+mn-lt"/>
          <a:ea typeface="+mn-ea"/>
          <a:cs typeface="+mn-cs"/>
        </a:defRPr>
      </a:lvl2pPr>
      <a:lvl3pPr marL="1019014" indent="-203802" algn="l" rtl="0" eaLnBrk="0" fontAlgn="base" hangingPunct="0">
        <a:spcBef>
          <a:spcPct val="20000"/>
        </a:spcBef>
        <a:spcAft>
          <a:spcPct val="0"/>
        </a:spcAft>
        <a:buClr>
          <a:srgbClr val="005FA9"/>
        </a:buClr>
        <a:buChar char="•"/>
        <a:defRPr sz="2200">
          <a:solidFill>
            <a:schemeClr val="tx1"/>
          </a:solidFill>
          <a:latin typeface="+mn-lt"/>
          <a:ea typeface="+mn-ea"/>
          <a:cs typeface="+mn-cs"/>
        </a:defRPr>
      </a:lvl3pPr>
      <a:lvl4pPr marL="1426623" indent="-203802" algn="l" rtl="0" eaLnBrk="0" fontAlgn="base" hangingPunct="0">
        <a:spcBef>
          <a:spcPct val="20000"/>
        </a:spcBef>
        <a:spcAft>
          <a:spcPct val="0"/>
        </a:spcAft>
        <a:buClr>
          <a:srgbClr val="6B6B6B"/>
        </a:buClr>
        <a:buFont typeface="Wingdings" pitchFamily="2" charset="2"/>
        <a:buChar char="§"/>
        <a:defRPr sz="1800">
          <a:solidFill>
            <a:schemeClr val="tx1"/>
          </a:solidFill>
          <a:latin typeface="+mn-lt"/>
          <a:ea typeface="+mn-ea"/>
          <a:cs typeface="+mn-cs"/>
        </a:defRPr>
      </a:lvl4pPr>
      <a:lvl5pPr marL="1834224" indent="-203802" algn="l" rtl="0" eaLnBrk="0" fontAlgn="base" hangingPunct="0">
        <a:spcBef>
          <a:spcPct val="20000"/>
        </a:spcBef>
        <a:spcAft>
          <a:spcPct val="0"/>
        </a:spcAft>
        <a:buClr>
          <a:srgbClr val="005FA9"/>
        </a:buClr>
        <a:buFont typeface="Times" pitchFamily="18" charset="0"/>
        <a:buChar char="•"/>
        <a:defRPr sz="1800">
          <a:solidFill>
            <a:schemeClr val="tx1"/>
          </a:solidFill>
          <a:latin typeface="+mn-lt"/>
          <a:ea typeface="+mn-ea"/>
          <a:cs typeface="+mn-cs"/>
        </a:defRPr>
      </a:lvl5pPr>
      <a:lvl6pPr marL="2241833" indent="-203802" algn="l" rtl="0" fontAlgn="base">
        <a:spcBef>
          <a:spcPct val="20000"/>
        </a:spcBef>
        <a:spcAft>
          <a:spcPct val="0"/>
        </a:spcAft>
        <a:buClr>
          <a:srgbClr val="005FA9"/>
        </a:buClr>
        <a:buFont typeface="Times" pitchFamily="48" charset="0"/>
        <a:buChar char="•"/>
        <a:defRPr sz="1800">
          <a:solidFill>
            <a:schemeClr val="tx1"/>
          </a:solidFill>
          <a:latin typeface="+mn-lt"/>
          <a:ea typeface="+mn-ea"/>
          <a:cs typeface="+mn-cs"/>
        </a:defRPr>
      </a:lvl6pPr>
      <a:lvl7pPr marL="2649438" indent="-203802" algn="l" rtl="0" fontAlgn="base">
        <a:spcBef>
          <a:spcPct val="20000"/>
        </a:spcBef>
        <a:spcAft>
          <a:spcPct val="0"/>
        </a:spcAft>
        <a:buClr>
          <a:srgbClr val="005FA9"/>
        </a:buClr>
        <a:buFont typeface="Times" pitchFamily="48" charset="0"/>
        <a:buChar char="•"/>
        <a:defRPr sz="1800">
          <a:solidFill>
            <a:schemeClr val="tx1"/>
          </a:solidFill>
          <a:latin typeface="+mn-lt"/>
          <a:ea typeface="+mn-ea"/>
          <a:cs typeface="+mn-cs"/>
        </a:defRPr>
      </a:lvl7pPr>
      <a:lvl8pPr marL="3057042" indent="-203802" algn="l" rtl="0" fontAlgn="base">
        <a:spcBef>
          <a:spcPct val="20000"/>
        </a:spcBef>
        <a:spcAft>
          <a:spcPct val="0"/>
        </a:spcAft>
        <a:buClr>
          <a:srgbClr val="005FA9"/>
        </a:buClr>
        <a:buFont typeface="Times" pitchFamily="48" charset="0"/>
        <a:buChar char="•"/>
        <a:defRPr sz="1800">
          <a:solidFill>
            <a:schemeClr val="tx1"/>
          </a:solidFill>
          <a:latin typeface="+mn-lt"/>
          <a:ea typeface="+mn-ea"/>
          <a:cs typeface="+mn-cs"/>
        </a:defRPr>
      </a:lvl8pPr>
      <a:lvl9pPr marL="3464649" indent="-203802" algn="l" rtl="0" fontAlgn="base">
        <a:spcBef>
          <a:spcPct val="20000"/>
        </a:spcBef>
        <a:spcAft>
          <a:spcPct val="0"/>
        </a:spcAft>
        <a:buClr>
          <a:srgbClr val="005FA9"/>
        </a:buClr>
        <a:buFont typeface="Times" pitchFamily="48" charset="0"/>
        <a:buChar char="•"/>
        <a:defRPr sz="1800">
          <a:solidFill>
            <a:schemeClr val="tx1"/>
          </a:solidFill>
          <a:latin typeface="+mn-lt"/>
          <a:ea typeface="+mn-ea"/>
          <a:cs typeface="+mn-cs"/>
        </a:defRPr>
      </a:lvl9pPr>
    </p:bodyStyle>
    <p:otherStyle>
      <a:defPPr>
        <a:defRPr lang="en-US"/>
      </a:defPPr>
      <a:lvl1pPr marL="0" algn="l" defTabSz="815214" rtl="0" eaLnBrk="1" latinLnBrk="0" hangingPunct="1">
        <a:defRPr sz="1600" kern="1200">
          <a:solidFill>
            <a:schemeClr val="tx1"/>
          </a:solidFill>
          <a:latin typeface="+mn-lt"/>
          <a:ea typeface="+mn-ea"/>
          <a:cs typeface="+mn-cs"/>
        </a:defRPr>
      </a:lvl1pPr>
      <a:lvl2pPr marL="407604" algn="l" defTabSz="815214" rtl="0" eaLnBrk="1" latinLnBrk="0" hangingPunct="1">
        <a:defRPr sz="1600" kern="1200">
          <a:solidFill>
            <a:schemeClr val="tx1"/>
          </a:solidFill>
          <a:latin typeface="+mn-lt"/>
          <a:ea typeface="+mn-ea"/>
          <a:cs typeface="+mn-cs"/>
        </a:defRPr>
      </a:lvl2pPr>
      <a:lvl3pPr marL="815214" algn="l" defTabSz="815214" rtl="0" eaLnBrk="1" latinLnBrk="0" hangingPunct="1">
        <a:defRPr sz="1600" kern="1200">
          <a:solidFill>
            <a:schemeClr val="tx1"/>
          </a:solidFill>
          <a:latin typeface="+mn-lt"/>
          <a:ea typeface="+mn-ea"/>
          <a:cs typeface="+mn-cs"/>
        </a:defRPr>
      </a:lvl3pPr>
      <a:lvl4pPr marL="1222814" algn="l" defTabSz="815214" rtl="0" eaLnBrk="1" latinLnBrk="0" hangingPunct="1">
        <a:defRPr sz="1600" kern="1200">
          <a:solidFill>
            <a:schemeClr val="tx1"/>
          </a:solidFill>
          <a:latin typeface="+mn-lt"/>
          <a:ea typeface="+mn-ea"/>
          <a:cs typeface="+mn-cs"/>
        </a:defRPr>
      </a:lvl4pPr>
      <a:lvl5pPr marL="1630421" algn="l" defTabSz="815214" rtl="0" eaLnBrk="1" latinLnBrk="0" hangingPunct="1">
        <a:defRPr sz="1600" kern="1200">
          <a:solidFill>
            <a:schemeClr val="tx1"/>
          </a:solidFill>
          <a:latin typeface="+mn-lt"/>
          <a:ea typeface="+mn-ea"/>
          <a:cs typeface="+mn-cs"/>
        </a:defRPr>
      </a:lvl5pPr>
      <a:lvl6pPr marL="2038031" algn="l" defTabSz="815214" rtl="0" eaLnBrk="1" latinLnBrk="0" hangingPunct="1">
        <a:defRPr sz="1600" kern="1200">
          <a:solidFill>
            <a:schemeClr val="tx1"/>
          </a:solidFill>
          <a:latin typeface="+mn-lt"/>
          <a:ea typeface="+mn-ea"/>
          <a:cs typeface="+mn-cs"/>
        </a:defRPr>
      </a:lvl6pPr>
      <a:lvl7pPr marL="2445636" algn="l" defTabSz="815214" rtl="0" eaLnBrk="1" latinLnBrk="0" hangingPunct="1">
        <a:defRPr sz="1600" kern="1200">
          <a:solidFill>
            <a:schemeClr val="tx1"/>
          </a:solidFill>
          <a:latin typeface="+mn-lt"/>
          <a:ea typeface="+mn-ea"/>
          <a:cs typeface="+mn-cs"/>
        </a:defRPr>
      </a:lvl7pPr>
      <a:lvl8pPr marL="2853241" algn="l" defTabSz="815214" rtl="0" eaLnBrk="1" latinLnBrk="0" hangingPunct="1">
        <a:defRPr sz="1600" kern="1200">
          <a:solidFill>
            <a:schemeClr val="tx1"/>
          </a:solidFill>
          <a:latin typeface="+mn-lt"/>
          <a:ea typeface="+mn-ea"/>
          <a:cs typeface="+mn-cs"/>
        </a:defRPr>
      </a:lvl8pPr>
      <a:lvl9pPr marL="3260846" algn="l" defTabSz="81521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df"/><Relationship Id="rId2" Type="http://schemas.openxmlformats.org/officeDocument/2006/relationships/notesSlide" Target="../notesSlides/notesSlide1.xml"/><Relationship Id="rId1" Type="http://schemas.openxmlformats.org/officeDocument/2006/relationships/slideLayout" Target="../slideLayouts/slideLayout109.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9.xml"/><Relationship Id="rId16" Type="http://schemas.openxmlformats.org/officeDocument/2006/relationships/image" Target="../media/image44.png"/><Relationship Id="rId1" Type="http://schemas.openxmlformats.org/officeDocument/2006/relationships/slideLayout" Target="../slideLayouts/slideLayout16.xml"/><Relationship Id="rId6" Type="http://schemas.openxmlformats.org/officeDocument/2006/relationships/image" Target="../media/image34.gif"/><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12.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png"/><Relationship Id="rId7" Type="http://schemas.openxmlformats.org/officeDocument/2006/relationships/image" Target="../media/image49.jpe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Blue%20Abyss%20http:/een.ec.europa.eu/succes-story/blue-abyss-diving-future" TargetMode="External"/><Relationship Id="rId1" Type="http://schemas.openxmlformats.org/officeDocument/2006/relationships/slideLayout" Target="../slideLayouts/slideLayout16.xml"/><Relationship Id="rId5" Type="http://schemas.openxmlformats.org/officeDocument/2006/relationships/image" Target="../media/image26.jpg"/><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smartspecialisationhub.or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venturefesteast.co.uk/"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s://www.gov.uk/government/publications?departments%5B%5D=innovate-uk&amp;publication_type=transparency-data"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innovateuk.blog.gov.uk/" TargetMode="External"/><Relationship Id="rId13" Type="http://schemas.openxmlformats.org/officeDocument/2006/relationships/hyperlink" Target="https://twitter.com/KTNUK" TargetMode="External"/><Relationship Id="rId3" Type="http://schemas.openxmlformats.org/officeDocument/2006/relationships/image" Target="../media/image61.png"/><Relationship Id="rId7" Type="http://schemas.openxmlformats.org/officeDocument/2006/relationships/hyperlink" Target="http://engage.innovateuk.org/technologystrategyboardlz/WebCapture.aspx?pID=112&amp;t=0" TargetMode="External"/><Relationship Id="rId12" Type="http://schemas.openxmlformats.org/officeDocument/2006/relationships/hyperlink" Target="https://twitter.com/Catapult_UK"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s://www.youtube.com/user/Innovateuk" TargetMode="External"/><Relationship Id="rId11" Type="http://schemas.openxmlformats.org/officeDocument/2006/relationships/hyperlink" Target="https://plus.google.com/u/0/+InnovateukOrgtsb/posts" TargetMode="External"/><Relationship Id="rId5" Type="http://schemas.openxmlformats.org/officeDocument/2006/relationships/hyperlink" Target="https://twitter.com/innovate_uk" TargetMode="External"/><Relationship Id="rId15" Type="http://schemas.openxmlformats.org/officeDocument/2006/relationships/hyperlink" Target="https://twitter.com/EENSouthEast" TargetMode="External"/><Relationship Id="rId10" Type="http://schemas.openxmlformats.org/officeDocument/2006/relationships/hyperlink" Target="https://www.facebook.com/innovateuk" TargetMode="External"/><Relationship Id="rId4" Type="http://schemas.openxmlformats.org/officeDocument/2006/relationships/hyperlink" Target="http://www.innovateuk.gov.uk/" TargetMode="External"/><Relationship Id="rId9" Type="http://schemas.openxmlformats.org/officeDocument/2006/relationships/hyperlink" Target="https://www.linkedin.com/company/innovateuk" TargetMode="External"/><Relationship Id="rId14" Type="http://schemas.openxmlformats.org/officeDocument/2006/relationships/hyperlink" Target="https://twitter.com/EENEAST"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1.pdf"/><Relationship Id="rId2" Type="http://schemas.openxmlformats.org/officeDocument/2006/relationships/notesSlide" Target="../notesSlides/notesSlide20.xml"/><Relationship Id="rId1" Type="http://schemas.openxmlformats.org/officeDocument/2006/relationships/slideLayout" Target="../slideLayouts/slideLayout136.xml"/><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 cover 16-9.ai"/>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51199" y="-92545"/>
            <a:ext cx="9303719" cy="5236046"/>
          </a:xfrm>
          <a:prstGeom prst="rect">
            <a:avLst/>
          </a:prstGeom>
        </p:spPr>
      </p:pic>
      <p:sp>
        <p:nvSpPr>
          <p:cNvPr id="3" name="Title 1"/>
          <p:cNvSpPr txBox="1">
            <a:spLocks/>
          </p:cNvSpPr>
          <p:nvPr/>
        </p:nvSpPr>
        <p:spPr>
          <a:xfrm>
            <a:off x="1331640" y="1059581"/>
            <a:ext cx="6392376" cy="2277979"/>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90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libri"/>
                <a:ea typeface="+mj-ea"/>
                <a:cs typeface="+mj-cs"/>
              </a:rPr>
              <a:t>Innovation</a:t>
            </a:r>
          </a:p>
          <a:p>
            <a:pPr marL="0" marR="0" lvl="0" indent="0" algn="l" defTabSz="457200" rtl="0" eaLnBrk="1" fontAlgn="auto" latinLnBrk="0" hangingPunct="1">
              <a:lnSpc>
                <a:spcPct val="100000"/>
              </a:lnSpc>
              <a:spcBef>
                <a:spcPts val="90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j-ea"/>
                <a:cs typeface="+mj-cs"/>
              </a:rPr>
              <a:t>in the South East</a:t>
            </a:r>
            <a:endParaRPr kumimoji="0" lang="en-GB" sz="1400" b="0" i="0" u="none" strike="noStrike" kern="1200" cap="none" spc="0" normalizeH="0" baseline="0" noProof="0" dirty="0">
              <a:ln>
                <a:noFill/>
              </a:ln>
              <a:solidFill>
                <a:prstClr val="white"/>
              </a:solidFill>
              <a:effectLst/>
              <a:uLnTx/>
              <a:uFillTx/>
              <a:latin typeface="Calibri"/>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3000" b="0" i="0" u="none" strike="noStrike" kern="1200" cap="none" spc="0" normalizeH="0" baseline="0" noProof="0" dirty="0">
              <a:ln>
                <a:noFill/>
              </a:ln>
              <a:solidFill>
                <a:prstClr val="white"/>
              </a:solidFill>
              <a:effectLst/>
              <a:uLnTx/>
              <a:uFillTx/>
              <a:latin typeface="Calibri"/>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j-ea"/>
                <a:cs typeface="+mj-cs"/>
              </a:rPr>
              <a:t>Howard Partridge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a:ea typeface="+mj-ea"/>
                <a:cs typeface="+mj-cs"/>
              </a:rPr>
              <a:t>Regional</a:t>
            </a:r>
            <a:r>
              <a:rPr lang="en-GB" sz="2000" dirty="0">
                <a:solidFill>
                  <a:prstClr val="white"/>
                </a:solidFill>
                <a:latin typeface="Calibri"/>
              </a:rPr>
              <a:t> Manager, East of England</a:t>
            </a:r>
            <a:endParaRPr kumimoji="0" lang="en-GB" sz="2000" b="0" i="0" u="none" strike="noStrike" kern="1200" cap="none" spc="0" normalizeH="0" baseline="0" noProof="0" dirty="0">
              <a:ln>
                <a:noFill/>
              </a:ln>
              <a:solidFill>
                <a:prstClr val="white"/>
              </a:solidFill>
              <a:effectLst/>
              <a:uLnTx/>
              <a:uFillTx/>
              <a:latin typeface="Calibri"/>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0" normalizeH="0" baseline="0" noProof="0" dirty="0">
                <a:ln>
                  <a:noFill/>
                </a:ln>
                <a:solidFill>
                  <a:srgbClr val="E30045"/>
                </a:solidFill>
                <a:effectLst/>
                <a:uLnTx/>
                <a:uFillTx/>
                <a:latin typeface="Calibri"/>
                <a:ea typeface="+mj-ea"/>
                <a:cs typeface="+mj-cs"/>
              </a:rPr>
              <a:t>Howard.Partridge@InnovateUK.gov.uk	      @HowardPeartree</a:t>
            </a:r>
          </a:p>
        </p:txBody>
      </p:sp>
    </p:spTree>
    <p:extLst>
      <p:ext uri="{BB962C8B-B14F-4D97-AF65-F5344CB8AC3E}">
        <p14:creationId xmlns:p14="http://schemas.microsoft.com/office/powerpoint/2010/main" val="314067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6813649" y="815895"/>
            <a:ext cx="2021054" cy="1687580"/>
          </a:xfrm>
          <a:prstGeom prst="rect">
            <a:avLst/>
          </a:prstGeom>
        </p:spPr>
      </p:pic>
      <p:sp>
        <p:nvSpPr>
          <p:cNvPr id="7" name="Title 1"/>
          <p:cNvSpPr txBox="1">
            <a:spLocks/>
          </p:cNvSpPr>
          <p:nvPr/>
        </p:nvSpPr>
        <p:spPr>
          <a:xfrm>
            <a:off x="262425" y="210594"/>
            <a:ext cx="8228794" cy="523952"/>
          </a:xfrm>
          <a:prstGeom prst="rect">
            <a:avLst/>
          </a:prstGeom>
        </p:spPr>
        <p:txBody>
          <a:bodyPr lIns="58044" tIns="29022" rIns="58044" bIns="29022"/>
          <a:lstStyle/>
          <a:p>
            <a:pPr algn="ctr" defTabSz="290220" eaLnBrk="0" hangingPunct="0">
              <a:defRPr/>
            </a:pPr>
            <a:r>
              <a:rPr lang="en-GB" sz="3600" dirty="0">
                <a:solidFill>
                  <a:srgbClr val="792B8B"/>
                </a:solidFill>
                <a:latin typeface="+mj-lt"/>
                <a:ea typeface="ＭＳ Ｐゴシック" pitchFamily="-65" charset="-128"/>
                <a:cs typeface="Arial"/>
              </a:rPr>
              <a:t>Connecting business innovation</a:t>
            </a:r>
            <a:endParaRPr lang="en-GB" sz="3600" dirty="0">
              <a:solidFill>
                <a:srgbClr val="792B8B"/>
              </a:solidFill>
              <a:latin typeface="+mj-lt"/>
              <a:cs typeface="Arial"/>
            </a:endParaRPr>
          </a:p>
        </p:txBody>
      </p:sp>
      <p:pic>
        <p:nvPicPr>
          <p:cNvPr id="4" name="Picture 3"/>
          <p:cNvPicPr>
            <a:picLocks noChangeAspect="1"/>
          </p:cNvPicPr>
          <p:nvPr/>
        </p:nvPicPr>
        <p:blipFill>
          <a:blip r:embed="rId4"/>
          <a:stretch>
            <a:fillRect/>
          </a:stretch>
        </p:blipFill>
        <p:spPr>
          <a:xfrm>
            <a:off x="-102713" y="734547"/>
            <a:ext cx="3455514" cy="1270738"/>
          </a:xfrm>
          <a:prstGeom prst="rect">
            <a:avLst/>
          </a:prstGeom>
        </p:spPr>
      </p:pic>
      <p:pic>
        <p:nvPicPr>
          <p:cNvPr id="10" name="Picture 9"/>
          <p:cNvPicPr>
            <a:picLocks noChangeAspect="1"/>
          </p:cNvPicPr>
          <p:nvPr/>
        </p:nvPicPr>
        <p:blipFill>
          <a:blip r:embed="rId5"/>
          <a:stretch>
            <a:fillRect/>
          </a:stretch>
        </p:blipFill>
        <p:spPr>
          <a:xfrm>
            <a:off x="5563889" y="3672984"/>
            <a:ext cx="3134359" cy="1081354"/>
          </a:xfrm>
          <a:prstGeom prst="rect">
            <a:avLst/>
          </a:prstGeom>
        </p:spPr>
      </p:pic>
      <p:pic>
        <p:nvPicPr>
          <p:cNvPr id="12" name="Picture 11"/>
          <p:cNvPicPr>
            <a:picLocks noChangeAspect="1"/>
          </p:cNvPicPr>
          <p:nvPr/>
        </p:nvPicPr>
        <p:blipFill>
          <a:blip r:embed="rId6"/>
          <a:stretch>
            <a:fillRect/>
          </a:stretch>
        </p:blipFill>
        <p:spPr>
          <a:xfrm>
            <a:off x="262425" y="3985879"/>
            <a:ext cx="2918460" cy="674314"/>
          </a:xfrm>
          <a:prstGeom prst="rect">
            <a:avLst/>
          </a:prstGeom>
        </p:spPr>
      </p:pic>
      <p:pic>
        <p:nvPicPr>
          <p:cNvPr id="14" name="Picture 13"/>
          <p:cNvPicPr>
            <a:picLocks noChangeAspect="1"/>
          </p:cNvPicPr>
          <p:nvPr/>
        </p:nvPicPr>
        <p:blipFill>
          <a:blip r:embed="rId7"/>
          <a:stretch>
            <a:fillRect/>
          </a:stretch>
        </p:blipFill>
        <p:spPr>
          <a:xfrm>
            <a:off x="2390296" y="1151519"/>
            <a:ext cx="4900793" cy="3267195"/>
          </a:xfrm>
          <a:prstGeom prst="rect">
            <a:avLst/>
          </a:prstGeom>
          <a:effectLst>
            <a:softEdge rad="546100"/>
          </a:effectLst>
        </p:spPr>
      </p:pic>
    </p:spTree>
    <p:extLst>
      <p:ext uri="{BB962C8B-B14F-4D97-AF65-F5344CB8AC3E}">
        <p14:creationId xmlns:p14="http://schemas.microsoft.com/office/powerpoint/2010/main" val="268726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91302" y="172809"/>
            <a:ext cx="8299917" cy="523952"/>
          </a:xfrm>
          <a:prstGeom prst="rect">
            <a:avLst/>
          </a:prstGeom>
        </p:spPr>
        <p:txBody>
          <a:bodyPr lIns="58044" tIns="29022" rIns="58044" bIns="29022"/>
          <a:lstStyle/>
          <a:p>
            <a:pPr defTabSz="290220" eaLnBrk="0" hangingPunct="0">
              <a:defRPr/>
            </a:pPr>
            <a:r>
              <a:rPr lang="en-GB" sz="3600" dirty="0">
                <a:solidFill>
                  <a:srgbClr val="792B8B"/>
                </a:solidFill>
                <a:latin typeface="+mj-lt"/>
                <a:ea typeface="ＭＳ Ｐゴシック" pitchFamily="-65" charset="-128"/>
                <a:cs typeface="Arial"/>
              </a:rPr>
              <a:t>Industrial Strategy</a:t>
            </a:r>
          </a:p>
        </p:txBody>
      </p:sp>
      <p:pic>
        <p:nvPicPr>
          <p:cNvPr id="2" name="Picture 1"/>
          <p:cNvPicPr>
            <a:picLocks noChangeAspect="1"/>
          </p:cNvPicPr>
          <p:nvPr/>
        </p:nvPicPr>
        <p:blipFill>
          <a:blip r:embed="rId3"/>
          <a:stretch>
            <a:fillRect/>
          </a:stretch>
        </p:blipFill>
        <p:spPr>
          <a:xfrm>
            <a:off x="5778664" y="4539916"/>
            <a:ext cx="1576100" cy="536968"/>
          </a:xfrm>
          <a:prstGeom prst="rect">
            <a:avLst/>
          </a:prstGeom>
        </p:spPr>
      </p:pic>
      <p:pic>
        <p:nvPicPr>
          <p:cNvPr id="4" name="Picture 2" descr="Image result for hm government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302" y="4514866"/>
            <a:ext cx="1380818" cy="5048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research councils u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2622" y="4574448"/>
            <a:ext cx="1670944" cy="5690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a:stretch>
            <a:fillRect/>
          </a:stretch>
        </p:blipFill>
        <p:spPr>
          <a:xfrm>
            <a:off x="1896459" y="4785036"/>
            <a:ext cx="1721066" cy="234691"/>
          </a:xfrm>
          <a:prstGeom prst="rect">
            <a:avLst/>
          </a:prstGeom>
        </p:spPr>
      </p:pic>
      <p:grpSp>
        <p:nvGrpSpPr>
          <p:cNvPr id="9" name="Group 8"/>
          <p:cNvGrpSpPr/>
          <p:nvPr/>
        </p:nvGrpSpPr>
        <p:grpSpPr>
          <a:xfrm>
            <a:off x="1251284" y="1640644"/>
            <a:ext cx="6815110" cy="2811040"/>
            <a:chOff x="86785" y="2411898"/>
            <a:chExt cx="8598859" cy="3575796"/>
          </a:xfrm>
        </p:grpSpPr>
        <p:pic>
          <p:nvPicPr>
            <p:cNvPr id="10" name="Picture 9"/>
            <p:cNvPicPr>
              <a:picLocks noChangeAspect="1"/>
            </p:cNvPicPr>
            <p:nvPr/>
          </p:nvPicPr>
          <p:blipFill>
            <a:blip r:embed="rId7"/>
            <a:stretch>
              <a:fillRect/>
            </a:stretch>
          </p:blipFill>
          <p:spPr>
            <a:xfrm>
              <a:off x="86785" y="3665889"/>
              <a:ext cx="2831971" cy="1069685"/>
            </a:xfrm>
            <a:prstGeom prst="rect">
              <a:avLst/>
            </a:prstGeom>
          </p:spPr>
        </p:pic>
        <p:pic>
          <p:nvPicPr>
            <p:cNvPr id="11" name="Picture 10"/>
            <p:cNvPicPr>
              <a:picLocks noChangeAspect="1"/>
            </p:cNvPicPr>
            <p:nvPr/>
          </p:nvPicPr>
          <p:blipFill>
            <a:blip r:embed="rId8"/>
            <a:stretch>
              <a:fillRect/>
            </a:stretch>
          </p:blipFill>
          <p:spPr>
            <a:xfrm>
              <a:off x="86785" y="4894922"/>
              <a:ext cx="2862753" cy="1085076"/>
            </a:xfrm>
            <a:prstGeom prst="rect">
              <a:avLst/>
            </a:prstGeom>
          </p:spPr>
        </p:pic>
        <p:pic>
          <p:nvPicPr>
            <p:cNvPr id="12" name="Picture 11"/>
            <p:cNvPicPr>
              <a:picLocks noChangeAspect="1"/>
            </p:cNvPicPr>
            <p:nvPr/>
          </p:nvPicPr>
          <p:blipFill>
            <a:blip r:embed="rId9"/>
            <a:stretch>
              <a:fillRect/>
            </a:stretch>
          </p:blipFill>
          <p:spPr>
            <a:xfrm>
              <a:off x="125038" y="2464493"/>
              <a:ext cx="2801188" cy="1054293"/>
            </a:xfrm>
            <a:prstGeom prst="rect">
              <a:avLst/>
            </a:prstGeom>
          </p:spPr>
        </p:pic>
        <p:pic>
          <p:nvPicPr>
            <p:cNvPr id="13" name="Picture 12"/>
            <p:cNvPicPr>
              <a:picLocks noChangeAspect="1"/>
            </p:cNvPicPr>
            <p:nvPr/>
          </p:nvPicPr>
          <p:blipFill>
            <a:blip r:embed="rId10"/>
            <a:stretch>
              <a:fillRect/>
            </a:stretch>
          </p:blipFill>
          <p:spPr>
            <a:xfrm>
              <a:off x="3014007" y="2464493"/>
              <a:ext cx="2824275" cy="1046598"/>
            </a:xfrm>
            <a:prstGeom prst="rect">
              <a:avLst/>
            </a:prstGeom>
          </p:spPr>
        </p:pic>
        <p:pic>
          <p:nvPicPr>
            <p:cNvPr id="14" name="Picture 13"/>
            <p:cNvPicPr>
              <a:picLocks noChangeAspect="1"/>
            </p:cNvPicPr>
            <p:nvPr/>
          </p:nvPicPr>
          <p:blipFill>
            <a:blip r:embed="rId11"/>
            <a:stretch>
              <a:fillRect/>
            </a:stretch>
          </p:blipFill>
          <p:spPr>
            <a:xfrm>
              <a:off x="2989468" y="3669615"/>
              <a:ext cx="2778102" cy="1108163"/>
            </a:xfrm>
            <a:prstGeom prst="rect">
              <a:avLst/>
            </a:prstGeom>
          </p:spPr>
        </p:pic>
        <p:pic>
          <p:nvPicPr>
            <p:cNvPr id="15" name="Picture 14"/>
            <p:cNvPicPr>
              <a:picLocks noChangeAspect="1"/>
            </p:cNvPicPr>
            <p:nvPr/>
          </p:nvPicPr>
          <p:blipFill>
            <a:blip r:embed="rId12"/>
            <a:stretch>
              <a:fillRect/>
            </a:stretch>
          </p:blipFill>
          <p:spPr>
            <a:xfrm>
              <a:off x="2989468" y="4887227"/>
              <a:ext cx="2808884" cy="1100467"/>
            </a:xfrm>
            <a:prstGeom prst="rect">
              <a:avLst/>
            </a:prstGeom>
          </p:spPr>
        </p:pic>
        <p:pic>
          <p:nvPicPr>
            <p:cNvPr id="16" name="Picture 15"/>
            <p:cNvPicPr>
              <a:picLocks noChangeAspect="1"/>
            </p:cNvPicPr>
            <p:nvPr/>
          </p:nvPicPr>
          <p:blipFill>
            <a:blip r:embed="rId13"/>
            <a:stretch>
              <a:fillRect/>
            </a:stretch>
          </p:blipFill>
          <p:spPr>
            <a:xfrm>
              <a:off x="5838281" y="2460645"/>
              <a:ext cx="2831971" cy="1054294"/>
            </a:xfrm>
            <a:prstGeom prst="rect">
              <a:avLst/>
            </a:prstGeom>
          </p:spPr>
        </p:pic>
        <p:pic>
          <p:nvPicPr>
            <p:cNvPr id="17" name="Picture 16"/>
            <p:cNvPicPr>
              <a:picLocks noChangeAspect="1"/>
            </p:cNvPicPr>
            <p:nvPr/>
          </p:nvPicPr>
          <p:blipFill>
            <a:blip r:embed="rId14"/>
            <a:stretch>
              <a:fillRect/>
            </a:stretch>
          </p:blipFill>
          <p:spPr>
            <a:xfrm>
              <a:off x="5838282" y="3675344"/>
              <a:ext cx="2847362" cy="1061989"/>
            </a:xfrm>
            <a:prstGeom prst="rect">
              <a:avLst/>
            </a:prstGeom>
          </p:spPr>
        </p:pic>
        <p:pic>
          <p:nvPicPr>
            <p:cNvPr id="18" name="Picture 17"/>
            <p:cNvPicPr>
              <a:picLocks noChangeAspect="1"/>
            </p:cNvPicPr>
            <p:nvPr/>
          </p:nvPicPr>
          <p:blipFill>
            <a:blip r:embed="rId15"/>
            <a:stretch>
              <a:fillRect/>
            </a:stretch>
          </p:blipFill>
          <p:spPr>
            <a:xfrm>
              <a:off x="5838282" y="4886311"/>
              <a:ext cx="2831971" cy="1077380"/>
            </a:xfrm>
            <a:prstGeom prst="rect">
              <a:avLst/>
            </a:prstGeom>
          </p:spPr>
        </p:pic>
        <p:cxnSp>
          <p:nvCxnSpPr>
            <p:cNvPr id="20" name="Straight Connector 19"/>
            <p:cNvCxnSpPr/>
            <p:nvPr/>
          </p:nvCxnSpPr>
          <p:spPr>
            <a:xfrm>
              <a:off x="151254" y="3610510"/>
              <a:ext cx="853439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25038" y="4836883"/>
              <a:ext cx="8540008"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30656" y="2411898"/>
              <a:ext cx="853439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23" name="Picture 22"/>
          <p:cNvPicPr>
            <a:picLocks noChangeAspect="1"/>
          </p:cNvPicPr>
          <p:nvPr/>
        </p:nvPicPr>
        <p:blipFill rotWithShape="1">
          <a:blip r:embed="rId16"/>
          <a:srcRect l="3353" t="6772" r="1635" b="4899"/>
          <a:stretch/>
        </p:blipFill>
        <p:spPr>
          <a:xfrm>
            <a:off x="4219307" y="213765"/>
            <a:ext cx="3845170" cy="1385923"/>
          </a:xfrm>
          <a:prstGeom prst="rect">
            <a:avLst/>
          </a:prstGeom>
        </p:spPr>
      </p:pic>
    </p:spTree>
    <p:extLst>
      <p:ext uri="{BB962C8B-B14F-4D97-AF65-F5344CB8AC3E}">
        <p14:creationId xmlns:p14="http://schemas.microsoft.com/office/powerpoint/2010/main" val="4237819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639560" y="3461140"/>
            <a:ext cx="2514600" cy="1697600"/>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834269"/>
          </a:xfrm>
          <a:prstGeom prst="rect">
            <a:avLst/>
          </a:prstGeom>
          <a:solidFill>
            <a:srgbClr val="792B8B"/>
          </a:solidFill>
          <a:ln>
            <a:solidFill>
              <a:srgbClr val="792B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203200" y="0"/>
            <a:ext cx="8724900" cy="769441"/>
          </a:xfrm>
          <a:prstGeom prst="rect">
            <a:avLst/>
          </a:prstGeom>
          <a:noFill/>
        </p:spPr>
        <p:txBody>
          <a:bodyPr wrap="square" rtlCol="0">
            <a:spAutoFit/>
          </a:bodyPr>
          <a:lstStyle/>
          <a:p>
            <a:pPr algn="ctr"/>
            <a:r>
              <a:rPr lang="en-US" sz="4400" dirty="0">
                <a:solidFill>
                  <a:schemeClr val="bg1"/>
                </a:solidFill>
              </a:rPr>
              <a:t>Industrial Strategy Challenge Fund</a:t>
            </a:r>
          </a:p>
        </p:txBody>
      </p:sp>
      <p:sp>
        <p:nvSpPr>
          <p:cNvPr id="9" name="Rectangle 8"/>
          <p:cNvSpPr>
            <a:spLocks/>
          </p:cNvSpPr>
          <p:nvPr/>
        </p:nvSpPr>
        <p:spPr>
          <a:xfrm>
            <a:off x="1693160" y="1322688"/>
            <a:ext cx="5212606" cy="431997"/>
          </a:xfrm>
          <a:prstGeom prst="rect">
            <a:avLst/>
          </a:prstGeom>
          <a:solidFill>
            <a:srgbClr val="792B8B"/>
          </a:solidFill>
          <a:ln w="38100" cmpd="sng">
            <a:solidFill>
              <a:srgbClr val="792B8B"/>
            </a:solidFill>
          </a:ln>
        </p:spPr>
        <p:style>
          <a:lnRef idx="2">
            <a:schemeClr val="accent1">
              <a:shade val="50000"/>
            </a:schemeClr>
          </a:lnRef>
          <a:fillRef idx="1">
            <a:schemeClr val="accent1"/>
          </a:fillRef>
          <a:effectRef idx="0">
            <a:schemeClr val="accent1"/>
          </a:effectRef>
          <a:fontRef idx="minor">
            <a:schemeClr val="lt1"/>
          </a:fontRef>
        </p:style>
        <p:txBody>
          <a:bodyPr lIns="57600" tIns="28800" rIns="57600" bIns="28800" rtlCol="0" anchor="ctr"/>
          <a:lstStyle/>
          <a:p>
            <a:pPr>
              <a:lnSpc>
                <a:spcPct val="70000"/>
              </a:lnSpc>
            </a:pPr>
            <a:r>
              <a:rPr lang="en-GB" dirty="0"/>
              <a:t>Medicines manufacturing technologies  £197m</a:t>
            </a:r>
          </a:p>
        </p:txBody>
      </p:sp>
      <p:sp>
        <p:nvSpPr>
          <p:cNvPr id="10" name="Rectangle 9"/>
          <p:cNvSpPr>
            <a:spLocks/>
          </p:cNvSpPr>
          <p:nvPr/>
        </p:nvSpPr>
        <p:spPr>
          <a:xfrm>
            <a:off x="1693159" y="2495538"/>
            <a:ext cx="5212608" cy="407487"/>
          </a:xfrm>
          <a:prstGeom prst="rect">
            <a:avLst/>
          </a:prstGeom>
          <a:solidFill>
            <a:srgbClr val="792B8B"/>
          </a:solidFill>
          <a:ln w="38100" cmpd="sng">
            <a:solidFill>
              <a:srgbClr val="792B8B"/>
            </a:solidFill>
          </a:ln>
        </p:spPr>
        <p:style>
          <a:lnRef idx="2">
            <a:schemeClr val="accent1">
              <a:shade val="50000"/>
            </a:schemeClr>
          </a:lnRef>
          <a:fillRef idx="1">
            <a:schemeClr val="accent1"/>
          </a:fillRef>
          <a:effectRef idx="0">
            <a:schemeClr val="accent1"/>
          </a:effectRef>
          <a:fontRef idx="minor">
            <a:schemeClr val="lt1"/>
          </a:fontRef>
        </p:style>
        <p:txBody>
          <a:bodyPr lIns="57600" tIns="28800" rIns="57600" bIns="28800" rtlCol="0" anchor="ctr"/>
          <a:lstStyle/>
          <a:p>
            <a:pPr>
              <a:lnSpc>
                <a:spcPct val="70000"/>
              </a:lnSpc>
            </a:pPr>
            <a:r>
              <a:rPr lang="en-GB" dirty="0"/>
              <a:t>Batteries for clean and flexible energy storage   £246m</a:t>
            </a:r>
          </a:p>
        </p:txBody>
      </p:sp>
      <p:sp>
        <p:nvSpPr>
          <p:cNvPr id="11" name="Rectangle 10"/>
          <p:cNvSpPr>
            <a:spLocks/>
          </p:cNvSpPr>
          <p:nvPr/>
        </p:nvSpPr>
        <p:spPr>
          <a:xfrm>
            <a:off x="2368296" y="1895774"/>
            <a:ext cx="5038744" cy="432000"/>
          </a:xfrm>
          <a:prstGeom prst="rect">
            <a:avLst/>
          </a:prstGeom>
          <a:solidFill>
            <a:srgbClr val="E30045"/>
          </a:solidFill>
          <a:ln w="38100" cmpd="sng">
            <a:solidFill>
              <a:srgbClr val="E30045"/>
            </a:solidFill>
          </a:ln>
        </p:spPr>
        <p:style>
          <a:lnRef idx="2">
            <a:schemeClr val="accent1">
              <a:shade val="50000"/>
            </a:schemeClr>
          </a:lnRef>
          <a:fillRef idx="1">
            <a:schemeClr val="accent1"/>
          </a:fillRef>
          <a:effectRef idx="0">
            <a:schemeClr val="accent1"/>
          </a:effectRef>
          <a:fontRef idx="minor">
            <a:schemeClr val="lt1"/>
          </a:fontRef>
        </p:style>
        <p:txBody>
          <a:bodyPr lIns="57600" tIns="28800" rIns="57600" bIns="28800" rtlCol="0" anchor="ctr"/>
          <a:lstStyle/>
          <a:p>
            <a:pPr algn="r">
              <a:lnSpc>
                <a:spcPct val="70000"/>
              </a:lnSpc>
            </a:pPr>
            <a:r>
              <a:rPr lang="en-GB" dirty="0"/>
              <a:t>Robots for a safer world  £93m</a:t>
            </a:r>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34342" y="2160714"/>
            <a:ext cx="935999" cy="1051011"/>
          </a:xfrm>
          <a:prstGeom prst="rect">
            <a:avLst/>
          </a:prstGeom>
          <a:ln w="25400">
            <a:solidFill>
              <a:srgbClr val="792B8B"/>
            </a:solidFill>
          </a:ln>
        </p:spPr>
      </p:pic>
      <p:pic>
        <p:nvPicPr>
          <p:cNvPr id="16" name="Picture 1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flipH="1">
            <a:off x="734342" y="1008084"/>
            <a:ext cx="929964" cy="1044240"/>
          </a:xfrm>
          <a:prstGeom prst="rect">
            <a:avLst/>
          </a:prstGeom>
          <a:ln w="25400">
            <a:solidFill>
              <a:srgbClr val="792B8B"/>
            </a:solidFill>
          </a:ln>
        </p:spPr>
      </p:pic>
      <p:sp>
        <p:nvSpPr>
          <p:cNvPr id="23" name="Rectangle 22"/>
          <p:cNvSpPr>
            <a:spLocks/>
          </p:cNvSpPr>
          <p:nvPr/>
        </p:nvSpPr>
        <p:spPr>
          <a:xfrm>
            <a:off x="2368296" y="3045391"/>
            <a:ext cx="5038744" cy="432000"/>
          </a:xfrm>
          <a:prstGeom prst="rect">
            <a:avLst/>
          </a:prstGeom>
          <a:solidFill>
            <a:srgbClr val="E30045"/>
          </a:solidFill>
          <a:ln w="38100" cmpd="sng">
            <a:solidFill>
              <a:srgbClr val="E30045"/>
            </a:solidFill>
          </a:ln>
        </p:spPr>
        <p:style>
          <a:lnRef idx="2">
            <a:schemeClr val="accent1">
              <a:shade val="50000"/>
            </a:schemeClr>
          </a:lnRef>
          <a:fillRef idx="1">
            <a:schemeClr val="accent1"/>
          </a:fillRef>
          <a:effectRef idx="0">
            <a:schemeClr val="accent1"/>
          </a:effectRef>
          <a:fontRef idx="minor">
            <a:schemeClr val="lt1"/>
          </a:fontRef>
        </p:style>
        <p:txBody>
          <a:bodyPr lIns="57600" tIns="28800" rIns="57600" bIns="28800" rtlCol="0" anchor="ctr"/>
          <a:lstStyle/>
          <a:p>
            <a:pPr algn="r">
              <a:lnSpc>
                <a:spcPct val="70000"/>
              </a:lnSpc>
            </a:pPr>
            <a:r>
              <a:rPr lang="en-GB" dirty="0"/>
              <a:t>Self-driving vehicles  £38m</a:t>
            </a:r>
          </a:p>
        </p:txBody>
      </p:sp>
      <p:sp>
        <p:nvSpPr>
          <p:cNvPr id="24" name="Rectangle 23"/>
          <p:cNvSpPr>
            <a:spLocks/>
          </p:cNvSpPr>
          <p:nvPr/>
        </p:nvSpPr>
        <p:spPr>
          <a:xfrm>
            <a:off x="1693159" y="3619756"/>
            <a:ext cx="5212607" cy="432000"/>
          </a:xfrm>
          <a:prstGeom prst="rect">
            <a:avLst/>
          </a:prstGeom>
          <a:solidFill>
            <a:srgbClr val="792B8B"/>
          </a:solidFill>
          <a:ln w="38100" cmpd="sng">
            <a:solidFill>
              <a:srgbClr val="792B8B"/>
            </a:solidFill>
          </a:ln>
        </p:spPr>
        <p:style>
          <a:lnRef idx="2">
            <a:schemeClr val="accent1">
              <a:shade val="50000"/>
            </a:schemeClr>
          </a:lnRef>
          <a:fillRef idx="1">
            <a:schemeClr val="accent1"/>
          </a:fillRef>
          <a:effectRef idx="0">
            <a:schemeClr val="accent1"/>
          </a:effectRef>
          <a:fontRef idx="minor">
            <a:schemeClr val="lt1"/>
          </a:fontRef>
        </p:style>
        <p:txBody>
          <a:bodyPr lIns="57600" tIns="28800" rIns="57600" bIns="28800" rtlCol="0" anchor="ctr"/>
          <a:lstStyle/>
          <a:p>
            <a:pPr>
              <a:lnSpc>
                <a:spcPct val="70000"/>
              </a:lnSpc>
            </a:pPr>
            <a:r>
              <a:rPr lang="en-GB" dirty="0"/>
              <a:t>Manufacturing and materials of the future  £26m</a:t>
            </a:r>
          </a:p>
        </p:txBody>
      </p:sp>
      <p:sp>
        <p:nvSpPr>
          <p:cNvPr id="25" name="Rectangle 24"/>
          <p:cNvSpPr>
            <a:spLocks/>
          </p:cNvSpPr>
          <p:nvPr/>
        </p:nvSpPr>
        <p:spPr>
          <a:xfrm>
            <a:off x="2368296" y="4176888"/>
            <a:ext cx="5038744" cy="432000"/>
          </a:xfrm>
          <a:prstGeom prst="rect">
            <a:avLst/>
          </a:prstGeom>
          <a:solidFill>
            <a:srgbClr val="E30045"/>
          </a:solidFill>
          <a:ln w="38100" cmpd="sng">
            <a:solidFill>
              <a:srgbClr val="E30045"/>
            </a:solidFill>
          </a:ln>
        </p:spPr>
        <p:style>
          <a:lnRef idx="2">
            <a:schemeClr val="accent1">
              <a:shade val="50000"/>
            </a:schemeClr>
          </a:lnRef>
          <a:fillRef idx="1">
            <a:schemeClr val="accent1"/>
          </a:fillRef>
          <a:effectRef idx="0">
            <a:schemeClr val="accent1"/>
          </a:effectRef>
          <a:fontRef idx="minor">
            <a:schemeClr val="lt1"/>
          </a:fontRef>
        </p:style>
        <p:txBody>
          <a:bodyPr lIns="57600" tIns="28800" rIns="57600" bIns="28800" rtlCol="0" anchor="ctr"/>
          <a:lstStyle/>
          <a:p>
            <a:pPr algn="r">
              <a:lnSpc>
                <a:spcPct val="70000"/>
              </a:lnSpc>
            </a:pPr>
            <a:r>
              <a:rPr lang="en-GB" dirty="0"/>
              <a:t>Satellites and space technology  £99m</a:t>
            </a:r>
          </a:p>
        </p:txBody>
      </p:sp>
      <p:sp>
        <p:nvSpPr>
          <p:cNvPr id="3" name="Rectangle 2"/>
          <p:cNvSpPr/>
          <p:nvPr/>
        </p:nvSpPr>
        <p:spPr>
          <a:xfrm>
            <a:off x="732524" y="3321047"/>
            <a:ext cx="937817" cy="1044000"/>
          </a:xfrm>
          <a:prstGeom prst="rect">
            <a:avLst/>
          </a:prstGeom>
          <a:blipFill rotWithShape="1">
            <a:blip r:embed="rId5" cstate="print">
              <a:extLst>
                <a:ext uri="{28A0092B-C50C-407E-A947-70E740481C1C}">
                  <a14:useLocalDpi xmlns:a14="http://schemas.microsoft.com/office/drawing/2010/main"/>
                </a:ext>
              </a:extLst>
            </a:blip>
            <a:stretch>
              <a:fillRect/>
            </a:stretch>
          </a:blipFill>
          <a:ln w="25400">
            <a:solidFill>
              <a:srgbClr val="792B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creen Shot 2017-03-29 at 17.31.04.pn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439784" y="1546566"/>
            <a:ext cx="935999" cy="1051017"/>
          </a:xfrm>
          <a:prstGeom prst="rect">
            <a:avLst/>
          </a:prstGeom>
          <a:ln w="25400">
            <a:solidFill>
              <a:srgbClr val="E30045"/>
            </a:solidFill>
          </a:ln>
        </p:spPr>
      </p:pic>
      <p:sp>
        <p:nvSpPr>
          <p:cNvPr id="27" name="Rectangle 26"/>
          <p:cNvSpPr/>
          <p:nvPr/>
        </p:nvSpPr>
        <p:spPr>
          <a:xfrm>
            <a:off x="7432934" y="2730365"/>
            <a:ext cx="954000" cy="1044000"/>
          </a:xfrm>
          <a:prstGeom prst="rect">
            <a:avLst/>
          </a:prstGeom>
          <a:blipFill rotWithShape="1">
            <a:blip r:embed="rId7" cstate="print">
              <a:extLst>
                <a:ext uri="{28A0092B-C50C-407E-A947-70E740481C1C}">
                  <a14:useLocalDpi xmlns:a14="http://schemas.microsoft.com/office/drawing/2010/main"/>
                </a:ext>
              </a:extLst>
            </a:blip>
            <a:srcRect/>
            <a:stretch>
              <a:fillRect/>
            </a:stretch>
          </a:blipFill>
          <a:ln w="25400">
            <a:solidFill>
              <a:srgbClr val="E3004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7432934" y="3900471"/>
            <a:ext cx="954000" cy="1044000"/>
          </a:xfrm>
          <a:prstGeom prst="rect">
            <a:avLst/>
          </a:prstGeom>
          <a:blipFill rotWithShape="1">
            <a:blip r:embed="rId8" cstate="print">
              <a:extLst>
                <a:ext uri="{28A0092B-C50C-407E-A947-70E740481C1C}">
                  <a14:useLocalDpi xmlns:a14="http://schemas.microsoft.com/office/drawing/2010/main"/>
                </a:ext>
              </a:extLst>
            </a:blip>
            <a:stretch>
              <a:fillRect/>
            </a:stretch>
          </a:blipFill>
          <a:ln w="25400">
            <a:solidFill>
              <a:srgbClr val="E3004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CFE7633-12EB-4B02-A05A-1932E3EAD05C}"/>
              </a:ext>
            </a:extLst>
          </p:cNvPr>
          <p:cNvSpPr txBox="1"/>
          <p:nvPr/>
        </p:nvSpPr>
        <p:spPr>
          <a:xfrm>
            <a:off x="640080" y="4734020"/>
            <a:ext cx="6766960" cy="307777"/>
          </a:xfrm>
          <a:prstGeom prst="rect">
            <a:avLst/>
          </a:prstGeom>
          <a:noFill/>
        </p:spPr>
        <p:txBody>
          <a:bodyPr wrap="square" rtlCol="0">
            <a:spAutoFit/>
          </a:bodyPr>
          <a:lstStyle/>
          <a:p>
            <a:r>
              <a:rPr lang="en-GB" sz="1400" dirty="0">
                <a:solidFill>
                  <a:srgbClr val="792BA2"/>
                </a:solidFill>
              </a:rPr>
              <a:t>Fund values are over four years. 3 4 &amp; 5 are subject to approval of business case</a:t>
            </a:r>
          </a:p>
        </p:txBody>
      </p:sp>
    </p:spTree>
    <p:extLst>
      <p:ext uri="{BB962C8B-B14F-4D97-AF65-F5344CB8AC3E}">
        <p14:creationId xmlns:p14="http://schemas.microsoft.com/office/powerpoint/2010/main" val="121928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8410" y="155988"/>
            <a:ext cx="8574493" cy="561930"/>
          </a:xfrm>
          <a:prstGeom prst="rect">
            <a:avLst/>
          </a:prstGeom>
        </p:spPr>
        <p:txBody>
          <a:bodyPr vert="horz" wrap="square" lIns="0" tIns="0" rIns="0" bIns="0" rtlCol="0" anchor="ctr" anchorCtr="0">
            <a:noAutofit/>
          </a:bodyPr>
          <a:lstStyle/>
          <a:p>
            <a:r>
              <a:rPr lang="en-GB" sz="3200" dirty="0">
                <a:solidFill>
                  <a:srgbClr val="792B8B"/>
                </a:solidFill>
                <a:cs typeface="Arial"/>
              </a:rPr>
              <a:t>Innovate UK in the South East LEP area</a:t>
            </a:r>
          </a:p>
        </p:txBody>
      </p:sp>
      <p:pic>
        <p:nvPicPr>
          <p:cNvPr id="11266" name="Picture 2" descr="Image result for south east lep">
            <a:extLst>
              <a:ext uri="{FF2B5EF4-FFF2-40B4-BE49-F238E27FC236}">
                <a16:creationId xmlns:a16="http://schemas.microsoft.com/office/drawing/2014/main" id="{DC23DF17-2A88-4D9E-ACFB-3678E3520D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437"/>
          <a:stretch/>
        </p:blipFill>
        <p:spPr bwMode="auto">
          <a:xfrm>
            <a:off x="6245923" y="0"/>
            <a:ext cx="2898077"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Image result for southeastlep">
            <a:extLst>
              <a:ext uri="{FF2B5EF4-FFF2-40B4-BE49-F238E27FC236}">
                <a16:creationId xmlns:a16="http://schemas.microsoft.com/office/drawing/2014/main" id="{184897DC-9C96-415D-8162-90599F5BF0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398" y="1387112"/>
            <a:ext cx="5099946" cy="2549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35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8410" y="887104"/>
            <a:ext cx="8574493" cy="4167034"/>
          </a:xfrm>
          <a:prstGeom prst="rect">
            <a:avLst/>
          </a:prstGeom>
        </p:spPr>
        <p:txBody>
          <a:bodyPr vert="horz" wrap="square" lIns="0" tIns="0" rIns="0" bIns="0" rtlCol="0" anchor="t" anchorCtr="0">
            <a:noAutofit/>
          </a:bodyPr>
          <a:lstStyle/>
          <a:p>
            <a:pPr marL="342900" indent="-342900" algn="l">
              <a:spcAft>
                <a:spcPts val="600"/>
              </a:spcAft>
              <a:buClr>
                <a:srgbClr val="E30045"/>
              </a:buClr>
              <a:buSzPct val="100000"/>
              <a:buFont typeface="Wingdings" charset="2"/>
              <a:buChar char="§"/>
            </a:pPr>
            <a:r>
              <a:rPr lang="en-GB" sz="2400" dirty="0">
                <a:solidFill>
                  <a:schemeClr val="tx1">
                    <a:lumMod val="65000"/>
                    <a:lumOff val="35000"/>
                  </a:schemeClr>
                </a:solidFill>
                <a:cs typeface="Century Gothic"/>
              </a:rPr>
              <a:t>Since 2010/11 Innovate UK has awarded:</a:t>
            </a:r>
          </a:p>
          <a:p>
            <a:pPr marL="342900" indent="-342900">
              <a:spcAft>
                <a:spcPts val="600"/>
              </a:spcAft>
              <a:buClr>
                <a:srgbClr val="E30045"/>
              </a:buClr>
              <a:buSzPct val="100000"/>
              <a:buFont typeface="Wingdings" charset="2"/>
              <a:buChar char="§"/>
            </a:pPr>
            <a:r>
              <a:rPr lang="en-US" sz="2000" dirty="0">
                <a:solidFill>
                  <a:schemeClr val="tx1">
                    <a:lumMod val="65000"/>
                    <a:lumOff val="35000"/>
                  </a:schemeClr>
                </a:solidFill>
                <a:cs typeface="Century Gothic"/>
              </a:rPr>
              <a:t>£71.5 million to 580 businesses for innovation projects, including:</a:t>
            </a:r>
          </a:p>
          <a:p>
            <a:pPr marL="800100" lvl="1" indent="-342900">
              <a:spcAft>
                <a:spcPts val="600"/>
              </a:spcAft>
              <a:buClr>
                <a:srgbClr val="E30045"/>
              </a:buClr>
              <a:buSzPct val="100000"/>
              <a:buFont typeface="Wingdings" charset="2"/>
              <a:buChar char="§"/>
            </a:pPr>
            <a:r>
              <a:rPr lang="en-US" sz="2000" dirty="0">
                <a:solidFill>
                  <a:schemeClr val="tx1">
                    <a:lumMod val="65000"/>
                    <a:lumOff val="35000"/>
                  </a:schemeClr>
                </a:solidFill>
                <a:cs typeface="Century Gothic"/>
              </a:rPr>
              <a:t>£19.7m to Materials &amp; Manufacturing (94 businesses) </a:t>
            </a:r>
          </a:p>
          <a:p>
            <a:pPr marL="1257300" lvl="2" indent="-342900">
              <a:spcAft>
                <a:spcPts val="600"/>
              </a:spcAft>
              <a:buClr>
                <a:srgbClr val="E30045"/>
              </a:buClr>
              <a:buSzPct val="100000"/>
              <a:buFont typeface="Wingdings" charset="2"/>
              <a:buChar char="§"/>
            </a:pPr>
            <a:r>
              <a:rPr lang="en-US" sz="2000" dirty="0">
                <a:solidFill>
                  <a:schemeClr val="tx1">
                    <a:lumMod val="65000"/>
                    <a:lumOff val="35000"/>
                  </a:schemeClr>
                </a:solidFill>
                <a:cs typeface="Century Gothic"/>
              </a:rPr>
              <a:t>Plus £11.8m to the Advanced Propulsion Centre at HSSMI</a:t>
            </a:r>
          </a:p>
          <a:p>
            <a:pPr marL="800100" lvl="1" indent="-342900">
              <a:spcAft>
                <a:spcPts val="600"/>
              </a:spcAft>
              <a:buClr>
                <a:srgbClr val="E30045"/>
              </a:buClr>
              <a:buSzPct val="100000"/>
              <a:buFont typeface="Wingdings" charset="2"/>
              <a:buChar char="§"/>
            </a:pPr>
            <a:r>
              <a:rPr lang="en-US" sz="2000" dirty="0">
                <a:solidFill>
                  <a:schemeClr val="tx1">
                    <a:lumMod val="65000"/>
                    <a:lumOff val="35000"/>
                  </a:schemeClr>
                </a:solidFill>
                <a:cs typeface="Century Gothic"/>
              </a:rPr>
              <a:t>£16.5m to Health and Live Sciences, </a:t>
            </a:r>
            <a:r>
              <a:rPr lang="en-US" sz="2000" dirty="0" err="1">
                <a:solidFill>
                  <a:schemeClr val="tx1">
                    <a:lumMod val="65000"/>
                    <a:lumOff val="35000"/>
                  </a:schemeClr>
                </a:solidFill>
                <a:cs typeface="Century Gothic"/>
              </a:rPr>
              <a:t>inc.</a:t>
            </a:r>
            <a:r>
              <a:rPr lang="en-US" sz="2000" dirty="0">
                <a:solidFill>
                  <a:schemeClr val="tx1">
                    <a:lumMod val="65000"/>
                    <a:lumOff val="35000"/>
                  </a:schemeClr>
                </a:solidFill>
                <a:cs typeface="Century Gothic"/>
              </a:rPr>
              <a:t> £5.5m to </a:t>
            </a:r>
            <a:r>
              <a:rPr lang="en-US" sz="2000" dirty="0" err="1">
                <a:solidFill>
                  <a:schemeClr val="tx1">
                    <a:lumMod val="65000"/>
                    <a:lumOff val="35000"/>
                  </a:schemeClr>
                </a:solidFill>
                <a:cs typeface="Century Gothic"/>
              </a:rPr>
              <a:t>AgriTech</a:t>
            </a:r>
            <a:r>
              <a:rPr lang="en-US" sz="2000" dirty="0">
                <a:solidFill>
                  <a:schemeClr val="tx1">
                    <a:lumMod val="65000"/>
                    <a:lumOff val="35000"/>
                  </a:schemeClr>
                </a:solidFill>
                <a:cs typeface="Century Gothic"/>
              </a:rPr>
              <a:t> (102)</a:t>
            </a:r>
          </a:p>
          <a:p>
            <a:pPr marL="800100" lvl="1" indent="-342900">
              <a:spcAft>
                <a:spcPts val="600"/>
              </a:spcAft>
              <a:buClr>
                <a:srgbClr val="E30045"/>
              </a:buClr>
              <a:buSzPct val="100000"/>
              <a:buFont typeface="Wingdings" charset="2"/>
              <a:buChar char="§"/>
            </a:pPr>
            <a:r>
              <a:rPr lang="en-US" sz="2000" dirty="0">
                <a:solidFill>
                  <a:schemeClr val="tx1">
                    <a:lumMod val="65000"/>
                    <a:lumOff val="35000"/>
                  </a:schemeClr>
                </a:solidFill>
                <a:cs typeface="Century Gothic"/>
              </a:rPr>
              <a:t>£7.5m to Infrastructure Systems (72)</a:t>
            </a:r>
          </a:p>
          <a:p>
            <a:pPr marL="800100" lvl="1" indent="-342900">
              <a:spcAft>
                <a:spcPts val="600"/>
              </a:spcAft>
              <a:buClr>
                <a:srgbClr val="E30045"/>
              </a:buClr>
              <a:buSzPct val="100000"/>
              <a:buFont typeface="Wingdings" charset="2"/>
              <a:buChar char="§"/>
            </a:pPr>
            <a:r>
              <a:rPr lang="en-US" sz="2000" dirty="0">
                <a:solidFill>
                  <a:schemeClr val="tx1">
                    <a:lumMod val="65000"/>
                    <a:lumOff val="35000"/>
                  </a:schemeClr>
                </a:solidFill>
                <a:cs typeface="Century Gothic"/>
              </a:rPr>
              <a:t>£5.8m to Emerging &amp; Enabling tech, </a:t>
            </a:r>
            <a:r>
              <a:rPr lang="en-US" sz="2000" dirty="0" err="1">
                <a:solidFill>
                  <a:schemeClr val="tx1">
                    <a:lumMod val="65000"/>
                    <a:lumOff val="35000"/>
                  </a:schemeClr>
                </a:solidFill>
                <a:cs typeface="Century Gothic"/>
              </a:rPr>
              <a:t>inc.</a:t>
            </a:r>
            <a:r>
              <a:rPr lang="en-US" sz="2000" dirty="0">
                <a:solidFill>
                  <a:schemeClr val="tx1">
                    <a:lumMod val="65000"/>
                    <a:lumOff val="35000"/>
                  </a:schemeClr>
                </a:solidFill>
                <a:cs typeface="Century Gothic"/>
              </a:rPr>
              <a:t> digital, electronics &amp; space (79)</a:t>
            </a:r>
          </a:p>
          <a:p>
            <a:pPr marL="342900" indent="-342900">
              <a:spcAft>
                <a:spcPts val="600"/>
              </a:spcAft>
              <a:buClr>
                <a:srgbClr val="E30045"/>
              </a:buClr>
              <a:buSzPct val="100000"/>
              <a:buFont typeface="Wingdings" charset="2"/>
              <a:buChar char="§"/>
            </a:pPr>
            <a:r>
              <a:rPr lang="en-US" sz="2400" dirty="0">
                <a:solidFill>
                  <a:schemeClr val="tx1">
                    <a:lumMod val="65000"/>
                    <a:lumOff val="35000"/>
                  </a:schemeClr>
                </a:solidFill>
                <a:cs typeface="Century Gothic"/>
              </a:rPr>
              <a:t>£499 for every business in the area over 7 years</a:t>
            </a:r>
          </a:p>
          <a:p>
            <a:pPr lvl="1">
              <a:buClr>
                <a:srgbClr val="FED517"/>
              </a:buClr>
            </a:pPr>
            <a:endParaRPr lang="en-US" sz="2400" dirty="0">
              <a:solidFill>
                <a:schemeClr val="tx1">
                  <a:lumMod val="65000"/>
                  <a:lumOff val="35000"/>
                </a:schemeClr>
              </a:solidFill>
              <a:cs typeface="Century Gothic"/>
            </a:endParaRPr>
          </a:p>
          <a:p>
            <a:pPr algn="l"/>
            <a:endParaRPr lang="en-US" sz="2400" dirty="0">
              <a:solidFill>
                <a:schemeClr val="tx1">
                  <a:lumMod val="65000"/>
                  <a:lumOff val="35000"/>
                </a:schemeClr>
              </a:solidFill>
              <a:cs typeface="Century Gothic"/>
            </a:endParaRPr>
          </a:p>
        </p:txBody>
      </p:sp>
      <p:sp>
        <p:nvSpPr>
          <p:cNvPr id="6" name="TextBox 5"/>
          <p:cNvSpPr txBox="1"/>
          <p:nvPr/>
        </p:nvSpPr>
        <p:spPr>
          <a:xfrm>
            <a:off x="348410" y="155988"/>
            <a:ext cx="8574493" cy="561930"/>
          </a:xfrm>
          <a:prstGeom prst="rect">
            <a:avLst/>
          </a:prstGeom>
        </p:spPr>
        <p:txBody>
          <a:bodyPr vert="horz" wrap="square" lIns="0" tIns="0" rIns="0" bIns="0" rtlCol="0" anchor="ctr" anchorCtr="0">
            <a:noAutofit/>
          </a:bodyPr>
          <a:lstStyle/>
          <a:p>
            <a:r>
              <a:rPr lang="en-GB" sz="3200" dirty="0">
                <a:solidFill>
                  <a:srgbClr val="792B8B"/>
                </a:solidFill>
                <a:cs typeface="Arial"/>
              </a:rPr>
              <a:t>Innovate UK in the South East LEP area</a:t>
            </a:r>
          </a:p>
        </p:txBody>
      </p:sp>
    </p:spTree>
    <p:extLst>
      <p:ext uri="{BB962C8B-B14F-4D97-AF65-F5344CB8AC3E}">
        <p14:creationId xmlns:p14="http://schemas.microsoft.com/office/powerpoint/2010/main" val="648679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8E0E9-160E-4B88-99F6-475407267108}"/>
              </a:ext>
            </a:extLst>
          </p:cNvPr>
          <p:cNvSpPr>
            <a:spLocks noGrp="1"/>
          </p:cNvSpPr>
          <p:nvPr>
            <p:ph type="title"/>
          </p:nvPr>
        </p:nvSpPr>
        <p:spPr>
          <a:xfrm>
            <a:off x="333479" y="222338"/>
            <a:ext cx="8613479" cy="524648"/>
          </a:xfrm>
        </p:spPr>
        <p:txBody>
          <a:bodyPr>
            <a:normAutofit fontScale="90000"/>
          </a:bodyPr>
          <a:lstStyle/>
          <a:p>
            <a:r>
              <a:rPr lang="en-GB" dirty="0"/>
              <a:t>Fund – Low Carbon Vehicle innovation Platform</a:t>
            </a:r>
          </a:p>
        </p:txBody>
      </p:sp>
      <p:sp>
        <p:nvSpPr>
          <p:cNvPr id="3" name="Text Placeholder 2">
            <a:extLst>
              <a:ext uri="{FF2B5EF4-FFF2-40B4-BE49-F238E27FC236}">
                <a16:creationId xmlns:a16="http://schemas.microsoft.com/office/drawing/2014/main" id="{F66563F3-C804-449F-B3B9-13DACD2CEAC9}"/>
              </a:ext>
            </a:extLst>
          </p:cNvPr>
          <p:cNvSpPr>
            <a:spLocks noGrp="1"/>
          </p:cNvSpPr>
          <p:nvPr>
            <p:ph type="body" sz="quarter" idx="10"/>
          </p:nvPr>
        </p:nvSpPr>
        <p:spPr>
          <a:xfrm>
            <a:off x="333479" y="813816"/>
            <a:ext cx="8613479" cy="1435608"/>
          </a:xfrm>
        </p:spPr>
        <p:txBody>
          <a:bodyPr>
            <a:normAutofit/>
          </a:bodyPr>
          <a:lstStyle/>
          <a:p>
            <a:pPr>
              <a:lnSpc>
                <a:spcPct val="120000"/>
              </a:lnSpc>
              <a:spcBef>
                <a:spcPts val="0"/>
              </a:spcBef>
              <a:spcAft>
                <a:spcPts val="600"/>
              </a:spcAft>
              <a:buClr>
                <a:srgbClr val="E30045"/>
              </a:buClr>
              <a:buSzPct val="100000"/>
              <a:buFont typeface="Wingdings" charset="2"/>
              <a:buChar char="§"/>
            </a:pPr>
            <a:r>
              <a:rPr lang="en-GB" sz="2100" dirty="0">
                <a:solidFill>
                  <a:schemeClr val="tx1">
                    <a:lumMod val="65000"/>
                    <a:lumOff val="35000"/>
                  </a:schemeClr>
                </a:solidFill>
              </a:rPr>
              <a:t>£230m grants awarded to 220 projects involving 650 partners 2007-14</a:t>
            </a:r>
          </a:p>
          <a:p>
            <a:pPr lvl="1">
              <a:lnSpc>
                <a:spcPct val="120000"/>
              </a:lnSpc>
              <a:spcBef>
                <a:spcPts val="0"/>
              </a:spcBef>
              <a:spcAft>
                <a:spcPts val="600"/>
              </a:spcAft>
              <a:buClr>
                <a:srgbClr val="E30045"/>
              </a:buClr>
              <a:buSzPct val="100000"/>
              <a:buFont typeface="Wingdings" charset="2"/>
              <a:buChar char="§"/>
            </a:pPr>
            <a:r>
              <a:rPr lang="en-GB" sz="1900" dirty="0">
                <a:solidFill>
                  <a:schemeClr val="tx1">
                    <a:lumMod val="65000"/>
                    <a:lumOff val="35000"/>
                  </a:schemeClr>
                </a:solidFill>
              </a:rPr>
              <a:t>We estimate that follow-on investment is 5x grant value and… </a:t>
            </a:r>
          </a:p>
          <a:p>
            <a:pPr lvl="1">
              <a:lnSpc>
                <a:spcPct val="120000"/>
              </a:lnSpc>
              <a:spcBef>
                <a:spcPts val="0"/>
              </a:spcBef>
              <a:spcAft>
                <a:spcPts val="600"/>
              </a:spcAft>
              <a:buClr>
                <a:srgbClr val="E30045"/>
              </a:buClr>
              <a:buSzPct val="100000"/>
              <a:buFont typeface="Wingdings" charset="2"/>
              <a:buChar char="§"/>
            </a:pPr>
            <a:r>
              <a:rPr lang="en-GB" sz="1900" dirty="0">
                <a:solidFill>
                  <a:schemeClr val="tx1">
                    <a:lumMod val="65000"/>
                    <a:lumOff val="35000"/>
                  </a:schemeClr>
                </a:solidFill>
              </a:rPr>
              <a:t>return on each UK £ invested is £8-14 over ten years and £20-34 over 15 years </a:t>
            </a:r>
          </a:p>
        </p:txBody>
      </p:sp>
      <p:pic>
        <p:nvPicPr>
          <p:cNvPr id="2050" name="Picture 2" descr="Prototype of range-extended electric delivery van by Revolve Technologies &amp; Intelligent Energy, UK">
            <a:extLst>
              <a:ext uri="{FF2B5EF4-FFF2-40B4-BE49-F238E27FC236}">
                <a16:creationId xmlns:a16="http://schemas.microsoft.com/office/drawing/2014/main" id="{8904F64E-F65C-4D4F-B847-85DB9AEE45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1695" y="3069491"/>
            <a:ext cx="2805847" cy="195970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revolve technologies">
            <a:extLst>
              <a:ext uri="{FF2B5EF4-FFF2-40B4-BE49-F238E27FC236}">
                <a16:creationId xmlns:a16="http://schemas.microsoft.com/office/drawing/2014/main" id="{3D8292FD-D2C4-4B32-9D51-0078CEC2C3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7570" y="2132319"/>
            <a:ext cx="3054096" cy="1054278"/>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a:extLst>
              <a:ext uri="{FF2B5EF4-FFF2-40B4-BE49-F238E27FC236}">
                <a16:creationId xmlns:a16="http://schemas.microsoft.com/office/drawing/2014/main" id="{31AA4D10-7943-4E10-887C-444C30FB6CF7}"/>
              </a:ext>
            </a:extLst>
          </p:cNvPr>
          <p:cNvSpPr txBox="1">
            <a:spLocks/>
          </p:cNvSpPr>
          <p:nvPr/>
        </p:nvSpPr>
        <p:spPr>
          <a:xfrm>
            <a:off x="333479" y="2132318"/>
            <a:ext cx="5908217" cy="2896881"/>
          </a:xfrm>
          <a:prstGeom prst="rect">
            <a:avLst/>
          </a:prstGeom>
        </p:spPr>
        <p:txBody>
          <a:bodyPr vert="horz" lIns="57404" tIns="28675" rIns="57404" bIns="28675" rtlCol="0">
            <a:normAutofit fontScale="92500" lnSpcReduction="10000"/>
          </a:bodyPr>
          <a:lstStyle>
            <a:lvl1pPr marL="342900" indent="-342900" algn="l" defTabSz="457200" rtl="0" eaLnBrk="1" latinLnBrk="0" hangingPunct="1">
              <a:lnSpc>
                <a:spcPct val="90000"/>
              </a:lnSpc>
              <a:spcBef>
                <a:spcPct val="20000"/>
              </a:spcBef>
              <a:buFont typeface="Calibri" pitchFamily="34" charset="0"/>
              <a:buChar char="•"/>
              <a:defRPr sz="2500" kern="1200" baseline="0">
                <a:solidFill>
                  <a:schemeClr val="bg1">
                    <a:lumMod val="95000"/>
                  </a:schemeClr>
                </a:solidFill>
                <a:latin typeface="+mn-lt"/>
                <a:ea typeface="+mn-ea"/>
                <a:cs typeface="+mn-cs"/>
              </a:defRPr>
            </a:lvl1pPr>
            <a:lvl2pPr marL="453213" indent="-226094" algn="l" defTabSz="457200" rtl="0" eaLnBrk="1" latinLnBrk="0" hangingPunct="1">
              <a:lnSpc>
                <a:spcPct val="90000"/>
              </a:lnSpc>
              <a:spcBef>
                <a:spcPct val="20000"/>
              </a:spcBef>
              <a:buFont typeface="Arial" pitchFamily="34" charset="0"/>
              <a:buChar char="-"/>
              <a:defRPr sz="2300" kern="1200" baseline="0">
                <a:solidFill>
                  <a:schemeClr val="bg1">
                    <a:lumMod val="95000"/>
                  </a:schemeClr>
                </a:solidFill>
                <a:latin typeface="+mn-lt"/>
                <a:ea typeface="+mn-ea"/>
                <a:cs typeface="+mn-cs"/>
              </a:defRPr>
            </a:lvl2pPr>
            <a:lvl3pPr marL="717176" indent="-263922" algn="l" defTabSz="457200" rtl="0" eaLnBrk="1" latinLnBrk="0" hangingPunct="1">
              <a:lnSpc>
                <a:spcPct val="90000"/>
              </a:lnSpc>
              <a:spcBef>
                <a:spcPct val="20000"/>
              </a:spcBef>
              <a:buFont typeface="Calibri" pitchFamily="34" charset="0"/>
              <a:buChar char="•"/>
              <a:defRPr sz="2300" kern="1200" baseline="0">
                <a:solidFill>
                  <a:schemeClr val="bg1">
                    <a:lumMod val="95000"/>
                  </a:schemeClr>
                </a:solidFill>
                <a:latin typeface="+mn-lt"/>
                <a:ea typeface="+mn-ea"/>
                <a:cs typeface="+mn-cs"/>
              </a:defRPr>
            </a:lvl3pPr>
            <a:lvl4pPr marL="1004045" indent="-269943" algn="l" defTabSz="457200" rtl="0" eaLnBrk="1" latinLnBrk="0" hangingPunct="1">
              <a:lnSpc>
                <a:spcPct val="90000"/>
              </a:lnSpc>
              <a:spcBef>
                <a:spcPct val="20000"/>
              </a:spcBef>
              <a:buFont typeface="Arial" pitchFamily="34" charset="0"/>
              <a:buChar char="-"/>
              <a:defRPr sz="2300" kern="1200" baseline="0">
                <a:solidFill>
                  <a:schemeClr val="bg1">
                    <a:lumMod val="95000"/>
                  </a:schemeClr>
                </a:solidFill>
                <a:latin typeface="+mn-lt"/>
                <a:ea typeface="+mn-ea"/>
                <a:cs typeface="+mn-cs"/>
              </a:defRPr>
            </a:lvl4pPr>
            <a:lvl5pPr marL="2057400" indent="-228600" algn="l" defTabSz="457200" rtl="0" eaLnBrk="1" latinLnBrk="0" hangingPunct="1">
              <a:lnSpc>
                <a:spcPct val="90000"/>
              </a:lnSpc>
              <a:spcBef>
                <a:spcPct val="20000"/>
              </a:spcBef>
              <a:buFont typeface="Arial"/>
              <a:buChar char="»"/>
              <a:defRPr sz="2500" kern="1200" baseline="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Bef>
                <a:spcPts val="0"/>
              </a:spcBef>
              <a:spcAft>
                <a:spcPts val="600"/>
              </a:spcAft>
              <a:buClr>
                <a:srgbClr val="E30045"/>
              </a:buClr>
              <a:buSzPct val="100000"/>
              <a:buFont typeface="Wingdings" charset="2"/>
              <a:buChar char="§"/>
            </a:pPr>
            <a:r>
              <a:rPr lang="en-GB" sz="2100" dirty="0">
                <a:solidFill>
                  <a:schemeClr val="tx1">
                    <a:lumMod val="65000"/>
                    <a:lumOff val="35000"/>
                  </a:schemeClr>
                </a:solidFill>
              </a:rPr>
              <a:t>Revolve Technologies, Brentwood, received £5.1m</a:t>
            </a:r>
          </a:p>
          <a:p>
            <a:pPr lvl="1">
              <a:lnSpc>
                <a:spcPct val="120000"/>
              </a:lnSpc>
              <a:spcBef>
                <a:spcPts val="0"/>
              </a:spcBef>
              <a:spcAft>
                <a:spcPts val="600"/>
              </a:spcAft>
              <a:buClr>
                <a:srgbClr val="E30045"/>
              </a:buClr>
              <a:buSzPct val="100000"/>
              <a:buFont typeface="Wingdings" charset="2"/>
              <a:buChar char="§"/>
            </a:pPr>
            <a:r>
              <a:rPr lang="en-GB" sz="1900" dirty="0">
                <a:solidFill>
                  <a:schemeClr val="tx1">
                    <a:lumMod val="65000"/>
                    <a:lumOff val="35000"/>
                  </a:schemeClr>
                </a:solidFill>
              </a:rPr>
              <a:t>Collaborating in 11 projects, receiving £34.6m grant</a:t>
            </a:r>
          </a:p>
          <a:p>
            <a:pPr lvl="1">
              <a:lnSpc>
                <a:spcPct val="120000"/>
              </a:lnSpc>
              <a:spcBef>
                <a:spcPts val="0"/>
              </a:spcBef>
              <a:spcAft>
                <a:spcPts val="600"/>
              </a:spcAft>
              <a:buClr>
                <a:srgbClr val="E30045"/>
              </a:buClr>
              <a:buSzPct val="100000"/>
              <a:buFont typeface="Wingdings" charset="2"/>
              <a:buChar char="§"/>
            </a:pPr>
            <a:r>
              <a:rPr lang="en-GB" sz="1900" dirty="0">
                <a:solidFill>
                  <a:schemeClr val="tx1">
                    <a:lumMod val="65000"/>
                    <a:lumOff val="35000"/>
                  </a:schemeClr>
                </a:solidFill>
              </a:rPr>
              <a:t>Partners include Ford, Honda, Hyundai,  </a:t>
            </a:r>
            <a:br>
              <a:rPr lang="en-GB" sz="1900" dirty="0">
                <a:solidFill>
                  <a:schemeClr val="tx1">
                    <a:lumMod val="65000"/>
                    <a:lumOff val="35000"/>
                  </a:schemeClr>
                </a:solidFill>
              </a:rPr>
            </a:br>
            <a:r>
              <a:rPr lang="en-GB" sz="1900" dirty="0">
                <a:solidFill>
                  <a:schemeClr val="tx1">
                    <a:lumMod val="65000"/>
                    <a:lumOff val="35000"/>
                  </a:schemeClr>
                </a:solidFill>
              </a:rPr>
              <a:t>Jaguar Land-Rover, London Taxi and HSSMI</a:t>
            </a:r>
          </a:p>
          <a:p>
            <a:pPr lvl="1">
              <a:lnSpc>
                <a:spcPct val="120000"/>
              </a:lnSpc>
              <a:spcBef>
                <a:spcPts val="0"/>
              </a:spcBef>
              <a:spcAft>
                <a:spcPts val="600"/>
              </a:spcAft>
              <a:buClr>
                <a:srgbClr val="E30045"/>
              </a:buClr>
              <a:buSzPct val="100000"/>
              <a:buFont typeface="Wingdings" charset="2"/>
              <a:buChar char="§"/>
            </a:pPr>
            <a:r>
              <a:rPr lang="en-GB" sz="1900" dirty="0">
                <a:solidFill>
                  <a:schemeClr val="tx1">
                    <a:lumMod val="65000"/>
                    <a:lumOff val="35000"/>
                  </a:schemeClr>
                </a:solidFill>
              </a:rPr>
              <a:t>Plug-in hybrid electric vehicles, hydrogen power, etc. </a:t>
            </a:r>
          </a:p>
          <a:p>
            <a:pPr lvl="1">
              <a:lnSpc>
                <a:spcPct val="120000"/>
              </a:lnSpc>
              <a:spcBef>
                <a:spcPts val="0"/>
              </a:spcBef>
              <a:spcAft>
                <a:spcPts val="600"/>
              </a:spcAft>
              <a:buClr>
                <a:srgbClr val="E30045"/>
              </a:buClr>
              <a:buSzPct val="100000"/>
              <a:buFont typeface="Wingdings" charset="2"/>
              <a:buChar char="§"/>
            </a:pPr>
            <a:r>
              <a:rPr lang="en-GB" sz="1900" i="1" dirty="0">
                <a:solidFill>
                  <a:schemeClr val="tx1">
                    <a:lumMod val="65000"/>
                    <a:lumOff val="35000"/>
                  </a:schemeClr>
                </a:solidFill>
              </a:rPr>
              <a:t>“Our success has been heavily reliant on R&amp;D, ultimately ensuring that we are able to stay ahead of the game.” </a:t>
            </a:r>
            <a:r>
              <a:rPr lang="en-GB" sz="1900" dirty="0">
                <a:solidFill>
                  <a:schemeClr val="tx1">
                    <a:lumMod val="65000"/>
                    <a:lumOff val="35000"/>
                  </a:schemeClr>
                </a:solidFill>
              </a:rPr>
              <a:t>Paul Turner, Technical Director, Revolve Technologies</a:t>
            </a:r>
            <a:endParaRPr lang="en-GB" dirty="0"/>
          </a:p>
        </p:txBody>
      </p:sp>
    </p:spTree>
    <p:extLst>
      <p:ext uri="{BB962C8B-B14F-4D97-AF65-F5344CB8AC3E}">
        <p14:creationId xmlns:p14="http://schemas.microsoft.com/office/powerpoint/2010/main" val="2764526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8E0E9-160E-4B88-99F6-475407267108}"/>
              </a:ext>
            </a:extLst>
          </p:cNvPr>
          <p:cNvSpPr>
            <a:spLocks noGrp="1"/>
          </p:cNvSpPr>
          <p:nvPr>
            <p:ph type="title"/>
          </p:nvPr>
        </p:nvSpPr>
        <p:spPr>
          <a:xfrm>
            <a:off x="374905" y="222338"/>
            <a:ext cx="8572054" cy="524648"/>
          </a:xfrm>
        </p:spPr>
        <p:txBody>
          <a:bodyPr>
            <a:normAutofit fontScale="90000"/>
          </a:bodyPr>
          <a:lstStyle/>
          <a:p>
            <a:r>
              <a:rPr lang="en-GB" dirty="0"/>
              <a:t>Connect – Enterprise Europe Network</a:t>
            </a:r>
          </a:p>
        </p:txBody>
      </p:sp>
      <p:sp>
        <p:nvSpPr>
          <p:cNvPr id="3" name="Text Placeholder 2">
            <a:extLst>
              <a:ext uri="{FF2B5EF4-FFF2-40B4-BE49-F238E27FC236}">
                <a16:creationId xmlns:a16="http://schemas.microsoft.com/office/drawing/2014/main" id="{F66563F3-C804-449F-B3B9-13DACD2CEAC9}"/>
              </a:ext>
            </a:extLst>
          </p:cNvPr>
          <p:cNvSpPr>
            <a:spLocks noGrp="1"/>
          </p:cNvSpPr>
          <p:nvPr>
            <p:ph type="body" sz="quarter" idx="10"/>
          </p:nvPr>
        </p:nvSpPr>
        <p:spPr>
          <a:xfrm>
            <a:off x="374905" y="886968"/>
            <a:ext cx="6382509" cy="4142232"/>
          </a:xfrm>
        </p:spPr>
        <p:txBody>
          <a:bodyPr>
            <a:normAutofit fontScale="92500" lnSpcReduction="20000"/>
          </a:bodyPr>
          <a:lstStyle/>
          <a:p>
            <a:pPr>
              <a:lnSpc>
                <a:spcPct val="120000"/>
              </a:lnSpc>
              <a:spcBef>
                <a:spcPts val="0"/>
              </a:spcBef>
              <a:spcAft>
                <a:spcPts val="600"/>
              </a:spcAft>
              <a:buClr>
                <a:srgbClr val="E30045"/>
              </a:buClr>
              <a:buSzPct val="100000"/>
              <a:buFont typeface="Wingdings" charset="2"/>
              <a:buChar char="§"/>
            </a:pPr>
            <a:r>
              <a:rPr lang="en-GB" sz="2100" dirty="0">
                <a:solidFill>
                  <a:schemeClr val="tx1">
                    <a:lumMod val="65000"/>
                    <a:lumOff val="35000"/>
                  </a:schemeClr>
                </a:solidFill>
              </a:rPr>
              <a:t>Blue Abyss plan to create a world-class aquatic research, training and development centre at University of Essex</a:t>
            </a:r>
          </a:p>
          <a:p>
            <a:pPr lvl="1">
              <a:lnSpc>
                <a:spcPct val="120000"/>
              </a:lnSpc>
              <a:spcBef>
                <a:spcPts val="0"/>
              </a:spcBef>
              <a:spcAft>
                <a:spcPts val="600"/>
              </a:spcAft>
              <a:buClr>
                <a:srgbClr val="E30045"/>
              </a:buClr>
              <a:buSzPct val="100000"/>
              <a:buFont typeface="Wingdings" charset="2"/>
              <a:buChar char="§"/>
            </a:pPr>
            <a:r>
              <a:rPr lang="en-GB" sz="1900" dirty="0">
                <a:solidFill>
                  <a:schemeClr val="tx1">
                    <a:lumMod val="65000"/>
                    <a:lumOff val="35000"/>
                  </a:schemeClr>
                </a:solidFill>
              </a:rPr>
              <a:t>Struggled to find advice on how to access finance and attract investment</a:t>
            </a:r>
          </a:p>
          <a:p>
            <a:pPr>
              <a:lnSpc>
                <a:spcPct val="120000"/>
              </a:lnSpc>
              <a:spcBef>
                <a:spcPts val="0"/>
              </a:spcBef>
              <a:spcAft>
                <a:spcPts val="600"/>
              </a:spcAft>
              <a:buClr>
                <a:srgbClr val="E30045"/>
              </a:buClr>
              <a:buSzPct val="100000"/>
              <a:buFont typeface="Wingdings" charset="2"/>
              <a:buChar char="§"/>
            </a:pPr>
            <a:r>
              <a:rPr lang="en-GB" sz="2100" dirty="0">
                <a:solidFill>
                  <a:schemeClr val="tx1">
                    <a:lumMod val="65000"/>
                    <a:lumOff val="35000"/>
                  </a:schemeClr>
                </a:solidFill>
              </a:rPr>
              <a:t>EEN gave advice on IP and gained input from six countries on  commercial diving markets and applications for market report</a:t>
            </a:r>
          </a:p>
          <a:p>
            <a:pPr lvl="1">
              <a:lnSpc>
                <a:spcPct val="120000"/>
              </a:lnSpc>
              <a:spcBef>
                <a:spcPts val="0"/>
              </a:spcBef>
              <a:spcAft>
                <a:spcPts val="600"/>
              </a:spcAft>
              <a:buClr>
                <a:srgbClr val="E30045"/>
              </a:buClr>
              <a:buSzPct val="100000"/>
              <a:buFont typeface="Wingdings" charset="2"/>
              <a:buChar char="§"/>
            </a:pPr>
            <a:r>
              <a:rPr lang="en-GB" sz="1900" dirty="0">
                <a:solidFill>
                  <a:schemeClr val="tx1">
                    <a:lumMod val="65000"/>
                    <a:lumOff val="35000"/>
                  </a:schemeClr>
                </a:solidFill>
              </a:rPr>
              <a:t>That supported their bids for funding and underpinned their presentations</a:t>
            </a:r>
          </a:p>
          <a:p>
            <a:pPr lvl="1">
              <a:lnSpc>
                <a:spcPct val="120000"/>
              </a:lnSpc>
              <a:spcBef>
                <a:spcPts val="0"/>
              </a:spcBef>
              <a:spcAft>
                <a:spcPts val="600"/>
              </a:spcAft>
              <a:buClr>
                <a:srgbClr val="E30045"/>
              </a:buClr>
              <a:buSzPct val="100000"/>
              <a:buFont typeface="Wingdings" charset="2"/>
              <a:buChar char="§"/>
            </a:pPr>
            <a:r>
              <a:rPr lang="en-GB" sz="1900" i="1" dirty="0">
                <a:solidFill>
                  <a:schemeClr val="tx1">
                    <a:lumMod val="65000"/>
                    <a:lumOff val="35000"/>
                  </a:schemeClr>
                </a:solidFill>
              </a:rPr>
              <a:t>"The Network helped us get access to market specialists and that support proved vital” </a:t>
            </a:r>
            <a:r>
              <a:rPr lang="en-GB" sz="1900" dirty="0">
                <a:solidFill>
                  <a:schemeClr val="tx1">
                    <a:lumMod val="65000"/>
                    <a:lumOff val="35000"/>
                  </a:schemeClr>
                </a:solidFill>
              </a:rPr>
              <a:t>		John Vickers, Blue Abyss</a:t>
            </a:r>
          </a:p>
          <a:p>
            <a:pPr lvl="1">
              <a:lnSpc>
                <a:spcPct val="120000"/>
              </a:lnSpc>
              <a:spcBef>
                <a:spcPts val="0"/>
              </a:spcBef>
              <a:spcAft>
                <a:spcPts val="600"/>
              </a:spcAft>
              <a:buClr>
                <a:srgbClr val="E30045"/>
              </a:buClr>
              <a:buSzPct val="100000"/>
              <a:buFont typeface="Wingdings" charset="2"/>
              <a:buChar char="§"/>
            </a:pPr>
            <a:r>
              <a:rPr lang="en-GB" sz="1900" dirty="0">
                <a:solidFill>
                  <a:schemeClr val="tx1">
                    <a:lumMod val="65000"/>
                    <a:lumOff val="35000"/>
                  </a:schemeClr>
                </a:solidFill>
              </a:rPr>
              <a:t>Read more and watch our </a:t>
            </a:r>
            <a:r>
              <a:rPr lang="en-GB" sz="1900" dirty="0">
                <a:solidFill>
                  <a:schemeClr val="tx1">
                    <a:lumMod val="65000"/>
                    <a:lumOff val="35000"/>
                  </a:schemeClr>
                </a:solidFill>
                <a:hlinkClick r:id="rId2"/>
              </a:rPr>
              <a:t>video here</a:t>
            </a:r>
            <a:endParaRPr lang="en-GB" sz="1900" dirty="0">
              <a:solidFill>
                <a:schemeClr val="tx1">
                  <a:lumMod val="65000"/>
                  <a:lumOff val="35000"/>
                </a:schemeClr>
              </a:solidFill>
            </a:endParaRPr>
          </a:p>
        </p:txBody>
      </p:sp>
      <p:pic>
        <p:nvPicPr>
          <p:cNvPr id="1026" name="Picture 2" descr="Image result for blue abyss pool">
            <a:extLst>
              <a:ext uri="{FF2B5EF4-FFF2-40B4-BE49-F238E27FC236}">
                <a16:creationId xmlns:a16="http://schemas.microsoft.com/office/drawing/2014/main" id="{1BF8B0C9-D115-4397-B84D-A63BB88090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7416" y="2812914"/>
            <a:ext cx="2189543" cy="21201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lue abyss">
            <a:extLst>
              <a:ext uri="{FF2B5EF4-FFF2-40B4-BE49-F238E27FC236}">
                <a16:creationId xmlns:a16="http://schemas.microsoft.com/office/drawing/2014/main" id="{F9F7229D-3F13-41EA-86A7-163A3D1B8A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7416" y="1885012"/>
            <a:ext cx="2189543" cy="8144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0675884-602D-4D1A-8077-A0BF2603259C}"/>
              </a:ext>
            </a:extLst>
          </p:cNvPr>
          <p:cNvPicPr>
            <a:picLocks noChangeAspect="1"/>
          </p:cNvPicPr>
          <p:nvPr/>
        </p:nvPicPr>
        <p:blipFill>
          <a:blip r:embed="rId5"/>
          <a:stretch>
            <a:fillRect/>
          </a:stretch>
        </p:blipFill>
        <p:spPr>
          <a:xfrm>
            <a:off x="6885023" y="213099"/>
            <a:ext cx="1934327" cy="1615163"/>
          </a:xfrm>
          <a:prstGeom prst="rect">
            <a:avLst/>
          </a:prstGeom>
        </p:spPr>
      </p:pic>
    </p:spTree>
    <p:extLst>
      <p:ext uri="{BB962C8B-B14F-4D97-AF65-F5344CB8AC3E}">
        <p14:creationId xmlns:p14="http://schemas.microsoft.com/office/powerpoint/2010/main" val="566810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rotWithShape="1">
          <a:blip r:embed="rId3"/>
          <a:srcRect l="23502"/>
          <a:stretch/>
        </p:blipFill>
        <p:spPr>
          <a:xfrm>
            <a:off x="4224376" y="656332"/>
            <a:ext cx="4919623" cy="4487168"/>
          </a:xfrm>
          <a:prstGeom prst="rect">
            <a:avLst/>
          </a:prstGeom>
          <a:effectLst>
            <a:softEdge rad="114300"/>
          </a:effectLst>
        </p:spPr>
      </p:pic>
      <p:sp>
        <p:nvSpPr>
          <p:cNvPr id="7" name="TextBox 6"/>
          <p:cNvSpPr txBox="1"/>
          <p:nvPr/>
        </p:nvSpPr>
        <p:spPr>
          <a:xfrm>
            <a:off x="198528" y="995242"/>
            <a:ext cx="4181449" cy="3361696"/>
          </a:xfrm>
          <a:prstGeom prst="rect">
            <a:avLst/>
          </a:prstGeom>
        </p:spPr>
        <p:txBody>
          <a:bodyPr vert="horz" wrap="square" lIns="0" tIns="0" rIns="0" bIns="0" rtlCol="0" anchor="t" anchorCtr="0">
            <a:noAutofit/>
          </a:bodyPr>
          <a:lstStyle/>
          <a:p>
            <a:pPr algn="l">
              <a:spcAft>
                <a:spcPts val="600"/>
              </a:spcAft>
              <a:buClr>
                <a:srgbClr val="E30045"/>
              </a:buClr>
              <a:buSzPct val="100000"/>
            </a:pPr>
            <a:r>
              <a:rPr lang="en-GB" sz="2000" dirty="0">
                <a:solidFill>
                  <a:schemeClr val="tx1">
                    <a:lumMod val="65000"/>
                    <a:lumOff val="35000"/>
                  </a:schemeClr>
                </a:solidFill>
                <a:cs typeface="Century Gothic"/>
              </a:rPr>
              <a:t>Total Innovate UK grant and unique applicants </a:t>
            </a:r>
            <a:r>
              <a:rPr lang="en-GB" dirty="0">
                <a:solidFill>
                  <a:schemeClr val="tx1">
                    <a:lumMod val="65000"/>
                    <a:lumOff val="35000"/>
                  </a:schemeClr>
                </a:solidFill>
                <a:cs typeface="Century Gothic"/>
              </a:rPr>
              <a:t>2010/11 – 2016/17</a:t>
            </a:r>
          </a:p>
          <a:p>
            <a:pPr>
              <a:spcAft>
                <a:spcPts val="600"/>
              </a:spcAft>
              <a:buClr>
                <a:srgbClr val="E30045"/>
              </a:buClr>
              <a:buSzPct val="100000"/>
            </a:pPr>
            <a:r>
              <a:rPr lang="en-GB" sz="2000" dirty="0">
                <a:solidFill>
                  <a:schemeClr val="tx1">
                    <a:lumMod val="65000"/>
                    <a:lumOff val="35000"/>
                  </a:schemeClr>
                </a:solidFill>
              </a:rPr>
              <a:t>Over £231 million to 2000 business innovation projects* </a:t>
            </a:r>
          </a:p>
          <a:p>
            <a:pPr marL="342900" indent="-342900">
              <a:spcAft>
                <a:spcPts val="600"/>
              </a:spcAft>
              <a:buClr>
                <a:srgbClr val="E30045"/>
              </a:buClr>
              <a:buSzPct val="100000"/>
              <a:buFont typeface="Wingdings" charset="2"/>
              <a:buChar char="§"/>
            </a:pPr>
            <a:r>
              <a:rPr lang="en-US" sz="2000" dirty="0">
                <a:solidFill>
                  <a:schemeClr val="tx1">
                    <a:lumMod val="65000"/>
                    <a:lumOff val="35000"/>
                  </a:schemeClr>
                </a:solidFill>
                <a:cs typeface="Century Gothic"/>
              </a:rPr>
              <a:t>GCGP 		£159m	1,228</a:t>
            </a:r>
          </a:p>
          <a:p>
            <a:pPr marL="342900" indent="-342900">
              <a:spcAft>
                <a:spcPts val="600"/>
              </a:spcAft>
              <a:buClr>
                <a:srgbClr val="E30045"/>
              </a:buClr>
              <a:buSzPct val="100000"/>
              <a:buFont typeface="Wingdings" charset="2"/>
              <a:buChar char="§"/>
            </a:pPr>
            <a:r>
              <a:rPr lang="en-US" sz="2000" dirty="0">
                <a:solidFill>
                  <a:schemeClr val="tx1">
                    <a:lumMod val="65000"/>
                    <a:lumOff val="35000"/>
                  </a:schemeClr>
                </a:solidFill>
                <a:cs typeface="Century Gothic"/>
              </a:rPr>
              <a:t>South East 	  £71m	   580</a:t>
            </a:r>
          </a:p>
          <a:p>
            <a:pPr marL="342900" indent="-342900">
              <a:spcAft>
                <a:spcPts val="600"/>
              </a:spcAft>
              <a:buClr>
                <a:srgbClr val="E30045"/>
              </a:buClr>
              <a:buSzPct val="100000"/>
              <a:buFont typeface="Wingdings" charset="2"/>
              <a:buChar char="§"/>
            </a:pPr>
            <a:r>
              <a:rPr lang="en-US" sz="2000" dirty="0">
                <a:solidFill>
                  <a:schemeClr val="tx1">
                    <a:lumMod val="65000"/>
                    <a:lumOff val="35000"/>
                  </a:schemeClr>
                </a:solidFill>
                <a:cs typeface="Century Gothic"/>
              </a:rPr>
              <a:t>Hertfordshire	  £44m 	   436</a:t>
            </a:r>
          </a:p>
          <a:p>
            <a:pPr marL="342900" indent="-342900">
              <a:spcAft>
                <a:spcPts val="600"/>
              </a:spcAft>
              <a:buClr>
                <a:srgbClr val="E30045"/>
              </a:buClr>
              <a:buSzPct val="100000"/>
              <a:buFont typeface="Wingdings" charset="2"/>
              <a:buChar char="§"/>
            </a:pPr>
            <a:r>
              <a:rPr lang="en-US" sz="2000" dirty="0">
                <a:solidFill>
                  <a:schemeClr val="tx1">
                    <a:lumMod val="65000"/>
                    <a:lumOff val="35000"/>
                  </a:schemeClr>
                </a:solidFill>
                <a:cs typeface="Century Gothic"/>
              </a:rPr>
              <a:t>New Anglia	  £18m	   286</a:t>
            </a:r>
          </a:p>
          <a:p>
            <a:pPr marL="342900" indent="-342900">
              <a:spcAft>
                <a:spcPts val="600"/>
              </a:spcAft>
              <a:buClr>
                <a:srgbClr val="E30045"/>
              </a:buClr>
              <a:buSzPct val="100000"/>
              <a:buFont typeface="Wingdings" charset="2"/>
              <a:buChar char="§"/>
            </a:pPr>
            <a:endParaRPr lang="en-US" sz="2000" dirty="0">
              <a:solidFill>
                <a:schemeClr val="tx1">
                  <a:lumMod val="65000"/>
                  <a:lumOff val="35000"/>
                </a:schemeClr>
              </a:solidFill>
              <a:cs typeface="Century Gothic"/>
            </a:endParaRPr>
          </a:p>
          <a:p>
            <a:pPr>
              <a:spcAft>
                <a:spcPts val="600"/>
              </a:spcAft>
              <a:buClr>
                <a:srgbClr val="E30045"/>
              </a:buClr>
              <a:buSzPct val="100000"/>
            </a:pPr>
            <a:r>
              <a:rPr lang="en-US" dirty="0">
                <a:solidFill>
                  <a:schemeClr val="tx1">
                    <a:lumMod val="65000"/>
                    <a:lumOff val="35000"/>
                  </a:schemeClr>
                </a:solidFill>
                <a:cs typeface="Century Gothic"/>
              </a:rPr>
              <a:t>*LEP areas overlap, affects totals.</a:t>
            </a:r>
          </a:p>
          <a:p>
            <a:pPr>
              <a:spcAft>
                <a:spcPts val="600"/>
              </a:spcAft>
              <a:buClr>
                <a:srgbClr val="E30045"/>
              </a:buClr>
              <a:buSzPct val="100000"/>
            </a:pPr>
            <a:r>
              <a:rPr lang="en-US" dirty="0">
                <a:solidFill>
                  <a:schemeClr val="tx1">
                    <a:lumMod val="65000"/>
                    <a:lumOff val="35000"/>
                  </a:schemeClr>
                </a:solidFill>
                <a:cs typeface="Century Gothic"/>
              </a:rPr>
              <a:t>Not the only measure of innovation activity</a:t>
            </a:r>
          </a:p>
          <a:p>
            <a:pPr>
              <a:spcAft>
                <a:spcPts val="600"/>
              </a:spcAft>
              <a:buClr>
                <a:srgbClr val="E30045"/>
              </a:buClr>
              <a:buSzPct val="100000"/>
            </a:pPr>
            <a:r>
              <a:rPr lang="en-US" sz="2000" dirty="0">
                <a:solidFill>
                  <a:schemeClr val="tx1">
                    <a:lumMod val="65000"/>
                    <a:lumOff val="35000"/>
                  </a:schemeClr>
                </a:solidFill>
                <a:cs typeface="Century Gothic"/>
              </a:rPr>
              <a:t> </a:t>
            </a:r>
          </a:p>
          <a:p>
            <a:pPr marL="800100" lvl="1" indent="-342900">
              <a:buClr>
                <a:srgbClr val="E30045"/>
              </a:buClr>
              <a:buSzPct val="100000"/>
              <a:buFont typeface="Wingdings" charset="2"/>
              <a:buChar char="§"/>
            </a:pPr>
            <a:endParaRPr lang="en-US" sz="2400" dirty="0">
              <a:solidFill>
                <a:schemeClr val="tx1">
                  <a:lumMod val="65000"/>
                  <a:lumOff val="35000"/>
                </a:schemeClr>
              </a:solidFill>
              <a:cs typeface="Century Gothic"/>
            </a:endParaRPr>
          </a:p>
          <a:p>
            <a:pPr lvl="1">
              <a:buClr>
                <a:srgbClr val="FED517"/>
              </a:buClr>
            </a:pPr>
            <a:endParaRPr lang="en-US" sz="2400" dirty="0">
              <a:solidFill>
                <a:schemeClr val="tx1">
                  <a:lumMod val="65000"/>
                  <a:lumOff val="35000"/>
                </a:schemeClr>
              </a:solidFill>
              <a:cs typeface="Century Gothic"/>
            </a:endParaRPr>
          </a:p>
          <a:p>
            <a:pPr algn="l"/>
            <a:endParaRPr lang="en-US" sz="2400" dirty="0">
              <a:solidFill>
                <a:schemeClr val="tx1">
                  <a:lumMod val="65000"/>
                  <a:lumOff val="35000"/>
                </a:schemeClr>
              </a:solidFill>
              <a:cs typeface="Century Gothic"/>
            </a:endParaRPr>
          </a:p>
        </p:txBody>
      </p:sp>
      <p:sp>
        <p:nvSpPr>
          <p:cNvPr id="6" name="TextBox 5"/>
          <p:cNvSpPr txBox="1"/>
          <p:nvPr/>
        </p:nvSpPr>
        <p:spPr>
          <a:xfrm>
            <a:off x="198528" y="155988"/>
            <a:ext cx="8724375" cy="561930"/>
          </a:xfrm>
          <a:prstGeom prst="rect">
            <a:avLst/>
          </a:prstGeom>
        </p:spPr>
        <p:txBody>
          <a:bodyPr vert="horz" wrap="square" lIns="0" tIns="0" rIns="0" bIns="0" rtlCol="0" anchor="ctr" anchorCtr="0">
            <a:noAutofit/>
          </a:bodyPr>
          <a:lstStyle/>
          <a:p>
            <a:r>
              <a:rPr lang="en-GB" sz="3200" dirty="0">
                <a:solidFill>
                  <a:srgbClr val="792B8B"/>
                </a:solidFill>
                <a:cs typeface="Arial"/>
              </a:rPr>
              <a:t>East of England innovation landscape</a:t>
            </a:r>
          </a:p>
        </p:txBody>
      </p:sp>
      <p:sp>
        <p:nvSpPr>
          <p:cNvPr id="8" name="Text Placeholder 2"/>
          <p:cNvSpPr txBox="1">
            <a:spLocks/>
          </p:cNvSpPr>
          <p:nvPr/>
        </p:nvSpPr>
        <p:spPr>
          <a:xfrm>
            <a:off x="4546144" y="4634262"/>
            <a:ext cx="4525470" cy="419876"/>
          </a:xfrm>
          <a:prstGeom prst="rect">
            <a:avLst/>
          </a:prstGeom>
          <a:noFill/>
        </p:spPr>
        <p:txBody>
          <a:bodyPr>
            <a:noAutofit/>
          </a:bodyPr>
          <a:lstStyle>
            <a:lvl1pPr marL="342900" indent="-342900" algn="l" defTabSz="457200" rtl="0" eaLnBrk="1" latinLnBrk="0" hangingPunct="1">
              <a:spcBef>
                <a:spcPct val="20000"/>
              </a:spcBef>
              <a:buFont typeface="Arial"/>
              <a:buChar char="•"/>
              <a:defRPr sz="2000" kern="1200">
                <a:solidFill>
                  <a:srgbClr val="792B8B"/>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792B8B"/>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rgbClr val="792B8B"/>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792B8B"/>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792B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50000"/>
              </a:lnSpc>
              <a:spcBef>
                <a:spcPct val="20000"/>
              </a:spcBef>
              <a:spcAft>
                <a:spcPts val="0"/>
              </a:spcAft>
              <a:buClrTx/>
              <a:buSzTx/>
              <a:buFont typeface="Arial"/>
              <a:buNone/>
              <a:tabLst/>
              <a:defRPr/>
            </a:pPr>
            <a:r>
              <a:rPr kumimoji="0" lang="en-US" sz="1400" b="0" i="0" u="none" strike="noStrike" kern="1200" cap="none" spc="0" normalizeH="0" baseline="0" noProof="0" dirty="0">
                <a:ln>
                  <a:noFill/>
                </a:ln>
                <a:solidFill>
                  <a:srgbClr val="792B8B"/>
                </a:solidFill>
                <a:effectLst/>
                <a:uLnTx/>
                <a:uFillTx/>
                <a:latin typeface="Calibri"/>
                <a:ea typeface="+mn-ea"/>
                <a:cs typeface="+mn-cs"/>
              </a:rPr>
              <a:t>All Innovate UK grants </a:t>
            </a:r>
            <a:r>
              <a:rPr kumimoji="0" lang="en-US" sz="1400" b="0" i="0" u="none" strike="noStrike" kern="1200" cap="none" spc="0" normalizeH="0" baseline="0" noProof="0" dirty="0" err="1">
                <a:ln>
                  <a:noFill/>
                </a:ln>
                <a:solidFill>
                  <a:srgbClr val="792B8B"/>
                </a:solidFill>
                <a:effectLst/>
                <a:uLnTx/>
                <a:uFillTx/>
                <a:latin typeface="Calibri"/>
                <a:ea typeface="+mn-ea"/>
                <a:cs typeface="+mn-cs"/>
              </a:rPr>
              <a:t>inc.</a:t>
            </a:r>
            <a:r>
              <a:rPr kumimoji="0" lang="en-US" sz="1400" b="0" i="0" u="none" strike="noStrike" kern="1200" cap="none" spc="0" normalizeH="0" baseline="0" noProof="0" dirty="0">
                <a:ln>
                  <a:noFill/>
                </a:ln>
                <a:solidFill>
                  <a:srgbClr val="792B8B"/>
                </a:solidFill>
                <a:effectLst/>
                <a:uLnTx/>
                <a:uFillTx/>
                <a:latin typeface="Calibri"/>
                <a:ea typeface="+mn-ea"/>
                <a:cs typeface="+mn-cs"/>
              </a:rPr>
              <a:t> large projects 2009 </a:t>
            </a:r>
            <a:r>
              <a:rPr lang="en-US" sz="1400" dirty="0">
                <a:latin typeface="Calibri"/>
              </a:rPr>
              <a:t>-</a:t>
            </a:r>
            <a:r>
              <a:rPr kumimoji="0" lang="en-US" sz="1400" b="0" i="0" u="none" strike="noStrike" kern="1200" cap="none" spc="0" normalizeH="0" baseline="0" noProof="0" dirty="0">
                <a:ln>
                  <a:noFill/>
                </a:ln>
                <a:solidFill>
                  <a:srgbClr val="792B8B"/>
                </a:solidFill>
                <a:effectLst/>
                <a:uLnTx/>
                <a:uFillTx/>
                <a:latin typeface="Calibri"/>
                <a:ea typeface="+mn-ea"/>
                <a:cs typeface="+mn-cs"/>
              </a:rPr>
              <a:t> Aug 2016</a:t>
            </a:r>
          </a:p>
          <a:p>
            <a:pPr marL="0" marR="0" lvl="0" indent="0" algn="l" defTabSz="457200" rtl="0" eaLnBrk="1" fontAlgn="auto" latinLnBrk="0" hangingPunct="1">
              <a:lnSpc>
                <a:spcPct val="150000"/>
              </a:lnSpc>
              <a:spcBef>
                <a:spcPct val="20000"/>
              </a:spcBef>
              <a:spcAft>
                <a:spcPts val="0"/>
              </a:spcAft>
              <a:buClrTx/>
              <a:buSzTx/>
              <a:buFont typeface="Arial"/>
              <a:buNone/>
              <a:tabLst/>
              <a:defRPr/>
            </a:pPr>
            <a:endParaRPr kumimoji="0" lang="en-US" sz="1800" b="0" i="0" u="none" strike="noStrike" kern="1200" cap="none" spc="0" normalizeH="0" baseline="0" noProof="0" dirty="0">
              <a:ln>
                <a:noFill/>
              </a:ln>
              <a:solidFill>
                <a:srgbClr val="792B8B"/>
              </a:solidFill>
              <a:effectLst/>
              <a:uLnTx/>
              <a:uFillTx/>
              <a:latin typeface="Calibri"/>
              <a:ea typeface="+mn-ea"/>
              <a:cs typeface="+mn-cs"/>
            </a:endParaRPr>
          </a:p>
        </p:txBody>
      </p:sp>
    </p:spTree>
    <p:extLst>
      <p:ext uri="{BB962C8B-B14F-4D97-AF65-F5344CB8AC3E}">
        <p14:creationId xmlns:p14="http://schemas.microsoft.com/office/powerpoint/2010/main" val="174005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8410" y="887104"/>
            <a:ext cx="8574493" cy="4167034"/>
          </a:xfrm>
          <a:prstGeom prst="rect">
            <a:avLst/>
          </a:prstGeom>
        </p:spPr>
        <p:txBody>
          <a:bodyPr vert="horz" wrap="square" lIns="0" tIns="0" rIns="0" bIns="0" rtlCol="0" anchor="ctr" anchorCtr="0">
            <a:noAutofit/>
          </a:bodyPr>
          <a:lstStyle/>
          <a:p>
            <a:pPr lvl="1">
              <a:buClr>
                <a:srgbClr val="FED517"/>
              </a:buClr>
            </a:pPr>
            <a:endParaRPr lang="en-US" sz="2400" dirty="0">
              <a:solidFill>
                <a:schemeClr val="tx1">
                  <a:lumMod val="65000"/>
                  <a:lumOff val="35000"/>
                </a:schemeClr>
              </a:solidFill>
              <a:cs typeface="Century Gothic"/>
            </a:endParaRPr>
          </a:p>
          <a:p>
            <a:pPr algn="l"/>
            <a:endParaRPr lang="en-US" sz="2400" dirty="0">
              <a:solidFill>
                <a:schemeClr val="tx1">
                  <a:lumMod val="65000"/>
                  <a:lumOff val="35000"/>
                </a:schemeClr>
              </a:solidFill>
              <a:cs typeface="Century Gothic"/>
            </a:endParaRPr>
          </a:p>
        </p:txBody>
      </p:sp>
      <p:graphicFrame>
        <p:nvGraphicFramePr>
          <p:cNvPr id="4" name="Chart 3">
            <a:extLst>
              <a:ext uri="{FF2B5EF4-FFF2-40B4-BE49-F238E27FC236}">
                <a16:creationId xmlns:a16="http://schemas.microsoft.com/office/drawing/2014/main" id="{A78D1989-BF04-487E-91AD-B619C6C3EC15}"/>
              </a:ext>
            </a:extLst>
          </p:cNvPr>
          <p:cNvGraphicFramePr>
            <a:graphicFrameLocks/>
          </p:cNvGraphicFramePr>
          <p:nvPr>
            <p:extLst>
              <p:ext uri="{D42A27DB-BD31-4B8C-83A1-F6EECF244321}">
                <p14:modId xmlns:p14="http://schemas.microsoft.com/office/powerpoint/2010/main" val="3429127698"/>
              </p:ext>
            </p:extLst>
          </p:nvPr>
        </p:nvGraphicFramePr>
        <p:xfrm>
          <a:off x="1296537" y="272954"/>
          <a:ext cx="7342496" cy="47811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520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00000000-0008-0000-1E00-000002000000}"/>
              </a:ext>
            </a:extLst>
          </p:cNvPr>
          <p:cNvGraphicFramePr>
            <a:graphicFrameLocks noGrp="1"/>
          </p:cNvGraphicFramePr>
          <p:nvPr>
            <p:extLst>
              <p:ext uri="{D42A27DB-BD31-4B8C-83A1-F6EECF244321}">
                <p14:modId xmlns:p14="http://schemas.microsoft.com/office/powerpoint/2010/main" val="3929466990"/>
              </p:ext>
            </p:extLst>
          </p:nvPr>
        </p:nvGraphicFramePr>
        <p:xfrm>
          <a:off x="1214648" y="117415"/>
          <a:ext cx="7260609" cy="488960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A1D7B3C3-AAB6-4A74-85FB-EFE764E3D372}"/>
              </a:ext>
            </a:extLst>
          </p:cNvPr>
          <p:cNvSpPr txBox="1"/>
          <p:nvPr/>
        </p:nvSpPr>
        <p:spPr>
          <a:xfrm rot="16200000">
            <a:off x="-1279431" y="2347493"/>
            <a:ext cx="3107503" cy="369332"/>
          </a:xfrm>
          <a:prstGeom prst="rect">
            <a:avLst/>
          </a:prstGeom>
          <a:noFill/>
        </p:spPr>
        <p:txBody>
          <a:bodyPr wrap="square" rtlCol="0">
            <a:spAutoFit/>
          </a:bodyPr>
          <a:lstStyle/>
          <a:p>
            <a:r>
              <a:rPr lang="en-GB" dirty="0"/>
              <a:t>Embargoed until publication</a:t>
            </a:r>
          </a:p>
        </p:txBody>
      </p:sp>
    </p:spTree>
    <p:extLst>
      <p:ext uri="{BB962C8B-B14F-4D97-AF65-F5344CB8AC3E}">
        <p14:creationId xmlns:p14="http://schemas.microsoft.com/office/powerpoint/2010/main" val="261260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6CD7216-FB33-4436-9694-D4F53F1D78E4}"/>
              </a:ext>
            </a:extLst>
          </p:cNvPr>
          <p:cNvSpPr txBox="1">
            <a:spLocks/>
          </p:cNvSpPr>
          <p:nvPr/>
        </p:nvSpPr>
        <p:spPr>
          <a:xfrm>
            <a:off x="585217" y="222338"/>
            <a:ext cx="8361741" cy="524648"/>
          </a:xfrm>
          <a:prstGeom prst="rect">
            <a:avLst/>
          </a:prstGeom>
        </p:spPr>
        <p:txBody>
          <a:bodyPr>
            <a:normAutofit fontScale="90000" lnSpcReduction="10000"/>
          </a:bodyPr>
          <a:lstStyle>
            <a:lvl1pPr algn="l" defTabSz="457200" rtl="0" eaLnBrk="1" latinLnBrk="0" hangingPunct="1">
              <a:spcBef>
                <a:spcPct val="0"/>
              </a:spcBef>
              <a:buNone/>
              <a:defRPr sz="3200" kern="1200">
                <a:solidFill>
                  <a:srgbClr val="792B8B"/>
                </a:solidFill>
                <a:latin typeface="+mj-lt"/>
                <a:ea typeface="+mj-ea"/>
                <a:cs typeface="+mj-cs"/>
              </a:defRPr>
            </a:lvl1pPr>
          </a:lstStyle>
          <a:p>
            <a:r>
              <a:rPr lang="en-GB" dirty="0"/>
              <a:t>The Productivity Gap</a:t>
            </a:r>
          </a:p>
        </p:txBody>
      </p:sp>
      <p:pic>
        <p:nvPicPr>
          <p:cNvPr id="4" name="Picture 3">
            <a:extLst>
              <a:ext uri="{FF2B5EF4-FFF2-40B4-BE49-F238E27FC236}">
                <a16:creationId xmlns:a16="http://schemas.microsoft.com/office/drawing/2014/main" id="{B0278E42-3308-429F-A678-7C5C97F2FC0B}"/>
              </a:ext>
            </a:extLst>
          </p:cNvPr>
          <p:cNvPicPr>
            <a:picLocks noChangeAspect="1"/>
          </p:cNvPicPr>
          <p:nvPr/>
        </p:nvPicPr>
        <p:blipFill>
          <a:blip r:embed="rId2"/>
          <a:stretch>
            <a:fillRect/>
          </a:stretch>
        </p:blipFill>
        <p:spPr>
          <a:xfrm>
            <a:off x="923545" y="746986"/>
            <a:ext cx="6775704" cy="4217359"/>
          </a:xfrm>
          <a:prstGeom prst="rect">
            <a:avLst/>
          </a:prstGeom>
        </p:spPr>
      </p:pic>
    </p:spTree>
    <p:extLst>
      <p:ext uri="{BB962C8B-B14F-4D97-AF65-F5344CB8AC3E}">
        <p14:creationId xmlns:p14="http://schemas.microsoft.com/office/powerpoint/2010/main" val="2973226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8410" y="887104"/>
            <a:ext cx="8574493" cy="4167034"/>
          </a:xfrm>
          <a:prstGeom prst="rect">
            <a:avLst/>
          </a:prstGeom>
        </p:spPr>
        <p:txBody>
          <a:bodyPr vert="horz" wrap="square" lIns="0" tIns="0" rIns="0" bIns="0" rtlCol="0" anchor="t" anchorCtr="0">
            <a:noAutofit/>
          </a:bodyPr>
          <a:lstStyle/>
          <a:p>
            <a:pPr marL="342900" indent="-342900" algn="l">
              <a:spcAft>
                <a:spcPts val="600"/>
              </a:spcAft>
              <a:buClr>
                <a:srgbClr val="E30045"/>
              </a:buClr>
              <a:buSzPct val="100000"/>
              <a:buFont typeface="Wingdings" charset="2"/>
              <a:buChar char="§"/>
            </a:pPr>
            <a:r>
              <a:rPr lang="en-GB" sz="2400" dirty="0">
                <a:solidFill>
                  <a:schemeClr val="tx1">
                    <a:lumMod val="65000"/>
                    <a:lumOff val="35000"/>
                  </a:schemeClr>
                </a:solidFill>
                <a:cs typeface="Century Gothic"/>
              </a:rPr>
              <a:t>£74.1 million ERDF for Sustainable growth</a:t>
            </a:r>
          </a:p>
          <a:p>
            <a:pPr marL="800100" lvl="1" indent="-342900">
              <a:spcAft>
                <a:spcPts val="600"/>
              </a:spcAft>
              <a:buClr>
                <a:srgbClr val="E30045"/>
              </a:buClr>
              <a:buSzPct val="100000"/>
              <a:buFont typeface="Wingdings" charset="2"/>
              <a:buChar char="§"/>
            </a:pPr>
            <a:r>
              <a:rPr lang="en-GB" sz="2000" dirty="0">
                <a:solidFill>
                  <a:schemeClr val="tx1">
                    <a:lumMod val="65000"/>
                    <a:lumOff val="35000"/>
                  </a:schemeClr>
                </a:solidFill>
              </a:rPr>
              <a:t>Promoting research and innovation - £14.3 million </a:t>
            </a:r>
          </a:p>
          <a:p>
            <a:pPr marL="800100" lvl="1" indent="-342900">
              <a:spcAft>
                <a:spcPts val="600"/>
              </a:spcAft>
              <a:buClr>
                <a:srgbClr val="E30045"/>
              </a:buClr>
              <a:buSzPct val="100000"/>
              <a:buFont typeface="Wingdings" charset="2"/>
              <a:buChar char="§"/>
            </a:pPr>
            <a:r>
              <a:rPr lang="en-GB" sz="2000" dirty="0">
                <a:solidFill>
                  <a:schemeClr val="tx1">
                    <a:lumMod val="65000"/>
                    <a:lumOff val="35000"/>
                  </a:schemeClr>
                </a:solidFill>
              </a:rPr>
              <a:t>Supporting SME growth and competitiveness - £38.3 million</a:t>
            </a:r>
          </a:p>
          <a:p>
            <a:pPr marL="800100" lvl="1" indent="-342900">
              <a:spcAft>
                <a:spcPts val="600"/>
              </a:spcAft>
              <a:buClr>
                <a:srgbClr val="E30045"/>
              </a:buClr>
              <a:buSzPct val="100000"/>
              <a:buFont typeface="Wingdings" charset="2"/>
              <a:buChar char="§"/>
            </a:pPr>
            <a:r>
              <a:rPr lang="en-GB" sz="2000" dirty="0">
                <a:solidFill>
                  <a:schemeClr val="tx1">
                    <a:lumMod val="65000"/>
                    <a:lumOff val="35000"/>
                  </a:schemeClr>
                </a:solidFill>
              </a:rPr>
              <a:t>Supporting a shift to a low carbon economy - £16.9 million</a:t>
            </a:r>
          </a:p>
          <a:p>
            <a:pPr marL="800100" lvl="1" indent="-342900">
              <a:spcAft>
                <a:spcPts val="600"/>
              </a:spcAft>
              <a:buClr>
                <a:srgbClr val="E30045"/>
              </a:buClr>
              <a:buSzPct val="100000"/>
              <a:buFont typeface="Wingdings" charset="2"/>
              <a:buChar char="§"/>
            </a:pPr>
            <a:r>
              <a:rPr lang="en-GB" sz="2000" dirty="0">
                <a:solidFill>
                  <a:schemeClr val="tx1">
                    <a:lumMod val="65000"/>
                    <a:lumOff val="35000"/>
                  </a:schemeClr>
                </a:solidFill>
              </a:rPr>
              <a:t>£3.8 million (26%) of innovation budget been awarded to:</a:t>
            </a:r>
          </a:p>
          <a:p>
            <a:pPr marL="1257300" lvl="2" indent="-342900">
              <a:spcAft>
                <a:spcPts val="600"/>
              </a:spcAft>
              <a:buClr>
                <a:srgbClr val="E30045"/>
              </a:buClr>
              <a:buSzPct val="100000"/>
              <a:buFont typeface="Wingdings" charset="2"/>
              <a:buChar char="§"/>
            </a:pPr>
            <a:r>
              <a:rPr lang="en-GB" sz="2000" dirty="0">
                <a:solidFill>
                  <a:schemeClr val="tx1">
                    <a:lumMod val="65000"/>
                    <a:lumOff val="35000"/>
                  </a:schemeClr>
                </a:solidFill>
              </a:rPr>
              <a:t>KEEP+ Innovation and Knowledge Exchange </a:t>
            </a:r>
          </a:p>
          <a:p>
            <a:pPr marL="1257300" lvl="2" indent="-342900">
              <a:spcAft>
                <a:spcPts val="600"/>
              </a:spcAft>
              <a:buClr>
                <a:srgbClr val="E30045"/>
              </a:buClr>
              <a:buSzPct val="100000"/>
              <a:buFont typeface="Wingdings" charset="2"/>
              <a:buChar char="§"/>
            </a:pPr>
            <a:r>
              <a:rPr lang="en-GB" sz="2000" dirty="0">
                <a:solidFill>
                  <a:schemeClr val="tx1">
                    <a:lumMod val="65000"/>
                    <a:lumOff val="35000"/>
                  </a:schemeClr>
                </a:solidFill>
              </a:rPr>
              <a:t>Supply Chain Innovation for Offshore Renewable Energy (SCORE)</a:t>
            </a:r>
          </a:p>
          <a:p>
            <a:pPr marL="800100" lvl="1" indent="-342900">
              <a:spcAft>
                <a:spcPts val="600"/>
              </a:spcAft>
              <a:buClr>
                <a:srgbClr val="E30045"/>
              </a:buClr>
              <a:buSzPct val="100000"/>
              <a:buFont typeface="Wingdings" charset="2"/>
              <a:buChar char="§"/>
            </a:pPr>
            <a:r>
              <a:rPr lang="en-GB" sz="2000" dirty="0">
                <a:solidFill>
                  <a:schemeClr val="tx1">
                    <a:lumMod val="65000"/>
                    <a:lumOff val="35000"/>
                  </a:schemeClr>
                </a:solidFill>
              </a:rPr>
              <a:t>Calls in all three themes open until 12 January 2018</a:t>
            </a:r>
          </a:p>
          <a:p>
            <a:pPr marL="800100" lvl="1" indent="-342900">
              <a:spcAft>
                <a:spcPts val="600"/>
              </a:spcAft>
              <a:buClr>
                <a:srgbClr val="E30045"/>
              </a:buClr>
              <a:buSzPct val="100000"/>
              <a:buFont typeface="Wingdings" charset="2"/>
              <a:buChar char="§"/>
            </a:pPr>
            <a:r>
              <a:rPr lang="en-GB" sz="2000" dirty="0">
                <a:solidFill>
                  <a:schemeClr val="tx1">
                    <a:lumMod val="65000"/>
                    <a:lumOff val="35000"/>
                  </a:schemeClr>
                </a:solidFill>
              </a:rPr>
              <a:t>Workshop to engage stakeholders in new innovation project development</a:t>
            </a:r>
          </a:p>
          <a:p>
            <a:pPr marL="1257300" lvl="2" indent="-342900">
              <a:spcAft>
                <a:spcPts val="600"/>
              </a:spcAft>
              <a:buClr>
                <a:srgbClr val="E30045"/>
              </a:buClr>
              <a:buSzPct val="100000"/>
              <a:buFont typeface="Wingdings" charset="2"/>
              <a:buChar char="§"/>
            </a:pPr>
            <a:r>
              <a:rPr lang="en-GB" sz="2000" dirty="0">
                <a:solidFill>
                  <a:schemeClr val="tx1">
                    <a:lumMod val="65000"/>
                    <a:lumOff val="35000"/>
                  </a:schemeClr>
                </a:solidFill>
              </a:rPr>
              <a:t>15th June in London	</a:t>
            </a:r>
          </a:p>
          <a:p>
            <a:pPr marL="800100" lvl="1" indent="-342900">
              <a:spcAft>
                <a:spcPts val="600"/>
              </a:spcAft>
              <a:buClr>
                <a:srgbClr val="E30045"/>
              </a:buClr>
              <a:buSzPct val="100000"/>
              <a:buFont typeface="Wingdings" charset="2"/>
              <a:buChar char="§"/>
            </a:pPr>
            <a:endParaRPr lang="en-GB" sz="2000" dirty="0">
              <a:solidFill>
                <a:schemeClr val="tx1">
                  <a:lumMod val="65000"/>
                  <a:lumOff val="35000"/>
                </a:schemeClr>
              </a:solidFill>
            </a:endParaRPr>
          </a:p>
          <a:p>
            <a:pPr marL="342900" indent="-342900">
              <a:spcAft>
                <a:spcPts val="600"/>
              </a:spcAft>
              <a:buClr>
                <a:srgbClr val="E30045"/>
              </a:buClr>
              <a:buSzPct val="100000"/>
              <a:buFont typeface="Wingdings" charset="2"/>
              <a:buChar char="§"/>
            </a:pPr>
            <a:endParaRPr lang="en-US" sz="2400" dirty="0">
              <a:solidFill>
                <a:schemeClr val="tx1">
                  <a:lumMod val="65000"/>
                  <a:lumOff val="35000"/>
                </a:schemeClr>
              </a:solidFill>
              <a:cs typeface="Century Gothic"/>
            </a:endParaRPr>
          </a:p>
        </p:txBody>
      </p:sp>
      <p:sp>
        <p:nvSpPr>
          <p:cNvPr id="6" name="TextBox 5"/>
          <p:cNvSpPr txBox="1"/>
          <p:nvPr/>
        </p:nvSpPr>
        <p:spPr>
          <a:xfrm>
            <a:off x="348410" y="155988"/>
            <a:ext cx="8574493" cy="561930"/>
          </a:xfrm>
          <a:prstGeom prst="rect">
            <a:avLst/>
          </a:prstGeom>
        </p:spPr>
        <p:txBody>
          <a:bodyPr vert="horz" wrap="square" lIns="0" tIns="0" rIns="0" bIns="0" rtlCol="0" anchor="ctr" anchorCtr="0">
            <a:noAutofit/>
          </a:bodyPr>
          <a:lstStyle/>
          <a:p>
            <a:r>
              <a:rPr lang="en-GB" sz="3200" dirty="0">
                <a:solidFill>
                  <a:srgbClr val="792B8B"/>
                </a:solidFill>
                <a:cs typeface="Arial"/>
              </a:rPr>
              <a:t>Encouraging innovation in the South East LEP area</a:t>
            </a:r>
          </a:p>
        </p:txBody>
      </p:sp>
      <p:pic>
        <p:nvPicPr>
          <p:cNvPr id="9220" name="Picture 4" descr="LogoERDF_Col_Portrait">
            <a:extLst>
              <a:ext uri="{FF2B5EF4-FFF2-40B4-BE49-F238E27FC236}">
                <a16:creationId xmlns:a16="http://schemas.microsoft.com/office/drawing/2014/main" id="{822E4ACF-D2B8-4877-86C3-CB9E336235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5031" y="887104"/>
            <a:ext cx="1467872" cy="1458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15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B565BE-5412-4E23-A3F6-D10DBE11A74E}"/>
              </a:ext>
            </a:extLst>
          </p:cNvPr>
          <p:cNvSpPr/>
          <p:nvPr/>
        </p:nvSpPr>
        <p:spPr>
          <a:xfrm>
            <a:off x="5833872" y="3319272"/>
            <a:ext cx="3383280" cy="192024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 name="Picture 2" descr="Image result for smart specialisation hub">
            <a:extLst>
              <a:ext uri="{FF2B5EF4-FFF2-40B4-BE49-F238E27FC236}">
                <a16:creationId xmlns:a16="http://schemas.microsoft.com/office/drawing/2014/main" id="{2187C099-0FD2-4AB2-BB5C-B71E17A43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6128" y="2674620"/>
            <a:ext cx="3054096" cy="305409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48410" y="832104"/>
            <a:ext cx="8574493" cy="4311396"/>
          </a:xfrm>
          <a:prstGeom prst="rect">
            <a:avLst/>
          </a:prstGeom>
        </p:spPr>
        <p:txBody>
          <a:bodyPr vert="horz" wrap="square" lIns="0" tIns="0" rIns="0" bIns="0" rtlCol="0" anchor="t" anchorCtr="0">
            <a:noAutofit/>
          </a:bodyPr>
          <a:lstStyle/>
          <a:p>
            <a:pPr marL="342900" indent="-342900">
              <a:spcAft>
                <a:spcPts val="600"/>
              </a:spcAft>
              <a:buClr>
                <a:srgbClr val="E30045"/>
              </a:buClr>
              <a:buSzPct val="100000"/>
              <a:buFont typeface="Wingdings" charset="2"/>
              <a:buChar char="§"/>
            </a:pPr>
            <a:r>
              <a:rPr lang="en-GB" sz="2000" dirty="0">
                <a:solidFill>
                  <a:schemeClr val="tx1">
                    <a:lumMod val="65000"/>
                    <a:lumOff val="35000"/>
                  </a:schemeClr>
                </a:solidFill>
                <a:cs typeface="Century Gothic"/>
              </a:rPr>
              <a:t>Science and Innovation Audit - East of England </a:t>
            </a:r>
          </a:p>
          <a:p>
            <a:pPr marL="1257300" lvl="2" indent="-342900">
              <a:spcAft>
                <a:spcPts val="600"/>
              </a:spcAft>
              <a:buClr>
                <a:srgbClr val="E30045"/>
              </a:buClr>
              <a:buSzPct val="100000"/>
              <a:buFont typeface="Wingdings" charset="2"/>
              <a:buChar char="§"/>
            </a:pPr>
            <a:r>
              <a:rPr lang="en-GB" dirty="0">
                <a:solidFill>
                  <a:schemeClr val="tx1">
                    <a:lumMod val="65000"/>
                    <a:lumOff val="35000"/>
                  </a:schemeClr>
                </a:solidFill>
                <a:cs typeface="Century Gothic"/>
              </a:rPr>
              <a:t>Life Sciences	</a:t>
            </a:r>
            <a:r>
              <a:rPr lang="en-GB" dirty="0">
                <a:solidFill>
                  <a:srgbClr val="E30045"/>
                </a:solidFill>
                <a:latin typeface="Monotype Corsiva" panose="03010101010201010101" pitchFamily="66" charset="0"/>
                <a:cs typeface="Century Gothic"/>
              </a:rPr>
              <a:t> ▪   </a:t>
            </a:r>
            <a:r>
              <a:rPr lang="en-GB" dirty="0">
                <a:solidFill>
                  <a:schemeClr val="tx1">
                    <a:lumMod val="65000"/>
                    <a:lumOff val="35000"/>
                  </a:schemeClr>
                </a:solidFill>
                <a:cs typeface="Century Gothic"/>
              </a:rPr>
              <a:t>Agritech	</a:t>
            </a:r>
            <a:r>
              <a:rPr lang="en-GB" dirty="0">
                <a:solidFill>
                  <a:srgbClr val="E30045"/>
                </a:solidFill>
                <a:latin typeface="Monotype Corsiva" panose="03010101010201010101" pitchFamily="66" charset="0"/>
                <a:cs typeface="Century Gothic"/>
              </a:rPr>
              <a:t> ▪   </a:t>
            </a:r>
            <a:r>
              <a:rPr lang="en-GB" dirty="0">
                <a:solidFill>
                  <a:schemeClr val="tx1">
                    <a:lumMod val="65000"/>
                    <a:lumOff val="35000"/>
                  </a:schemeClr>
                </a:solidFill>
                <a:cs typeface="Century Gothic"/>
              </a:rPr>
              <a:t>ICT including digital/creative technologies</a:t>
            </a:r>
          </a:p>
          <a:p>
            <a:pPr marL="1257300" lvl="2" indent="-342900">
              <a:spcAft>
                <a:spcPts val="600"/>
              </a:spcAft>
              <a:buClr>
                <a:srgbClr val="E30045"/>
              </a:buClr>
              <a:buSzPct val="100000"/>
              <a:buFont typeface="Wingdings" charset="2"/>
              <a:buChar char="§"/>
            </a:pPr>
            <a:r>
              <a:rPr lang="en-GB" dirty="0">
                <a:solidFill>
                  <a:schemeClr val="tx1">
                    <a:lumMod val="65000"/>
                    <a:lumOff val="35000"/>
                  </a:schemeClr>
                </a:solidFill>
                <a:cs typeface="Century Gothic"/>
              </a:rPr>
              <a:t>Advanced Engineering and Materials including advanced manufacturing</a:t>
            </a:r>
          </a:p>
          <a:p>
            <a:pPr marL="1257300" lvl="2" indent="-342900">
              <a:spcAft>
                <a:spcPts val="600"/>
              </a:spcAft>
              <a:buClr>
                <a:srgbClr val="E30045"/>
              </a:buClr>
              <a:buSzPct val="100000"/>
              <a:buFont typeface="Wingdings" charset="2"/>
              <a:buChar char="§"/>
            </a:pPr>
            <a:r>
              <a:rPr lang="en-GB" dirty="0">
                <a:solidFill>
                  <a:schemeClr val="tx1">
                    <a:lumMod val="65000"/>
                    <a:lumOff val="35000"/>
                  </a:schemeClr>
                </a:solidFill>
                <a:cs typeface="Century Gothic"/>
              </a:rPr>
              <a:t>Cleantech as a cross-cutting theme</a:t>
            </a:r>
          </a:p>
          <a:p>
            <a:pPr marL="342900" indent="-342900">
              <a:spcAft>
                <a:spcPts val="600"/>
              </a:spcAft>
              <a:buClr>
                <a:srgbClr val="E30045"/>
              </a:buClr>
              <a:buSzPct val="100000"/>
              <a:buFont typeface="Wingdings" charset="2"/>
              <a:buChar char="§"/>
            </a:pPr>
            <a:r>
              <a:rPr lang="en-GB" sz="2000" dirty="0">
                <a:solidFill>
                  <a:schemeClr val="tx1">
                    <a:lumMod val="65000"/>
                    <a:lumOff val="35000"/>
                  </a:schemeClr>
                </a:solidFill>
                <a:cs typeface="Century Gothic"/>
              </a:rPr>
              <a:t>SIA - Innovation South. </a:t>
            </a:r>
            <a:r>
              <a:rPr lang="en-GB" sz="2000" dirty="0">
                <a:solidFill>
                  <a:srgbClr val="E30045"/>
                </a:solidFill>
                <a:latin typeface="Monotype Corsiva" panose="03010101010201010101" pitchFamily="66" charset="0"/>
                <a:cs typeface="Century Gothic"/>
              </a:rPr>
              <a:t>▪  </a:t>
            </a:r>
            <a:r>
              <a:rPr lang="en-GB" sz="2000" dirty="0">
                <a:solidFill>
                  <a:schemeClr val="tx1">
                    <a:lumMod val="65000"/>
                    <a:lumOff val="35000"/>
                  </a:schemeClr>
                </a:solidFill>
                <a:cs typeface="Century Gothic"/>
              </a:rPr>
              <a:t>Digital Enabling Technologies and influence on:</a:t>
            </a:r>
          </a:p>
          <a:p>
            <a:pPr marL="1257300" lvl="2" indent="-342900">
              <a:spcAft>
                <a:spcPts val="600"/>
              </a:spcAft>
              <a:buClr>
                <a:srgbClr val="E30045"/>
              </a:buClr>
              <a:buSzPct val="100000"/>
              <a:buFont typeface="Wingdings" charset="2"/>
              <a:buChar char="§"/>
            </a:pPr>
            <a:r>
              <a:rPr lang="en-GB" dirty="0">
                <a:solidFill>
                  <a:schemeClr val="tx1">
                    <a:lumMod val="65000"/>
                    <a:lumOff val="35000"/>
                  </a:schemeClr>
                </a:solidFill>
                <a:cs typeface="Century Gothic"/>
              </a:rPr>
              <a:t>Connected digital systems, services &amp; products</a:t>
            </a:r>
          </a:p>
          <a:p>
            <a:pPr marL="1257300" lvl="2" indent="-342900">
              <a:spcAft>
                <a:spcPts val="600"/>
              </a:spcAft>
              <a:buClr>
                <a:srgbClr val="E30045"/>
              </a:buClr>
              <a:buSzPct val="100000"/>
              <a:buFont typeface="Wingdings" charset="2"/>
              <a:buChar char="§"/>
            </a:pPr>
            <a:r>
              <a:rPr lang="en-GB" dirty="0">
                <a:solidFill>
                  <a:schemeClr val="tx1">
                    <a:lumMod val="65000"/>
                    <a:lumOff val="35000"/>
                  </a:schemeClr>
                </a:solidFill>
                <a:cs typeface="Century Gothic"/>
              </a:rPr>
              <a:t>Advanced engineering	</a:t>
            </a:r>
            <a:r>
              <a:rPr lang="en-GB" dirty="0">
                <a:solidFill>
                  <a:srgbClr val="E30045"/>
                </a:solidFill>
                <a:latin typeface="Monotype Corsiva" panose="03010101010201010101" pitchFamily="66" charset="0"/>
                <a:cs typeface="Century Gothic"/>
              </a:rPr>
              <a:t>▪  </a:t>
            </a:r>
            <a:r>
              <a:rPr lang="en-GB" dirty="0">
                <a:solidFill>
                  <a:schemeClr val="tx1">
                    <a:lumMod val="65000"/>
                    <a:lumOff val="35000"/>
                  </a:schemeClr>
                </a:solidFill>
                <a:cs typeface="Century Gothic"/>
              </a:rPr>
              <a:t>Marine and maritime	</a:t>
            </a:r>
            <a:r>
              <a:rPr lang="en-GB" dirty="0">
                <a:solidFill>
                  <a:srgbClr val="E30045"/>
                </a:solidFill>
                <a:latin typeface="Monotype Corsiva" panose="03010101010201010101" pitchFamily="66" charset="0"/>
                <a:cs typeface="Century Gothic"/>
              </a:rPr>
              <a:t> ▪ </a:t>
            </a:r>
            <a:r>
              <a:rPr lang="en-GB" dirty="0">
                <a:solidFill>
                  <a:schemeClr val="tx1">
                    <a:lumMod val="65000"/>
                    <a:lumOff val="35000"/>
                  </a:schemeClr>
                </a:solidFill>
                <a:cs typeface="Century Gothic"/>
              </a:rPr>
              <a:t>Bioscience</a:t>
            </a:r>
          </a:p>
          <a:p>
            <a:pPr marL="1257300" lvl="2" indent="-342900">
              <a:spcAft>
                <a:spcPts val="600"/>
              </a:spcAft>
              <a:buClr>
                <a:srgbClr val="E30045"/>
              </a:buClr>
              <a:buSzPct val="100000"/>
              <a:buFont typeface="Wingdings" charset="2"/>
              <a:buChar char="§"/>
            </a:pPr>
            <a:endParaRPr lang="en-GB" sz="900" dirty="0">
              <a:solidFill>
                <a:schemeClr val="tx1">
                  <a:lumMod val="65000"/>
                  <a:lumOff val="35000"/>
                </a:schemeClr>
              </a:solidFill>
              <a:cs typeface="Century Gothic"/>
            </a:endParaRPr>
          </a:p>
          <a:p>
            <a:pPr marL="342900" indent="-342900">
              <a:spcAft>
                <a:spcPts val="600"/>
              </a:spcAft>
              <a:buClr>
                <a:srgbClr val="E30045"/>
              </a:buClr>
              <a:buSzPct val="100000"/>
              <a:buFont typeface="Wingdings" charset="2"/>
              <a:buChar char="§"/>
            </a:pPr>
            <a:r>
              <a:rPr lang="en-GB" sz="2400" dirty="0">
                <a:solidFill>
                  <a:schemeClr val="tx1">
                    <a:lumMod val="65000"/>
                    <a:lumOff val="35000"/>
                  </a:schemeClr>
                </a:solidFill>
                <a:cs typeface="Century Gothic"/>
              </a:rPr>
              <a:t>Smart Specialisation Hub</a:t>
            </a:r>
          </a:p>
          <a:p>
            <a:pPr marL="800100" lvl="1" indent="-342900">
              <a:spcAft>
                <a:spcPts val="600"/>
              </a:spcAft>
              <a:buClr>
                <a:srgbClr val="E30045"/>
              </a:buClr>
              <a:buSzPct val="100000"/>
              <a:buFont typeface="Wingdings" charset="2"/>
              <a:buChar char="§"/>
            </a:pPr>
            <a:r>
              <a:rPr lang="en-GB" dirty="0">
                <a:solidFill>
                  <a:schemeClr val="tx1">
                    <a:lumMod val="65000"/>
                    <a:lumOff val="35000"/>
                  </a:schemeClr>
                </a:solidFill>
                <a:cs typeface="Century Gothic"/>
              </a:rPr>
              <a:t>Detailed profiles of each LEP</a:t>
            </a:r>
          </a:p>
          <a:p>
            <a:pPr marL="800100" lvl="1" indent="-342900">
              <a:spcAft>
                <a:spcPts val="600"/>
              </a:spcAft>
              <a:buClr>
                <a:srgbClr val="E30045"/>
              </a:buClr>
              <a:buSzPct val="100000"/>
              <a:buFont typeface="Wingdings" charset="2"/>
              <a:buChar char="§"/>
            </a:pPr>
            <a:r>
              <a:rPr lang="en-GB" dirty="0">
                <a:solidFill>
                  <a:schemeClr val="tx1">
                    <a:lumMod val="65000"/>
                    <a:lumOff val="35000"/>
                  </a:schemeClr>
                </a:solidFill>
                <a:cs typeface="Century Gothic"/>
              </a:rPr>
              <a:t>Facilitates strategy development</a:t>
            </a:r>
          </a:p>
          <a:p>
            <a:pPr marL="800100" lvl="1" indent="-342900">
              <a:spcAft>
                <a:spcPts val="600"/>
              </a:spcAft>
              <a:buClr>
                <a:srgbClr val="E30045"/>
              </a:buClr>
              <a:buSzPct val="100000"/>
              <a:buFont typeface="Wingdings" charset="2"/>
              <a:buChar char="§"/>
            </a:pPr>
            <a:r>
              <a:rPr lang="en-GB" dirty="0">
                <a:solidFill>
                  <a:schemeClr val="tx1">
                    <a:lumMod val="65000"/>
                    <a:lumOff val="35000"/>
                  </a:schemeClr>
                </a:solidFill>
                <a:cs typeface="Century Gothic"/>
                <a:hlinkClick r:id="rId4"/>
              </a:rPr>
              <a:t>http://smartspecialisationhub.org/</a:t>
            </a:r>
            <a:r>
              <a:rPr lang="en-GB" dirty="0">
                <a:solidFill>
                  <a:schemeClr val="tx1">
                    <a:lumMod val="65000"/>
                    <a:lumOff val="35000"/>
                  </a:schemeClr>
                </a:solidFill>
                <a:cs typeface="Century Gothic"/>
              </a:rPr>
              <a:t> </a:t>
            </a:r>
          </a:p>
          <a:p>
            <a:pPr marL="800100" lvl="1" indent="-342900">
              <a:spcAft>
                <a:spcPts val="600"/>
              </a:spcAft>
              <a:buClr>
                <a:srgbClr val="E30045"/>
              </a:buClr>
              <a:buSzPct val="100000"/>
              <a:buFont typeface="Wingdings" charset="2"/>
              <a:buChar char="§"/>
            </a:pPr>
            <a:endParaRPr lang="en-US" sz="2000" dirty="0">
              <a:solidFill>
                <a:schemeClr val="tx1">
                  <a:lumMod val="65000"/>
                  <a:lumOff val="35000"/>
                </a:schemeClr>
              </a:solidFill>
              <a:cs typeface="Century Gothic"/>
            </a:endParaRPr>
          </a:p>
          <a:p>
            <a:pPr algn="l"/>
            <a:endParaRPr lang="en-US" sz="2400" dirty="0">
              <a:solidFill>
                <a:schemeClr val="tx1">
                  <a:lumMod val="65000"/>
                  <a:lumOff val="35000"/>
                </a:schemeClr>
              </a:solidFill>
              <a:cs typeface="Century Gothic"/>
            </a:endParaRPr>
          </a:p>
        </p:txBody>
      </p:sp>
      <p:sp>
        <p:nvSpPr>
          <p:cNvPr id="6" name="TextBox 5"/>
          <p:cNvSpPr txBox="1"/>
          <p:nvPr/>
        </p:nvSpPr>
        <p:spPr>
          <a:xfrm>
            <a:off x="348410" y="155988"/>
            <a:ext cx="8574493" cy="561930"/>
          </a:xfrm>
          <a:prstGeom prst="rect">
            <a:avLst/>
          </a:prstGeom>
        </p:spPr>
        <p:txBody>
          <a:bodyPr vert="horz" wrap="square" lIns="0" tIns="0" rIns="0" bIns="0" rtlCol="0" anchor="ctr" anchorCtr="0">
            <a:noAutofit/>
          </a:bodyPr>
          <a:lstStyle/>
          <a:p>
            <a:r>
              <a:rPr lang="en-GB" sz="3200" dirty="0">
                <a:solidFill>
                  <a:srgbClr val="792B8B"/>
                </a:solidFill>
                <a:cs typeface="Arial"/>
              </a:rPr>
              <a:t>Understand and focus on innovation strengths</a:t>
            </a:r>
          </a:p>
        </p:txBody>
      </p:sp>
    </p:spTree>
    <p:extLst>
      <p:ext uri="{BB962C8B-B14F-4D97-AF65-F5344CB8AC3E}">
        <p14:creationId xmlns:p14="http://schemas.microsoft.com/office/powerpoint/2010/main" val="333288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8410" y="818147"/>
            <a:ext cx="8574493" cy="4235991"/>
          </a:xfrm>
          <a:prstGeom prst="rect">
            <a:avLst/>
          </a:prstGeom>
        </p:spPr>
        <p:txBody>
          <a:bodyPr vert="horz" wrap="square" lIns="0" tIns="0" rIns="0" bIns="0" rtlCol="0" anchor="t" anchorCtr="0">
            <a:noAutofit/>
          </a:bodyPr>
          <a:lstStyle/>
          <a:p>
            <a:pPr marL="342900" indent="-342900" algn="l">
              <a:spcAft>
                <a:spcPts val="600"/>
              </a:spcAft>
              <a:buClr>
                <a:srgbClr val="E30045"/>
              </a:buClr>
              <a:buSzPct val="100000"/>
              <a:buFont typeface="Wingdings" charset="2"/>
              <a:buChar char="§"/>
            </a:pPr>
            <a:r>
              <a:rPr lang="en-GB" sz="2400" dirty="0">
                <a:solidFill>
                  <a:schemeClr val="tx1">
                    <a:lumMod val="65000"/>
                    <a:lumOff val="35000"/>
                  </a:schemeClr>
                </a:solidFill>
                <a:cs typeface="Century Gothic"/>
              </a:rPr>
              <a:t>Increasing awareness, engagement and success</a:t>
            </a:r>
          </a:p>
          <a:p>
            <a:pPr marL="800100" lvl="1" indent="-342900">
              <a:spcAft>
                <a:spcPts val="600"/>
              </a:spcAft>
              <a:buClr>
                <a:srgbClr val="E30045"/>
              </a:buClr>
              <a:buSzPct val="100000"/>
              <a:buFont typeface="Wingdings" charset="2"/>
              <a:buChar char="§"/>
            </a:pPr>
            <a:r>
              <a:rPr lang="en-GB" sz="2000" dirty="0">
                <a:solidFill>
                  <a:schemeClr val="tx1">
                    <a:lumMod val="65000"/>
                    <a:lumOff val="35000"/>
                  </a:schemeClr>
                </a:solidFill>
                <a:cs typeface="Century Gothic"/>
              </a:rPr>
              <a:t>Raising awareness and responsiveness through social media</a:t>
            </a:r>
          </a:p>
          <a:p>
            <a:pPr marL="800100" lvl="1" indent="-342900">
              <a:spcAft>
                <a:spcPts val="600"/>
              </a:spcAft>
              <a:buClr>
                <a:srgbClr val="E30045"/>
              </a:buClr>
              <a:buSzPct val="100000"/>
              <a:buFont typeface="Wingdings" charset="2"/>
              <a:buChar char="§"/>
            </a:pPr>
            <a:r>
              <a:rPr lang="en-GB" sz="2000" dirty="0">
                <a:solidFill>
                  <a:schemeClr val="tx1">
                    <a:lumMod val="65000"/>
                    <a:lumOff val="35000"/>
                  </a:schemeClr>
                </a:solidFill>
                <a:cs typeface="Century Gothic"/>
              </a:rPr>
              <a:t>Connecting our networks with South East networks and Growth Hubs</a:t>
            </a:r>
          </a:p>
          <a:p>
            <a:pPr marL="800100" lvl="1" indent="-342900">
              <a:spcAft>
                <a:spcPts val="600"/>
              </a:spcAft>
              <a:buClr>
                <a:srgbClr val="E30045"/>
              </a:buClr>
              <a:buSzPct val="100000"/>
              <a:buFont typeface="Wingdings" charset="2"/>
              <a:buChar char="§"/>
            </a:pPr>
            <a:r>
              <a:rPr lang="en-GB" sz="2000" dirty="0">
                <a:solidFill>
                  <a:schemeClr val="tx1">
                    <a:lumMod val="65000"/>
                    <a:lumOff val="35000"/>
                  </a:schemeClr>
                </a:solidFill>
                <a:cs typeface="Century Gothic"/>
              </a:rPr>
              <a:t>Enhancing links between universities and businesses / networks</a:t>
            </a:r>
          </a:p>
          <a:p>
            <a:pPr marL="800100" lvl="1" indent="-342900">
              <a:spcAft>
                <a:spcPts val="600"/>
              </a:spcAft>
              <a:buClr>
                <a:srgbClr val="E30045"/>
              </a:buClr>
              <a:buSzPct val="100000"/>
              <a:buFont typeface="Wingdings" charset="2"/>
              <a:buChar char="§"/>
            </a:pPr>
            <a:r>
              <a:rPr lang="en-GB" sz="2000" dirty="0">
                <a:solidFill>
                  <a:schemeClr val="tx1">
                    <a:lumMod val="65000"/>
                    <a:lumOff val="35000"/>
                  </a:schemeClr>
                </a:solidFill>
              </a:rPr>
              <a:t>Helping companies to find the right support and funding for their needs</a:t>
            </a:r>
          </a:p>
          <a:p>
            <a:pPr marL="800100" lvl="1" indent="-342900">
              <a:spcAft>
                <a:spcPts val="600"/>
              </a:spcAft>
              <a:buClr>
                <a:srgbClr val="E30045"/>
              </a:buClr>
              <a:buSzPct val="100000"/>
              <a:buFont typeface="Wingdings" charset="2"/>
              <a:buChar char="§"/>
            </a:pPr>
            <a:r>
              <a:rPr lang="en-GB" sz="2000" dirty="0">
                <a:solidFill>
                  <a:schemeClr val="tx1">
                    <a:lumMod val="65000"/>
                    <a:lumOff val="35000"/>
                  </a:schemeClr>
                </a:solidFill>
              </a:rPr>
              <a:t>Events to engage and inform</a:t>
            </a:r>
          </a:p>
          <a:p>
            <a:pPr marL="1257300" lvl="2" indent="-342900">
              <a:spcAft>
                <a:spcPts val="600"/>
              </a:spcAft>
              <a:buClr>
                <a:srgbClr val="E30045"/>
              </a:buClr>
              <a:buSzPct val="100000"/>
              <a:buFont typeface="Wingdings" charset="2"/>
              <a:buChar char="§"/>
            </a:pPr>
            <a:r>
              <a:rPr lang="en-GB" dirty="0">
                <a:solidFill>
                  <a:schemeClr val="tx1">
                    <a:lumMod val="65000"/>
                    <a:lumOff val="35000"/>
                  </a:schemeClr>
                </a:solidFill>
              </a:rPr>
              <a:t>275 people attended Innovate UK in the East of England in February</a:t>
            </a:r>
          </a:p>
          <a:p>
            <a:pPr marL="1257300" lvl="2" indent="-342900">
              <a:spcAft>
                <a:spcPts val="600"/>
              </a:spcAft>
              <a:buClr>
                <a:srgbClr val="E30045"/>
              </a:buClr>
              <a:buSzPct val="100000"/>
              <a:buFont typeface="Wingdings" charset="2"/>
              <a:buChar char="§"/>
            </a:pPr>
            <a:r>
              <a:rPr lang="en-GB" dirty="0">
                <a:solidFill>
                  <a:schemeClr val="tx1">
                    <a:lumMod val="65000"/>
                    <a:lumOff val="35000"/>
                  </a:schemeClr>
                </a:solidFill>
              </a:rPr>
              <a:t>Venturefest East, 21 September </a:t>
            </a:r>
            <a:r>
              <a:rPr lang="en-GB" dirty="0">
                <a:solidFill>
                  <a:schemeClr val="tx1">
                    <a:lumMod val="65000"/>
                    <a:lumOff val="35000"/>
                  </a:schemeClr>
                </a:solidFill>
                <a:hlinkClick r:id="rId3"/>
              </a:rPr>
              <a:t>www.venturefesteast.co.uk</a:t>
            </a:r>
            <a:r>
              <a:rPr lang="en-GB" dirty="0">
                <a:solidFill>
                  <a:schemeClr val="tx1">
                    <a:lumMod val="65000"/>
                    <a:lumOff val="35000"/>
                  </a:schemeClr>
                </a:solidFill>
              </a:rPr>
              <a:t> </a:t>
            </a:r>
          </a:p>
          <a:p>
            <a:pPr marL="1257300" lvl="2" indent="-342900">
              <a:spcAft>
                <a:spcPts val="600"/>
              </a:spcAft>
              <a:buClr>
                <a:srgbClr val="E30045"/>
              </a:buClr>
              <a:buSzPct val="100000"/>
              <a:buFont typeface="Wingdings" charset="2"/>
              <a:buChar char="§"/>
            </a:pPr>
            <a:r>
              <a:rPr lang="en-GB" dirty="0">
                <a:solidFill>
                  <a:schemeClr val="tx1">
                    <a:lumMod val="65000"/>
                    <a:lumOff val="35000"/>
                  </a:schemeClr>
                </a:solidFill>
              </a:rPr>
              <a:t>Competition launches around the country and on-line</a:t>
            </a:r>
          </a:p>
          <a:p>
            <a:pPr marL="1257300" lvl="2" indent="-342900">
              <a:spcAft>
                <a:spcPts val="600"/>
              </a:spcAft>
              <a:buClr>
                <a:srgbClr val="E30045"/>
              </a:buClr>
              <a:buSzPct val="100000"/>
              <a:buFont typeface="Wingdings" charset="2"/>
              <a:buChar char="§"/>
            </a:pPr>
            <a:r>
              <a:rPr lang="en-GB" dirty="0">
                <a:solidFill>
                  <a:schemeClr val="tx1">
                    <a:lumMod val="65000"/>
                    <a:lumOff val="35000"/>
                  </a:schemeClr>
                </a:solidFill>
              </a:rPr>
              <a:t>Catapult centre drop-ins and open days</a:t>
            </a:r>
          </a:p>
          <a:p>
            <a:pPr marL="800100" lvl="1" indent="-342900">
              <a:spcAft>
                <a:spcPts val="600"/>
              </a:spcAft>
              <a:buClr>
                <a:srgbClr val="E30045"/>
              </a:buClr>
              <a:buSzPct val="100000"/>
              <a:buFont typeface="Wingdings" charset="2"/>
              <a:buChar char="§"/>
            </a:pPr>
            <a:r>
              <a:rPr lang="en-GB" sz="2000" dirty="0">
                <a:solidFill>
                  <a:schemeClr val="tx1">
                    <a:lumMod val="65000"/>
                    <a:lumOff val="35000"/>
                  </a:schemeClr>
                </a:solidFill>
              </a:rPr>
              <a:t>Sharing more </a:t>
            </a:r>
            <a:r>
              <a:rPr lang="en-GB" sz="2000" dirty="0">
                <a:solidFill>
                  <a:schemeClr val="tx1">
                    <a:lumMod val="65000"/>
                    <a:lumOff val="35000"/>
                  </a:schemeClr>
                </a:solidFill>
                <a:hlinkClick r:id="rId4"/>
              </a:rPr>
              <a:t>data</a:t>
            </a:r>
            <a:r>
              <a:rPr lang="en-GB" sz="2000" dirty="0">
                <a:solidFill>
                  <a:schemeClr val="tx1">
                    <a:lumMod val="65000"/>
                    <a:lumOff val="35000"/>
                  </a:schemeClr>
                </a:solidFill>
              </a:rPr>
              <a:t> to understand successes and challenges</a:t>
            </a:r>
          </a:p>
          <a:p>
            <a:pPr marL="800100" lvl="1" indent="-342900">
              <a:spcAft>
                <a:spcPts val="600"/>
              </a:spcAft>
              <a:buClr>
                <a:srgbClr val="E30045"/>
              </a:buClr>
              <a:buSzPct val="100000"/>
              <a:buFont typeface="Wingdings" charset="2"/>
              <a:buChar char="§"/>
            </a:pPr>
            <a:endParaRPr lang="en-GB" sz="2000" dirty="0">
              <a:solidFill>
                <a:schemeClr val="tx1">
                  <a:lumMod val="65000"/>
                  <a:lumOff val="35000"/>
                </a:schemeClr>
              </a:solidFill>
            </a:endParaRPr>
          </a:p>
          <a:p>
            <a:pPr marL="342900" indent="-342900">
              <a:spcAft>
                <a:spcPts val="600"/>
              </a:spcAft>
              <a:buClr>
                <a:srgbClr val="E30045"/>
              </a:buClr>
              <a:buSzPct val="100000"/>
              <a:buFont typeface="Wingdings" charset="2"/>
              <a:buChar char="§"/>
            </a:pPr>
            <a:endParaRPr lang="en-US" sz="2400" dirty="0">
              <a:solidFill>
                <a:schemeClr val="tx1">
                  <a:lumMod val="65000"/>
                  <a:lumOff val="35000"/>
                </a:schemeClr>
              </a:solidFill>
              <a:cs typeface="Century Gothic"/>
            </a:endParaRPr>
          </a:p>
        </p:txBody>
      </p:sp>
      <p:sp>
        <p:nvSpPr>
          <p:cNvPr id="6" name="TextBox 5"/>
          <p:cNvSpPr txBox="1"/>
          <p:nvPr/>
        </p:nvSpPr>
        <p:spPr>
          <a:xfrm>
            <a:off x="348410" y="155988"/>
            <a:ext cx="8574493" cy="561930"/>
          </a:xfrm>
          <a:prstGeom prst="rect">
            <a:avLst/>
          </a:prstGeom>
        </p:spPr>
        <p:txBody>
          <a:bodyPr vert="horz" wrap="square" lIns="0" tIns="0" rIns="0" bIns="0" rtlCol="0" anchor="ctr" anchorCtr="0">
            <a:noAutofit/>
          </a:bodyPr>
          <a:lstStyle/>
          <a:p>
            <a:r>
              <a:rPr lang="en-GB" sz="3200" dirty="0">
                <a:solidFill>
                  <a:srgbClr val="792B8B"/>
                </a:solidFill>
                <a:cs typeface="Arial"/>
              </a:rPr>
              <a:t>Encouraging innovation in the South East LEP area</a:t>
            </a:r>
          </a:p>
        </p:txBody>
      </p:sp>
    </p:spTree>
    <p:extLst>
      <p:ext uri="{BB962C8B-B14F-4D97-AF65-F5344CB8AC3E}">
        <p14:creationId xmlns:p14="http://schemas.microsoft.com/office/powerpoint/2010/main" val="112565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43001" y="165423"/>
            <a:ext cx="6858000" cy="1926481"/>
          </a:xfrm>
          <a:prstGeom prst="rect">
            <a:avLst/>
          </a:prstGeom>
        </p:spPr>
      </p:pic>
      <p:sp>
        <p:nvSpPr>
          <p:cNvPr id="19" name="Rectangle 5"/>
          <p:cNvSpPr txBox="1">
            <a:spLocks noChangeArrowheads="1"/>
          </p:cNvSpPr>
          <p:nvPr/>
        </p:nvSpPr>
        <p:spPr bwMode="auto">
          <a:xfrm>
            <a:off x="1143001" y="1837510"/>
            <a:ext cx="6858000" cy="318733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Autofit/>
          </a:bodyPr>
          <a:lstStyle>
            <a:lvl1pPr marL="342900" indent="-342900" algn="l" defTabSz="457200" rtl="0" eaLnBrk="1" latinLnBrk="0" hangingPunct="1">
              <a:spcBef>
                <a:spcPct val="20000"/>
              </a:spcBef>
              <a:buFont typeface="Arial"/>
              <a:buChar char="•"/>
              <a:defRPr sz="2000" kern="1200">
                <a:solidFill>
                  <a:srgbClr val="792B8B"/>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792B8B"/>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rgbClr val="792B8B"/>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792B8B"/>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792B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48233" indent="0" defTabSz="342900">
              <a:spcBef>
                <a:spcPts val="338"/>
              </a:spcBef>
              <a:spcAft>
                <a:spcPts val="506"/>
              </a:spcAft>
              <a:buClr>
                <a:srgbClr val="7030A0"/>
              </a:buClr>
              <a:buNone/>
              <a:defRPr/>
            </a:pPr>
            <a:r>
              <a:rPr lang="en-GB" altLang="en-US" sz="2100" dirty="0">
                <a:ea typeface="ＭＳ Ｐゴシック" panose="020B0600070205080204" pitchFamily="34" charset="-128"/>
              </a:rPr>
              <a:t>Connect with Innovate UK</a:t>
            </a:r>
          </a:p>
          <a:p>
            <a:pPr marL="448271" lvl="1" indent="0" defTabSz="342900">
              <a:spcBef>
                <a:spcPts val="338"/>
              </a:spcBef>
              <a:spcAft>
                <a:spcPts val="506"/>
              </a:spcAft>
              <a:buClr>
                <a:srgbClr val="7030A0"/>
              </a:buClr>
              <a:buNone/>
              <a:defRPr/>
            </a:pPr>
            <a:r>
              <a:rPr lang="en-GB" altLang="en-US" dirty="0">
                <a:ea typeface="ＭＳ Ｐゴシック" panose="020B0600070205080204" pitchFamily="34" charset="-128"/>
              </a:rPr>
              <a:t>Start at our website </a:t>
            </a:r>
            <a:r>
              <a:rPr lang="en-GB" altLang="en-US" dirty="0">
                <a:ea typeface="ＭＳ Ｐゴシック" panose="020B0600070205080204" pitchFamily="34" charset="-128"/>
                <a:hlinkClick r:id="rId4"/>
              </a:rPr>
              <a:t>www.innovateuk.gov.uk</a:t>
            </a:r>
            <a:r>
              <a:rPr lang="en-GB" altLang="en-US" dirty="0">
                <a:ea typeface="ＭＳ Ｐゴシック" panose="020B0600070205080204" pitchFamily="34" charset="-128"/>
              </a:rPr>
              <a:t> </a:t>
            </a:r>
          </a:p>
          <a:p>
            <a:pPr marL="448271" lvl="1" indent="0" defTabSz="342900">
              <a:spcBef>
                <a:spcPts val="338"/>
              </a:spcBef>
              <a:spcAft>
                <a:spcPts val="506"/>
              </a:spcAft>
              <a:buClr>
                <a:srgbClr val="7030A0"/>
              </a:buClr>
              <a:buNone/>
              <a:defRPr/>
            </a:pPr>
            <a:r>
              <a:rPr lang="en-GB" altLang="en-US" dirty="0">
                <a:ea typeface="ＭＳ Ｐゴシック" panose="020B0600070205080204" pitchFamily="34" charset="-128"/>
              </a:rPr>
              <a:t>Follow </a:t>
            </a:r>
            <a:r>
              <a:rPr lang="en-GB" altLang="en-US" dirty="0">
                <a:ea typeface="ＭＳ Ｐゴシック" panose="020B0600070205080204" pitchFamily="34" charset="-128"/>
                <a:hlinkClick r:id="rId5"/>
              </a:rPr>
              <a:t>@</a:t>
            </a:r>
            <a:r>
              <a:rPr lang="en-GB" altLang="en-US" dirty="0" err="1">
                <a:ea typeface="ＭＳ Ｐゴシック" panose="020B0600070205080204" pitchFamily="34" charset="-128"/>
                <a:hlinkClick r:id="rId5"/>
              </a:rPr>
              <a:t>innovateuk</a:t>
            </a:r>
            <a:r>
              <a:rPr lang="en-GB" altLang="en-US" dirty="0">
                <a:ea typeface="ＭＳ Ｐゴシック" panose="020B0600070205080204" pitchFamily="34" charset="-128"/>
                <a:hlinkClick r:id="rId5"/>
              </a:rPr>
              <a:t> </a:t>
            </a:r>
            <a:r>
              <a:rPr lang="en-GB" altLang="en-US" dirty="0">
                <a:ea typeface="ＭＳ Ｐゴシック" panose="020B0600070205080204" pitchFamily="34" charset="-128"/>
              </a:rPr>
              <a:t>on Twitter </a:t>
            </a:r>
          </a:p>
          <a:p>
            <a:pPr marL="448271" lvl="1" indent="0" defTabSz="342900">
              <a:spcBef>
                <a:spcPts val="338"/>
              </a:spcBef>
              <a:spcAft>
                <a:spcPts val="506"/>
              </a:spcAft>
              <a:buClr>
                <a:srgbClr val="7030A0"/>
              </a:buClr>
              <a:buNone/>
              <a:defRPr/>
            </a:pPr>
            <a:r>
              <a:rPr lang="en-GB" altLang="en-US" dirty="0">
                <a:ea typeface="ＭＳ Ｐゴシック" panose="020B0600070205080204" pitchFamily="34" charset="-128"/>
              </a:rPr>
              <a:t>Watch guidance and success stories on </a:t>
            </a:r>
            <a:r>
              <a:rPr lang="en-GB" altLang="en-US" dirty="0">
                <a:ea typeface="ＭＳ Ｐゴシック" panose="020B0600070205080204" pitchFamily="34" charset="-128"/>
                <a:hlinkClick r:id="rId6"/>
              </a:rPr>
              <a:t>YouTube</a:t>
            </a:r>
            <a:endParaRPr lang="en-GB" altLang="en-US" dirty="0">
              <a:ea typeface="ＭＳ Ｐゴシック" panose="020B0600070205080204" pitchFamily="34" charset="-128"/>
            </a:endParaRPr>
          </a:p>
          <a:p>
            <a:pPr marL="448271" lvl="1" indent="0" defTabSz="342900">
              <a:spcBef>
                <a:spcPts val="338"/>
              </a:spcBef>
              <a:spcAft>
                <a:spcPts val="506"/>
              </a:spcAft>
              <a:buClr>
                <a:srgbClr val="7030A0"/>
              </a:buClr>
              <a:buNone/>
              <a:defRPr/>
            </a:pPr>
            <a:r>
              <a:rPr lang="en-GB" altLang="en-US" dirty="0">
                <a:ea typeface="ＭＳ Ｐゴシック" panose="020B0600070205080204" pitchFamily="34" charset="-128"/>
              </a:rPr>
              <a:t>Sign up to receive our </a:t>
            </a:r>
            <a:r>
              <a:rPr lang="en-GB" altLang="en-US" dirty="0">
                <a:ea typeface="ＭＳ Ｐゴシック" panose="020B0600070205080204" pitchFamily="34" charset="-128"/>
                <a:hlinkClick r:id="rId7"/>
              </a:rPr>
              <a:t>monthly newsletter</a:t>
            </a:r>
            <a:r>
              <a:rPr lang="en-GB" altLang="en-US" dirty="0">
                <a:ea typeface="ＭＳ Ｐゴシック" panose="020B0600070205080204" pitchFamily="34" charset="-128"/>
              </a:rPr>
              <a:t> and our </a:t>
            </a:r>
            <a:r>
              <a:rPr lang="en-GB" altLang="en-US" dirty="0">
                <a:ea typeface="ＭＳ Ｐゴシック" panose="020B0600070205080204" pitchFamily="34" charset="-128"/>
                <a:hlinkClick r:id="rId8"/>
              </a:rPr>
              <a:t>blog</a:t>
            </a:r>
            <a:endParaRPr lang="en-GB" altLang="en-US" dirty="0">
              <a:ea typeface="ＭＳ Ｐゴシック" panose="020B0600070205080204" pitchFamily="34" charset="-128"/>
            </a:endParaRPr>
          </a:p>
          <a:p>
            <a:pPr marL="448271" lvl="1" indent="0" defTabSz="342900">
              <a:spcBef>
                <a:spcPts val="338"/>
              </a:spcBef>
              <a:spcAft>
                <a:spcPts val="506"/>
              </a:spcAft>
              <a:buClr>
                <a:srgbClr val="7030A0"/>
              </a:buClr>
              <a:buNone/>
              <a:defRPr/>
            </a:pPr>
            <a:r>
              <a:rPr lang="en-GB" altLang="en-US" dirty="0">
                <a:ea typeface="ＭＳ Ｐゴシック" panose="020B0600070205080204" pitchFamily="34" charset="-128"/>
              </a:rPr>
              <a:t>We’re on </a:t>
            </a:r>
            <a:r>
              <a:rPr lang="en-GB" altLang="en-US" dirty="0">
                <a:ea typeface="ＭＳ Ｐゴシック" panose="020B0600070205080204" pitchFamily="34" charset="-128"/>
                <a:hlinkClick r:id="rId9"/>
              </a:rPr>
              <a:t>LinkedIn</a:t>
            </a:r>
            <a:r>
              <a:rPr lang="en-GB" altLang="en-US" dirty="0">
                <a:ea typeface="ＭＳ Ｐゴシック" panose="020B0600070205080204" pitchFamily="34" charset="-128"/>
              </a:rPr>
              <a:t>, </a:t>
            </a:r>
            <a:r>
              <a:rPr lang="en-GB" altLang="en-US" dirty="0">
                <a:ea typeface="ＭＳ Ｐゴシック" panose="020B0600070205080204" pitchFamily="34" charset="-128"/>
                <a:hlinkClick r:id="rId10"/>
              </a:rPr>
              <a:t>Facebook</a:t>
            </a:r>
            <a:r>
              <a:rPr lang="en-GB" altLang="en-US" dirty="0">
                <a:ea typeface="ＭＳ Ｐゴシック" panose="020B0600070205080204" pitchFamily="34" charset="-128"/>
              </a:rPr>
              <a:t> and </a:t>
            </a:r>
            <a:r>
              <a:rPr lang="en-GB" altLang="en-US" dirty="0">
                <a:ea typeface="ＭＳ Ｐゴシック" panose="020B0600070205080204" pitchFamily="34" charset="-128"/>
                <a:hlinkClick r:id="rId11"/>
              </a:rPr>
              <a:t>Google+ </a:t>
            </a:r>
            <a:r>
              <a:rPr lang="en-GB" altLang="en-US" dirty="0">
                <a:ea typeface="ＭＳ Ｐゴシック" panose="020B0600070205080204" pitchFamily="34" charset="-128"/>
              </a:rPr>
              <a:t>too</a:t>
            </a:r>
          </a:p>
          <a:p>
            <a:pPr marL="48221" indent="0" defTabSz="342900">
              <a:spcBef>
                <a:spcPts val="338"/>
              </a:spcBef>
              <a:spcAft>
                <a:spcPts val="506"/>
              </a:spcAft>
              <a:buClr>
                <a:srgbClr val="7030A0"/>
              </a:buClr>
              <a:buNone/>
              <a:defRPr/>
            </a:pPr>
            <a:r>
              <a:rPr lang="en-GB" altLang="en-US" dirty="0">
                <a:ea typeface="ＭＳ Ｐゴシック" panose="020B0600070205080204" pitchFamily="34" charset="-128"/>
                <a:hlinkClick r:id="rId12"/>
              </a:rPr>
              <a:t>@</a:t>
            </a:r>
            <a:r>
              <a:rPr lang="en-GB" altLang="en-US" dirty="0" err="1">
                <a:ea typeface="ＭＳ Ｐゴシック" panose="020B0600070205080204" pitchFamily="34" charset="-128"/>
                <a:hlinkClick r:id="rId12"/>
              </a:rPr>
              <a:t>Catapult_UK</a:t>
            </a:r>
            <a:r>
              <a:rPr lang="en-GB" altLang="en-US" dirty="0">
                <a:ea typeface="ＭＳ Ｐゴシック" panose="020B0600070205080204" pitchFamily="34" charset="-128"/>
              </a:rPr>
              <a:t>	</a:t>
            </a:r>
            <a:r>
              <a:rPr lang="en-GB" altLang="en-US" dirty="0">
                <a:ea typeface="ＭＳ Ｐゴシック" panose="020B0600070205080204" pitchFamily="34" charset="-128"/>
                <a:hlinkClick r:id="rId13"/>
              </a:rPr>
              <a:t>@KTNUK</a:t>
            </a:r>
            <a:r>
              <a:rPr lang="en-GB" altLang="en-US" dirty="0">
                <a:ea typeface="ＭＳ Ｐゴシック" panose="020B0600070205080204" pitchFamily="34" charset="-128"/>
              </a:rPr>
              <a:t>		</a:t>
            </a:r>
            <a:r>
              <a:rPr lang="en-GB" altLang="en-US" dirty="0">
                <a:ea typeface="ＭＳ Ｐゴシック" panose="020B0600070205080204" pitchFamily="34" charset="-128"/>
                <a:hlinkClick r:id="rId14"/>
              </a:rPr>
              <a:t>@EENEAST</a:t>
            </a:r>
            <a:r>
              <a:rPr lang="en-GB" altLang="en-US" dirty="0">
                <a:ea typeface="ＭＳ Ｐゴシック" panose="020B0600070205080204" pitchFamily="34" charset="-128"/>
              </a:rPr>
              <a:t>	</a:t>
            </a:r>
            <a:r>
              <a:rPr lang="en-GB" altLang="en-US" dirty="0">
                <a:ea typeface="ＭＳ Ｐゴシック" panose="020B0600070205080204" pitchFamily="34" charset="-128"/>
                <a:hlinkClick r:id="rId15"/>
              </a:rPr>
              <a:t>@</a:t>
            </a:r>
            <a:r>
              <a:rPr lang="en-GB" altLang="en-US" dirty="0" err="1">
                <a:ea typeface="ＭＳ Ｐゴシック" panose="020B0600070205080204" pitchFamily="34" charset="-128"/>
                <a:hlinkClick r:id="rId15"/>
              </a:rPr>
              <a:t>EENSouthEast</a:t>
            </a:r>
            <a:endParaRPr lang="en-GB" altLang="en-US" dirty="0">
              <a:ea typeface="ＭＳ Ｐゴシック" panose="020B0600070205080204" pitchFamily="34" charset="-128"/>
            </a:endParaRPr>
          </a:p>
          <a:p>
            <a:pPr marL="257175" indent="-257175" defTabSz="342900">
              <a:spcBef>
                <a:spcPct val="0"/>
              </a:spcBef>
              <a:spcAft>
                <a:spcPts val="338"/>
              </a:spcAft>
              <a:buClr>
                <a:srgbClr val="7030A0"/>
              </a:buClr>
              <a:buFont typeface="Wingdings" panose="05000000000000000000" pitchFamily="2" charset="2"/>
              <a:buChar char="§"/>
              <a:defRPr/>
            </a:pPr>
            <a:endParaRPr lang="en-GB" altLang="en-US" sz="1200" dirty="0">
              <a:ea typeface="ＭＳ Ｐゴシック" panose="020B0600070205080204" pitchFamily="34" charset="-128"/>
            </a:endParaRPr>
          </a:p>
          <a:p>
            <a:pPr marL="257175" indent="-257175" defTabSz="342900">
              <a:spcBef>
                <a:spcPct val="0"/>
              </a:spcBef>
              <a:spcAft>
                <a:spcPts val="338"/>
              </a:spcAft>
              <a:buClr>
                <a:srgbClr val="7030A0"/>
              </a:buClr>
              <a:buFont typeface="Wingdings" panose="05000000000000000000" pitchFamily="2" charset="2"/>
              <a:buChar char="§"/>
              <a:defRPr/>
            </a:pPr>
            <a:endParaRPr lang="en-GB" altLang="en-US" sz="1200" dirty="0">
              <a:ea typeface="ＭＳ Ｐゴシック" panose="020B0600070205080204" pitchFamily="34" charset="-128"/>
            </a:endParaRPr>
          </a:p>
          <a:p>
            <a:pPr marL="257175" indent="-257175" defTabSz="342900">
              <a:spcBef>
                <a:spcPct val="0"/>
              </a:spcBef>
              <a:spcAft>
                <a:spcPts val="338"/>
              </a:spcAft>
              <a:buClr>
                <a:srgbClr val="7030A0"/>
              </a:buClr>
              <a:buFont typeface="Wingdings" panose="05000000000000000000" pitchFamily="2" charset="2"/>
              <a:buChar char="§"/>
              <a:defRPr/>
            </a:pPr>
            <a:endParaRPr lang="en-GB" altLang="en-US" sz="1200" dirty="0">
              <a:ea typeface="ＭＳ Ｐゴシック" panose="020B0600070205080204" pitchFamily="34" charset="-128"/>
            </a:endParaRPr>
          </a:p>
          <a:p>
            <a:pPr marL="257175" indent="-257175" defTabSz="342900">
              <a:spcBef>
                <a:spcPct val="0"/>
              </a:spcBef>
              <a:spcAft>
                <a:spcPts val="338"/>
              </a:spcAft>
              <a:buClr>
                <a:srgbClr val="7030A0"/>
              </a:buClr>
              <a:buFont typeface="Wingdings" panose="05000000000000000000" pitchFamily="2" charset="2"/>
              <a:buChar char="§"/>
              <a:defRPr/>
            </a:pPr>
            <a:endParaRPr lang="en-GB" altLang="en-US" sz="1200" dirty="0">
              <a:ea typeface="ＭＳ Ｐゴシック" panose="020B0600070205080204" pitchFamily="34" charset="-128"/>
            </a:endParaRPr>
          </a:p>
        </p:txBody>
      </p:sp>
    </p:spTree>
    <p:extLst>
      <p:ext uri="{BB962C8B-B14F-4D97-AF65-F5344CB8AC3E}">
        <p14:creationId xmlns:p14="http://schemas.microsoft.com/office/powerpoint/2010/main" val="310192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19">
                                            <p:txEl>
                                              <p:pRg st="6" end="6"/>
                                            </p:txEl>
                                          </p:spTgt>
                                        </p:tgtEl>
                                        <p:attrNameLst>
                                          <p:attrName>style.visibility</p:attrName>
                                        </p:attrNameLst>
                                      </p:cBhvr>
                                      <p:to>
                                        <p:strVal val="visible"/>
                                      </p:to>
                                    </p:set>
                                    <p:animEffect transition="in" filter="fade">
                                      <p:cBhvr>
                                        <p:cTn id="9" dur="1000"/>
                                        <p:tgtEl>
                                          <p:spTgt spid="19">
                                            <p:txEl>
                                              <p:pRg st="6" end="6"/>
                                            </p:txEl>
                                          </p:spTgt>
                                        </p:tgtEl>
                                      </p:cBhvr>
                                    </p:animEffect>
                                    <p:anim calcmode="lin" valueType="num">
                                      <p:cBhvr>
                                        <p:cTn id="10" dur="1000" fill="hold"/>
                                        <p:tgtEl>
                                          <p:spTgt spid="19">
                                            <p:txEl>
                                              <p:pRg st="6" end="6"/>
                                            </p:txEl>
                                          </p:spTgt>
                                        </p:tgtEl>
                                        <p:attrNameLst>
                                          <p:attrName>ppt_x</p:attrName>
                                        </p:attrNameLst>
                                      </p:cBhvr>
                                      <p:tavLst>
                                        <p:tav tm="0">
                                          <p:val>
                                            <p:strVal val="#ppt_x"/>
                                          </p:val>
                                        </p:tav>
                                        <p:tav tm="100000">
                                          <p:val>
                                            <p:strVal val="#ppt_x"/>
                                          </p:val>
                                        </p:tav>
                                      </p:tavLst>
                                    </p:anim>
                                    <p:anim calcmode="lin" valueType="num">
                                      <p:cBhvr>
                                        <p:cTn id="11" dur="1000" fill="hold"/>
                                        <p:tgtEl>
                                          <p:spTgt spid="1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47664" y="1219200"/>
            <a:ext cx="6392376" cy="2357120"/>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900"/>
              </a:spcBef>
              <a:spcAft>
                <a:spcPts val="0"/>
              </a:spcAft>
              <a:buClrTx/>
              <a:buSzTx/>
              <a:buFontTx/>
              <a:buNone/>
              <a:tabLst/>
              <a:defRPr/>
            </a:pPr>
            <a:r>
              <a:rPr kumimoji="0" lang="en-US" sz="4500" b="0" i="0" u="none" strike="noStrike" kern="1200" cap="none" spc="0" normalizeH="0" baseline="0" noProof="0" dirty="0">
                <a:ln>
                  <a:noFill/>
                </a:ln>
                <a:solidFill>
                  <a:srgbClr val="FFFFFF"/>
                </a:solidFill>
                <a:effectLst/>
                <a:uLnTx/>
                <a:uFillTx/>
                <a:latin typeface="Arial"/>
                <a:ea typeface="Arial Unicode MS"/>
                <a:cs typeface="Arial Unicode MS"/>
              </a:rPr>
              <a:t>Innovate UK</a:t>
            </a:r>
            <a:br>
              <a:rPr kumimoji="0" lang="en-US" sz="4500" b="0" i="0" u="none" strike="noStrike" kern="1200" cap="none" spc="0" normalizeH="0" baseline="0" noProof="0" dirty="0">
                <a:ln>
                  <a:noFill/>
                </a:ln>
                <a:solidFill>
                  <a:srgbClr val="FFFFFF"/>
                </a:solidFill>
                <a:effectLst/>
                <a:uLnTx/>
                <a:uFillTx/>
                <a:latin typeface="Arial"/>
                <a:ea typeface="Arial Unicode MS"/>
                <a:cs typeface="Arial Unicode MS"/>
              </a:rPr>
            </a:br>
            <a:r>
              <a:rPr kumimoji="0" lang="en-GB" sz="2700" b="0" i="0" u="none" strike="noStrike" kern="1200" cap="none" spc="0" normalizeH="0" baseline="0" noProof="0" dirty="0">
                <a:ln>
                  <a:noFill/>
                </a:ln>
                <a:solidFill>
                  <a:srgbClr val="FFFFFF"/>
                </a:solidFill>
                <a:effectLst/>
                <a:uLnTx/>
                <a:uFillTx/>
                <a:latin typeface="Arial"/>
                <a:ea typeface="Arial Unicode MS"/>
                <a:cs typeface="Arial Unicode MS"/>
              </a:rPr>
              <a:t>Dr</a:t>
            </a:r>
            <a:r>
              <a:rPr kumimoji="0" lang="en-GB" sz="2400" b="0" i="0" u="none" strike="noStrike" kern="1200" cap="none" spc="0" normalizeH="0" baseline="0" noProof="0" dirty="0">
                <a:ln>
                  <a:noFill/>
                </a:ln>
                <a:solidFill>
                  <a:srgbClr val="FFFFFF"/>
                </a:solidFill>
                <a:effectLst/>
                <a:uLnTx/>
                <a:uFillTx/>
                <a:latin typeface="Arial"/>
                <a:ea typeface="Arial Unicode MS"/>
                <a:cs typeface="Arial Unicode MS"/>
              </a:rPr>
              <a:t>iving business innovation and economic growth</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3000" b="0" i="0" u="none" strike="noStrike" kern="1200" cap="none" spc="0" normalizeH="0" baseline="0" noProof="0" dirty="0">
              <a:ln>
                <a:noFill/>
              </a:ln>
              <a:solidFill>
                <a:srgbClr val="FFFFFF"/>
              </a:solidFill>
              <a:effectLst/>
              <a:uLnTx/>
              <a:uFillTx/>
              <a:latin typeface="Arial"/>
              <a:ea typeface="Arial Unicode MS"/>
              <a:cs typeface="Arial Unicode M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Arial Unicode MS"/>
              <a:cs typeface="Arial Unicode M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a:ea typeface="Arial Unicode MS"/>
                <a:cs typeface="Arial Unicode MS"/>
              </a:rPr>
              <a:t>Howard Partridge, Strategic Partnerships</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0" normalizeH="0" baseline="0" noProof="0" dirty="0">
                <a:ln>
                  <a:noFill/>
                </a:ln>
                <a:solidFill>
                  <a:srgbClr val="E30045"/>
                </a:solidFill>
                <a:effectLst/>
                <a:uLnTx/>
                <a:uFillTx/>
                <a:latin typeface="Arial"/>
                <a:ea typeface="Arial Unicode MS"/>
                <a:cs typeface="Arial Unicode MS"/>
              </a:rPr>
              <a:t>Howard.Partridge@InnovateUK.gov.uk</a:t>
            </a:r>
          </a:p>
        </p:txBody>
      </p:sp>
      <p:pic>
        <p:nvPicPr>
          <p:cNvPr id="3" name="Picture 2" descr="PP back page 16-9.ai"/>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174213" y="15435"/>
            <a:ext cx="9139277" cy="5143500"/>
          </a:xfrm>
          <a:prstGeom prst="rect">
            <a:avLst/>
          </a:prstGeom>
        </p:spPr>
      </p:pic>
      <p:sp>
        <p:nvSpPr>
          <p:cNvPr id="5" name="Title 1"/>
          <p:cNvSpPr txBox="1">
            <a:spLocks/>
          </p:cNvSpPr>
          <p:nvPr/>
        </p:nvSpPr>
        <p:spPr>
          <a:xfrm>
            <a:off x="483578" y="660399"/>
            <a:ext cx="6734908" cy="3014133"/>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spcBef>
                <a:spcPts val="900"/>
              </a:spcBef>
              <a:defRPr/>
            </a:pPr>
            <a:r>
              <a:rPr lang="en-US" sz="5400" dirty="0">
                <a:solidFill>
                  <a:prstClr val="white"/>
                </a:solidFill>
                <a:latin typeface="Calibri"/>
              </a:rPr>
              <a:t>Innovation</a:t>
            </a:r>
          </a:p>
          <a:p>
            <a:pPr lvl="0" algn="l">
              <a:spcBef>
                <a:spcPts val="900"/>
              </a:spcBef>
              <a:defRPr/>
            </a:pPr>
            <a:r>
              <a:rPr lang="en-US" sz="3600" dirty="0">
                <a:solidFill>
                  <a:prstClr val="white"/>
                </a:solidFill>
                <a:latin typeface="Calibri"/>
              </a:rPr>
              <a:t>in the South East</a:t>
            </a:r>
            <a:endParaRPr lang="en-GB" sz="1600" dirty="0">
              <a:solidFill>
                <a:prstClr val="white"/>
              </a:solidFill>
              <a:latin typeface="Calibri"/>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3000" b="0" i="0" u="none" strike="noStrike" kern="1200" cap="none" spc="0" normalizeH="0" baseline="0" noProof="0" dirty="0">
              <a:ln>
                <a:noFill/>
              </a:ln>
              <a:solidFill>
                <a:prstClr val="white"/>
              </a:solidFill>
              <a:effectLst/>
              <a:uLnTx/>
              <a:uFillTx/>
              <a:latin typeface="Arial"/>
              <a:ea typeface="Arial Unicode MS"/>
              <a:cs typeface="Arial Unicode MS"/>
            </a:endParaRPr>
          </a:p>
          <a:p>
            <a:pPr lvl="0" algn="l"/>
            <a:r>
              <a:rPr kumimoji="0" lang="en-GB" sz="2400" b="0" i="0" u="none" strike="noStrike" kern="1200" cap="none" spc="0" normalizeH="0" baseline="0" noProof="0" dirty="0">
                <a:ln>
                  <a:noFill/>
                </a:ln>
                <a:solidFill>
                  <a:prstClr val="white"/>
                </a:solidFill>
                <a:effectLst/>
                <a:uLnTx/>
                <a:uFillTx/>
                <a:latin typeface="Arial"/>
                <a:ea typeface="Arial Unicode MS"/>
                <a:cs typeface="Arial Unicode MS"/>
              </a:rPr>
              <a:t>Howard Partridge</a:t>
            </a:r>
            <a:r>
              <a:rPr lang="en-GB" sz="2400" dirty="0">
                <a:solidFill>
                  <a:prstClr val="white"/>
                </a:solidFill>
              </a:rPr>
              <a:t> </a:t>
            </a:r>
          </a:p>
          <a:p>
            <a:pPr lvl="0" algn="l"/>
            <a:r>
              <a:rPr lang="en-GB" sz="2000" dirty="0">
                <a:solidFill>
                  <a:prstClr val="white"/>
                </a:solidFill>
              </a:rPr>
              <a:t>Regional Manager, East of England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0" normalizeH="0" baseline="0" noProof="0" dirty="0">
                <a:ln>
                  <a:noFill/>
                </a:ln>
                <a:solidFill>
                  <a:srgbClr val="E30045"/>
                </a:solidFill>
                <a:effectLst/>
                <a:uLnTx/>
                <a:uFillTx/>
                <a:latin typeface="Arial"/>
                <a:ea typeface="Arial Unicode MS"/>
                <a:cs typeface="Arial Unicode MS"/>
              </a:rPr>
              <a:t>Howard.Partridge@InnovateUK.gov.uk	      @HowardPeartree</a:t>
            </a:r>
          </a:p>
        </p:txBody>
      </p:sp>
      <p:grpSp>
        <p:nvGrpSpPr>
          <p:cNvPr id="4" name="Group 3"/>
          <p:cNvGrpSpPr/>
          <p:nvPr/>
        </p:nvGrpSpPr>
        <p:grpSpPr>
          <a:xfrm>
            <a:off x="6193518" y="165896"/>
            <a:ext cx="2810608" cy="2616381"/>
            <a:chOff x="5751240" y="504888"/>
            <a:chExt cx="3240360" cy="2893483"/>
          </a:xfrm>
        </p:grpSpPr>
        <p:sp>
          <p:nvSpPr>
            <p:cNvPr id="7" name="Oval 6"/>
            <p:cNvSpPr/>
            <p:nvPr/>
          </p:nvSpPr>
          <p:spPr>
            <a:xfrm>
              <a:off x="5857572" y="504888"/>
              <a:ext cx="3000649" cy="2893483"/>
            </a:xfrm>
            <a:prstGeom prst="ellipse">
              <a:avLst/>
            </a:prstGeom>
            <a:solidFill>
              <a:srgbClr val="E30045"/>
            </a:solidFill>
            <a:ln>
              <a:solidFill>
                <a:srgbClr val="E3004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751240" y="1268270"/>
              <a:ext cx="3240360" cy="1384995"/>
            </a:xfrm>
            <a:prstGeom prst="rect">
              <a:avLst/>
            </a:prstGeom>
            <a:noFill/>
          </p:spPr>
          <p:txBody>
            <a:bodyPr wrap="square" rtlCol="0">
              <a:spAutoFit/>
            </a:bodyPr>
            <a:lstStyle/>
            <a:p>
              <a:pPr algn="ctr"/>
              <a:r>
                <a:rPr lang="en-US" sz="2800" dirty="0">
                  <a:solidFill>
                    <a:schemeClr val="bg1"/>
                  </a:solidFill>
                </a:rPr>
                <a:t>We can’t stop </a:t>
              </a:r>
              <a:br>
                <a:rPr lang="en-US" sz="2800" dirty="0">
                  <a:solidFill>
                    <a:schemeClr val="bg1"/>
                  </a:solidFill>
                </a:rPr>
              </a:br>
              <a:r>
                <a:rPr lang="en-US" sz="2800" dirty="0">
                  <a:solidFill>
                    <a:schemeClr val="bg1"/>
                  </a:solidFill>
                </a:rPr>
                <a:t>thinking about </a:t>
              </a:r>
              <a:br>
                <a:rPr lang="en-US" sz="2800" dirty="0">
                  <a:solidFill>
                    <a:schemeClr val="bg1"/>
                  </a:solidFill>
                </a:rPr>
              </a:br>
              <a:r>
                <a:rPr lang="en-US" sz="2800" dirty="0">
                  <a:solidFill>
                    <a:schemeClr val="bg1"/>
                  </a:solidFill>
                </a:rPr>
                <a:t>the future</a:t>
              </a:r>
            </a:p>
          </p:txBody>
        </p:sp>
      </p:grpSp>
    </p:spTree>
    <p:extLst>
      <p:ext uri="{BB962C8B-B14F-4D97-AF65-F5344CB8AC3E}">
        <p14:creationId xmlns:p14="http://schemas.microsoft.com/office/powerpoint/2010/main" val="235741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29E41F-1A41-47ED-9E9B-F8767EEC5852}"/>
              </a:ext>
            </a:extLst>
          </p:cNvPr>
          <p:cNvPicPr>
            <a:picLocks noChangeAspect="1"/>
          </p:cNvPicPr>
          <p:nvPr/>
        </p:nvPicPr>
        <p:blipFill>
          <a:blip r:embed="rId2"/>
          <a:stretch>
            <a:fillRect/>
          </a:stretch>
        </p:blipFill>
        <p:spPr>
          <a:xfrm>
            <a:off x="1688348" y="781136"/>
            <a:ext cx="4992350" cy="3758946"/>
          </a:xfrm>
          <a:prstGeom prst="rect">
            <a:avLst/>
          </a:prstGeom>
        </p:spPr>
      </p:pic>
      <p:sp>
        <p:nvSpPr>
          <p:cNvPr id="4" name="TextBox 3">
            <a:extLst>
              <a:ext uri="{FF2B5EF4-FFF2-40B4-BE49-F238E27FC236}">
                <a16:creationId xmlns:a16="http://schemas.microsoft.com/office/drawing/2014/main" id="{A38B7A3E-FCF2-49C1-B970-1C76C5B0009C}"/>
              </a:ext>
            </a:extLst>
          </p:cNvPr>
          <p:cNvSpPr txBox="1"/>
          <p:nvPr/>
        </p:nvSpPr>
        <p:spPr>
          <a:xfrm>
            <a:off x="1600199" y="4574232"/>
            <a:ext cx="5080499" cy="461665"/>
          </a:xfrm>
          <a:prstGeom prst="rect">
            <a:avLst/>
          </a:prstGeom>
          <a:noFill/>
        </p:spPr>
        <p:txBody>
          <a:bodyPr wrap="square" rtlCol="0">
            <a:spAutoFit/>
          </a:bodyPr>
          <a:lstStyle/>
          <a:p>
            <a:r>
              <a:rPr lang="en-GB" sz="1200" dirty="0"/>
              <a:t>Note: Frontier defined as top 5% of firms by GVA per worker in a given year and sector as defined by 2-digit SIC 2007 industrial classification. </a:t>
            </a:r>
          </a:p>
        </p:txBody>
      </p:sp>
      <p:sp>
        <p:nvSpPr>
          <p:cNvPr id="7" name="Title 1">
            <a:extLst>
              <a:ext uri="{FF2B5EF4-FFF2-40B4-BE49-F238E27FC236}">
                <a16:creationId xmlns:a16="http://schemas.microsoft.com/office/drawing/2014/main" id="{2B8F6025-B4B3-485D-AA5A-982FFB7104C8}"/>
              </a:ext>
            </a:extLst>
          </p:cNvPr>
          <p:cNvSpPr txBox="1">
            <a:spLocks/>
          </p:cNvSpPr>
          <p:nvPr/>
        </p:nvSpPr>
        <p:spPr>
          <a:xfrm>
            <a:off x="585217" y="222338"/>
            <a:ext cx="8361741" cy="524648"/>
          </a:xfrm>
          <a:prstGeom prst="rect">
            <a:avLst/>
          </a:prstGeom>
        </p:spPr>
        <p:txBody>
          <a:bodyPr>
            <a:normAutofit fontScale="90000" lnSpcReduction="10000"/>
          </a:bodyPr>
          <a:lstStyle>
            <a:lvl1pPr algn="l" defTabSz="457200" rtl="0" eaLnBrk="1" latinLnBrk="0" hangingPunct="1">
              <a:spcBef>
                <a:spcPct val="0"/>
              </a:spcBef>
              <a:buNone/>
              <a:defRPr sz="3200" kern="1200">
                <a:solidFill>
                  <a:srgbClr val="792B8B"/>
                </a:solidFill>
                <a:latin typeface="+mj-lt"/>
                <a:ea typeface="+mj-ea"/>
                <a:cs typeface="+mj-cs"/>
              </a:defRPr>
            </a:lvl1pPr>
          </a:lstStyle>
          <a:p>
            <a:r>
              <a:rPr lang="en-GB" dirty="0"/>
              <a:t>The Productivity Gap</a:t>
            </a:r>
          </a:p>
        </p:txBody>
      </p:sp>
    </p:spTree>
    <p:extLst>
      <p:ext uri="{BB962C8B-B14F-4D97-AF65-F5344CB8AC3E}">
        <p14:creationId xmlns:p14="http://schemas.microsoft.com/office/powerpoint/2010/main" val="2041988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3377" y="717918"/>
            <a:ext cx="8229600" cy="4278288"/>
          </a:xfrm>
          <a:prstGeom prst="rect">
            <a:avLst/>
          </a:prstGeom>
        </p:spPr>
        <p:txBody>
          <a:bodyPr vert="horz" wrap="square" lIns="0" tIns="0" rIns="0" bIns="0" rtlCol="0" anchor="t" anchorCtr="0">
            <a:noAutofit/>
          </a:bodyPr>
          <a:lstStyle/>
          <a:p>
            <a:pPr marL="342900" indent="-342900">
              <a:spcAft>
                <a:spcPts val="600"/>
              </a:spcAft>
              <a:buClr>
                <a:srgbClr val="E30045"/>
              </a:buClr>
              <a:buSzPct val="100000"/>
              <a:buFont typeface="Wingdings" charset="2"/>
              <a:buChar char="§"/>
            </a:pPr>
            <a:r>
              <a:rPr lang="en-GB" sz="2000" dirty="0">
                <a:solidFill>
                  <a:schemeClr val="tx1">
                    <a:lumMod val="65000"/>
                    <a:lumOff val="35000"/>
                  </a:schemeClr>
                </a:solidFill>
                <a:cs typeface="Century Gothic"/>
              </a:rPr>
              <a:t> High-growth companies are rare, but generate a majority of jobs</a:t>
            </a:r>
          </a:p>
          <a:p>
            <a:pPr marL="800100" lvl="1" indent="-342900">
              <a:spcAft>
                <a:spcPts val="600"/>
              </a:spcAft>
              <a:buClr>
                <a:srgbClr val="E30045"/>
              </a:buClr>
              <a:buSzPct val="100000"/>
              <a:buFont typeface="Wingdings" charset="2"/>
              <a:buChar char="§"/>
            </a:pPr>
            <a:r>
              <a:rPr lang="en-GB" dirty="0">
                <a:solidFill>
                  <a:schemeClr val="tx1">
                    <a:lumMod val="65000"/>
                    <a:lumOff val="35000"/>
                  </a:schemeClr>
                </a:solidFill>
                <a:cs typeface="Century Gothic"/>
              </a:rPr>
              <a:t>6 per cent of UK businesses with the highest growth rates generated </a:t>
            </a:r>
            <a:br>
              <a:rPr lang="en-GB" dirty="0">
                <a:solidFill>
                  <a:schemeClr val="tx1">
                    <a:lumMod val="65000"/>
                    <a:lumOff val="35000"/>
                  </a:schemeClr>
                </a:solidFill>
                <a:cs typeface="Century Gothic"/>
              </a:rPr>
            </a:br>
            <a:r>
              <a:rPr lang="en-GB" dirty="0">
                <a:solidFill>
                  <a:schemeClr val="tx1">
                    <a:lumMod val="65000"/>
                    <a:lumOff val="35000"/>
                  </a:schemeClr>
                </a:solidFill>
                <a:cs typeface="Century Gothic"/>
              </a:rPr>
              <a:t>half of the new jobs created by existing businesses 2002 - 2008</a:t>
            </a:r>
          </a:p>
          <a:p>
            <a:pPr marL="342900" indent="-342900">
              <a:spcAft>
                <a:spcPts val="600"/>
              </a:spcAft>
              <a:buClr>
                <a:srgbClr val="E30045"/>
              </a:buClr>
              <a:buSzPct val="100000"/>
              <a:buFont typeface="Wingdings" charset="2"/>
              <a:buChar char="§"/>
            </a:pPr>
            <a:r>
              <a:rPr lang="en-GB" sz="2000" dirty="0">
                <a:solidFill>
                  <a:schemeClr val="tx1">
                    <a:lumMod val="65000"/>
                    <a:lumOff val="35000"/>
                  </a:schemeClr>
                </a:solidFill>
                <a:cs typeface="Century Gothic"/>
              </a:rPr>
              <a:t>It’s not just about start-ups: </a:t>
            </a:r>
          </a:p>
          <a:p>
            <a:pPr marL="800100" lvl="1" indent="-342900">
              <a:spcAft>
                <a:spcPts val="600"/>
              </a:spcAft>
              <a:buClr>
                <a:srgbClr val="E30045"/>
              </a:buClr>
              <a:buSzPct val="100000"/>
              <a:buFont typeface="Wingdings" charset="2"/>
              <a:buChar char="§"/>
            </a:pPr>
            <a:r>
              <a:rPr lang="en-GB" dirty="0">
                <a:solidFill>
                  <a:schemeClr val="tx1">
                    <a:lumMod val="65000"/>
                    <a:lumOff val="35000"/>
                  </a:schemeClr>
                </a:solidFill>
                <a:cs typeface="Century Gothic"/>
              </a:rPr>
              <a:t>Young firms are more likely to be high-growth but </a:t>
            </a:r>
            <a:br>
              <a:rPr lang="en-GB" dirty="0">
                <a:solidFill>
                  <a:schemeClr val="tx1">
                    <a:lumMod val="65000"/>
                    <a:lumOff val="35000"/>
                  </a:schemeClr>
                </a:solidFill>
                <a:cs typeface="Century Gothic"/>
              </a:rPr>
            </a:br>
            <a:r>
              <a:rPr lang="en-GB" dirty="0">
                <a:solidFill>
                  <a:schemeClr val="tx1">
                    <a:lumMod val="65000"/>
                    <a:lumOff val="35000"/>
                  </a:schemeClr>
                </a:solidFill>
                <a:cs typeface="Century Gothic"/>
              </a:rPr>
              <a:t>70% of high-growth firms are ≥ five years old and </a:t>
            </a:r>
            <a:br>
              <a:rPr lang="en-GB" dirty="0">
                <a:solidFill>
                  <a:schemeClr val="tx1">
                    <a:lumMod val="65000"/>
                    <a:lumOff val="35000"/>
                  </a:schemeClr>
                </a:solidFill>
                <a:cs typeface="Century Gothic"/>
              </a:rPr>
            </a:br>
            <a:r>
              <a:rPr lang="en-GB" dirty="0">
                <a:solidFill>
                  <a:schemeClr val="tx1">
                    <a:lumMod val="65000"/>
                    <a:lumOff val="35000"/>
                  </a:schemeClr>
                </a:solidFill>
                <a:cs typeface="Century Gothic"/>
              </a:rPr>
              <a:t>create 80% of the new jobs in high growth firms. </a:t>
            </a:r>
          </a:p>
          <a:p>
            <a:pPr marL="342900" indent="-342900">
              <a:spcAft>
                <a:spcPts val="600"/>
              </a:spcAft>
              <a:buClr>
                <a:srgbClr val="E30045"/>
              </a:buClr>
              <a:buSzPct val="100000"/>
              <a:buFont typeface="Wingdings" charset="2"/>
              <a:buChar char="§"/>
            </a:pPr>
            <a:r>
              <a:rPr lang="en-GB" sz="2000" dirty="0">
                <a:solidFill>
                  <a:schemeClr val="tx1">
                    <a:lumMod val="65000"/>
                    <a:lumOff val="35000"/>
                  </a:schemeClr>
                </a:solidFill>
                <a:cs typeface="Century Gothic"/>
              </a:rPr>
              <a:t>High-growth firms generate spill-overs in their regions</a:t>
            </a:r>
          </a:p>
          <a:p>
            <a:pPr marL="800100" lvl="1" indent="-342900">
              <a:spcAft>
                <a:spcPts val="600"/>
              </a:spcAft>
              <a:buClr>
                <a:srgbClr val="E30045"/>
              </a:buClr>
              <a:buSzPct val="100000"/>
              <a:buFont typeface="Wingdings" charset="2"/>
              <a:buChar char="§"/>
            </a:pPr>
            <a:r>
              <a:rPr lang="en-GB" dirty="0">
                <a:solidFill>
                  <a:schemeClr val="tx1">
                    <a:lumMod val="65000"/>
                    <a:lumOff val="35000"/>
                  </a:schemeClr>
                </a:solidFill>
                <a:cs typeface="Century Gothic"/>
              </a:rPr>
              <a:t>They create jobs over and above direct effect on employment</a:t>
            </a:r>
          </a:p>
          <a:p>
            <a:pPr marL="342900" indent="-342900">
              <a:spcAft>
                <a:spcPts val="600"/>
              </a:spcAft>
              <a:buClr>
                <a:srgbClr val="E30045"/>
              </a:buClr>
              <a:buSzPct val="100000"/>
              <a:buFont typeface="Wingdings" charset="2"/>
              <a:buChar char="§"/>
            </a:pPr>
            <a:r>
              <a:rPr lang="en-GB" sz="2000" i="1" dirty="0">
                <a:solidFill>
                  <a:schemeClr val="tx1">
                    <a:lumMod val="65000"/>
                    <a:lumOff val="35000"/>
                  </a:schemeClr>
                </a:solidFill>
                <a:cs typeface="Century Gothic"/>
              </a:rPr>
              <a:t>Innovation drives firm growth</a:t>
            </a:r>
          </a:p>
          <a:p>
            <a:pPr marL="800100" lvl="1" indent="-342900">
              <a:spcAft>
                <a:spcPts val="600"/>
              </a:spcAft>
              <a:buClr>
                <a:srgbClr val="E30045"/>
              </a:buClr>
              <a:buSzPct val="100000"/>
              <a:buFont typeface="Wingdings" charset="2"/>
              <a:buChar char="§"/>
            </a:pPr>
            <a:r>
              <a:rPr lang="en-GB" i="1" dirty="0">
                <a:solidFill>
                  <a:schemeClr val="tx1">
                    <a:lumMod val="65000"/>
                    <a:lumOff val="35000"/>
                  </a:schemeClr>
                </a:solidFill>
                <a:cs typeface="Century Gothic"/>
              </a:rPr>
              <a:t>Innovative firms grow twice as fast, both in </a:t>
            </a:r>
            <a:br>
              <a:rPr lang="en-GB" i="1" dirty="0">
                <a:solidFill>
                  <a:schemeClr val="tx1">
                    <a:lumMod val="65000"/>
                    <a:lumOff val="35000"/>
                  </a:schemeClr>
                </a:solidFill>
                <a:cs typeface="Century Gothic"/>
              </a:rPr>
            </a:br>
            <a:r>
              <a:rPr lang="en-GB" i="1" dirty="0">
                <a:solidFill>
                  <a:schemeClr val="tx1">
                    <a:lumMod val="65000"/>
                    <a:lumOff val="35000"/>
                  </a:schemeClr>
                </a:solidFill>
                <a:cs typeface="Century Gothic"/>
              </a:rPr>
              <a:t>employment and sales, as firms that fail to innovate</a:t>
            </a:r>
          </a:p>
          <a:p>
            <a:pPr marL="800100" lvl="1" indent="-342900">
              <a:spcAft>
                <a:spcPts val="600"/>
              </a:spcAft>
              <a:buClr>
                <a:srgbClr val="E30045"/>
              </a:buClr>
              <a:buSzPct val="100000"/>
              <a:buFont typeface="Wingdings" charset="2"/>
              <a:buChar char="§"/>
            </a:pPr>
            <a:r>
              <a:rPr lang="en-GB" i="1" dirty="0">
                <a:solidFill>
                  <a:schemeClr val="tx1">
                    <a:lumMod val="65000"/>
                    <a:lumOff val="35000"/>
                  </a:schemeClr>
                </a:solidFill>
                <a:cs typeface="Century Gothic"/>
              </a:rPr>
              <a:t>This effect is more marked the faster a company is growing </a:t>
            </a:r>
            <a:endParaRPr lang="en-US" i="1" dirty="0">
              <a:solidFill>
                <a:schemeClr val="tx1">
                  <a:lumMod val="65000"/>
                  <a:lumOff val="35000"/>
                </a:schemeClr>
              </a:solidFill>
              <a:cs typeface="Century Gothic"/>
            </a:endParaRPr>
          </a:p>
        </p:txBody>
      </p:sp>
      <p:sp>
        <p:nvSpPr>
          <p:cNvPr id="6" name="TextBox 5"/>
          <p:cNvSpPr txBox="1"/>
          <p:nvPr/>
        </p:nvSpPr>
        <p:spPr>
          <a:xfrm>
            <a:off x="348410" y="155988"/>
            <a:ext cx="8574493" cy="561930"/>
          </a:xfrm>
          <a:prstGeom prst="rect">
            <a:avLst/>
          </a:prstGeom>
        </p:spPr>
        <p:txBody>
          <a:bodyPr vert="horz" wrap="square" lIns="0" tIns="0" rIns="0" bIns="0" rtlCol="0" anchor="ctr" anchorCtr="0">
            <a:noAutofit/>
          </a:bodyPr>
          <a:lstStyle/>
          <a:p>
            <a:r>
              <a:rPr lang="en-GB" sz="3200" dirty="0">
                <a:solidFill>
                  <a:srgbClr val="792B8B"/>
                </a:solidFill>
                <a:cs typeface="Arial"/>
              </a:rPr>
              <a:t>Innovation and growth – the vital 6 per cent</a:t>
            </a:r>
          </a:p>
        </p:txBody>
      </p:sp>
      <p:pic>
        <p:nvPicPr>
          <p:cNvPr id="8" name="Picture 7">
            <a:extLst>
              <a:ext uri="{FF2B5EF4-FFF2-40B4-BE49-F238E27FC236}">
                <a16:creationId xmlns:a16="http://schemas.microsoft.com/office/drawing/2014/main" id="{61628F5D-E551-4E16-AAB0-A1BFA613A7CD}"/>
              </a:ext>
            </a:extLst>
          </p:cNvPr>
          <p:cNvPicPr>
            <a:picLocks noChangeAspect="1"/>
          </p:cNvPicPr>
          <p:nvPr/>
        </p:nvPicPr>
        <p:blipFill>
          <a:blip r:embed="rId3"/>
          <a:stretch>
            <a:fillRect/>
          </a:stretch>
        </p:blipFill>
        <p:spPr>
          <a:xfrm>
            <a:off x="6899165" y="2271860"/>
            <a:ext cx="2089727" cy="273377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3851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1600" y="-9524"/>
            <a:ext cx="9372600" cy="5248275"/>
          </a:xfrm>
          <a:prstGeom prst="rect">
            <a:avLst/>
          </a:prstGeom>
          <a:solidFill>
            <a:srgbClr val="430556"/>
          </a:solidFill>
          <a:ln>
            <a:solidFill>
              <a:srgbClr val="43055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215900" y="244079"/>
            <a:ext cx="8229600" cy="85725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rgbClr val="792B8B"/>
                </a:solidFill>
                <a:latin typeface="+mj-lt"/>
                <a:ea typeface="+mj-ea"/>
                <a:cs typeface="+mj-cs"/>
              </a:defRPr>
            </a:lvl1pPr>
          </a:lstStyle>
          <a:p>
            <a:r>
              <a:rPr lang="en-GB" sz="4800" b="1" dirty="0">
                <a:solidFill>
                  <a:schemeClr val="bg1"/>
                </a:solidFill>
                <a:cs typeface="Arial"/>
              </a:rPr>
              <a:t>Innovation doesn’t just happen</a:t>
            </a:r>
            <a:endParaRPr lang="en-US" sz="4800" b="1" dirty="0">
              <a:solidFill>
                <a:schemeClr val="bg1"/>
              </a:solidFill>
            </a:endParaRPr>
          </a:p>
        </p:txBody>
      </p:sp>
      <p:sp>
        <p:nvSpPr>
          <p:cNvPr id="8" name="Text Placeholder 2"/>
          <p:cNvSpPr txBox="1">
            <a:spLocks/>
          </p:cNvSpPr>
          <p:nvPr/>
        </p:nvSpPr>
        <p:spPr>
          <a:xfrm>
            <a:off x="292100" y="1198960"/>
            <a:ext cx="8661400" cy="26681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rgbClr val="792B8B"/>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792B8B"/>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rgbClr val="792B8B"/>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792B8B"/>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792B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Font typeface="Arial"/>
              <a:buNone/>
            </a:pPr>
            <a:r>
              <a:rPr lang="en-US" sz="2400" dirty="0">
                <a:solidFill>
                  <a:schemeClr val="bg1"/>
                </a:solidFill>
              </a:rPr>
              <a:t>It happens as a consequence of coordinated collaboration between:</a:t>
            </a:r>
            <a:endParaRPr lang="en-US" sz="1100" dirty="0">
              <a:solidFill>
                <a:schemeClr val="bg1"/>
              </a:solidFill>
            </a:endParaRPr>
          </a:p>
          <a:p>
            <a:pPr lvl="3">
              <a:spcBef>
                <a:spcPts val="1800"/>
              </a:spcBef>
              <a:buFont typeface="Wingdings" charset="2"/>
              <a:buChar char="§"/>
            </a:pPr>
            <a:r>
              <a:rPr lang="en-US" sz="3200" dirty="0">
                <a:solidFill>
                  <a:schemeClr val="bg1"/>
                </a:solidFill>
              </a:rPr>
              <a:t>Business</a:t>
            </a:r>
          </a:p>
          <a:p>
            <a:pPr lvl="3">
              <a:spcBef>
                <a:spcPts val="1800"/>
              </a:spcBef>
              <a:buFont typeface="Wingdings" charset="2"/>
              <a:buChar char="§"/>
            </a:pPr>
            <a:r>
              <a:rPr lang="en-US" sz="3200" dirty="0">
                <a:solidFill>
                  <a:schemeClr val="bg1"/>
                </a:solidFill>
              </a:rPr>
              <a:t>Government</a:t>
            </a:r>
          </a:p>
          <a:p>
            <a:pPr lvl="3">
              <a:spcBef>
                <a:spcPts val="1800"/>
              </a:spcBef>
              <a:buFont typeface="Wingdings" charset="2"/>
              <a:buChar char="§"/>
            </a:pPr>
            <a:r>
              <a:rPr lang="en-US" sz="3200" dirty="0">
                <a:solidFill>
                  <a:schemeClr val="bg1"/>
                </a:solidFill>
              </a:rPr>
              <a:t>Research</a:t>
            </a:r>
          </a:p>
          <a:p>
            <a:pPr marL="0" indent="0">
              <a:spcBef>
                <a:spcPts val="1800"/>
              </a:spcBef>
              <a:buFont typeface="Arial"/>
              <a:buNone/>
            </a:pPr>
            <a:r>
              <a:rPr lang="en-US" sz="2400" dirty="0">
                <a:solidFill>
                  <a:schemeClr val="bg1"/>
                </a:solidFill>
              </a:rPr>
              <a:t>This is where </a:t>
            </a:r>
            <a:r>
              <a:rPr lang="en-US" sz="4000" b="1" dirty="0">
                <a:solidFill>
                  <a:schemeClr val="bg1"/>
                </a:solidFill>
              </a:rPr>
              <a:t>						</a:t>
            </a:r>
            <a:r>
              <a:rPr lang="en-US" sz="4000" dirty="0">
                <a:solidFill>
                  <a:schemeClr val="bg1"/>
                </a:solidFill>
              </a:rPr>
              <a:t> </a:t>
            </a:r>
            <a:r>
              <a:rPr lang="en-US" sz="2400" dirty="0">
                <a:solidFill>
                  <a:schemeClr val="bg1"/>
                </a:solidFill>
              </a:rPr>
              <a:t>comes in.</a:t>
            </a:r>
            <a:endParaRPr lang="en-US" sz="2800" dirty="0">
              <a:solidFill>
                <a:schemeClr val="bg1"/>
              </a:solidFill>
            </a:endParaRPr>
          </a:p>
        </p:txBody>
      </p:sp>
      <p:sp>
        <p:nvSpPr>
          <p:cNvPr id="6" name="Oval 5"/>
          <p:cNvSpPr/>
          <p:nvPr/>
        </p:nvSpPr>
        <p:spPr>
          <a:xfrm>
            <a:off x="5678562" y="2159047"/>
            <a:ext cx="2339996" cy="2340000"/>
          </a:xfrm>
          <a:prstGeom prst="ellipse">
            <a:avLst/>
          </a:prstGeom>
          <a:solidFill>
            <a:srgbClr val="E30045"/>
          </a:solidFill>
          <a:ln>
            <a:solidFill>
              <a:srgbClr val="E3004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30045"/>
              </a:solidFill>
            </a:endParaRPr>
          </a:p>
        </p:txBody>
      </p:sp>
      <p:sp>
        <p:nvSpPr>
          <p:cNvPr id="10" name="TextBox 9"/>
          <p:cNvSpPr txBox="1"/>
          <p:nvPr/>
        </p:nvSpPr>
        <p:spPr>
          <a:xfrm>
            <a:off x="5263906" y="2716902"/>
            <a:ext cx="3240360" cy="1200328"/>
          </a:xfrm>
          <a:prstGeom prst="rect">
            <a:avLst/>
          </a:prstGeom>
          <a:noFill/>
        </p:spPr>
        <p:txBody>
          <a:bodyPr wrap="square" rtlCol="0">
            <a:spAutoFit/>
          </a:bodyPr>
          <a:lstStyle/>
          <a:p>
            <a:pPr algn="ctr"/>
            <a:r>
              <a:rPr lang="en-US" sz="2400" dirty="0">
                <a:solidFill>
                  <a:schemeClr val="bg1"/>
                </a:solidFill>
              </a:rPr>
              <a:t>We can’t stop </a:t>
            </a:r>
            <a:br>
              <a:rPr lang="en-US" sz="2400" dirty="0">
                <a:solidFill>
                  <a:schemeClr val="bg1"/>
                </a:solidFill>
              </a:rPr>
            </a:br>
            <a:r>
              <a:rPr lang="en-US" sz="2400" dirty="0">
                <a:solidFill>
                  <a:schemeClr val="bg1"/>
                </a:solidFill>
              </a:rPr>
              <a:t>thinking about </a:t>
            </a:r>
            <a:br>
              <a:rPr lang="en-US" sz="2400" dirty="0">
                <a:solidFill>
                  <a:schemeClr val="bg1"/>
                </a:solidFill>
              </a:rPr>
            </a:br>
            <a:r>
              <a:rPr lang="en-US" sz="2400" dirty="0">
                <a:solidFill>
                  <a:schemeClr val="bg1"/>
                </a:solidFill>
              </a:rPr>
              <a:t>the future</a:t>
            </a:r>
          </a:p>
        </p:txBody>
      </p:sp>
      <p:pic>
        <p:nvPicPr>
          <p:cNvPr id="3" name="Picture 2"/>
          <p:cNvPicPr>
            <a:picLocks noChangeAspect="1"/>
          </p:cNvPicPr>
          <p:nvPr/>
        </p:nvPicPr>
        <p:blipFill>
          <a:blip r:embed="rId3"/>
          <a:stretch>
            <a:fillRect/>
          </a:stretch>
        </p:blipFill>
        <p:spPr>
          <a:xfrm>
            <a:off x="2117338" y="4336302"/>
            <a:ext cx="2386929" cy="325490"/>
          </a:xfrm>
          <a:prstGeom prst="rect">
            <a:avLst/>
          </a:prstGeom>
        </p:spPr>
      </p:pic>
      <p:pic>
        <p:nvPicPr>
          <p:cNvPr id="11" name="Picture 10"/>
          <p:cNvPicPr>
            <a:picLocks noChangeAspect="1"/>
          </p:cNvPicPr>
          <p:nvPr/>
        </p:nvPicPr>
        <p:blipFill>
          <a:blip r:embed="rId4"/>
          <a:stretch>
            <a:fillRect/>
          </a:stretch>
        </p:blipFill>
        <p:spPr>
          <a:xfrm>
            <a:off x="6545179" y="3253019"/>
            <a:ext cx="2725821" cy="1985732"/>
          </a:xfrm>
          <a:prstGeom prst="rect">
            <a:avLst/>
          </a:prstGeom>
        </p:spPr>
      </p:pic>
    </p:spTree>
    <p:extLst>
      <p:ext uri="{BB962C8B-B14F-4D97-AF65-F5344CB8AC3E}">
        <p14:creationId xmlns:p14="http://schemas.microsoft.com/office/powerpoint/2010/main" val="404916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246615" y="893950"/>
            <a:ext cx="5163585" cy="3557587"/>
          </a:xfrm>
          <a:prstGeom prst="rect">
            <a:avLst/>
          </a:prstGeom>
        </p:spPr>
        <p:txBody>
          <a:bodyPr>
            <a:noAutofit/>
          </a:bodyPr>
          <a:lstStyle>
            <a:lvl1pPr marL="342900" indent="-342900" algn="l" defTabSz="457200" rtl="0" eaLnBrk="1" latinLnBrk="0" hangingPunct="1">
              <a:spcBef>
                <a:spcPct val="20000"/>
              </a:spcBef>
              <a:buFont typeface="Arial"/>
              <a:buChar char="•"/>
              <a:defRPr sz="2000" kern="1200">
                <a:solidFill>
                  <a:srgbClr val="792B8B"/>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792B8B"/>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rgbClr val="792B8B"/>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792B8B"/>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792B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200"/>
              </a:spcAft>
              <a:buNone/>
            </a:pPr>
            <a:r>
              <a:rPr lang="en-US" sz="2400" dirty="0">
                <a:solidFill>
                  <a:schemeClr val="tx1">
                    <a:lumMod val="65000"/>
                    <a:lumOff val="35000"/>
                  </a:schemeClr>
                </a:solidFill>
              </a:rPr>
              <a:t>We work with people, companies and partner </a:t>
            </a:r>
            <a:r>
              <a:rPr lang="en-US" sz="2400" dirty="0" err="1">
                <a:solidFill>
                  <a:schemeClr val="tx1">
                    <a:lumMod val="65000"/>
                    <a:lumOff val="35000"/>
                  </a:schemeClr>
                </a:solidFill>
              </a:rPr>
              <a:t>organisations</a:t>
            </a:r>
            <a:r>
              <a:rPr lang="en-US" sz="2400" dirty="0">
                <a:solidFill>
                  <a:schemeClr val="tx1">
                    <a:lumMod val="65000"/>
                    <a:lumOff val="35000"/>
                  </a:schemeClr>
                </a:solidFill>
              </a:rPr>
              <a:t> to find and drive the </a:t>
            </a:r>
            <a:r>
              <a:rPr lang="en-US" sz="2400" b="1" dirty="0"/>
              <a:t>science and technology innovations </a:t>
            </a:r>
            <a:r>
              <a:rPr lang="en-US" sz="2400" dirty="0">
                <a:solidFill>
                  <a:schemeClr val="tx1">
                    <a:lumMod val="65000"/>
                    <a:lumOff val="35000"/>
                  </a:schemeClr>
                </a:solidFill>
              </a:rPr>
              <a:t>that will grow the UK economy - delivering productivity, new jobs and exports. </a:t>
            </a:r>
          </a:p>
          <a:p>
            <a:pPr marL="0" indent="0">
              <a:spcAft>
                <a:spcPts val="1200"/>
              </a:spcAft>
              <a:buNone/>
            </a:pPr>
            <a:r>
              <a:rPr lang="en-US" sz="2400" dirty="0">
                <a:solidFill>
                  <a:schemeClr val="tx1">
                    <a:lumMod val="65000"/>
                    <a:lumOff val="35000"/>
                  </a:schemeClr>
                </a:solidFill>
              </a:rPr>
              <a:t>Our aim at Innovate UK is to </a:t>
            </a:r>
            <a:r>
              <a:rPr lang="en-US" sz="2400" b="1" dirty="0"/>
              <a:t>keep the UK globally competitive</a:t>
            </a:r>
            <a:r>
              <a:rPr lang="en-US" sz="2400" dirty="0">
                <a:solidFill>
                  <a:schemeClr val="tx1">
                    <a:lumMod val="65000"/>
                    <a:lumOff val="35000"/>
                  </a:schemeClr>
                </a:solidFill>
              </a:rPr>
              <a:t> in the race for future prosperity.</a:t>
            </a:r>
            <a:endParaRPr lang="en-US" dirty="0">
              <a:solidFill>
                <a:schemeClr val="tx1">
                  <a:lumMod val="65000"/>
                  <a:lumOff val="35000"/>
                </a:schemeClr>
              </a:solidFill>
            </a:endParaRPr>
          </a:p>
        </p:txBody>
      </p:sp>
      <p:sp>
        <p:nvSpPr>
          <p:cNvPr id="4" name="TextBox 3"/>
          <p:cNvSpPr txBox="1"/>
          <p:nvPr/>
        </p:nvSpPr>
        <p:spPr>
          <a:xfrm>
            <a:off x="5696795" y="2795207"/>
            <a:ext cx="3240360" cy="1200328"/>
          </a:xfrm>
          <a:prstGeom prst="rect">
            <a:avLst/>
          </a:prstGeom>
          <a:noFill/>
        </p:spPr>
        <p:txBody>
          <a:bodyPr wrap="square" rtlCol="0">
            <a:spAutoFit/>
          </a:bodyPr>
          <a:lstStyle/>
          <a:p>
            <a:pPr algn="ctr"/>
            <a:r>
              <a:rPr lang="en-US" sz="2400" dirty="0">
                <a:solidFill>
                  <a:schemeClr val="bg1"/>
                </a:solidFill>
              </a:rPr>
              <a:t>We can’t stop </a:t>
            </a:r>
            <a:br>
              <a:rPr lang="en-US" sz="2400" dirty="0">
                <a:solidFill>
                  <a:schemeClr val="bg1"/>
                </a:solidFill>
              </a:rPr>
            </a:br>
            <a:r>
              <a:rPr lang="en-US" sz="2400" dirty="0">
                <a:solidFill>
                  <a:schemeClr val="bg1"/>
                </a:solidFill>
              </a:rPr>
              <a:t>thinking about </a:t>
            </a:r>
            <a:br>
              <a:rPr lang="en-US" sz="2400" dirty="0">
                <a:solidFill>
                  <a:schemeClr val="bg1"/>
                </a:solidFill>
              </a:rPr>
            </a:br>
            <a:r>
              <a:rPr lang="en-US" sz="2400" dirty="0">
                <a:solidFill>
                  <a:schemeClr val="bg1"/>
                </a:solidFill>
              </a:rPr>
              <a:t>the future</a:t>
            </a:r>
          </a:p>
        </p:txBody>
      </p:sp>
      <p:sp>
        <p:nvSpPr>
          <p:cNvPr id="6" name="Title 1"/>
          <p:cNvSpPr txBox="1">
            <a:spLocks/>
          </p:cNvSpPr>
          <p:nvPr/>
        </p:nvSpPr>
        <p:spPr>
          <a:xfrm>
            <a:off x="246615" y="273536"/>
            <a:ext cx="8228794" cy="523952"/>
          </a:xfrm>
          <a:prstGeom prst="rect">
            <a:avLst/>
          </a:prstGeom>
        </p:spPr>
        <p:txBody>
          <a:bodyPr lIns="58044" tIns="29022" rIns="58044" bIns="29022"/>
          <a:lstStyle/>
          <a:p>
            <a:pPr defTabSz="290220" eaLnBrk="0" hangingPunct="0">
              <a:defRPr/>
            </a:pPr>
            <a:r>
              <a:rPr lang="en-GB" sz="3600" dirty="0">
                <a:solidFill>
                  <a:srgbClr val="792B8B"/>
                </a:solidFill>
                <a:latin typeface="+mj-lt"/>
                <a:ea typeface="ＭＳ Ｐゴシック" pitchFamily="-65" charset="-128"/>
                <a:cs typeface="Arial"/>
              </a:rPr>
              <a:t>Innovate UK – the UK’s innovation agency</a:t>
            </a:r>
            <a:endParaRPr lang="en-GB" sz="3600" dirty="0">
              <a:solidFill>
                <a:srgbClr val="792B8B"/>
              </a:solidFill>
              <a:latin typeface="+mj-lt"/>
              <a:cs typeface="Arial"/>
            </a:endParaRPr>
          </a:p>
        </p:txBody>
      </p:sp>
      <p:sp>
        <p:nvSpPr>
          <p:cNvPr id="7" name="Oval 6"/>
          <p:cNvSpPr/>
          <p:nvPr/>
        </p:nvSpPr>
        <p:spPr>
          <a:xfrm>
            <a:off x="5634787" y="822286"/>
            <a:ext cx="5760000" cy="5760000"/>
          </a:xfrm>
          <a:prstGeom prst="ellipse">
            <a:avLst/>
          </a:prstGeom>
          <a:blipFill rotWithShape="1">
            <a:blip r:embed="rId3"/>
            <a:srcRect/>
            <a:stretch>
              <a:fillRect l="-13450" t="-4979" r="13450" b="4979"/>
            </a:stretch>
          </a:bli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282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300_Delivery Plan_Numbers at a glance_Full_960x640px FINAL copy.jpg"/>
          <p:cNvPicPr>
            <a:picLocks noChangeAspect="1"/>
          </p:cNvPicPr>
          <p:nvPr/>
        </p:nvPicPr>
        <p:blipFill rotWithShape="1">
          <a:blip r:embed="rId3" cstate="print">
            <a:clrChange>
              <a:clrFrom>
                <a:srgbClr val="D4D1C2"/>
              </a:clrFrom>
              <a:clrTo>
                <a:srgbClr val="D4D1C2">
                  <a:alpha val="0"/>
                </a:srgbClr>
              </a:clrTo>
            </a:clrChange>
            <a:extLst>
              <a:ext uri="{28A0092B-C50C-407E-A947-70E740481C1C}">
                <a14:useLocalDpi xmlns:a14="http://schemas.microsoft.com/office/drawing/2010/main"/>
              </a:ext>
            </a:extLst>
          </a:blip>
          <a:srcRect/>
          <a:stretch/>
        </p:blipFill>
        <p:spPr>
          <a:xfrm>
            <a:off x="220132" y="-342900"/>
            <a:ext cx="8743833" cy="5435600"/>
          </a:xfrm>
          <a:prstGeom prst="rect">
            <a:avLst/>
          </a:prstGeom>
        </p:spPr>
      </p:pic>
    </p:spTree>
    <p:extLst>
      <p:ext uri="{BB962C8B-B14F-4D97-AF65-F5344CB8AC3E}">
        <p14:creationId xmlns:p14="http://schemas.microsoft.com/office/powerpoint/2010/main" val="3329591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591300" y="3600450"/>
            <a:ext cx="2552700" cy="16002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 name="Diagram 1"/>
          <p:cNvGraphicFramePr/>
          <p:nvPr>
            <p:extLst>
              <p:ext uri="{D42A27DB-BD31-4B8C-83A1-F6EECF244321}">
                <p14:modId xmlns:p14="http://schemas.microsoft.com/office/powerpoint/2010/main" val="279233037"/>
              </p:ext>
            </p:extLst>
          </p:nvPr>
        </p:nvGraphicFramePr>
        <p:xfrm>
          <a:off x="431800" y="571501"/>
          <a:ext cx="8572500" cy="4600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579062" y="798524"/>
            <a:ext cx="584200" cy="584776"/>
          </a:xfrm>
          <a:prstGeom prst="rect">
            <a:avLst/>
          </a:prstGeom>
          <a:noFill/>
          <a:scene3d>
            <a:camera prst="orthographicFront">
              <a:rot lat="0" lon="21174000" rev="0"/>
            </a:camera>
            <a:lightRig rig="threePt" dir="t"/>
          </a:scene3d>
        </p:spPr>
        <p:txBody>
          <a:bodyPr wrap="square" rtlCol="0">
            <a:spAutoFit/>
          </a:bodyPr>
          <a:lstStyle/>
          <a:p>
            <a:pPr algn="ctr"/>
            <a:r>
              <a:rPr lang="en-US" sz="3200" b="1" dirty="0">
                <a:solidFill>
                  <a:srgbClr val="660066"/>
                </a:solidFill>
              </a:rPr>
              <a:t>1</a:t>
            </a:r>
          </a:p>
        </p:txBody>
      </p:sp>
      <p:sp>
        <p:nvSpPr>
          <p:cNvPr id="11" name="Title 1"/>
          <p:cNvSpPr txBox="1">
            <a:spLocks/>
          </p:cNvSpPr>
          <p:nvPr/>
        </p:nvSpPr>
        <p:spPr>
          <a:xfrm>
            <a:off x="222653" y="11560"/>
            <a:ext cx="8228794" cy="523952"/>
          </a:xfrm>
          <a:prstGeom prst="rect">
            <a:avLst/>
          </a:prstGeom>
        </p:spPr>
        <p:txBody>
          <a:bodyPr lIns="58044" tIns="29022" rIns="58044" bIns="29022"/>
          <a:lstStyle/>
          <a:p>
            <a:pPr defTabSz="290220" eaLnBrk="0" hangingPunct="0">
              <a:defRPr/>
            </a:pPr>
            <a:r>
              <a:rPr lang="en-GB" sz="3600" dirty="0">
                <a:solidFill>
                  <a:srgbClr val="792B8B"/>
                </a:solidFill>
                <a:latin typeface="+mj-lt"/>
                <a:ea typeface="ＭＳ Ｐゴシック" pitchFamily="-65" charset="-128"/>
                <a:cs typeface="Arial"/>
              </a:rPr>
              <a:t>Our 5-point plan</a:t>
            </a:r>
            <a:endParaRPr lang="en-GB" sz="3600" dirty="0">
              <a:solidFill>
                <a:srgbClr val="792B8B"/>
              </a:solidFill>
              <a:latin typeface="+mj-lt"/>
              <a:cs typeface="Arial"/>
            </a:endParaRPr>
          </a:p>
        </p:txBody>
      </p:sp>
      <p:sp>
        <p:nvSpPr>
          <p:cNvPr id="12" name="TextBox 11"/>
          <p:cNvSpPr txBox="1"/>
          <p:nvPr/>
        </p:nvSpPr>
        <p:spPr>
          <a:xfrm>
            <a:off x="991042" y="1662326"/>
            <a:ext cx="584200" cy="584776"/>
          </a:xfrm>
          <a:prstGeom prst="rect">
            <a:avLst/>
          </a:prstGeom>
          <a:noFill/>
          <a:scene3d>
            <a:camera prst="orthographicFront">
              <a:rot lat="0" lon="21174000" rev="0"/>
            </a:camera>
            <a:lightRig rig="threePt" dir="t"/>
          </a:scene3d>
        </p:spPr>
        <p:txBody>
          <a:bodyPr wrap="square" rtlCol="0">
            <a:spAutoFit/>
          </a:bodyPr>
          <a:lstStyle/>
          <a:p>
            <a:pPr algn="ctr"/>
            <a:r>
              <a:rPr lang="en-US" sz="3200" b="1" dirty="0">
                <a:solidFill>
                  <a:srgbClr val="660066"/>
                </a:solidFill>
              </a:rPr>
              <a:t>2</a:t>
            </a:r>
          </a:p>
        </p:txBody>
      </p:sp>
      <p:sp>
        <p:nvSpPr>
          <p:cNvPr id="13" name="TextBox 12"/>
          <p:cNvSpPr txBox="1"/>
          <p:nvPr/>
        </p:nvSpPr>
        <p:spPr>
          <a:xfrm>
            <a:off x="1132137" y="2532072"/>
            <a:ext cx="584200" cy="584776"/>
          </a:xfrm>
          <a:prstGeom prst="rect">
            <a:avLst/>
          </a:prstGeom>
          <a:noFill/>
          <a:scene3d>
            <a:camera prst="orthographicFront">
              <a:rot lat="0" lon="21174000" rev="0"/>
            </a:camera>
            <a:lightRig rig="threePt" dir="t"/>
          </a:scene3d>
        </p:spPr>
        <p:txBody>
          <a:bodyPr wrap="square" rtlCol="0">
            <a:spAutoFit/>
          </a:bodyPr>
          <a:lstStyle/>
          <a:p>
            <a:pPr algn="ctr"/>
            <a:r>
              <a:rPr lang="en-US" sz="3200" b="1" dirty="0">
                <a:solidFill>
                  <a:srgbClr val="660066"/>
                </a:solidFill>
              </a:rPr>
              <a:t>3</a:t>
            </a:r>
          </a:p>
        </p:txBody>
      </p:sp>
      <p:sp>
        <p:nvSpPr>
          <p:cNvPr id="14" name="TextBox 13"/>
          <p:cNvSpPr txBox="1"/>
          <p:nvPr/>
        </p:nvSpPr>
        <p:spPr>
          <a:xfrm>
            <a:off x="985683" y="3398848"/>
            <a:ext cx="584200" cy="584776"/>
          </a:xfrm>
          <a:prstGeom prst="rect">
            <a:avLst/>
          </a:prstGeom>
          <a:noFill/>
          <a:scene3d>
            <a:camera prst="orthographicFront">
              <a:rot lat="0" lon="21174000" rev="0"/>
            </a:camera>
            <a:lightRig rig="threePt" dir="t"/>
          </a:scene3d>
        </p:spPr>
        <p:txBody>
          <a:bodyPr wrap="square" rtlCol="0">
            <a:spAutoFit/>
          </a:bodyPr>
          <a:lstStyle/>
          <a:p>
            <a:pPr algn="ctr"/>
            <a:r>
              <a:rPr lang="en-US" sz="3200" b="1" dirty="0">
                <a:solidFill>
                  <a:srgbClr val="660066"/>
                </a:solidFill>
              </a:rPr>
              <a:t>4</a:t>
            </a:r>
          </a:p>
        </p:txBody>
      </p:sp>
      <p:sp>
        <p:nvSpPr>
          <p:cNvPr id="15" name="TextBox 14"/>
          <p:cNvSpPr txBox="1"/>
          <p:nvPr/>
        </p:nvSpPr>
        <p:spPr>
          <a:xfrm>
            <a:off x="586403" y="4263440"/>
            <a:ext cx="584200" cy="584776"/>
          </a:xfrm>
          <a:prstGeom prst="rect">
            <a:avLst/>
          </a:prstGeom>
          <a:noFill/>
          <a:scene3d>
            <a:camera prst="orthographicFront">
              <a:rot lat="0" lon="21174000" rev="0"/>
            </a:camera>
            <a:lightRig rig="threePt" dir="t"/>
          </a:scene3d>
        </p:spPr>
        <p:txBody>
          <a:bodyPr wrap="square" rtlCol="0">
            <a:spAutoFit/>
          </a:bodyPr>
          <a:lstStyle/>
          <a:p>
            <a:pPr algn="ctr"/>
            <a:r>
              <a:rPr lang="en-US" sz="3200" b="1" dirty="0">
                <a:solidFill>
                  <a:srgbClr val="660066"/>
                </a:solidFill>
              </a:rPr>
              <a:t>5</a:t>
            </a:r>
          </a:p>
        </p:txBody>
      </p:sp>
      <p:pic>
        <p:nvPicPr>
          <p:cNvPr id="3" name="Picture 2"/>
          <p:cNvPicPr>
            <a:picLocks noChangeAspect="1"/>
          </p:cNvPicPr>
          <p:nvPr/>
        </p:nvPicPr>
        <p:blipFill>
          <a:blip r:embed="rId8"/>
          <a:stretch>
            <a:fillRect/>
          </a:stretch>
        </p:blipFill>
        <p:spPr>
          <a:xfrm>
            <a:off x="6151670" y="103528"/>
            <a:ext cx="2933273" cy="567284"/>
          </a:xfrm>
          <a:prstGeom prst="rect">
            <a:avLst/>
          </a:prstGeom>
        </p:spPr>
      </p:pic>
    </p:spTree>
    <p:extLst>
      <p:ext uri="{BB962C8B-B14F-4D97-AF65-F5344CB8AC3E}">
        <p14:creationId xmlns:p14="http://schemas.microsoft.com/office/powerpoint/2010/main" val="160432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734901" y="214934"/>
          <a:ext cx="7752930" cy="4811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4090957" y="3099089"/>
            <a:ext cx="1081455" cy="585418"/>
          </a:xfrm>
          <a:prstGeom prst="rect">
            <a:avLst/>
          </a:prstGeom>
        </p:spPr>
        <p:txBody>
          <a:bodyPr vert="horz" wrap="square" lIns="0" tIns="0" rIns="0" bIns="0" rtlCol="0" anchor="ctr" anchorCtr="0">
            <a:noAutofit/>
          </a:bodyPr>
          <a:lstStyle/>
          <a:p>
            <a:pPr algn="ctr"/>
            <a:r>
              <a:rPr lang="en-US" sz="2000" dirty="0">
                <a:solidFill>
                  <a:schemeClr val="bg1"/>
                </a:solidFill>
                <a:cs typeface="Century Gothic"/>
              </a:rPr>
              <a:t>£86M</a:t>
            </a:r>
          </a:p>
          <a:p>
            <a:pPr algn="ctr"/>
            <a:r>
              <a:rPr lang="en-US" sz="1200" dirty="0">
                <a:solidFill>
                  <a:schemeClr val="bg1"/>
                </a:solidFill>
                <a:cs typeface="Century Gothic"/>
              </a:rPr>
              <a:t>2016-17 budget</a:t>
            </a:r>
          </a:p>
        </p:txBody>
      </p:sp>
      <p:sp>
        <p:nvSpPr>
          <p:cNvPr id="15" name="TextBox 14"/>
          <p:cNvSpPr txBox="1"/>
          <p:nvPr/>
        </p:nvSpPr>
        <p:spPr>
          <a:xfrm>
            <a:off x="2593774" y="3124989"/>
            <a:ext cx="1081455" cy="585418"/>
          </a:xfrm>
          <a:prstGeom prst="rect">
            <a:avLst/>
          </a:prstGeom>
        </p:spPr>
        <p:txBody>
          <a:bodyPr vert="horz" wrap="square" lIns="0" tIns="0" rIns="0" bIns="0" rtlCol="0" anchor="ctr" anchorCtr="0">
            <a:noAutofit/>
          </a:bodyPr>
          <a:lstStyle/>
          <a:p>
            <a:pPr algn="ctr"/>
            <a:r>
              <a:rPr lang="en-US" sz="2000" dirty="0">
                <a:solidFill>
                  <a:schemeClr val="bg1"/>
                </a:solidFill>
                <a:cs typeface="Century Gothic"/>
              </a:rPr>
              <a:t>£117M</a:t>
            </a:r>
          </a:p>
          <a:p>
            <a:pPr algn="ctr"/>
            <a:r>
              <a:rPr lang="en-US" sz="1200" dirty="0">
                <a:solidFill>
                  <a:schemeClr val="bg1"/>
                </a:solidFill>
                <a:cs typeface="Century Gothic"/>
              </a:rPr>
              <a:t>2016-17 budget</a:t>
            </a:r>
          </a:p>
        </p:txBody>
      </p:sp>
      <p:sp>
        <p:nvSpPr>
          <p:cNvPr id="16" name="TextBox 15"/>
          <p:cNvSpPr txBox="1"/>
          <p:nvPr/>
        </p:nvSpPr>
        <p:spPr>
          <a:xfrm>
            <a:off x="1111621" y="3078532"/>
            <a:ext cx="1081455" cy="626533"/>
          </a:xfrm>
          <a:prstGeom prst="rect">
            <a:avLst/>
          </a:prstGeom>
        </p:spPr>
        <p:txBody>
          <a:bodyPr vert="horz" wrap="square" lIns="0" tIns="0" rIns="0" bIns="0" rtlCol="0" anchor="ctr" anchorCtr="0">
            <a:noAutofit/>
          </a:bodyPr>
          <a:lstStyle/>
          <a:p>
            <a:pPr algn="ctr"/>
            <a:r>
              <a:rPr lang="en-US" sz="2000" dirty="0">
                <a:solidFill>
                  <a:schemeClr val="bg1"/>
                </a:solidFill>
                <a:cs typeface="Century Gothic"/>
              </a:rPr>
              <a:t>£150M</a:t>
            </a:r>
          </a:p>
          <a:p>
            <a:pPr algn="ctr"/>
            <a:r>
              <a:rPr lang="en-US" sz="1200" dirty="0">
                <a:solidFill>
                  <a:schemeClr val="bg1"/>
                </a:solidFill>
                <a:cs typeface="Century Gothic"/>
              </a:rPr>
              <a:t>2016-17 budget</a:t>
            </a:r>
          </a:p>
        </p:txBody>
      </p:sp>
      <p:sp>
        <p:nvSpPr>
          <p:cNvPr id="17" name="TextBox 16"/>
          <p:cNvSpPr txBox="1"/>
          <p:nvPr/>
        </p:nvSpPr>
        <p:spPr>
          <a:xfrm>
            <a:off x="5551735" y="3124988"/>
            <a:ext cx="1081455" cy="585418"/>
          </a:xfrm>
          <a:prstGeom prst="rect">
            <a:avLst/>
          </a:prstGeom>
        </p:spPr>
        <p:txBody>
          <a:bodyPr vert="horz" wrap="square" lIns="0" tIns="0" rIns="0" bIns="0" rtlCol="0" anchor="ctr" anchorCtr="0">
            <a:noAutofit/>
          </a:bodyPr>
          <a:lstStyle/>
          <a:p>
            <a:pPr algn="ctr"/>
            <a:r>
              <a:rPr lang="en-US" sz="2000" dirty="0">
                <a:solidFill>
                  <a:schemeClr val="bg1"/>
                </a:solidFill>
                <a:cs typeface="Century Gothic"/>
              </a:rPr>
              <a:t>£137M</a:t>
            </a:r>
          </a:p>
          <a:p>
            <a:pPr algn="ctr"/>
            <a:r>
              <a:rPr lang="en-US" sz="1200" dirty="0">
                <a:solidFill>
                  <a:schemeClr val="bg1"/>
                </a:solidFill>
                <a:cs typeface="Century Gothic"/>
              </a:rPr>
              <a:t>2016-17 budget</a:t>
            </a:r>
          </a:p>
        </p:txBody>
      </p:sp>
      <p:sp>
        <p:nvSpPr>
          <p:cNvPr id="18" name="TextBox 17"/>
          <p:cNvSpPr txBox="1"/>
          <p:nvPr/>
        </p:nvSpPr>
        <p:spPr>
          <a:xfrm>
            <a:off x="4128306" y="3779588"/>
            <a:ext cx="1081455" cy="684327"/>
          </a:xfrm>
          <a:prstGeom prst="rect">
            <a:avLst/>
          </a:prstGeom>
        </p:spPr>
        <p:txBody>
          <a:bodyPr vert="horz" wrap="square" lIns="0" tIns="0" rIns="0" bIns="0" rtlCol="0" anchor="ctr" anchorCtr="0">
            <a:noAutofit/>
          </a:bodyPr>
          <a:lstStyle/>
          <a:p>
            <a:pPr algn="ctr"/>
            <a:r>
              <a:rPr lang="en-US" dirty="0">
                <a:solidFill>
                  <a:schemeClr val="bg1"/>
                </a:solidFill>
                <a:cs typeface="Century Gothic"/>
              </a:rPr>
              <a:t>Mar 2017</a:t>
            </a:r>
          </a:p>
          <a:p>
            <a:pPr algn="ctr"/>
            <a:r>
              <a:rPr lang="en-US" sz="1200" dirty="0">
                <a:solidFill>
                  <a:schemeClr val="bg1"/>
                </a:solidFill>
                <a:cs typeface="Century Gothic"/>
              </a:rPr>
              <a:t>Next sector competition closes May ‘17</a:t>
            </a:r>
          </a:p>
        </p:txBody>
      </p:sp>
      <p:sp>
        <p:nvSpPr>
          <p:cNvPr id="19" name="TextBox 18"/>
          <p:cNvSpPr txBox="1"/>
          <p:nvPr/>
        </p:nvSpPr>
        <p:spPr>
          <a:xfrm>
            <a:off x="2587428" y="3852333"/>
            <a:ext cx="1081455" cy="655427"/>
          </a:xfrm>
          <a:prstGeom prst="rect">
            <a:avLst/>
          </a:prstGeom>
        </p:spPr>
        <p:txBody>
          <a:bodyPr vert="horz" wrap="square" lIns="0" tIns="0" rIns="0" bIns="0" rtlCol="0" anchor="ctr" anchorCtr="0">
            <a:noAutofit/>
          </a:bodyPr>
          <a:lstStyle/>
          <a:p>
            <a:pPr algn="ctr"/>
            <a:r>
              <a:rPr lang="en-US" dirty="0">
                <a:solidFill>
                  <a:schemeClr val="bg1"/>
                </a:solidFill>
                <a:cs typeface="Century Gothic"/>
              </a:rPr>
              <a:t>Feb 2017</a:t>
            </a:r>
          </a:p>
          <a:p>
            <a:pPr algn="ctr"/>
            <a:r>
              <a:rPr lang="en-US" sz="1200" dirty="0">
                <a:solidFill>
                  <a:schemeClr val="bg1"/>
                </a:solidFill>
                <a:cs typeface="Century Gothic"/>
              </a:rPr>
              <a:t>Next sector competition closes April ‘17</a:t>
            </a:r>
          </a:p>
        </p:txBody>
      </p:sp>
      <p:sp>
        <p:nvSpPr>
          <p:cNvPr id="20" name="TextBox 19"/>
          <p:cNvSpPr txBox="1"/>
          <p:nvPr/>
        </p:nvSpPr>
        <p:spPr>
          <a:xfrm>
            <a:off x="1126650" y="3706842"/>
            <a:ext cx="1081455" cy="890580"/>
          </a:xfrm>
          <a:prstGeom prst="rect">
            <a:avLst/>
          </a:prstGeom>
        </p:spPr>
        <p:txBody>
          <a:bodyPr vert="horz" wrap="square" lIns="0" tIns="0" rIns="0" bIns="0" rtlCol="0" anchor="ctr" anchorCtr="0">
            <a:noAutofit/>
          </a:bodyPr>
          <a:lstStyle/>
          <a:p>
            <a:pPr algn="ctr"/>
            <a:r>
              <a:rPr lang="en-US" dirty="0">
                <a:solidFill>
                  <a:schemeClr val="bg1"/>
                </a:solidFill>
                <a:cs typeface="Century Gothic"/>
              </a:rPr>
              <a:t>Jan 2017</a:t>
            </a:r>
          </a:p>
          <a:p>
            <a:pPr algn="ctr"/>
            <a:r>
              <a:rPr lang="en-US" sz="1200" dirty="0">
                <a:solidFill>
                  <a:schemeClr val="bg1"/>
                </a:solidFill>
                <a:cs typeface="Century Gothic"/>
              </a:rPr>
              <a:t>Next sector competition closes March ‘17</a:t>
            </a:r>
          </a:p>
        </p:txBody>
      </p:sp>
      <p:sp>
        <p:nvSpPr>
          <p:cNvPr id="21" name="TextBox 20"/>
          <p:cNvSpPr txBox="1"/>
          <p:nvPr/>
        </p:nvSpPr>
        <p:spPr>
          <a:xfrm>
            <a:off x="5551735" y="3706843"/>
            <a:ext cx="1081455" cy="829818"/>
          </a:xfrm>
          <a:prstGeom prst="rect">
            <a:avLst/>
          </a:prstGeom>
        </p:spPr>
        <p:txBody>
          <a:bodyPr vert="horz" wrap="square" lIns="0" tIns="0" rIns="0" bIns="0" rtlCol="0" anchor="ctr" anchorCtr="0">
            <a:noAutofit/>
          </a:bodyPr>
          <a:lstStyle/>
          <a:p>
            <a:pPr algn="ctr"/>
            <a:r>
              <a:rPr lang="en-US" dirty="0">
                <a:solidFill>
                  <a:schemeClr val="bg1"/>
                </a:solidFill>
                <a:cs typeface="Century Gothic"/>
              </a:rPr>
              <a:t>~May 2017</a:t>
            </a:r>
          </a:p>
          <a:p>
            <a:pPr algn="ctr"/>
            <a:r>
              <a:rPr lang="en-US" sz="1200" dirty="0">
                <a:solidFill>
                  <a:schemeClr val="bg1"/>
                </a:solidFill>
                <a:cs typeface="Century Gothic"/>
              </a:rPr>
              <a:t>Next sector competition</a:t>
            </a:r>
          </a:p>
        </p:txBody>
      </p:sp>
      <p:sp>
        <p:nvSpPr>
          <p:cNvPr id="27" name="TextBox 26"/>
          <p:cNvSpPr txBox="1"/>
          <p:nvPr/>
        </p:nvSpPr>
        <p:spPr>
          <a:xfrm>
            <a:off x="7027053" y="3129221"/>
            <a:ext cx="1081455" cy="585418"/>
          </a:xfrm>
          <a:prstGeom prst="rect">
            <a:avLst/>
          </a:prstGeom>
        </p:spPr>
        <p:txBody>
          <a:bodyPr vert="horz" wrap="square" lIns="0" tIns="0" rIns="0" bIns="0" rtlCol="0" anchor="ctr" anchorCtr="0">
            <a:noAutofit/>
          </a:bodyPr>
          <a:lstStyle/>
          <a:p>
            <a:pPr algn="ctr"/>
            <a:r>
              <a:rPr lang="en-US" sz="2000" dirty="0">
                <a:solidFill>
                  <a:schemeClr val="bg1"/>
                </a:solidFill>
                <a:cs typeface="Century Gothic"/>
              </a:rPr>
              <a:t>£71M</a:t>
            </a:r>
          </a:p>
          <a:p>
            <a:pPr algn="ctr"/>
            <a:r>
              <a:rPr lang="en-US" sz="1200" dirty="0">
                <a:solidFill>
                  <a:schemeClr val="bg1"/>
                </a:solidFill>
                <a:cs typeface="Century Gothic"/>
              </a:rPr>
              <a:t>2016-17 budget</a:t>
            </a:r>
          </a:p>
        </p:txBody>
      </p:sp>
      <p:sp>
        <p:nvSpPr>
          <p:cNvPr id="28" name="TextBox 27"/>
          <p:cNvSpPr txBox="1"/>
          <p:nvPr/>
        </p:nvSpPr>
        <p:spPr>
          <a:xfrm>
            <a:off x="7027053" y="3706843"/>
            <a:ext cx="1081455" cy="829818"/>
          </a:xfrm>
          <a:prstGeom prst="rect">
            <a:avLst/>
          </a:prstGeom>
        </p:spPr>
        <p:txBody>
          <a:bodyPr vert="horz" wrap="square" lIns="0" tIns="0" rIns="0" bIns="0" rtlCol="0" anchor="ctr" anchorCtr="0">
            <a:noAutofit/>
          </a:bodyPr>
          <a:lstStyle/>
          <a:p>
            <a:pPr algn="ctr"/>
            <a:r>
              <a:rPr lang="en-US" dirty="0">
                <a:solidFill>
                  <a:schemeClr val="bg1"/>
                </a:solidFill>
                <a:cs typeface="Century Gothic"/>
              </a:rPr>
              <a:t>~June 2017</a:t>
            </a:r>
          </a:p>
          <a:p>
            <a:pPr algn="ctr"/>
            <a:r>
              <a:rPr lang="en-US" sz="1200" dirty="0">
                <a:solidFill>
                  <a:schemeClr val="bg1"/>
                </a:solidFill>
                <a:cs typeface="Century Gothic"/>
              </a:rPr>
              <a:t>Next sector competition</a:t>
            </a:r>
          </a:p>
        </p:txBody>
      </p:sp>
      <p:sp>
        <p:nvSpPr>
          <p:cNvPr id="29" name="TextBox 28"/>
          <p:cNvSpPr txBox="1"/>
          <p:nvPr/>
        </p:nvSpPr>
        <p:spPr>
          <a:xfrm>
            <a:off x="74084" y="4827722"/>
            <a:ext cx="7224951" cy="284029"/>
          </a:xfrm>
          <a:prstGeom prst="rect">
            <a:avLst/>
          </a:prstGeom>
        </p:spPr>
        <p:txBody>
          <a:bodyPr vert="horz" wrap="square" lIns="0" tIns="0" rIns="0" bIns="0" rtlCol="0" anchor="ctr" anchorCtr="0">
            <a:noAutofit/>
          </a:bodyPr>
          <a:lstStyle/>
          <a:p>
            <a:r>
              <a:rPr lang="en-US" sz="1100" dirty="0">
                <a:solidFill>
                  <a:srgbClr val="988F8B"/>
                </a:solidFill>
                <a:cs typeface="Century Gothic"/>
              </a:rPr>
              <a:t>Our competitions schedule includes </a:t>
            </a:r>
            <a:r>
              <a:rPr lang="en-US" sz="1100" dirty="0" err="1">
                <a:solidFill>
                  <a:srgbClr val="988F8B"/>
                </a:solidFill>
                <a:cs typeface="Century Gothic"/>
              </a:rPr>
              <a:t>programmes</a:t>
            </a:r>
            <a:r>
              <a:rPr lang="en-US" sz="1100">
                <a:solidFill>
                  <a:srgbClr val="988F8B"/>
                </a:solidFill>
                <a:cs typeface="Century Gothic"/>
              </a:rPr>
              <a:t> run </a:t>
            </a:r>
            <a:r>
              <a:rPr lang="en-US" sz="1100" dirty="0">
                <a:solidFill>
                  <a:srgbClr val="988F8B"/>
                </a:solidFill>
                <a:cs typeface="Century Gothic"/>
              </a:rPr>
              <a:t>with partners – more details on our webpage</a:t>
            </a:r>
          </a:p>
        </p:txBody>
      </p:sp>
      <p:sp>
        <p:nvSpPr>
          <p:cNvPr id="22" name="Title 1"/>
          <p:cNvSpPr txBox="1">
            <a:spLocks/>
          </p:cNvSpPr>
          <p:nvPr/>
        </p:nvSpPr>
        <p:spPr>
          <a:xfrm>
            <a:off x="222652" y="214934"/>
            <a:ext cx="8601307" cy="516586"/>
          </a:xfrm>
          <a:prstGeom prst="rect">
            <a:avLst/>
          </a:prstGeom>
        </p:spPr>
        <p:txBody>
          <a:bodyPr lIns="58044" tIns="29022" rIns="58044" bIns="29022"/>
          <a:lstStyle/>
          <a:p>
            <a:pPr algn="ctr" defTabSz="290220" eaLnBrk="0" hangingPunct="0">
              <a:defRPr/>
            </a:pPr>
            <a:r>
              <a:rPr lang="en-GB" sz="3600" dirty="0">
                <a:solidFill>
                  <a:srgbClr val="792B8B"/>
                </a:solidFill>
                <a:ea typeface="ＭＳ Ｐゴシック" pitchFamily="-65" charset="-128"/>
                <a:cs typeface="Arial"/>
              </a:rPr>
              <a:t>Sectors approach to supporting businesses</a:t>
            </a:r>
            <a:endParaRPr lang="en-GB" sz="3600" dirty="0">
              <a:solidFill>
                <a:srgbClr val="792B8B"/>
              </a:solidFill>
              <a:cs typeface="Arial"/>
            </a:endParaRPr>
          </a:p>
        </p:txBody>
      </p:sp>
      <p:sp>
        <p:nvSpPr>
          <p:cNvPr id="23" name="Rectangle: Rounded Corners 22"/>
          <p:cNvSpPr/>
          <p:nvPr/>
        </p:nvSpPr>
        <p:spPr>
          <a:xfrm>
            <a:off x="489285" y="3779587"/>
            <a:ext cx="8277726" cy="1027577"/>
          </a:xfrm>
          <a:prstGeom prst="roundRect">
            <a:avLst/>
          </a:prstGeom>
          <a:solidFill>
            <a:srgbClr val="430556"/>
          </a:solidFill>
          <a:ln>
            <a:solidFill>
              <a:srgbClr val="430556"/>
            </a:solidFill>
          </a:ln>
          <a:effectLst/>
          <a:scene3d>
            <a:camera prst="orthographicFront">
              <a:rot lat="0" lon="0" rev="0"/>
            </a:camera>
            <a:lightRig rig="threePt" dir="t"/>
          </a:scene3d>
          <a:sp3d extrusionH="152400" contourW="69850" prstMaterial="metal">
            <a:bevelT w="152400" h="152400"/>
            <a:contourClr>
              <a:srgbClr val="430556"/>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200" dirty="0"/>
              <a:t>Connect</a:t>
            </a:r>
          </a:p>
        </p:txBody>
      </p:sp>
    </p:spTree>
    <p:extLst>
      <p:ext uri="{BB962C8B-B14F-4D97-AF65-F5344CB8AC3E}">
        <p14:creationId xmlns:p14="http://schemas.microsoft.com/office/powerpoint/2010/main" val="54653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2500"/>
                            </p:stCondLst>
                            <p:childTnLst>
                              <p:par>
                                <p:cTn id="21" presetID="10" presetClass="entr" presetSubtype="0" fill="hold" grpId="0" nodeType="afterEffect">
                                  <p:stCondLst>
                                    <p:cond delay="200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200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200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grpId="0" nodeType="withEffect">
                                  <p:stCondLst>
                                    <p:cond delay="200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200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6" grpId="0"/>
      <p:bldP spid="17" grpId="0"/>
      <p:bldP spid="18" grpId="0"/>
      <p:bldP spid="19" grpId="0"/>
      <p:bldP spid="20" grpId="0"/>
      <p:bldP spid="21" grpId="0"/>
      <p:bldP spid="27" grpId="0"/>
      <p:bldP spid="28" grpId="0"/>
      <p:bldP spid="23"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2_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0E58001B2BA7C478A00CA2E81586647" ma:contentTypeVersion="3" ma:contentTypeDescription="Create a new document." ma:contentTypeScope="" ma:versionID="b1939ae387fee83fcac532100bef381d">
  <xsd:schema xmlns:xsd="http://www.w3.org/2001/XMLSchema" xmlns:xs="http://www.w3.org/2001/XMLSchema" xmlns:p="http://schemas.microsoft.com/office/2006/metadata/properties" xmlns:ns2="3d67a6c7-a112-4d51-b0ef-ea8324d99d88" xmlns:ns3="fb7aecc8-4ff1-4924-adea-8011e55ff548" targetNamespace="http://schemas.microsoft.com/office/2006/metadata/properties" ma:root="true" ma:fieldsID="a00ae9435eee5fd6467f3588f3ae1189" ns2:_="" ns3:_="">
    <xsd:import namespace="3d67a6c7-a112-4d51-b0ef-ea8324d99d88"/>
    <xsd:import namespace="fb7aecc8-4ff1-4924-adea-8011e55ff548"/>
    <xsd:element name="properties">
      <xsd:complexType>
        <xsd:sequence>
          <xsd:element name="documentManagement">
            <xsd:complexType>
              <xsd:all>
                <xsd:element ref="ns2:SharedWithUsers" minOccurs="0"/>
                <xsd:element ref="ns3: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67a6c7-a112-4d51-b0ef-ea8324d99d8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7aecc8-4ff1-4924-adea-8011e55ff548" elementFormDefault="qualified">
    <xsd:import namespace="http://schemas.microsoft.com/office/2006/documentManagement/types"/>
    <xsd:import namespace="http://schemas.microsoft.com/office/infopath/2007/PartnerControls"/>
    <xsd:element name="SharingHintHash" ma:index="9" nillable="true" ma:displayName="Sharing Hint Hash"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56B5A3-AC8F-4AA5-93F9-A2E4979FB1FE}">
  <ds:schemaRefs>
    <ds:schemaRef ds:uri="http://schemas.microsoft.com/office/2006/documentManagement/types"/>
    <ds:schemaRef ds:uri="fb7aecc8-4ff1-4924-adea-8011e55ff548"/>
    <ds:schemaRef ds:uri="http://purl.org/dc/terms/"/>
    <ds:schemaRef ds:uri="http://schemas.openxmlformats.org/package/2006/metadata/core-properties"/>
    <ds:schemaRef ds:uri="http://purl.org/dc/dcmitype/"/>
    <ds:schemaRef ds:uri="http://schemas.microsoft.com/office/infopath/2007/PartnerControls"/>
    <ds:schemaRef ds:uri="3d67a6c7-a112-4d51-b0ef-ea8324d99d88"/>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8A378B51-6F89-4A3D-B075-8A38B336CFC6}">
  <ds:schemaRefs>
    <ds:schemaRef ds:uri="http://schemas.microsoft.com/sharepoint/v3/contenttype/forms"/>
  </ds:schemaRefs>
</ds:datastoreItem>
</file>

<file path=customXml/itemProps3.xml><?xml version="1.0" encoding="utf-8"?>
<ds:datastoreItem xmlns:ds="http://schemas.openxmlformats.org/officeDocument/2006/customXml" ds:itemID="{5CAAC451-EFF1-476C-99B1-477D0D56D0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67a6c7-a112-4d51-b0ef-ea8324d99d88"/>
    <ds:schemaRef ds:uri="fb7aecc8-4ff1-4924-adea-8011e55ff5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Corporate Presentation Template 010715.potx</Template>
  <TotalTime>23958</TotalTime>
  <Words>2409</Words>
  <Application>Microsoft Office PowerPoint</Application>
  <PresentationFormat>On-screen Show (16:9)</PresentationFormat>
  <Paragraphs>300</Paragraphs>
  <Slides>24</Slides>
  <Notes>20</Notes>
  <HiddenSlides>0</HiddenSlides>
  <MMClips>0</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24</vt:i4>
      </vt:variant>
    </vt:vector>
  </HeadingPairs>
  <TitlesOfParts>
    <vt:vector size="41" baseType="lpstr">
      <vt:lpstr>Arial Unicode MS</vt:lpstr>
      <vt:lpstr>ＭＳ Ｐゴシック</vt:lpstr>
      <vt:lpstr>Arial</vt:lpstr>
      <vt:lpstr>Calibri</vt:lpstr>
      <vt:lpstr>Century Gothic</vt:lpstr>
      <vt:lpstr>Monotype Corsiva</vt:lpstr>
      <vt:lpstr>Times</vt:lpstr>
      <vt:lpstr>Wingdings</vt:lpstr>
      <vt:lpstr>Custom Design</vt:lpstr>
      <vt:lpstr>1_Custom Design</vt:lpstr>
      <vt:lpstr>2_Custom Design</vt:lpstr>
      <vt:lpstr>3_Custom Design</vt:lpstr>
      <vt:lpstr>4_Custom Design</vt:lpstr>
      <vt:lpstr>5_Custom Design</vt:lpstr>
      <vt:lpstr>6_Custom Design</vt:lpstr>
      <vt:lpstr>4_Office Theme</vt:lpstr>
      <vt:lpstr>2_Nouvelle présentation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Fund – Low Carbon Vehicle innovation Platform</vt:lpstr>
      <vt:lpstr>Connect – Enterprise Europe Network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Innovate UK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Young</dc:creator>
  <cp:lastModifiedBy>Howard Partridge</cp:lastModifiedBy>
  <cp:revision>1350</cp:revision>
  <cp:lastPrinted>2017-02-20T20:42:20Z</cp:lastPrinted>
  <dcterms:created xsi:type="dcterms:W3CDTF">2015-06-16T08:28:12Z</dcterms:created>
  <dcterms:modified xsi:type="dcterms:W3CDTF">2017-06-08T15:51:24Z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0x01010010E58001B2BA7C478A00CA2E81586647</vt:lpwstr>
  </property>
</Properties>
</file>