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7.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8.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2" r:id="rId2"/>
    <p:sldMasterId id="2147483706" r:id="rId3"/>
    <p:sldMasterId id="2147483720" r:id="rId4"/>
    <p:sldMasterId id="2147483732" r:id="rId5"/>
    <p:sldMasterId id="2147483832" r:id="rId6"/>
    <p:sldMasterId id="2147483846" r:id="rId7"/>
    <p:sldMasterId id="2147483861" r:id="rId8"/>
    <p:sldMasterId id="2147483875" r:id="rId9"/>
  </p:sldMasterIdLst>
  <p:notesMasterIdLst>
    <p:notesMasterId r:id="rId167"/>
  </p:notesMasterIdLst>
  <p:handoutMasterIdLst>
    <p:handoutMasterId r:id="rId168"/>
  </p:handoutMasterIdLst>
  <p:sldIdLst>
    <p:sldId id="543" r:id="rId10"/>
    <p:sldId id="544" r:id="rId11"/>
    <p:sldId id="545" r:id="rId12"/>
    <p:sldId id="546" r:id="rId13"/>
    <p:sldId id="547" r:id="rId14"/>
    <p:sldId id="548" r:id="rId15"/>
    <p:sldId id="398" r:id="rId16"/>
    <p:sldId id="399" r:id="rId17"/>
    <p:sldId id="400" r:id="rId18"/>
    <p:sldId id="401" r:id="rId19"/>
    <p:sldId id="402" r:id="rId20"/>
    <p:sldId id="403" r:id="rId21"/>
    <p:sldId id="404" r:id="rId22"/>
    <p:sldId id="405" r:id="rId23"/>
    <p:sldId id="406" r:id="rId24"/>
    <p:sldId id="407" r:id="rId25"/>
    <p:sldId id="408" r:id="rId26"/>
    <p:sldId id="409" r:id="rId27"/>
    <p:sldId id="410" r:id="rId28"/>
    <p:sldId id="411" r:id="rId29"/>
    <p:sldId id="412" r:id="rId30"/>
    <p:sldId id="413" r:id="rId31"/>
    <p:sldId id="414" r:id="rId32"/>
    <p:sldId id="415" r:id="rId33"/>
    <p:sldId id="416" r:id="rId34"/>
    <p:sldId id="417" r:id="rId35"/>
    <p:sldId id="418" r:id="rId36"/>
    <p:sldId id="419" r:id="rId37"/>
    <p:sldId id="420" r:id="rId38"/>
    <p:sldId id="421" r:id="rId39"/>
    <p:sldId id="422" r:id="rId40"/>
    <p:sldId id="423" r:id="rId41"/>
    <p:sldId id="424" r:id="rId42"/>
    <p:sldId id="425" r:id="rId43"/>
    <p:sldId id="426" r:id="rId44"/>
    <p:sldId id="427" r:id="rId45"/>
    <p:sldId id="453" r:id="rId46"/>
    <p:sldId id="454" r:id="rId47"/>
    <p:sldId id="455" r:id="rId48"/>
    <p:sldId id="456" r:id="rId49"/>
    <p:sldId id="457" r:id="rId50"/>
    <p:sldId id="458" r:id="rId51"/>
    <p:sldId id="459" r:id="rId52"/>
    <p:sldId id="460" r:id="rId53"/>
    <p:sldId id="461" r:id="rId54"/>
    <p:sldId id="462" r:id="rId55"/>
    <p:sldId id="463" r:id="rId56"/>
    <p:sldId id="464" r:id="rId57"/>
    <p:sldId id="465" r:id="rId58"/>
    <p:sldId id="466" r:id="rId59"/>
    <p:sldId id="467" r:id="rId60"/>
    <p:sldId id="468" r:id="rId61"/>
    <p:sldId id="469" r:id="rId62"/>
    <p:sldId id="470" r:id="rId63"/>
    <p:sldId id="471" r:id="rId64"/>
    <p:sldId id="472" r:id="rId65"/>
    <p:sldId id="473" r:id="rId66"/>
    <p:sldId id="474" r:id="rId67"/>
    <p:sldId id="549" r:id="rId68"/>
    <p:sldId id="550" r:id="rId69"/>
    <p:sldId id="551" r:id="rId70"/>
    <p:sldId id="552" r:id="rId71"/>
    <p:sldId id="553" r:id="rId72"/>
    <p:sldId id="554" r:id="rId73"/>
    <p:sldId id="555" r:id="rId74"/>
    <p:sldId id="556" r:id="rId75"/>
    <p:sldId id="557" r:id="rId76"/>
    <p:sldId id="558" r:id="rId77"/>
    <p:sldId id="559" r:id="rId78"/>
    <p:sldId id="560" r:id="rId79"/>
    <p:sldId id="561" r:id="rId80"/>
    <p:sldId id="562" r:id="rId81"/>
    <p:sldId id="563" r:id="rId82"/>
    <p:sldId id="564" r:id="rId83"/>
    <p:sldId id="565" r:id="rId84"/>
    <p:sldId id="566" r:id="rId85"/>
    <p:sldId id="567" r:id="rId86"/>
    <p:sldId id="568" r:id="rId87"/>
    <p:sldId id="569" r:id="rId88"/>
    <p:sldId id="570" r:id="rId89"/>
    <p:sldId id="571" r:id="rId90"/>
    <p:sldId id="572" r:id="rId91"/>
    <p:sldId id="573" r:id="rId92"/>
    <p:sldId id="574" r:id="rId93"/>
    <p:sldId id="575" r:id="rId94"/>
    <p:sldId id="576" r:id="rId95"/>
    <p:sldId id="577" r:id="rId96"/>
    <p:sldId id="578" r:id="rId97"/>
    <p:sldId id="579" r:id="rId98"/>
    <p:sldId id="580" r:id="rId99"/>
    <p:sldId id="581" r:id="rId100"/>
    <p:sldId id="582" r:id="rId101"/>
    <p:sldId id="267" r:id="rId102"/>
    <p:sldId id="274" r:id="rId103"/>
    <p:sldId id="352" r:id="rId104"/>
    <p:sldId id="328" r:id="rId105"/>
    <p:sldId id="340" r:id="rId106"/>
    <p:sldId id="344" r:id="rId107"/>
    <p:sldId id="341" r:id="rId108"/>
    <p:sldId id="342" r:id="rId109"/>
    <p:sldId id="343" r:id="rId110"/>
    <p:sldId id="391" r:id="rId111"/>
    <p:sldId id="386" r:id="rId112"/>
    <p:sldId id="387" r:id="rId113"/>
    <p:sldId id="363" r:id="rId114"/>
    <p:sldId id="364" r:id="rId115"/>
    <p:sldId id="365" r:id="rId116"/>
    <p:sldId id="366" r:id="rId117"/>
    <p:sldId id="367" r:id="rId118"/>
    <p:sldId id="368" r:id="rId119"/>
    <p:sldId id="375" r:id="rId120"/>
    <p:sldId id="376" r:id="rId121"/>
    <p:sldId id="361" r:id="rId122"/>
    <p:sldId id="354" r:id="rId123"/>
    <p:sldId id="360" r:id="rId124"/>
    <p:sldId id="388" r:id="rId125"/>
    <p:sldId id="382" r:id="rId126"/>
    <p:sldId id="383" r:id="rId127"/>
    <p:sldId id="384" r:id="rId128"/>
    <p:sldId id="389" r:id="rId129"/>
    <p:sldId id="390" r:id="rId130"/>
    <p:sldId id="428" r:id="rId131"/>
    <p:sldId id="429" r:id="rId132"/>
    <p:sldId id="430" r:id="rId133"/>
    <p:sldId id="431" r:id="rId134"/>
    <p:sldId id="432" r:id="rId135"/>
    <p:sldId id="433" r:id="rId136"/>
    <p:sldId id="434" r:id="rId137"/>
    <p:sldId id="435" r:id="rId138"/>
    <p:sldId id="436" r:id="rId139"/>
    <p:sldId id="437" r:id="rId140"/>
    <p:sldId id="438" r:id="rId141"/>
    <p:sldId id="439" r:id="rId142"/>
    <p:sldId id="440" r:id="rId143"/>
    <p:sldId id="441" r:id="rId144"/>
    <p:sldId id="442" r:id="rId145"/>
    <p:sldId id="445" r:id="rId146"/>
    <p:sldId id="446" r:id="rId147"/>
    <p:sldId id="447" r:id="rId148"/>
    <p:sldId id="448" r:id="rId149"/>
    <p:sldId id="449" r:id="rId150"/>
    <p:sldId id="450" r:id="rId151"/>
    <p:sldId id="451" r:id="rId152"/>
    <p:sldId id="452" r:id="rId153"/>
    <p:sldId id="583" r:id="rId154"/>
    <p:sldId id="584" r:id="rId155"/>
    <p:sldId id="585" r:id="rId156"/>
    <p:sldId id="586" r:id="rId157"/>
    <p:sldId id="587" r:id="rId158"/>
    <p:sldId id="588" r:id="rId159"/>
    <p:sldId id="589" r:id="rId160"/>
    <p:sldId id="590" r:id="rId161"/>
    <p:sldId id="591" r:id="rId162"/>
    <p:sldId id="592" r:id="rId163"/>
    <p:sldId id="593" r:id="rId164"/>
    <p:sldId id="594" r:id="rId165"/>
    <p:sldId id="595" r:id="rId166"/>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even Bishop" id="{C4F2B2F6-476E-4552-96CD-DAA31618C9F4}">
          <p14:sldIdLst>
            <p14:sldId id="543"/>
            <p14:sldId id="544"/>
            <p14:sldId id="545"/>
            <p14:sldId id="546"/>
            <p14:sldId id="547"/>
            <p14:sldId id="548"/>
          </p14:sldIdLst>
        </p14:section>
        <p14:section name="Steven Bishop and Rhiannon Mort" id="{7872FA09-18DE-4C63-B42D-0884E1872B3E}">
          <p14:sldIdLst>
            <p14:sldId id="398"/>
            <p14:sldId id="399"/>
            <p14:sldId id="400"/>
            <p14:sldId id="401"/>
            <p14:sldId id="402"/>
            <p14:sldId id="403"/>
            <p14:sldId id="404"/>
            <p14:sldId id="405"/>
            <p14:sldId id="406"/>
            <p14:sldId id="407"/>
            <p14:sldId id="408"/>
            <p14:sldId id="409"/>
            <p14:sldId id="410"/>
            <p14:sldId id="411"/>
            <p14:sldId id="412"/>
            <p14:sldId id="413"/>
            <p14:sldId id="414"/>
            <p14:sldId id="415"/>
            <p14:sldId id="416"/>
            <p14:sldId id="417"/>
            <p14:sldId id="418"/>
            <p14:sldId id="419"/>
            <p14:sldId id="420"/>
            <p14:sldId id="421"/>
            <p14:sldId id="422"/>
            <p14:sldId id="423"/>
            <p14:sldId id="424"/>
            <p14:sldId id="425"/>
            <p14:sldId id="426"/>
            <p14:sldId id="427"/>
          </p14:sldIdLst>
        </p14:section>
        <p14:section name="Rishi Mandavia and Eduin Boater-Latimer" id="{D810C32A-0525-40C2-87FE-3EC6C6D587CE}">
          <p14:sldIdLst>
            <p14:sldId id="453"/>
            <p14:sldId id="454"/>
            <p14:sldId id="455"/>
            <p14:sldId id="456"/>
            <p14:sldId id="457"/>
            <p14:sldId id="458"/>
            <p14:sldId id="459"/>
            <p14:sldId id="460"/>
            <p14:sldId id="461"/>
            <p14:sldId id="462"/>
            <p14:sldId id="463"/>
            <p14:sldId id="464"/>
            <p14:sldId id="465"/>
            <p14:sldId id="466"/>
            <p14:sldId id="467"/>
            <p14:sldId id="468"/>
            <p14:sldId id="469"/>
            <p14:sldId id="470"/>
            <p14:sldId id="471"/>
            <p14:sldId id="472"/>
            <p14:sldId id="473"/>
            <p14:sldId id="474"/>
          </p14:sldIdLst>
        </p14:section>
        <p14:section name="Simon Pringle" id="{5C0FF814-6035-45E1-B879-18C03B281DA7}">
          <p14:sldIdLst>
            <p14:sldId id="549"/>
            <p14:sldId id="550"/>
            <p14:sldId id="551"/>
            <p14:sldId id="552"/>
            <p14:sldId id="553"/>
            <p14:sldId id="554"/>
            <p14:sldId id="555"/>
            <p14:sldId id="556"/>
            <p14:sldId id="557"/>
            <p14:sldId id="558"/>
            <p14:sldId id="559"/>
            <p14:sldId id="560"/>
            <p14:sldId id="561"/>
            <p14:sldId id="562"/>
            <p14:sldId id="563"/>
            <p14:sldId id="564"/>
            <p14:sldId id="565"/>
            <p14:sldId id="566"/>
            <p14:sldId id="567"/>
            <p14:sldId id="568"/>
            <p14:sldId id="569"/>
            <p14:sldId id="570"/>
            <p14:sldId id="571"/>
            <p14:sldId id="572"/>
            <p14:sldId id="573"/>
            <p14:sldId id="574"/>
            <p14:sldId id="575"/>
            <p14:sldId id="576"/>
            <p14:sldId id="577"/>
            <p14:sldId id="578"/>
            <p14:sldId id="579"/>
            <p14:sldId id="580"/>
            <p14:sldId id="581"/>
            <p14:sldId id="582"/>
          </p14:sldIdLst>
        </p14:section>
        <p14:section name="Chris Campbell" id="{BADEC29E-F3B9-4F20-8CCB-B22D596A5049}">
          <p14:sldIdLst>
            <p14:sldId id="267"/>
            <p14:sldId id="274"/>
            <p14:sldId id="352"/>
            <p14:sldId id="328"/>
            <p14:sldId id="340"/>
            <p14:sldId id="344"/>
            <p14:sldId id="341"/>
            <p14:sldId id="342"/>
            <p14:sldId id="343"/>
            <p14:sldId id="391"/>
            <p14:sldId id="386"/>
            <p14:sldId id="387"/>
            <p14:sldId id="363"/>
            <p14:sldId id="364"/>
            <p14:sldId id="365"/>
            <p14:sldId id="366"/>
            <p14:sldId id="367"/>
            <p14:sldId id="368"/>
            <p14:sldId id="375"/>
            <p14:sldId id="376"/>
            <p14:sldId id="361"/>
            <p14:sldId id="354"/>
            <p14:sldId id="360"/>
            <p14:sldId id="388"/>
            <p14:sldId id="382"/>
            <p14:sldId id="383"/>
            <p14:sldId id="384"/>
            <p14:sldId id="389"/>
            <p14:sldId id="390"/>
          </p14:sldIdLst>
        </p14:section>
        <p14:section name="Steve Hunter" id="{F354D948-39B8-4B6E-8ECF-237A9A949153}">
          <p14:sldIdLst>
            <p14:sldId id="428"/>
            <p14:sldId id="429"/>
            <p14:sldId id="430"/>
            <p14:sldId id="431"/>
            <p14:sldId id="432"/>
            <p14:sldId id="433"/>
            <p14:sldId id="434"/>
            <p14:sldId id="435"/>
            <p14:sldId id="436"/>
            <p14:sldId id="437"/>
            <p14:sldId id="438"/>
            <p14:sldId id="439"/>
            <p14:sldId id="440"/>
            <p14:sldId id="441"/>
            <p14:sldId id="442"/>
          </p14:sldIdLst>
        </p14:section>
        <p14:section name="Jake Cartmell and Simon Pringle" id="{45196604-E0F8-434E-A59B-EE2171CF0607}">
          <p14:sldIdLst>
            <p14:sldId id="445"/>
            <p14:sldId id="446"/>
            <p14:sldId id="447"/>
            <p14:sldId id="448"/>
            <p14:sldId id="449"/>
            <p14:sldId id="450"/>
            <p14:sldId id="451"/>
            <p14:sldId id="452"/>
            <p14:sldId id="583"/>
            <p14:sldId id="584"/>
            <p14:sldId id="585"/>
            <p14:sldId id="586"/>
            <p14:sldId id="587"/>
            <p14:sldId id="588"/>
            <p14:sldId id="589"/>
            <p14:sldId id="590"/>
            <p14:sldId id="591"/>
            <p14:sldId id="592"/>
            <p14:sldId id="593"/>
            <p14:sldId id="594"/>
            <p14:sldId id="595"/>
          </p14:sldIdLst>
        </p14:section>
      </p14:sectionLst>
    </p:ex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Campbell" initials="CC"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434" autoAdjust="0"/>
  </p:normalViewPr>
  <p:slideViewPr>
    <p:cSldViewPr snapToGrid="0">
      <p:cViewPr>
        <p:scale>
          <a:sx n="101" d="100"/>
          <a:sy n="101" d="100"/>
        </p:scale>
        <p:origin x="-258" y="438"/>
      </p:cViewPr>
      <p:guideLst>
        <p:guide orient="horz" pos="2160"/>
        <p:guide pos="2880"/>
      </p:guideLst>
    </p:cSldViewPr>
  </p:slideViewPr>
  <p:outlineViewPr>
    <p:cViewPr>
      <p:scale>
        <a:sx n="33" d="100"/>
        <a:sy n="33" d="100"/>
      </p:scale>
      <p:origin x="48" y="5808"/>
    </p:cViewPr>
    <p:sldLst>
      <p:sld r:id="rId1" collapse="1"/>
    </p:sldLst>
  </p:outlineViewPr>
  <p:notesTextViewPr>
    <p:cViewPr>
      <p:scale>
        <a:sx n="1" d="1"/>
        <a:sy n="1" d="1"/>
      </p:scale>
      <p:origin x="0" y="0"/>
    </p:cViewPr>
  </p:notesTextViewPr>
  <p:notesViewPr>
    <p:cSldViewPr snapToGrid="0">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117" Type="http://schemas.openxmlformats.org/officeDocument/2006/relationships/slide" Target="slides/slide108.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12" Type="http://schemas.openxmlformats.org/officeDocument/2006/relationships/slide" Target="slides/slide103.xml"/><Relationship Id="rId133" Type="http://schemas.openxmlformats.org/officeDocument/2006/relationships/slide" Target="slides/slide124.xml"/><Relationship Id="rId138" Type="http://schemas.openxmlformats.org/officeDocument/2006/relationships/slide" Target="slides/slide129.xml"/><Relationship Id="rId154" Type="http://schemas.openxmlformats.org/officeDocument/2006/relationships/slide" Target="slides/slide145.xml"/><Relationship Id="rId159" Type="http://schemas.openxmlformats.org/officeDocument/2006/relationships/slide" Target="slides/slide150.xml"/><Relationship Id="rId170" Type="http://schemas.openxmlformats.org/officeDocument/2006/relationships/presProps" Target="presProps.xml"/><Relationship Id="rId16" Type="http://schemas.openxmlformats.org/officeDocument/2006/relationships/slide" Target="slides/slide7.xml"/><Relationship Id="rId107" Type="http://schemas.openxmlformats.org/officeDocument/2006/relationships/slide" Target="slides/slide98.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102" Type="http://schemas.openxmlformats.org/officeDocument/2006/relationships/slide" Target="slides/slide93.xml"/><Relationship Id="rId123" Type="http://schemas.openxmlformats.org/officeDocument/2006/relationships/slide" Target="slides/slide114.xml"/><Relationship Id="rId128" Type="http://schemas.openxmlformats.org/officeDocument/2006/relationships/slide" Target="slides/slide119.xml"/><Relationship Id="rId144" Type="http://schemas.openxmlformats.org/officeDocument/2006/relationships/slide" Target="slides/slide135.xml"/><Relationship Id="rId149" Type="http://schemas.openxmlformats.org/officeDocument/2006/relationships/slide" Target="slides/slide140.xml"/><Relationship Id="rId5" Type="http://schemas.openxmlformats.org/officeDocument/2006/relationships/slideMaster" Target="slideMasters/slideMaster5.xml"/><Relationship Id="rId90" Type="http://schemas.openxmlformats.org/officeDocument/2006/relationships/slide" Target="slides/slide81.xml"/><Relationship Id="rId95" Type="http://schemas.openxmlformats.org/officeDocument/2006/relationships/slide" Target="slides/slide86.xml"/><Relationship Id="rId160" Type="http://schemas.openxmlformats.org/officeDocument/2006/relationships/slide" Target="slides/slide151.xml"/><Relationship Id="rId165" Type="http://schemas.openxmlformats.org/officeDocument/2006/relationships/slide" Target="slides/slide156.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113" Type="http://schemas.openxmlformats.org/officeDocument/2006/relationships/slide" Target="slides/slide104.xml"/><Relationship Id="rId118" Type="http://schemas.openxmlformats.org/officeDocument/2006/relationships/slide" Target="slides/slide109.xml"/><Relationship Id="rId134" Type="http://schemas.openxmlformats.org/officeDocument/2006/relationships/slide" Target="slides/slide125.xml"/><Relationship Id="rId139" Type="http://schemas.openxmlformats.org/officeDocument/2006/relationships/slide" Target="slides/slide130.xml"/><Relationship Id="rId80" Type="http://schemas.openxmlformats.org/officeDocument/2006/relationships/slide" Target="slides/slide71.xml"/><Relationship Id="rId85" Type="http://schemas.openxmlformats.org/officeDocument/2006/relationships/slide" Target="slides/slide76.xml"/><Relationship Id="rId150" Type="http://schemas.openxmlformats.org/officeDocument/2006/relationships/slide" Target="slides/slide141.xml"/><Relationship Id="rId155" Type="http://schemas.openxmlformats.org/officeDocument/2006/relationships/slide" Target="slides/slide146.xml"/><Relationship Id="rId171" Type="http://schemas.openxmlformats.org/officeDocument/2006/relationships/viewProps" Target="viewProps.xml"/><Relationship Id="rId12" Type="http://schemas.openxmlformats.org/officeDocument/2006/relationships/slide" Target="slides/slide3.xml"/><Relationship Id="rId17" Type="http://schemas.openxmlformats.org/officeDocument/2006/relationships/slide" Target="slides/slide8.xml"/><Relationship Id="rId33" Type="http://schemas.openxmlformats.org/officeDocument/2006/relationships/slide" Target="slides/slide24.xml"/><Relationship Id="rId38" Type="http://schemas.openxmlformats.org/officeDocument/2006/relationships/slide" Target="slides/slide29.xml"/><Relationship Id="rId59" Type="http://schemas.openxmlformats.org/officeDocument/2006/relationships/slide" Target="slides/slide50.xml"/><Relationship Id="rId103" Type="http://schemas.openxmlformats.org/officeDocument/2006/relationships/slide" Target="slides/slide94.xml"/><Relationship Id="rId108" Type="http://schemas.openxmlformats.org/officeDocument/2006/relationships/slide" Target="slides/slide99.xml"/><Relationship Id="rId124" Type="http://schemas.openxmlformats.org/officeDocument/2006/relationships/slide" Target="slides/slide115.xml"/><Relationship Id="rId129" Type="http://schemas.openxmlformats.org/officeDocument/2006/relationships/slide" Target="slides/slide120.xml"/><Relationship Id="rId54" Type="http://schemas.openxmlformats.org/officeDocument/2006/relationships/slide" Target="slides/slide45.xml"/><Relationship Id="rId70" Type="http://schemas.openxmlformats.org/officeDocument/2006/relationships/slide" Target="slides/slide61.xml"/><Relationship Id="rId75" Type="http://schemas.openxmlformats.org/officeDocument/2006/relationships/slide" Target="slides/slide66.xml"/><Relationship Id="rId91" Type="http://schemas.openxmlformats.org/officeDocument/2006/relationships/slide" Target="slides/slide82.xml"/><Relationship Id="rId96" Type="http://schemas.openxmlformats.org/officeDocument/2006/relationships/slide" Target="slides/slide87.xml"/><Relationship Id="rId140" Type="http://schemas.openxmlformats.org/officeDocument/2006/relationships/slide" Target="slides/slide131.xml"/><Relationship Id="rId145" Type="http://schemas.openxmlformats.org/officeDocument/2006/relationships/slide" Target="slides/slide136.xml"/><Relationship Id="rId161" Type="http://schemas.openxmlformats.org/officeDocument/2006/relationships/slide" Target="slides/slide152.xml"/><Relationship Id="rId166" Type="http://schemas.openxmlformats.org/officeDocument/2006/relationships/slide" Target="slides/slide15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6" Type="http://schemas.openxmlformats.org/officeDocument/2006/relationships/slide" Target="slides/slide97.xml"/><Relationship Id="rId114" Type="http://schemas.openxmlformats.org/officeDocument/2006/relationships/slide" Target="slides/slide105.xml"/><Relationship Id="rId119" Type="http://schemas.openxmlformats.org/officeDocument/2006/relationships/slide" Target="slides/slide110.xml"/><Relationship Id="rId127" Type="http://schemas.openxmlformats.org/officeDocument/2006/relationships/slide" Target="slides/slide11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122" Type="http://schemas.openxmlformats.org/officeDocument/2006/relationships/slide" Target="slides/slide113.xml"/><Relationship Id="rId130" Type="http://schemas.openxmlformats.org/officeDocument/2006/relationships/slide" Target="slides/slide121.xml"/><Relationship Id="rId135" Type="http://schemas.openxmlformats.org/officeDocument/2006/relationships/slide" Target="slides/slide126.xml"/><Relationship Id="rId143" Type="http://schemas.openxmlformats.org/officeDocument/2006/relationships/slide" Target="slides/slide134.xml"/><Relationship Id="rId148" Type="http://schemas.openxmlformats.org/officeDocument/2006/relationships/slide" Target="slides/slide139.xml"/><Relationship Id="rId151" Type="http://schemas.openxmlformats.org/officeDocument/2006/relationships/slide" Target="slides/slide142.xml"/><Relationship Id="rId156" Type="http://schemas.openxmlformats.org/officeDocument/2006/relationships/slide" Target="slides/slide147.xml"/><Relationship Id="rId164" Type="http://schemas.openxmlformats.org/officeDocument/2006/relationships/slide" Target="slides/slide155.xml"/><Relationship Id="rId169"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72" Type="http://schemas.openxmlformats.org/officeDocument/2006/relationships/theme" Target="theme/theme1.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109" Type="http://schemas.openxmlformats.org/officeDocument/2006/relationships/slide" Target="slides/slide10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slide" Target="slides/slide95.xml"/><Relationship Id="rId120" Type="http://schemas.openxmlformats.org/officeDocument/2006/relationships/slide" Target="slides/slide111.xml"/><Relationship Id="rId125" Type="http://schemas.openxmlformats.org/officeDocument/2006/relationships/slide" Target="slides/slide116.xml"/><Relationship Id="rId141" Type="http://schemas.openxmlformats.org/officeDocument/2006/relationships/slide" Target="slides/slide132.xml"/><Relationship Id="rId146" Type="http://schemas.openxmlformats.org/officeDocument/2006/relationships/slide" Target="slides/slide137.xml"/><Relationship Id="rId167"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slide" Target="slides/slide83.xml"/><Relationship Id="rId162" Type="http://schemas.openxmlformats.org/officeDocument/2006/relationships/slide" Target="slides/slide153.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110" Type="http://schemas.openxmlformats.org/officeDocument/2006/relationships/slide" Target="slides/slide101.xml"/><Relationship Id="rId115" Type="http://schemas.openxmlformats.org/officeDocument/2006/relationships/slide" Target="slides/slide106.xml"/><Relationship Id="rId131" Type="http://schemas.openxmlformats.org/officeDocument/2006/relationships/slide" Target="slides/slide122.xml"/><Relationship Id="rId136" Type="http://schemas.openxmlformats.org/officeDocument/2006/relationships/slide" Target="slides/slide127.xml"/><Relationship Id="rId157" Type="http://schemas.openxmlformats.org/officeDocument/2006/relationships/slide" Target="slides/slide148.xml"/><Relationship Id="rId61" Type="http://schemas.openxmlformats.org/officeDocument/2006/relationships/slide" Target="slides/slide52.xml"/><Relationship Id="rId82" Type="http://schemas.openxmlformats.org/officeDocument/2006/relationships/slide" Target="slides/slide73.xml"/><Relationship Id="rId152" Type="http://schemas.openxmlformats.org/officeDocument/2006/relationships/slide" Target="slides/slide143.xml"/><Relationship Id="rId173" Type="http://schemas.openxmlformats.org/officeDocument/2006/relationships/tableStyles" Target="tableStyles.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slide" Target="slides/slide96.xml"/><Relationship Id="rId126" Type="http://schemas.openxmlformats.org/officeDocument/2006/relationships/slide" Target="slides/slide117.xml"/><Relationship Id="rId147" Type="http://schemas.openxmlformats.org/officeDocument/2006/relationships/slide" Target="slides/slide138.xml"/><Relationship Id="rId168"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slide" Target="slides/slide89.xml"/><Relationship Id="rId121" Type="http://schemas.openxmlformats.org/officeDocument/2006/relationships/slide" Target="slides/slide112.xml"/><Relationship Id="rId142" Type="http://schemas.openxmlformats.org/officeDocument/2006/relationships/slide" Target="slides/slide133.xml"/><Relationship Id="rId163" Type="http://schemas.openxmlformats.org/officeDocument/2006/relationships/slide" Target="slides/slide154.xml"/><Relationship Id="rId3" Type="http://schemas.openxmlformats.org/officeDocument/2006/relationships/slideMaster" Target="slideMasters/slideMaster3.xml"/><Relationship Id="rId25" Type="http://schemas.openxmlformats.org/officeDocument/2006/relationships/slide" Target="slides/slide16.xml"/><Relationship Id="rId46" Type="http://schemas.openxmlformats.org/officeDocument/2006/relationships/slide" Target="slides/slide37.xml"/><Relationship Id="rId67" Type="http://schemas.openxmlformats.org/officeDocument/2006/relationships/slide" Target="slides/slide58.xml"/><Relationship Id="rId116" Type="http://schemas.openxmlformats.org/officeDocument/2006/relationships/slide" Target="slides/slide107.xml"/><Relationship Id="rId137" Type="http://schemas.openxmlformats.org/officeDocument/2006/relationships/slide" Target="slides/slide128.xml"/><Relationship Id="rId158" Type="http://schemas.openxmlformats.org/officeDocument/2006/relationships/slide" Target="slides/slide149.xml"/><Relationship Id="rId20" Type="http://schemas.openxmlformats.org/officeDocument/2006/relationships/slide" Target="slides/slide11.xml"/><Relationship Id="rId41" Type="http://schemas.openxmlformats.org/officeDocument/2006/relationships/slide" Target="slides/slide32.xml"/><Relationship Id="rId62" Type="http://schemas.openxmlformats.org/officeDocument/2006/relationships/slide" Target="slides/slide53.xml"/><Relationship Id="rId83" Type="http://schemas.openxmlformats.org/officeDocument/2006/relationships/slide" Target="slides/slide74.xml"/><Relationship Id="rId88" Type="http://schemas.openxmlformats.org/officeDocument/2006/relationships/slide" Target="slides/slide79.xml"/><Relationship Id="rId111" Type="http://schemas.openxmlformats.org/officeDocument/2006/relationships/slide" Target="slides/slide102.xml"/><Relationship Id="rId132" Type="http://schemas.openxmlformats.org/officeDocument/2006/relationships/slide" Target="slides/slide123.xml"/><Relationship Id="rId153" Type="http://schemas.openxmlformats.org/officeDocument/2006/relationships/slide" Target="slides/slide144.xml"/></Relationships>
</file>

<file path=ppt/_rels/viewProps.xml.rels><?xml version="1.0" encoding="UTF-8" standalone="yes"?>
<Relationships xmlns="http://schemas.openxmlformats.org/package/2006/relationships"><Relationship Id="rId1"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3976FD-000B-4790-9E58-8E14B63D450C}"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GB"/>
        </a:p>
      </dgm:t>
    </dgm:pt>
    <dgm:pt modelId="{048BE7C2-B706-4AD5-8D14-402A8EB96EF9}">
      <dgm:prSet phldrT="[Text]" custT="1"/>
      <dgm:spPr/>
      <dgm:t>
        <a:bodyPr/>
        <a:lstStyle/>
        <a:p>
          <a:r>
            <a:rPr lang="en-GB" sz="1200" dirty="0" smtClean="0">
              <a:solidFill>
                <a:schemeClr val="bg1"/>
              </a:solidFill>
              <a:latin typeface="Calibri" panose="020F0502020204030204" pitchFamily="34" charset="0"/>
            </a:rPr>
            <a:t>SELEP</a:t>
          </a:r>
        </a:p>
      </dgm:t>
    </dgm:pt>
    <dgm:pt modelId="{35A74620-F7C9-4B64-B28A-A7499E9D9B4C}" type="parTrans" cxnId="{D36ECAF5-1022-41B5-854E-E6E11B8B1329}">
      <dgm:prSet/>
      <dgm:spPr/>
      <dgm:t>
        <a:bodyPr/>
        <a:lstStyle/>
        <a:p>
          <a:endParaRPr lang="en-GB" sz="1200">
            <a:solidFill>
              <a:schemeClr val="bg1"/>
            </a:solidFill>
            <a:latin typeface="Calibri" panose="020F0502020204030204" pitchFamily="34" charset="0"/>
          </a:endParaRPr>
        </a:p>
      </dgm:t>
    </dgm:pt>
    <dgm:pt modelId="{EDB88716-2E51-42E1-AF0C-BA990F627CC2}" type="sibTrans" cxnId="{D36ECAF5-1022-41B5-854E-E6E11B8B1329}">
      <dgm:prSet/>
      <dgm:spPr/>
      <dgm:t>
        <a:bodyPr/>
        <a:lstStyle/>
        <a:p>
          <a:endParaRPr lang="en-GB" sz="1200">
            <a:solidFill>
              <a:schemeClr val="bg1"/>
            </a:solidFill>
            <a:latin typeface="Calibri" panose="020F0502020204030204" pitchFamily="34" charset="0"/>
          </a:endParaRPr>
        </a:p>
      </dgm:t>
    </dgm:pt>
    <dgm:pt modelId="{A868592E-22B6-4D82-8CB9-7631D407E9C1}">
      <dgm:prSet phldrT="[Text]" custT="1"/>
      <dgm:spPr/>
      <dgm:t>
        <a:bodyPr/>
        <a:lstStyle/>
        <a:p>
          <a:r>
            <a:rPr lang="en-GB" sz="1200" dirty="0" smtClean="0">
              <a:solidFill>
                <a:schemeClr val="bg1"/>
              </a:solidFill>
              <a:latin typeface="Calibri" panose="020F0502020204030204" pitchFamily="34" charset="0"/>
            </a:rPr>
            <a:t>Strategic Board</a:t>
          </a:r>
          <a:endParaRPr lang="en-GB" sz="1200" dirty="0">
            <a:solidFill>
              <a:schemeClr val="bg1"/>
            </a:solidFill>
            <a:latin typeface="Calibri" panose="020F0502020204030204" pitchFamily="34" charset="0"/>
          </a:endParaRPr>
        </a:p>
      </dgm:t>
    </dgm:pt>
    <dgm:pt modelId="{2F267647-88E4-4E6D-B242-D43C1F60339C}" type="parTrans" cxnId="{1A05EF59-B914-4EE3-AA9D-AB946F9BB9F5}">
      <dgm:prSet custT="1"/>
      <dgm:spPr/>
      <dgm:t>
        <a:bodyPr/>
        <a:lstStyle/>
        <a:p>
          <a:endParaRPr lang="en-GB" sz="1200">
            <a:solidFill>
              <a:schemeClr val="bg1"/>
            </a:solidFill>
            <a:latin typeface="Calibri" panose="020F0502020204030204" pitchFamily="34" charset="0"/>
          </a:endParaRPr>
        </a:p>
      </dgm:t>
    </dgm:pt>
    <dgm:pt modelId="{16F9AC78-5552-40FB-8094-3328EFB80D25}" type="sibTrans" cxnId="{1A05EF59-B914-4EE3-AA9D-AB946F9BB9F5}">
      <dgm:prSet/>
      <dgm:spPr/>
      <dgm:t>
        <a:bodyPr/>
        <a:lstStyle/>
        <a:p>
          <a:endParaRPr lang="en-GB" sz="1200">
            <a:solidFill>
              <a:schemeClr val="bg1"/>
            </a:solidFill>
            <a:latin typeface="Calibri" panose="020F0502020204030204" pitchFamily="34" charset="0"/>
          </a:endParaRPr>
        </a:p>
      </dgm:t>
    </dgm:pt>
    <dgm:pt modelId="{34A37B85-B581-4618-8DDA-827330A71ACE}">
      <dgm:prSet phldrT="[Text]" custT="1"/>
      <dgm:spPr/>
      <dgm:t>
        <a:bodyPr/>
        <a:lstStyle/>
        <a:p>
          <a:r>
            <a:rPr lang="en-GB" sz="1200" dirty="0" smtClean="0">
              <a:solidFill>
                <a:schemeClr val="bg1"/>
              </a:solidFill>
              <a:latin typeface="Calibri" panose="020F0502020204030204" pitchFamily="34" charset="0"/>
            </a:rPr>
            <a:t>Independent Technical Evaluation</a:t>
          </a:r>
          <a:endParaRPr lang="en-GB" sz="1200" dirty="0">
            <a:solidFill>
              <a:schemeClr val="bg1"/>
            </a:solidFill>
            <a:latin typeface="Calibri" panose="020F0502020204030204" pitchFamily="34" charset="0"/>
          </a:endParaRPr>
        </a:p>
      </dgm:t>
    </dgm:pt>
    <dgm:pt modelId="{62325B8D-09FA-4258-BC91-BCEC2F831AD9}" type="parTrans" cxnId="{C2087181-58DE-4737-97B1-8D94F85EB701}">
      <dgm:prSet custT="1"/>
      <dgm:spPr/>
      <dgm:t>
        <a:bodyPr/>
        <a:lstStyle/>
        <a:p>
          <a:endParaRPr lang="en-GB" sz="1200">
            <a:solidFill>
              <a:schemeClr val="bg1"/>
            </a:solidFill>
            <a:latin typeface="Calibri" panose="020F0502020204030204" pitchFamily="34" charset="0"/>
          </a:endParaRPr>
        </a:p>
      </dgm:t>
    </dgm:pt>
    <dgm:pt modelId="{90A20F28-0E7D-4698-B5F9-067E073500D1}" type="sibTrans" cxnId="{C2087181-58DE-4737-97B1-8D94F85EB701}">
      <dgm:prSet/>
      <dgm:spPr/>
      <dgm:t>
        <a:bodyPr/>
        <a:lstStyle/>
        <a:p>
          <a:endParaRPr lang="en-GB" sz="1200">
            <a:solidFill>
              <a:schemeClr val="bg1"/>
            </a:solidFill>
            <a:latin typeface="Calibri" panose="020F0502020204030204" pitchFamily="34" charset="0"/>
          </a:endParaRPr>
        </a:p>
      </dgm:t>
    </dgm:pt>
    <dgm:pt modelId="{7FBD7EE3-9089-4CE5-89B4-50B3E3F7008D}">
      <dgm:prSet custT="1"/>
      <dgm:spPr/>
      <dgm:t>
        <a:bodyPr/>
        <a:lstStyle/>
        <a:p>
          <a:r>
            <a:rPr lang="en-GB" sz="1200" dirty="0" smtClean="0">
              <a:solidFill>
                <a:schemeClr val="bg1"/>
              </a:solidFill>
              <a:latin typeface="Calibri" panose="020F0502020204030204" pitchFamily="34" charset="0"/>
            </a:rPr>
            <a:t>Gate Review</a:t>
          </a:r>
          <a:endParaRPr lang="en-GB" sz="1200" dirty="0">
            <a:solidFill>
              <a:schemeClr val="bg1"/>
            </a:solidFill>
            <a:latin typeface="Calibri" panose="020F0502020204030204" pitchFamily="34" charset="0"/>
          </a:endParaRPr>
        </a:p>
      </dgm:t>
    </dgm:pt>
    <dgm:pt modelId="{0221BB21-B069-4EA6-B658-812F7AB9F7B9}" type="parTrans" cxnId="{5A3039EC-5BA6-407E-B3D9-DCE9F02CE94F}">
      <dgm:prSet custT="1"/>
      <dgm:spPr/>
      <dgm:t>
        <a:bodyPr/>
        <a:lstStyle/>
        <a:p>
          <a:endParaRPr lang="en-GB" sz="1200">
            <a:solidFill>
              <a:schemeClr val="bg1"/>
            </a:solidFill>
            <a:latin typeface="Calibri" panose="020F0502020204030204" pitchFamily="34" charset="0"/>
          </a:endParaRPr>
        </a:p>
      </dgm:t>
    </dgm:pt>
    <dgm:pt modelId="{A22D80C5-FFDE-4148-A362-52DE4E098CAF}" type="sibTrans" cxnId="{5A3039EC-5BA6-407E-B3D9-DCE9F02CE94F}">
      <dgm:prSet/>
      <dgm:spPr/>
      <dgm:t>
        <a:bodyPr/>
        <a:lstStyle/>
        <a:p>
          <a:endParaRPr lang="en-GB" sz="1200">
            <a:solidFill>
              <a:schemeClr val="bg1"/>
            </a:solidFill>
            <a:latin typeface="Calibri" panose="020F0502020204030204" pitchFamily="34" charset="0"/>
          </a:endParaRPr>
        </a:p>
      </dgm:t>
    </dgm:pt>
    <dgm:pt modelId="{CAD7FA15-6C89-4775-A426-7D7033AC4567}">
      <dgm:prSet custT="1"/>
      <dgm:spPr/>
      <dgm:t>
        <a:bodyPr/>
        <a:lstStyle/>
        <a:p>
          <a:r>
            <a:rPr lang="en-GB" sz="1200" dirty="0" smtClean="0">
              <a:solidFill>
                <a:schemeClr val="bg1"/>
              </a:solidFill>
              <a:latin typeface="Calibri" panose="020F0502020204030204" pitchFamily="34" charset="0"/>
            </a:rPr>
            <a:t>Value for Money</a:t>
          </a:r>
          <a:endParaRPr lang="en-GB" sz="1200" dirty="0">
            <a:solidFill>
              <a:schemeClr val="bg1"/>
            </a:solidFill>
            <a:latin typeface="Calibri" panose="020F0502020204030204" pitchFamily="34" charset="0"/>
          </a:endParaRPr>
        </a:p>
      </dgm:t>
    </dgm:pt>
    <dgm:pt modelId="{C4C8314C-DE56-48F5-8C7C-67EF65061C11}" type="parTrans" cxnId="{9F11AD61-20A8-488C-97DE-7CAFBFCD0861}">
      <dgm:prSet custT="1"/>
      <dgm:spPr/>
      <dgm:t>
        <a:bodyPr/>
        <a:lstStyle/>
        <a:p>
          <a:endParaRPr lang="en-GB" sz="1200">
            <a:solidFill>
              <a:schemeClr val="bg1"/>
            </a:solidFill>
            <a:latin typeface="Calibri" panose="020F0502020204030204" pitchFamily="34" charset="0"/>
          </a:endParaRPr>
        </a:p>
      </dgm:t>
    </dgm:pt>
    <dgm:pt modelId="{EB5E39B1-EB0D-43B1-AFBB-044D314A01EA}" type="sibTrans" cxnId="{9F11AD61-20A8-488C-97DE-7CAFBFCD0861}">
      <dgm:prSet/>
      <dgm:spPr/>
      <dgm:t>
        <a:bodyPr/>
        <a:lstStyle/>
        <a:p>
          <a:endParaRPr lang="en-GB" sz="1200">
            <a:solidFill>
              <a:schemeClr val="bg1"/>
            </a:solidFill>
            <a:latin typeface="Calibri" panose="020F0502020204030204" pitchFamily="34" charset="0"/>
          </a:endParaRPr>
        </a:p>
      </dgm:t>
    </dgm:pt>
    <dgm:pt modelId="{DA36B58B-EA79-4669-9ECD-6DFE4F6C2601}">
      <dgm:prSet custT="1"/>
      <dgm:spPr/>
      <dgm:t>
        <a:bodyPr/>
        <a:lstStyle/>
        <a:p>
          <a:r>
            <a:rPr lang="en-GB" sz="1200" dirty="0" smtClean="0">
              <a:solidFill>
                <a:schemeClr val="bg1"/>
              </a:solidFill>
              <a:latin typeface="Calibri" panose="020F0502020204030204" pitchFamily="34" charset="0"/>
            </a:rPr>
            <a:t>Business Case Development </a:t>
          </a:r>
          <a:endParaRPr lang="en-GB" sz="1200" dirty="0">
            <a:solidFill>
              <a:schemeClr val="bg1"/>
            </a:solidFill>
            <a:latin typeface="Calibri" panose="020F0502020204030204" pitchFamily="34" charset="0"/>
          </a:endParaRPr>
        </a:p>
      </dgm:t>
    </dgm:pt>
    <dgm:pt modelId="{75416B16-6214-4511-8745-AF0765D26D5F}" type="parTrans" cxnId="{2188BEF1-8F5C-4195-A29B-45BFAA6A4CEF}">
      <dgm:prSet custT="1"/>
      <dgm:spPr/>
      <dgm:t>
        <a:bodyPr/>
        <a:lstStyle/>
        <a:p>
          <a:endParaRPr lang="en-GB" sz="1200">
            <a:solidFill>
              <a:schemeClr val="bg1"/>
            </a:solidFill>
            <a:latin typeface="Calibri" panose="020F0502020204030204" pitchFamily="34" charset="0"/>
          </a:endParaRPr>
        </a:p>
      </dgm:t>
    </dgm:pt>
    <dgm:pt modelId="{98DF4A96-7865-4A00-B90D-E541F994CD36}" type="sibTrans" cxnId="{2188BEF1-8F5C-4195-A29B-45BFAA6A4CEF}">
      <dgm:prSet/>
      <dgm:spPr/>
      <dgm:t>
        <a:bodyPr/>
        <a:lstStyle/>
        <a:p>
          <a:endParaRPr lang="en-GB" sz="1200">
            <a:solidFill>
              <a:schemeClr val="bg1"/>
            </a:solidFill>
            <a:latin typeface="Calibri" panose="020F0502020204030204" pitchFamily="34" charset="0"/>
          </a:endParaRPr>
        </a:p>
      </dgm:t>
    </dgm:pt>
    <dgm:pt modelId="{AD71BC0D-0ECB-4232-AA6B-E0C1B92C25FE}">
      <dgm:prSet custT="1"/>
      <dgm:spPr/>
      <dgm:t>
        <a:bodyPr/>
        <a:lstStyle/>
        <a:p>
          <a:r>
            <a:rPr lang="en-GB" sz="1200" dirty="0" smtClean="0">
              <a:solidFill>
                <a:schemeClr val="bg1"/>
              </a:solidFill>
              <a:latin typeface="Calibri" panose="020F0502020204030204" pitchFamily="34" charset="0"/>
            </a:rPr>
            <a:t>Federated Boards</a:t>
          </a:r>
          <a:endParaRPr lang="en-GB" sz="1200" dirty="0">
            <a:solidFill>
              <a:schemeClr val="bg1"/>
            </a:solidFill>
            <a:latin typeface="Calibri" panose="020F0502020204030204" pitchFamily="34" charset="0"/>
          </a:endParaRPr>
        </a:p>
      </dgm:t>
    </dgm:pt>
    <dgm:pt modelId="{9C0A481B-E70D-4EAF-A9B5-1701E08966D1}" type="parTrans" cxnId="{E792C4DC-6D44-4A43-A532-B57E615F6222}">
      <dgm:prSet custT="1"/>
      <dgm:spPr/>
      <dgm:t>
        <a:bodyPr/>
        <a:lstStyle/>
        <a:p>
          <a:endParaRPr lang="en-GB" sz="1200">
            <a:solidFill>
              <a:schemeClr val="bg1"/>
            </a:solidFill>
            <a:latin typeface="Calibri" panose="020F0502020204030204" pitchFamily="34" charset="0"/>
          </a:endParaRPr>
        </a:p>
      </dgm:t>
    </dgm:pt>
    <dgm:pt modelId="{47335A3D-D30A-46CB-A3FB-655FDC8B1C33}" type="sibTrans" cxnId="{E792C4DC-6D44-4A43-A532-B57E615F6222}">
      <dgm:prSet/>
      <dgm:spPr/>
      <dgm:t>
        <a:bodyPr/>
        <a:lstStyle/>
        <a:p>
          <a:endParaRPr lang="en-GB" sz="1200">
            <a:solidFill>
              <a:schemeClr val="bg1"/>
            </a:solidFill>
            <a:latin typeface="Calibri" panose="020F0502020204030204" pitchFamily="34" charset="0"/>
          </a:endParaRPr>
        </a:p>
      </dgm:t>
    </dgm:pt>
    <dgm:pt modelId="{F157F6FD-184E-4776-A407-4F94E84B40A1}">
      <dgm:prSet custT="1"/>
      <dgm:spPr/>
      <dgm:t>
        <a:bodyPr/>
        <a:lstStyle/>
        <a:p>
          <a:r>
            <a:rPr lang="en-GB" sz="1200" dirty="0" smtClean="0">
              <a:solidFill>
                <a:schemeClr val="bg1"/>
              </a:solidFill>
              <a:latin typeface="Calibri" panose="020F0502020204030204" pitchFamily="34" charset="0"/>
            </a:rPr>
            <a:t>Accountable Body</a:t>
          </a:r>
          <a:endParaRPr lang="en-GB" sz="1200" dirty="0">
            <a:solidFill>
              <a:schemeClr val="bg1"/>
            </a:solidFill>
            <a:latin typeface="Calibri" panose="020F0502020204030204" pitchFamily="34" charset="0"/>
          </a:endParaRPr>
        </a:p>
      </dgm:t>
    </dgm:pt>
    <dgm:pt modelId="{36310F97-BB2C-4B63-A44C-95BB40CCF316}" type="parTrans" cxnId="{2F9EBDAB-0E54-43B5-A2D4-446EF48F21BA}">
      <dgm:prSet custT="1"/>
      <dgm:spPr/>
      <dgm:t>
        <a:bodyPr/>
        <a:lstStyle/>
        <a:p>
          <a:endParaRPr lang="en-GB" sz="1200">
            <a:solidFill>
              <a:schemeClr val="bg1"/>
            </a:solidFill>
            <a:latin typeface="Calibri" panose="020F0502020204030204" pitchFamily="34" charset="0"/>
          </a:endParaRPr>
        </a:p>
      </dgm:t>
    </dgm:pt>
    <dgm:pt modelId="{3DCCE9AB-21FF-4CD6-A29D-C50B5EF1640F}" type="sibTrans" cxnId="{2F9EBDAB-0E54-43B5-A2D4-446EF48F21BA}">
      <dgm:prSet/>
      <dgm:spPr/>
      <dgm:t>
        <a:bodyPr/>
        <a:lstStyle/>
        <a:p>
          <a:endParaRPr lang="en-GB" sz="1200">
            <a:solidFill>
              <a:schemeClr val="bg1"/>
            </a:solidFill>
            <a:latin typeface="Calibri" panose="020F0502020204030204" pitchFamily="34" charset="0"/>
          </a:endParaRPr>
        </a:p>
      </dgm:t>
    </dgm:pt>
    <dgm:pt modelId="{8EFF746A-70C4-46CE-9D51-404ED834D783}">
      <dgm:prSet phldrT="[Text]" custT="1"/>
      <dgm:spPr/>
      <dgm:t>
        <a:bodyPr/>
        <a:lstStyle/>
        <a:p>
          <a:r>
            <a:rPr lang="en-GB" sz="1200" dirty="0" smtClean="0">
              <a:solidFill>
                <a:schemeClr val="bg1"/>
              </a:solidFill>
              <a:latin typeface="Calibri" panose="020F0502020204030204" pitchFamily="34" charset="0"/>
            </a:rPr>
            <a:t>Accountability Board</a:t>
          </a:r>
          <a:endParaRPr lang="en-GB" sz="1200" dirty="0">
            <a:solidFill>
              <a:schemeClr val="bg1"/>
            </a:solidFill>
            <a:latin typeface="Calibri" panose="020F0502020204030204" pitchFamily="34" charset="0"/>
          </a:endParaRPr>
        </a:p>
      </dgm:t>
    </dgm:pt>
    <dgm:pt modelId="{3A3D7D8A-0DE1-4EBE-AD87-5F68623685CB}" type="sibTrans" cxnId="{D712E6C2-A63B-4E4C-ABBF-EB66021479CE}">
      <dgm:prSet/>
      <dgm:spPr/>
      <dgm:t>
        <a:bodyPr/>
        <a:lstStyle/>
        <a:p>
          <a:endParaRPr lang="en-GB" sz="1200">
            <a:solidFill>
              <a:schemeClr val="bg1"/>
            </a:solidFill>
            <a:latin typeface="Calibri" panose="020F0502020204030204" pitchFamily="34" charset="0"/>
          </a:endParaRPr>
        </a:p>
      </dgm:t>
    </dgm:pt>
    <dgm:pt modelId="{4D1C3AA8-5AA5-45DB-9646-270AB023EBD8}" type="parTrans" cxnId="{D712E6C2-A63B-4E4C-ABBF-EB66021479CE}">
      <dgm:prSet custT="1"/>
      <dgm:spPr/>
      <dgm:t>
        <a:bodyPr/>
        <a:lstStyle/>
        <a:p>
          <a:endParaRPr lang="en-GB" sz="1200">
            <a:solidFill>
              <a:schemeClr val="bg1"/>
            </a:solidFill>
            <a:latin typeface="Calibri" panose="020F0502020204030204" pitchFamily="34" charset="0"/>
          </a:endParaRPr>
        </a:p>
      </dgm:t>
    </dgm:pt>
    <dgm:pt modelId="{CD565C0E-2E6C-4256-A9E1-40EC27C3C760}" type="pres">
      <dgm:prSet presAssocID="{373976FD-000B-4790-9E58-8E14B63D450C}" presName="cycle" presStyleCnt="0">
        <dgm:presLayoutVars>
          <dgm:chMax val="1"/>
          <dgm:dir/>
          <dgm:animLvl val="ctr"/>
          <dgm:resizeHandles val="exact"/>
        </dgm:presLayoutVars>
      </dgm:prSet>
      <dgm:spPr/>
      <dgm:t>
        <a:bodyPr/>
        <a:lstStyle/>
        <a:p>
          <a:endParaRPr lang="en-GB"/>
        </a:p>
      </dgm:t>
    </dgm:pt>
    <dgm:pt modelId="{A4A15383-799A-477E-8800-A9A94C0F4260}" type="pres">
      <dgm:prSet presAssocID="{048BE7C2-B706-4AD5-8D14-402A8EB96EF9}" presName="centerShape" presStyleLbl="node0" presStyleIdx="0" presStyleCnt="1"/>
      <dgm:spPr/>
      <dgm:t>
        <a:bodyPr/>
        <a:lstStyle/>
        <a:p>
          <a:endParaRPr lang="en-GB"/>
        </a:p>
      </dgm:t>
    </dgm:pt>
    <dgm:pt modelId="{296ECA89-A960-4632-A1FD-78E6E59476BB}" type="pres">
      <dgm:prSet presAssocID="{2F267647-88E4-4E6D-B242-D43C1F60339C}" presName="Name9" presStyleLbl="parChTrans1D2" presStyleIdx="0" presStyleCnt="8"/>
      <dgm:spPr/>
      <dgm:t>
        <a:bodyPr/>
        <a:lstStyle/>
        <a:p>
          <a:endParaRPr lang="en-GB"/>
        </a:p>
      </dgm:t>
    </dgm:pt>
    <dgm:pt modelId="{CE543B3F-EEE7-4A90-99FC-A28D5AAD670C}" type="pres">
      <dgm:prSet presAssocID="{2F267647-88E4-4E6D-B242-D43C1F60339C}" presName="connTx" presStyleLbl="parChTrans1D2" presStyleIdx="0" presStyleCnt="8"/>
      <dgm:spPr/>
      <dgm:t>
        <a:bodyPr/>
        <a:lstStyle/>
        <a:p>
          <a:endParaRPr lang="en-GB"/>
        </a:p>
      </dgm:t>
    </dgm:pt>
    <dgm:pt modelId="{D18689AC-D139-462A-AC8D-5C27D9635F25}" type="pres">
      <dgm:prSet presAssocID="{A868592E-22B6-4D82-8CB9-7631D407E9C1}" presName="node" presStyleLbl="node1" presStyleIdx="0" presStyleCnt="8">
        <dgm:presLayoutVars>
          <dgm:bulletEnabled val="1"/>
        </dgm:presLayoutVars>
      </dgm:prSet>
      <dgm:spPr>
        <a:prstGeom prst="rect">
          <a:avLst/>
        </a:prstGeom>
      </dgm:spPr>
      <dgm:t>
        <a:bodyPr/>
        <a:lstStyle/>
        <a:p>
          <a:endParaRPr lang="en-GB"/>
        </a:p>
      </dgm:t>
    </dgm:pt>
    <dgm:pt modelId="{805E9F10-B80F-4DE2-ABEC-4DB3D6C2B6EE}" type="pres">
      <dgm:prSet presAssocID="{4D1C3AA8-5AA5-45DB-9646-270AB023EBD8}" presName="Name9" presStyleLbl="parChTrans1D2" presStyleIdx="1" presStyleCnt="8"/>
      <dgm:spPr/>
      <dgm:t>
        <a:bodyPr/>
        <a:lstStyle/>
        <a:p>
          <a:endParaRPr lang="en-GB"/>
        </a:p>
      </dgm:t>
    </dgm:pt>
    <dgm:pt modelId="{4B13FF35-56A9-4D9C-8EA5-DC599118616F}" type="pres">
      <dgm:prSet presAssocID="{4D1C3AA8-5AA5-45DB-9646-270AB023EBD8}" presName="connTx" presStyleLbl="parChTrans1D2" presStyleIdx="1" presStyleCnt="8"/>
      <dgm:spPr/>
      <dgm:t>
        <a:bodyPr/>
        <a:lstStyle/>
        <a:p>
          <a:endParaRPr lang="en-GB"/>
        </a:p>
      </dgm:t>
    </dgm:pt>
    <dgm:pt modelId="{D641E0E5-CD22-4316-A89B-A6EE6968B1A8}" type="pres">
      <dgm:prSet presAssocID="{8EFF746A-70C4-46CE-9D51-404ED834D783}" presName="node" presStyleLbl="node1" presStyleIdx="1" presStyleCnt="8" custScaleX="111982" custRadScaleRad="101240" custRadScaleInc="-8826">
        <dgm:presLayoutVars>
          <dgm:bulletEnabled val="1"/>
        </dgm:presLayoutVars>
      </dgm:prSet>
      <dgm:spPr>
        <a:prstGeom prst="rect">
          <a:avLst/>
        </a:prstGeom>
      </dgm:spPr>
      <dgm:t>
        <a:bodyPr/>
        <a:lstStyle/>
        <a:p>
          <a:endParaRPr lang="en-GB"/>
        </a:p>
      </dgm:t>
    </dgm:pt>
    <dgm:pt modelId="{C50EA18E-5AA3-43B8-A25B-6D355F6C5B65}" type="pres">
      <dgm:prSet presAssocID="{9C0A481B-E70D-4EAF-A9B5-1701E08966D1}" presName="Name9" presStyleLbl="parChTrans1D2" presStyleIdx="2" presStyleCnt="8"/>
      <dgm:spPr/>
      <dgm:t>
        <a:bodyPr/>
        <a:lstStyle/>
        <a:p>
          <a:endParaRPr lang="en-GB"/>
        </a:p>
      </dgm:t>
    </dgm:pt>
    <dgm:pt modelId="{1011A534-8101-4D83-8ED9-65B6F85C5890}" type="pres">
      <dgm:prSet presAssocID="{9C0A481B-E70D-4EAF-A9B5-1701E08966D1}" presName="connTx" presStyleLbl="parChTrans1D2" presStyleIdx="2" presStyleCnt="8"/>
      <dgm:spPr/>
      <dgm:t>
        <a:bodyPr/>
        <a:lstStyle/>
        <a:p>
          <a:endParaRPr lang="en-GB"/>
        </a:p>
      </dgm:t>
    </dgm:pt>
    <dgm:pt modelId="{727E1F72-55F2-4175-B7C0-B4C4CF4816AA}" type="pres">
      <dgm:prSet presAssocID="{AD71BC0D-0ECB-4232-AA6B-E0C1B92C25FE}" presName="node" presStyleLbl="node1" presStyleIdx="2" presStyleCnt="8">
        <dgm:presLayoutVars>
          <dgm:bulletEnabled val="1"/>
        </dgm:presLayoutVars>
      </dgm:prSet>
      <dgm:spPr>
        <a:prstGeom prst="rect">
          <a:avLst/>
        </a:prstGeom>
      </dgm:spPr>
      <dgm:t>
        <a:bodyPr/>
        <a:lstStyle/>
        <a:p>
          <a:endParaRPr lang="en-GB"/>
        </a:p>
      </dgm:t>
    </dgm:pt>
    <dgm:pt modelId="{2680B470-8570-4DD6-B974-22AEC0E9C7BE}" type="pres">
      <dgm:prSet presAssocID="{36310F97-BB2C-4B63-A44C-95BB40CCF316}" presName="Name9" presStyleLbl="parChTrans1D2" presStyleIdx="3" presStyleCnt="8"/>
      <dgm:spPr/>
      <dgm:t>
        <a:bodyPr/>
        <a:lstStyle/>
        <a:p>
          <a:endParaRPr lang="en-GB"/>
        </a:p>
      </dgm:t>
    </dgm:pt>
    <dgm:pt modelId="{D3407204-2074-4369-8B1B-091754A96EEB}" type="pres">
      <dgm:prSet presAssocID="{36310F97-BB2C-4B63-A44C-95BB40CCF316}" presName="connTx" presStyleLbl="parChTrans1D2" presStyleIdx="3" presStyleCnt="8"/>
      <dgm:spPr/>
      <dgm:t>
        <a:bodyPr/>
        <a:lstStyle/>
        <a:p>
          <a:endParaRPr lang="en-GB"/>
        </a:p>
      </dgm:t>
    </dgm:pt>
    <dgm:pt modelId="{F263712B-A7FC-41A5-B918-BEBABBD2818A}" type="pres">
      <dgm:prSet presAssocID="{F157F6FD-184E-4776-A407-4F94E84B40A1}" presName="node" presStyleLbl="node1" presStyleIdx="3" presStyleCnt="8" custScaleX="134934" custRadScaleRad="105301" custRadScaleInc="-11538">
        <dgm:presLayoutVars>
          <dgm:bulletEnabled val="1"/>
        </dgm:presLayoutVars>
      </dgm:prSet>
      <dgm:spPr>
        <a:prstGeom prst="rect">
          <a:avLst/>
        </a:prstGeom>
      </dgm:spPr>
      <dgm:t>
        <a:bodyPr/>
        <a:lstStyle/>
        <a:p>
          <a:endParaRPr lang="en-GB"/>
        </a:p>
      </dgm:t>
    </dgm:pt>
    <dgm:pt modelId="{AB5EEC15-94D0-446A-A331-00370177FCEF}" type="pres">
      <dgm:prSet presAssocID="{75416B16-6214-4511-8745-AF0765D26D5F}" presName="Name9" presStyleLbl="parChTrans1D2" presStyleIdx="4" presStyleCnt="8"/>
      <dgm:spPr/>
      <dgm:t>
        <a:bodyPr/>
        <a:lstStyle/>
        <a:p>
          <a:endParaRPr lang="en-GB"/>
        </a:p>
      </dgm:t>
    </dgm:pt>
    <dgm:pt modelId="{61D349FC-40AC-431C-A900-F4EAB77F43AF}" type="pres">
      <dgm:prSet presAssocID="{75416B16-6214-4511-8745-AF0765D26D5F}" presName="connTx" presStyleLbl="parChTrans1D2" presStyleIdx="4" presStyleCnt="8"/>
      <dgm:spPr/>
      <dgm:t>
        <a:bodyPr/>
        <a:lstStyle/>
        <a:p>
          <a:endParaRPr lang="en-GB"/>
        </a:p>
      </dgm:t>
    </dgm:pt>
    <dgm:pt modelId="{61628E0A-668B-4081-AEF0-544CB7661CD6}" type="pres">
      <dgm:prSet presAssocID="{DA36B58B-EA79-4669-9ECD-6DFE4F6C2601}" presName="node" presStyleLbl="node1" presStyleIdx="4" presStyleCnt="8">
        <dgm:presLayoutVars>
          <dgm:bulletEnabled val="1"/>
        </dgm:presLayoutVars>
      </dgm:prSet>
      <dgm:spPr>
        <a:prstGeom prst="rect">
          <a:avLst/>
        </a:prstGeom>
      </dgm:spPr>
      <dgm:t>
        <a:bodyPr/>
        <a:lstStyle/>
        <a:p>
          <a:endParaRPr lang="en-GB"/>
        </a:p>
      </dgm:t>
    </dgm:pt>
    <dgm:pt modelId="{58DF633E-894C-48BB-B676-46A3CF5650D1}" type="pres">
      <dgm:prSet presAssocID="{C4C8314C-DE56-48F5-8C7C-67EF65061C11}" presName="Name9" presStyleLbl="parChTrans1D2" presStyleIdx="5" presStyleCnt="8"/>
      <dgm:spPr/>
      <dgm:t>
        <a:bodyPr/>
        <a:lstStyle/>
        <a:p>
          <a:endParaRPr lang="en-GB"/>
        </a:p>
      </dgm:t>
    </dgm:pt>
    <dgm:pt modelId="{75CDAAAC-8134-4422-ABEE-F5ACFF3A7F53}" type="pres">
      <dgm:prSet presAssocID="{C4C8314C-DE56-48F5-8C7C-67EF65061C11}" presName="connTx" presStyleLbl="parChTrans1D2" presStyleIdx="5" presStyleCnt="8"/>
      <dgm:spPr/>
      <dgm:t>
        <a:bodyPr/>
        <a:lstStyle/>
        <a:p>
          <a:endParaRPr lang="en-GB"/>
        </a:p>
      </dgm:t>
    </dgm:pt>
    <dgm:pt modelId="{23F6EA12-34D0-4D2C-A89B-0AAC55DBDF62}" type="pres">
      <dgm:prSet presAssocID="{CAD7FA15-6C89-4775-A426-7D7033AC4567}" presName="node" presStyleLbl="node1" presStyleIdx="5" presStyleCnt="8">
        <dgm:presLayoutVars>
          <dgm:bulletEnabled val="1"/>
        </dgm:presLayoutVars>
      </dgm:prSet>
      <dgm:spPr>
        <a:prstGeom prst="rect">
          <a:avLst/>
        </a:prstGeom>
      </dgm:spPr>
      <dgm:t>
        <a:bodyPr/>
        <a:lstStyle/>
        <a:p>
          <a:endParaRPr lang="en-GB"/>
        </a:p>
      </dgm:t>
    </dgm:pt>
    <dgm:pt modelId="{7F8B8454-F4B6-4359-AC1E-BCDB1DD2FD37}" type="pres">
      <dgm:prSet presAssocID="{0221BB21-B069-4EA6-B658-812F7AB9F7B9}" presName="Name9" presStyleLbl="parChTrans1D2" presStyleIdx="6" presStyleCnt="8"/>
      <dgm:spPr/>
      <dgm:t>
        <a:bodyPr/>
        <a:lstStyle/>
        <a:p>
          <a:endParaRPr lang="en-GB"/>
        </a:p>
      </dgm:t>
    </dgm:pt>
    <dgm:pt modelId="{E86700C4-360C-441C-9BD2-213B5A45E254}" type="pres">
      <dgm:prSet presAssocID="{0221BB21-B069-4EA6-B658-812F7AB9F7B9}" presName="connTx" presStyleLbl="parChTrans1D2" presStyleIdx="6" presStyleCnt="8"/>
      <dgm:spPr/>
      <dgm:t>
        <a:bodyPr/>
        <a:lstStyle/>
        <a:p>
          <a:endParaRPr lang="en-GB"/>
        </a:p>
      </dgm:t>
    </dgm:pt>
    <dgm:pt modelId="{3E008599-2E42-4940-B627-BEC6501F33BD}" type="pres">
      <dgm:prSet presAssocID="{7FBD7EE3-9089-4CE5-89B4-50B3E3F7008D}" presName="node" presStyleLbl="node1" presStyleIdx="6" presStyleCnt="8">
        <dgm:presLayoutVars>
          <dgm:bulletEnabled val="1"/>
        </dgm:presLayoutVars>
      </dgm:prSet>
      <dgm:spPr>
        <a:prstGeom prst="rect">
          <a:avLst/>
        </a:prstGeom>
      </dgm:spPr>
      <dgm:t>
        <a:bodyPr/>
        <a:lstStyle/>
        <a:p>
          <a:endParaRPr lang="en-GB"/>
        </a:p>
      </dgm:t>
    </dgm:pt>
    <dgm:pt modelId="{43FA9212-390E-4AEF-8477-EDA26E5280CA}" type="pres">
      <dgm:prSet presAssocID="{62325B8D-09FA-4258-BC91-BCEC2F831AD9}" presName="Name9" presStyleLbl="parChTrans1D2" presStyleIdx="7" presStyleCnt="8"/>
      <dgm:spPr/>
      <dgm:t>
        <a:bodyPr/>
        <a:lstStyle/>
        <a:p>
          <a:endParaRPr lang="en-GB"/>
        </a:p>
      </dgm:t>
    </dgm:pt>
    <dgm:pt modelId="{26E96D89-BF76-470E-8DF4-909EE748CF3F}" type="pres">
      <dgm:prSet presAssocID="{62325B8D-09FA-4258-BC91-BCEC2F831AD9}" presName="connTx" presStyleLbl="parChTrans1D2" presStyleIdx="7" presStyleCnt="8"/>
      <dgm:spPr/>
      <dgm:t>
        <a:bodyPr/>
        <a:lstStyle/>
        <a:p>
          <a:endParaRPr lang="en-GB"/>
        </a:p>
      </dgm:t>
    </dgm:pt>
    <dgm:pt modelId="{953E0E42-5E2A-44D7-9F4D-CB6D7F46C1F0}" type="pres">
      <dgm:prSet presAssocID="{34A37B85-B581-4618-8DDA-827330A71ACE}" presName="node" presStyleLbl="node1" presStyleIdx="7" presStyleCnt="8">
        <dgm:presLayoutVars>
          <dgm:bulletEnabled val="1"/>
        </dgm:presLayoutVars>
      </dgm:prSet>
      <dgm:spPr>
        <a:prstGeom prst="rect">
          <a:avLst/>
        </a:prstGeom>
      </dgm:spPr>
      <dgm:t>
        <a:bodyPr/>
        <a:lstStyle/>
        <a:p>
          <a:endParaRPr lang="en-GB"/>
        </a:p>
      </dgm:t>
    </dgm:pt>
  </dgm:ptLst>
  <dgm:cxnLst>
    <dgm:cxn modelId="{F9D199DD-B1B0-45E6-B21D-873562E410FC}" type="presOf" srcId="{36310F97-BB2C-4B63-A44C-95BB40CCF316}" destId="{2680B470-8570-4DD6-B974-22AEC0E9C7BE}" srcOrd="0" destOrd="0" presId="urn:microsoft.com/office/officeart/2005/8/layout/radial1"/>
    <dgm:cxn modelId="{C2087181-58DE-4737-97B1-8D94F85EB701}" srcId="{048BE7C2-B706-4AD5-8D14-402A8EB96EF9}" destId="{34A37B85-B581-4618-8DDA-827330A71ACE}" srcOrd="7" destOrd="0" parTransId="{62325B8D-09FA-4258-BC91-BCEC2F831AD9}" sibTransId="{90A20F28-0E7D-4698-B5F9-067E073500D1}"/>
    <dgm:cxn modelId="{21FF50D1-F9BC-4E78-A2D3-22DFA7F39198}" type="presOf" srcId="{2F267647-88E4-4E6D-B242-D43C1F60339C}" destId="{296ECA89-A960-4632-A1FD-78E6E59476BB}" srcOrd="0" destOrd="0" presId="urn:microsoft.com/office/officeart/2005/8/layout/radial1"/>
    <dgm:cxn modelId="{4FACE221-E5D1-4FCD-92E2-969FC7644F34}" type="presOf" srcId="{AD71BC0D-0ECB-4232-AA6B-E0C1B92C25FE}" destId="{727E1F72-55F2-4175-B7C0-B4C4CF4816AA}" srcOrd="0" destOrd="0" presId="urn:microsoft.com/office/officeart/2005/8/layout/radial1"/>
    <dgm:cxn modelId="{1432274D-C453-4357-AA35-2302D5A01B54}" type="presOf" srcId="{4D1C3AA8-5AA5-45DB-9646-270AB023EBD8}" destId="{4B13FF35-56A9-4D9C-8EA5-DC599118616F}" srcOrd="1" destOrd="0" presId="urn:microsoft.com/office/officeart/2005/8/layout/radial1"/>
    <dgm:cxn modelId="{2188BEF1-8F5C-4195-A29B-45BFAA6A4CEF}" srcId="{048BE7C2-B706-4AD5-8D14-402A8EB96EF9}" destId="{DA36B58B-EA79-4669-9ECD-6DFE4F6C2601}" srcOrd="4" destOrd="0" parTransId="{75416B16-6214-4511-8745-AF0765D26D5F}" sibTransId="{98DF4A96-7865-4A00-B90D-E541F994CD36}"/>
    <dgm:cxn modelId="{E8214AF7-6AFA-4024-A4EC-35D9F66E1A7D}" type="presOf" srcId="{CAD7FA15-6C89-4775-A426-7D7033AC4567}" destId="{23F6EA12-34D0-4D2C-A89B-0AAC55DBDF62}" srcOrd="0" destOrd="0" presId="urn:microsoft.com/office/officeart/2005/8/layout/radial1"/>
    <dgm:cxn modelId="{826D9A0F-8A16-4BEE-925F-085C13B30831}" type="presOf" srcId="{C4C8314C-DE56-48F5-8C7C-67EF65061C11}" destId="{75CDAAAC-8134-4422-ABEE-F5ACFF3A7F53}" srcOrd="1" destOrd="0" presId="urn:microsoft.com/office/officeart/2005/8/layout/radial1"/>
    <dgm:cxn modelId="{04E840F7-0554-4AC5-8F9E-9C2D7786FFDD}" type="presOf" srcId="{34A37B85-B581-4618-8DDA-827330A71ACE}" destId="{953E0E42-5E2A-44D7-9F4D-CB6D7F46C1F0}" srcOrd="0" destOrd="0" presId="urn:microsoft.com/office/officeart/2005/8/layout/radial1"/>
    <dgm:cxn modelId="{C3626889-1BDA-4A9D-8037-CE7DFF0D82FF}" type="presOf" srcId="{DA36B58B-EA79-4669-9ECD-6DFE4F6C2601}" destId="{61628E0A-668B-4081-AEF0-544CB7661CD6}" srcOrd="0" destOrd="0" presId="urn:microsoft.com/office/officeart/2005/8/layout/radial1"/>
    <dgm:cxn modelId="{5A3039EC-5BA6-407E-B3D9-DCE9F02CE94F}" srcId="{048BE7C2-B706-4AD5-8D14-402A8EB96EF9}" destId="{7FBD7EE3-9089-4CE5-89B4-50B3E3F7008D}" srcOrd="6" destOrd="0" parTransId="{0221BB21-B069-4EA6-B658-812F7AB9F7B9}" sibTransId="{A22D80C5-FFDE-4148-A362-52DE4E098CAF}"/>
    <dgm:cxn modelId="{D712E6C2-A63B-4E4C-ABBF-EB66021479CE}" srcId="{048BE7C2-B706-4AD5-8D14-402A8EB96EF9}" destId="{8EFF746A-70C4-46CE-9D51-404ED834D783}" srcOrd="1" destOrd="0" parTransId="{4D1C3AA8-5AA5-45DB-9646-270AB023EBD8}" sibTransId="{3A3D7D8A-0DE1-4EBE-AD87-5F68623685CB}"/>
    <dgm:cxn modelId="{55754703-2DF4-4561-A4A7-6C1924406E29}" type="presOf" srcId="{2F267647-88E4-4E6D-B242-D43C1F60339C}" destId="{CE543B3F-EEE7-4A90-99FC-A28D5AAD670C}" srcOrd="1" destOrd="0" presId="urn:microsoft.com/office/officeart/2005/8/layout/radial1"/>
    <dgm:cxn modelId="{1A05EF59-B914-4EE3-AA9D-AB946F9BB9F5}" srcId="{048BE7C2-B706-4AD5-8D14-402A8EB96EF9}" destId="{A868592E-22B6-4D82-8CB9-7631D407E9C1}" srcOrd="0" destOrd="0" parTransId="{2F267647-88E4-4E6D-B242-D43C1F60339C}" sibTransId="{16F9AC78-5552-40FB-8094-3328EFB80D25}"/>
    <dgm:cxn modelId="{38622BFB-EB80-4CB6-98C0-DA488ED56460}" type="presOf" srcId="{C4C8314C-DE56-48F5-8C7C-67EF65061C11}" destId="{58DF633E-894C-48BB-B676-46A3CF5650D1}" srcOrd="0" destOrd="0" presId="urn:microsoft.com/office/officeart/2005/8/layout/radial1"/>
    <dgm:cxn modelId="{F9D52B04-867F-4DE6-972F-062E30C15925}" type="presOf" srcId="{75416B16-6214-4511-8745-AF0765D26D5F}" destId="{AB5EEC15-94D0-446A-A331-00370177FCEF}" srcOrd="0" destOrd="0" presId="urn:microsoft.com/office/officeart/2005/8/layout/radial1"/>
    <dgm:cxn modelId="{5042F23A-036F-4FB6-BE68-0A42F0B71C9E}" type="presOf" srcId="{048BE7C2-B706-4AD5-8D14-402A8EB96EF9}" destId="{A4A15383-799A-477E-8800-A9A94C0F4260}" srcOrd="0" destOrd="0" presId="urn:microsoft.com/office/officeart/2005/8/layout/radial1"/>
    <dgm:cxn modelId="{8446357B-FEBD-4766-9182-F643A5DB0E71}" type="presOf" srcId="{9C0A481B-E70D-4EAF-A9B5-1701E08966D1}" destId="{1011A534-8101-4D83-8ED9-65B6F85C5890}" srcOrd="1" destOrd="0" presId="urn:microsoft.com/office/officeart/2005/8/layout/radial1"/>
    <dgm:cxn modelId="{C521437B-33B5-4FC1-9FCE-223118B29C3C}" type="presOf" srcId="{8EFF746A-70C4-46CE-9D51-404ED834D783}" destId="{D641E0E5-CD22-4316-A89B-A6EE6968B1A8}" srcOrd="0" destOrd="0" presId="urn:microsoft.com/office/officeart/2005/8/layout/radial1"/>
    <dgm:cxn modelId="{346D0B89-A1E1-4FB3-8885-93263BC98C9D}" type="presOf" srcId="{75416B16-6214-4511-8745-AF0765D26D5F}" destId="{61D349FC-40AC-431C-A900-F4EAB77F43AF}" srcOrd="1" destOrd="0" presId="urn:microsoft.com/office/officeart/2005/8/layout/radial1"/>
    <dgm:cxn modelId="{E792C4DC-6D44-4A43-A532-B57E615F6222}" srcId="{048BE7C2-B706-4AD5-8D14-402A8EB96EF9}" destId="{AD71BC0D-0ECB-4232-AA6B-E0C1B92C25FE}" srcOrd="2" destOrd="0" parTransId="{9C0A481B-E70D-4EAF-A9B5-1701E08966D1}" sibTransId="{47335A3D-D30A-46CB-A3FB-655FDC8B1C33}"/>
    <dgm:cxn modelId="{F2A0E718-5B8C-4E0E-A08C-0ED5EDC5ED0F}" type="presOf" srcId="{0221BB21-B069-4EA6-B658-812F7AB9F7B9}" destId="{E86700C4-360C-441C-9BD2-213B5A45E254}" srcOrd="1" destOrd="0" presId="urn:microsoft.com/office/officeart/2005/8/layout/radial1"/>
    <dgm:cxn modelId="{51D3DDC7-9FB2-47EC-BE4D-1459A3578678}" type="presOf" srcId="{7FBD7EE3-9089-4CE5-89B4-50B3E3F7008D}" destId="{3E008599-2E42-4940-B627-BEC6501F33BD}" srcOrd="0" destOrd="0" presId="urn:microsoft.com/office/officeart/2005/8/layout/radial1"/>
    <dgm:cxn modelId="{9F11AD61-20A8-488C-97DE-7CAFBFCD0861}" srcId="{048BE7C2-B706-4AD5-8D14-402A8EB96EF9}" destId="{CAD7FA15-6C89-4775-A426-7D7033AC4567}" srcOrd="5" destOrd="0" parTransId="{C4C8314C-DE56-48F5-8C7C-67EF65061C11}" sibTransId="{EB5E39B1-EB0D-43B1-AFBB-044D314A01EA}"/>
    <dgm:cxn modelId="{D89C8554-BB2B-4E5C-BEEB-49DC3FDB648E}" type="presOf" srcId="{4D1C3AA8-5AA5-45DB-9646-270AB023EBD8}" destId="{805E9F10-B80F-4DE2-ABEC-4DB3D6C2B6EE}" srcOrd="0" destOrd="0" presId="urn:microsoft.com/office/officeart/2005/8/layout/radial1"/>
    <dgm:cxn modelId="{635CDD0E-B2B9-40DA-91B8-97DC8CAF7CD4}" type="presOf" srcId="{F157F6FD-184E-4776-A407-4F94E84B40A1}" destId="{F263712B-A7FC-41A5-B918-BEBABBD2818A}" srcOrd="0" destOrd="0" presId="urn:microsoft.com/office/officeart/2005/8/layout/radial1"/>
    <dgm:cxn modelId="{8D09BB46-CE24-4CCB-921F-693102E56DFA}" type="presOf" srcId="{36310F97-BB2C-4B63-A44C-95BB40CCF316}" destId="{D3407204-2074-4369-8B1B-091754A96EEB}" srcOrd="1" destOrd="0" presId="urn:microsoft.com/office/officeart/2005/8/layout/radial1"/>
    <dgm:cxn modelId="{D36ECAF5-1022-41B5-854E-E6E11B8B1329}" srcId="{373976FD-000B-4790-9E58-8E14B63D450C}" destId="{048BE7C2-B706-4AD5-8D14-402A8EB96EF9}" srcOrd="0" destOrd="0" parTransId="{35A74620-F7C9-4B64-B28A-A7499E9D9B4C}" sibTransId="{EDB88716-2E51-42E1-AF0C-BA990F627CC2}"/>
    <dgm:cxn modelId="{52510944-7A4D-44E8-9FCA-86DC89E43500}" type="presOf" srcId="{A868592E-22B6-4D82-8CB9-7631D407E9C1}" destId="{D18689AC-D139-462A-AC8D-5C27D9635F25}" srcOrd="0" destOrd="0" presId="urn:microsoft.com/office/officeart/2005/8/layout/radial1"/>
    <dgm:cxn modelId="{A45119A2-F1BF-43E5-A84A-88E46F306305}" type="presOf" srcId="{373976FD-000B-4790-9E58-8E14B63D450C}" destId="{CD565C0E-2E6C-4256-A9E1-40EC27C3C760}" srcOrd="0" destOrd="0" presId="urn:microsoft.com/office/officeart/2005/8/layout/radial1"/>
    <dgm:cxn modelId="{15C67CE6-C8E8-4B75-B8DE-1ADA36AB0C13}" type="presOf" srcId="{9C0A481B-E70D-4EAF-A9B5-1701E08966D1}" destId="{C50EA18E-5AA3-43B8-A25B-6D355F6C5B65}" srcOrd="0" destOrd="0" presId="urn:microsoft.com/office/officeart/2005/8/layout/radial1"/>
    <dgm:cxn modelId="{A911EFA6-5A84-49AE-B53F-06FF50A3F9AD}" type="presOf" srcId="{62325B8D-09FA-4258-BC91-BCEC2F831AD9}" destId="{26E96D89-BF76-470E-8DF4-909EE748CF3F}" srcOrd="1" destOrd="0" presId="urn:microsoft.com/office/officeart/2005/8/layout/radial1"/>
    <dgm:cxn modelId="{DDBC9936-82BF-40C8-A9A1-ECCC999EF5B5}" type="presOf" srcId="{62325B8D-09FA-4258-BC91-BCEC2F831AD9}" destId="{43FA9212-390E-4AEF-8477-EDA26E5280CA}" srcOrd="0" destOrd="0" presId="urn:microsoft.com/office/officeart/2005/8/layout/radial1"/>
    <dgm:cxn modelId="{49DC10A2-9A95-4007-A869-A3ED9201B985}" type="presOf" srcId="{0221BB21-B069-4EA6-B658-812F7AB9F7B9}" destId="{7F8B8454-F4B6-4359-AC1E-BCDB1DD2FD37}" srcOrd="0" destOrd="0" presId="urn:microsoft.com/office/officeart/2005/8/layout/radial1"/>
    <dgm:cxn modelId="{2F9EBDAB-0E54-43B5-A2D4-446EF48F21BA}" srcId="{048BE7C2-B706-4AD5-8D14-402A8EB96EF9}" destId="{F157F6FD-184E-4776-A407-4F94E84B40A1}" srcOrd="3" destOrd="0" parTransId="{36310F97-BB2C-4B63-A44C-95BB40CCF316}" sibTransId="{3DCCE9AB-21FF-4CD6-A29D-C50B5EF1640F}"/>
    <dgm:cxn modelId="{A7720DE8-C8E6-4EF9-85BE-107BC2F00629}" type="presParOf" srcId="{CD565C0E-2E6C-4256-A9E1-40EC27C3C760}" destId="{A4A15383-799A-477E-8800-A9A94C0F4260}" srcOrd="0" destOrd="0" presId="urn:microsoft.com/office/officeart/2005/8/layout/radial1"/>
    <dgm:cxn modelId="{B053AC7D-0367-4D37-AE8B-E055040C32E1}" type="presParOf" srcId="{CD565C0E-2E6C-4256-A9E1-40EC27C3C760}" destId="{296ECA89-A960-4632-A1FD-78E6E59476BB}" srcOrd="1" destOrd="0" presId="urn:microsoft.com/office/officeart/2005/8/layout/radial1"/>
    <dgm:cxn modelId="{1224C865-4431-4F39-B745-B55E31CEF29B}" type="presParOf" srcId="{296ECA89-A960-4632-A1FD-78E6E59476BB}" destId="{CE543B3F-EEE7-4A90-99FC-A28D5AAD670C}" srcOrd="0" destOrd="0" presId="urn:microsoft.com/office/officeart/2005/8/layout/radial1"/>
    <dgm:cxn modelId="{A86DE576-8603-4637-9F13-69BD0D5D95FE}" type="presParOf" srcId="{CD565C0E-2E6C-4256-A9E1-40EC27C3C760}" destId="{D18689AC-D139-462A-AC8D-5C27D9635F25}" srcOrd="2" destOrd="0" presId="urn:microsoft.com/office/officeart/2005/8/layout/radial1"/>
    <dgm:cxn modelId="{8D22FF57-8B92-4A01-AE39-F6C3081F2B71}" type="presParOf" srcId="{CD565C0E-2E6C-4256-A9E1-40EC27C3C760}" destId="{805E9F10-B80F-4DE2-ABEC-4DB3D6C2B6EE}" srcOrd="3" destOrd="0" presId="urn:microsoft.com/office/officeart/2005/8/layout/radial1"/>
    <dgm:cxn modelId="{FDFA99D6-17B1-4BDA-B531-5DB33C31B774}" type="presParOf" srcId="{805E9F10-B80F-4DE2-ABEC-4DB3D6C2B6EE}" destId="{4B13FF35-56A9-4D9C-8EA5-DC599118616F}" srcOrd="0" destOrd="0" presId="urn:microsoft.com/office/officeart/2005/8/layout/radial1"/>
    <dgm:cxn modelId="{B4C79546-6136-4F2F-A9E6-E0EDB5A1A450}" type="presParOf" srcId="{CD565C0E-2E6C-4256-A9E1-40EC27C3C760}" destId="{D641E0E5-CD22-4316-A89B-A6EE6968B1A8}" srcOrd="4" destOrd="0" presId="urn:microsoft.com/office/officeart/2005/8/layout/radial1"/>
    <dgm:cxn modelId="{55EF5983-7382-4C26-81CA-CD4D3B1D0AF3}" type="presParOf" srcId="{CD565C0E-2E6C-4256-A9E1-40EC27C3C760}" destId="{C50EA18E-5AA3-43B8-A25B-6D355F6C5B65}" srcOrd="5" destOrd="0" presId="urn:microsoft.com/office/officeart/2005/8/layout/radial1"/>
    <dgm:cxn modelId="{C027BADD-AA7F-48BE-B36D-4859CCC99CA6}" type="presParOf" srcId="{C50EA18E-5AA3-43B8-A25B-6D355F6C5B65}" destId="{1011A534-8101-4D83-8ED9-65B6F85C5890}" srcOrd="0" destOrd="0" presId="urn:microsoft.com/office/officeart/2005/8/layout/radial1"/>
    <dgm:cxn modelId="{EE1D72E7-453D-40B7-9E8E-31471A907156}" type="presParOf" srcId="{CD565C0E-2E6C-4256-A9E1-40EC27C3C760}" destId="{727E1F72-55F2-4175-B7C0-B4C4CF4816AA}" srcOrd="6" destOrd="0" presId="urn:microsoft.com/office/officeart/2005/8/layout/radial1"/>
    <dgm:cxn modelId="{647FA6FB-F7DA-467E-B65C-20EBBEA4C4F6}" type="presParOf" srcId="{CD565C0E-2E6C-4256-A9E1-40EC27C3C760}" destId="{2680B470-8570-4DD6-B974-22AEC0E9C7BE}" srcOrd="7" destOrd="0" presId="urn:microsoft.com/office/officeart/2005/8/layout/radial1"/>
    <dgm:cxn modelId="{50842080-FF1B-4120-B52E-CAE8B33BB8D5}" type="presParOf" srcId="{2680B470-8570-4DD6-B974-22AEC0E9C7BE}" destId="{D3407204-2074-4369-8B1B-091754A96EEB}" srcOrd="0" destOrd="0" presId="urn:microsoft.com/office/officeart/2005/8/layout/radial1"/>
    <dgm:cxn modelId="{BF834C70-73DB-431E-9210-48068C4C32B3}" type="presParOf" srcId="{CD565C0E-2E6C-4256-A9E1-40EC27C3C760}" destId="{F263712B-A7FC-41A5-B918-BEBABBD2818A}" srcOrd="8" destOrd="0" presId="urn:microsoft.com/office/officeart/2005/8/layout/radial1"/>
    <dgm:cxn modelId="{DED27462-8918-4AD9-AECA-C38306674264}" type="presParOf" srcId="{CD565C0E-2E6C-4256-A9E1-40EC27C3C760}" destId="{AB5EEC15-94D0-446A-A331-00370177FCEF}" srcOrd="9" destOrd="0" presId="urn:microsoft.com/office/officeart/2005/8/layout/radial1"/>
    <dgm:cxn modelId="{3C6DA3AA-10F5-4A76-9565-A2EF5DB853BB}" type="presParOf" srcId="{AB5EEC15-94D0-446A-A331-00370177FCEF}" destId="{61D349FC-40AC-431C-A900-F4EAB77F43AF}" srcOrd="0" destOrd="0" presId="urn:microsoft.com/office/officeart/2005/8/layout/radial1"/>
    <dgm:cxn modelId="{581993D2-579E-42F2-8785-3CBB47231E64}" type="presParOf" srcId="{CD565C0E-2E6C-4256-A9E1-40EC27C3C760}" destId="{61628E0A-668B-4081-AEF0-544CB7661CD6}" srcOrd="10" destOrd="0" presId="urn:microsoft.com/office/officeart/2005/8/layout/radial1"/>
    <dgm:cxn modelId="{E475E171-FE40-45A3-BA7B-E61851FD5571}" type="presParOf" srcId="{CD565C0E-2E6C-4256-A9E1-40EC27C3C760}" destId="{58DF633E-894C-48BB-B676-46A3CF5650D1}" srcOrd="11" destOrd="0" presId="urn:microsoft.com/office/officeart/2005/8/layout/radial1"/>
    <dgm:cxn modelId="{13AF1A6B-EE25-44E2-95CB-4BFDA10528C1}" type="presParOf" srcId="{58DF633E-894C-48BB-B676-46A3CF5650D1}" destId="{75CDAAAC-8134-4422-ABEE-F5ACFF3A7F53}" srcOrd="0" destOrd="0" presId="urn:microsoft.com/office/officeart/2005/8/layout/radial1"/>
    <dgm:cxn modelId="{8B5C6598-AF7F-42E1-A506-704CFB8105AF}" type="presParOf" srcId="{CD565C0E-2E6C-4256-A9E1-40EC27C3C760}" destId="{23F6EA12-34D0-4D2C-A89B-0AAC55DBDF62}" srcOrd="12" destOrd="0" presId="urn:microsoft.com/office/officeart/2005/8/layout/radial1"/>
    <dgm:cxn modelId="{689A0E60-6424-4AA4-82A2-12F99D4C1DC8}" type="presParOf" srcId="{CD565C0E-2E6C-4256-A9E1-40EC27C3C760}" destId="{7F8B8454-F4B6-4359-AC1E-BCDB1DD2FD37}" srcOrd="13" destOrd="0" presId="urn:microsoft.com/office/officeart/2005/8/layout/radial1"/>
    <dgm:cxn modelId="{ACC836FE-448F-4792-895A-32E01EFE98ED}" type="presParOf" srcId="{7F8B8454-F4B6-4359-AC1E-BCDB1DD2FD37}" destId="{E86700C4-360C-441C-9BD2-213B5A45E254}" srcOrd="0" destOrd="0" presId="urn:microsoft.com/office/officeart/2005/8/layout/radial1"/>
    <dgm:cxn modelId="{D8EE684B-46BE-46EC-A1A5-E52979A83206}" type="presParOf" srcId="{CD565C0E-2E6C-4256-A9E1-40EC27C3C760}" destId="{3E008599-2E42-4940-B627-BEC6501F33BD}" srcOrd="14" destOrd="0" presId="urn:microsoft.com/office/officeart/2005/8/layout/radial1"/>
    <dgm:cxn modelId="{7B10BB66-420D-4A88-B023-90D5F5130BEC}" type="presParOf" srcId="{CD565C0E-2E6C-4256-A9E1-40EC27C3C760}" destId="{43FA9212-390E-4AEF-8477-EDA26E5280CA}" srcOrd="15" destOrd="0" presId="urn:microsoft.com/office/officeart/2005/8/layout/radial1"/>
    <dgm:cxn modelId="{4149F780-9A14-4A92-A29B-E022F5D83D70}" type="presParOf" srcId="{43FA9212-390E-4AEF-8477-EDA26E5280CA}" destId="{26E96D89-BF76-470E-8DF4-909EE748CF3F}" srcOrd="0" destOrd="0" presId="urn:microsoft.com/office/officeart/2005/8/layout/radial1"/>
    <dgm:cxn modelId="{070C81D3-CF8F-4E6D-8847-B46F6D3A5C24}" type="presParOf" srcId="{CD565C0E-2E6C-4256-A9E1-40EC27C3C760}" destId="{953E0E42-5E2A-44D7-9F4D-CB6D7F46C1F0}" srcOrd="16"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EDF5EB-E542-4089-960C-F28A4CDF383D}"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GB"/>
        </a:p>
      </dgm:t>
    </dgm:pt>
    <dgm:pt modelId="{34B50B0D-6698-4798-8463-3E1B69F74338}">
      <dgm:prSet phldrT="[Text]"/>
      <dgm:spPr/>
      <dgm:t>
        <a:bodyPr/>
        <a:lstStyle/>
        <a:p>
          <a:r>
            <a:rPr lang="en-GB" dirty="0" smtClean="0">
              <a:latin typeface="Calibri" panose="020F0502020204030204" pitchFamily="34" charset="0"/>
            </a:rPr>
            <a:t>SELEP Strategic Board</a:t>
          </a:r>
          <a:endParaRPr lang="en-GB" dirty="0">
            <a:latin typeface="Calibri" panose="020F0502020204030204" pitchFamily="34" charset="0"/>
          </a:endParaRPr>
        </a:p>
      </dgm:t>
    </dgm:pt>
    <dgm:pt modelId="{1266D669-E016-4337-8078-6D2CE944EEDC}" type="parTrans" cxnId="{A1D1B0D4-7068-465B-81F9-F496835F43C4}">
      <dgm:prSet/>
      <dgm:spPr/>
      <dgm:t>
        <a:bodyPr/>
        <a:lstStyle/>
        <a:p>
          <a:endParaRPr lang="en-GB">
            <a:latin typeface="Calibri" panose="020F0502020204030204" pitchFamily="34" charset="0"/>
          </a:endParaRPr>
        </a:p>
      </dgm:t>
    </dgm:pt>
    <dgm:pt modelId="{61A4FD19-4AFE-4629-A67C-53B8EC55BF0A}" type="sibTrans" cxnId="{A1D1B0D4-7068-465B-81F9-F496835F43C4}">
      <dgm:prSet/>
      <dgm:spPr/>
      <dgm:t>
        <a:bodyPr/>
        <a:lstStyle/>
        <a:p>
          <a:endParaRPr lang="en-GB">
            <a:latin typeface="Calibri" panose="020F0502020204030204" pitchFamily="34" charset="0"/>
          </a:endParaRPr>
        </a:p>
      </dgm:t>
    </dgm:pt>
    <dgm:pt modelId="{8683A8DF-8542-4D56-8891-67120425B267}">
      <dgm:prSet phldrT="[Text]"/>
      <dgm:spPr/>
      <dgm:t>
        <a:bodyPr/>
        <a:lstStyle/>
        <a:p>
          <a:r>
            <a:rPr lang="en-GB" dirty="0" smtClean="0">
              <a:latin typeface="Calibri" panose="020F0502020204030204" pitchFamily="34" charset="0"/>
            </a:rPr>
            <a:t>SELEP Accountability Board</a:t>
          </a:r>
          <a:endParaRPr lang="en-GB" dirty="0">
            <a:latin typeface="Calibri" panose="020F0502020204030204" pitchFamily="34" charset="0"/>
          </a:endParaRPr>
        </a:p>
      </dgm:t>
    </dgm:pt>
    <dgm:pt modelId="{D072823D-B7C9-46F9-AC5C-95BF095D0C4A}" type="parTrans" cxnId="{CE3B6883-CA8E-40BC-A3C3-235E0920D865}">
      <dgm:prSet/>
      <dgm:spPr/>
      <dgm:t>
        <a:bodyPr/>
        <a:lstStyle/>
        <a:p>
          <a:endParaRPr lang="en-GB">
            <a:latin typeface="Calibri" panose="020F0502020204030204" pitchFamily="34" charset="0"/>
          </a:endParaRPr>
        </a:p>
      </dgm:t>
    </dgm:pt>
    <dgm:pt modelId="{89D2E24A-0BE4-44DD-8BF9-0934D64C80D9}" type="sibTrans" cxnId="{CE3B6883-CA8E-40BC-A3C3-235E0920D865}">
      <dgm:prSet/>
      <dgm:spPr/>
      <dgm:t>
        <a:bodyPr/>
        <a:lstStyle/>
        <a:p>
          <a:endParaRPr lang="en-GB">
            <a:latin typeface="Calibri" panose="020F0502020204030204" pitchFamily="34" charset="0"/>
          </a:endParaRPr>
        </a:p>
      </dgm:t>
    </dgm:pt>
    <dgm:pt modelId="{8AC1682D-8D58-48BE-A681-6A362A0FB6A6}">
      <dgm:prSet phldrT="[Text]"/>
      <dgm:spPr/>
      <dgm:t>
        <a:bodyPr/>
        <a:lstStyle/>
        <a:p>
          <a:r>
            <a:rPr lang="en-GB" dirty="0" smtClean="0">
              <a:latin typeface="Calibri" panose="020F0502020204030204" pitchFamily="34" charset="0"/>
            </a:rPr>
            <a:t>SELEP Federated Boards</a:t>
          </a:r>
          <a:endParaRPr lang="en-GB" dirty="0">
            <a:latin typeface="Calibri" panose="020F0502020204030204" pitchFamily="34" charset="0"/>
          </a:endParaRPr>
        </a:p>
      </dgm:t>
    </dgm:pt>
    <dgm:pt modelId="{D0068C1B-7F27-4F0B-9B2C-7EA8FBFFC5D0}" type="parTrans" cxnId="{D47A0F75-5C42-49EC-9F8D-486ED0F50943}">
      <dgm:prSet/>
      <dgm:spPr/>
      <dgm:t>
        <a:bodyPr/>
        <a:lstStyle/>
        <a:p>
          <a:endParaRPr lang="en-GB">
            <a:latin typeface="Calibri" panose="020F0502020204030204" pitchFamily="34" charset="0"/>
          </a:endParaRPr>
        </a:p>
      </dgm:t>
    </dgm:pt>
    <dgm:pt modelId="{7915A305-F509-40F6-9159-73E682EA73E2}" type="sibTrans" cxnId="{D47A0F75-5C42-49EC-9F8D-486ED0F50943}">
      <dgm:prSet/>
      <dgm:spPr/>
      <dgm:t>
        <a:bodyPr/>
        <a:lstStyle/>
        <a:p>
          <a:endParaRPr lang="en-GB">
            <a:latin typeface="Calibri" panose="020F0502020204030204" pitchFamily="34" charset="0"/>
          </a:endParaRPr>
        </a:p>
      </dgm:t>
    </dgm:pt>
    <dgm:pt modelId="{40DBD5E1-4122-42D0-B135-AC9DA7598EE6}" type="pres">
      <dgm:prSet presAssocID="{8CEDF5EB-E542-4089-960C-F28A4CDF383D}" presName="Name0" presStyleCnt="0">
        <dgm:presLayoutVars>
          <dgm:chMax val="7"/>
          <dgm:chPref val="7"/>
          <dgm:dir/>
        </dgm:presLayoutVars>
      </dgm:prSet>
      <dgm:spPr/>
      <dgm:t>
        <a:bodyPr/>
        <a:lstStyle/>
        <a:p>
          <a:endParaRPr lang="en-GB"/>
        </a:p>
      </dgm:t>
    </dgm:pt>
    <dgm:pt modelId="{7DA67276-8BC8-45EE-8258-378CB9B73ED7}" type="pres">
      <dgm:prSet presAssocID="{8CEDF5EB-E542-4089-960C-F28A4CDF383D}" presName="Name1" presStyleCnt="0"/>
      <dgm:spPr/>
    </dgm:pt>
    <dgm:pt modelId="{8EDA42C0-263B-4CEE-B335-50E41A194D5E}" type="pres">
      <dgm:prSet presAssocID="{8CEDF5EB-E542-4089-960C-F28A4CDF383D}" presName="cycle" presStyleCnt="0"/>
      <dgm:spPr/>
    </dgm:pt>
    <dgm:pt modelId="{32BA37F3-5481-42AA-B57E-0AA129A23863}" type="pres">
      <dgm:prSet presAssocID="{8CEDF5EB-E542-4089-960C-F28A4CDF383D}" presName="srcNode" presStyleLbl="node1" presStyleIdx="0" presStyleCnt="3"/>
      <dgm:spPr/>
    </dgm:pt>
    <dgm:pt modelId="{1DC84110-6B1F-40F1-BDB1-D7F101F56AC9}" type="pres">
      <dgm:prSet presAssocID="{8CEDF5EB-E542-4089-960C-F28A4CDF383D}" presName="conn" presStyleLbl="parChTrans1D2" presStyleIdx="0" presStyleCnt="1"/>
      <dgm:spPr/>
      <dgm:t>
        <a:bodyPr/>
        <a:lstStyle/>
        <a:p>
          <a:endParaRPr lang="en-GB"/>
        </a:p>
      </dgm:t>
    </dgm:pt>
    <dgm:pt modelId="{0FBF0D2C-59C1-4D6E-97CA-B2E79AA29B50}" type="pres">
      <dgm:prSet presAssocID="{8CEDF5EB-E542-4089-960C-F28A4CDF383D}" presName="extraNode" presStyleLbl="node1" presStyleIdx="0" presStyleCnt="3"/>
      <dgm:spPr/>
    </dgm:pt>
    <dgm:pt modelId="{727D9277-5EB7-4D9D-9A85-95D83C844D35}" type="pres">
      <dgm:prSet presAssocID="{8CEDF5EB-E542-4089-960C-F28A4CDF383D}" presName="dstNode" presStyleLbl="node1" presStyleIdx="0" presStyleCnt="3"/>
      <dgm:spPr/>
    </dgm:pt>
    <dgm:pt modelId="{CBBC9443-2590-4417-93A4-96FF18B2331F}" type="pres">
      <dgm:prSet presAssocID="{34B50B0D-6698-4798-8463-3E1B69F74338}" presName="text_1" presStyleLbl="node1" presStyleIdx="0" presStyleCnt="3">
        <dgm:presLayoutVars>
          <dgm:bulletEnabled val="1"/>
        </dgm:presLayoutVars>
      </dgm:prSet>
      <dgm:spPr/>
      <dgm:t>
        <a:bodyPr/>
        <a:lstStyle/>
        <a:p>
          <a:endParaRPr lang="en-GB"/>
        </a:p>
      </dgm:t>
    </dgm:pt>
    <dgm:pt modelId="{EBCBA0BD-C5C4-44B1-8208-B0FF118DF6D1}" type="pres">
      <dgm:prSet presAssocID="{34B50B0D-6698-4798-8463-3E1B69F74338}" presName="accent_1" presStyleCnt="0"/>
      <dgm:spPr/>
    </dgm:pt>
    <dgm:pt modelId="{8ACB7C5B-A04A-4202-9A81-ACBC431E55E3}" type="pres">
      <dgm:prSet presAssocID="{34B50B0D-6698-4798-8463-3E1B69F74338}" presName="accentRepeatNode" presStyleLbl="solidFgAcc1" presStyleIdx="0" presStyleCnt="3"/>
      <dgm:spPr/>
    </dgm:pt>
    <dgm:pt modelId="{39AEF6D6-7684-47A8-A8EB-F8A84DB70DC2}" type="pres">
      <dgm:prSet presAssocID="{8683A8DF-8542-4D56-8891-67120425B267}" presName="text_2" presStyleLbl="node1" presStyleIdx="1" presStyleCnt="3">
        <dgm:presLayoutVars>
          <dgm:bulletEnabled val="1"/>
        </dgm:presLayoutVars>
      </dgm:prSet>
      <dgm:spPr/>
      <dgm:t>
        <a:bodyPr/>
        <a:lstStyle/>
        <a:p>
          <a:endParaRPr lang="en-GB"/>
        </a:p>
      </dgm:t>
    </dgm:pt>
    <dgm:pt modelId="{38521314-7C9A-42C8-AC2E-B6B210B4F6D4}" type="pres">
      <dgm:prSet presAssocID="{8683A8DF-8542-4D56-8891-67120425B267}" presName="accent_2" presStyleCnt="0"/>
      <dgm:spPr/>
    </dgm:pt>
    <dgm:pt modelId="{809BA013-4B83-4DA9-B371-E37057DFA6DB}" type="pres">
      <dgm:prSet presAssocID="{8683A8DF-8542-4D56-8891-67120425B267}" presName="accentRepeatNode" presStyleLbl="solidFgAcc1" presStyleIdx="1" presStyleCnt="3"/>
      <dgm:spPr/>
    </dgm:pt>
    <dgm:pt modelId="{47212A55-4954-45FC-A6AC-C9D9C02542D0}" type="pres">
      <dgm:prSet presAssocID="{8AC1682D-8D58-48BE-A681-6A362A0FB6A6}" presName="text_3" presStyleLbl="node1" presStyleIdx="2" presStyleCnt="3" custLinFactNeighborX="-1435" custLinFactNeighborY="-4605">
        <dgm:presLayoutVars>
          <dgm:bulletEnabled val="1"/>
        </dgm:presLayoutVars>
      </dgm:prSet>
      <dgm:spPr/>
      <dgm:t>
        <a:bodyPr/>
        <a:lstStyle/>
        <a:p>
          <a:endParaRPr lang="en-GB"/>
        </a:p>
      </dgm:t>
    </dgm:pt>
    <dgm:pt modelId="{605188C8-E9C4-416E-BEB7-6045391BA1C4}" type="pres">
      <dgm:prSet presAssocID="{8AC1682D-8D58-48BE-A681-6A362A0FB6A6}" presName="accent_3" presStyleCnt="0"/>
      <dgm:spPr/>
    </dgm:pt>
    <dgm:pt modelId="{0C315876-BA66-4334-9BA2-7E55E3377D90}" type="pres">
      <dgm:prSet presAssocID="{8AC1682D-8D58-48BE-A681-6A362A0FB6A6}" presName="accentRepeatNode" presStyleLbl="solidFgAcc1" presStyleIdx="2" presStyleCnt="3"/>
      <dgm:spPr/>
    </dgm:pt>
  </dgm:ptLst>
  <dgm:cxnLst>
    <dgm:cxn modelId="{A1D1B0D4-7068-465B-81F9-F496835F43C4}" srcId="{8CEDF5EB-E542-4089-960C-F28A4CDF383D}" destId="{34B50B0D-6698-4798-8463-3E1B69F74338}" srcOrd="0" destOrd="0" parTransId="{1266D669-E016-4337-8078-6D2CE944EEDC}" sibTransId="{61A4FD19-4AFE-4629-A67C-53B8EC55BF0A}"/>
    <dgm:cxn modelId="{5D624BA9-24B5-49EF-BCCD-44957BB05B33}" type="presOf" srcId="{61A4FD19-4AFE-4629-A67C-53B8EC55BF0A}" destId="{1DC84110-6B1F-40F1-BDB1-D7F101F56AC9}" srcOrd="0" destOrd="0" presId="urn:microsoft.com/office/officeart/2008/layout/VerticalCurvedList"/>
    <dgm:cxn modelId="{C6F0D91E-6A17-46C6-9590-CE58FF68FA3A}" type="presOf" srcId="{8AC1682D-8D58-48BE-A681-6A362A0FB6A6}" destId="{47212A55-4954-45FC-A6AC-C9D9C02542D0}" srcOrd="0" destOrd="0" presId="urn:microsoft.com/office/officeart/2008/layout/VerticalCurvedList"/>
    <dgm:cxn modelId="{D47A0F75-5C42-49EC-9F8D-486ED0F50943}" srcId="{8CEDF5EB-E542-4089-960C-F28A4CDF383D}" destId="{8AC1682D-8D58-48BE-A681-6A362A0FB6A6}" srcOrd="2" destOrd="0" parTransId="{D0068C1B-7F27-4F0B-9B2C-7EA8FBFFC5D0}" sibTransId="{7915A305-F509-40F6-9159-73E682EA73E2}"/>
    <dgm:cxn modelId="{B1FA797C-1C17-4DDF-A1C3-ED70708C1109}" type="presOf" srcId="{34B50B0D-6698-4798-8463-3E1B69F74338}" destId="{CBBC9443-2590-4417-93A4-96FF18B2331F}" srcOrd="0" destOrd="0" presId="urn:microsoft.com/office/officeart/2008/layout/VerticalCurvedList"/>
    <dgm:cxn modelId="{163564A4-420A-473F-9841-82A8ACAEA124}" type="presOf" srcId="{8CEDF5EB-E542-4089-960C-F28A4CDF383D}" destId="{40DBD5E1-4122-42D0-B135-AC9DA7598EE6}" srcOrd="0" destOrd="0" presId="urn:microsoft.com/office/officeart/2008/layout/VerticalCurvedList"/>
    <dgm:cxn modelId="{CE3B6883-CA8E-40BC-A3C3-235E0920D865}" srcId="{8CEDF5EB-E542-4089-960C-F28A4CDF383D}" destId="{8683A8DF-8542-4D56-8891-67120425B267}" srcOrd="1" destOrd="0" parTransId="{D072823D-B7C9-46F9-AC5C-95BF095D0C4A}" sibTransId="{89D2E24A-0BE4-44DD-8BF9-0934D64C80D9}"/>
    <dgm:cxn modelId="{62ABDF0D-3561-48E2-B802-4344A4B0E546}" type="presOf" srcId="{8683A8DF-8542-4D56-8891-67120425B267}" destId="{39AEF6D6-7684-47A8-A8EB-F8A84DB70DC2}" srcOrd="0" destOrd="0" presId="urn:microsoft.com/office/officeart/2008/layout/VerticalCurvedList"/>
    <dgm:cxn modelId="{CBB0F256-0A95-4F09-8CDE-C6A48B7FA4CD}" type="presParOf" srcId="{40DBD5E1-4122-42D0-B135-AC9DA7598EE6}" destId="{7DA67276-8BC8-45EE-8258-378CB9B73ED7}" srcOrd="0" destOrd="0" presId="urn:microsoft.com/office/officeart/2008/layout/VerticalCurvedList"/>
    <dgm:cxn modelId="{211CBF04-92CB-4ED8-8A71-42D3A563E6D3}" type="presParOf" srcId="{7DA67276-8BC8-45EE-8258-378CB9B73ED7}" destId="{8EDA42C0-263B-4CEE-B335-50E41A194D5E}" srcOrd="0" destOrd="0" presId="urn:microsoft.com/office/officeart/2008/layout/VerticalCurvedList"/>
    <dgm:cxn modelId="{F0533EC8-4A20-46B6-A885-37064CD75BDD}" type="presParOf" srcId="{8EDA42C0-263B-4CEE-B335-50E41A194D5E}" destId="{32BA37F3-5481-42AA-B57E-0AA129A23863}" srcOrd="0" destOrd="0" presId="urn:microsoft.com/office/officeart/2008/layout/VerticalCurvedList"/>
    <dgm:cxn modelId="{276808C5-094D-4D38-9BD4-B42CEE6B1D5D}" type="presParOf" srcId="{8EDA42C0-263B-4CEE-B335-50E41A194D5E}" destId="{1DC84110-6B1F-40F1-BDB1-D7F101F56AC9}" srcOrd="1" destOrd="0" presId="urn:microsoft.com/office/officeart/2008/layout/VerticalCurvedList"/>
    <dgm:cxn modelId="{2DA0AB3C-CB4F-4CE2-9414-0983862CB03D}" type="presParOf" srcId="{8EDA42C0-263B-4CEE-B335-50E41A194D5E}" destId="{0FBF0D2C-59C1-4D6E-97CA-B2E79AA29B50}" srcOrd="2" destOrd="0" presId="urn:microsoft.com/office/officeart/2008/layout/VerticalCurvedList"/>
    <dgm:cxn modelId="{6549C555-7F95-4267-AB51-8870FABE47A2}" type="presParOf" srcId="{8EDA42C0-263B-4CEE-B335-50E41A194D5E}" destId="{727D9277-5EB7-4D9D-9A85-95D83C844D35}" srcOrd="3" destOrd="0" presId="urn:microsoft.com/office/officeart/2008/layout/VerticalCurvedList"/>
    <dgm:cxn modelId="{6A556670-BBEF-4B24-9751-2E170EF29C80}" type="presParOf" srcId="{7DA67276-8BC8-45EE-8258-378CB9B73ED7}" destId="{CBBC9443-2590-4417-93A4-96FF18B2331F}" srcOrd="1" destOrd="0" presId="urn:microsoft.com/office/officeart/2008/layout/VerticalCurvedList"/>
    <dgm:cxn modelId="{FF8D85D1-FFB4-46AD-952E-AE7972EA1D6C}" type="presParOf" srcId="{7DA67276-8BC8-45EE-8258-378CB9B73ED7}" destId="{EBCBA0BD-C5C4-44B1-8208-B0FF118DF6D1}" srcOrd="2" destOrd="0" presId="urn:microsoft.com/office/officeart/2008/layout/VerticalCurvedList"/>
    <dgm:cxn modelId="{3E53517D-58C8-472D-858A-4CA31C2D408A}" type="presParOf" srcId="{EBCBA0BD-C5C4-44B1-8208-B0FF118DF6D1}" destId="{8ACB7C5B-A04A-4202-9A81-ACBC431E55E3}" srcOrd="0" destOrd="0" presId="urn:microsoft.com/office/officeart/2008/layout/VerticalCurvedList"/>
    <dgm:cxn modelId="{DD385CA7-25B3-4590-A1C4-45AB7F02532A}" type="presParOf" srcId="{7DA67276-8BC8-45EE-8258-378CB9B73ED7}" destId="{39AEF6D6-7684-47A8-A8EB-F8A84DB70DC2}" srcOrd="3" destOrd="0" presId="urn:microsoft.com/office/officeart/2008/layout/VerticalCurvedList"/>
    <dgm:cxn modelId="{16F18261-9481-49A5-8099-A1735F31CE8D}" type="presParOf" srcId="{7DA67276-8BC8-45EE-8258-378CB9B73ED7}" destId="{38521314-7C9A-42C8-AC2E-B6B210B4F6D4}" srcOrd="4" destOrd="0" presId="urn:microsoft.com/office/officeart/2008/layout/VerticalCurvedList"/>
    <dgm:cxn modelId="{08B0BB8E-8EA5-4967-8F00-89D73A259F17}" type="presParOf" srcId="{38521314-7C9A-42C8-AC2E-B6B210B4F6D4}" destId="{809BA013-4B83-4DA9-B371-E37057DFA6DB}" srcOrd="0" destOrd="0" presId="urn:microsoft.com/office/officeart/2008/layout/VerticalCurvedList"/>
    <dgm:cxn modelId="{EFCD6DC5-61B9-4F8E-B1B1-9C17AE8783C1}" type="presParOf" srcId="{7DA67276-8BC8-45EE-8258-378CB9B73ED7}" destId="{47212A55-4954-45FC-A6AC-C9D9C02542D0}" srcOrd="5" destOrd="0" presId="urn:microsoft.com/office/officeart/2008/layout/VerticalCurvedList"/>
    <dgm:cxn modelId="{4B33F7CB-31EF-4343-AC5D-6ECCFB5AC05D}" type="presParOf" srcId="{7DA67276-8BC8-45EE-8258-378CB9B73ED7}" destId="{605188C8-E9C4-416E-BEB7-6045391BA1C4}" srcOrd="6" destOrd="0" presId="urn:microsoft.com/office/officeart/2008/layout/VerticalCurvedList"/>
    <dgm:cxn modelId="{88DBFA99-C6E8-4E2E-856D-175DF33AACB6}" type="presParOf" srcId="{605188C8-E9C4-416E-BEB7-6045391BA1C4}" destId="{0C315876-BA66-4334-9BA2-7E55E3377D9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7B66BB3-FA01-4CF8-A8C8-6047EB908EE6}" type="doc">
      <dgm:prSet loTypeId="urn:microsoft.com/office/officeart/2005/8/layout/hChevron3" loCatId="process" qsTypeId="urn:microsoft.com/office/officeart/2005/8/quickstyle/simple1" qsCatId="simple" csTypeId="urn:microsoft.com/office/officeart/2005/8/colors/accent1_2" csCatId="accent1" phldr="1"/>
      <dgm:spPr/>
    </dgm:pt>
    <dgm:pt modelId="{2E8BE3DF-4913-4D6B-BF3A-67A2CCDB2E95}">
      <dgm:prSet phldrT="[Text]" custT="1"/>
      <dgm:spPr>
        <a:solidFill>
          <a:schemeClr val="accent1">
            <a:lumMod val="75000"/>
          </a:schemeClr>
        </a:solidFill>
      </dgm:spPr>
      <dgm:t>
        <a:bodyPr/>
        <a:lstStyle/>
        <a:p>
          <a:r>
            <a:rPr lang="en-GB" sz="2000" b="1" dirty="0" smtClean="0"/>
            <a:t>Identifying Investment Priorities</a:t>
          </a:r>
          <a:endParaRPr lang="en-GB" sz="2000" b="1" dirty="0"/>
        </a:p>
      </dgm:t>
    </dgm:pt>
    <dgm:pt modelId="{C850A8A1-956A-4567-9A3C-6AB4C2AF31AD}" type="parTrans" cxnId="{848930C9-3DDB-4AEB-BCCE-2E4FCB2412C6}">
      <dgm:prSet/>
      <dgm:spPr/>
      <dgm:t>
        <a:bodyPr/>
        <a:lstStyle/>
        <a:p>
          <a:endParaRPr lang="en-GB" sz="2000"/>
        </a:p>
      </dgm:t>
    </dgm:pt>
    <dgm:pt modelId="{0C4368A7-2D91-43EB-8822-C4A745B35F75}" type="sibTrans" cxnId="{848930C9-3DDB-4AEB-BCCE-2E4FCB2412C6}">
      <dgm:prSet/>
      <dgm:spPr/>
      <dgm:t>
        <a:bodyPr/>
        <a:lstStyle/>
        <a:p>
          <a:endParaRPr lang="en-GB" sz="2000"/>
        </a:p>
      </dgm:t>
    </dgm:pt>
    <dgm:pt modelId="{6057C240-3452-4046-93FA-6067E6319323}">
      <dgm:prSet phldrT="[Text]" custT="1"/>
      <dgm:spPr>
        <a:solidFill>
          <a:schemeClr val="accent1"/>
        </a:solidFill>
      </dgm:spPr>
      <dgm:t>
        <a:bodyPr/>
        <a:lstStyle/>
        <a:p>
          <a:r>
            <a:rPr lang="en-GB" sz="2000" b="0" dirty="0" smtClean="0"/>
            <a:t>Allocation and award of funding</a:t>
          </a:r>
          <a:endParaRPr lang="en-GB" sz="2000" b="0" dirty="0"/>
        </a:p>
      </dgm:t>
    </dgm:pt>
    <dgm:pt modelId="{307F0E6A-F6C6-45D6-813D-86726C5E36E3}" type="parTrans" cxnId="{A9C3657E-340A-4B03-B895-4A72C1A8716E}">
      <dgm:prSet/>
      <dgm:spPr/>
      <dgm:t>
        <a:bodyPr/>
        <a:lstStyle/>
        <a:p>
          <a:endParaRPr lang="en-GB" sz="2000"/>
        </a:p>
      </dgm:t>
    </dgm:pt>
    <dgm:pt modelId="{22693313-2333-420E-BA6B-72B73BD3B7A7}" type="sibTrans" cxnId="{A9C3657E-340A-4B03-B895-4A72C1A8716E}">
      <dgm:prSet/>
      <dgm:spPr/>
      <dgm:t>
        <a:bodyPr/>
        <a:lstStyle/>
        <a:p>
          <a:endParaRPr lang="en-GB" sz="2000"/>
        </a:p>
      </dgm:t>
    </dgm:pt>
    <dgm:pt modelId="{2F21F298-4FD6-4CB4-A97A-B21B9F9436B2}">
      <dgm:prSet phldrT="[Text]" custT="1"/>
      <dgm:spPr/>
      <dgm:t>
        <a:bodyPr/>
        <a:lstStyle/>
        <a:p>
          <a:r>
            <a:rPr lang="en-GB" sz="2000" dirty="0" smtClean="0"/>
            <a:t>Project Delivery</a:t>
          </a:r>
          <a:endParaRPr lang="en-GB" sz="2000" dirty="0"/>
        </a:p>
      </dgm:t>
    </dgm:pt>
    <dgm:pt modelId="{E866BF39-C3E7-4DAE-9C13-807ABE8BFC8A}" type="parTrans" cxnId="{A8C62354-CB1B-4882-9F01-E7F719BAFE47}">
      <dgm:prSet/>
      <dgm:spPr/>
      <dgm:t>
        <a:bodyPr/>
        <a:lstStyle/>
        <a:p>
          <a:endParaRPr lang="en-GB" sz="2000"/>
        </a:p>
      </dgm:t>
    </dgm:pt>
    <dgm:pt modelId="{87AD04A3-CE62-45AE-8E95-B2BC00DE4F57}" type="sibTrans" cxnId="{A8C62354-CB1B-4882-9F01-E7F719BAFE47}">
      <dgm:prSet/>
      <dgm:spPr/>
      <dgm:t>
        <a:bodyPr/>
        <a:lstStyle/>
        <a:p>
          <a:endParaRPr lang="en-GB" sz="2000"/>
        </a:p>
      </dgm:t>
    </dgm:pt>
    <dgm:pt modelId="{92B83386-840F-4283-A968-C0A0AC2F21A6}">
      <dgm:prSet custT="1"/>
      <dgm:spPr/>
      <dgm:t>
        <a:bodyPr/>
        <a:lstStyle/>
        <a:p>
          <a:r>
            <a:rPr lang="en-GB" sz="2000" dirty="0" smtClean="0"/>
            <a:t>Monitoring and Evaluation </a:t>
          </a:r>
          <a:endParaRPr lang="en-GB" sz="2000" dirty="0"/>
        </a:p>
      </dgm:t>
    </dgm:pt>
    <dgm:pt modelId="{904D39A3-3CBD-40A9-A86B-A026671AD86B}" type="parTrans" cxnId="{8E573F16-A324-4360-93E6-5E016A3230D4}">
      <dgm:prSet/>
      <dgm:spPr/>
      <dgm:t>
        <a:bodyPr/>
        <a:lstStyle/>
        <a:p>
          <a:endParaRPr lang="en-GB" sz="2000"/>
        </a:p>
      </dgm:t>
    </dgm:pt>
    <dgm:pt modelId="{BDC75D12-890D-4F27-B71F-BA15A22919E8}" type="sibTrans" cxnId="{8E573F16-A324-4360-93E6-5E016A3230D4}">
      <dgm:prSet/>
      <dgm:spPr/>
      <dgm:t>
        <a:bodyPr/>
        <a:lstStyle/>
        <a:p>
          <a:endParaRPr lang="en-GB" sz="2000"/>
        </a:p>
      </dgm:t>
    </dgm:pt>
    <dgm:pt modelId="{D794C427-0BAC-489C-8F9A-AE72DFD40E2B}" type="pres">
      <dgm:prSet presAssocID="{27B66BB3-FA01-4CF8-A8C8-6047EB908EE6}" presName="Name0" presStyleCnt="0">
        <dgm:presLayoutVars>
          <dgm:dir/>
          <dgm:resizeHandles val="exact"/>
        </dgm:presLayoutVars>
      </dgm:prSet>
      <dgm:spPr/>
    </dgm:pt>
    <dgm:pt modelId="{BD7442D8-EB23-4DBF-8B96-595B67724EC7}" type="pres">
      <dgm:prSet presAssocID="{2E8BE3DF-4913-4D6B-BF3A-67A2CCDB2E95}" presName="parTxOnly" presStyleLbl="node1" presStyleIdx="0" presStyleCnt="4">
        <dgm:presLayoutVars>
          <dgm:bulletEnabled val="1"/>
        </dgm:presLayoutVars>
      </dgm:prSet>
      <dgm:spPr/>
      <dgm:t>
        <a:bodyPr/>
        <a:lstStyle/>
        <a:p>
          <a:endParaRPr lang="en-GB"/>
        </a:p>
      </dgm:t>
    </dgm:pt>
    <dgm:pt modelId="{E040AEAC-D065-40C7-A59E-B9713AA065B0}" type="pres">
      <dgm:prSet presAssocID="{0C4368A7-2D91-43EB-8822-C4A745B35F75}" presName="parSpace" presStyleCnt="0"/>
      <dgm:spPr/>
    </dgm:pt>
    <dgm:pt modelId="{F3428902-7962-41DB-B334-71EC524EB045}" type="pres">
      <dgm:prSet presAssocID="{6057C240-3452-4046-93FA-6067E6319323}" presName="parTxOnly" presStyleLbl="node1" presStyleIdx="1" presStyleCnt="4">
        <dgm:presLayoutVars>
          <dgm:bulletEnabled val="1"/>
        </dgm:presLayoutVars>
      </dgm:prSet>
      <dgm:spPr/>
      <dgm:t>
        <a:bodyPr/>
        <a:lstStyle/>
        <a:p>
          <a:endParaRPr lang="en-GB"/>
        </a:p>
      </dgm:t>
    </dgm:pt>
    <dgm:pt modelId="{B7097966-3F3E-4CB2-BC2E-5D4729DCF21B}" type="pres">
      <dgm:prSet presAssocID="{22693313-2333-420E-BA6B-72B73BD3B7A7}" presName="parSpace" presStyleCnt="0"/>
      <dgm:spPr/>
    </dgm:pt>
    <dgm:pt modelId="{DF19F1F0-FF89-4F8A-837A-F48460CCCDAF}" type="pres">
      <dgm:prSet presAssocID="{2F21F298-4FD6-4CB4-A97A-B21B9F9436B2}" presName="parTxOnly" presStyleLbl="node1" presStyleIdx="2" presStyleCnt="4">
        <dgm:presLayoutVars>
          <dgm:bulletEnabled val="1"/>
        </dgm:presLayoutVars>
      </dgm:prSet>
      <dgm:spPr/>
      <dgm:t>
        <a:bodyPr/>
        <a:lstStyle/>
        <a:p>
          <a:endParaRPr lang="en-GB"/>
        </a:p>
      </dgm:t>
    </dgm:pt>
    <dgm:pt modelId="{E7E2786F-85A3-4A9F-A193-4FAEE4D9CEBA}" type="pres">
      <dgm:prSet presAssocID="{87AD04A3-CE62-45AE-8E95-B2BC00DE4F57}" presName="parSpace" presStyleCnt="0"/>
      <dgm:spPr/>
    </dgm:pt>
    <dgm:pt modelId="{492A3014-11DD-4C45-AE0F-CADDFD41F558}" type="pres">
      <dgm:prSet presAssocID="{92B83386-840F-4283-A968-C0A0AC2F21A6}" presName="parTxOnly" presStyleLbl="node1" presStyleIdx="3" presStyleCnt="4">
        <dgm:presLayoutVars>
          <dgm:bulletEnabled val="1"/>
        </dgm:presLayoutVars>
      </dgm:prSet>
      <dgm:spPr/>
      <dgm:t>
        <a:bodyPr/>
        <a:lstStyle/>
        <a:p>
          <a:endParaRPr lang="en-GB"/>
        </a:p>
      </dgm:t>
    </dgm:pt>
  </dgm:ptLst>
  <dgm:cxnLst>
    <dgm:cxn modelId="{DE55D63A-E92D-404A-9E42-F306BC45DD42}" type="presOf" srcId="{2E8BE3DF-4913-4D6B-BF3A-67A2CCDB2E95}" destId="{BD7442D8-EB23-4DBF-8B96-595B67724EC7}" srcOrd="0" destOrd="0" presId="urn:microsoft.com/office/officeart/2005/8/layout/hChevron3"/>
    <dgm:cxn modelId="{F8374439-EFB8-45D6-9309-14AC56B886A9}" type="presOf" srcId="{2F21F298-4FD6-4CB4-A97A-B21B9F9436B2}" destId="{DF19F1F0-FF89-4F8A-837A-F48460CCCDAF}" srcOrd="0" destOrd="0" presId="urn:microsoft.com/office/officeart/2005/8/layout/hChevron3"/>
    <dgm:cxn modelId="{2440868B-799E-44C4-A377-9C1BF19789AB}" type="presOf" srcId="{27B66BB3-FA01-4CF8-A8C8-6047EB908EE6}" destId="{D794C427-0BAC-489C-8F9A-AE72DFD40E2B}" srcOrd="0" destOrd="0" presId="urn:microsoft.com/office/officeart/2005/8/layout/hChevron3"/>
    <dgm:cxn modelId="{8E573F16-A324-4360-93E6-5E016A3230D4}" srcId="{27B66BB3-FA01-4CF8-A8C8-6047EB908EE6}" destId="{92B83386-840F-4283-A968-C0A0AC2F21A6}" srcOrd="3" destOrd="0" parTransId="{904D39A3-3CBD-40A9-A86B-A026671AD86B}" sibTransId="{BDC75D12-890D-4F27-B71F-BA15A22919E8}"/>
    <dgm:cxn modelId="{A37BF7F5-E75B-408F-99AF-94C6E005CB2A}" type="presOf" srcId="{92B83386-840F-4283-A968-C0A0AC2F21A6}" destId="{492A3014-11DD-4C45-AE0F-CADDFD41F558}" srcOrd="0" destOrd="0" presId="urn:microsoft.com/office/officeart/2005/8/layout/hChevron3"/>
    <dgm:cxn modelId="{02FE6BDE-026A-4689-92A0-7FB1561235C0}" type="presOf" srcId="{6057C240-3452-4046-93FA-6067E6319323}" destId="{F3428902-7962-41DB-B334-71EC524EB045}" srcOrd="0" destOrd="0" presId="urn:microsoft.com/office/officeart/2005/8/layout/hChevron3"/>
    <dgm:cxn modelId="{A8C62354-CB1B-4882-9F01-E7F719BAFE47}" srcId="{27B66BB3-FA01-4CF8-A8C8-6047EB908EE6}" destId="{2F21F298-4FD6-4CB4-A97A-B21B9F9436B2}" srcOrd="2" destOrd="0" parTransId="{E866BF39-C3E7-4DAE-9C13-807ABE8BFC8A}" sibTransId="{87AD04A3-CE62-45AE-8E95-B2BC00DE4F57}"/>
    <dgm:cxn modelId="{848930C9-3DDB-4AEB-BCCE-2E4FCB2412C6}" srcId="{27B66BB3-FA01-4CF8-A8C8-6047EB908EE6}" destId="{2E8BE3DF-4913-4D6B-BF3A-67A2CCDB2E95}" srcOrd="0" destOrd="0" parTransId="{C850A8A1-956A-4567-9A3C-6AB4C2AF31AD}" sibTransId="{0C4368A7-2D91-43EB-8822-C4A745B35F75}"/>
    <dgm:cxn modelId="{A9C3657E-340A-4B03-B895-4A72C1A8716E}" srcId="{27B66BB3-FA01-4CF8-A8C8-6047EB908EE6}" destId="{6057C240-3452-4046-93FA-6067E6319323}" srcOrd="1" destOrd="0" parTransId="{307F0E6A-F6C6-45D6-813D-86726C5E36E3}" sibTransId="{22693313-2333-420E-BA6B-72B73BD3B7A7}"/>
    <dgm:cxn modelId="{1700AAC9-0CEB-4CD5-BB02-483878DF5A20}" type="presParOf" srcId="{D794C427-0BAC-489C-8F9A-AE72DFD40E2B}" destId="{BD7442D8-EB23-4DBF-8B96-595B67724EC7}" srcOrd="0" destOrd="0" presId="urn:microsoft.com/office/officeart/2005/8/layout/hChevron3"/>
    <dgm:cxn modelId="{93562FED-0423-4590-BEE3-201E35AAA8E3}" type="presParOf" srcId="{D794C427-0BAC-489C-8F9A-AE72DFD40E2B}" destId="{E040AEAC-D065-40C7-A59E-B9713AA065B0}" srcOrd="1" destOrd="0" presId="urn:microsoft.com/office/officeart/2005/8/layout/hChevron3"/>
    <dgm:cxn modelId="{276075BD-7F33-4608-A02D-ACE8E059B074}" type="presParOf" srcId="{D794C427-0BAC-489C-8F9A-AE72DFD40E2B}" destId="{F3428902-7962-41DB-B334-71EC524EB045}" srcOrd="2" destOrd="0" presId="urn:microsoft.com/office/officeart/2005/8/layout/hChevron3"/>
    <dgm:cxn modelId="{EEA7281F-1EF7-4564-B0CA-538F80FBF6C2}" type="presParOf" srcId="{D794C427-0BAC-489C-8F9A-AE72DFD40E2B}" destId="{B7097966-3F3E-4CB2-BC2E-5D4729DCF21B}" srcOrd="3" destOrd="0" presId="urn:microsoft.com/office/officeart/2005/8/layout/hChevron3"/>
    <dgm:cxn modelId="{CEE0337D-D8D7-41BD-B191-56934AF2FE7C}" type="presParOf" srcId="{D794C427-0BAC-489C-8F9A-AE72DFD40E2B}" destId="{DF19F1F0-FF89-4F8A-837A-F48460CCCDAF}" srcOrd="4" destOrd="0" presId="urn:microsoft.com/office/officeart/2005/8/layout/hChevron3"/>
    <dgm:cxn modelId="{06422D24-0C3B-423C-9593-79999ABA1E47}" type="presParOf" srcId="{D794C427-0BAC-489C-8F9A-AE72DFD40E2B}" destId="{E7E2786F-85A3-4A9F-A193-4FAEE4D9CEBA}" srcOrd="5" destOrd="0" presId="urn:microsoft.com/office/officeart/2005/8/layout/hChevron3"/>
    <dgm:cxn modelId="{A9A11134-7B47-4D23-B4DB-0936E9502CBB}" type="presParOf" srcId="{D794C427-0BAC-489C-8F9A-AE72DFD40E2B}" destId="{492A3014-11DD-4C45-AE0F-CADDFD41F558}" srcOrd="6"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2EF2347-CE34-48B9-8982-E98134BF9EEE}"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en-GB"/>
        </a:p>
      </dgm:t>
    </dgm:pt>
    <dgm:pt modelId="{6BB007C9-61E9-4651-964C-3E4A66EDE733}">
      <dgm:prSet phldrT="[Text]" custT="1"/>
      <dgm:spPr/>
      <dgm:t>
        <a:bodyPr/>
        <a:lstStyle/>
        <a:p>
          <a:r>
            <a:rPr lang="en-GB" sz="1800" dirty="0" smtClean="0">
              <a:latin typeface="Calibri" panose="020F0502020204030204" pitchFamily="34" charset="0"/>
            </a:rPr>
            <a:t>Strategic Case</a:t>
          </a:r>
          <a:endParaRPr lang="en-GB" sz="1800" dirty="0">
            <a:latin typeface="Calibri" panose="020F0502020204030204" pitchFamily="34" charset="0"/>
          </a:endParaRPr>
        </a:p>
      </dgm:t>
    </dgm:pt>
    <dgm:pt modelId="{B4B5F892-1F8A-4488-8DBA-18086874CE0F}" type="parTrans" cxnId="{C9AD7152-6AAD-415B-9483-28B478D13028}">
      <dgm:prSet/>
      <dgm:spPr/>
      <dgm:t>
        <a:bodyPr/>
        <a:lstStyle/>
        <a:p>
          <a:endParaRPr lang="en-GB" sz="1800">
            <a:latin typeface="Calibri" panose="020F0502020204030204" pitchFamily="34" charset="0"/>
          </a:endParaRPr>
        </a:p>
      </dgm:t>
    </dgm:pt>
    <dgm:pt modelId="{837B6950-399A-4E5A-B53C-587DDE8DECCF}" type="sibTrans" cxnId="{C9AD7152-6AAD-415B-9483-28B478D13028}">
      <dgm:prSet/>
      <dgm:spPr/>
      <dgm:t>
        <a:bodyPr/>
        <a:lstStyle/>
        <a:p>
          <a:endParaRPr lang="en-GB" sz="1800">
            <a:latin typeface="Calibri" panose="020F0502020204030204" pitchFamily="34" charset="0"/>
          </a:endParaRPr>
        </a:p>
      </dgm:t>
    </dgm:pt>
    <dgm:pt modelId="{59BFADC8-9747-4CD8-8A4D-245451D02413}">
      <dgm:prSet phldrT="[Text]" custT="1"/>
      <dgm:spPr/>
      <dgm:t>
        <a:bodyPr/>
        <a:lstStyle/>
        <a:p>
          <a:r>
            <a:rPr lang="en-GB" sz="1800" dirty="0" smtClean="0">
              <a:latin typeface="Calibri" panose="020F0502020204030204" pitchFamily="34" charset="0"/>
            </a:rPr>
            <a:t>Economic Case</a:t>
          </a:r>
          <a:endParaRPr lang="en-GB" sz="1800" dirty="0">
            <a:latin typeface="Calibri" panose="020F0502020204030204" pitchFamily="34" charset="0"/>
          </a:endParaRPr>
        </a:p>
      </dgm:t>
    </dgm:pt>
    <dgm:pt modelId="{51F03265-5A66-4393-ADA3-0AC732453879}" type="parTrans" cxnId="{B6CF62AE-FC9D-42FD-8C95-C8AB28FFF39F}">
      <dgm:prSet/>
      <dgm:spPr/>
      <dgm:t>
        <a:bodyPr/>
        <a:lstStyle/>
        <a:p>
          <a:endParaRPr lang="en-GB" sz="1800">
            <a:latin typeface="Calibri" panose="020F0502020204030204" pitchFamily="34" charset="0"/>
          </a:endParaRPr>
        </a:p>
      </dgm:t>
    </dgm:pt>
    <dgm:pt modelId="{1460266F-0A84-4EA9-8F78-5C0EC5DBA3ED}" type="sibTrans" cxnId="{B6CF62AE-FC9D-42FD-8C95-C8AB28FFF39F}">
      <dgm:prSet/>
      <dgm:spPr/>
      <dgm:t>
        <a:bodyPr/>
        <a:lstStyle/>
        <a:p>
          <a:endParaRPr lang="en-GB" sz="1800">
            <a:latin typeface="Calibri" panose="020F0502020204030204" pitchFamily="34" charset="0"/>
          </a:endParaRPr>
        </a:p>
      </dgm:t>
    </dgm:pt>
    <dgm:pt modelId="{51332F64-145E-4B18-88B9-32D64FA11B5C}">
      <dgm:prSet phldrT="[Text]" custT="1"/>
      <dgm:spPr/>
      <dgm:t>
        <a:bodyPr/>
        <a:lstStyle/>
        <a:p>
          <a:r>
            <a:rPr lang="en-GB" sz="1800" dirty="0" smtClean="0">
              <a:latin typeface="Calibri" panose="020F0502020204030204" pitchFamily="34" charset="0"/>
            </a:rPr>
            <a:t>Commercial Case</a:t>
          </a:r>
          <a:endParaRPr lang="en-GB" sz="1800" dirty="0">
            <a:latin typeface="Calibri" panose="020F0502020204030204" pitchFamily="34" charset="0"/>
          </a:endParaRPr>
        </a:p>
      </dgm:t>
    </dgm:pt>
    <dgm:pt modelId="{A88E84F9-A7A8-42D9-980E-F704D7D8867A}" type="parTrans" cxnId="{1B3DDDDE-64B9-4CB7-B2BA-554CB3041EA9}">
      <dgm:prSet/>
      <dgm:spPr/>
      <dgm:t>
        <a:bodyPr/>
        <a:lstStyle/>
        <a:p>
          <a:endParaRPr lang="en-GB" sz="1800">
            <a:latin typeface="Calibri" panose="020F0502020204030204" pitchFamily="34" charset="0"/>
          </a:endParaRPr>
        </a:p>
      </dgm:t>
    </dgm:pt>
    <dgm:pt modelId="{CBD5920D-2E5A-486A-8012-9B145E68BDF0}" type="sibTrans" cxnId="{1B3DDDDE-64B9-4CB7-B2BA-554CB3041EA9}">
      <dgm:prSet/>
      <dgm:spPr/>
      <dgm:t>
        <a:bodyPr/>
        <a:lstStyle/>
        <a:p>
          <a:endParaRPr lang="en-GB" sz="1800">
            <a:latin typeface="Calibri" panose="020F0502020204030204" pitchFamily="34" charset="0"/>
          </a:endParaRPr>
        </a:p>
      </dgm:t>
    </dgm:pt>
    <dgm:pt modelId="{D90AFB17-1DC4-4AAA-B1F1-1ECD2815712D}">
      <dgm:prSet phldrT="[Text]" custT="1"/>
      <dgm:spPr/>
      <dgm:t>
        <a:bodyPr/>
        <a:lstStyle/>
        <a:p>
          <a:r>
            <a:rPr lang="en-GB" sz="1800" dirty="0" smtClean="0">
              <a:latin typeface="Calibri" panose="020F0502020204030204" pitchFamily="34" charset="0"/>
            </a:rPr>
            <a:t>Financial Case</a:t>
          </a:r>
          <a:endParaRPr lang="en-GB" sz="1800" dirty="0">
            <a:latin typeface="Calibri" panose="020F0502020204030204" pitchFamily="34" charset="0"/>
          </a:endParaRPr>
        </a:p>
      </dgm:t>
    </dgm:pt>
    <dgm:pt modelId="{2BFB46F4-11B8-4C84-8CF6-3C2FBB1D5851}" type="parTrans" cxnId="{E2F921BB-2705-4FCE-8E2A-8E920FED06F0}">
      <dgm:prSet/>
      <dgm:spPr/>
      <dgm:t>
        <a:bodyPr/>
        <a:lstStyle/>
        <a:p>
          <a:endParaRPr lang="en-GB" sz="1800">
            <a:latin typeface="Calibri" panose="020F0502020204030204" pitchFamily="34" charset="0"/>
          </a:endParaRPr>
        </a:p>
      </dgm:t>
    </dgm:pt>
    <dgm:pt modelId="{F77CFBA1-E3A3-4533-8634-4165B9D75CC7}" type="sibTrans" cxnId="{E2F921BB-2705-4FCE-8E2A-8E920FED06F0}">
      <dgm:prSet/>
      <dgm:spPr/>
      <dgm:t>
        <a:bodyPr/>
        <a:lstStyle/>
        <a:p>
          <a:endParaRPr lang="en-GB" sz="1800">
            <a:latin typeface="Calibri" panose="020F0502020204030204" pitchFamily="34" charset="0"/>
          </a:endParaRPr>
        </a:p>
      </dgm:t>
    </dgm:pt>
    <dgm:pt modelId="{3145B5D5-5BC6-4630-A9AF-3136F1525798}">
      <dgm:prSet phldrT="[Text]" custT="1"/>
      <dgm:spPr/>
      <dgm:t>
        <a:bodyPr/>
        <a:lstStyle/>
        <a:p>
          <a:r>
            <a:rPr lang="en-GB" sz="1800" dirty="0" smtClean="0">
              <a:latin typeface="Calibri" panose="020F0502020204030204" pitchFamily="34" charset="0"/>
            </a:rPr>
            <a:t>Management Case</a:t>
          </a:r>
          <a:endParaRPr lang="en-GB" sz="1800" dirty="0">
            <a:latin typeface="Calibri" panose="020F0502020204030204" pitchFamily="34" charset="0"/>
          </a:endParaRPr>
        </a:p>
      </dgm:t>
    </dgm:pt>
    <dgm:pt modelId="{547D2D39-E316-4D66-A3F1-9EDC1DAF71C9}" type="parTrans" cxnId="{4B6E7F88-7670-4678-B809-67A9944C4E10}">
      <dgm:prSet/>
      <dgm:spPr/>
      <dgm:t>
        <a:bodyPr/>
        <a:lstStyle/>
        <a:p>
          <a:endParaRPr lang="en-GB" sz="1800">
            <a:latin typeface="Calibri" panose="020F0502020204030204" pitchFamily="34" charset="0"/>
          </a:endParaRPr>
        </a:p>
      </dgm:t>
    </dgm:pt>
    <dgm:pt modelId="{435B0A31-1576-4E2E-AF5C-2CE133A3450C}" type="sibTrans" cxnId="{4B6E7F88-7670-4678-B809-67A9944C4E10}">
      <dgm:prSet/>
      <dgm:spPr/>
      <dgm:t>
        <a:bodyPr/>
        <a:lstStyle/>
        <a:p>
          <a:endParaRPr lang="en-GB" sz="1800">
            <a:latin typeface="Calibri" panose="020F0502020204030204" pitchFamily="34" charset="0"/>
          </a:endParaRPr>
        </a:p>
      </dgm:t>
    </dgm:pt>
    <dgm:pt modelId="{D6B027E2-C5D0-4D30-9E13-641F5D23C67A}" type="pres">
      <dgm:prSet presAssocID="{C2EF2347-CE34-48B9-8982-E98134BF9EEE}" presName="cycle" presStyleCnt="0">
        <dgm:presLayoutVars>
          <dgm:dir/>
          <dgm:resizeHandles val="exact"/>
        </dgm:presLayoutVars>
      </dgm:prSet>
      <dgm:spPr/>
      <dgm:t>
        <a:bodyPr/>
        <a:lstStyle/>
        <a:p>
          <a:endParaRPr lang="en-GB"/>
        </a:p>
      </dgm:t>
    </dgm:pt>
    <dgm:pt modelId="{9ECE6F35-8156-4D05-9A67-A2ADF78C2ED8}" type="pres">
      <dgm:prSet presAssocID="{6BB007C9-61E9-4651-964C-3E4A66EDE733}" presName="node" presStyleLbl="node1" presStyleIdx="0" presStyleCnt="5" custScaleX="133622">
        <dgm:presLayoutVars>
          <dgm:bulletEnabled val="1"/>
        </dgm:presLayoutVars>
      </dgm:prSet>
      <dgm:spPr/>
      <dgm:t>
        <a:bodyPr/>
        <a:lstStyle/>
        <a:p>
          <a:endParaRPr lang="en-GB"/>
        </a:p>
      </dgm:t>
    </dgm:pt>
    <dgm:pt modelId="{C0CD58F5-52B9-4CB1-BF00-0DCD1B5DFF4D}" type="pres">
      <dgm:prSet presAssocID="{6BB007C9-61E9-4651-964C-3E4A66EDE733}" presName="spNode" presStyleCnt="0"/>
      <dgm:spPr/>
    </dgm:pt>
    <dgm:pt modelId="{1FF7E35D-896F-45F0-BC44-58AFA52BB70E}" type="pres">
      <dgm:prSet presAssocID="{837B6950-399A-4E5A-B53C-587DDE8DECCF}" presName="sibTrans" presStyleLbl="sibTrans1D1" presStyleIdx="0" presStyleCnt="5"/>
      <dgm:spPr/>
      <dgm:t>
        <a:bodyPr/>
        <a:lstStyle/>
        <a:p>
          <a:endParaRPr lang="en-GB"/>
        </a:p>
      </dgm:t>
    </dgm:pt>
    <dgm:pt modelId="{E166DB99-C5A0-499D-B66C-1B5DF9335543}" type="pres">
      <dgm:prSet presAssocID="{59BFADC8-9747-4CD8-8A4D-245451D02413}" presName="node" presStyleLbl="node1" presStyleIdx="1" presStyleCnt="5" custScaleX="121743">
        <dgm:presLayoutVars>
          <dgm:bulletEnabled val="1"/>
        </dgm:presLayoutVars>
      </dgm:prSet>
      <dgm:spPr/>
      <dgm:t>
        <a:bodyPr/>
        <a:lstStyle/>
        <a:p>
          <a:endParaRPr lang="en-GB"/>
        </a:p>
      </dgm:t>
    </dgm:pt>
    <dgm:pt modelId="{1D5269C8-6714-4CDB-96BB-12DE7F7859F7}" type="pres">
      <dgm:prSet presAssocID="{59BFADC8-9747-4CD8-8A4D-245451D02413}" presName="spNode" presStyleCnt="0"/>
      <dgm:spPr/>
    </dgm:pt>
    <dgm:pt modelId="{EFD61757-0C6C-4D80-A7FD-F622B2233EE0}" type="pres">
      <dgm:prSet presAssocID="{1460266F-0A84-4EA9-8F78-5C0EC5DBA3ED}" presName="sibTrans" presStyleLbl="sibTrans1D1" presStyleIdx="1" presStyleCnt="5"/>
      <dgm:spPr/>
      <dgm:t>
        <a:bodyPr/>
        <a:lstStyle/>
        <a:p>
          <a:endParaRPr lang="en-GB"/>
        </a:p>
      </dgm:t>
    </dgm:pt>
    <dgm:pt modelId="{A22E5B57-9ED8-4F8D-8A7A-4840CC595C79}" type="pres">
      <dgm:prSet presAssocID="{51332F64-145E-4B18-88B9-32D64FA11B5C}" presName="node" presStyleLbl="node1" presStyleIdx="2" presStyleCnt="5" custScaleX="130148">
        <dgm:presLayoutVars>
          <dgm:bulletEnabled val="1"/>
        </dgm:presLayoutVars>
      </dgm:prSet>
      <dgm:spPr/>
      <dgm:t>
        <a:bodyPr/>
        <a:lstStyle/>
        <a:p>
          <a:endParaRPr lang="en-GB"/>
        </a:p>
      </dgm:t>
    </dgm:pt>
    <dgm:pt modelId="{69CBB8C5-F4EA-4320-9CC0-780AAE8ACDD2}" type="pres">
      <dgm:prSet presAssocID="{51332F64-145E-4B18-88B9-32D64FA11B5C}" presName="spNode" presStyleCnt="0"/>
      <dgm:spPr/>
    </dgm:pt>
    <dgm:pt modelId="{4476CE18-BE5D-450F-974B-199F2B41431F}" type="pres">
      <dgm:prSet presAssocID="{CBD5920D-2E5A-486A-8012-9B145E68BDF0}" presName="sibTrans" presStyleLbl="sibTrans1D1" presStyleIdx="2" presStyleCnt="5"/>
      <dgm:spPr/>
      <dgm:t>
        <a:bodyPr/>
        <a:lstStyle/>
        <a:p>
          <a:endParaRPr lang="en-GB"/>
        </a:p>
      </dgm:t>
    </dgm:pt>
    <dgm:pt modelId="{61CA2275-DA1D-4531-AD55-4166A55E885C}" type="pres">
      <dgm:prSet presAssocID="{D90AFB17-1DC4-4AAA-B1F1-1ECD2815712D}" presName="node" presStyleLbl="node1" presStyleIdx="3" presStyleCnt="5">
        <dgm:presLayoutVars>
          <dgm:bulletEnabled val="1"/>
        </dgm:presLayoutVars>
      </dgm:prSet>
      <dgm:spPr/>
      <dgm:t>
        <a:bodyPr/>
        <a:lstStyle/>
        <a:p>
          <a:endParaRPr lang="en-GB"/>
        </a:p>
      </dgm:t>
    </dgm:pt>
    <dgm:pt modelId="{7680E569-25E2-49A3-B3C8-86DDF288111E}" type="pres">
      <dgm:prSet presAssocID="{D90AFB17-1DC4-4AAA-B1F1-1ECD2815712D}" presName="spNode" presStyleCnt="0"/>
      <dgm:spPr/>
    </dgm:pt>
    <dgm:pt modelId="{9F69F5A5-4D52-4DAE-9D9E-7B9CF82EB812}" type="pres">
      <dgm:prSet presAssocID="{F77CFBA1-E3A3-4533-8634-4165B9D75CC7}" presName="sibTrans" presStyleLbl="sibTrans1D1" presStyleIdx="3" presStyleCnt="5"/>
      <dgm:spPr/>
      <dgm:t>
        <a:bodyPr/>
        <a:lstStyle/>
        <a:p>
          <a:endParaRPr lang="en-GB"/>
        </a:p>
      </dgm:t>
    </dgm:pt>
    <dgm:pt modelId="{0E4D14E6-84CE-4118-AA3C-91E790C201D8}" type="pres">
      <dgm:prSet presAssocID="{3145B5D5-5BC6-4630-A9AF-3136F1525798}" presName="node" presStyleLbl="node1" presStyleIdx="4" presStyleCnt="5" custScaleX="164796">
        <dgm:presLayoutVars>
          <dgm:bulletEnabled val="1"/>
        </dgm:presLayoutVars>
      </dgm:prSet>
      <dgm:spPr/>
      <dgm:t>
        <a:bodyPr/>
        <a:lstStyle/>
        <a:p>
          <a:endParaRPr lang="en-GB"/>
        </a:p>
      </dgm:t>
    </dgm:pt>
    <dgm:pt modelId="{3ED91602-5666-4B48-8A37-4AEFA158331C}" type="pres">
      <dgm:prSet presAssocID="{3145B5D5-5BC6-4630-A9AF-3136F1525798}" presName="spNode" presStyleCnt="0"/>
      <dgm:spPr/>
    </dgm:pt>
    <dgm:pt modelId="{7A1F8F31-D9FD-407F-AE93-587028B48745}" type="pres">
      <dgm:prSet presAssocID="{435B0A31-1576-4E2E-AF5C-2CE133A3450C}" presName="sibTrans" presStyleLbl="sibTrans1D1" presStyleIdx="4" presStyleCnt="5"/>
      <dgm:spPr/>
      <dgm:t>
        <a:bodyPr/>
        <a:lstStyle/>
        <a:p>
          <a:endParaRPr lang="en-GB"/>
        </a:p>
      </dgm:t>
    </dgm:pt>
  </dgm:ptLst>
  <dgm:cxnLst>
    <dgm:cxn modelId="{FC2E5A79-377B-480F-B77A-0302330019F2}" type="presOf" srcId="{1460266F-0A84-4EA9-8F78-5C0EC5DBA3ED}" destId="{EFD61757-0C6C-4D80-A7FD-F622B2233EE0}" srcOrd="0" destOrd="0" presId="urn:microsoft.com/office/officeart/2005/8/layout/cycle6"/>
    <dgm:cxn modelId="{CB4C9D86-C3BD-4302-8183-97E88C3119C6}" type="presOf" srcId="{51332F64-145E-4B18-88B9-32D64FA11B5C}" destId="{A22E5B57-9ED8-4F8D-8A7A-4840CC595C79}" srcOrd="0" destOrd="0" presId="urn:microsoft.com/office/officeart/2005/8/layout/cycle6"/>
    <dgm:cxn modelId="{9BD23FE7-1B53-4CA8-A427-569988FDA283}" type="presOf" srcId="{435B0A31-1576-4E2E-AF5C-2CE133A3450C}" destId="{7A1F8F31-D9FD-407F-AE93-587028B48745}" srcOrd="0" destOrd="0" presId="urn:microsoft.com/office/officeart/2005/8/layout/cycle6"/>
    <dgm:cxn modelId="{7044DAD1-47A1-4F21-A643-94BC20483262}" type="presOf" srcId="{CBD5920D-2E5A-486A-8012-9B145E68BDF0}" destId="{4476CE18-BE5D-450F-974B-199F2B41431F}" srcOrd="0" destOrd="0" presId="urn:microsoft.com/office/officeart/2005/8/layout/cycle6"/>
    <dgm:cxn modelId="{86E14516-A007-4575-8D4C-60B0CA69D6B0}" type="presOf" srcId="{D90AFB17-1DC4-4AAA-B1F1-1ECD2815712D}" destId="{61CA2275-DA1D-4531-AD55-4166A55E885C}" srcOrd="0" destOrd="0" presId="urn:microsoft.com/office/officeart/2005/8/layout/cycle6"/>
    <dgm:cxn modelId="{C9AD7152-6AAD-415B-9483-28B478D13028}" srcId="{C2EF2347-CE34-48B9-8982-E98134BF9EEE}" destId="{6BB007C9-61E9-4651-964C-3E4A66EDE733}" srcOrd="0" destOrd="0" parTransId="{B4B5F892-1F8A-4488-8DBA-18086874CE0F}" sibTransId="{837B6950-399A-4E5A-B53C-587DDE8DECCF}"/>
    <dgm:cxn modelId="{6FEEF538-9481-4EF4-8DFE-8150B7EEB3BA}" type="presOf" srcId="{837B6950-399A-4E5A-B53C-587DDE8DECCF}" destId="{1FF7E35D-896F-45F0-BC44-58AFA52BB70E}" srcOrd="0" destOrd="0" presId="urn:microsoft.com/office/officeart/2005/8/layout/cycle6"/>
    <dgm:cxn modelId="{2B4F1789-6343-49A4-A5FE-8F1B0AF0633D}" type="presOf" srcId="{6BB007C9-61E9-4651-964C-3E4A66EDE733}" destId="{9ECE6F35-8156-4D05-9A67-A2ADF78C2ED8}" srcOrd="0" destOrd="0" presId="urn:microsoft.com/office/officeart/2005/8/layout/cycle6"/>
    <dgm:cxn modelId="{4B6E7F88-7670-4678-B809-67A9944C4E10}" srcId="{C2EF2347-CE34-48B9-8982-E98134BF9EEE}" destId="{3145B5D5-5BC6-4630-A9AF-3136F1525798}" srcOrd="4" destOrd="0" parTransId="{547D2D39-E316-4D66-A3F1-9EDC1DAF71C9}" sibTransId="{435B0A31-1576-4E2E-AF5C-2CE133A3450C}"/>
    <dgm:cxn modelId="{1B3DDDDE-64B9-4CB7-B2BA-554CB3041EA9}" srcId="{C2EF2347-CE34-48B9-8982-E98134BF9EEE}" destId="{51332F64-145E-4B18-88B9-32D64FA11B5C}" srcOrd="2" destOrd="0" parTransId="{A88E84F9-A7A8-42D9-980E-F704D7D8867A}" sibTransId="{CBD5920D-2E5A-486A-8012-9B145E68BDF0}"/>
    <dgm:cxn modelId="{F9A49E88-34D0-4E8C-8ED7-8006869D04CF}" type="presOf" srcId="{3145B5D5-5BC6-4630-A9AF-3136F1525798}" destId="{0E4D14E6-84CE-4118-AA3C-91E790C201D8}" srcOrd="0" destOrd="0" presId="urn:microsoft.com/office/officeart/2005/8/layout/cycle6"/>
    <dgm:cxn modelId="{80D42DAB-59E4-47AA-A64E-1D1C05F8524B}" type="presOf" srcId="{C2EF2347-CE34-48B9-8982-E98134BF9EEE}" destId="{D6B027E2-C5D0-4D30-9E13-641F5D23C67A}" srcOrd="0" destOrd="0" presId="urn:microsoft.com/office/officeart/2005/8/layout/cycle6"/>
    <dgm:cxn modelId="{B6CF62AE-FC9D-42FD-8C95-C8AB28FFF39F}" srcId="{C2EF2347-CE34-48B9-8982-E98134BF9EEE}" destId="{59BFADC8-9747-4CD8-8A4D-245451D02413}" srcOrd="1" destOrd="0" parTransId="{51F03265-5A66-4393-ADA3-0AC732453879}" sibTransId="{1460266F-0A84-4EA9-8F78-5C0EC5DBA3ED}"/>
    <dgm:cxn modelId="{E2F921BB-2705-4FCE-8E2A-8E920FED06F0}" srcId="{C2EF2347-CE34-48B9-8982-E98134BF9EEE}" destId="{D90AFB17-1DC4-4AAA-B1F1-1ECD2815712D}" srcOrd="3" destOrd="0" parTransId="{2BFB46F4-11B8-4C84-8CF6-3C2FBB1D5851}" sibTransId="{F77CFBA1-E3A3-4533-8634-4165B9D75CC7}"/>
    <dgm:cxn modelId="{7A31812E-BE80-4707-A44A-88AA2FAD66DD}" type="presOf" srcId="{59BFADC8-9747-4CD8-8A4D-245451D02413}" destId="{E166DB99-C5A0-499D-B66C-1B5DF9335543}" srcOrd="0" destOrd="0" presId="urn:microsoft.com/office/officeart/2005/8/layout/cycle6"/>
    <dgm:cxn modelId="{2B2A1455-CE67-488E-80FA-CFE4AE63CDEB}" type="presOf" srcId="{F77CFBA1-E3A3-4533-8634-4165B9D75CC7}" destId="{9F69F5A5-4D52-4DAE-9D9E-7B9CF82EB812}" srcOrd="0" destOrd="0" presId="urn:microsoft.com/office/officeart/2005/8/layout/cycle6"/>
    <dgm:cxn modelId="{75F24E6F-4665-46DB-9652-1257CA2C0559}" type="presParOf" srcId="{D6B027E2-C5D0-4D30-9E13-641F5D23C67A}" destId="{9ECE6F35-8156-4D05-9A67-A2ADF78C2ED8}" srcOrd="0" destOrd="0" presId="urn:microsoft.com/office/officeart/2005/8/layout/cycle6"/>
    <dgm:cxn modelId="{99A7F836-9885-4C98-A9FE-EECC5328984C}" type="presParOf" srcId="{D6B027E2-C5D0-4D30-9E13-641F5D23C67A}" destId="{C0CD58F5-52B9-4CB1-BF00-0DCD1B5DFF4D}" srcOrd="1" destOrd="0" presId="urn:microsoft.com/office/officeart/2005/8/layout/cycle6"/>
    <dgm:cxn modelId="{8FF59B5D-BFAB-4B13-9F37-1E39381D8AF3}" type="presParOf" srcId="{D6B027E2-C5D0-4D30-9E13-641F5D23C67A}" destId="{1FF7E35D-896F-45F0-BC44-58AFA52BB70E}" srcOrd="2" destOrd="0" presId="urn:microsoft.com/office/officeart/2005/8/layout/cycle6"/>
    <dgm:cxn modelId="{8ADA147A-EDF9-4FE0-8087-56EDC7016C36}" type="presParOf" srcId="{D6B027E2-C5D0-4D30-9E13-641F5D23C67A}" destId="{E166DB99-C5A0-499D-B66C-1B5DF9335543}" srcOrd="3" destOrd="0" presId="urn:microsoft.com/office/officeart/2005/8/layout/cycle6"/>
    <dgm:cxn modelId="{8E118214-98AC-4F1A-824B-4A69192C94F1}" type="presParOf" srcId="{D6B027E2-C5D0-4D30-9E13-641F5D23C67A}" destId="{1D5269C8-6714-4CDB-96BB-12DE7F7859F7}" srcOrd="4" destOrd="0" presId="urn:microsoft.com/office/officeart/2005/8/layout/cycle6"/>
    <dgm:cxn modelId="{315232C2-9819-43FA-AC32-2A6C80DF0398}" type="presParOf" srcId="{D6B027E2-C5D0-4D30-9E13-641F5D23C67A}" destId="{EFD61757-0C6C-4D80-A7FD-F622B2233EE0}" srcOrd="5" destOrd="0" presId="urn:microsoft.com/office/officeart/2005/8/layout/cycle6"/>
    <dgm:cxn modelId="{BAAFAB89-B75B-4DFB-8091-BF02253D6703}" type="presParOf" srcId="{D6B027E2-C5D0-4D30-9E13-641F5D23C67A}" destId="{A22E5B57-9ED8-4F8D-8A7A-4840CC595C79}" srcOrd="6" destOrd="0" presId="urn:microsoft.com/office/officeart/2005/8/layout/cycle6"/>
    <dgm:cxn modelId="{1B2E4943-C417-48FF-9808-80693661E67D}" type="presParOf" srcId="{D6B027E2-C5D0-4D30-9E13-641F5D23C67A}" destId="{69CBB8C5-F4EA-4320-9CC0-780AAE8ACDD2}" srcOrd="7" destOrd="0" presId="urn:microsoft.com/office/officeart/2005/8/layout/cycle6"/>
    <dgm:cxn modelId="{5B846675-DA1E-45F0-8AF3-D988025B17CC}" type="presParOf" srcId="{D6B027E2-C5D0-4D30-9E13-641F5D23C67A}" destId="{4476CE18-BE5D-450F-974B-199F2B41431F}" srcOrd="8" destOrd="0" presId="urn:microsoft.com/office/officeart/2005/8/layout/cycle6"/>
    <dgm:cxn modelId="{B9BEC865-3334-4763-A682-8D1B3669C63B}" type="presParOf" srcId="{D6B027E2-C5D0-4D30-9E13-641F5D23C67A}" destId="{61CA2275-DA1D-4531-AD55-4166A55E885C}" srcOrd="9" destOrd="0" presId="urn:microsoft.com/office/officeart/2005/8/layout/cycle6"/>
    <dgm:cxn modelId="{E08320F7-F625-4FDA-8B6C-17CF8E01D851}" type="presParOf" srcId="{D6B027E2-C5D0-4D30-9E13-641F5D23C67A}" destId="{7680E569-25E2-49A3-B3C8-86DDF288111E}" srcOrd="10" destOrd="0" presId="urn:microsoft.com/office/officeart/2005/8/layout/cycle6"/>
    <dgm:cxn modelId="{AFC78666-3874-4918-A9BA-8B4D0BC60542}" type="presParOf" srcId="{D6B027E2-C5D0-4D30-9E13-641F5D23C67A}" destId="{9F69F5A5-4D52-4DAE-9D9E-7B9CF82EB812}" srcOrd="11" destOrd="0" presId="urn:microsoft.com/office/officeart/2005/8/layout/cycle6"/>
    <dgm:cxn modelId="{A1EA13F0-7B48-4F6C-9943-1903D7AB89EC}" type="presParOf" srcId="{D6B027E2-C5D0-4D30-9E13-641F5D23C67A}" destId="{0E4D14E6-84CE-4118-AA3C-91E790C201D8}" srcOrd="12" destOrd="0" presId="urn:microsoft.com/office/officeart/2005/8/layout/cycle6"/>
    <dgm:cxn modelId="{FC4D4125-3C5F-49F9-B96D-D1494A741B61}" type="presParOf" srcId="{D6B027E2-C5D0-4D30-9E13-641F5D23C67A}" destId="{3ED91602-5666-4B48-8A37-4AEFA158331C}" srcOrd="13" destOrd="0" presId="urn:microsoft.com/office/officeart/2005/8/layout/cycle6"/>
    <dgm:cxn modelId="{EEC7FDED-3000-42B3-8463-332D4370379B}" type="presParOf" srcId="{D6B027E2-C5D0-4D30-9E13-641F5D23C67A}" destId="{7A1F8F31-D9FD-407F-AE93-587028B48745}" srcOrd="14"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7B66BB3-FA01-4CF8-A8C8-6047EB908EE6}" type="doc">
      <dgm:prSet loTypeId="urn:microsoft.com/office/officeart/2005/8/layout/hChevron3" loCatId="process" qsTypeId="urn:microsoft.com/office/officeart/2005/8/quickstyle/simple1" qsCatId="simple" csTypeId="urn:microsoft.com/office/officeart/2005/8/colors/accent1_2" csCatId="accent1" phldr="1"/>
      <dgm:spPr/>
    </dgm:pt>
    <dgm:pt modelId="{2E8BE3DF-4913-4D6B-BF3A-67A2CCDB2E95}">
      <dgm:prSet phldrT="[Text]" custT="1"/>
      <dgm:spPr/>
      <dgm:t>
        <a:bodyPr/>
        <a:lstStyle/>
        <a:p>
          <a:r>
            <a:rPr lang="en-GB" sz="2000" dirty="0" smtClean="0"/>
            <a:t>Identifying Investment Priorities</a:t>
          </a:r>
          <a:endParaRPr lang="en-GB" sz="2000" dirty="0"/>
        </a:p>
      </dgm:t>
    </dgm:pt>
    <dgm:pt modelId="{C850A8A1-956A-4567-9A3C-6AB4C2AF31AD}" type="parTrans" cxnId="{848930C9-3DDB-4AEB-BCCE-2E4FCB2412C6}">
      <dgm:prSet/>
      <dgm:spPr/>
      <dgm:t>
        <a:bodyPr/>
        <a:lstStyle/>
        <a:p>
          <a:endParaRPr lang="en-GB" sz="2000"/>
        </a:p>
      </dgm:t>
    </dgm:pt>
    <dgm:pt modelId="{0C4368A7-2D91-43EB-8822-C4A745B35F75}" type="sibTrans" cxnId="{848930C9-3DDB-4AEB-BCCE-2E4FCB2412C6}">
      <dgm:prSet/>
      <dgm:spPr/>
      <dgm:t>
        <a:bodyPr/>
        <a:lstStyle/>
        <a:p>
          <a:endParaRPr lang="en-GB" sz="2000"/>
        </a:p>
      </dgm:t>
    </dgm:pt>
    <dgm:pt modelId="{6057C240-3452-4046-93FA-6067E6319323}">
      <dgm:prSet phldrT="[Text]" custT="1"/>
      <dgm:spPr>
        <a:solidFill>
          <a:schemeClr val="accent1">
            <a:lumMod val="75000"/>
          </a:schemeClr>
        </a:solidFill>
      </dgm:spPr>
      <dgm:t>
        <a:bodyPr/>
        <a:lstStyle/>
        <a:p>
          <a:r>
            <a:rPr lang="en-GB" sz="2000" b="1" dirty="0" smtClean="0"/>
            <a:t>Allocation and award of funding</a:t>
          </a:r>
          <a:endParaRPr lang="en-GB" sz="2000" b="1" dirty="0"/>
        </a:p>
      </dgm:t>
    </dgm:pt>
    <dgm:pt modelId="{307F0E6A-F6C6-45D6-813D-86726C5E36E3}" type="parTrans" cxnId="{A9C3657E-340A-4B03-B895-4A72C1A8716E}">
      <dgm:prSet/>
      <dgm:spPr/>
      <dgm:t>
        <a:bodyPr/>
        <a:lstStyle/>
        <a:p>
          <a:endParaRPr lang="en-GB" sz="2000"/>
        </a:p>
      </dgm:t>
    </dgm:pt>
    <dgm:pt modelId="{22693313-2333-420E-BA6B-72B73BD3B7A7}" type="sibTrans" cxnId="{A9C3657E-340A-4B03-B895-4A72C1A8716E}">
      <dgm:prSet/>
      <dgm:spPr/>
      <dgm:t>
        <a:bodyPr/>
        <a:lstStyle/>
        <a:p>
          <a:endParaRPr lang="en-GB" sz="2000"/>
        </a:p>
      </dgm:t>
    </dgm:pt>
    <dgm:pt modelId="{2F21F298-4FD6-4CB4-A97A-B21B9F9436B2}">
      <dgm:prSet phldrT="[Text]" custT="1"/>
      <dgm:spPr/>
      <dgm:t>
        <a:bodyPr/>
        <a:lstStyle/>
        <a:p>
          <a:r>
            <a:rPr lang="en-GB" sz="2000" dirty="0" smtClean="0"/>
            <a:t>Project Delivery</a:t>
          </a:r>
          <a:endParaRPr lang="en-GB" sz="2000" dirty="0"/>
        </a:p>
      </dgm:t>
    </dgm:pt>
    <dgm:pt modelId="{E866BF39-C3E7-4DAE-9C13-807ABE8BFC8A}" type="parTrans" cxnId="{A8C62354-CB1B-4882-9F01-E7F719BAFE47}">
      <dgm:prSet/>
      <dgm:spPr/>
      <dgm:t>
        <a:bodyPr/>
        <a:lstStyle/>
        <a:p>
          <a:endParaRPr lang="en-GB" sz="2000"/>
        </a:p>
      </dgm:t>
    </dgm:pt>
    <dgm:pt modelId="{87AD04A3-CE62-45AE-8E95-B2BC00DE4F57}" type="sibTrans" cxnId="{A8C62354-CB1B-4882-9F01-E7F719BAFE47}">
      <dgm:prSet/>
      <dgm:spPr/>
      <dgm:t>
        <a:bodyPr/>
        <a:lstStyle/>
        <a:p>
          <a:endParaRPr lang="en-GB" sz="2000"/>
        </a:p>
      </dgm:t>
    </dgm:pt>
    <dgm:pt modelId="{92B83386-840F-4283-A968-C0A0AC2F21A6}">
      <dgm:prSet custT="1"/>
      <dgm:spPr/>
      <dgm:t>
        <a:bodyPr/>
        <a:lstStyle/>
        <a:p>
          <a:r>
            <a:rPr lang="en-GB" sz="2000" dirty="0" smtClean="0"/>
            <a:t>Monitoring and Evaluation </a:t>
          </a:r>
          <a:endParaRPr lang="en-GB" sz="2000" dirty="0"/>
        </a:p>
      </dgm:t>
    </dgm:pt>
    <dgm:pt modelId="{904D39A3-3CBD-40A9-A86B-A026671AD86B}" type="parTrans" cxnId="{8E573F16-A324-4360-93E6-5E016A3230D4}">
      <dgm:prSet/>
      <dgm:spPr/>
      <dgm:t>
        <a:bodyPr/>
        <a:lstStyle/>
        <a:p>
          <a:endParaRPr lang="en-GB" sz="2000"/>
        </a:p>
      </dgm:t>
    </dgm:pt>
    <dgm:pt modelId="{BDC75D12-890D-4F27-B71F-BA15A22919E8}" type="sibTrans" cxnId="{8E573F16-A324-4360-93E6-5E016A3230D4}">
      <dgm:prSet/>
      <dgm:spPr/>
      <dgm:t>
        <a:bodyPr/>
        <a:lstStyle/>
        <a:p>
          <a:endParaRPr lang="en-GB" sz="2000"/>
        </a:p>
      </dgm:t>
    </dgm:pt>
    <dgm:pt modelId="{D794C427-0BAC-489C-8F9A-AE72DFD40E2B}" type="pres">
      <dgm:prSet presAssocID="{27B66BB3-FA01-4CF8-A8C8-6047EB908EE6}" presName="Name0" presStyleCnt="0">
        <dgm:presLayoutVars>
          <dgm:dir/>
          <dgm:resizeHandles val="exact"/>
        </dgm:presLayoutVars>
      </dgm:prSet>
      <dgm:spPr/>
    </dgm:pt>
    <dgm:pt modelId="{BD7442D8-EB23-4DBF-8B96-595B67724EC7}" type="pres">
      <dgm:prSet presAssocID="{2E8BE3DF-4913-4D6B-BF3A-67A2CCDB2E95}" presName="parTxOnly" presStyleLbl="node1" presStyleIdx="0" presStyleCnt="4">
        <dgm:presLayoutVars>
          <dgm:bulletEnabled val="1"/>
        </dgm:presLayoutVars>
      </dgm:prSet>
      <dgm:spPr/>
      <dgm:t>
        <a:bodyPr/>
        <a:lstStyle/>
        <a:p>
          <a:endParaRPr lang="en-GB"/>
        </a:p>
      </dgm:t>
    </dgm:pt>
    <dgm:pt modelId="{E040AEAC-D065-40C7-A59E-B9713AA065B0}" type="pres">
      <dgm:prSet presAssocID="{0C4368A7-2D91-43EB-8822-C4A745B35F75}" presName="parSpace" presStyleCnt="0"/>
      <dgm:spPr/>
    </dgm:pt>
    <dgm:pt modelId="{F3428902-7962-41DB-B334-71EC524EB045}" type="pres">
      <dgm:prSet presAssocID="{6057C240-3452-4046-93FA-6067E6319323}" presName="parTxOnly" presStyleLbl="node1" presStyleIdx="1" presStyleCnt="4">
        <dgm:presLayoutVars>
          <dgm:bulletEnabled val="1"/>
        </dgm:presLayoutVars>
      </dgm:prSet>
      <dgm:spPr/>
      <dgm:t>
        <a:bodyPr/>
        <a:lstStyle/>
        <a:p>
          <a:endParaRPr lang="en-GB"/>
        </a:p>
      </dgm:t>
    </dgm:pt>
    <dgm:pt modelId="{B7097966-3F3E-4CB2-BC2E-5D4729DCF21B}" type="pres">
      <dgm:prSet presAssocID="{22693313-2333-420E-BA6B-72B73BD3B7A7}" presName="parSpace" presStyleCnt="0"/>
      <dgm:spPr/>
    </dgm:pt>
    <dgm:pt modelId="{DF19F1F0-FF89-4F8A-837A-F48460CCCDAF}" type="pres">
      <dgm:prSet presAssocID="{2F21F298-4FD6-4CB4-A97A-B21B9F9436B2}" presName="parTxOnly" presStyleLbl="node1" presStyleIdx="2" presStyleCnt="4">
        <dgm:presLayoutVars>
          <dgm:bulletEnabled val="1"/>
        </dgm:presLayoutVars>
      </dgm:prSet>
      <dgm:spPr/>
      <dgm:t>
        <a:bodyPr/>
        <a:lstStyle/>
        <a:p>
          <a:endParaRPr lang="en-GB"/>
        </a:p>
      </dgm:t>
    </dgm:pt>
    <dgm:pt modelId="{E7E2786F-85A3-4A9F-A193-4FAEE4D9CEBA}" type="pres">
      <dgm:prSet presAssocID="{87AD04A3-CE62-45AE-8E95-B2BC00DE4F57}" presName="parSpace" presStyleCnt="0"/>
      <dgm:spPr/>
    </dgm:pt>
    <dgm:pt modelId="{492A3014-11DD-4C45-AE0F-CADDFD41F558}" type="pres">
      <dgm:prSet presAssocID="{92B83386-840F-4283-A968-C0A0AC2F21A6}" presName="parTxOnly" presStyleLbl="node1" presStyleIdx="3" presStyleCnt="4">
        <dgm:presLayoutVars>
          <dgm:bulletEnabled val="1"/>
        </dgm:presLayoutVars>
      </dgm:prSet>
      <dgm:spPr/>
      <dgm:t>
        <a:bodyPr/>
        <a:lstStyle/>
        <a:p>
          <a:endParaRPr lang="en-GB"/>
        </a:p>
      </dgm:t>
    </dgm:pt>
  </dgm:ptLst>
  <dgm:cxnLst>
    <dgm:cxn modelId="{9175F81C-8B7E-4EA2-A2C1-B0162D3C190F}" type="presOf" srcId="{6057C240-3452-4046-93FA-6067E6319323}" destId="{F3428902-7962-41DB-B334-71EC524EB045}" srcOrd="0" destOrd="0" presId="urn:microsoft.com/office/officeart/2005/8/layout/hChevron3"/>
    <dgm:cxn modelId="{F9ED59DC-F387-4856-8D8D-25C24BD3FB8E}" type="presOf" srcId="{27B66BB3-FA01-4CF8-A8C8-6047EB908EE6}" destId="{D794C427-0BAC-489C-8F9A-AE72DFD40E2B}" srcOrd="0" destOrd="0" presId="urn:microsoft.com/office/officeart/2005/8/layout/hChevron3"/>
    <dgm:cxn modelId="{3E512E4D-7A2B-4E96-B9A9-3AEEEC88C177}" type="presOf" srcId="{2F21F298-4FD6-4CB4-A97A-B21B9F9436B2}" destId="{DF19F1F0-FF89-4F8A-837A-F48460CCCDAF}" srcOrd="0" destOrd="0" presId="urn:microsoft.com/office/officeart/2005/8/layout/hChevron3"/>
    <dgm:cxn modelId="{A8C62354-CB1B-4882-9F01-E7F719BAFE47}" srcId="{27B66BB3-FA01-4CF8-A8C8-6047EB908EE6}" destId="{2F21F298-4FD6-4CB4-A97A-B21B9F9436B2}" srcOrd="2" destOrd="0" parTransId="{E866BF39-C3E7-4DAE-9C13-807ABE8BFC8A}" sibTransId="{87AD04A3-CE62-45AE-8E95-B2BC00DE4F57}"/>
    <dgm:cxn modelId="{A9C3657E-340A-4B03-B895-4A72C1A8716E}" srcId="{27B66BB3-FA01-4CF8-A8C8-6047EB908EE6}" destId="{6057C240-3452-4046-93FA-6067E6319323}" srcOrd="1" destOrd="0" parTransId="{307F0E6A-F6C6-45D6-813D-86726C5E36E3}" sibTransId="{22693313-2333-420E-BA6B-72B73BD3B7A7}"/>
    <dgm:cxn modelId="{13D9AEBC-F295-4A65-92C1-653DBEA91159}" type="presOf" srcId="{2E8BE3DF-4913-4D6B-BF3A-67A2CCDB2E95}" destId="{BD7442D8-EB23-4DBF-8B96-595B67724EC7}" srcOrd="0" destOrd="0" presId="urn:microsoft.com/office/officeart/2005/8/layout/hChevron3"/>
    <dgm:cxn modelId="{848930C9-3DDB-4AEB-BCCE-2E4FCB2412C6}" srcId="{27B66BB3-FA01-4CF8-A8C8-6047EB908EE6}" destId="{2E8BE3DF-4913-4D6B-BF3A-67A2CCDB2E95}" srcOrd="0" destOrd="0" parTransId="{C850A8A1-956A-4567-9A3C-6AB4C2AF31AD}" sibTransId="{0C4368A7-2D91-43EB-8822-C4A745B35F75}"/>
    <dgm:cxn modelId="{D20B3821-1C79-4640-91CF-1141C9C0DDEE}" type="presOf" srcId="{92B83386-840F-4283-A968-C0A0AC2F21A6}" destId="{492A3014-11DD-4C45-AE0F-CADDFD41F558}" srcOrd="0" destOrd="0" presId="urn:microsoft.com/office/officeart/2005/8/layout/hChevron3"/>
    <dgm:cxn modelId="{8E573F16-A324-4360-93E6-5E016A3230D4}" srcId="{27B66BB3-FA01-4CF8-A8C8-6047EB908EE6}" destId="{92B83386-840F-4283-A968-C0A0AC2F21A6}" srcOrd="3" destOrd="0" parTransId="{904D39A3-3CBD-40A9-A86B-A026671AD86B}" sibTransId="{BDC75D12-890D-4F27-B71F-BA15A22919E8}"/>
    <dgm:cxn modelId="{911FF865-E5A7-4002-AACE-80B237CBE20E}" type="presParOf" srcId="{D794C427-0BAC-489C-8F9A-AE72DFD40E2B}" destId="{BD7442D8-EB23-4DBF-8B96-595B67724EC7}" srcOrd="0" destOrd="0" presId="urn:microsoft.com/office/officeart/2005/8/layout/hChevron3"/>
    <dgm:cxn modelId="{63C5D33B-38CF-4552-BC92-A9D911E44810}" type="presParOf" srcId="{D794C427-0BAC-489C-8F9A-AE72DFD40E2B}" destId="{E040AEAC-D065-40C7-A59E-B9713AA065B0}" srcOrd="1" destOrd="0" presId="urn:microsoft.com/office/officeart/2005/8/layout/hChevron3"/>
    <dgm:cxn modelId="{DC9003FC-4ED0-4741-9CBA-E4F8B4F23090}" type="presParOf" srcId="{D794C427-0BAC-489C-8F9A-AE72DFD40E2B}" destId="{F3428902-7962-41DB-B334-71EC524EB045}" srcOrd="2" destOrd="0" presId="urn:microsoft.com/office/officeart/2005/8/layout/hChevron3"/>
    <dgm:cxn modelId="{EAC5B047-9E9C-43EA-875E-62B744C95B45}" type="presParOf" srcId="{D794C427-0BAC-489C-8F9A-AE72DFD40E2B}" destId="{B7097966-3F3E-4CB2-BC2E-5D4729DCF21B}" srcOrd="3" destOrd="0" presId="urn:microsoft.com/office/officeart/2005/8/layout/hChevron3"/>
    <dgm:cxn modelId="{B5D4200D-60E2-44AC-A419-16DD71268A14}" type="presParOf" srcId="{D794C427-0BAC-489C-8F9A-AE72DFD40E2B}" destId="{DF19F1F0-FF89-4F8A-837A-F48460CCCDAF}" srcOrd="4" destOrd="0" presId="urn:microsoft.com/office/officeart/2005/8/layout/hChevron3"/>
    <dgm:cxn modelId="{BF9B1C75-7272-457B-98C0-BA7229D6AB85}" type="presParOf" srcId="{D794C427-0BAC-489C-8F9A-AE72DFD40E2B}" destId="{E7E2786F-85A3-4A9F-A193-4FAEE4D9CEBA}" srcOrd="5" destOrd="0" presId="urn:microsoft.com/office/officeart/2005/8/layout/hChevron3"/>
    <dgm:cxn modelId="{B8FDF0BD-CF1A-4A6B-A85B-5DBF65380C3A}" type="presParOf" srcId="{D794C427-0BAC-489C-8F9A-AE72DFD40E2B}" destId="{492A3014-11DD-4C45-AE0F-CADDFD41F558}" srcOrd="6"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CEDF5EB-E542-4089-960C-F28A4CDF383D}"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GB"/>
        </a:p>
      </dgm:t>
    </dgm:pt>
    <dgm:pt modelId="{34B50B0D-6698-4798-8463-3E1B69F74338}">
      <dgm:prSet phldrT="[Text]"/>
      <dgm:spPr/>
      <dgm:t>
        <a:bodyPr/>
        <a:lstStyle/>
        <a:p>
          <a:r>
            <a:rPr lang="en-GB" dirty="0" smtClean="0">
              <a:latin typeface="Calibri" panose="020F0502020204030204" pitchFamily="34" charset="0"/>
            </a:rPr>
            <a:t>SELEP single prioritised list and bid to Government </a:t>
          </a:r>
          <a:endParaRPr lang="en-GB" dirty="0">
            <a:latin typeface="Calibri" panose="020F0502020204030204" pitchFamily="34" charset="0"/>
          </a:endParaRPr>
        </a:p>
      </dgm:t>
    </dgm:pt>
    <dgm:pt modelId="{1266D669-E016-4337-8078-6D2CE944EEDC}" type="parTrans" cxnId="{A1D1B0D4-7068-465B-81F9-F496835F43C4}">
      <dgm:prSet/>
      <dgm:spPr/>
      <dgm:t>
        <a:bodyPr/>
        <a:lstStyle/>
        <a:p>
          <a:endParaRPr lang="en-GB">
            <a:latin typeface="Calibri" panose="020F0502020204030204" pitchFamily="34" charset="0"/>
          </a:endParaRPr>
        </a:p>
      </dgm:t>
    </dgm:pt>
    <dgm:pt modelId="{61A4FD19-4AFE-4629-A67C-53B8EC55BF0A}" type="sibTrans" cxnId="{A1D1B0D4-7068-465B-81F9-F496835F43C4}">
      <dgm:prSet/>
      <dgm:spPr/>
      <dgm:t>
        <a:bodyPr/>
        <a:lstStyle/>
        <a:p>
          <a:endParaRPr lang="en-GB">
            <a:latin typeface="Calibri" panose="020F0502020204030204" pitchFamily="34" charset="0"/>
          </a:endParaRPr>
        </a:p>
      </dgm:t>
    </dgm:pt>
    <dgm:pt modelId="{8683A8DF-8542-4D56-8891-67120425B267}">
      <dgm:prSet phldrT="[Text]"/>
      <dgm:spPr/>
      <dgm:t>
        <a:bodyPr/>
        <a:lstStyle/>
        <a:p>
          <a:r>
            <a:rPr lang="en-GB" dirty="0" smtClean="0">
              <a:latin typeface="Calibri" panose="020F0502020204030204" pitchFamily="34" charset="0"/>
            </a:rPr>
            <a:t>SELEP funding allocation from Government </a:t>
          </a:r>
          <a:endParaRPr lang="en-GB" dirty="0">
            <a:latin typeface="Calibri" panose="020F0502020204030204" pitchFamily="34" charset="0"/>
          </a:endParaRPr>
        </a:p>
      </dgm:t>
    </dgm:pt>
    <dgm:pt modelId="{D072823D-B7C9-46F9-AC5C-95BF095D0C4A}" type="parTrans" cxnId="{CE3B6883-CA8E-40BC-A3C3-235E0920D865}">
      <dgm:prSet/>
      <dgm:spPr/>
      <dgm:t>
        <a:bodyPr/>
        <a:lstStyle/>
        <a:p>
          <a:endParaRPr lang="en-GB">
            <a:latin typeface="Calibri" panose="020F0502020204030204" pitchFamily="34" charset="0"/>
          </a:endParaRPr>
        </a:p>
      </dgm:t>
    </dgm:pt>
    <dgm:pt modelId="{89D2E24A-0BE4-44DD-8BF9-0934D64C80D9}" type="sibTrans" cxnId="{CE3B6883-CA8E-40BC-A3C3-235E0920D865}">
      <dgm:prSet/>
      <dgm:spPr/>
      <dgm:t>
        <a:bodyPr/>
        <a:lstStyle/>
        <a:p>
          <a:endParaRPr lang="en-GB">
            <a:latin typeface="Calibri" panose="020F0502020204030204" pitchFamily="34" charset="0"/>
          </a:endParaRPr>
        </a:p>
      </dgm:t>
    </dgm:pt>
    <dgm:pt modelId="{8AC1682D-8D58-48BE-A681-6A362A0FB6A6}">
      <dgm:prSet phldrT="[Text]"/>
      <dgm:spPr/>
      <dgm:t>
        <a:bodyPr/>
        <a:lstStyle/>
        <a:p>
          <a:r>
            <a:rPr lang="en-GB" dirty="0" smtClean="0">
              <a:latin typeface="Calibri" panose="020F0502020204030204" pitchFamily="34" charset="0"/>
            </a:rPr>
            <a:t>Business Case development and ITE review Gate Review process</a:t>
          </a:r>
          <a:endParaRPr lang="en-GB" dirty="0">
            <a:latin typeface="Calibri" panose="020F0502020204030204" pitchFamily="34" charset="0"/>
          </a:endParaRPr>
        </a:p>
      </dgm:t>
    </dgm:pt>
    <dgm:pt modelId="{D0068C1B-7F27-4F0B-9B2C-7EA8FBFFC5D0}" type="parTrans" cxnId="{D47A0F75-5C42-49EC-9F8D-486ED0F50943}">
      <dgm:prSet/>
      <dgm:spPr/>
      <dgm:t>
        <a:bodyPr/>
        <a:lstStyle/>
        <a:p>
          <a:endParaRPr lang="en-GB">
            <a:latin typeface="Calibri" panose="020F0502020204030204" pitchFamily="34" charset="0"/>
          </a:endParaRPr>
        </a:p>
      </dgm:t>
    </dgm:pt>
    <dgm:pt modelId="{7915A305-F509-40F6-9159-73E682EA73E2}" type="sibTrans" cxnId="{D47A0F75-5C42-49EC-9F8D-486ED0F50943}">
      <dgm:prSet/>
      <dgm:spPr/>
      <dgm:t>
        <a:bodyPr/>
        <a:lstStyle/>
        <a:p>
          <a:endParaRPr lang="en-GB">
            <a:latin typeface="Calibri" panose="020F0502020204030204" pitchFamily="34" charset="0"/>
          </a:endParaRPr>
        </a:p>
      </dgm:t>
    </dgm:pt>
    <dgm:pt modelId="{0E6E2612-CC0E-48CC-BC59-C8B7212146CE}">
      <dgm:prSet/>
      <dgm:spPr/>
      <dgm:t>
        <a:bodyPr/>
        <a:lstStyle/>
        <a:p>
          <a:r>
            <a:rPr lang="en-GB" dirty="0" smtClean="0">
              <a:latin typeface="Calibri" panose="020F0502020204030204" pitchFamily="34" charset="0"/>
            </a:rPr>
            <a:t>Funding decision by SELEP Accountability Board</a:t>
          </a:r>
          <a:endParaRPr lang="en-GB" dirty="0">
            <a:latin typeface="Calibri" panose="020F0502020204030204" pitchFamily="34" charset="0"/>
          </a:endParaRPr>
        </a:p>
      </dgm:t>
    </dgm:pt>
    <dgm:pt modelId="{FE2CF8CA-596E-4E97-99E0-9BAC5761AAFA}" type="parTrans" cxnId="{7F0822CC-2F83-4A11-9436-BEAE54E4B859}">
      <dgm:prSet/>
      <dgm:spPr/>
      <dgm:t>
        <a:bodyPr/>
        <a:lstStyle/>
        <a:p>
          <a:endParaRPr lang="en-GB"/>
        </a:p>
      </dgm:t>
    </dgm:pt>
    <dgm:pt modelId="{1FAA0537-B7CC-4B0C-BEBA-48ABC5BCEF93}" type="sibTrans" cxnId="{7F0822CC-2F83-4A11-9436-BEAE54E4B859}">
      <dgm:prSet/>
      <dgm:spPr/>
      <dgm:t>
        <a:bodyPr/>
        <a:lstStyle/>
        <a:p>
          <a:endParaRPr lang="en-GB"/>
        </a:p>
      </dgm:t>
    </dgm:pt>
    <dgm:pt modelId="{40DBD5E1-4122-42D0-B135-AC9DA7598EE6}" type="pres">
      <dgm:prSet presAssocID="{8CEDF5EB-E542-4089-960C-F28A4CDF383D}" presName="Name0" presStyleCnt="0">
        <dgm:presLayoutVars>
          <dgm:chMax val="7"/>
          <dgm:chPref val="7"/>
          <dgm:dir/>
        </dgm:presLayoutVars>
      </dgm:prSet>
      <dgm:spPr/>
      <dgm:t>
        <a:bodyPr/>
        <a:lstStyle/>
        <a:p>
          <a:endParaRPr lang="en-GB"/>
        </a:p>
      </dgm:t>
    </dgm:pt>
    <dgm:pt modelId="{7DA67276-8BC8-45EE-8258-378CB9B73ED7}" type="pres">
      <dgm:prSet presAssocID="{8CEDF5EB-E542-4089-960C-F28A4CDF383D}" presName="Name1" presStyleCnt="0"/>
      <dgm:spPr/>
    </dgm:pt>
    <dgm:pt modelId="{8EDA42C0-263B-4CEE-B335-50E41A194D5E}" type="pres">
      <dgm:prSet presAssocID="{8CEDF5EB-E542-4089-960C-F28A4CDF383D}" presName="cycle" presStyleCnt="0"/>
      <dgm:spPr/>
    </dgm:pt>
    <dgm:pt modelId="{32BA37F3-5481-42AA-B57E-0AA129A23863}" type="pres">
      <dgm:prSet presAssocID="{8CEDF5EB-E542-4089-960C-F28A4CDF383D}" presName="srcNode" presStyleLbl="node1" presStyleIdx="0" presStyleCnt="4"/>
      <dgm:spPr/>
    </dgm:pt>
    <dgm:pt modelId="{1DC84110-6B1F-40F1-BDB1-D7F101F56AC9}" type="pres">
      <dgm:prSet presAssocID="{8CEDF5EB-E542-4089-960C-F28A4CDF383D}" presName="conn" presStyleLbl="parChTrans1D2" presStyleIdx="0" presStyleCnt="1"/>
      <dgm:spPr/>
      <dgm:t>
        <a:bodyPr/>
        <a:lstStyle/>
        <a:p>
          <a:endParaRPr lang="en-GB"/>
        </a:p>
      </dgm:t>
    </dgm:pt>
    <dgm:pt modelId="{0FBF0D2C-59C1-4D6E-97CA-B2E79AA29B50}" type="pres">
      <dgm:prSet presAssocID="{8CEDF5EB-E542-4089-960C-F28A4CDF383D}" presName="extraNode" presStyleLbl="node1" presStyleIdx="0" presStyleCnt="4"/>
      <dgm:spPr/>
    </dgm:pt>
    <dgm:pt modelId="{727D9277-5EB7-4D9D-9A85-95D83C844D35}" type="pres">
      <dgm:prSet presAssocID="{8CEDF5EB-E542-4089-960C-F28A4CDF383D}" presName="dstNode" presStyleLbl="node1" presStyleIdx="0" presStyleCnt="4"/>
      <dgm:spPr/>
    </dgm:pt>
    <dgm:pt modelId="{CBBC9443-2590-4417-93A4-96FF18B2331F}" type="pres">
      <dgm:prSet presAssocID="{34B50B0D-6698-4798-8463-3E1B69F74338}" presName="text_1" presStyleLbl="node1" presStyleIdx="0" presStyleCnt="4" custScaleY="91125" custLinFactNeighborX="133" custLinFactNeighborY="3116">
        <dgm:presLayoutVars>
          <dgm:bulletEnabled val="1"/>
        </dgm:presLayoutVars>
      </dgm:prSet>
      <dgm:spPr/>
      <dgm:t>
        <a:bodyPr/>
        <a:lstStyle/>
        <a:p>
          <a:endParaRPr lang="en-GB"/>
        </a:p>
      </dgm:t>
    </dgm:pt>
    <dgm:pt modelId="{EBCBA0BD-C5C4-44B1-8208-B0FF118DF6D1}" type="pres">
      <dgm:prSet presAssocID="{34B50B0D-6698-4798-8463-3E1B69F74338}" presName="accent_1" presStyleCnt="0"/>
      <dgm:spPr/>
    </dgm:pt>
    <dgm:pt modelId="{8ACB7C5B-A04A-4202-9A81-ACBC431E55E3}" type="pres">
      <dgm:prSet presAssocID="{34B50B0D-6698-4798-8463-3E1B69F74338}" presName="accentRepeatNode" presStyleLbl="solidFgAcc1" presStyleIdx="0" presStyleCnt="4"/>
      <dgm:spPr/>
    </dgm:pt>
    <dgm:pt modelId="{39AEF6D6-7684-47A8-A8EB-F8A84DB70DC2}" type="pres">
      <dgm:prSet presAssocID="{8683A8DF-8542-4D56-8891-67120425B267}" presName="text_2" presStyleLbl="node1" presStyleIdx="1" presStyleCnt="4">
        <dgm:presLayoutVars>
          <dgm:bulletEnabled val="1"/>
        </dgm:presLayoutVars>
      </dgm:prSet>
      <dgm:spPr/>
      <dgm:t>
        <a:bodyPr/>
        <a:lstStyle/>
        <a:p>
          <a:endParaRPr lang="en-GB"/>
        </a:p>
      </dgm:t>
    </dgm:pt>
    <dgm:pt modelId="{38521314-7C9A-42C8-AC2E-B6B210B4F6D4}" type="pres">
      <dgm:prSet presAssocID="{8683A8DF-8542-4D56-8891-67120425B267}" presName="accent_2" presStyleCnt="0"/>
      <dgm:spPr/>
    </dgm:pt>
    <dgm:pt modelId="{809BA013-4B83-4DA9-B371-E37057DFA6DB}" type="pres">
      <dgm:prSet presAssocID="{8683A8DF-8542-4D56-8891-67120425B267}" presName="accentRepeatNode" presStyleLbl="solidFgAcc1" presStyleIdx="1" presStyleCnt="4"/>
      <dgm:spPr/>
    </dgm:pt>
    <dgm:pt modelId="{47212A55-4954-45FC-A6AC-C9D9C02542D0}" type="pres">
      <dgm:prSet presAssocID="{8AC1682D-8D58-48BE-A681-6A362A0FB6A6}" presName="text_3" presStyleLbl="node1" presStyleIdx="2" presStyleCnt="4" custScaleX="100658" custLinFactNeighborX="-286" custLinFactNeighborY="3023">
        <dgm:presLayoutVars>
          <dgm:bulletEnabled val="1"/>
        </dgm:presLayoutVars>
      </dgm:prSet>
      <dgm:spPr/>
      <dgm:t>
        <a:bodyPr/>
        <a:lstStyle/>
        <a:p>
          <a:endParaRPr lang="en-GB"/>
        </a:p>
      </dgm:t>
    </dgm:pt>
    <dgm:pt modelId="{605188C8-E9C4-416E-BEB7-6045391BA1C4}" type="pres">
      <dgm:prSet presAssocID="{8AC1682D-8D58-48BE-A681-6A362A0FB6A6}" presName="accent_3" presStyleCnt="0"/>
      <dgm:spPr/>
    </dgm:pt>
    <dgm:pt modelId="{0C315876-BA66-4334-9BA2-7E55E3377D90}" type="pres">
      <dgm:prSet presAssocID="{8AC1682D-8D58-48BE-A681-6A362A0FB6A6}" presName="accentRepeatNode" presStyleLbl="solidFgAcc1" presStyleIdx="2" presStyleCnt="4"/>
      <dgm:spPr/>
    </dgm:pt>
    <dgm:pt modelId="{0EBAC46A-8D15-40BC-A002-B80197DCEC7D}" type="pres">
      <dgm:prSet presAssocID="{0E6E2612-CC0E-48CC-BC59-C8B7212146CE}" presName="text_4" presStyleLbl="node1" presStyleIdx="3" presStyleCnt="4" custLinFactNeighborX="133" custLinFactNeighborY="-1005">
        <dgm:presLayoutVars>
          <dgm:bulletEnabled val="1"/>
        </dgm:presLayoutVars>
      </dgm:prSet>
      <dgm:spPr/>
      <dgm:t>
        <a:bodyPr/>
        <a:lstStyle/>
        <a:p>
          <a:endParaRPr lang="en-GB"/>
        </a:p>
      </dgm:t>
    </dgm:pt>
    <dgm:pt modelId="{6ED3BCD2-C4B9-44D9-9AC1-76E7F2074CF3}" type="pres">
      <dgm:prSet presAssocID="{0E6E2612-CC0E-48CC-BC59-C8B7212146CE}" presName="accent_4" presStyleCnt="0"/>
      <dgm:spPr/>
    </dgm:pt>
    <dgm:pt modelId="{D7B119D6-E202-4D8A-99FB-C4B76A413C58}" type="pres">
      <dgm:prSet presAssocID="{0E6E2612-CC0E-48CC-BC59-C8B7212146CE}" presName="accentRepeatNode" presStyleLbl="solidFgAcc1" presStyleIdx="3" presStyleCnt="4"/>
      <dgm:spPr/>
    </dgm:pt>
  </dgm:ptLst>
  <dgm:cxnLst>
    <dgm:cxn modelId="{BACB3FF5-57C2-4810-82CE-5C6D3BC974C9}" type="presOf" srcId="{8CEDF5EB-E542-4089-960C-F28A4CDF383D}" destId="{40DBD5E1-4122-42D0-B135-AC9DA7598EE6}" srcOrd="0" destOrd="0" presId="urn:microsoft.com/office/officeart/2008/layout/VerticalCurvedList"/>
    <dgm:cxn modelId="{92461A80-1379-4AE2-B534-DD2BE0623511}" type="presOf" srcId="{8AC1682D-8D58-48BE-A681-6A362A0FB6A6}" destId="{47212A55-4954-45FC-A6AC-C9D9C02542D0}" srcOrd="0" destOrd="0" presId="urn:microsoft.com/office/officeart/2008/layout/VerticalCurvedList"/>
    <dgm:cxn modelId="{B4662E91-D152-45C4-AD8A-383CFF74F463}" type="presOf" srcId="{8683A8DF-8542-4D56-8891-67120425B267}" destId="{39AEF6D6-7684-47A8-A8EB-F8A84DB70DC2}" srcOrd="0" destOrd="0" presId="urn:microsoft.com/office/officeart/2008/layout/VerticalCurvedList"/>
    <dgm:cxn modelId="{A1D1B0D4-7068-465B-81F9-F496835F43C4}" srcId="{8CEDF5EB-E542-4089-960C-F28A4CDF383D}" destId="{34B50B0D-6698-4798-8463-3E1B69F74338}" srcOrd="0" destOrd="0" parTransId="{1266D669-E016-4337-8078-6D2CE944EEDC}" sibTransId="{61A4FD19-4AFE-4629-A67C-53B8EC55BF0A}"/>
    <dgm:cxn modelId="{7F0822CC-2F83-4A11-9436-BEAE54E4B859}" srcId="{8CEDF5EB-E542-4089-960C-F28A4CDF383D}" destId="{0E6E2612-CC0E-48CC-BC59-C8B7212146CE}" srcOrd="3" destOrd="0" parTransId="{FE2CF8CA-596E-4E97-99E0-9BAC5761AAFA}" sibTransId="{1FAA0537-B7CC-4B0C-BEBA-48ABC5BCEF93}"/>
    <dgm:cxn modelId="{CE3B6883-CA8E-40BC-A3C3-235E0920D865}" srcId="{8CEDF5EB-E542-4089-960C-F28A4CDF383D}" destId="{8683A8DF-8542-4D56-8891-67120425B267}" srcOrd="1" destOrd="0" parTransId="{D072823D-B7C9-46F9-AC5C-95BF095D0C4A}" sibTransId="{89D2E24A-0BE4-44DD-8BF9-0934D64C80D9}"/>
    <dgm:cxn modelId="{332A4137-767B-4161-936B-0F4AF63D6821}" type="presOf" srcId="{0E6E2612-CC0E-48CC-BC59-C8B7212146CE}" destId="{0EBAC46A-8D15-40BC-A002-B80197DCEC7D}" srcOrd="0" destOrd="0" presId="urn:microsoft.com/office/officeart/2008/layout/VerticalCurvedList"/>
    <dgm:cxn modelId="{F4F10F65-4BAC-4C33-B87A-31F29CCF7B18}" type="presOf" srcId="{61A4FD19-4AFE-4629-A67C-53B8EC55BF0A}" destId="{1DC84110-6B1F-40F1-BDB1-D7F101F56AC9}" srcOrd="0" destOrd="0" presId="urn:microsoft.com/office/officeart/2008/layout/VerticalCurvedList"/>
    <dgm:cxn modelId="{DBED449F-1013-42AF-B29C-92407CD0A8B1}" type="presOf" srcId="{34B50B0D-6698-4798-8463-3E1B69F74338}" destId="{CBBC9443-2590-4417-93A4-96FF18B2331F}" srcOrd="0" destOrd="0" presId="urn:microsoft.com/office/officeart/2008/layout/VerticalCurvedList"/>
    <dgm:cxn modelId="{D47A0F75-5C42-49EC-9F8D-486ED0F50943}" srcId="{8CEDF5EB-E542-4089-960C-F28A4CDF383D}" destId="{8AC1682D-8D58-48BE-A681-6A362A0FB6A6}" srcOrd="2" destOrd="0" parTransId="{D0068C1B-7F27-4F0B-9B2C-7EA8FBFFC5D0}" sibTransId="{7915A305-F509-40F6-9159-73E682EA73E2}"/>
    <dgm:cxn modelId="{78B0611C-18D2-4265-AB5A-33ABC1D9BDDA}" type="presParOf" srcId="{40DBD5E1-4122-42D0-B135-AC9DA7598EE6}" destId="{7DA67276-8BC8-45EE-8258-378CB9B73ED7}" srcOrd="0" destOrd="0" presId="urn:microsoft.com/office/officeart/2008/layout/VerticalCurvedList"/>
    <dgm:cxn modelId="{CA41757A-C05C-4E3A-87AF-DA4647968717}" type="presParOf" srcId="{7DA67276-8BC8-45EE-8258-378CB9B73ED7}" destId="{8EDA42C0-263B-4CEE-B335-50E41A194D5E}" srcOrd="0" destOrd="0" presId="urn:microsoft.com/office/officeart/2008/layout/VerticalCurvedList"/>
    <dgm:cxn modelId="{B370214E-DCE4-46B8-BF37-D62F1B838ADB}" type="presParOf" srcId="{8EDA42C0-263B-4CEE-B335-50E41A194D5E}" destId="{32BA37F3-5481-42AA-B57E-0AA129A23863}" srcOrd="0" destOrd="0" presId="urn:microsoft.com/office/officeart/2008/layout/VerticalCurvedList"/>
    <dgm:cxn modelId="{251C450F-3F6B-44E3-9BC9-D55395E21259}" type="presParOf" srcId="{8EDA42C0-263B-4CEE-B335-50E41A194D5E}" destId="{1DC84110-6B1F-40F1-BDB1-D7F101F56AC9}" srcOrd="1" destOrd="0" presId="urn:microsoft.com/office/officeart/2008/layout/VerticalCurvedList"/>
    <dgm:cxn modelId="{64BF2754-76E8-49E2-87B2-3C1217BF63F3}" type="presParOf" srcId="{8EDA42C0-263B-4CEE-B335-50E41A194D5E}" destId="{0FBF0D2C-59C1-4D6E-97CA-B2E79AA29B50}" srcOrd="2" destOrd="0" presId="urn:microsoft.com/office/officeart/2008/layout/VerticalCurvedList"/>
    <dgm:cxn modelId="{DA0E0854-F0C9-447F-AB8A-1169074102D4}" type="presParOf" srcId="{8EDA42C0-263B-4CEE-B335-50E41A194D5E}" destId="{727D9277-5EB7-4D9D-9A85-95D83C844D35}" srcOrd="3" destOrd="0" presId="urn:microsoft.com/office/officeart/2008/layout/VerticalCurvedList"/>
    <dgm:cxn modelId="{018B2779-958C-45A9-8806-FE45F0929FB1}" type="presParOf" srcId="{7DA67276-8BC8-45EE-8258-378CB9B73ED7}" destId="{CBBC9443-2590-4417-93A4-96FF18B2331F}" srcOrd="1" destOrd="0" presId="urn:microsoft.com/office/officeart/2008/layout/VerticalCurvedList"/>
    <dgm:cxn modelId="{792FC48D-F978-4AFE-A21D-C502C476F3E7}" type="presParOf" srcId="{7DA67276-8BC8-45EE-8258-378CB9B73ED7}" destId="{EBCBA0BD-C5C4-44B1-8208-B0FF118DF6D1}" srcOrd="2" destOrd="0" presId="urn:microsoft.com/office/officeart/2008/layout/VerticalCurvedList"/>
    <dgm:cxn modelId="{C1788166-1778-486F-BB4F-D6077385058B}" type="presParOf" srcId="{EBCBA0BD-C5C4-44B1-8208-B0FF118DF6D1}" destId="{8ACB7C5B-A04A-4202-9A81-ACBC431E55E3}" srcOrd="0" destOrd="0" presId="urn:microsoft.com/office/officeart/2008/layout/VerticalCurvedList"/>
    <dgm:cxn modelId="{887DC015-E2C2-4A7B-9871-AFFB482E15AE}" type="presParOf" srcId="{7DA67276-8BC8-45EE-8258-378CB9B73ED7}" destId="{39AEF6D6-7684-47A8-A8EB-F8A84DB70DC2}" srcOrd="3" destOrd="0" presId="urn:microsoft.com/office/officeart/2008/layout/VerticalCurvedList"/>
    <dgm:cxn modelId="{7A94AA09-B294-420A-A12A-DC0C7095F256}" type="presParOf" srcId="{7DA67276-8BC8-45EE-8258-378CB9B73ED7}" destId="{38521314-7C9A-42C8-AC2E-B6B210B4F6D4}" srcOrd="4" destOrd="0" presId="urn:microsoft.com/office/officeart/2008/layout/VerticalCurvedList"/>
    <dgm:cxn modelId="{56C6A5E7-3D12-4E50-915F-23113DE161C3}" type="presParOf" srcId="{38521314-7C9A-42C8-AC2E-B6B210B4F6D4}" destId="{809BA013-4B83-4DA9-B371-E37057DFA6DB}" srcOrd="0" destOrd="0" presId="urn:microsoft.com/office/officeart/2008/layout/VerticalCurvedList"/>
    <dgm:cxn modelId="{5A1C8DB7-95C3-4F09-B66D-3F56D3DB6F79}" type="presParOf" srcId="{7DA67276-8BC8-45EE-8258-378CB9B73ED7}" destId="{47212A55-4954-45FC-A6AC-C9D9C02542D0}" srcOrd="5" destOrd="0" presId="urn:microsoft.com/office/officeart/2008/layout/VerticalCurvedList"/>
    <dgm:cxn modelId="{DC81500B-1EFB-49E5-BBFB-DDA970174BBE}" type="presParOf" srcId="{7DA67276-8BC8-45EE-8258-378CB9B73ED7}" destId="{605188C8-E9C4-416E-BEB7-6045391BA1C4}" srcOrd="6" destOrd="0" presId="urn:microsoft.com/office/officeart/2008/layout/VerticalCurvedList"/>
    <dgm:cxn modelId="{62C797E9-C16A-4A53-9350-35BC74BF0167}" type="presParOf" srcId="{605188C8-E9C4-416E-BEB7-6045391BA1C4}" destId="{0C315876-BA66-4334-9BA2-7E55E3377D90}" srcOrd="0" destOrd="0" presId="urn:microsoft.com/office/officeart/2008/layout/VerticalCurvedList"/>
    <dgm:cxn modelId="{3D283558-5CE0-4D88-9A3D-2BDAF075D49E}" type="presParOf" srcId="{7DA67276-8BC8-45EE-8258-378CB9B73ED7}" destId="{0EBAC46A-8D15-40BC-A002-B80197DCEC7D}" srcOrd="7" destOrd="0" presId="urn:microsoft.com/office/officeart/2008/layout/VerticalCurvedList"/>
    <dgm:cxn modelId="{5DC7CFBD-6032-4D5A-B167-4D5D63221C7A}" type="presParOf" srcId="{7DA67276-8BC8-45EE-8258-378CB9B73ED7}" destId="{6ED3BCD2-C4B9-44D9-9AC1-76E7F2074CF3}" srcOrd="8" destOrd="0" presId="urn:microsoft.com/office/officeart/2008/layout/VerticalCurvedList"/>
    <dgm:cxn modelId="{EAA61A0B-7E20-41B6-88A5-95D364A68B0C}" type="presParOf" srcId="{6ED3BCD2-C4B9-44D9-9AC1-76E7F2074CF3}" destId="{D7B119D6-E202-4D8A-99FB-C4B76A413C58}"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7B66BB3-FA01-4CF8-A8C8-6047EB908EE6}" type="doc">
      <dgm:prSet loTypeId="urn:microsoft.com/office/officeart/2005/8/layout/hChevron3" loCatId="process" qsTypeId="urn:microsoft.com/office/officeart/2005/8/quickstyle/simple1" qsCatId="simple" csTypeId="urn:microsoft.com/office/officeart/2005/8/colors/accent1_2" csCatId="accent1" phldr="1"/>
      <dgm:spPr/>
    </dgm:pt>
    <dgm:pt modelId="{2E8BE3DF-4913-4D6B-BF3A-67A2CCDB2E95}">
      <dgm:prSet phldrT="[Text]" custT="1"/>
      <dgm:spPr/>
      <dgm:t>
        <a:bodyPr/>
        <a:lstStyle/>
        <a:p>
          <a:r>
            <a:rPr lang="en-GB" sz="2000" dirty="0" smtClean="0"/>
            <a:t>Identifying Investment Priorities</a:t>
          </a:r>
          <a:endParaRPr lang="en-GB" sz="2000" dirty="0"/>
        </a:p>
      </dgm:t>
    </dgm:pt>
    <dgm:pt modelId="{C850A8A1-956A-4567-9A3C-6AB4C2AF31AD}" type="parTrans" cxnId="{848930C9-3DDB-4AEB-BCCE-2E4FCB2412C6}">
      <dgm:prSet/>
      <dgm:spPr/>
      <dgm:t>
        <a:bodyPr/>
        <a:lstStyle/>
        <a:p>
          <a:endParaRPr lang="en-GB" sz="2000"/>
        </a:p>
      </dgm:t>
    </dgm:pt>
    <dgm:pt modelId="{0C4368A7-2D91-43EB-8822-C4A745B35F75}" type="sibTrans" cxnId="{848930C9-3DDB-4AEB-BCCE-2E4FCB2412C6}">
      <dgm:prSet/>
      <dgm:spPr/>
      <dgm:t>
        <a:bodyPr/>
        <a:lstStyle/>
        <a:p>
          <a:endParaRPr lang="en-GB" sz="2000"/>
        </a:p>
      </dgm:t>
    </dgm:pt>
    <dgm:pt modelId="{6057C240-3452-4046-93FA-6067E6319323}">
      <dgm:prSet phldrT="[Text]" custT="1"/>
      <dgm:spPr>
        <a:solidFill>
          <a:schemeClr val="accent1"/>
        </a:solidFill>
      </dgm:spPr>
      <dgm:t>
        <a:bodyPr/>
        <a:lstStyle/>
        <a:p>
          <a:r>
            <a:rPr lang="en-GB" sz="2000" b="0" dirty="0" smtClean="0"/>
            <a:t>Allocation and award of funding</a:t>
          </a:r>
          <a:endParaRPr lang="en-GB" sz="2000" b="0" dirty="0"/>
        </a:p>
      </dgm:t>
    </dgm:pt>
    <dgm:pt modelId="{307F0E6A-F6C6-45D6-813D-86726C5E36E3}" type="parTrans" cxnId="{A9C3657E-340A-4B03-B895-4A72C1A8716E}">
      <dgm:prSet/>
      <dgm:spPr/>
      <dgm:t>
        <a:bodyPr/>
        <a:lstStyle/>
        <a:p>
          <a:endParaRPr lang="en-GB" sz="2000"/>
        </a:p>
      </dgm:t>
    </dgm:pt>
    <dgm:pt modelId="{22693313-2333-420E-BA6B-72B73BD3B7A7}" type="sibTrans" cxnId="{A9C3657E-340A-4B03-B895-4A72C1A8716E}">
      <dgm:prSet/>
      <dgm:spPr/>
      <dgm:t>
        <a:bodyPr/>
        <a:lstStyle/>
        <a:p>
          <a:endParaRPr lang="en-GB" sz="2000"/>
        </a:p>
      </dgm:t>
    </dgm:pt>
    <dgm:pt modelId="{2F21F298-4FD6-4CB4-A97A-B21B9F9436B2}">
      <dgm:prSet phldrT="[Text]" custT="1"/>
      <dgm:spPr>
        <a:solidFill>
          <a:schemeClr val="accent1">
            <a:lumMod val="75000"/>
          </a:schemeClr>
        </a:solidFill>
      </dgm:spPr>
      <dgm:t>
        <a:bodyPr/>
        <a:lstStyle/>
        <a:p>
          <a:r>
            <a:rPr lang="en-GB" sz="2000" b="1" dirty="0" smtClean="0"/>
            <a:t>Project Delivery</a:t>
          </a:r>
          <a:endParaRPr lang="en-GB" sz="2000" b="1" dirty="0"/>
        </a:p>
      </dgm:t>
    </dgm:pt>
    <dgm:pt modelId="{E866BF39-C3E7-4DAE-9C13-807ABE8BFC8A}" type="parTrans" cxnId="{A8C62354-CB1B-4882-9F01-E7F719BAFE47}">
      <dgm:prSet/>
      <dgm:spPr/>
      <dgm:t>
        <a:bodyPr/>
        <a:lstStyle/>
        <a:p>
          <a:endParaRPr lang="en-GB" sz="2000"/>
        </a:p>
      </dgm:t>
    </dgm:pt>
    <dgm:pt modelId="{87AD04A3-CE62-45AE-8E95-B2BC00DE4F57}" type="sibTrans" cxnId="{A8C62354-CB1B-4882-9F01-E7F719BAFE47}">
      <dgm:prSet/>
      <dgm:spPr/>
      <dgm:t>
        <a:bodyPr/>
        <a:lstStyle/>
        <a:p>
          <a:endParaRPr lang="en-GB" sz="2000"/>
        </a:p>
      </dgm:t>
    </dgm:pt>
    <dgm:pt modelId="{92B83386-840F-4283-A968-C0A0AC2F21A6}">
      <dgm:prSet custT="1"/>
      <dgm:spPr/>
      <dgm:t>
        <a:bodyPr/>
        <a:lstStyle/>
        <a:p>
          <a:r>
            <a:rPr lang="en-GB" sz="2000" dirty="0" smtClean="0"/>
            <a:t>Monitoring and Evaluation </a:t>
          </a:r>
          <a:endParaRPr lang="en-GB" sz="2000" dirty="0"/>
        </a:p>
      </dgm:t>
    </dgm:pt>
    <dgm:pt modelId="{904D39A3-3CBD-40A9-A86B-A026671AD86B}" type="parTrans" cxnId="{8E573F16-A324-4360-93E6-5E016A3230D4}">
      <dgm:prSet/>
      <dgm:spPr/>
      <dgm:t>
        <a:bodyPr/>
        <a:lstStyle/>
        <a:p>
          <a:endParaRPr lang="en-GB" sz="2000"/>
        </a:p>
      </dgm:t>
    </dgm:pt>
    <dgm:pt modelId="{BDC75D12-890D-4F27-B71F-BA15A22919E8}" type="sibTrans" cxnId="{8E573F16-A324-4360-93E6-5E016A3230D4}">
      <dgm:prSet/>
      <dgm:spPr/>
      <dgm:t>
        <a:bodyPr/>
        <a:lstStyle/>
        <a:p>
          <a:endParaRPr lang="en-GB" sz="2000"/>
        </a:p>
      </dgm:t>
    </dgm:pt>
    <dgm:pt modelId="{D794C427-0BAC-489C-8F9A-AE72DFD40E2B}" type="pres">
      <dgm:prSet presAssocID="{27B66BB3-FA01-4CF8-A8C8-6047EB908EE6}" presName="Name0" presStyleCnt="0">
        <dgm:presLayoutVars>
          <dgm:dir/>
          <dgm:resizeHandles val="exact"/>
        </dgm:presLayoutVars>
      </dgm:prSet>
      <dgm:spPr/>
    </dgm:pt>
    <dgm:pt modelId="{BD7442D8-EB23-4DBF-8B96-595B67724EC7}" type="pres">
      <dgm:prSet presAssocID="{2E8BE3DF-4913-4D6B-BF3A-67A2CCDB2E95}" presName="parTxOnly" presStyleLbl="node1" presStyleIdx="0" presStyleCnt="4">
        <dgm:presLayoutVars>
          <dgm:bulletEnabled val="1"/>
        </dgm:presLayoutVars>
      </dgm:prSet>
      <dgm:spPr/>
      <dgm:t>
        <a:bodyPr/>
        <a:lstStyle/>
        <a:p>
          <a:endParaRPr lang="en-GB"/>
        </a:p>
      </dgm:t>
    </dgm:pt>
    <dgm:pt modelId="{E040AEAC-D065-40C7-A59E-B9713AA065B0}" type="pres">
      <dgm:prSet presAssocID="{0C4368A7-2D91-43EB-8822-C4A745B35F75}" presName="parSpace" presStyleCnt="0"/>
      <dgm:spPr/>
    </dgm:pt>
    <dgm:pt modelId="{F3428902-7962-41DB-B334-71EC524EB045}" type="pres">
      <dgm:prSet presAssocID="{6057C240-3452-4046-93FA-6067E6319323}" presName="parTxOnly" presStyleLbl="node1" presStyleIdx="1" presStyleCnt="4">
        <dgm:presLayoutVars>
          <dgm:bulletEnabled val="1"/>
        </dgm:presLayoutVars>
      </dgm:prSet>
      <dgm:spPr/>
      <dgm:t>
        <a:bodyPr/>
        <a:lstStyle/>
        <a:p>
          <a:endParaRPr lang="en-GB"/>
        </a:p>
      </dgm:t>
    </dgm:pt>
    <dgm:pt modelId="{B7097966-3F3E-4CB2-BC2E-5D4729DCF21B}" type="pres">
      <dgm:prSet presAssocID="{22693313-2333-420E-BA6B-72B73BD3B7A7}" presName="parSpace" presStyleCnt="0"/>
      <dgm:spPr/>
    </dgm:pt>
    <dgm:pt modelId="{DF19F1F0-FF89-4F8A-837A-F48460CCCDAF}" type="pres">
      <dgm:prSet presAssocID="{2F21F298-4FD6-4CB4-A97A-B21B9F9436B2}" presName="parTxOnly" presStyleLbl="node1" presStyleIdx="2" presStyleCnt="4">
        <dgm:presLayoutVars>
          <dgm:bulletEnabled val="1"/>
        </dgm:presLayoutVars>
      </dgm:prSet>
      <dgm:spPr/>
      <dgm:t>
        <a:bodyPr/>
        <a:lstStyle/>
        <a:p>
          <a:endParaRPr lang="en-GB"/>
        </a:p>
      </dgm:t>
    </dgm:pt>
    <dgm:pt modelId="{E7E2786F-85A3-4A9F-A193-4FAEE4D9CEBA}" type="pres">
      <dgm:prSet presAssocID="{87AD04A3-CE62-45AE-8E95-B2BC00DE4F57}" presName="parSpace" presStyleCnt="0"/>
      <dgm:spPr/>
    </dgm:pt>
    <dgm:pt modelId="{492A3014-11DD-4C45-AE0F-CADDFD41F558}" type="pres">
      <dgm:prSet presAssocID="{92B83386-840F-4283-A968-C0A0AC2F21A6}" presName="parTxOnly" presStyleLbl="node1" presStyleIdx="3" presStyleCnt="4">
        <dgm:presLayoutVars>
          <dgm:bulletEnabled val="1"/>
        </dgm:presLayoutVars>
      </dgm:prSet>
      <dgm:spPr/>
      <dgm:t>
        <a:bodyPr/>
        <a:lstStyle/>
        <a:p>
          <a:endParaRPr lang="en-GB"/>
        </a:p>
      </dgm:t>
    </dgm:pt>
  </dgm:ptLst>
  <dgm:cxnLst>
    <dgm:cxn modelId="{E11ECD6B-9A4E-40AA-833C-C2592F922941}" type="presOf" srcId="{6057C240-3452-4046-93FA-6067E6319323}" destId="{F3428902-7962-41DB-B334-71EC524EB045}" srcOrd="0" destOrd="0" presId="urn:microsoft.com/office/officeart/2005/8/layout/hChevron3"/>
    <dgm:cxn modelId="{46C40DF4-9B99-4F16-B60E-8D3C912F2278}" type="presOf" srcId="{92B83386-840F-4283-A968-C0A0AC2F21A6}" destId="{492A3014-11DD-4C45-AE0F-CADDFD41F558}" srcOrd="0" destOrd="0" presId="urn:microsoft.com/office/officeart/2005/8/layout/hChevron3"/>
    <dgm:cxn modelId="{12F0D30E-B570-4466-BAE3-E64D3646DB92}" type="presOf" srcId="{2F21F298-4FD6-4CB4-A97A-B21B9F9436B2}" destId="{DF19F1F0-FF89-4F8A-837A-F48460CCCDAF}" srcOrd="0" destOrd="0" presId="urn:microsoft.com/office/officeart/2005/8/layout/hChevron3"/>
    <dgm:cxn modelId="{A8C62354-CB1B-4882-9F01-E7F719BAFE47}" srcId="{27B66BB3-FA01-4CF8-A8C8-6047EB908EE6}" destId="{2F21F298-4FD6-4CB4-A97A-B21B9F9436B2}" srcOrd="2" destOrd="0" parTransId="{E866BF39-C3E7-4DAE-9C13-807ABE8BFC8A}" sibTransId="{87AD04A3-CE62-45AE-8E95-B2BC00DE4F57}"/>
    <dgm:cxn modelId="{E13131A1-1546-4887-BDD3-47E6A8B9D849}" type="presOf" srcId="{2E8BE3DF-4913-4D6B-BF3A-67A2CCDB2E95}" destId="{BD7442D8-EB23-4DBF-8B96-595B67724EC7}" srcOrd="0" destOrd="0" presId="urn:microsoft.com/office/officeart/2005/8/layout/hChevron3"/>
    <dgm:cxn modelId="{A9C3657E-340A-4B03-B895-4A72C1A8716E}" srcId="{27B66BB3-FA01-4CF8-A8C8-6047EB908EE6}" destId="{6057C240-3452-4046-93FA-6067E6319323}" srcOrd="1" destOrd="0" parTransId="{307F0E6A-F6C6-45D6-813D-86726C5E36E3}" sibTransId="{22693313-2333-420E-BA6B-72B73BD3B7A7}"/>
    <dgm:cxn modelId="{663B8A7D-71AE-49E0-A411-981EB400D5B3}" type="presOf" srcId="{27B66BB3-FA01-4CF8-A8C8-6047EB908EE6}" destId="{D794C427-0BAC-489C-8F9A-AE72DFD40E2B}" srcOrd="0" destOrd="0" presId="urn:microsoft.com/office/officeart/2005/8/layout/hChevron3"/>
    <dgm:cxn modelId="{848930C9-3DDB-4AEB-BCCE-2E4FCB2412C6}" srcId="{27B66BB3-FA01-4CF8-A8C8-6047EB908EE6}" destId="{2E8BE3DF-4913-4D6B-BF3A-67A2CCDB2E95}" srcOrd="0" destOrd="0" parTransId="{C850A8A1-956A-4567-9A3C-6AB4C2AF31AD}" sibTransId="{0C4368A7-2D91-43EB-8822-C4A745B35F75}"/>
    <dgm:cxn modelId="{8E573F16-A324-4360-93E6-5E016A3230D4}" srcId="{27B66BB3-FA01-4CF8-A8C8-6047EB908EE6}" destId="{92B83386-840F-4283-A968-C0A0AC2F21A6}" srcOrd="3" destOrd="0" parTransId="{904D39A3-3CBD-40A9-A86B-A026671AD86B}" sibTransId="{BDC75D12-890D-4F27-B71F-BA15A22919E8}"/>
    <dgm:cxn modelId="{700FB412-09C4-4FB3-A139-CE8AEC875B02}" type="presParOf" srcId="{D794C427-0BAC-489C-8F9A-AE72DFD40E2B}" destId="{BD7442D8-EB23-4DBF-8B96-595B67724EC7}" srcOrd="0" destOrd="0" presId="urn:microsoft.com/office/officeart/2005/8/layout/hChevron3"/>
    <dgm:cxn modelId="{0557136B-E668-4CA8-A5D1-88CE5A20AE53}" type="presParOf" srcId="{D794C427-0BAC-489C-8F9A-AE72DFD40E2B}" destId="{E040AEAC-D065-40C7-A59E-B9713AA065B0}" srcOrd="1" destOrd="0" presId="urn:microsoft.com/office/officeart/2005/8/layout/hChevron3"/>
    <dgm:cxn modelId="{471EE63E-9C4A-4A71-BF7C-A8FFE81E54FB}" type="presParOf" srcId="{D794C427-0BAC-489C-8F9A-AE72DFD40E2B}" destId="{F3428902-7962-41DB-B334-71EC524EB045}" srcOrd="2" destOrd="0" presId="urn:microsoft.com/office/officeart/2005/8/layout/hChevron3"/>
    <dgm:cxn modelId="{1310965C-825F-4D6F-8039-54B6212FEC32}" type="presParOf" srcId="{D794C427-0BAC-489C-8F9A-AE72DFD40E2B}" destId="{B7097966-3F3E-4CB2-BC2E-5D4729DCF21B}" srcOrd="3" destOrd="0" presId="urn:microsoft.com/office/officeart/2005/8/layout/hChevron3"/>
    <dgm:cxn modelId="{69C75A4E-9776-402F-8145-504619B9E3F4}" type="presParOf" srcId="{D794C427-0BAC-489C-8F9A-AE72DFD40E2B}" destId="{DF19F1F0-FF89-4F8A-837A-F48460CCCDAF}" srcOrd="4" destOrd="0" presId="urn:microsoft.com/office/officeart/2005/8/layout/hChevron3"/>
    <dgm:cxn modelId="{6BDEC6FE-9FB9-4C85-ADEC-8BF4871DB37D}" type="presParOf" srcId="{D794C427-0BAC-489C-8F9A-AE72DFD40E2B}" destId="{E7E2786F-85A3-4A9F-A193-4FAEE4D9CEBA}" srcOrd="5" destOrd="0" presId="urn:microsoft.com/office/officeart/2005/8/layout/hChevron3"/>
    <dgm:cxn modelId="{3C8862D6-85B8-4942-9ABA-C4286B53217C}" type="presParOf" srcId="{D794C427-0BAC-489C-8F9A-AE72DFD40E2B}" destId="{492A3014-11DD-4C45-AE0F-CADDFD41F558}" srcOrd="6"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7B66BB3-FA01-4CF8-A8C8-6047EB908EE6}" type="doc">
      <dgm:prSet loTypeId="urn:microsoft.com/office/officeart/2005/8/layout/hChevron3" loCatId="process" qsTypeId="urn:microsoft.com/office/officeart/2005/8/quickstyle/simple1" qsCatId="simple" csTypeId="urn:microsoft.com/office/officeart/2005/8/colors/accent1_2" csCatId="accent1" phldr="1"/>
      <dgm:spPr/>
    </dgm:pt>
    <dgm:pt modelId="{2E8BE3DF-4913-4D6B-BF3A-67A2CCDB2E95}">
      <dgm:prSet phldrT="[Text]" custT="1"/>
      <dgm:spPr/>
      <dgm:t>
        <a:bodyPr/>
        <a:lstStyle/>
        <a:p>
          <a:r>
            <a:rPr lang="en-GB" sz="2000" dirty="0" smtClean="0"/>
            <a:t>Identifying Investment Priorities</a:t>
          </a:r>
          <a:endParaRPr lang="en-GB" sz="2000" dirty="0"/>
        </a:p>
      </dgm:t>
    </dgm:pt>
    <dgm:pt modelId="{C850A8A1-956A-4567-9A3C-6AB4C2AF31AD}" type="parTrans" cxnId="{848930C9-3DDB-4AEB-BCCE-2E4FCB2412C6}">
      <dgm:prSet/>
      <dgm:spPr/>
      <dgm:t>
        <a:bodyPr/>
        <a:lstStyle/>
        <a:p>
          <a:endParaRPr lang="en-GB" sz="2000"/>
        </a:p>
      </dgm:t>
    </dgm:pt>
    <dgm:pt modelId="{0C4368A7-2D91-43EB-8822-C4A745B35F75}" type="sibTrans" cxnId="{848930C9-3DDB-4AEB-BCCE-2E4FCB2412C6}">
      <dgm:prSet/>
      <dgm:spPr/>
      <dgm:t>
        <a:bodyPr/>
        <a:lstStyle/>
        <a:p>
          <a:endParaRPr lang="en-GB" sz="2000"/>
        </a:p>
      </dgm:t>
    </dgm:pt>
    <dgm:pt modelId="{6057C240-3452-4046-93FA-6067E6319323}">
      <dgm:prSet phldrT="[Text]" custT="1"/>
      <dgm:spPr>
        <a:solidFill>
          <a:schemeClr val="accent1"/>
        </a:solidFill>
      </dgm:spPr>
      <dgm:t>
        <a:bodyPr/>
        <a:lstStyle/>
        <a:p>
          <a:r>
            <a:rPr lang="en-GB" sz="2000" b="0" dirty="0" smtClean="0"/>
            <a:t>Allocation and award of funding</a:t>
          </a:r>
          <a:endParaRPr lang="en-GB" sz="2000" b="0" dirty="0"/>
        </a:p>
      </dgm:t>
    </dgm:pt>
    <dgm:pt modelId="{307F0E6A-F6C6-45D6-813D-86726C5E36E3}" type="parTrans" cxnId="{A9C3657E-340A-4B03-B895-4A72C1A8716E}">
      <dgm:prSet/>
      <dgm:spPr/>
      <dgm:t>
        <a:bodyPr/>
        <a:lstStyle/>
        <a:p>
          <a:endParaRPr lang="en-GB" sz="2000"/>
        </a:p>
      </dgm:t>
    </dgm:pt>
    <dgm:pt modelId="{22693313-2333-420E-BA6B-72B73BD3B7A7}" type="sibTrans" cxnId="{A9C3657E-340A-4B03-B895-4A72C1A8716E}">
      <dgm:prSet/>
      <dgm:spPr/>
      <dgm:t>
        <a:bodyPr/>
        <a:lstStyle/>
        <a:p>
          <a:endParaRPr lang="en-GB" sz="2000"/>
        </a:p>
      </dgm:t>
    </dgm:pt>
    <dgm:pt modelId="{2F21F298-4FD6-4CB4-A97A-B21B9F9436B2}">
      <dgm:prSet phldrT="[Text]" custT="1"/>
      <dgm:spPr>
        <a:solidFill>
          <a:schemeClr val="accent1"/>
        </a:solidFill>
      </dgm:spPr>
      <dgm:t>
        <a:bodyPr/>
        <a:lstStyle/>
        <a:p>
          <a:r>
            <a:rPr lang="en-GB" sz="2000" b="0" dirty="0" smtClean="0"/>
            <a:t>Project Delivery</a:t>
          </a:r>
          <a:endParaRPr lang="en-GB" sz="2000" b="0" dirty="0"/>
        </a:p>
      </dgm:t>
    </dgm:pt>
    <dgm:pt modelId="{E866BF39-C3E7-4DAE-9C13-807ABE8BFC8A}" type="parTrans" cxnId="{A8C62354-CB1B-4882-9F01-E7F719BAFE47}">
      <dgm:prSet/>
      <dgm:spPr/>
      <dgm:t>
        <a:bodyPr/>
        <a:lstStyle/>
        <a:p>
          <a:endParaRPr lang="en-GB" sz="2000"/>
        </a:p>
      </dgm:t>
    </dgm:pt>
    <dgm:pt modelId="{87AD04A3-CE62-45AE-8E95-B2BC00DE4F57}" type="sibTrans" cxnId="{A8C62354-CB1B-4882-9F01-E7F719BAFE47}">
      <dgm:prSet/>
      <dgm:spPr/>
      <dgm:t>
        <a:bodyPr/>
        <a:lstStyle/>
        <a:p>
          <a:endParaRPr lang="en-GB" sz="2000"/>
        </a:p>
      </dgm:t>
    </dgm:pt>
    <dgm:pt modelId="{92B83386-840F-4283-A968-C0A0AC2F21A6}">
      <dgm:prSet custT="1"/>
      <dgm:spPr>
        <a:solidFill>
          <a:schemeClr val="accent1">
            <a:lumMod val="75000"/>
          </a:schemeClr>
        </a:solidFill>
      </dgm:spPr>
      <dgm:t>
        <a:bodyPr/>
        <a:lstStyle/>
        <a:p>
          <a:r>
            <a:rPr lang="en-GB" sz="2000" b="1" dirty="0" smtClean="0"/>
            <a:t>Monitoring and Evaluation </a:t>
          </a:r>
          <a:endParaRPr lang="en-GB" sz="2000" b="1" dirty="0"/>
        </a:p>
      </dgm:t>
    </dgm:pt>
    <dgm:pt modelId="{904D39A3-3CBD-40A9-A86B-A026671AD86B}" type="parTrans" cxnId="{8E573F16-A324-4360-93E6-5E016A3230D4}">
      <dgm:prSet/>
      <dgm:spPr/>
      <dgm:t>
        <a:bodyPr/>
        <a:lstStyle/>
        <a:p>
          <a:endParaRPr lang="en-GB" sz="2000"/>
        </a:p>
      </dgm:t>
    </dgm:pt>
    <dgm:pt modelId="{BDC75D12-890D-4F27-B71F-BA15A22919E8}" type="sibTrans" cxnId="{8E573F16-A324-4360-93E6-5E016A3230D4}">
      <dgm:prSet/>
      <dgm:spPr/>
      <dgm:t>
        <a:bodyPr/>
        <a:lstStyle/>
        <a:p>
          <a:endParaRPr lang="en-GB" sz="2000"/>
        </a:p>
      </dgm:t>
    </dgm:pt>
    <dgm:pt modelId="{D794C427-0BAC-489C-8F9A-AE72DFD40E2B}" type="pres">
      <dgm:prSet presAssocID="{27B66BB3-FA01-4CF8-A8C8-6047EB908EE6}" presName="Name0" presStyleCnt="0">
        <dgm:presLayoutVars>
          <dgm:dir/>
          <dgm:resizeHandles val="exact"/>
        </dgm:presLayoutVars>
      </dgm:prSet>
      <dgm:spPr/>
    </dgm:pt>
    <dgm:pt modelId="{BD7442D8-EB23-4DBF-8B96-595B67724EC7}" type="pres">
      <dgm:prSet presAssocID="{2E8BE3DF-4913-4D6B-BF3A-67A2CCDB2E95}" presName="parTxOnly" presStyleLbl="node1" presStyleIdx="0" presStyleCnt="4">
        <dgm:presLayoutVars>
          <dgm:bulletEnabled val="1"/>
        </dgm:presLayoutVars>
      </dgm:prSet>
      <dgm:spPr/>
      <dgm:t>
        <a:bodyPr/>
        <a:lstStyle/>
        <a:p>
          <a:endParaRPr lang="en-GB"/>
        </a:p>
      </dgm:t>
    </dgm:pt>
    <dgm:pt modelId="{E040AEAC-D065-40C7-A59E-B9713AA065B0}" type="pres">
      <dgm:prSet presAssocID="{0C4368A7-2D91-43EB-8822-C4A745B35F75}" presName="parSpace" presStyleCnt="0"/>
      <dgm:spPr/>
    </dgm:pt>
    <dgm:pt modelId="{F3428902-7962-41DB-B334-71EC524EB045}" type="pres">
      <dgm:prSet presAssocID="{6057C240-3452-4046-93FA-6067E6319323}" presName="parTxOnly" presStyleLbl="node1" presStyleIdx="1" presStyleCnt="4">
        <dgm:presLayoutVars>
          <dgm:bulletEnabled val="1"/>
        </dgm:presLayoutVars>
      </dgm:prSet>
      <dgm:spPr/>
      <dgm:t>
        <a:bodyPr/>
        <a:lstStyle/>
        <a:p>
          <a:endParaRPr lang="en-GB"/>
        </a:p>
      </dgm:t>
    </dgm:pt>
    <dgm:pt modelId="{B7097966-3F3E-4CB2-BC2E-5D4729DCF21B}" type="pres">
      <dgm:prSet presAssocID="{22693313-2333-420E-BA6B-72B73BD3B7A7}" presName="parSpace" presStyleCnt="0"/>
      <dgm:spPr/>
    </dgm:pt>
    <dgm:pt modelId="{DF19F1F0-FF89-4F8A-837A-F48460CCCDAF}" type="pres">
      <dgm:prSet presAssocID="{2F21F298-4FD6-4CB4-A97A-B21B9F9436B2}" presName="parTxOnly" presStyleLbl="node1" presStyleIdx="2" presStyleCnt="4">
        <dgm:presLayoutVars>
          <dgm:bulletEnabled val="1"/>
        </dgm:presLayoutVars>
      </dgm:prSet>
      <dgm:spPr/>
      <dgm:t>
        <a:bodyPr/>
        <a:lstStyle/>
        <a:p>
          <a:endParaRPr lang="en-GB"/>
        </a:p>
      </dgm:t>
    </dgm:pt>
    <dgm:pt modelId="{E7E2786F-85A3-4A9F-A193-4FAEE4D9CEBA}" type="pres">
      <dgm:prSet presAssocID="{87AD04A3-CE62-45AE-8E95-B2BC00DE4F57}" presName="parSpace" presStyleCnt="0"/>
      <dgm:spPr/>
    </dgm:pt>
    <dgm:pt modelId="{492A3014-11DD-4C45-AE0F-CADDFD41F558}" type="pres">
      <dgm:prSet presAssocID="{92B83386-840F-4283-A968-C0A0AC2F21A6}" presName="parTxOnly" presStyleLbl="node1" presStyleIdx="3" presStyleCnt="4">
        <dgm:presLayoutVars>
          <dgm:bulletEnabled val="1"/>
        </dgm:presLayoutVars>
      </dgm:prSet>
      <dgm:spPr/>
      <dgm:t>
        <a:bodyPr/>
        <a:lstStyle/>
        <a:p>
          <a:endParaRPr lang="en-GB"/>
        </a:p>
      </dgm:t>
    </dgm:pt>
  </dgm:ptLst>
  <dgm:cxnLst>
    <dgm:cxn modelId="{CA38B34A-9FD7-49AF-811F-BEE8F983B4A8}" type="presOf" srcId="{92B83386-840F-4283-A968-C0A0AC2F21A6}" destId="{492A3014-11DD-4C45-AE0F-CADDFD41F558}" srcOrd="0" destOrd="0" presId="urn:microsoft.com/office/officeart/2005/8/layout/hChevron3"/>
    <dgm:cxn modelId="{CC4EA6EA-8EE8-4206-9D40-98365EC8CCDD}" type="presOf" srcId="{2E8BE3DF-4913-4D6B-BF3A-67A2CCDB2E95}" destId="{BD7442D8-EB23-4DBF-8B96-595B67724EC7}" srcOrd="0" destOrd="0" presId="urn:microsoft.com/office/officeart/2005/8/layout/hChevron3"/>
    <dgm:cxn modelId="{4DEEFFB0-FFF1-46F9-A55B-C4716962AE9B}" type="presOf" srcId="{27B66BB3-FA01-4CF8-A8C8-6047EB908EE6}" destId="{D794C427-0BAC-489C-8F9A-AE72DFD40E2B}" srcOrd="0" destOrd="0" presId="urn:microsoft.com/office/officeart/2005/8/layout/hChevron3"/>
    <dgm:cxn modelId="{8E573F16-A324-4360-93E6-5E016A3230D4}" srcId="{27B66BB3-FA01-4CF8-A8C8-6047EB908EE6}" destId="{92B83386-840F-4283-A968-C0A0AC2F21A6}" srcOrd="3" destOrd="0" parTransId="{904D39A3-3CBD-40A9-A86B-A026671AD86B}" sibTransId="{BDC75D12-890D-4F27-B71F-BA15A22919E8}"/>
    <dgm:cxn modelId="{19CC3D50-2504-4183-B9C6-0C613B38F426}" type="presOf" srcId="{6057C240-3452-4046-93FA-6067E6319323}" destId="{F3428902-7962-41DB-B334-71EC524EB045}" srcOrd="0" destOrd="0" presId="urn:microsoft.com/office/officeart/2005/8/layout/hChevron3"/>
    <dgm:cxn modelId="{A8C62354-CB1B-4882-9F01-E7F719BAFE47}" srcId="{27B66BB3-FA01-4CF8-A8C8-6047EB908EE6}" destId="{2F21F298-4FD6-4CB4-A97A-B21B9F9436B2}" srcOrd="2" destOrd="0" parTransId="{E866BF39-C3E7-4DAE-9C13-807ABE8BFC8A}" sibTransId="{87AD04A3-CE62-45AE-8E95-B2BC00DE4F57}"/>
    <dgm:cxn modelId="{E9E21AB1-DFDF-498A-9008-4B56F9ACC1BC}" type="presOf" srcId="{2F21F298-4FD6-4CB4-A97A-B21B9F9436B2}" destId="{DF19F1F0-FF89-4F8A-837A-F48460CCCDAF}" srcOrd="0" destOrd="0" presId="urn:microsoft.com/office/officeart/2005/8/layout/hChevron3"/>
    <dgm:cxn modelId="{848930C9-3DDB-4AEB-BCCE-2E4FCB2412C6}" srcId="{27B66BB3-FA01-4CF8-A8C8-6047EB908EE6}" destId="{2E8BE3DF-4913-4D6B-BF3A-67A2CCDB2E95}" srcOrd="0" destOrd="0" parTransId="{C850A8A1-956A-4567-9A3C-6AB4C2AF31AD}" sibTransId="{0C4368A7-2D91-43EB-8822-C4A745B35F75}"/>
    <dgm:cxn modelId="{A9C3657E-340A-4B03-B895-4A72C1A8716E}" srcId="{27B66BB3-FA01-4CF8-A8C8-6047EB908EE6}" destId="{6057C240-3452-4046-93FA-6067E6319323}" srcOrd="1" destOrd="0" parTransId="{307F0E6A-F6C6-45D6-813D-86726C5E36E3}" sibTransId="{22693313-2333-420E-BA6B-72B73BD3B7A7}"/>
    <dgm:cxn modelId="{3FC8BA2D-707A-41A1-86BA-86EF4FA79221}" type="presParOf" srcId="{D794C427-0BAC-489C-8F9A-AE72DFD40E2B}" destId="{BD7442D8-EB23-4DBF-8B96-595B67724EC7}" srcOrd="0" destOrd="0" presId="urn:microsoft.com/office/officeart/2005/8/layout/hChevron3"/>
    <dgm:cxn modelId="{09FD6DCC-35F3-44F7-B348-D79291D1327E}" type="presParOf" srcId="{D794C427-0BAC-489C-8F9A-AE72DFD40E2B}" destId="{E040AEAC-D065-40C7-A59E-B9713AA065B0}" srcOrd="1" destOrd="0" presId="urn:microsoft.com/office/officeart/2005/8/layout/hChevron3"/>
    <dgm:cxn modelId="{63F51AFC-0D9C-4A3C-B4B9-570AC448E469}" type="presParOf" srcId="{D794C427-0BAC-489C-8F9A-AE72DFD40E2B}" destId="{F3428902-7962-41DB-B334-71EC524EB045}" srcOrd="2" destOrd="0" presId="urn:microsoft.com/office/officeart/2005/8/layout/hChevron3"/>
    <dgm:cxn modelId="{105D0D1F-12B9-4383-A17A-355E5F7D4A51}" type="presParOf" srcId="{D794C427-0BAC-489C-8F9A-AE72DFD40E2B}" destId="{B7097966-3F3E-4CB2-BC2E-5D4729DCF21B}" srcOrd="3" destOrd="0" presId="urn:microsoft.com/office/officeart/2005/8/layout/hChevron3"/>
    <dgm:cxn modelId="{02D4285B-2986-4575-A1A3-5563A6FB061A}" type="presParOf" srcId="{D794C427-0BAC-489C-8F9A-AE72DFD40E2B}" destId="{DF19F1F0-FF89-4F8A-837A-F48460CCCDAF}" srcOrd="4" destOrd="0" presId="urn:microsoft.com/office/officeart/2005/8/layout/hChevron3"/>
    <dgm:cxn modelId="{B6CFD547-F65C-4090-B2E8-1A08A91D0189}" type="presParOf" srcId="{D794C427-0BAC-489C-8F9A-AE72DFD40E2B}" destId="{E7E2786F-85A3-4A9F-A193-4FAEE4D9CEBA}" srcOrd="5" destOrd="0" presId="urn:microsoft.com/office/officeart/2005/8/layout/hChevron3"/>
    <dgm:cxn modelId="{5EBDB923-F0D4-451A-B9F9-58DD0ADC0285}" type="presParOf" srcId="{D794C427-0BAC-489C-8F9A-AE72DFD40E2B}" destId="{492A3014-11DD-4C45-AE0F-CADDFD41F558}" srcOrd="6"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27FC3CF-1DF7-4BEB-BE26-B799013AA108}" type="doc">
      <dgm:prSet loTypeId="urn:microsoft.com/office/officeart/2005/8/layout/balance1" loCatId="relationship" qsTypeId="urn:microsoft.com/office/officeart/2005/8/quickstyle/simple1" qsCatId="simple" csTypeId="urn:microsoft.com/office/officeart/2005/8/colors/accent1_2" csCatId="accent1" phldr="1"/>
      <dgm:spPr/>
      <dgm:t>
        <a:bodyPr/>
        <a:lstStyle/>
        <a:p>
          <a:endParaRPr lang="en-GB"/>
        </a:p>
      </dgm:t>
    </dgm:pt>
    <dgm:pt modelId="{6DC91672-0AE4-4DCC-AE73-07CF4174C43C}">
      <dgm:prSet phldrT="[Text]"/>
      <dgm:spPr/>
      <dgm:t>
        <a:bodyPr/>
        <a:lstStyle/>
        <a:p>
          <a:r>
            <a:rPr lang="en-GB" dirty="0" smtClean="0"/>
            <a:t>Benefits</a:t>
          </a:r>
          <a:endParaRPr lang="en-GB" dirty="0"/>
        </a:p>
      </dgm:t>
    </dgm:pt>
    <dgm:pt modelId="{B3C90745-437F-4B7F-865F-0937D01518A5}" type="parTrans" cxnId="{C69168ED-B8F2-404F-81B4-181B5E31B889}">
      <dgm:prSet/>
      <dgm:spPr/>
      <dgm:t>
        <a:bodyPr/>
        <a:lstStyle/>
        <a:p>
          <a:endParaRPr lang="en-GB"/>
        </a:p>
      </dgm:t>
    </dgm:pt>
    <dgm:pt modelId="{8828C643-49E3-4D64-860D-2CBD9BEA214E}" type="sibTrans" cxnId="{C69168ED-B8F2-404F-81B4-181B5E31B889}">
      <dgm:prSet/>
      <dgm:spPr/>
      <dgm:t>
        <a:bodyPr/>
        <a:lstStyle/>
        <a:p>
          <a:endParaRPr lang="en-GB"/>
        </a:p>
      </dgm:t>
    </dgm:pt>
    <dgm:pt modelId="{C32A2F5F-E7BA-472E-8163-D80F5477414B}">
      <dgm:prSet phldrT="[Text]" custT="1"/>
      <dgm:spPr>
        <a:solidFill>
          <a:srgbClr val="C00000"/>
        </a:solidFill>
      </dgm:spPr>
      <dgm:t>
        <a:bodyPr/>
        <a:lstStyle/>
        <a:p>
          <a:r>
            <a:rPr lang="en-GB" sz="1600" b="1" dirty="0" smtClean="0">
              <a:solidFill>
                <a:srgbClr val="FFFFFF"/>
              </a:solidFill>
            </a:rPr>
            <a:t>Improved Health</a:t>
          </a:r>
          <a:endParaRPr lang="en-GB" sz="1600" b="1" dirty="0">
            <a:solidFill>
              <a:srgbClr val="FFFFFF"/>
            </a:solidFill>
          </a:endParaRPr>
        </a:p>
      </dgm:t>
    </dgm:pt>
    <dgm:pt modelId="{BDBAB4E3-499D-4B52-B6C2-FD2564EFA06D}" type="parTrans" cxnId="{489DB240-F253-4F4B-838C-EA5D143AACB9}">
      <dgm:prSet/>
      <dgm:spPr/>
      <dgm:t>
        <a:bodyPr/>
        <a:lstStyle/>
        <a:p>
          <a:endParaRPr lang="en-GB"/>
        </a:p>
      </dgm:t>
    </dgm:pt>
    <dgm:pt modelId="{C7D9D324-FB06-481B-A770-ECABA74AC68F}" type="sibTrans" cxnId="{489DB240-F253-4F4B-838C-EA5D143AACB9}">
      <dgm:prSet/>
      <dgm:spPr/>
      <dgm:t>
        <a:bodyPr/>
        <a:lstStyle/>
        <a:p>
          <a:endParaRPr lang="en-GB"/>
        </a:p>
      </dgm:t>
    </dgm:pt>
    <dgm:pt modelId="{8554CE1E-C8FB-4E66-A93D-391411755C25}">
      <dgm:prSet phldrT="[Text]"/>
      <dgm:spPr/>
      <dgm:t>
        <a:bodyPr/>
        <a:lstStyle/>
        <a:p>
          <a:r>
            <a:rPr lang="en-GB" dirty="0" smtClean="0"/>
            <a:t>Costs</a:t>
          </a:r>
          <a:endParaRPr lang="en-GB" dirty="0"/>
        </a:p>
      </dgm:t>
    </dgm:pt>
    <dgm:pt modelId="{388385CE-0CD8-4B22-B64F-438AD379DA8D}" type="parTrans" cxnId="{A6D99E74-3FC3-4E99-89C3-FB18FDB857DD}">
      <dgm:prSet/>
      <dgm:spPr/>
      <dgm:t>
        <a:bodyPr/>
        <a:lstStyle/>
        <a:p>
          <a:endParaRPr lang="en-GB"/>
        </a:p>
      </dgm:t>
    </dgm:pt>
    <dgm:pt modelId="{BCED0028-4B9E-42EA-9A8F-679D340A2160}" type="sibTrans" cxnId="{A6D99E74-3FC3-4E99-89C3-FB18FDB857DD}">
      <dgm:prSet/>
      <dgm:spPr/>
      <dgm:t>
        <a:bodyPr/>
        <a:lstStyle/>
        <a:p>
          <a:endParaRPr lang="en-GB"/>
        </a:p>
      </dgm:t>
    </dgm:pt>
    <dgm:pt modelId="{294391D7-003A-4AC1-9363-C0E40EE8F19E}">
      <dgm:prSet phldrT="[Text]" custT="1"/>
      <dgm:spPr>
        <a:solidFill>
          <a:srgbClr val="C00000"/>
        </a:solidFill>
      </dgm:spPr>
      <dgm:t>
        <a:bodyPr/>
        <a:lstStyle/>
        <a:p>
          <a:r>
            <a:rPr lang="en-GB" sz="1600" b="1" dirty="0" smtClean="0">
              <a:solidFill>
                <a:srgbClr val="FFFFFF"/>
              </a:solidFill>
            </a:rPr>
            <a:t>Public sector costs</a:t>
          </a:r>
          <a:endParaRPr lang="en-GB" sz="1600" b="1" dirty="0">
            <a:solidFill>
              <a:srgbClr val="FFFFFF"/>
            </a:solidFill>
          </a:endParaRPr>
        </a:p>
      </dgm:t>
    </dgm:pt>
    <dgm:pt modelId="{C95232BD-7C32-463F-B776-29BCD2FF4145}" type="parTrans" cxnId="{68258D97-F3F1-466E-8545-283ED7C76093}">
      <dgm:prSet/>
      <dgm:spPr/>
      <dgm:t>
        <a:bodyPr/>
        <a:lstStyle/>
        <a:p>
          <a:endParaRPr lang="en-GB"/>
        </a:p>
      </dgm:t>
    </dgm:pt>
    <dgm:pt modelId="{B69AC83F-0F60-46F6-B3F5-3B90A4824F90}" type="sibTrans" cxnId="{68258D97-F3F1-466E-8545-283ED7C76093}">
      <dgm:prSet/>
      <dgm:spPr/>
      <dgm:t>
        <a:bodyPr/>
        <a:lstStyle/>
        <a:p>
          <a:endParaRPr lang="en-GB"/>
        </a:p>
      </dgm:t>
    </dgm:pt>
    <dgm:pt modelId="{7E1F82F9-C9DB-4928-A688-1EEF6A5FA362}">
      <dgm:prSet phldrT="[Text]" custT="1"/>
      <dgm:spPr>
        <a:solidFill>
          <a:srgbClr val="C00000"/>
        </a:solidFill>
      </dgm:spPr>
      <dgm:t>
        <a:bodyPr/>
        <a:lstStyle/>
        <a:p>
          <a:r>
            <a:rPr lang="en-GB" sz="1600" b="1" dirty="0" smtClean="0">
              <a:solidFill>
                <a:srgbClr val="FFFFFF"/>
              </a:solidFill>
            </a:rPr>
            <a:t>Land remediation costs</a:t>
          </a:r>
          <a:endParaRPr lang="en-GB" sz="1600" b="1" dirty="0">
            <a:solidFill>
              <a:srgbClr val="FFFFFF"/>
            </a:solidFill>
          </a:endParaRPr>
        </a:p>
      </dgm:t>
    </dgm:pt>
    <dgm:pt modelId="{E5B72ECF-0D9C-46AA-8B57-73D37F9C1EB7}" type="parTrans" cxnId="{641A65A1-5047-4C99-8161-75547E05C664}">
      <dgm:prSet/>
      <dgm:spPr/>
      <dgm:t>
        <a:bodyPr/>
        <a:lstStyle/>
        <a:p>
          <a:endParaRPr lang="en-GB"/>
        </a:p>
      </dgm:t>
    </dgm:pt>
    <dgm:pt modelId="{BA33E25F-2CCD-440C-A42E-EDF927EA1D84}" type="sibTrans" cxnId="{641A65A1-5047-4C99-8161-75547E05C664}">
      <dgm:prSet/>
      <dgm:spPr/>
      <dgm:t>
        <a:bodyPr/>
        <a:lstStyle/>
        <a:p>
          <a:endParaRPr lang="en-GB"/>
        </a:p>
      </dgm:t>
    </dgm:pt>
    <dgm:pt modelId="{7FB99261-0DBB-4C5D-BD24-79B966CDED75}">
      <dgm:prSet phldrT="[Text]" custT="1"/>
      <dgm:spPr>
        <a:solidFill>
          <a:srgbClr val="C00000"/>
        </a:solidFill>
      </dgm:spPr>
      <dgm:t>
        <a:bodyPr/>
        <a:lstStyle/>
        <a:p>
          <a:r>
            <a:rPr lang="en-GB" sz="1600" b="1" dirty="0" smtClean="0">
              <a:solidFill>
                <a:srgbClr val="FFFFFF"/>
              </a:solidFill>
            </a:rPr>
            <a:t>Build costs</a:t>
          </a:r>
          <a:endParaRPr lang="en-GB" sz="1600" b="1" dirty="0">
            <a:solidFill>
              <a:srgbClr val="FFFFFF"/>
            </a:solidFill>
          </a:endParaRPr>
        </a:p>
      </dgm:t>
    </dgm:pt>
    <dgm:pt modelId="{7A986E28-AFA9-4D12-9C9D-E277864D9A70}" type="parTrans" cxnId="{00270598-E6D9-4403-B0CF-D03C6FC54F37}">
      <dgm:prSet/>
      <dgm:spPr/>
      <dgm:t>
        <a:bodyPr/>
        <a:lstStyle/>
        <a:p>
          <a:endParaRPr lang="en-GB"/>
        </a:p>
      </dgm:t>
    </dgm:pt>
    <dgm:pt modelId="{9B238C86-D20C-4DA6-A089-456F26520AA0}" type="sibTrans" cxnId="{00270598-E6D9-4403-B0CF-D03C6FC54F37}">
      <dgm:prSet/>
      <dgm:spPr/>
      <dgm:t>
        <a:bodyPr/>
        <a:lstStyle/>
        <a:p>
          <a:endParaRPr lang="en-GB"/>
        </a:p>
      </dgm:t>
    </dgm:pt>
    <dgm:pt modelId="{B7BD2228-3321-4771-9E3E-5C3469FDAFF8}">
      <dgm:prSet phldrT="[Text]" custT="1"/>
      <dgm:spPr>
        <a:solidFill>
          <a:srgbClr val="C00000"/>
        </a:solidFill>
      </dgm:spPr>
      <dgm:t>
        <a:bodyPr/>
        <a:lstStyle/>
        <a:p>
          <a:r>
            <a:rPr lang="en-GB" sz="1600" b="1" dirty="0" smtClean="0">
              <a:solidFill>
                <a:srgbClr val="FFFFFF"/>
              </a:solidFill>
            </a:rPr>
            <a:t>Land value uplift</a:t>
          </a:r>
          <a:endParaRPr lang="en-GB" sz="1600" b="1" dirty="0">
            <a:solidFill>
              <a:srgbClr val="FFFFFF"/>
            </a:solidFill>
          </a:endParaRPr>
        </a:p>
      </dgm:t>
    </dgm:pt>
    <dgm:pt modelId="{D7986F6F-2AA3-431D-A8C5-3C8B6BA8EE2F}" type="parTrans" cxnId="{B6E5C12B-87FC-4F15-A8F5-AFA9593CBC3A}">
      <dgm:prSet/>
      <dgm:spPr/>
      <dgm:t>
        <a:bodyPr/>
        <a:lstStyle/>
        <a:p>
          <a:endParaRPr lang="en-GB"/>
        </a:p>
      </dgm:t>
    </dgm:pt>
    <dgm:pt modelId="{1632EA76-5CD8-47C1-827E-A82ECF933938}" type="sibTrans" cxnId="{B6E5C12B-87FC-4F15-A8F5-AFA9593CBC3A}">
      <dgm:prSet/>
      <dgm:spPr/>
      <dgm:t>
        <a:bodyPr/>
        <a:lstStyle/>
        <a:p>
          <a:endParaRPr lang="en-GB"/>
        </a:p>
      </dgm:t>
    </dgm:pt>
    <dgm:pt modelId="{809F44DE-6092-4998-94E3-7692754D947A}" type="pres">
      <dgm:prSet presAssocID="{C27FC3CF-1DF7-4BEB-BE26-B799013AA108}" presName="outerComposite" presStyleCnt="0">
        <dgm:presLayoutVars>
          <dgm:chMax val="2"/>
          <dgm:animLvl val="lvl"/>
          <dgm:resizeHandles val="exact"/>
        </dgm:presLayoutVars>
      </dgm:prSet>
      <dgm:spPr/>
      <dgm:t>
        <a:bodyPr/>
        <a:lstStyle/>
        <a:p>
          <a:endParaRPr lang="en-GB"/>
        </a:p>
      </dgm:t>
    </dgm:pt>
    <dgm:pt modelId="{72B40A1B-24AA-4FCB-A550-AA1EAAB2F562}" type="pres">
      <dgm:prSet presAssocID="{C27FC3CF-1DF7-4BEB-BE26-B799013AA108}" presName="dummyMaxCanvas" presStyleCnt="0"/>
      <dgm:spPr/>
    </dgm:pt>
    <dgm:pt modelId="{27A56A25-91A9-466A-BCA8-0151EF2A3672}" type="pres">
      <dgm:prSet presAssocID="{C27FC3CF-1DF7-4BEB-BE26-B799013AA108}" presName="parentComposite" presStyleCnt="0"/>
      <dgm:spPr/>
    </dgm:pt>
    <dgm:pt modelId="{372E106B-981E-4E33-A9A2-28EECDBD6E75}" type="pres">
      <dgm:prSet presAssocID="{C27FC3CF-1DF7-4BEB-BE26-B799013AA108}" presName="parent1" presStyleLbl="alignAccFollowNode1" presStyleIdx="0" presStyleCnt="4" custLinFactNeighborY="25000">
        <dgm:presLayoutVars>
          <dgm:chMax val="4"/>
        </dgm:presLayoutVars>
      </dgm:prSet>
      <dgm:spPr/>
      <dgm:t>
        <a:bodyPr/>
        <a:lstStyle/>
        <a:p>
          <a:endParaRPr lang="en-GB"/>
        </a:p>
      </dgm:t>
    </dgm:pt>
    <dgm:pt modelId="{2692EC7E-43AA-4235-B443-731304A4433A}" type="pres">
      <dgm:prSet presAssocID="{C27FC3CF-1DF7-4BEB-BE26-B799013AA108}" presName="parent2" presStyleLbl="alignAccFollowNode1" presStyleIdx="1" presStyleCnt="4" custLinFactNeighborY="25000">
        <dgm:presLayoutVars>
          <dgm:chMax val="4"/>
        </dgm:presLayoutVars>
      </dgm:prSet>
      <dgm:spPr/>
      <dgm:t>
        <a:bodyPr/>
        <a:lstStyle/>
        <a:p>
          <a:endParaRPr lang="en-GB"/>
        </a:p>
      </dgm:t>
    </dgm:pt>
    <dgm:pt modelId="{B255084E-6A20-4765-98DE-4A0749420DDD}" type="pres">
      <dgm:prSet presAssocID="{C27FC3CF-1DF7-4BEB-BE26-B799013AA108}" presName="childrenComposite" presStyleCnt="0"/>
      <dgm:spPr/>
    </dgm:pt>
    <dgm:pt modelId="{5E1A85C5-5868-4A36-8F2F-C2F11BC9E8A0}" type="pres">
      <dgm:prSet presAssocID="{C27FC3CF-1DF7-4BEB-BE26-B799013AA108}" presName="dummyMaxCanvas_ChildArea" presStyleCnt="0"/>
      <dgm:spPr/>
    </dgm:pt>
    <dgm:pt modelId="{383970D1-8F67-455B-BD0D-81E9CECDBF93}" type="pres">
      <dgm:prSet presAssocID="{C27FC3CF-1DF7-4BEB-BE26-B799013AA108}" presName="fulcrum" presStyleLbl="alignAccFollowNode1" presStyleIdx="2" presStyleCnt="4"/>
      <dgm:spPr/>
    </dgm:pt>
    <dgm:pt modelId="{4FE96335-BFE3-4FA3-8995-9A8AD63F4B12}" type="pres">
      <dgm:prSet presAssocID="{C27FC3CF-1DF7-4BEB-BE26-B799013AA108}" presName="balance_23" presStyleLbl="alignAccFollowNode1" presStyleIdx="3" presStyleCnt="4">
        <dgm:presLayoutVars>
          <dgm:bulletEnabled val="1"/>
        </dgm:presLayoutVars>
      </dgm:prSet>
      <dgm:spPr/>
    </dgm:pt>
    <dgm:pt modelId="{F74C3830-6DB4-4500-8F27-294227CB3DAD}" type="pres">
      <dgm:prSet presAssocID="{C27FC3CF-1DF7-4BEB-BE26-B799013AA108}" presName="right_23_1" presStyleLbl="node1" presStyleIdx="0" presStyleCnt="5">
        <dgm:presLayoutVars>
          <dgm:bulletEnabled val="1"/>
        </dgm:presLayoutVars>
      </dgm:prSet>
      <dgm:spPr/>
      <dgm:t>
        <a:bodyPr/>
        <a:lstStyle/>
        <a:p>
          <a:endParaRPr lang="en-GB"/>
        </a:p>
      </dgm:t>
    </dgm:pt>
    <dgm:pt modelId="{1A888F62-2BBE-459D-8AFD-ACC26EFD590E}" type="pres">
      <dgm:prSet presAssocID="{C27FC3CF-1DF7-4BEB-BE26-B799013AA108}" presName="right_23_2" presStyleLbl="node1" presStyleIdx="1" presStyleCnt="5">
        <dgm:presLayoutVars>
          <dgm:bulletEnabled val="1"/>
        </dgm:presLayoutVars>
      </dgm:prSet>
      <dgm:spPr/>
      <dgm:t>
        <a:bodyPr/>
        <a:lstStyle/>
        <a:p>
          <a:endParaRPr lang="en-GB"/>
        </a:p>
      </dgm:t>
    </dgm:pt>
    <dgm:pt modelId="{BE1FD747-3595-406A-9396-206D20D4C7F6}" type="pres">
      <dgm:prSet presAssocID="{C27FC3CF-1DF7-4BEB-BE26-B799013AA108}" presName="right_23_3" presStyleLbl="node1" presStyleIdx="2" presStyleCnt="5">
        <dgm:presLayoutVars>
          <dgm:bulletEnabled val="1"/>
        </dgm:presLayoutVars>
      </dgm:prSet>
      <dgm:spPr/>
      <dgm:t>
        <a:bodyPr/>
        <a:lstStyle/>
        <a:p>
          <a:endParaRPr lang="en-GB"/>
        </a:p>
      </dgm:t>
    </dgm:pt>
    <dgm:pt modelId="{089CB1D3-9EC1-440B-AB78-09E31C7CAC9B}" type="pres">
      <dgm:prSet presAssocID="{C27FC3CF-1DF7-4BEB-BE26-B799013AA108}" presName="left_23_1" presStyleLbl="node1" presStyleIdx="3" presStyleCnt="5">
        <dgm:presLayoutVars>
          <dgm:bulletEnabled val="1"/>
        </dgm:presLayoutVars>
      </dgm:prSet>
      <dgm:spPr/>
      <dgm:t>
        <a:bodyPr/>
        <a:lstStyle/>
        <a:p>
          <a:endParaRPr lang="en-GB"/>
        </a:p>
      </dgm:t>
    </dgm:pt>
    <dgm:pt modelId="{552ACC5C-FFCC-4989-8756-1C729F8017A3}" type="pres">
      <dgm:prSet presAssocID="{C27FC3CF-1DF7-4BEB-BE26-B799013AA108}" presName="left_23_2" presStyleLbl="node1" presStyleIdx="4" presStyleCnt="5">
        <dgm:presLayoutVars>
          <dgm:bulletEnabled val="1"/>
        </dgm:presLayoutVars>
      </dgm:prSet>
      <dgm:spPr/>
      <dgm:t>
        <a:bodyPr/>
        <a:lstStyle/>
        <a:p>
          <a:endParaRPr lang="en-GB"/>
        </a:p>
      </dgm:t>
    </dgm:pt>
  </dgm:ptLst>
  <dgm:cxnLst>
    <dgm:cxn modelId="{68258D97-F3F1-466E-8545-283ED7C76093}" srcId="{8554CE1E-C8FB-4E66-A93D-391411755C25}" destId="{294391D7-003A-4AC1-9363-C0E40EE8F19E}" srcOrd="0" destOrd="0" parTransId="{C95232BD-7C32-463F-B776-29BCD2FF4145}" sibTransId="{B69AC83F-0F60-46F6-B3F5-3B90A4824F90}"/>
    <dgm:cxn modelId="{C83C14CE-8B0B-4385-AA81-75FBF11F6B4E}" type="presOf" srcId="{C32A2F5F-E7BA-472E-8163-D80F5477414B}" destId="{089CB1D3-9EC1-440B-AB78-09E31C7CAC9B}" srcOrd="0" destOrd="0" presId="urn:microsoft.com/office/officeart/2005/8/layout/balance1"/>
    <dgm:cxn modelId="{C69168ED-B8F2-404F-81B4-181B5E31B889}" srcId="{C27FC3CF-1DF7-4BEB-BE26-B799013AA108}" destId="{6DC91672-0AE4-4DCC-AE73-07CF4174C43C}" srcOrd="0" destOrd="0" parTransId="{B3C90745-437F-4B7F-865F-0937D01518A5}" sibTransId="{8828C643-49E3-4D64-860D-2CBD9BEA214E}"/>
    <dgm:cxn modelId="{FE1B56B2-7468-4487-B45E-D639BE514DB6}" type="presOf" srcId="{B7BD2228-3321-4771-9E3E-5C3469FDAFF8}" destId="{552ACC5C-FFCC-4989-8756-1C729F8017A3}" srcOrd="0" destOrd="0" presId="urn:microsoft.com/office/officeart/2005/8/layout/balance1"/>
    <dgm:cxn modelId="{489DB240-F253-4F4B-838C-EA5D143AACB9}" srcId="{6DC91672-0AE4-4DCC-AE73-07CF4174C43C}" destId="{C32A2F5F-E7BA-472E-8163-D80F5477414B}" srcOrd="0" destOrd="0" parTransId="{BDBAB4E3-499D-4B52-B6C2-FD2564EFA06D}" sibTransId="{C7D9D324-FB06-481B-A770-ECABA74AC68F}"/>
    <dgm:cxn modelId="{B6E5C12B-87FC-4F15-A8F5-AFA9593CBC3A}" srcId="{6DC91672-0AE4-4DCC-AE73-07CF4174C43C}" destId="{B7BD2228-3321-4771-9E3E-5C3469FDAFF8}" srcOrd="1" destOrd="0" parTransId="{D7986F6F-2AA3-431D-A8C5-3C8B6BA8EE2F}" sibTransId="{1632EA76-5CD8-47C1-827E-A82ECF933938}"/>
    <dgm:cxn modelId="{A02F52A0-AF91-4D4C-94A7-5D3E5EF7E43B}" type="presOf" srcId="{6DC91672-0AE4-4DCC-AE73-07CF4174C43C}" destId="{372E106B-981E-4E33-A9A2-28EECDBD6E75}" srcOrd="0" destOrd="0" presId="urn:microsoft.com/office/officeart/2005/8/layout/balance1"/>
    <dgm:cxn modelId="{A6D99E74-3FC3-4E99-89C3-FB18FDB857DD}" srcId="{C27FC3CF-1DF7-4BEB-BE26-B799013AA108}" destId="{8554CE1E-C8FB-4E66-A93D-391411755C25}" srcOrd="1" destOrd="0" parTransId="{388385CE-0CD8-4B22-B64F-438AD379DA8D}" sibTransId="{BCED0028-4B9E-42EA-9A8F-679D340A2160}"/>
    <dgm:cxn modelId="{534778B0-FC79-4F61-A5F6-2E39797DFE5D}" type="presOf" srcId="{7FB99261-0DBB-4C5D-BD24-79B966CDED75}" destId="{BE1FD747-3595-406A-9396-206D20D4C7F6}" srcOrd="0" destOrd="0" presId="urn:microsoft.com/office/officeart/2005/8/layout/balance1"/>
    <dgm:cxn modelId="{C9F6B0BF-021E-46B4-9809-5BC8DECC24EF}" type="presOf" srcId="{8554CE1E-C8FB-4E66-A93D-391411755C25}" destId="{2692EC7E-43AA-4235-B443-731304A4433A}" srcOrd="0" destOrd="0" presId="urn:microsoft.com/office/officeart/2005/8/layout/balance1"/>
    <dgm:cxn modelId="{3205B603-A966-40EE-BD6F-6FAA6C4A6149}" type="presOf" srcId="{294391D7-003A-4AC1-9363-C0E40EE8F19E}" destId="{F74C3830-6DB4-4500-8F27-294227CB3DAD}" srcOrd="0" destOrd="0" presId="urn:microsoft.com/office/officeart/2005/8/layout/balance1"/>
    <dgm:cxn modelId="{641A65A1-5047-4C99-8161-75547E05C664}" srcId="{8554CE1E-C8FB-4E66-A93D-391411755C25}" destId="{7E1F82F9-C9DB-4928-A688-1EEF6A5FA362}" srcOrd="1" destOrd="0" parTransId="{E5B72ECF-0D9C-46AA-8B57-73D37F9C1EB7}" sibTransId="{BA33E25F-2CCD-440C-A42E-EDF927EA1D84}"/>
    <dgm:cxn modelId="{0D4752C1-9ED7-4E3E-8A1F-FB6ADDBB06EE}" type="presOf" srcId="{C27FC3CF-1DF7-4BEB-BE26-B799013AA108}" destId="{809F44DE-6092-4998-94E3-7692754D947A}" srcOrd="0" destOrd="0" presId="urn:microsoft.com/office/officeart/2005/8/layout/balance1"/>
    <dgm:cxn modelId="{C0EBE491-7A91-4556-B38D-9E6BB2FAAD4D}" type="presOf" srcId="{7E1F82F9-C9DB-4928-A688-1EEF6A5FA362}" destId="{1A888F62-2BBE-459D-8AFD-ACC26EFD590E}" srcOrd="0" destOrd="0" presId="urn:microsoft.com/office/officeart/2005/8/layout/balance1"/>
    <dgm:cxn modelId="{00270598-E6D9-4403-B0CF-D03C6FC54F37}" srcId="{8554CE1E-C8FB-4E66-A93D-391411755C25}" destId="{7FB99261-0DBB-4C5D-BD24-79B966CDED75}" srcOrd="2" destOrd="0" parTransId="{7A986E28-AFA9-4D12-9C9D-E277864D9A70}" sibTransId="{9B238C86-D20C-4DA6-A089-456F26520AA0}"/>
    <dgm:cxn modelId="{0A5AF606-5B63-4124-A10C-04F49E6FC5C1}" type="presParOf" srcId="{809F44DE-6092-4998-94E3-7692754D947A}" destId="{72B40A1B-24AA-4FCB-A550-AA1EAAB2F562}" srcOrd="0" destOrd="0" presId="urn:microsoft.com/office/officeart/2005/8/layout/balance1"/>
    <dgm:cxn modelId="{6D942A68-4577-48FF-840F-E9B0C6B23A16}" type="presParOf" srcId="{809F44DE-6092-4998-94E3-7692754D947A}" destId="{27A56A25-91A9-466A-BCA8-0151EF2A3672}" srcOrd="1" destOrd="0" presId="urn:microsoft.com/office/officeart/2005/8/layout/balance1"/>
    <dgm:cxn modelId="{CCF82D2A-C176-4BDF-BC64-D3D5C465877C}" type="presParOf" srcId="{27A56A25-91A9-466A-BCA8-0151EF2A3672}" destId="{372E106B-981E-4E33-A9A2-28EECDBD6E75}" srcOrd="0" destOrd="0" presId="urn:microsoft.com/office/officeart/2005/8/layout/balance1"/>
    <dgm:cxn modelId="{4C651598-9B4B-44FB-80F9-4E42C999DE93}" type="presParOf" srcId="{27A56A25-91A9-466A-BCA8-0151EF2A3672}" destId="{2692EC7E-43AA-4235-B443-731304A4433A}" srcOrd="1" destOrd="0" presId="urn:microsoft.com/office/officeart/2005/8/layout/balance1"/>
    <dgm:cxn modelId="{12B3D9F4-06FB-4DCF-AF88-491C47A74FB8}" type="presParOf" srcId="{809F44DE-6092-4998-94E3-7692754D947A}" destId="{B255084E-6A20-4765-98DE-4A0749420DDD}" srcOrd="2" destOrd="0" presId="urn:microsoft.com/office/officeart/2005/8/layout/balance1"/>
    <dgm:cxn modelId="{350BAFAF-4F5C-4D53-8B8B-64F05CB813C5}" type="presParOf" srcId="{B255084E-6A20-4765-98DE-4A0749420DDD}" destId="{5E1A85C5-5868-4A36-8F2F-C2F11BC9E8A0}" srcOrd="0" destOrd="0" presId="urn:microsoft.com/office/officeart/2005/8/layout/balance1"/>
    <dgm:cxn modelId="{6E92A9DC-37FB-4E57-BD3F-26FE98E50960}" type="presParOf" srcId="{B255084E-6A20-4765-98DE-4A0749420DDD}" destId="{383970D1-8F67-455B-BD0D-81E9CECDBF93}" srcOrd="1" destOrd="0" presId="urn:microsoft.com/office/officeart/2005/8/layout/balance1"/>
    <dgm:cxn modelId="{CE8E64D3-DC83-4921-8821-021BE9020C0B}" type="presParOf" srcId="{B255084E-6A20-4765-98DE-4A0749420DDD}" destId="{4FE96335-BFE3-4FA3-8995-9A8AD63F4B12}" srcOrd="2" destOrd="0" presId="urn:microsoft.com/office/officeart/2005/8/layout/balance1"/>
    <dgm:cxn modelId="{7F7ACCFF-17C2-4147-83D5-5EDA61C9798D}" type="presParOf" srcId="{B255084E-6A20-4765-98DE-4A0749420DDD}" destId="{F74C3830-6DB4-4500-8F27-294227CB3DAD}" srcOrd="3" destOrd="0" presId="urn:microsoft.com/office/officeart/2005/8/layout/balance1"/>
    <dgm:cxn modelId="{9A644B03-6CAE-4A2E-9924-F07C12E5CA35}" type="presParOf" srcId="{B255084E-6A20-4765-98DE-4A0749420DDD}" destId="{1A888F62-2BBE-459D-8AFD-ACC26EFD590E}" srcOrd="4" destOrd="0" presId="urn:microsoft.com/office/officeart/2005/8/layout/balance1"/>
    <dgm:cxn modelId="{DF110295-715F-43A0-92E3-A5A3C6D72C33}" type="presParOf" srcId="{B255084E-6A20-4765-98DE-4A0749420DDD}" destId="{BE1FD747-3595-406A-9396-206D20D4C7F6}" srcOrd="5" destOrd="0" presId="urn:microsoft.com/office/officeart/2005/8/layout/balance1"/>
    <dgm:cxn modelId="{C2D44F14-9E5B-4C56-8951-DD38D7A8EC10}" type="presParOf" srcId="{B255084E-6A20-4765-98DE-4A0749420DDD}" destId="{089CB1D3-9EC1-440B-AB78-09E31C7CAC9B}" srcOrd="6" destOrd="0" presId="urn:microsoft.com/office/officeart/2005/8/layout/balance1"/>
    <dgm:cxn modelId="{7A5C43E8-B48B-44E6-9BC5-18D395CA5D76}" type="presParOf" srcId="{B255084E-6A20-4765-98DE-4A0749420DDD}" destId="{552ACC5C-FFCC-4989-8756-1C729F8017A3}" srcOrd="7" destOrd="0" presId="urn:microsoft.com/office/officeart/2005/8/layout/balanc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5CD6B83-72D8-4AC0-B8E6-9ED4B06E4236}" type="doc">
      <dgm:prSet loTypeId="urn:microsoft.com/office/officeart/2005/8/layout/hList9" loCatId="list" qsTypeId="urn:microsoft.com/office/officeart/2005/8/quickstyle/simple1" qsCatId="simple" csTypeId="urn:microsoft.com/office/officeart/2005/8/colors/colorful3" csCatId="colorful" phldr="1"/>
      <dgm:spPr/>
      <dgm:t>
        <a:bodyPr/>
        <a:lstStyle/>
        <a:p>
          <a:endParaRPr lang="en-GB"/>
        </a:p>
      </dgm:t>
    </dgm:pt>
    <dgm:pt modelId="{28F7E224-6849-4DB8-8A03-7667B7EEE874}">
      <dgm:prSet phldrT="[Text]"/>
      <dgm:spPr/>
      <dgm:t>
        <a:bodyPr/>
        <a:lstStyle/>
        <a:p>
          <a:r>
            <a:rPr lang="en-GB" b="1" dirty="0" smtClean="0">
              <a:solidFill>
                <a:schemeClr val="bg1">
                  <a:lumMod val="50000"/>
                </a:schemeClr>
              </a:solidFill>
            </a:rPr>
            <a:t>External cost</a:t>
          </a:r>
          <a:endParaRPr lang="en-GB" b="1" dirty="0">
            <a:solidFill>
              <a:schemeClr val="bg1">
                <a:lumMod val="50000"/>
              </a:schemeClr>
            </a:solidFill>
          </a:endParaRPr>
        </a:p>
      </dgm:t>
    </dgm:pt>
    <dgm:pt modelId="{7D2E9BD6-A787-4FCA-959C-E9FB03709794}" type="parTrans" cxnId="{A0B45426-2E6E-49D4-85CC-B4B34528E4DB}">
      <dgm:prSet/>
      <dgm:spPr/>
      <dgm:t>
        <a:bodyPr/>
        <a:lstStyle/>
        <a:p>
          <a:endParaRPr lang="en-GB"/>
        </a:p>
      </dgm:t>
    </dgm:pt>
    <dgm:pt modelId="{2CA2D4B5-E9AF-4CAB-A847-300EC94CE073}" type="sibTrans" cxnId="{A0B45426-2E6E-49D4-85CC-B4B34528E4DB}">
      <dgm:prSet/>
      <dgm:spPr/>
      <dgm:t>
        <a:bodyPr/>
        <a:lstStyle/>
        <a:p>
          <a:endParaRPr lang="en-GB"/>
        </a:p>
      </dgm:t>
    </dgm:pt>
    <dgm:pt modelId="{61222879-D37D-482B-8AA9-118D61868956}">
      <dgm:prSet phldrT="[Text]"/>
      <dgm:spPr/>
      <dgm:t>
        <a:bodyPr/>
        <a:lstStyle/>
        <a:p>
          <a:r>
            <a:rPr lang="en-GB" dirty="0" smtClean="0"/>
            <a:t>Increased congestion</a:t>
          </a:r>
          <a:endParaRPr lang="en-GB" dirty="0"/>
        </a:p>
      </dgm:t>
    </dgm:pt>
    <dgm:pt modelId="{AAD1DC43-961D-4A08-9632-3552D0B9A114}" type="parTrans" cxnId="{22D8FCB0-EA5C-4DA7-8B0C-202D2828B037}">
      <dgm:prSet/>
      <dgm:spPr/>
      <dgm:t>
        <a:bodyPr/>
        <a:lstStyle/>
        <a:p>
          <a:endParaRPr lang="en-GB"/>
        </a:p>
      </dgm:t>
    </dgm:pt>
    <dgm:pt modelId="{0B7E4011-2E7A-44AA-B556-6EE3356E6C07}" type="sibTrans" cxnId="{22D8FCB0-EA5C-4DA7-8B0C-202D2828B037}">
      <dgm:prSet/>
      <dgm:spPr/>
      <dgm:t>
        <a:bodyPr/>
        <a:lstStyle/>
        <a:p>
          <a:endParaRPr lang="en-GB"/>
        </a:p>
      </dgm:t>
    </dgm:pt>
    <dgm:pt modelId="{C16F75AD-BBAC-46CD-B4F1-8C264C35271A}">
      <dgm:prSet phldrT="[Text]"/>
      <dgm:spPr/>
      <dgm:t>
        <a:bodyPr/>
        <a:lstStyle/>
        <a:p>
          <a:r>
            <a:rPr lang="en-GB" dirty="0" smtClean="0"/>
            <a:t>External Benefit</a:t>
          </a:r>
          <a:endParaRPr lang="en-GB" dirty="0"/>
        </a:p>
      </dgm:t>
    </dgm:pt>
    <dgm:pt modelId="{E38B8403-D7D1-4ACB-BE62-503E022CB2DE}" type="parTrans" cxnId="{D032C644-E3A4-4B8E-96E6-DF50A4327817}">
      <dgm:prSet/>
      <dgm:spPr/>
      <dgm:t>
        <a:bodyPr/>
        <a:lstStyle/>
        <a:p>
          <a:endParaRPr lang="en-GB"/>
        </a:p>
      </dgm:t>
    </dgm:pt>
    <dgm:pt modelId="{F2D3428C-32E4-4AB3-B6CF-69F98C9314A6}" type="sibTrans" cxnId="{D032C644-E3A4-4B8E-96E6-DF50A4327817}">
      <dgm:prSet/>
      <dgm:spPr/>
      <dgm:t>
        <a:bodyPr/>
        <a:lstStyle/>
        <a:p>
          <a:endParaRPr lang="en-GB"/>
        </a:p>
      </dgm:t>
    </dgm:pt>
    <dgm:pt modelId="{E0113741-13CD-4458-8780-A49F19DE606E}">
      <dgm:prSet phldrT="[Text]"/>
      <dgm:spPr/>
      <dgm:t>
        <a:bodyPr/>
        <a:lstStyle/>
        <a:p>
          <a:r>
            <a:rPr lang="en-GB" dirty="0" smtClean="0"/>
            <a:t>Improved Amenity</a:t>
          </a:r>
          <a:endParaRPr lang="en-GB" dirty="0"/>
        </a:p>
      </dgm:t>
    </dgm:pt>
    <dgm:pt modelId="{723C8DC3-49AE-4837-BB3C-7E1A6C6EAB91}" type="parTrans" cxnId="{BF507CA9-29C8-4731-84B2-5B981E14A7B0}">
      <dgm:prSet/>
      <dgm:spPr/>
      <dgm:t>
        <a:bodyPr/>
        <a:lstStyle/>
        <a:p>
          <a:endParaRPr lang="en-GB"/>
        </a:p>
      </dgm:t>
    </dgm:pt>
    <dgm:pt modelId="{B11FB81E-1EC1-4408-B02B-160BB4F046DC}" type="sibTrans" cxnId="{BF507CA9-29C8-4731-84B2-5B981E14A7B0}">
      <dgm:prSet/>
      <dgm:spPr/>
      <dgm:t>
        <a:bodyPr/>
        <a:lstStyle/>
        <a:p>
          <a:endParaRPr lang="en-GB"/>
        </a:p>
      </dgm:t>
    </dgm:pt>
    <dgm:pt modelId="{5AFDB72B-CE64-4A41-BDE4-63025909357A}" type="pres">
      <dgm:prSet presAssocID="{A5CD6B83-72D8-4AC0-B8E6-9ED4B06E4236}" presName="list" presStyleCnt="0">
        <dgm:presLayoutVars>
          <dgm:dir/>
          <dgm:animLvl val="lvl"/>
        </dgm:presLayoutVars>
      </dgm:prSet>
      <dgm:spPr/>
      <dgm:t>
        <a:bodyPr/>
        <a:lstStyle/>
        <a:p>
          <a:endParaRPr lang="en-GB"/>
        </a:p>
      </dgm:t>
    </dgm:pt>
    <dgm:pt modelId="{D3D5AA08-B83B-4117-A829-74DEF0F766A4}" type="pres">
      <dgm:prSet presAssocID="{28F7E224-6849-4DB8-8A03-7667B7EEE874}" presName="posSpace" presStyleCnt="0"/>
      <dgm:spPr/>
    </dgm:pt>
    <dgm:pt modelId="{F3CB5BCD-6554-4261-AB10-20283F178F78}" type="pres">
      <dgm:prSet presAssocID="{28F7E224-6849-4DB8-8A03-7667B7EEE874}" presName="vertFlow" presStyleCnt="0"/>
      <dgm:spPr/>
    </dgm:pt>
    <dgm:pt modelId="{BDE7B166-EBC7-4AF5-B2F4-8F10828A05D3}" type="pres">
      <dgm:prSet presAssocID="{28F7E224-6849-4DB8-8A03-7667B7EEE874}" presName="topSpace" presStyleCnt="0"/>
      <dgm:spPr/>
    </dgm:pt>
    <dgm:pt modelId="{DE01BB27-C245-4BFD-B13D-F7F9052819FD}" type="pres">
      <dgm:prSet presAssocID="{28F7E224-6849-4DB8-8A03-7667B7EEE874}" presName="firstComp" presStyleCnt="0"/>
      <dgm:spPr/>
    </dgm:pt>
    <dgm:pt modelId="{9863546C-186E-4FCE-A501-CF53068411B5}" type="pres">
      <dgm:prSet presAssocID="{28F7E224-6849-4DB8-8A03-7667B7EEE874}" presName="firstChild" presStyleLbl="bgAccFollowNode1" presStyleIdx="0" presStyleCnt="2"/>
      <dgm:spPr/>
      <dgm:t>
        <a:bodyPr/>
        <a:lstStyle/>
        <a:p>
          <a:endParaRPr lang="en-GB"/>
        </a:p>
      </dgm:t>
    </dgm:pt>
    <dgm:pt modelId="{433D8DEA-4377-4915-8F08-AF5ECAD6984A}" type="pres">
      <dgm:prSet presAssocID="{28F7E224-6849-4DB8-8A03-7667B7EEE874}" presName="firstChildTx" presStyleLbl="bgAccFollowNode1" presStyleIdx="0" presStyleCnt="2">
        <dgm:presLayoutVars>
          <dgm:bulletEnabled val="1"/>
        </dgm:presLayoutVars>
      </dgm:prSet>
      <dgm:spPr/>
      <dgm:t>
        <a:bodyPr/>
        <a:lstStyle/>
        <a:p>
          <a:endParaRPr lang="en-GB"/>
        </a:p>
      </dgm:t>
    </dgm:pt>
    <dgm:pt modelId="{EC036470-87FB-4804-A1E0-0C651CFAA218}" type="pres">
      <dgm:prSet presAssocID="{28F7E224-6849-4DB8-8A03-7667B7EEE874}" presName="negSpace" presStyleCnt="0"/>
      <dgm:spPr/>
    </dgm:pt>
    <dgm:pt modelId="{298E66AF-8DA3-4143-AECA-B8A4E262DBFF}" type="pres">
      <dgm:prSet presAssocID="{28F7E224-6849-4DB8-8A03-7667B7EEE874}" presName="circle" presStyleLbl="node1" presStyleIdx="0" presStyleCnt="2"/>
      <dgm:spPr/>
      <dgm:t>
        <a:bodyPr/>
        <a:lstStyle/>
        <a:p>
          <a:endParaRPr lang="en-GB"/>
        </a:p>
      </dgm:t>
    </dgm:pt>
    <dgm:pt modelId="{06DC30B4-6360-43D3-AD09-7EBD8A2B738F}" type="pres">
      <dgm:prSet presAssocID="{2CA2D4B5-E9AF-4CAB-A847-300EC94CE073}" presName="transSpace" presStyleCnt="0"/>
      <dgm:spPr/>
    </dgm:pt>
    <dgm:pt modelId="{BF354D63-413A-4D26-8CCA-E435EA61C1C7}" type="pres">
      <dgm:prSet presAssocID="{C16F75AD-BBAC-46CD-B4F1-8C264C35271A}" presName="posSpace" presStyleCnt="0"/>
      <dgm:spPr/>
    </dgm:pt>
    <dgm:pt modelId="{50DD44AE-C9D2-441B-AC50-9ECF0CF5CD72}" type="pres">
      <dgm:prSet presAssocID="{C16F75AD-BBAC-46CD-B4F1-8C264C35271A}" presName="vertFlow" presStyleCnt="0"/>
      <dgm:spPr/>
    </dgm:pt>
    <dgm:pt modelId="{81FE8850-BD3A-4802-B332-328F378010B3}" type="pres">
      <dgm:prSet presAssocID="{C16F75AD-BBAC-46CD-B4F1-8C264C35271A}" presName="topSpace" presStyleCnt="0"/>
      <dgm:spPr/>
    </dgm:pt>
    <dgm:pt modelId="{5A3A5A5B-616C-4B56-B7F6-733452A50C63}" type="pres">
      <dgm:prSet presAssocID="{C16F75AD-BBAC-46CD-B4F1-8C264C35271A}" presName="firstComp" presStyleCnt="0"/>
      <dgm:spPr/>
    </dgm:pt>
    <dgm:pt modelId="{8DD7C1DE-7118-4F41-AD7E-DC6E95FCDBE2}" type="pres">
      <dgm:prSet presAssocID="{C16F75AD-BBAC-46CD-B4F1-8C264C35271A}" presName="firstChild" presStyleLbl="bgAccFollowNode1" presStyleIdx="1" presStyleCnt="2"/>
      <dgm:spPr/>
      <dgm:t>
        <a:bodyPr/>
        <a:lstStyle/>
        <a:p>
          <a:endParaRPr lang="en-GB"/>
        </a:p>
      </dgm:t>
    </dgm:pt>
    <dgm:pt modelId="{9EE15D4F-5D39-4FDB-869B-4BE309BEEFE9}" type="pres">
      <dgm:prSet presAssocID="{C16F75AD-BBAC-46CD-B4F1-8C264C35271A}" presName="firstChildTx" presStyleLbl="bgAccFollowNode1" presStyleIdx="1" presStyleCnt="2">
        <dgm:presLayoutVars>
          <dgm:bulletEnabled val="1"/>
        </dgm:presLayoutVars>
      </dgm:prSet>
      <dgm:spPr/>
      <dgm:t>
        <a:bodyPr/>
        <a:lstStyle/>
        <a:p>
          <a:endParaRPr lang="en-GB"/>
        </a:p>
      </dgm:t>
    </dgm:pt>
    <dgm:pt modelId="{46AF75A5-402F-43E5-ABFB-3505DA4FAC78}" type="pres">
      <dgm:prSet presAssocID="{C16F75AD-BBAC-46CD-B4F1-8C264C35271A}" presName="negSpace" presStyleCnt="0"/>
      <dgm:spPr/>
    </dgm:pt>
    <dgm:pt modelId="{D67242CC-D596-499A-B187-4BA3E55D69DD}" type="pres">
      <dgm:prSet presAssocID="{C16F75AD-BBAC-46CD-B4F1-8C264C35271A}" presName="circle" presStyleLbl="node1" presStyleIdx="1" presStyleCnt="2"/>
      <dgm:spPr/>
      <dgm:t>
        <a:bodyPr/>
        <a:lstStyle/>
        <a:p>
          <a:endParaRPr lang="en-GB"/>
        </a:p>
      </dgm:t>
    </dgm:pt>
  </dgm:ptLst>
  <dgm:cxnLst>
    <dgm:cxn modelId="{BF507CA9-29C8-4731-84B2-5B981E14A7B0}" srcId="{C16F75AD-BBAC-46CD-B4F1-8C264C35271A}" destId="{E0113741-13CD-4458-8780-A49F19DE606E}" srcOrd="0" destOrd="0" parTransId="{723C8DC3-49AE-4837-BB3C-7E1A6C6EAB91}" sibTransId="{B11FB81E-1EC1-4408-B02B-160BB4F046DC}"/>
    <dgm:cxn modelId="{3ECAC580-B2A3-47BB-80C4-85A231C299AC}" type="presOf" srcId="{E0113741-13CD-4458-8780-A49F19DE606E}" destId="{9EE15D4F-5D39-4FDB-869B-4BE309BEEFE9}" srcOrd="1" destOrd="0" presId="urn:microsoft.com/office/officeart/2005/8/layout/hList9"/>
    <dgm:cxn modelId="{ABE25320-4BE6-4372-A6C8-E7541EFA4832}" type="presOf" srcId="{61222879-D37D-482B-8AA9-118D61868956}" destId="{9863546C-186E-4FCE-A501-CF53068411B5}" srcOrd="0" destOrd="0" presId="urn:microsoft.com/office/officeart/2005/8/layout/hList9"/>
    <dgm:cxn modelId="{8938879D-0E1F-4D3A-94AC-D82D41C41BB1}" type="presOf" srcId="{C16F75AD-BBAC-46CD-B4F1-8C264C35271A}" destId="{D67242CC-D596-499A-B187-4BA3E55D69DD}" srcOrd="0" destOrd="0" presId="urn:microsoft.com/office/officeart/2005/8/layout/hList9"/>
    <dgm:cxn modelId="{22D8FCB0-EA5C-4DA7-8B0C-202D2828B037}" srcId="{28F7E224-6849-4DB8-8A03-7667B7EEE874}" destId="{61222879-D37D-482B-8AA9-118D61868956}" srcOrd="0" destOrd="0" parTransId="{AAD1DC43-961D-4A08-9632-3552D0B9A114}" sibTransId="{0B7E4011-2E7A-44AA-B556-6EE3356E6C07}"/>
    <dgm:cxn modelId="{8FF285EB-124F-4A46-9860-050D11794F24}" type="presOf" srcId="{61222879-D37D-482B-8AA9-118D61868956}" destId="{433D8DEA-4377-4915-8F08-AF5ECAD6984A}" srcOrd="1" destOrd="0" presId="urn:microsoft.com/office/officeart/2005/8/layout/hList9"/>
    <dgm:cxn modelId="{D032C644-E3A4-4B8E-96E6-DF50A4327817}" srcId="{A5CD6B83-72D8-4AC0-B8E6-9ED4B06E4236}" destId="{C16F75AD-BBAC-46CD-B4F1-8C264C35271A}" srcOrd="1" destOrd="0" parTransId="{E38B8403-D7D1-4ACB-BE62-503E022CB2DE}" sibTransId="{F2D3428C-32E4-4AB3-B6CF-69F98C9314A6}"/>
    <dgm:cxn modelId="{B5ED5657-06A9-48C9-A143-783A1DB41899}" type="presOf" srcId="{28F7E224-6849-4DB8-8A03-7667B7EEE874}" destId="{298E66AF-8DA3-4143-AECA-B8A4E262DBFF}" srcOrd="0" destOrd="0" presId="urn:microsoft.com/office/officeart/2005/8/layout/hList9"/>
    <dgm:cxn modelId="{C27EC98B-6213-4E66-8961-CF9B73014F9A}" type="presOf" srcId="{A5CD6B83-72D8-4AC0-B8E6-9ED4B06E4236}" destId="{5AFDB72B-CE64-4A41-BDE4-63025909357A}" srcOrd="0" destOrd="0" presId="urn:microsoft.com/office/officeart/2005/8/layout/hList9"/>
    <dgm:cxn modelId="{3993693F-7150-46A9-9BC3-964F23A48F37}" type="presOf" srcId="{E0113741-13CD-4458-8780-A49F19DE606E}" destId="{8DD7C1DE-7118-4F41-AD7E-DC6E95FCDBE2}" srcOrd="0" destOrd="0" presId="urn:microsoft.com/office/officeart/2005/8/layout/hList9"/>
    <dgm:cxn modelId="{A0B45426-2E6E-49D4-85CC-B4B34528E4DB}" srcId="{A5CD6B83-72D8-4AC0-B8E6-9ED4B06E4236}" destId="{28F7E224-6849-4DB8-8A03-7667B7EEE874}" srcOrd="0" destOrd="0" parTransId="{7D2E9BD6-A787-4FCA-959C-E9FB03709794}" sibTransId="{2CA2D4B5-E9AF-4CAB-A847-300EC94CE073}"/>
    <dgm:cxn modelId="{7B4C7E12-DBBB-4BF9-9DB1-02D18F52CDA9}" type="presParOf" srcId="{5AFDB72B-CE64-4A41-BDE4-63025909357A}" destId="{D3D5AA08-B83B-4117-A829-74DEF0F766A4}" srcOrd="0" destOrd="0" presId="urn:microsoft.com/office/officeart/2005/8/layout/hList9"/>
    <dgm:cxn modelId="{A1188FF0-6EE5-4CCC-B1E7-04F9DEEF82AD}" type="presParOf" srcId="{5AFDB72B-CE64-4A41-BDE4-63025909357A}" destId="{F3CB5BCD-6554-4261-AB10-20283F178F78}" srcOrd="1" destOrd="0" presId="urn:microsoft.com/office/officeart/2005/8/layout/hList9"/>
    <dgm:cxn modelId="{AC5A59DD-73B3-4A83-BDAF-B8A05E4A54C3}" type="presParOf" srcId="{F3CB5BCD-6554-4261-AB10-20283F178F78}" destId="{BDE7B166-EBC7-4AF5-B2F4-8F10828A05D3}" srcOrd="0" destOrd="0" presId="urn:microsoft.com/office/officeart/2005/8/layout/hList9"/>
    <dgm:cxn modelId="{915CEB77-D1AC-4BC0-BF3B-B23BA1B679E8}" type="presParOf" srcId="{F3CB5BCD-6554-4261-AB10-20283F178F78}" destId="{DE01BB27-C245-4BFD-B13D-F7F9052819FD}" srcOrd="1" destOrd="0" presId="urn:microsoft.com/office/officeart/2005/8/layout/hList9"/>
    <dgm:cxn modelId="{9727105C-B9DE-4D2C-BD57-FCA6410323D4}" type="presParOf" srcId="{DE01BB27-C245-4BFD-B13D-F7F9052819FD}" destId="{9863546C-186E-4FCE-A501-CF53068411B5}" srcOrd="0" destOrd="0" presId="urn:microsoft.com/office/officeart/2005/8/layout/hList9"/>
    <dgm:cxn modelId="{0D358786-64BF-49C9-B43D-4848B5551B4F}" type="presParOf" srcId="{DE01BB27-C245-4BFD-B13D-F7F9052819FD}" destId="{433D8DEA-4377-4915-8F08-AF5ECAD6984A}" srcOrd="1" destOrd="0" presId="urn:microsoft.com/office/officeart/2005/8/layout/hList9"/>
    <dgm:cxn modelId="{3D54CD15-5563-438B-AD82-0D5C9CDE7255}" type="presParOf" srcId="{5AFDB72B-CE64-4A41-BDE4-63025909357A}" destId="{EC036470-87FB-4804-A1E0-0C651CFAA218}" srcOrd="2" destOrd="0" presId="urn:microsoft.com/office/officeart/2005/8/layout/hList9"/>
    <dgm:cxn modelId="{0A306778-7206-49BF-B2AA-C81E47E8B7B1}" type="presParOf" srcId="{5AFDB72B-CE64-4A41-BDE4-63025909357A}" destId="{298E66AF-8DA3-4143-AECA-B8A4E262DBFF}" srcOrd="3" destOrd="0" presId="urn:microsoft.com/office/officeart/2005/8/layout/hList9"/>
    <dgm:cxn modelId="{4CA8E2C8-B314-4E83-A70C-36D17C47B441}" type="presParOf" srcId="{5AFDB72B-CE64-4A41-BDE4-63025909357A}" destId="{06DC30B4-6360-43D3-AD09-7EBD8A2B738F}" srcOrd="4" destOrd="0" presId="urn:microsoft.com/office/officeart/2005/8/layout/hList9"/>
    <dgm:cxn modelId="{4B75E601-9FCD-4C4D-B728-0976A2BF615C}" type="presParOf" srcId="{5AFDB72B-CE64-4A41-BDE4-63025909357A}" destId="{BF354D63-413A-4D26-8CCA-E435EA61C1C7}" srcOrd="5" destOrd="0" presId="urn:microsoft.com/office/officeart/2005/8/layout/hList9"/>
    <dgm:cxn modelId="{91FACBDB-9586-4896-A4E2-639CADAB860B}" type="presParOf" srcId="{5AFDB72B-CE64-4A41-BDE4-63025909357A}" destId="{50DD44AE-C9D2-441B-AC50-9ECF0CF5CD72}" srcOrd="6" destOrd="0" presId="urn:microsoft.com/office/officeart/2005/8/layout/hList9"/>
    <dgm:cxn modelId="{0B39B8FF-EA91-4349-87A0-589E9836EC45}" type="presParOf" srcId="{50DD44AE-C9D2-441B-AC50-9ECF0CF5CD72}" destId="{81FE8850-BD3A-4802-B332-328F378010B3}" srcOrd="0" destOrd="0" presId="urn:microsoft.com/office/officeart/2005/8/layout/hList9"/>
    <dgm:cxn modelId="{8D923240-5E03-4A58-A3F9-5D41700A8557}" type="presParOf" srcId="{50DD44AE-C9D2-441B-AC50-9ECF0CF5CD72}" destId="{5A3A5A5B-616C-4B56-B7F6-733452A50C63}" srcOrd="1" destOrd="0" presId="urn:microsoft.com/office/officeart/2005/8/layout/hList9"/>
    <dgm:cxn modelId="{AD170EB1-B1BD-41F8-AF98-FAEE7838BB90}" type="presParOf" srcId="{5A3A5A5B-616C-4B56-B7F6-733452A50C63}" destId="{8DD7C1DE-7118-4F41-AD7E-DC6E95FCDBE2}" srcOrd="0" destOrd="0" presId="urn:microsoft.com/office/officeart/2005/8/layout/hList9"/>
    <dgm:cxn modelId="{47A20FFC-5798-4CEC-B5D6-5E5F18AD74FA}" type="presParOf" srcId="{5A3A5A5B-616C-4B56-B7F6-733452A50C63}" destId="{9EE15D4F-5D39-4FDB-869B-4BE309BEEFE9}" srcOrd="1" destOrd="0" presId="urn:microsoft.com/office/officeart/2005/8/layout/hList9"/>
    <dgm:cxn modelId="{51D3D68A-8BC5-4E27-B4C4-B4A64DBD540B}" type="presParOf" srcId="{5AFDB72B-CE64-4A41-BDE4-63025909357A}" destId="{46AF75A5-402F-43E5-ABFB-3505DA4FAC78}" srcOrd="7" destOrd="0" presId="urn:microsoft.com/office/officeart/2005/8/layout/hList9"/>
    <dgm:cxn modelId="{5AC7228A-E0EA-4C22-83D7-AFF916495063}" type="presParOf" srcId="{5AFDB72B-CE64-4A41-BDE4-63025909357A}" destId="{D67242CC-D596-499A-B187-4BA3E55D69DD}" srcOrd="8"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4F8A1E0-A2EF-4959-9371-F7B083E02A0E}"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GB"/>
        </a:p>
      </dgm:t>
    </dgm:pt>
    <dgm:pt modelId="{834A1BEC-42F6-4659-98E8-6C7350C5F81D}">
      <dgm:prSet phldrT="[Text]"/>
      <dgm:spPr>
        <a:solidFill>
          <a:schemeClr val="accent2">
            <a:lumMod val="60000"/>
            <a:lumOff val="40000"/>
          </a:schemeClr>
        </a:solidFill>
      </dgm:spPr>
      <dgm:t>
        <a:bodyPr/>
        <a:lstStyle/>
        <a:p>
          <a:r>
            <a:rPr lang="en-GB" b="1" dirty="0" smtClean="0"/>
            <a:t>Level 3: Land use quantified or supplementary economic modelling</a:t>
          </a:r>
        </a:p>
        <a:p>
          <a:r>
            <a:rPr lang="en-GB" dirty="0" smtClean="0"/>
            <a:t>(sensitivity test) </a:t>
          </a:r>
          <a:endParaRPr lang="en-GB" dirty="0"/>
        </a:p>
      </dgm:t>
    </dgm:pt>
    <dgm:pt modelId="{BC19E4BE-35E0-44F3-96DA-6A650129AD40}" type="parTrans" cxnId="{625E97EA-DA15-4508-8474-A89F427409BD}">
      <dgm:prSet/>
      <dgm:spPr/>
      <dgm:t>
        <a:bodyPr/>
        <a:lstStyle/>
        <a:p>
          <a:endParaRPr lang="en-GB"/>
        </a:p>
      </dgm:t>
    </dgm:pt>
    <dgm:pt modelId="{60219084-B4BB-4E7A-8832-AC8FA46D095F}" type="sibTrans" cxnId="{625E97EA-DA15-4508-8474-A89F427409BD}">
      <dgm:prSet/>
      <dgm:spPr/>
      <dgm:t>
        <a:bodyPr/>
        <a:lstStyle/>
        <a:p>
          <a:endParaRPr lang="en-GB"/>
        </a:p>
      </dgm:t>
    </dgm:pt>
    <dgm:pt modelId="{D883E796-122A-4032-8162-56D3DEBDA846}">
      <dgm:prSet phldrT="[Text]"/>
      <dgm:spPr>
        <a:solidFill>
          <a:schemeClr val="accent2">
            <a:lumMod val="75000"/>
          </a:schemeClr>
        </a:solidFill>
      </dgm:spPr>
      <dgm:t>
        <a:bodyPr/>
        <a:lstStyle/>
        <a:p>
          <a:r>
            <a:rPr lang="en-GB" b="1" dirty="0" smtClean="0"/>
            <a:t>Level 2: Land use fixed or change not quantified</a:t>
          </a:r>
        </a:p>
        <a:p>
          <a:r>
            <a:rPr lang="en-GB" dirty="0" smtClean="0"/>
            <a:t>(adjusted BCR)</a:t>
          </a:r>
          <a:endParaRPr lang="en-GB" dirty="0"/>
        </a:p>
      </dgm:t>
    </dgm:pt>
    <dgm:pt modelId="{217A7725-21B1-4C78-960F-88CAD810626E}" type="parTrans" cxnId="{A361BDBC-0FC6-43AB-B2F8-61657281A734}">
      <dgm:prSet/>
      <dgm:spPr/>
      <dgm:t>
        <a:bodyPr/>
        <a:lstStyle/>
        <a:p>
          <a:endParaRPr lang="en-GB"/>
        </a:p>
      </dgm:t>
    </dgm:pt>
    <dgm:pt modelId="{B6885040-ECE1-4398-8C73-F575FDF7173E}" type="sibTrans" cxnId="{A361BDBC-0FC6-43AB-B2F8-61657281A734}">
      <dgm:prSet/>
      <dgm:spPr/>
      <dgm:t>
        <a:bodyPr/>
        <a:lstStyle/>
        <a:p>
          <a:endParaRPr lang="en-GB"/>
        </a:p>
      </dgm:t>
    </dgm:pt>
    <dgm:pt modelId="{B500B637-C8AC-458C-AE18-1CB1136629BB}">
      <dgm:prSet phldrT="[Text]"/>
      <dgm:spPr>
        <a:solidFill>
          <a:schemeClr val="accent2">
            <a:lumMod val="50000"/>
          </a:schemeClr>
        </a:solidFill>
      </dgm:spPr>
      <dgm:t>
        <a:bodyPr/>
        <a:lstStyle/>
        <a:p>
          <a:r>
            <a:rPr lang="en-GB" b="1" dirty="0" smtClean="0"/>
            <a:t>Level 1: Fixed land use</a:t>
          </a:r>
        </a:p>
        <a:p>
          <a:r>
            <a:rPr lang="en-GB" dirty="0" smtClean="0"/>
            <a:t>User Benefits (initial BCR)</a:t>
          </a:r>
          <a:endParaRPr lang="en-GB" dirty="0"/>
        </a:p>
      </dgm:t>
    </dgm:pt>
    <dgm:pt modelId="{C113ECD3-6483-4327-B221-2D96CC6A1EEE}" type="parTrans" cxnId="{4F57F26B-D819-43F9-99D9-1C49FED89280}">
      <dgm:prSet/>
      <dgm:spPr/>
      <dgm:t>
        <a:bodyPr/>
        <a:lstStyle/>
        <a:p>
          <a:endParaRPr lang="en-GB"/>
        </a:p>
      </dgm:t>
    </dgm:pt>
    <dgm:pt modelId="{FC9307B3-81E2-447C-A2A4-5F6579540015}" type="sibTrans" cxnId="{4F57F26B-D819-43F9-99D9-1C49FED89280}">
      <dgm:prSet/>
      <dgm:spPr/>
      <dgm:t>
        <a:bodyPr/>
        <a:lstStyle/>
        <a:p>
          <a:endParaRPr lang="en-GB"/>
        </a:p>
      </dgm:t>
    </dgm:pt>
    <dgm:pt modelId="{194312A7-6DCA-42D1-A001-DB9F5FD7D783}" type="pres">
      <dgm:prSet presAssocID="{64F8A1E0-A2EF-4959-9371-F7B083E02A0E}" presName="outerComposite" presStyleCnt="0">
        <dgm:presLayoutVars>
          <dgm:chMax val="5"/>
          <dgm:dir/>
          <dgm:resizeHandles val="exact"/>
        </dgm:presLayoutVars>
      </dgm:prSet>
      <dgm:spPr/>
      <dgm:t>
        <a:bodyPr/>
        <a:lstStyle/>
        <a:p>
          <a:endParaRPr lang="en-GB"/>
        </a:p>
      </dgm:t>
    </dgm:pt>
    <dgm:pt modelId="{D80C9CF2-F25F-482B-A9BC-AA9EFB15A821}" type="pres">
      <dgm:prSet presAssocID="{64F8A1E0-A2EF-4959-9371-F7B083E02A0E}" presName="dummyMaxCanvas" presStyleCnt="0">
        <dgm:presLayoutVars/>
      </dgm:prSet>
      <dgm:spPr/>
    </dgm:pt>
    <dgm:pt modelId="{333555B2-0F63-48BA-BDF1-6451C34DEFDB}" type="pres">
      <dgm:prSet presAssocID="{64F8A1E0-A2EF-4959-9371-F7B083E02A0E}" presName="ThreeNodes_1" presStyleLbl="node1" presStyleIdx="0" presStyleCnt="3" custScaleX="100734" custLinFactY="100000" custLinFactNeighborX="4505" custLinFactNeighborY="133333">
        <dgm:presLayoutVars>
          <dgm:bulletEnabled val="1"/>
        </dgm:presLayoutVars>
      </dgm:prSet>
      <dgm:spPr/>
      <dgm:t>
        <a:bodyPr/>
        <a:lstStyle/>
        <a:p>
          <a:endParaRPr lang="en-GB"/>
        </a:p>
      </dgm:t>
    </dgm:pt>
    <dgm:pt modelId="{9A4751FB-6FAF-4F77-907F-EEDC6D528773}" type="pres">
      <dgm:prSet presAssocID="{64F8A1E0-A2EF-4959-9371-F7B083E02A0E}" presName="ThreeNodes_2" presStyleLbl="node1" presStyleIdx="1" presStyleCnt="3" custScaleX="108099" custLinFactNeighborX="-612" custLinFactNeighborY="-758">
        <dgm:presLayoutVars>
          <dgm:bulletEnabled val="1"/>
        </dgm:presLayoutVars>
      </dgm:prSet>
      <dgm:spPr/>
      <dgm:t>
        <a:bodyPr/>
        <a:lstStyle/>
        <a:p>
          <a:endParaRPr lang="en-GB"/>
        </a:p>
      </dgm:t>
    </dgm:pt>
    <dgm:pt modelId="{F0A220EC-8956-4281-A206-2DF0841AE932}" type="pres">
      <dgm:prSet presAssocID="{64F8A1E0-A2EF-4959-9371-F7B083E02A0E}" presName="ThreeNodes_3" presStyleLbl="node1" presStyleIdx="2" presStyleCnt="3" custScaleX="117355" custLinFactY="-100000" custLinFactNeighborX="-6496" custLinFactNeighborY="-133333">
        <dgm:presLayoutVars>
          <dgm:bulletEnabled val="1"/>
        </dgm:presLayoutVars>
      </dgm:prSet>
      <dgm:spPr/>
      <dgm:t>
        <a:bodyPr/>
        <a:lstStyle/>
        <a:p>
          <a:endParaRPr lang="en-GB"/>
        </a:p>
      </dgm:t>
    </dgm:pt>
    <dgm:pt modelId="{D43D85A6-E46B-4438-B7F8-7D2BCECD813F}" type="pres">
      <dgm:prSet presAssocID="{64F8A1E0-A2EF-4959-9371-F7B083E02A0E}" presName="ThreeConn_1-2" presStyleLbl="fgAccFollowNode1" presStyleIdx="0" presStyleCnt="2" custAng="0">
        <dgm:presLayoutVars>
          <dgm:bulletEnabled val="1"/>
        </dgm:presLayoutVars>
      </dgm:prSet>
      <dgm:spPr/>
      <dgm:t>
        <a:bodyPr/>
        <a:lstStyle/>
        <a:p>
          <a:endParaRPr lang="en-GB"/>
        </a:p>
      </dgm:t>
    </dgm:pt>
    <dgm:pt modelId="{69C43446-1FBF-4FB7-9391-52A7016E64B4}" type="pres">
      <dgm:prSet presAssocID="{64F8A1E0-A2EF-4959-9371-F7B083E02A0E}" presName="ThreeConn_2-3" presStyleLbl="fgAccFollowNode1" presStyleIdx="1" presStyleCnt="2" custAng="0" custLinFactX="-4113" custLinFactNeighborX="-100000">
        <dgm:presLayoutVars>
          <dgm:bulletEnabled val="1"/>
        </dgm:presLayoutVars>
      </dgm:prSet>
      <dgm:spPr/>
      <dgm:t>
        <a:bodyPr/>
        <a:lstStyle/>
        <a:p>
          <a:endParaRPr lang="en-GB"/>
        </a:p>
      </dgm:t>
    </dgm:pt>
    <dgm:pt modelId="{1573770D-02E6-4B02-BCC1-BA36C06C1343}" type="pres">
      <dgm:prSet presAssocID="{64F8A1E0-A2EF-4959-9371-F7B083E02A0E}" presName="ThreeNodes_1_text" presStyleLbl="node1" presStyleIdx="2" presStyleCnt="3">
        <dgm:presLayoutVars>
          <dgm:bulletEnabled val="1"/>
        </dgm:presLayoutVars>
      </dgm:prSet>
      <dgm:spPr/>
      <dgm:t>
        <a:bodyPr/>
        <a:lstStyle/>
        <a:p>
          <a:endParaRPr lang="en-GB"/>
        </a:p>
      </dgm:t>
    </dgm:pt>
    <dgm:pt modelId="{CA804D7C-1565-4C3F-B2EC-3C0FB560E55F}" type="pres">
      <dgm:prSet presAssocID="{64F8A1E0-A2EF-4959-9371-F7B083E02A0E}" presName="ThreeNodes_2_text" presStyleLbl="node1" presStyleIdx="2" presStyleCnt="3">
        <dgm:presLayoutVars>
          <dgm:bulletEnabled val="1"/>
        </dgm:presLayoutVars>
      </dgm:prSet>
      <dgm:spPr/>
      <dgm:t>
        <a:bodyPr/>
        <a:lstStyle/>
        <a:p>
          <a:endParaRPr lang="en-GB"/>
        </a:p>
      </dgm:t>
    </dgm:pt>
    <dgm:pt modelId="{2A5A4D27-18DA-43BC-A833-BFB16CF2A2FF}" type="pres">
      <dgm:prSet presAssocID="{64F8A1E0-A2EF-4959-9371-F7B083E02A0E}" presName="ThreeNodes_3_text" presStyleLbl="node1" presStyleIdx="2" presStyleCnt="3">
        <dgm:presLayoutVars>
          <dgm:bulletEnabled val="1"/>
        </dgm:presLayoutVars>
      </dgm:prSet>
      <dgm:spPr/>
      <dgm:t>
        <a:bodyPr/>
        <a:lstStyle/>
        <a:p>
          <a:endParaRPr lang="en-GB"/>
        </a:p>
      </dgm:t>
    </dgm:pt>
  </dgm:ptLst>
  <dgm:cxnLst>
    <dgm:cxn modelId="{48969B74-8BBB-489C-BBD5-B074655F589D}" type="presOf" srcId="{B6885040-ECE1-4398-8C73-F575FDF7173E}" destId="{69C43446-1FBF-4FB7-9391-52A7016E64B4}" srcOrd="0" destOrd="0" presId="urn:microsoft.com/office/officeart/2005/8/layout/vProcess5"/>
    <dgm:cxn modelId="{1611F3FF-C60A-4E80-84C5-A0938872E9EB}" type="presOf" srcId="{B500B637-C8AC-458C-AE18-1CB1136629BB}" destId="{2A5A4D27-18DA-43BC-A833-BFB16CF2A2FF}" srcOrd="1" destOrd="0" presId="urn:microsoft.com/office/officeart/2005/8/layout/vProcess5"/>
    <dgm:cxn modelId="{82592C2F-E53A-4C81-8C33-B4B51BA4FEBC}" type="presOf" srcId="{834A1BEC-42F6-4659-98E8-6C7350C5F81D}" destId="{333555B2-0F63-48BA-BDF1-6451C34DEFDB}" srcOrd="0" destOrd="0" presId="urn:microsoft.com/office/officeart/2005/8/layout/vProcess5"/>
    <dgm:cxn modelId="{A361BDBC-0FC6-43AB-B2F8-61657281A734}" srcId="{64F8A1E0-A2EF-4959-9371-F7B083E02A0E}" destId="{D883E796-122A-4032-8162-56D3DEBDA846}" srcOrd="1" destOrd="0" parTransId="{217A7725-21B1-4C78-960F-88CAD810626E}" sibTransId="{B6885040-ECE1-4398-8C73-F575FDF7173E}"/>
    <dgm:cxn modelId="{7A5BDF58-A65C-45A7-8E0B-EC56A8209504}" type="presOf" srcId="{64F8A1E0-A2EF-4959-9371-F7B083E02A0E}" destId="{194312A7-6DCA-42D1-A001-DB9F5FD7D783}" srcOrd="0" destOrd="0" presId="urn:microsoft.com/office/officeart/2005/8/layout/vProcess5"/>
    <dgm:cxn modelId="{13456A6D-783F-44EE-B87A-E2B504CE3B6A}" type="presOf" srcId="{60219084-B4BB-4E7A-8832-AC8FA46D095F}" destId="{D43D85A6-E46B-4438-B7F8-7D2BCECD813F}" srcOrd="0" destOrd="0" presId="urn:microsoft.com/office/officeart/2005/8/layout/vProcess5"/>
    <dgm:cxn modelId="{AA553B55-8633-47C2-BCC4-D6EB145C4895}" type="presOf" srcId="{834A1BEC-42F6-4659-98E8-6C7350C5F81D}" destId="{1573770D-02E6-4B02-BCC1-BA36C06C1343}" srcOrd="1" destOrd="0" presId="urn:microsoft.com/office/officeart/2005/8/layout/vProcess5"/>
    <dgm:cxn modelId="{4F57F26B-D819-43F9-99D9-1C49FED89280}" srcId="{64F8A1E0-A2EF-4959-9371-F7B083E02A0E}" destId="{B500B637-C8AC-458C-AE18-1CB1136629BB}" srcOrd="2" destOrd="0" parTransId="{C113ECD3-6483-4327-B221-2D96CC6A1EEE}" sibTransId="{FC9307B3-81E2-447C-A2A4-5F6579540015}"/>
    <dgm:cxn modelId="{746F07E2-9A6C-44C3-9201-C1EF8FA8AF91}" type="presOf" srcId="{D883E796-122A-4032-8162-56D3DEBDA846}" destId="{9A4751FB-6FAF-4F77-907F-EEDC6D528773}" srcOrd="0" destOrd="0" presId="urn:microsoft.com/office/officeart/2005/8/layout/vProcess5"/>
    <dgm:cxn modelId="{292FD3A1-0E85-4913-AE9D-B835F5925D4B}" type="presOf" srcId="{D883E796-122A-4032-8162-56D3DEBDA846}" destId="{CA804D7C-1565-4C3F-B2EC-3C0FB560E55F}" srcOrd="1" destOrd="0" presId="urn:microsoft.com/office/officeart/2005/8/layout/vProcess5"/>
    <dgm:cxn modelId="{111A477E-AB8B-4F83-A749-6F8419672B39}" type="presOf" srcId="{B500B637-C8AC-458C-AE18-1CB1136629BB}" destId="{F0A220EC-8956-4281-A206-2DF0841AE932}" srcOrd="0" destOrd="0" presId="urn:microsoft.com/office/officeart/2005/8/layout/vProcess5"/>
    <dgm:cxn modelId="{625E97EA-DA15-4508-8474-A89F427409BD}" srcId="{64F8A1E0-A2EF-4959-9371-F7B083E02A0E}" destId="{834A1BEC-42F6-4659-98E8-6C7350C5F81D}" srcOrd="0" destOrd="0" parTransId="{BC19E4BE-35E0-44F3-96DA-6A650129AD40}" sibTransId="{60219084-B4BB-4E7A-8832-AC8FA46D095F}"/>
    <dgm:cxn modelId="{33504F82-89BB-4C6B-95F0-C9014A1C8951}" type="presParOf" srcId="{194312A7-6DCA-42D1-A001-DB9F5FD7D783}" destId="{D80C9CF2-F25F-482B-A9BC-AA9EFB15A821}" srcOrd="0" destOrd="0" presId="urn:microsoft.com/office/officeart/2005/8/layout/vProcess5"/>
    <dgm:cxn modelId="{48354170-C9F1-4B8A-8DB2-3A4A53A9D22F}" type="presParOf" srcId="{194312A7-6DCA-42D1-A001-DB9F5FD7D783}" destId="{333555B2-0F63-48BA-BDF1-6451C34DEFDB}" srcOrd="1" destOrd="0" presId="urn:microsoft.com/office/officeart/2005/8/layout/vProcess5"/>
    <dgm:cxn modelId="{F7EC3CFE-E2FD-4047-B13E-E0D36EAF8D37}" type="presParOf" srcId="{194312A7-6DCA-42D1-A001-DB9F5FD7D783}" destId="{9A4751FB-6FAF-4F77-907F-EEDC6D528773}" srcOrd="2" destOrd="0" presId="urn:microsoft.com/office/officeart/2005/8/layout/vProcess5"/>
    <dgm:cxn modelId="{4DDD36FB-CC14-49B7-9FEB-0239DFCD874B}" type="presParOf" srcId="{194312A7-6DCA-42D1-A001-DB9F5FD7D783}" destId="{F0A220EC-8956-4281-A206-2DF0841AE932}" srcOrd="3" destOrd="0" presId="urn:microsoft.com/office/officeart/2005/8/layout/vProcess5"/>
    <dgm:cxn modelId="{F6E2BCC1-DE8A-445D-A0B0-08853DDB2477}" type="presParOf" srcId="{194312A7-6DCA-42D1-A001-DB9F5FD7D783}" destId="{D43D85A6-E46B-4438-B7F8-7D2BCECD813F}" srcOrd="4" destOrd="0" presId="urn:microsoft.com/office/officeart/2005/8/layout/vProcess5"/>
    <dgm:cxn modelId="{B85C87AC-2914-470E-AF5D-4DE490D77F68}" type="presParOf" srcId="{194312A7-6DCA-42D1-A001-DB9F5FD7D783}" destId="{69C43446-1FBF-4FB7-9391-52A7016E64B4}" srcOrd="5" destOrd="0" presId="urn:microsoft.com/office/officeart/2005/8/layout/vProcess5"/>
    <dgm:cxn modelId="{2BF46C7A-2733-4513-8ABF-0B8188F84D08}" type="presParOf" srcId="{194312A7-6DCA-42D1-A001-DB9F5FD7D783}" destId="{1573770D-02E6-4B02-BCC1-BA36C06C1343}" srcOrd="6" destOrd="0" presId="urn:microsoft.com/office/officeart/2005/8/layout/vProcess5"/>
    <dgm:cxn modelId="{5E954722-33BE-4EAD-AB97-1ADB6A050943}" type="presParOf" srcId="{194312A7-6DCA-42D1-A001-DB9F5FD7D783}" destId="{CA804D7C-1565-4C3F-B2EC-3C0FB560E55F}" srcOrd="7" destOrd="0" presId="urn:microsoft.com/office/officeart/2005/8/layout/vProcess5"/>
    <dgm:cxn modelId="{BADA6D05-F236-4708-8C45-231A3CD658F3}" type="presParOf" srcId="{194312A7-6DCA-42D1-A001-DB9F5FD7D783}" destId="{2A5A4D27-18DA-43BC-A833-BFB16CF2A2FF}"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B71A020-D3DF-4EDB-BBA1-634597100EEF}"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GB"/>
        </a:p>
      </dgm:t>
    </dgm:pt>
    <dgm:pt modelId="{F1F33ACB-1C54-44E1-8C44-7E21E5F51470}">
      <dgm:prSet phldrT="[Text]"/>
      <dgm:spPr>
        <a:solidFill>
          <a:schemeClr val="accent2">
            <a:lumMod val="75000"/>
          </a:schemeClr>
        </a:solidFill>
      </dgm:spPr>
      <dgm:t>
        <a:bodyPr/>
        <a:lstStyle/>
        <a:p>
          <a:r>
            <a:rPr lang="en-GB" dirty="0" smtClean="0"/>
            <a:t>EIR </a:t>
          </a:r>
          <a:endParaRPr lang="en-GB" dirty="0"/>
        </a:p>
      </dgm:t>
    </dgm:pt>
    <dgm:pt modelId="{5D3672F7-12A3-4115-ABD2-069F91626AC8}" type="parTrans" cxnId="{DF415F9E-D370-43D3-9B75-453EF50E25AD}">
      <dgm:prSet/>
      <dgm:spPr/>
      <dgm:t>
        <a:bodyPr/>
        <a:lstStyle/>
        <a:p>
          <a:endParaRPr lang="en-GB"/>
        </a:p>
      </dgm:t>
    </dgm:pt>
    <dgm:pt modelId="{6C5ACFC8-A334-46EB-ADC7-37387E1DA0A9}" type="sibTrans" cxnId="{DF415F9E-D370-43D3-9B75-453EF50E25AD}">
      <dgm:prSet/>
      <dgm:spPr/>
      <dgm:t>
        <a:bodyPr/>
        <a:lstStyle/>
        <a:p>
          <a:endParaRPr lang="en-GB"/>
        </a:p>
      </dgm:t>
    </dgm:pt>
    <dgm:pt modelId="{9FBB87FE-3758-4777-BFB4-B8389CABF49A}">
      <dgm:prSet phldrT="[Text]" custT="1"/>
      <dgm:spPr>
        <a:solidFill>
          <a:schemeClr val="accent6">
            <a:lumMod val="90000"/>
          </a:schemeClr>
        </a:solidFill>
      </dgm:spPr>
      <dgm:t>
        <a:bodyPr/>
        <a:lstStyle/>
        <a:p>
          <a:r>
            <a:rPr lang="en-GB" sz="1600" dirty="0" smtClean="0"/>
            <a:t>Assumption &amp; parameters</a:t>
          </a:r>
          <a:endParaRPr lang="en-GB" sz="1600" dirty="0"/>
        </a:p>
      </dgm:t>
    </dgm:pt>
    <dgm:pt modelId="{BA6E5FDF-DB4A-4E08-A8E8-11470FB2EBA7}" type="parTrans" cxnId="{BB7AAD51-50F7-42ED-BF59-6D14AF9EDA74}">
      <dgm:prSet/>
      <dgm:spPr/>
      <dgm:t>
        <a:bodyPr/>
        <a:lstStyle/>
        <a:p>
          <a:endParaRPr lang="en-GB"/>
        </a:p>
      </dgm:t>
    </dgm:pt>
    <dgm:pt modelId="{700EA459-AFCE-4CAB-9340-18E00B0B59A3}" type="sibTrans" cxnId="{BB7AAD51-50F7-42ED-BF59-6D14AF9EDA74}">
      <dgm:prSet/>
      <dgm:spPr/>
      <dgm:t>
        <a:bodyPr/>
        <a:lstStyle/>
        <a:p>
          <a:endParaRPr lang="en-GB"/>
        </a:p>
      </dgm:t>
    </dgm:pt>
    <dgm:pt modelId="{03024895-E428-4F93-97F7-35F3AFE1EE53}">
      <dgm:prSet phldrT="[Text]" custT="1"/>
      <dgm:spPr>
        <a:solidFill>
          <a:schemeClr val="accent6">
            <a:lumMod val="90000"/>
          </a:schemeClr>
        </a:solidFill>
      </dgm:spPr>
      <dgm:t>
        <a:bodyPr/>
        <a:lstStyle/>
        <a:p>
          <a:r>
            <a:rPr lang="en-GB" sz="1600" dirty="0" smtClean="0"/>
            <a:t>Results</a:t>
          </a:r>
          <a:endParaRPr lang="en-GB" sz="1600" dirty="0"/>
        </a:p>
      </dgm:t>
    </dgm:pt>
    <dgm:pt modelId="{A7BEF064-0A35-4222-B3E4-F49469262486}" type="parTrans" cxnId="{058F0AA0-D417-4A1C-9F70-78DF554FDA55}">
      <dgm:prSet/>
      <dgm:spPr/>
      <dgm:t>
        <a:bodyPr/>
        <a:lstStyle/>
        <a:p>
          <a:endParaRPr lang="en-GB"/>
        </a:p>
      </dgm:t>
    </dgm:pt>
    <dgm:pt modelId="{B6EE002C-1AC0-49F5-9A7B-8E456C219C4A}" type="sibTrans" cxnId="{058F0AA0-D417-4A1C-9F70-78DF554FDA55}">
      <dgm:prSet/>
      <dgm:spPr/>
      <dgm:t>
        <a:bodyPr/>
        <a:lstStyle/>
        <a:p>
          <a:endParaRPr lang="en-GB"/>
        </a:p>
      </dgm:t>
    </dgm:pt>
    <dgm:pt modelId="{2F69D5BD-353E-447E-A2FD-B4E7BA614074}">
      <dgm:prSet phldrT="[Text]" custT="1"/>
      <dgm:spPr>
        <a:solidFill>
          <a:schemeClr val="accent6">
            <a:lumMod val="90000"/>
          </a:schemeClr>
        </a:solidFill>
      </dgm:spPr>
      <dgm:t>
        <a:bodyPr/>
        <a:lstStyle/>
        <a:p>
          <a:r>
            <a:rPr lang="en-GB" sz="1600" smtClean="0"/>
            <a:t>Methodologies</a:t>
          </a:r>
          <a:endParaRPr lang="en-GB" sz="1600" dirty="0"/>
        </a:p>
      </dgm:t>
    </dgm:pt>
    <dgm:pt modelId="{31266A9C-EFF5-49AC-B160-A350EEA6382F}" type="parTrans" cxnId="{1A567272-FE00-4FBB-A2C9-3BC3D95C1A44}">
      <dgm:prSet/>
      <dgm:spPr/>
      <dgm:t>
        <a:bodyPr/>
        <a:lstStyle/>
        <a:p>
          <a:endParaRPr lang="en-GB"/>
        </a:p>
      </dgm:t>
    </dgm:pt>
    <dgm:pt modelId="{5A885891-0C55-4CFA-B129-B1AF3403839A}" type="sibTrans" cxnId="{1A567272-FE00-4FBB-A2C9-3BC3D95C1A44}">
      <dgm:prSet/>
      <dgm:spPr/>
      <dgm:t>
        <a:bodyPr/>
        <a:lstStyle/>
        <a:p>
          <a:endParaRPr lang="en-GB"/>
        </a:p>
      </dgm:t>
    </dgm:pt>
    <dgm:pt modelId="{49F1C0CB-BC8C-4B14-B00C-5FA13F314B55}">
      <dgm:prSet phldrT="[Text]" custT="1"/>
      <dgm:spPr>
        <a:solidFill>
          <a:schemeClr val="accent6">
            <a:lumMod val="90000"/>
          </a:schemeClr>
        </a:solidFill>
      </dgm:spPr>
      <dgm:t>
        <a:bodyPr/>
        <a:lstStyle/>
        <a:p>
          <a:r>
            <a:rPr lang="en-GB" sz="1600" dirty="0" smtClean="0"/>
            <a:t>Economic narrative </a:t>
          </a:r>
          <a:endParaRPr lang="en-GB" sz="1600" dirty="0"/>
        </a:p>
      </dgm:t>
    </dgm:pt>
    <dgm:pt modelId="{1FDBF97F-AD87-417D-A79C-1135266AAE6F}" type="parTrans" cxnId="{38DAF018-BEEB-4F90-93EC-51F4CB995736}">
      <dgm:prSet/>
      <dgm:spPr/>
      <dgm:t>
        <a:bodyPr/>
        <a:lstStyle/>
        <a:p>
          <a:endParaRPr lang="en-GB"/>
        </a:p>
      </dgm:t>
    </dgm:pt>
    <dgm:pt modelId="{AF2129C3-B8FF-4D22-9873-9136304FE5DE}" type="sibTrans" cxnId="{38DAF018-BEEB-4F90-93EC-51F4CB995736}">
      <dgm:prSet/>
      <dgm:spPr/>
      <dgm:t>
        <a:bodyPr/>
        <a:lstStyle/>
        <a:p>
          <a:endParaRPr lang="en-GB"/>
        </a:p>
      </dgm:t>
    </dgm:pt>
    <dgm:pt modelId="{EC817CBE-E22F-48D1-8C94-05C5764BE267}">
      <dgm:prSet phldrT="[Text]" custT="1"/>
      <dgm:spPr>
        <a:solidFill>
          <a:schemeClr val="accent6">
            <a:lumMod val="90000"/>
          </a:schemeClr>
        </a:solidFill>
      </dgm:spPr>
      <dgm:t>
        <a:bodyPr/>
        <a:lstStyle/>
        <a:p>
          <a:r>
            <a:rPr lang="en-GB" sz="1600" smtClean="0"/>
            <a:t>Uncertainty analysis </a:t>
          </a:r>
          <a:endParaRPr lang="en-GB" sz="1600" dirty="0"/>
        </a:p>
      </dgm:t>
    </dgm:pt>
    <dgm:pt modelId="{1A7389C1-5819-4E60-8FD9-41C07AF402F3}" type="parTrans" cxnId="{B62272D9-93F6-4621-BD25-E45FB59D2C34}">
      <dgm:prSet/>
      <dgm:spPr/>
      <dgm:t>
        <a:bodyPr/>
        <a:lstStyle/>
        <a:p>
          <a:endParaRPr lang="en-GB"/>
        </a:p>
      </dgm:t>
    </dgm:pt>
    <dgm:pt modelId="{ED93D169-4816-4456-BB4B-2BEB1C86749E}" type="sibTrans" cxnId="{B62272D9-93F6-4621-BD25-E45FB59D2C34}">
      <dgm:prSet/>
      <dgm:spPr/>
      <dgm:t>
        <a:bodyPr/>
        <a:lstStyle/>
        <a:p>
          <a:endParaRPr lang="en-GB"/>
        </a:p>
      </dgm:t>
    </dgm:pt>
    <dgm:pt modelId="{73978329-09AD-4BC1-8FBD-01E69BAE0E47}">
      <dgm:prSet phldrT="[Text]" custT="1"/>
      <dgm:spPr>
        <a:solidFill>
          <a:schemeClr val="accent6">
            <a:lumMod val="90000"/>
          </a:schemeClr>
        </a:solidFill>
      </dgm:spPr>
      <dgm:t>
        <a:bodyPr/>
        <a:lstStyle/>
        <a:p>
          <a:r>
            <a:rPr lang="en-GB" sz="1600" dirty="0" smtClean="0"/>
            <a:t>Reconciliation of GDP and Welfare</a:t>
          </a:r>
          <a:endParaRPr lang="en-GB" sz="1600" dirty="0"/>
        </a:p>
      </dgm:t>
    </dgm:pt>
    <dgm:pt modelId="{59682233-B129-43B2-9B0D-C5E14D09D5B4}" type="parTrans" cxnId="{F5FD607A-62D4-4F3B-B534-C0696AD6E0AE}">
      <dgm:prSet/>
      <dgm:spPr/>
      <dgm:t>
        <a:bodyPr/>
        <a:lstStyle/>
        <a:p>
          <a:endParaRPr lang="en-GB"/>
        </a:p>
      </dgm:t>
    </dgm:pt>
    <dgm:pt modelId="{6028A132-6169-4EEB-8FBA-6F149AD21221}" type="sibTrans" cxnId="{F5FD607A-62D4-4F3B-B534-C0696AD6E0AE}">
      <dgm:prSet/>
      <dgm:spPr/>
      <dgm:t>
        <a:bodyPr/>
        <a:lstStyle/>
        <a:p>
          <a:endParaRPr lang="en-GB"/>
        </a:p>
      </dgm:t>
    </dgm:pt>
    <dgm:pt modelId="{4C5A80E8-4937-46AF-B86B-280E113357D4}" type="pres">
      <dgm:prSet presAssocID="{AB71A020-D3DF-4EDB-BBA1-634597100EEF}" presName="cycle" presStyleCnt="0">
        <dgm:presLayoutVars>
          <dgm:chMax val="1"/>
          <dgm:dir/>
          <dgm:animLvl val="ctr"/>
          <dgm:resizeHandles val="exact"/>
        </dgm:presLayoutVars>
      </dgm:prSet>
      <dgm:spPr/>
      <dgm:t>
        <a:bodyPr/>
        <a:lstStyle/>
        <a:p>
          <a:endParaRPr lang="en-GB"/>
        </a:p>
      </dgm:t>
    </dgm:pt>
    <dgm:pt modelId="{EC9D1979-A535-4731-9D61-AE064A230C3B}" type="pres">
      <dgm:prSet presAssocID="{F1F33ACB-1C54-44E1-8C44-7E21E5F51470}" presName="centerShape" presStyleLbl="node0" presStyleIdx="0" presStyleCnt="1" custLinFactNeighborX="-6408" custLinFactNeighborY="-1094"/>
      <dgm:spPr/>
      <dgm:t>
        <a:bodyPr/>
        <a:lstStyle/>
        <a:p>
          <a:endParaRPr lang="en-GB"/>
        </a:p>
      </dgm:t>
    </dgm:pt>
    <dgm:pt modelId="{934B3D55-8D12-43CA-B8FC-845F1A5EE9A8}" type="pres">
      <dgm:prSet presAssocID="{BA6E5FDF-DB4A-4E08-A8E8-11470FB2EBA7}" presName="Name9" presStyleLbl="parChTrans1D2" presStyleIdx="0" presStyleCnt="6"/>
      <dgm:spPr/>
      <dgm:t>
        <a:bodyPr/>
        <a:lstStyle/>
        <a:p>
          <a:endParaRPr lang="en-GB"/>
        </a:p>
      </dgm:t>
    </dgm:pt>
    <dgm:pt modelId="{014EB139-A1FA-4D54-94B0-C58ACC5E8E29}" type="pres">
      <dgm:prSet presAssocID="{BA6E5FDF-DB4A-4E08-A8E8-11470FB2EBA7}" presName="connTx" presStyleLbl="parChTrans1D2" presStyleIdx="0" presStyleCnt="6"/>
      <dgm:spPr/>
      <dgm:t>
        <a:bodyPr/>
        <a:lstStyle/>
        <a:p>
          <a:endParaRPr lang="en-GB"/>
        </a:p>
      </dgm:t>
    </dgm:pt>
    <dgm:pt modelId="{09C13024-F018-4C5E-ACCA-AAA76A550FC5}" type="pres">
      <dgm:prSet presAssocID="{9FBB87FE-3758-4777-BFB4-B8389CABF49A}" presName="node" presStyleLbl="node1" presStyleIdx="0" presStyleCnt="6" custScaleX="193377" custScaleY="59876" custRadScaleRad="161596" custRadScaleInc="-306706">
        <dgm:presLayoutVars>
          <dgm:bulletEnabled val="1"/>
        </dgm:presLayoutVars>
      </dgm:prSet>
      <dgm:spPr/>
      <dgm:t>
        <a:bodyPr/>
        <a:lstStyle/>
        <a:p>
          <a:endParaRPr lang="en-GB"/>
        </a:p>
      </dgm:t>
    </dgm:pt>
    <dgm:pt modelId="{7080C602-8EF7-4DB4-A6A6-9FFE52932FF1}" type="pres">
      <dgm:prSet presAssocID="{A7BEF064-0A35-4222-B3E4-F49469262486}" presName="Name9" presStyleLbl="parChTrans1D2" presStyleIdx="1" presStyleCnt="6"/>
      <dgm:spPr/>
      <dgm:t>
        <a:bodyPr/>
        <a:lstStyle/>
        <a:p>
          <a:endParaRPr lang="en-GB"/>
        </a:p>
      </dgm:t>
    </dgm:pt>
    <dgm:pt modelId="{650D9B2F-B16C-4626-9D51-845D9C845590}" type="pres">
      <dgm:prSet presAssocID="{A7BEF064-0A35-4222-B3E4-F49469262486}" presName="connTx" presStyleLbl="parChTrans1D2" presStyleIdx="1" presStyleCnt="6"/>
      <dgm:spPr/>
      <dgm:t>
        <a:bodyPr/>
        <a:lstStyle/>
        <a:p>
          <a:endParaRPr lang="en-GB"/>
        </a:p>
      </dgm:t>
    </dgm:pt>
    <dgm:pt modelId="{3084DED9-2321-4E29-A4AE-61A68D50A8D1}" type="pres">
      <dgm:prSet presAssocID="{03024895-E428-4F93-97F7-35F3AFE1EE53}" presName="node" presStyleLbl="node1" presStyleIdx="1" presStyleCnt="6" custScaleX="235629" custScaleY="59876" custRadScaleRad="93409" custRadScaleInc="-29264">
        <dgm:presLayoutVars>
          <dgm:bulletEnabled val="1"/>
        </dgm:presLayoutVars>
      </dgm:prSet>
      <dgm:spPr/>
      <dgm:t>
        <a:bodyPr/>
        <a:lstStyle/>
        <a:p>
          <a:endParaRPr lang="en-GB"/>
        </a:p>
      </dgm:t>
    </dgm:pt>
    <dgm:pt modelId="{0DB09581-FC07-42CC-9F80-D1A65F5E8941}" type="pres">
      <dgm:prSet presAssocID="{31266A9C-EFF5-49AC-B160-A350EEA6382F}" presName="Name9" presStyleLbl="parChTrans1D2" presStyleIdx="2" presStyleCnt="6"/>
      <dgm:spPr/>
      <dgm:t>
        <a:bodyPr/>
        <a:lstStyle/>
        <a:p>
          <a:endParaRPr lang="en-GB"/>
        </a:p>
      </dgm:t>
    </dgm:pt>
    <dgm:pt modelId="{894E1E47-B42A-485C-BA67-52B2E57D70CA}" type="pres">
      <dgm:prSet presAssocID="{31266A9C-EFF5-49AC-B160-A350EEA6382F}" presName="connTx" presStyleLbl="parChTrans1D2" presStyleIdx="2" presStyleCnt="6"/>
      <dgm:spPr/>
      <dgm:t>
        <a:bodyPr/>
        <a:lstStyle/>
        <a:p>
          <a:endParaRPr lang="en-GB"/>
        </a:p>
      </dgm:t>
    </dgm:pt>
    <dgm:pt modelId="{E0B257C3-9747-40DC-B7C0-64D93A2B3868}" type="pres">
      <dgm:prSet presAssocID="{2F69D5BD-353E-447E-A2FD-B4E7BA614074}" presName="node" presStyleLbl="node1" presStyleIdx="2" presStyleCnt="6" custScaleX="235629" custScaleY="59876" custRadScaleRad="106378" custRadScaleInc="3724">
        <dgm:presLayoutVars>
          <dgm:bulletEnabled val="1"/>
        </dgm:presLayoutVars>
      </dgm:prSet>
      <dgm:spPr/>
      <dgm:t>
        <a:bodyPr/>
        <a:lstStyle/>
        <a:p>
          <a:endParaRPr lang="en-GB"/>
        </a:p>
      </dgm:t>
    </dgm:pt>
    <dgm:pt modelId="{0DDD7FF5-B390-4E80-9311-257C30195680}" type="pres">
      <dgm:prSet presAssocID="{1FDBF97F-AD87-417D-A79C-1135266AAE6F}" presName="Name9" presStyleLbl="parChTrans1D2" presStyleIdx="3" presStyleCnt="6"/>
      <dgm:spPr/>
      <dgm:t>
        <a:bodyPr/>
        <a:lstStyle/>
        <a:p>
          <a:endParaRPr lang="en-GB"/>
        </a:p>
      </dgm:t>
    </dgm:pt>
    <dgm:pt modelId="{935CED93-37FE-4A6A-AD28-BB96B4D7935C}" type="pres">
      <dgm:prSet presAssocID="{1FDBF97F-AD87-417D-A79C-1135266AAE6F}" presName="connTx" presStyleLbl="parChTrans1D2" presStyleIdx="3" presStyleCnt="6"/>
      <dgm:spPr/>
      <dgm:t>
        <a:bodyPr/>
        <a:lstStyle/>
        <a:p>
          <a:endParaRPr lang="en-GB"/>
        </a:p>
      </dgm:t>
    </dgm:pt>
    <dgm:pt modelId="{FAAF8D6C-884C-4A30-849B-1F2A83384154}" type="pres">
      <dgm:prSet presAssocID="{49F1C0CB-BC8C-4B14-B00C-5FA13F314B55}" presName="node" presStyleLbl="node1" presStyleIdx="3" presStyleCnt="6" custScaleX="235629" custScaleY="59876" custRadScaleRad="143175" custRadScaleInc="-300000">
        <dgm:presLayoutVars>
          <dgm:bulletEnabled val="1"/>
        </dgm:presLayoutVars>
      </dgm:prSet>
      <dgm:spPr/>
      <dgm:t>
        <a:bodyPr/>
        <a:lstStyle/>
        <a:p>
          <a:endParaRPr lang="en-GB"/>
        </a:p>
      </dgm:t>
    </dgm:pt>
    <dgm:pt modelId="{D30A26A2-F590-48E8-92B0-99C5F5415717}" type="pres">
      <dgm:prSet presAssocID="{1A7389C1-5819-4E60-8FD9-41C07AF402F3}" presName="Name9" presStyleLbl="parChTrans1D2" presStyleIdx="4" presStyleCnt="6"/>
      <dgm:spPr/>
      <dgm:t>
        <a:bodyPr/>
        <a:lstStyle/>
        <a:p>
          <a:endParaRPr lang="en-GB"/>
        </a:p>
      </dgm:t>
    </dgm:pt>
    <dgm:pt modelId="{876D9DC3-BD09-4E44-9D35-6692FD25A173}" type="pres">
      <dgm:prSet presAssocID="{1A7389C1-5819-4E60-8FD9-41C07AF402F3}" presName="connTx" presStyleLbl="parChTrans1D2" presStyleIdx="4" presStyleCnt="6"/>
      <dgm:spPr/>
      <dgm:t>
        <a:bodyPr/>
        <a:lstStyle/>
        <a:p>
          <a:endParaRPr lang="en-GB"/>
        </a:p>
      </dgm:t>
    </dgm:pt>
    <dgm:pt modelId="{EA191220-F676-413F-A124-E95A2BBBE9AC}" type="pres">
      <dgm:prSet presAssocID="{EC817CBE-E22F-48D1-8C94-05C5764BE267}" presName="node" presStyleLbl="node1" presStyleIdx="4" presStyleCnt="6" custScaleX="235629" custScaleY="59876" custRadScaleRad="135709" custRadScaleInc="10604">
        <dgm:presLayoutVars>
          <dgm:bulletEnabled val="1"/>
        </dgm:presLayoutVars>
      </dgm:prSet>
      <dgm:spPr/>
      <dgm:t>
        <a:bodyPr/>
        <a:lstStyle/>
        <a:p>
          <a:endParaRPr lang="en-GB"/>
        </a:p>
      </dgm:t>
    </dgm:pt>
    <dgm:pt modelId="{0AD97447-E364-40E5-B871-052F6270E5C4}" type="pres">
      <dgm:prSet presAssocID="{59682233-B129-43B2-9B0D-C5E14D09D5B4}" presName="Name9" presStyleLbl="parChTrans1D2" presStyleIdx="5" presStyleCnt="6"/>
      <dgm:spPr/>
      <dgm:t>
        <a:bodyPr/>
        <a:lstStyle/>
        <a:p>
          <a:endParaRPr lang="en-GB"/>
        </a:p>
      </dgm:t>
    </dgm:pt>
    <dgm:pt modelId="{0002103D-2B06-4194-B125-0A9FE082013E}" type="pres">
      <dgm:prSet presAssocID="{59682233-B129-43B2-9B0D-C5E14D09D5B4}" presName="connTx" presStyleLbl="parChTrans1D2" presStyleIdx="5" presStyleCnt="6"/>
      <dgm:spPr/>
      <dgm:t>
        <a:bodyPr/>
        <a:lstStyle/>
        <a:p>
          <a:endParaRPr lang="en-GB"/>
        </a:p>
      </dgm:t>
    </dgm:pt>
    <dgm:pt modelId="{A6887256-233A-4E69-A8C1-98E355DEFBE4}" type="pres">
      <dgm:prSet presAssocID="{73978329-09AD-4BC1-8FBD-01E69BAE0E47}" presName="node" presStyleLbl="node1" presStyleIdx="5" presStyleCnt="6" custScaleX="235629" custScaleY="59876" custRadScaleRad="144166" custRadScaleInc="-16227">
        <dgm:presLayoutVars>
          <dgm:bulletEnabled val="1"/>
        </dgm:presLayoutVars>
      </dgm:prSet>
      <dgm:spPr/>
      <dgm:t>
        <a:bodyPr/>
        <a:lstStyle/>
        <a:p>
          <a:endParaRPr lang="en-GB"/>
        </a:p>
      </dgm:t>
    </dgm:pt>
  </dgm:ptLst>
  <dgm:cxnLst>
    <dgm:cxn modelId="{8CC4362E-8046-4946-929A-3ABF35A2AE88}" type="presOf" srcId="{A7BEF064-0A35-4222-B3E4-F49469262486}" destId="{7080C602-8EF7-4DB4-A6A6-9FFE52932FF1}" srcOrd="0" destOrd="0" presId="urn:microsoft.com/office/officeart/2005/8/layout/radial1"/>
    <dgm:cxn modelId="{CB564AC5-2D68-4FD2-9584-97113406846A}" type="presOf" srcId="{EC817CBE-E22F-48D1-8C94-05C5764BE267}" destId="{EA191220-F676-413F-A124-E95A2BBBE9AC}" srcOrd="0" destOrd="0" presId="urn:microsoft.com/office/officeart/2005/8/layout/radial1"/>
    <dgm:cxn modelId="{CF2D786C-A749-4114-8E94-A3C95675D3CC}" type="presOf" srcId="{1FDBF97F-AD87-417D-A79C-1135266AAE6F}" destId="{935CED93-37FE-4A6A-AD28-BB96B4D7935C}" srcOrd="1" destOrd="0" presId="urn:microsoft.com/office/officeart/2005/8/layout/radial1"/>
    <dgm:cxn modelId="{6A9FC7A8-E0E0-44C5-A344-EF61F844802E}" type="presOf" srcId="{03024895-E428-4F93-97F7-35F3AFE1EE53}" destId="{3084DED9-2321-4E29-A4AE-61A68D50A8D1}" srcOrd="0" destOrd="0" presId="urn:microsoft.com/office/officeart/2005/8/layout/radial1"/>
    <dgm:cxn modelId="{B62272D9-93F6-4621-BD25-E45FB59D2C34}" srcId="{F1F33ACB-1C54-44E1-8C44-7E21E5F51470}" destId="{EC817CBE-E22F-48D1-8C94-05C5764BE267}" srcOrd="4" destOrd="0" parTransId="{1A7389C1-5819-4E60-8FD9-41C07AF402F3}" sibTransId="{ED93D169-4816-4456-BB4B-2BEB1C86749E}"/>
    <dgm:cxn modelId="{31569ECC-8384-46BE-A69B-6517CDA91930}" type="presOf" srcId="{1A7389C1-5819-4E60-8FD9-41C07AF402F3}" destId="{876D9DC3-BD09-4E44-9D35-6692FD25A173}" srcOrd="1" destOrd="0" presId="urn:microsoft.com/office/officeart/2005/8/layout/radial1"/>
    <dgm:cxn modelId="{46C75D5D-777F-42FB-8AF5-7262FB535144}" type="presOf" srcId="{A7BEF064-0A35-4222-B3E4-F49469262486}" destId="{650D9B2F-B16C-4626-9D51-845D9C845590}" srcOrd="1" destOrd="0" presId="urn:microsoft.com/office/officeart/2005/8/layout/radial1"/>
    <dgm:cxn modelId="{DAA3A8FC-CEEB-4278-9DC6-773AB1FF4499}" type="presOf" srcId="{BA6E5FDF-DB4A-4E08-A8E8-11470FB2EBA7}" destId="{934B3D55-8D12-43CA-B8FC-845F1A5EE9A8}" srcOrd="0" destOrd="0" presId="urn:microsoft.com/office/officeart/2005/8/layout/radial1"/>
    <dgm:cxn modelId="{C862CA6E-46C1-4FDE-BF5F-69B19154566F}" type="presOf" srcId="{59682233-B129-43B2-9B0D-C5E14D09D5B4}" destId="{0002103D-2B06-4194-B125-0A9FE082013E}" srcOrd="1" destOrd="0" presId="urn:microsoft.com/office/officeart/2005/8/layout/radial1"/>
    <dgm:cxn modelId="{058F0AA0-D417-4A1C-9F70-78DF554FDA55}" srcId="{F1F33ACB-1C54-44E1-8C44-7E21E5F51470}" destId="{03024895-E428-4F93-97F7-35F3AFE1EE53}" srcOrd="1" destOrd="0" parTransId="{A7BEF064-0A35-4222-B3E4-F49469262486}" sibTransId="{B6EE002C-1AC0-49F5-9A7B-8E456C219C4A}"/>
    <dgm:cxn modelId="{DA444D3E-127A-4C0F-813F-99339650C5CE}" type="presOf" srcId="{F1F33ACB-1C54-44E1-8C44-7E21E5F51470}" destId="{EC9D1979-A535-4731-9D61-AE064A230C3B}" srcOrd="0" destOrd="0" presId="urn:microsoft.com/office/officeart/2005/8/layout/radial1"/>
    <dgm:cxn modelId="{A562169E-C14C-47CB-A9DE-8675C8664A42}" type="presOf" srcId="{49F1C0CB-BC8C-4B14-B00C-5FA13F314B55}" destId="{FAAF8D6C-884C-4A30-849B-1F2A83384154}" srcOrd="0" destOrd="0" presId="urn:microsoft.com/office/officeart/2005/8/layout/radial1"/>
    <dgm:cxn modelId="{FE7473F5-2053-41FE-9EB4-CFA61C3D40FC}" type="presOf" srcId="{59682233-B129-43B2-9B0D-C5E14D09D5B4}" destId="{0AD97447-E364-40E5-B871-052F6270E5C4}" srcOrd="0" destOrd="0" presId="urn:microsoft.com/office/officeart/2005/8/layout/radial1"/>
    <dgm:cxn modelId="{2BA4F287-8B2D-497C-B203-7CEEE5DA0D3D}" type="presOf" srcId="{1FDBF97F-AD87-417D-A79C-1135266AAE6F}" destId="{0DDD7FF5-B390-4E80-9311-257C30195680}" srcOrd="0" destOrd="0" presId="urn:microsoft.com/office/officeart/2005/8/layout/radial1"/>
    <dgm:cxn modelId="{1A567272-FE00-4FBB-A2C9-3BC3D95C1A44}" srcId="{F1F33ACB-1C54-44E1-8C44-7E21E5F51470}" destId="{2F69D5BD-353E-447E-A2FD-B4E7BA614074}" srcOrd="2" destOrd="0" parTransId="{31266A9C-EFF5-49AC-B160-A350EEA6382F}" sibTransId="{5A885891-0C55-4CFA-B129-B1AF3403839A}"/>
    <dgm:cxn modelId="{BFF73E28-6335-45D3-9B21-3DFC00C93B89}" type="presOf" srcId="{9FBB87FE-3758-4777-BFB4-B8389CABF49A}" destId="{09C13024-F018-4C5E-ACCA-AAA76A550FC5}" srcOrd="0" destOrd="0" presId="urn:microsoft.com/office/officeart/2005/8/layout/radial1"/>
    <dgm:cxn modelId="{7091287C-B79E-4C66-A9C7-36FA6564D9E7}" type="presOf" srcId="{73978329-09AD-4BC1-8FBD-01E69BAE0E47}" destId="{A6887256-233A-4E69-A8C1-98E355DEFBE4}" srcOrd="0" destOrd="0" presId="urn:microsoft.com/office/officeart/2005/8/layout/radial1"/>
    <dgm:cxn modelId="{0F7FA8E6-27CA-4EA4-91E3-E4ECE79F3382}" type="presOf" srcId="{2F69D5BD-353E-447E-A2FD-B4E7BA614074}" destId="{E0B257C3-9747-40DC-B7C0-64D93A2B3868}" srcOrd="0" destOrd="0" presId="urn:microsoft.com/office/officeart/2005/8/layout/radial1"/>
    <dgm:cxn modelId="{D53D12E0-4CE5-431C-9D0C-D167865A9966}" type="presOf" srcId="{31266A9C-EFF5-49AC-B160-A350EEA6382F}" destId="{894E1E47-B42A-485C-BA67-52B2E57D70CA}" srcOrd="1" destOrd="0" presId="urn:microsoft.com/office/officeart/2005/8/layout/radial1"/>
    <dgm:cxn modelId="{38DAF018-BEEB-4F90-93EC-51F4CB995736}" srcId="{F1F33ACB-1C54-44E1-8C44-7E21E5F51470}" destId="{49F1C0CB-BC8C-4B14-B00C-5FA13F314B55}" srcOrd="3" destOrd="0" parTransId="{1FDBF97F-AD87-417D-A79C-1135266AAE6F}" sibTransId="{AF2129C3-B8FF-4D22-9873-9136304FE5DE}"/>
    <dgm:cxn modelId="{DF415F9E-D370-43D3-9B75-453EF50E25AD}" srcId="{AB71A020-D3DF-4EDB-BBA1-634597100EEF}" destId="{F1F33ACB-1C54-44E1-8C44-7E21E5F51470}" srcOrd="0" destOrd="0" parTransId="{5D3672F7-12A3-4115-ABD2-069F91626AC8}" sibTransId="{6C5ACFC8-A334-46EB-ADC7-37387E1DA0A9}"/>
    <dgm:cxn modelId="{F5FD607A-62D4-4F3B-B534-C0696AD6E0AE}" srcId="{F1F33ACB-1C54-44E1-8C44-7E21E5F51470}" destId="{73978329-09AD-4BC1-8FBD-01E69BAE0E47}" srcOrd="5" destOrd="0" parTransId="{59682233-B129-43B2-9B0D-C5E14D09D5B4}" sibTransId="{6028A132-6169-4EEB-8FBA-6F149AD21221}"/>
    <dgm:cxn modelId="{BB7AAD51-50F7-42ED-BF59-6D14AF9EDA74}" srcId="{F1F33ACB-1C54-44E1-8C44-7E21E5F51470}" destId="{9FBB87FE-3758-4777-BFB4-B8389CABF49A}" srcOrd="0" destOrd="0" parTransId="{BA6E5FDF-DB4A-4E08-A8E8-11470FB2EBA7}" sibTransId="{700EA459-AFCE-4CAB-9340-18E00B0B59A3}"/>
    <dgm:cxn modelId="{35204C9F-8201-4049-A920-3A8E7FDA1674}" type="presOf" srcId="{BA6E5FDF-DB4A-4E08-A8E8-11470FB2EBA7}" destId="{014EB139-A1FA-4D54-94B0-C58ACC5E8E29}" srcOrd="1" destOrd="0" presId="urn:microsoft.com/office/officeart/2005/8/layout/radial1"/>
    <dgm:cxn modelId="{0843DAB3-E90D-42EE-A667-37ED6E613E61}" type="presOf" srcId="{AB71A020-D3DF-4EDB-BBA1-634597100EEF}" destId="{4C5A80E8-4937-46AF-B86B-280E113357D4}" srcOrd="0" destOrd="0" presId="urn:microsoft.com/office/officeart/2005/8/layout/radial1"/>
    <dgm:cxn modelId="{4D90BB78-67E7-4870-874D-DB23A6D92433}" type="presOf" srcId="{1A7389C1-5819-4E60-8FD9-41C07AF402F3}" destId="{D30A26A2-F590-48E8-92B0-99C5F5415717}" srcOrd="0" destOrd="0" presId="urn:microsoft.com/office/officeart/2005/8/layout/radial1"/>
    <dgm:cxn modelId="{89851ABF-6DD8-4AD5-8F67-F1230805A5B8}" type="presOf" srcId="{31266A9C-EFF5-49AC-B160-A350EEA6382F}" destId="{0DB09581-FC07-42CC-9F80-D1A65F5E8941}" srcOrd="0" destOrd="0" presId="urn:microsoft.com/office/officeart/2005/8/layout/radial1"/>
    <dgm:cxn modelId="{BDB0047A-836B-4A05-BAF0-D621CFD40F85}" type="presParOf" srcId="{4C5A80E8-4937-46AF-B86B-280E113357D4}" destId="{EC9D1979-A535-4731-9D61-AE064A230C3B}" srcOrd="0" destOrd="0" presId="urn:microsoft.com/office/officeart/2005/8/layout/radial1"/>
    <dgm:cxn modelId="{B9E2DD00-8E9D-4284-93ED-5B2708E092D1}" type="presParOf" srcId="{4C5A80E8-4937-46AF-B86B-280E113357D4}" destId="{934B3D55-8D12-43CA-B8FC-845F1A5EE9A8}" srcOrd="1" destOrd="0" presId="urn:microsoft.com/office/officeart/2005/8/layout/radial1"/>
    <dgm:cxn modelId="{75A108D2-81CF-4C0B-B719-76623A4BB764}" type="presParOf" srcId="{934B3D55-8D12-43CA-B8FC-845F1A5EE9A8}" destId="{014EB139-A1FA-4D54-94B0-C58ACC5E8E29}" srcOrd="0" destOrd="0" presId="urn:microsoft.com/office/officeart/2005/8/layout/radial1"/>
    <dgm:cxn modelId="{6FB1C239-5003-4898-8137-5974524BBF47}" type="presParOf" srcId="{4C5A80E8-4937-46AF-B86B-280E113357D4}" destId="{09C13024-F018-4C5E-ACCA-AAA76A550FC5}" srcOrd="2" destOrd="0" presId="urn:microsoft.com/office/officeart/2005/8/layout/radial1"/>
    <dgm:cxn modelId="{4E2B7FB9-4C53-49A1-8A49-0F0B4A4D895B}" type="presParOf" srcId="{4C5A80E8-4937-46AF-B86B-280E113357D4}" destId="{7080C602-8EF7-4DB4-A6A6-9FFE52932FF1}" srcOrd="3" destOrd="0" presId="urn:microsoft.com/office/officeart/2005/8/layout/radial1"/>
    <dgm:cxn modelId="{B9F358DB-E99B-49C0-8645-05C4264509E3}" type="presParOf" srcId="{7080C602-8EF7-4DB4-A6A6-9FFE52932FF1}" destId="{650D9B2F-B16C-4626-9D51-845D9C845590}" srcOrd="0" destOrd="0" presId="urn:microsoft.com/office/officeart/2005/8/layout/radial1"/>
    <dgm:cxn modelId="{A2A06AFB-50C8-49FF-8F8E-5D1D00D14BC0}" type="presParOf" srcId="{4C5A80E8-4937-46AF-B86B-280E113357D4}" destId="{3084DED9-2321-4E29-A4AE-61A68D50A8D1}" srcOrd="4" destOrd="0" presId="urn:microsoft.com/office/officeart/2005/8/layout/radial1"/>
    <dgm:cxn modelId="{BD561D33-1BB6-4AB5-805E-60A24B414491}" type="presParOf" srcId="{4C5A80E8-4937-46AF-B86B-280E113357D4}" destId="{0DB09581-FC07-42CC-9F80-D1A65F5E8941}" srcOrd="5" destOrd="0" presId="urn:microsoft.com/office/officeart/2005/8/layout/radial1"/>
    <dgm:cxn modelId="{21B45B92-147C-4576-BFB0-DCE6E00E8A21}" type="presParOf" srcId="{0DB09581-FC07-42CC-9F80-D1A65F5E8941}" destId="{894E1E47-B42A-485C-BA67-52B2E57D70CA}" srcOrd="0" destOrd="0" presId="urn:microsoft.com/office/officeart/2005/8/layout/radial1"/>
    <dgm:cxn modelId="{6179E714-BF75-459A-88BC-EC52069034FE}" type="presParOf" srcId="{4C5A80E8-4937-46AF-B86B-280E113357D4}" destId="{E0B257C3-9747-40DC-B7C0-64D93A2B3868}" srcOrd="6" destOrd="0" presId="urn:microsoft.com/office/officeart/2005/8/layout/radial1"/>
    <dgm:cxn modelId="{518F1EF2-EF6A-4DC0-B79C-23BF987AFD3A}" type="presParOf" srcId="{4C5A80E8-4937-46AF-B86B-280E113357D4}" destId="{0DDD7FF5-B390-4E80-9311-257C30195680}" srcOrd="7" destOrd="0" presId="urn:microsoft.com/office/officeart/2005/8/layout/radial1"/>
    <dgm:cxn modelId="{75FE8FCB-53B7-457D-B0C5-AD345210AC7D}" type="presParOf" srcId="{0DDD7FF5-B390-4E80-9311-257C30195680}" destId="{935CED93-37FE-4A6A-AD28-BB96B4D7935C}" srcOrd="0" destOrd="0" presId="urn:microsoft.com/office/officeart/2005/8/layout/radial1"/>
    <dgm:cxn modelId="{3FA0F5CC-0011-4138-BE43-158B58AFFEAC}" type="presParOf" srcId="{4C5A80E8-4937-46AF-B86B-280E113357D4}" destId="{FAAF8D6C-884C-4A30-849B-1F2A83384154}" srcOrd="8" destOrd="0" presId="urn:microsoft.com/office/officeart/2005/8/layout/radial1"/>
    <dgm:cxn modelId="{FBB9E73D-AAFB-49C6-8355-5CAAD09DD73F}" type="presParOf" srcId="{4C5A80E8-4937-46AF-B86B-280E113357D4}" destId="{D30A26A2-F590-48E8-92B0-99C5F5415717}" srcOrd="9" destOrd="0" presId="urn:microsoft.com/office/officeart/2005/8/layout/radial1"/>
    <dgm:cxn modelId="{6B5D6A7B-FD82-49DC-85FE-E63E14A82653}" type="presParOf" srcId="{D30A26A2-F590-48E8-92B0-99C5F5415717}" destId="{876D9DC3-BD09-4E44-9D35-6692FD25A173}" srcOrd="0" destOrd="0" presId="urn:microsoft.com/office/officeart/2005/8/layout/radial1"/>
    <dgm:cxn modelId="{869AFE0D-B771-4EE5-8C40-B4A7B7360F51}" type="presParOf" srcId="{4C5A80E8-4937-46AF-B86B-280E113357D4}" destId="{EA191220-F676-413F-A124-E95A2BBBE9AC}" srcOrd="10" destOrd="0" presId="urn:microsoft.com/office/officeart/2005/8/layout/radial1"/>
    <dgm:cxn modelId="{7E4C2ACC-BEBE-4673-B604-562AF08F76D6}" type="presParOf" srcId="{4C5A80E8-4937-46AF-B86B-280E113357D4}" destId="{0AD97447-E364-40E5-B871-052F6270E5C4}" srcOrd="11" destOrd="0" presId="urn:microsoft.com/office/officeart/2005/8/layout/radial1"/>
    <dgm:cxn modelId="{19C1B3FD-A5D3-4BC2-B7B8-34E80FCD0C48}" type="presParOf" srcId="{0AD97447-E364-40E5-B871-052F6270E5C4}" destId="{0002103D-2B06-4194-B125-0A9FE082013E}" srcOrd="0" destOrd="0" presId="urn:microsoft.com/office/officeart/2005/8/layout/radial1"/>
    <dgm:cxn modelId="{1E7F29DD-B180-4EF4-84F4-718071CB6ACB}" type="presParOf" srcId="{4C5A80E8-4937-46AF-B86B-280E113357D4}" destId="{A6887256-233A-4E69-A8C1-98E355DEFBE4}" srcOrd="1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BE74D1D-144D-4EE4-908C-2EF004FA345C}"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US"/>
        </a:p>
      </dgm:t>
    </dgm:pt>
    <dgm:pt modelId="{6C7843A0-7F0C-46F3-809A-AD96980E1F97}">
      <dgm:prSet phldrT="[Text]"/>
      <dgm:spPr>
        <a:noFill/>
        <a:ln>
          <a:noFill/>
        </a:ln>
      </dgm:spPr>
      <dgm:t>
        <a:bodyPr/>
        <a:lstStyle/>
        <a:p>
          <a:endParaRPr lang="en-US" dirty="0"/>
        </a:p>
      </dgm:t>
    </dgm:pt>
    <dgm:pt modelId="{C6BD5BE2-EC84-49D3-876E-E787A62EB933}" type="parTrans" cxnId="{E44D39CB-ABC6-4B21-BFF1-29BBF3049E7C}">
      <dgm:prSet/>
      <dgm:spPr>
        <a:noFill/>
      </dgm:spPr>
      <dgm:t>
        <a:bodyPr/>
        <a:lstStyle/>
        <a:p>
          <a:endParaRPr lang="en-US"/>
        </a:p>
      </dgm:t>
    </dgm:pt>
    <dgm:pt modelId="{524A16FD-A88C-452F-835E-7B7FDCC779DF}" type="sibTrans" cxnId="{E44D39CB-ABC6-4B21-BFF1-29BBF3049E7C}">
      <dgm:prSet/>
      <dgm:spPr/>
      <dgm:t>
        <a:bodyPr/>
        <a:lstStyle/>
        <a:p>
          <a:endParaRPr lang="en-US"/>
        </a:p>
      </dgm:t>
    </dgm:pt>
    <dgm:pt modelId="{E9B09FD5-1339-4D2A-99C8-A5D19DB1008C}">
      <dgm:prSet phldrT="[Text]" custT="1"/>
      <dgm:spPr/>
      <dgm:t>
        <a:bodyPr lIns="0" tIns="0" rIns="0" bIns="0"/>
        <a:lstStyle/>
        <a:p>
          <a:r>
            <a:rPr lang="en-US" sz="1650" dirty="0"/>
            <a:t>Commercial Case</a:t>
          </a:r>
        </a:p>
      </dgm:t>
    </dgm:pt>
    <dgm:pt modelId="{2AED6BF5-4754-4BC2-AC92-8BC44966FDB5}" type="parTrans" cxnId="{08000D67-BD4C-43E9-9AD2-B015C741ABFF}">
      <dgm:prSet/>
      <dgm:spPr/>
      <dgm:t>
        <a:bodyPr/>
        <a:lstStyle/>
        <a:p>
          <a:endParaRPr lang="en-US"/>
        </a:p>
      </dgm:t>
    </dgm:pt>
    <dgm:pt modelId="{F8ADA979-37E8-4F2A-9EE8-531399EC6209}" type="sibTrans" cxnId="{08000D67-BD4C-43E9-9AD2-B015C741ABFF}">
      <dgm:prSet/>
      <dgm:spPr/>
      <dgm:t>
        <a:bodyPr/>
        <a:lstStyle/>
        <a:p>
          <a:endParaRPr lang="en-US"/>
        </a:p>
      </dgm:t>
    </dgm:pt>
    <dgm:pt modelId="{98904485-A8E0-422B-BD9F-0DFEC088FDAB}">
      <dgm:prSet phldrT="[Text]" phldr="1"/>
      <dgm:spPr/>
      <dgm:t>
        <a:bodyPr/>
        <a:lstStyle/>
        <a:p>
          <a:endParaRPr lang="en-US"/>
        </a:p>
      </dgm:t>
    </dgm:pt>
    <dgm:pt modelId="{EDCD9B8E-8101-476A-BFBC-9F0AD2D6A6B0}" type="parTrans" cxnId="{C77544D9-4F86-4CA1-A91D-AE585EF8EFBE}">
      <dgm:prSet/>
      <dgm:spPr/>
      <dgm:t>
        <a:bodyPr/>
        <a:lstStyle/>
        <a:p>
          <a:endParaRPr lang="en-US"/>
        </a:p>
      </dgm:t>
    </dgm:pt>
    <dgm:pt modelId="{3E240976-9A9D-4B27-9599-258E2A9A5C5C}" type="sibTrans" cxnId="{C77544D9-4F86-4CA1-A91D-AE585EF8EFBE}">
      <dgm:prSet/>
      <dgm:spPr/>
      <dgm:t>
        <a:bodyPr/>
        <a:lstStyle/>
        <a:p>
          <a:endParaRPr lang="en-US"/>
        </a:p>
      </dgm:t>
    </dgm:pt>
    <dgm:pt modelId="{25D539C7-460E-44ED-9FAD-887ACB6141DE}">
      <dgm:prSet phldrT="[Text]" phldr="1"/>
      <dgm:spPr/>
      <dgm:t>
        <a:bodyPr/>
        <a:lstStyle/>
        <a:p>
          <a:endParaRPr lang="en-US"/>
        </a:p>
      </dgm:t>
    </dgm:pt>
    <dgm:pt modelId="{1EE005E0-877F-491A-B771-F6286223E507}" type="parTrans" cxnId="{550B7A2B-0121-43B2-90DC-214EF8467987}">
      <dgm:prSet/>
      <dgm:spPr/>
      <dgm:t>
        <a:bodyPr/>
        <a:lstStyle/>
        <a:p>
          <a:endParaRPr lang="en-US"/>
        </a:p>
      </dgm:t>
    </dgm:pt>
    <dgm:pt modelId="{73657D55-89F3-4862-BAA4-D33240468E93}" type="sibTrans" cxnId="{550B7A2B-0121-43B2-90DC-214EF8467987}">
      <dgm:prSet/>
      <dgm:spPr/>
      <dgm:t>
        <a:bodyPr/>
        <a:lstStyle/>
        <a:p>
          <a:endParaRPr lang="en-US"/>
        </a:p>
      </dgm:t>
    </dgm:pt>
    <dgm:pt modelId="{9FC21AE4-034D-4E00-A1A3-7ABA29546EFD}">
      <dgm:prSet phldrT="[Text]" phldr="1"/>
      <dgm:spPr/>
      <dgm:t>
        <a:bodyPr/>
        <a:lstStyle/>
        <a:p>
          <a:endParaRPr lang="en-US" dirty="0"/>
        </a:p>
      </dgm:t>
    </dgm:pt>
    <dgm:pt modelId="{F4EFA580-5DAE-4250-B3AF-1DC89FDC3B7C}" type="parTrans" cxnId="{9A8C6EE9-1946-4A87-A9C1-ECE43071F312}">
      <dgm:prSet/>
      <dgm:spPr/>
      <dgm:t>
        <a:bodyPr/>
        <a:lstStyle/>
        <a:p>
          <a:endParaRPr lang="en-US"/>
        </a:p>
      </dgm:t>
    </dgm:pt>
    <dgm:pt modelId="{B49B11EC-F8AC-40F7-BA34-CEE4CE0227BB}" type="sibTrans" cxnId="{9A8C6EE9-1946-4A87-A9C1-ECE43071F312}">
      <dgm:prSet/>
      <dgm:spPr/>
      <dgm:t>
        <a:bodyPr/>
        <a:lstStyle/>
        <a:p>
          <a:endParaRPr lang="en-US"/>
        </a:p>
      </dgm:t>
    </dgm:pt>
    <dgm:pt modelId="{1C334E47-3682-4857-9E01-C64660D40227}">
      <dgm:prSet phldrT="[Text]" phldr="1"/>
      <dgm:spPr/>
      <dgm:t>
        <a:bodyPr/>
        <a:lstStyle/>
        <a:p>
          <a:endParaRPr lang="en-US"/>
        </a:p>
      </dgm:t>
    </dgm:pt>
    <dgm:pt modelId="{A35347CF-2494-4E83-816D-0E2282D1DFCD}" type="parTrans" cxnId="{E3F6AC00-2FC7-49A3-A510-1CBAEFF5CD2D}">
      <dgm:prSet/>
      <dgm:spPr/>
      <dgm:t>
        <a:bodyPr/>
        <a:lstStyle/>
        <a:p>
          <a:endParaRPr lang="en-US"/>
        </a:p>
      </dgm:t>
    </dgm:pt>
    <dgm:pt modelId="{738654E3-C536-4F23-927F-F98EC1C3EA81}" type="sibTrans" cxnId="{E3F6AC00-2FC7-49A3-A510-1CBAEFF5CD2D}">
      <dgm:prSet/>
      <dgm:spPr/>
      <dgm:t>
        <a:bodyPr/>
        <a:lstStyle/>
        <a:p>
          <a:endParaRPr lang="en-US"/>
        </a:p>
      </dgm:t>
    </dgm:pt>
    <dgm:pt modelId="{3BFF399D-7CA0-4941-9F86-2F1F07879D2E}">
      <dgm:prSet phldrT="[Text]" phldr="1"/>
      <dgm:spPr/>
      <dgm:t>
        <a:bodyPr/>
        <a:lstStyle/>
        <a:p>
          <a:endParaRPr lang="en-US"/>
        </a:p>
      </dgm:t>
    </dgm:pt>
    <dgm:pt modelId="{5A344F91-853B-4AB8-B341-537E789A3A85}" type="parTrans" cxnId="{895D79D3-5B8D-4D22-9DF6-D0F8AFA63C7C}">
      <dgm:prSet/>
      <dgm:spPr/>
      <dgm:t>
        <a:bodyPr/>
        <a:lstStyle/>
        <a:p>
          <a:endParaRPr lang="en-US"/>
        </a:p>
      </dgm:t>
    </dgm:pt>
    <dgm:pt modelId="{8F9342A2-9156-46DC-AF4D-B3F5FA067082}" type="sibTrans" cxnId="{895D79D3-5B8D-4D22-9DF6-D0F8AFA63C7C}">
      <dgm:prSet/>
      <dgm:spPr/>
      <dgm:t>
        <a:bodyPr/>
        <a:lstStyle/>
        <a:p>
          <a:endParaRPr lang="en-US"/>
        </a:p>
      </dgm:t>
    </dgm:pt>
    <dgm:pt modelId="{EDD2F4B4-7AE0-493B-B9B6-543C8857C7BE}">
      <dgm:prSet phldrT="[Text]" custT="1"/>
      <dgm:spPr/>
      <dgm:t>
        <a:bodyPr lIns="0" tIns="0" rIns="0" bIns="0"/>
        <a:lstStyle/>
        <a:p>
          <a:r>
            <a:rPr lang="en-US" sz="1650" dirty="0"/>
            <a:t>Financial Case</a:t>
          </a:r>
        </a:p>
      </dgm:t>
    </dgm:pt>
    <dgm:pt modelId="{B3AA73FD-9411-4AF7-B9F7-C1085F17FF03}" type="parTrans" cxnId="{1B9FA329-F73E-4028-A628-9439E8FFE44E}">
      <dgm:prSet/>
      <dgm:spPr/>
      <dgm:t>
        <a:bodyPr/>
        <a:lstStyle/>
        <a:p>
          <a:endParaRPr lang="en-US"/>
        </a:p>
      </dgm:t>
    </dgm:pt>
    <dgm:pt modelId="{A59D597F-74CD-445B-BCB8-FC34B5D9ED3C}" type="sibTrans" cxnId="{1B9FA329-F73E-4028-A628-9439E8FFE44E}">
      <dgm:prSet/>
      <dgm:spPr/>
      <dgm:t>
        <a:bodyPr/>
        <a:lstStyle/>
        <a:p>
          <a:endParaRPr lang="en-US"/>
        </a:p>
      </dgm:t>
    </dgm:pt>
    <dgm:pt modelId="{1BE3FE68-9780-4E03-9F44-79AC22802377}">
      <dgm:prSet phldrT="[Text]" custT="1"/>
      <dgm:spPr/>
      <dgm:t>
        <a:bodyPr lIns="0" tIns="0" rIns="0" bIns="0"/>
        <a:lstStyle/>
        <a:p>
          <a:r>
            <a:rPr lang="en-US" sz="1650" dirty="0"/>
            <a:t>Management Case</a:t>
          </a:r>
        </a:p>
      </dgm:t>
    </dgm:pt>
    <dgm:pt modelId="{2EEA2A01-5804-45D8-9840-CBA0D84B6270}" type="parTrans" cxnId="{037BB3F1-BE40-486D-A724-B517EF971E27}">
      <dgm:prSet/>
      <dgm:spPr/>
      <dgm:t>
        <a:bodyPr/>
        <a:lstStyle/>
        <a:p>
          <a:endParaRPr lang="en-US"/>
        </a:p>
      </dgm:t>
    </dgm:pt>
    <dgm:pt modelId="{9E20E0C6-9E8A-41CB-B757-A163EEA32781}" type="sibTrans" cxnId="{037BB3F1-BE40-486D-A724-B517EF971E27}">
      <dgm:prSet/>
      <dgm:spPr/>
      <dgm:t>
        <a:bodyPr/>
        <a:lstStyle/>
        <a:p>
          <a:endParaRPr lang="en-US"/>
        </a:p>
      </dgm:t>
    </dgm:pt>
    <dgm:pt modelId="{D7D356B2-7E1E-463C-99B0-696918842A83}">
      <dgm:prSet phldrT="[Text]"/>
      <dgm:spPr>
        <a:noFill/>
      </dgm:spPr>
      <dgm:t>
        <a:bodyPr/>
        <a:lstStyle/>
        <a:p>
          <a:endParaRPr lang="en-US" dirty="0"/>
        </a:p>
      </dgm:t>
    </dgm:pt>
    <dgm:pt modelId="{4B17A22A-4E37-42A3-A1DD-572C49E7D317}" type="parTrans" cxnId="{7FD0BEE8-468B-49FC-8819-C949C3F8ECDF}">
      <dgm:prSet/>
      <dgm:spPr>
        <a:noFill/>
      </dgm:spPr>
      <dgm:t>
        <a:bodyPr/>
        <a:lstStyle/>
        <a:p>
          <a:endParaRPr lang="en-US"/>
        </a:p>
      </dgm:t>
    </dgm:pt>
    <dgm:pt modelId="{2F6685CA-7D4B-4E2B-8D58-361577F8EB8A}" type="sibTrans" cxnId="{7FD0BEE8-468B-49FC-8819-C949C3F8ECDF}">
      <dgm:prSet/>
      <dgm:spPr/>
      <dgm:t>
        <a:bodyPr/>
        <a:lstStyle/>
        <a:p>
          <a:endParaRPr lang="en-US"/>
        </a:p>
      </dgm:t>
    </dgm:pt>
    <dgm:pt modelId="{F30D4D29-CA12-45EE-B662-27A0906922CE}">
      <dgm:prSet phldrT="[Text]"/>
      <dgm:spPr>
        <a:noFill/>
        <a:ln>
          <a:noFill/>
        </a:ln>
      </dgm:spPr>
      <dgm:t>
        <a:bodyPr/>
        <a:lstStyle/>
        <a:p>
          <a:endParaRPr lang="en-US" dirty="0"/>
        </a:p>
      </dgm:t>
    </dgm:pt>
    <dgm:pt modelId="{33924452-9DB4-451B-87BC-B8DC896AE3C4}" type="parTrans" cxnId="{CF503AC1-9B5A-41EF-AE37-C2C0F5662AD1}">
      <dgm:prSet/>
      <dgm:spPr>
        <a:noFill/>
      </dgm:spPr>
      <dgm:t>
        <a:bodyPr/>
        <a:lstStyle/>
        <a:p>
          <a:endParaRPr lang="en-US"/>
        </a:p>
      </dgm:t>
    </dgm:pt>
    <dgm:pt modelId="{6A0B38D3-9D9B-486A-9E8A-D33BD9C0AED6}" type="sibTrans" cxnId="{CF503AC1-9B5A-41EF-AE37-C2C0F5662AD1}">
      <dgm:prSet/>
      <dgm:spPr/>
      <dgm:t>
        <a:bodyPr/>
        <a:lstStyle/>
        <a:p>
          <a:endParaRPr lang="en-US"/>
        </a:p>
      </dgm:t>
    </dgm:pt>
    <dgm:pt modelId="{B56F99FB-1E85-4C62-88FB-F28BC4CB26A1}">
      <dgm:prSet phldrT="[Text]"/>
      <dgm:spPr>
        <a:noFill/>
      </dgm:spPr>
      <dgm:t>
        <a:bodyPr/>
        <a:lstStyle/>
        <a:p>
          <a:endParaRPr lang="en-US" dirty="0"/>
        </a:p>
      </dgm:t>
    </dgm:pt>
    <dgm:pt modelId="{C8066A36-45B4-4830-9133-477318E7BD6E}" type="sibTrans" cxnId="{268E96E9-6400-4B10-8B1A-FC105709D687}">
      <dgm:prSet/>
      <dgm:spPr/>
      <dgm:t>
        <a:bodyPr/>
        <a:lstStyle/>
        <a:p>
          <a:endParaRPr lang="en-US"/>
        </a:p>
      </dgm:t>
    </dgm:pt>
    <dgm:pt modelId="{CE2C7B9C-60BB-41ED-A960-26DEACB43E39}" type="parTrans" cxnId="{268E96E9-6400-4B10-8B1A-FC105709D687}">
      <dgm:prSet/>
      <dgm:spPr>
        <a:noFill/>
      </dgm:spPr>
      <dgm:t>
        <a:bodyPr/>
        <a:lstStyle/>
        <a:p>
          <a:endParaRPr lang="en-US"/>
        </a:p>
      </dgm:t>
    </dgm:pt>
    <dgm:pt modelId="{768AD4A9-1AE6-43F0-9E01-3D2F2C557010}">
      <dgm:prSet phldrT="[Text]" custT="1"/>
      <dgm:spPr>
        <a:solidFill>
          <a:srgbClr val="AE1031"/>
        </a:solidFill>
      </dgm:spPr>
      <dgm:t>
        <a:bodyPr lIns="0" tIns="0" rIns="0" bIns="0"/>
        <a:lstStyle/>
        <a:p>
          <a:r>
            <a:rPr lang="en-US" sz="1650" dirty="0"/>
            <a:t>Strategic Case</a:t>
          </a:r>
        </a:p>
      </dgm:t>
    </dgm:pt>
    <dgm:pt modelId="{32287973-5CED-4463-B6FA-B57B869574E0}" type="sibTrans" cxnId="{26E18287-539A-4FF6-93FF-8A8603A9E262}">
      <dgm:prSet/>
      <dgm:spPr/>
      <dgm:t>
        <a:bodyPr/>
        <a:lstStyle/>
        <a:p>
          <a:endParaRPr lang="en-US"/>
        </a:p>
      </dgm:t>
    </dgm:pt>
    <dgm:pt modelId="{24C411C5-9801-49B0-B597-281BAAF2AD05}" type="parTrans" cxnId="{26E18287-539A-4FF6-93FF-8A8603A9E262}">
      <dgm:prSet/>
      <dgm:spPr/>
      <dgm:t>
        <a:bodyPr/>
        <a:lstStyle/>
        <a:p>
          <a:endParaRPr lang="en-US"/>
        </a:p>
      </dgm:t>
    </dgm:pt>
    <dgm:pt modelId="{C1075588-30E6-48EC-A854-A69C8D543B19}">
      <dgm:prSet phldrT="[Text]"/>
      <dgm:spPr/>
      <dgm:t>
        <a:bodyPr/>
        <a:lstStyle/>
        <a:p>
          <a:endParaRPr lang="en-US"/>
        </a:p>
      </dgm:t>
    </dgm:pt>
    <dgm:pt modelId="{D7F2D9F6-BCA8-4166-A24B-53FE52443EAA}" type="sibTrans" cxnId="{C25570E3-CFD4-4742-8079-212173F742A4}">
      <dgm:prSet/>
      <dgm:spPr/>
      <dgm:t>
        <a:bodyPr/>
        <a:lstStyle/>
        <a:p>
          <a:endParaRPr lang="en-US"/>
        </a:p>
      </dgm:t>
    </dgm:pt>
    <dgm:pt modelId="{692CAC04-0405-438C-A100-F7324435DA13}" type="parTrans" cxnId="{C25570E3-CFD4-4742-8079-212173F742A4}">
      <dgm:prSet/>
      <dgm:spPr/>
      <dgm:t>
        <a:bodyPr/>
        <a:lstStyle/>
        <a:p>
          <a:endParaRPr lang="en-US"/>
        </a:p>
      </dgm:t>
    </dgm:pt>
    <dgm:pt modelId="{F52C9FB2-51F4-43AC-A21C-C35A3B9C0924}">
      <dgm:prSet phldrT="[Text]"/>
      <dgm:spPr>
        <a:solidFill>
          <a:srgbClr val="98A5AD"/>
        </a:solidFill>
      </dgm:spPr>
      <dgm:t>
        <a:bodyPr/>
        <a:lstStyle/>
        <a:p>
          <a:r>
            <a:rPr lang="en-US" dirty="0"/>
            <a:t>Economic Case</a:t>
          </a:r>
        </a:p>
      </dgm:t>
    </dgm:pt>
    <dgm:pt modelId="{9C55F200-C02B-43CF-A49A-2A51991D8E8F}" type="sibTrans" cxnId="{E9908619-140B-4513-A098-9114B4E52CCE}">
      <dgm:prSet/>
      <dgm:spPr/>
      <dgm:t>
        <a:bodyPr/>
        <a:lstStyle/>
        <a:p>
          <a:endParaRPr lang="en-US"/>
        </a:p>
      </dgm:t>
    </dgm:pt>
    <dgm:pt modelId="{2680C9D9-9AA5-41E0-86E9-7A89695BFEE5}" type="parTrans" cxnId="{E9908619-140B-4513-A098-9114B4E52CCE}">
      <dgm:prSet/>
      <dgm:spPr/>
      <dgm:t>
        <a:bodyPr/>
        <a:lstStyle/>
        <a:p>
          <a:endParaRPr lang="en-US"/>
        </a:p>
      </dgm:t>
    </dgm:pt>
    <dgm:pt modelId="{6F7DF8FC-84FE-424A-84A0-61D51A0AB4B5}" type="pres">
      <dgm:prSet presAssocID="{5BE74D1D-144D-4EE4-908C-2EF004FA345C}" presName="Name0" presStyleCnt="0">
        <dgm:presLayoutVars>
          <dgm:chMax val="1"/>
          <dgm:dir/>
          <dgm:animLvl val="ctr"/>
          <dgm:resizeHandles val="exact"/>
        </dgm:presLayoutVars>
      </dgm:prSet>
      <dgm:spPr/>
      <dgm:t>
        <a:bodyPr/>
        <a:lstStyle/>
        <a:p>
          <a:endParaRPr lang="en-GB"/>
        </a:p>
      </dgm:t>
    </dgm:pt>
    <dgm:pt modelId="{1FAE22CD-DB35-4511-B5FA-068FDC53C708}" type="pres">
      <dgm:prSet presAssocID="{F52C9FB2-51F4-43AC-A21C-C35A3B9C0924}" presName="centerShape" presStyleLbl="node0" presStyleIdx="0" presStyleCnt="1" custScaleX="159232" custScaleY="159232"/>
      <dgm:spPr/>
      <dgm:t>
        <a:bodyPr/>
        <a:lstStyle/>
        <a:p>
          <a:endParaRPr lang="en-GB"/>
        </a:p>
      </dgm:t>
    </dgm:pt>
    <dgm:pt modelId="{D3068BE2-92BF-4E68-BD6C-507490892173}" type="pres">
      <dgm:prSet presAssocID="{C6BD5BE2-EC84-49D3-876E-E787A62EB933}" presName="parTrans" presStyleLbl="sibTrans2D1" presStyleIdx="0" presStyleCnt="8"/>
      <dgm:spPr/>
      <dgm:t>
        <a:bodyPr/>
        <a:lstStyle/>
        <a:p>
          <a:endParaRPr lang="en-GB"/>
        </a:p>
      </dgm:t>
    </dgm:pt>
    <dgm:pt modelId="{F504E210-4F6D-4FA5-A2DB-DA472CF32EC7}" type="pres">
      <dgm:prSet presAssocID="{C6BD5BE2-EC84-49D3-876E-E787A62EB933}" presName="connectorText" presStyleLbl="sibTrans2D1" presStyleIdx="0" presStyleCnt="8"/>
      <dgm:spPr/>
      <dgm:t>
        <a:bodyPr/>
        <a:lstStyle/>
        <a:p>
          <a:endParaRPr lang="en-GB"/>
        </a:p>
      </dgm:t>
    </dgm:pt>
    <dgm:pt modelId="{09F223FA-E7E3-4F7A-9ED7-FC1D18C980C8}" type="pres">
      <dgm:prSet presAssocID="{6C7843A0-7F0C-46F3-809A-AD96980E1F97}" presName="node" presStyleLbl="node1" presStyleIdx="0" presStyleCnt="8">
        <dgm:presLayoutVars>
          <dgm:bulletEnabled val="1"/>
        </dgm:presLayoutVars>
      </dgm:prSet>
      <dgm:spPr/>
      <dgm:t>
        <a:bodyPr/>
        <a:lstStyle/>
        <a:p>
          <a:endParaRPr lang="en-GB"/>
        </a:p>
      </dgm:t>
    </dgm:pt>
    <dgm:pt modelId="{0B8EF1E9-2541-466A-8AF0-EEDABB5A288B}" type="pres">
      <dgm:prSet presAssocID="{2AED6BF5-4754-4BC2-AC92-8BC44966FDB5}" presName="parTrans" presStyleLbl="sibTrans2D1" presStyleIdx="1" presStyleCnt="8"/>
      <dgm:spPr/>
      <dgm:t>
        <a:bodyPr/>
        <a:lstStyle/>
        <a:p>
          <a:endParaRPr lang="en-GB"/>
        </a:p>
      </dgm:t>
    </dgm:pt>
    <dgm:pt modelId="{1A345623-4655-40F2-A2B2-67E2D0BBDD06}" type="pres">
      <dgm:prSet presAssocID="{2AED6BF5-4754-4BC2-AC92-8BC44966FDB5}" presName="connectorText" presStyleLbl="sibTrans2D1" presStyleIdx="1" presStyleCnt="8"/>
      <dgm:spPr/>
      <dgm:t>
        <a:bodyPr/>
        <a:lstStyle/>
        <a:p>
          <a:endParaRPr lang="en-GB"/>
        </a:p>
      </dgm:t>
    </dgm:pt>
    <dgm:pt modelId="{BB012099-1864-4997-8EC4-D585B9B88DB9}" type="pres">
      <dgm:prSet presAssocID="{E9B09FD5-1339-4D2A-99C8-A5D19DB1008C}" presName="node" presStyleLbl="node1" presStyleIdx="1" presStyleCnt="8" custScaleX="104858" custScaleY="104858">
        <dgm:presLayoutVars>
          <dgm:bulletEnabled val="1"/>
        </dgm:presLayoutVars>
      </dgm:prSet>
      <dgm:spPr/>
      <dgm:t>
        <a:bodyPr/>
        <a:lstStyle/>
        <a:p>
          <a:endParaRPr lang="en-GB"/>
        </a:p>
      </dgm:t>
    </dgm:pt>
    <dgm:pt modelId="{6BE42522-8BE9-4211-8C00-8FC6F6237B6A}" type="pres">
      <dgm:prSet presAssocID="{B3AA73FD-9411-4AF7-B9F7-C1085F17FF03}" presName="parTrans" presStyleLbl="sibTrans2D1" presStyleIdx="2" presStyleCnt="8"/>
      <dgm:spPr/>
      <dgm:t>
        <a:bodyPr/>
        <a:lstStyle/>
        <a:p>
          <a:endParaRPr lang="en-GB"/>
        </a:p>
      </dgm:t>
    </dgm:pt>
    <dgm:pt modelId="{D2B0AE0A-EC93-42C4-8764-EB0634509035}" type="pres">
      <dgm:prSet presAssocID="{B3AA73FD-9411-4AF7-B9F7-C1085F17FF03}" presName="connectorText" presStyleLbl="sibTrans2D1" presStyleIdx="2" presStyleCnt="8"/>
      <dgm:spPr/>
      <dgm:t>
        <a:bodyPr/>
        <a:lstStyle/>
        <a:p>
          <a:endParaRPr lang="en-GB"/>
        </a:p>
      </dgm:t>
    </dgm:pt>
    <dgm:pt modelId="{13DB8894-BBFE-44A5-93A5-EEF2A279B964}" type="pres">
      <dgm:prSet presAssocID="{EDD2F4B4-7AE0-493B-B9B6-543C8857C7BE}" presName="node" presStyleLbl="node1" presStyleIdx="2" presStyleCnt="8" custScaleX="104858" custScaleY="104858">
        <dgm:presLayoutVars>
          <dgm:bulletEnabled val="1"/>
        </dgm:presLayoutVars>
      </dgm:prSet>
      <dgm:spPr/>
      <dgm:t>
        <a:bodyPr/>
        <a:lstStyle/>
        <a:p>
          <a:endParaRPr lang="en-GB"/>
        </a:p>
      </dgm:t>
    </dgm:pt>
    <dgm:pt modelId="{1773A67D-6309-46AC-9C5C-433BA17F334A}" type="pres">
      <dgm:prSet presAssocID="{2EEA2A01-5804-45D8-9840-CBA0D84B6270}" presName="parTrans" presStyleLbl="sibTrans2D1" presStyleIdx="3" presStyleCnt="8"/>
      <dgm:spPr/>
      <dgm:t>
        <a:bodyPr/>
        <a:lstStyle/>
        <a:p>
          <a:endParaRPr lang="en-GB"/>
        </a:p>
      </dgm:t>
    </dgm:pt>
    <dgm:pt modelId="{E41084CE-CD20-422E-809D-0F57B5C3C4BA}" type="pres">
      <dgm:prSet presAssocID="{2EEA2A01-5804-45D8-9840-CBA0D84B6270}" presName="connectorText" presStyleLbl="sibTrans2D1" presStyleIdx="3" presStyleCnt="8"/>
      <dgm:spPr/>
      <dgm:t>
        <a:bodyPr/>
        <a:lstStyle/>
        <a:p>
          <a:endParaRPr lang="en-GB"/>
        </a:p>
      </dgm:t>
    </dgm:pt>
    <dgm:pt modelId="{940134EE-1005-49AD-BE2C-EB1FD570616A}" type="pres">
      <dgm:prSet presAssocID="{1BE3FE68-9780-4E03-9F44-79AC22802377}" presName="node" presStyleLbl="node1" presStyleIdx="3" presStyleCnt="8" custScaleX="104858" custScaleY="104858">
        <dgm:presLayoutVars>
          <dgm:bulletEnabled val="1"/>
        </dgm:presLayoutVars>
      </dgm:prSet>
      <dgm:spPr/>
      <dgm:t>
        <a:bodyPr/>
        <a:lstStyle/>
        <a:p>
          <a:endParaRPr lang="en-GB"/>
        </a:p>
      </dgm:t>
    </dgm:pt>
    <dgm:pt modelId="{79E5163D-8336-4A73-98D7-4454958E349F}" type="pres">
      <dgm:prSet presAssocID="{33924452-9DB4-451B-87BC-B8DC896AE3C4}" presName="parTrans" presStyleLbl="sibTrans2D1" presStyleIdx="4" presStyleCnt="8"/>
      <dgm:spPr/>
      <dgm:t>
        <a:bodyPr/>
        <a:lstStyle/>
        <a:p>
          <a:endParaRPr lang="en-GB"/>
        </a:p>
      </dgm:t>
    </dgm:pt>
    <dgm:pt modelId="{2E8CAE09-15F1-436D-824C-6BEEE02D57A6}" type="pres">
      <dgm:prSet presAssocID="{33924452-9DB4-451B-87BC-B8DC896AE3C4}" presName="connectorText" presStyleLbl="sibTrans2D1" presStyleIdx="4" presStyleCnt="8"/>
      <dgm:spPr/>
      <dgm:t>
        <a:bodyPr/>
        <a:lstStyle/>
        <a:p>
          <a:endParaRPr lang="en-GB"/>
        </a:p>
      </dgm:t>
    </dgm:pt>
    <dgm:pt modelId="{FBC5B381-0035-44FE-AB5D-3C159E11ECBF}" type="pres">
      <dgm:prSet presAssocID="{F30D4D29-CA12-45EE-B662-27A0906922CE}" presName="node" presStyleLbl="node1" presStyleIdx="4" presStyleCnt="8">
        <dgm:presLayoutVars>
          <dgm:bulletEnabled val="1"/>
        </dgm:presLayoutVars>
      </dgm:prSet>
      <dgm:spPr/>
      <dgm:t>
        <a:bodyPr/>
        <a:lstStyle/>
        <a:p>
          <a:endParaRPr lang="en-GB"/>
        </a:p>
      </dgm:t>
    </dgm:pt>
    <dgm:pt modelId="{34760093-EAE3-4B4F-89F9-ECA0A6CAAF46}" type="pres">
      <dgm:prSet presAssocID="{CE2C7B9C-60BB-41ED-A960-26DEACB43E39}" presName="parTrans" presStyleLbl="sibTrans2D1" presStyleIdx="5" presStyleCnt="8"/>
      <dgm:spPr/>
      <dgm:t>
        <a:bodyPr/>
        <a:lstStyle/>
        <a:p>
          <a:endParaRPr lang="en-GB"/>
        </a:p>
      </dgm:t>
    </dgm:pt>
    <dgm:pt modelId="{EDFF52C0-F096-482C-A65B-1EF5A92813B5}" type="pres">
      <dgm:prSet presAssocID="{CE2C7B9C-60BB-41ED-A960-26DEACB43E39}" presName="connectorText" presStyleLbl="sibTrans2D1" presStyleIdx="5" presStyleCnt="8"/>
      <dgm:spPr/>
      <dgm:t>
        <a:bodyPr/>
        <a:lstStyle/>
        <a:p>
          <a:endParaRPr lang="en-GB"/>
        </a:p>
      </dgm:t>
    </dgm:pt>
    <dgm:pt modelId="{7368775C-9EF5-4F34-B912-C8AF6DB77D56}" type="pres">
      <dgm:prSet presAssocID="{B56F99FB-1E85-4C62-88FB-F28BC4CB26A1}" presName="node" presStyleLbl="node1" presStyleIdx="5" presStyleCnt="8">
        <dgm:presLayoutVars>
          <dgm:bulletEnabled val="1"/>
        </dgm:presLayoutVars>
      </dgm:prSet>
      <dgm:spPr/>
      <dgm:t>
        <a:bodyPr/>
        <a:lstStyle/>
        <a:p>
          <a:endParaRPr lang="en-GB"/>
        </a:p>
      </dgm:t>
    </dgm:pt>
    <dgm:pt modelId="{15F8F8D5-6CB1-4920-A394-13331FC33EEC}" type="pres">
      <dgm:prSet presAssocID="{24C411C5-9801-49B0-B597-281BAAF2AD05}" presName="parTrans" presStyleLbl="sibTrans2D1" presStyleIdx="6" presStyleCnt="8" custAng="0" custFlipHor="1"/>
      <dgm:spPr/>
      <dgm:t>
        <a:bodyPr/>
        <a:lstStyle/>
        <a:p>
          <a:endParaRPr lang="en-GB"/>
        </a:p>
      </dgm:t>
    </dgm:pt>
    <dgm:pt modelId="{2FC3133C-F1A2-461A-8665-97DE3E248888}" type="pres">
      <dgm:prSet presAssocID="{24C411C5-9801-49B0-B597-281BAAF2AD05}" presName="connectorText" presStyleLbl="sibTrans2D1" presStyleIdx="6" presStyleCnt="8"/>
      <dgm:spPr/>
      <dgm:t>
        <a:bodyPr/>
        <a:lstStyle/>
        <a:p>
          <a:endParaRPr lang="en-GB"/>
        </a:p>
      </dgm:t>
    </dgm:pt>
    <dgm:pt modelId="{F5680B37-EECC-4122-B5D8-59C5C0A1B231}" type="pres">
      <dgm:prSet presAssocID="{768AD4A9-1AE6-43F0-9E01-3D2F2C557010}" presName="node" presStyleLbl="node1" presStyleIdx="6" presStyleCnt="8" custScaleX="104858" custScaleY="104858">
        <dgm:presLayoutVars>
          <dgm:bulletEnabled val="1"/>
        </dgm:presLayoutVars>
      </dgm:prSet>
      <dgm:spPr/>
      <dgm:t>
        <a:bodyPr/>
        <a:lstStyle/>
        <a:p>
          <a:endParaRPr lang="en-GB"/>
        </a:p>
      </dgm:t>
    </dgm:pt>
    <dgm:pt modelId="{0D84F094-48D5-4C24-AC06-6AA7A0055866}" type="pres">
      <dgm:prSet presAssocID="{4B17A22A-4E37-42A3-A1DD-572C49E7D317}" presName="parTrans" presStyleLbl="sibTrans2D1" presStyleIdx="7" presStyleCnt="8"/>
      <dgm:spPr/>
      <dgm:t>
        <a:bodyPr/>
        <a:lstStyle/>
        <a:p>
          <a:endParaRPr lang="en-GB"/>
        </a:p>
      </dgm:t>
    </dgm:pt>
    <dgm:pt modelId="{010580E9-AC5D-4B46-8259-1D10B9EF0FFD}" type="pres">
      <dgm:prSet presAssocID="{4B17A22A-4E37-42A3-A1DD-572C49E7D317}" presName="connectorText" presStyleLbl="sibTrans2D1" presStyleIdx="7" presStyleCnt="8"/>
      <dgm:spPr/>
      <dgm:t>
        <a:bodyPr/>
        <a:lstStyle/>
        <a:p>
          <a:endParaRPr lang="en-GB"/>
        </a:p>
      </dgm:t>
    </dgm:pt>
    <dgm:pt modelId="{C771A874-F200-4CC6-8153-BFBD3016774D}" type="pres">
      <dgm:prSet presAssocID="{D7D356B2-7E1E-463C-99B0-696918842A83}" presName="node" presStyleLbl="node1" presStyleIdx="7" presStyleCnt="8">
        <dgm:presLayoutVars>
          <dgm:bulletEnabled val="1"/>
        </dgm:presLayoutVars>
      </dgm:prSet>
      <dgm:spPr/>
      <dgm:t>
        <a:bodyPr/>
        <a:lstStyle/>
        <a:p>
          <a:endParaRPr lang="en-GB"/>
        </a:p>
      </dgm:t>
    </dgm:pt>
  </dgm:ptLst>
  <dgm:cxnLst>
    <dgm:cxn modelId="{895D79D3-5B8D-4D22-9DF6-D0F8AFA63C7C}" srcId="{9FC21AE4-034D-4E00-A1A3-7ABA29546EFD}" destId="{3BFF399D-7CA0-4941-9F86-2F1F07879D2E}" srcOrd="1" destOrd="0" parTransId="{5A344F91-853B-4AB8-B341-537E789A3A85}" sibTransId="{8F9342A2-9156-46DC-AF4D-B3F5FA067082}"/>
    <dgm:cxn modelId="{02E920FF-CC7D-44D8-9277-11918AA41AE7}" type="presOf" srcId="{2AED6BF5-4754-4BC2-AC92-8BC44966FDB5}" destId="{1A345623-4655-40F2-A2B2-67E2D0BBDD06}" srcOrd="1" destOrd="0" presId="urn:microsoft.com/office/officeart/2005/8/layout/radial5"/>
    <dgm:cxn modelId="{EF0FD483-0B49-4026-8387-0475EFCB6C56}" type="presOf" srcId="{2AED6BF5-4754-4BC2-AC92-8BC44966FDB5}" destId="{0B8EF1E9-2541-466A-8AF0-EEDABB5A288B}" srcOrd="0" destOrd="0" presId="urn:microsoft.com/office/officeart/2005/8/layout/radial5"/>
    <dgm:cxn modelId="{03F5A279-06DD-46B8-BF00-FE5B5DE4475C}" type="presOf" srcId="{33924452-9DB4-451B-87BC-B8DC896AE3C4}" destId="{79E5163D-8336-4A73-98D7-4454958E349F}" srcOrd="0" destOrd="0" presId="urn:microsoft.com/office/officeart/2005/8/layout/radial5"/>
    <dgm:cxn modelId="{43D35111-94F6-4D73-9A5C-EF12011B46A0}" type="presOf" srcId="{2EEA2A01-5804-45D8-9840-CBA0D84B6270}" destId="{E41084CE-CD20-422E-809D-0F57B5C3C4BA}" srcOrd="1" destOrd="0" presId="urn:microsoft.com/office/officeart/2005/8/layout/radial5"/>
    <dgm:cxn modelId="{2F3D2FAE-D21C-44E1-9C00-3EDB72551E88}" type="presOf" srcId="{33924452-9DB4-451B-87BC-B8DC896AE3C4}" destId="{2E8CAE09-15F1-436D-824C-6BEEE02D57A6}" srcOrd="1" destOrd="0" presId="urn:microsoft.com/office/officeart/2005/8/layout/radial5"/>
    <dgm:cxn modelId="{7FD0BEE8-468B-49FC-8819-C949C3F8ECDF}" srcId="{F52C9FB2-51F4-43AC-A21C-C35A3B9C0924}" destId="{D7D356B2-7E1E-463C-99B0-696918842A83}" srcOrd="7" destOrd="0" parTransId="{4B17A22A-4E37-42A3-A1DD-572C49E7D317}" sibTransId="{2F6685CA-7D4B-4E2B-8D58-361577F8EB8A}"/>
    <dgm:cxn modelId="{02BE4209-27CE-4569-B2A9-B3A4FD20DFF2}" type="presOf" srcId="{D7D356B2-7E1E-463C-99B0-696918842A83}" destId="{C771A874-F200-4CC6-8153-BFBD3016774D}" srcOrd="0" destOrd="0" presId="urn:microsoft.com/office/officeart/2005/8/layout/radial5"/>
    <dgm:cxn modelId="{C25570E3-CFD4-4742-8079-212173F742A4}" srcId="{5BE74D1D-144D-4EE4-908C-2EF004FA345C}" destId="{C1075588-30E6-48EC-A854-A69C8D543B19}" srcOrd="1" destOrd="0" parTransId="{692CAC04-0405-438C-A100-F7324435DA13}" sibTransId="{D7F2D9F6-BCA8-4166-A24B-53FE52443EAA}"/>
    <dgm:cxn modelId="{DB85CA88-D893-4036-9327-71DCC1BAAB0C}" type="presOf" srcId="{F52C9FB2-51F4-43AC-A21C-C35A3B9C0924}" destId="{1FAE22CD-DB35-4511-B5FA-068FDC53C708}" srcOrd="0" destOrd="0" presId="urn:microsoft.com/office/officeart/2005/8/layout/radial5"/>
    <dgm:cxn modelId="{26E18287-539A-4FF6-93FF-8A8603A9E262}" srcId="{F52C9FB2-51F4-43AC-A21C-C35A3B9C0924}" destId="{768AD4A9-1AE6-43F0-9E01-3D2F2C557010}" srcOrd="6" destOrd="0" parTransId="{24C411C5-9801-49B0-B597-281BAAF2AD05}" sibTransId="{32287973-5CED-4463-B6FA-B57B869574E0}"/>
    <dgm:cxn modelId="{1CC6C6C5-F00F-45C8-9E84-22D63D8A5534}" type="presOf" srcId="{E9B09FD5-1339-4D2A-99C8-A5D19DB1008C}" destId="{BB012099-1864-4997-8EC4-D585B9B88DB9}" srcOrd="0" destOrd="0" presId="urn:microsoft.com/office/officeart/2005/8/layout/radial5"/>
    <dgm:cxn modelId="{15710C06-7E5B-4ED1-BFF4-34A3790FABD2}" type="presOf" srcId="{4B17A22A-4E37-42A3-A1DD-572C49E7D317}" destId="{010580E9-AC5D-4B46-8259-1D10B9EF0FFD}" srcOrd="1" destOrd="0" presId="urn:microsoft.com/office/officeart/2005/8/layout/radial5"/>
    <dgm:cxn modelId="{AD75D18B-577F-4330-AB0B-FE03C0817C46}" type="presOf" srcId="{24C411C5-9801-49B0-B597-281BAAF2AD05}" destId="{15F8F8D5-6CB1-4920-A394-13331FC33EEC}" srcOrd="0" destOrd="0" presId="urn:microsoft.com/office/officeart/2005/8/layout/radial5"/>
    <dgm:cxn modelId="{08000D67-BD4C-43E9-9AD2-B015C741ABFF}" srcId="{F52C9FB2-51F4-43AC-A21C-C35A3B9C0924}" destId="{E9B09FD5-1339-4D2A-99C8-A5D19DB1008C}" srcOrd="1" destOrd="0" parTransId="{2AED6BF5-4754-4BC2-AC92-8BC44966FDB5}" sibTransId="{F8ADA979-37E8-4F2A-9EE8-531399EC6209}"/>
    <dgm:cxn modelId="{0A636890-83DF-4E82-98F7-760A82AC73D6}" type="presOf" srcId="{EDD2F4B4-7AE0-493B-B9B6-543C8857C7BE}" destId="{13DB8894-BBFE-44A5-93A5-EEF2A279B964}" srcOrd="0" destOrd="0" presId="urn:microsoft.com/office/officeart/2005/8/layout/radial5"/>
    <dgm:cxn modelId="{7245307A-AA7D-4F9F-A9B0-D99529FBAF49}" type="presOf" srcId="{24C411C5-9801-49B0-B597-281BAAF2AD05}" destId="{2FC3133C-F1A2-461A-8665-97DE3E248888}" srcOrd="1" destOrd="0" presId="urn:microsoft.com/office/officeart/2005/8/layout/radial5"/>
    <dgm:cxn modelId="{B873AC8F-C58D-4E8D-94FF-B96199E2EE80}" type="presOf" srcId="{C6BD5BE2-EC84-49D3-876E-E787A62EB933}" destId="{D3068BE2-92BF-4E68-BD6C-507490892173}" srcOrd="0" destOrd="0" presId="urn:microsoft.com/office/officeart/2005/8/layout/radial5"/>
    <dgm:cxn modelId="{E3F6AC00-2FC7-49A3-A510-1CBAEFF5CD2D}" srcId="{9FC21AE4-034D-4E00-A1A3-7ABA29546EFD}" destId="{1C334E47-3682-4857-9E01-C64660D40227}" srcOrd="0" destOrd="0" parTransId="{A35347CF-2494-4E83-816D-0E2282D1DFCD}" sibTransId="{738654E3-C536-4F23-927F-F98EC1C3EA81}"/>
    <dgm:cxn modelId="{C77544D9-4F86-4CA1-A91D-AE585EF8EFBE}" srcId="{C1075588-30E6-48EC-A854-A69C8D543B19}" destId="{98904485-A8E0-422B-BD9F-0DFEC088FDAB}" srcOrd="0" destOrd="0" parTransId="{EDCD9B8E-8101-476A-BFBC-9F0AD2D6A6B0}" sibTransId="{3E240976-9A9D-4B27-9599-258E2A9A5C5C}"/>
    <dgm:cxn modelId="{ECD02EEF-01FA-4C0F-A3E9-1FF28F263640}" type="presOf" srcId="{B3AA73FD-9411-4AF7-B9F7-C1085F17FF03}" destId="{6BE42522-8BE9-4211-8C00-8FC6F6237B6A}" srcOrd="0" destOrd="0" presId="urn:microsoft.com/office/officeart/2005/8/layout/radial5"/>
    <dgm:cxn modelId="{E44D39CB-ABC6-4B21-BFF1-29BBF3049E7C}" srcId="{F52C9FB2-51F4-43AC-A21C-C35A3B9C0924}" destId="{6C7843A0-7F0C-46F3-809A-AD96980E1F97}" srcOrd="0" destOrd="0" parTransId="{C6BD5BE2-EC84-49D3-876E-E787A62EB933}" sibTransId="{524A16FD-A88C-452F-835E-7B7FDCC779DF}"/>
    <dgm:cxn modelId="{9FFF4506-0F1F-48AE-B180-9BAF6FBFDDD2}" type="presOf" srcId="{768AD4A9-1AE6-43F0-9E01-3D2F2C557010}" destId="{F5680B37-EECC-4122-B5D8-59C5C0A1B231}" srcOrd="0" destOrd="0" presId="urn:microsoft.com/office/officeart/2005/8/layout/radial5"/>
    <dgm:cxn modelId="{B204B6CC-2AFC-4162-BA4D-FF10CE0E50C8}" type="presOf" srcId="{C6BD5BE2-EC84-49D3-876E-E787A62EB933}" destId="{F504E210-4F6D-4FA5-A2DB-DA472CF32EC7}" srcOrd="1" destOrd="0" presId="urn:microsoft.com/office/officeart/2005/8/layout/radial5"/>
    <dgm:cxn modelId="{630D7390-1B4A-41BC-8682-0F64218E6CD5}" type="presOf" srcId="{CE2C7B9C-60BB-41ED-A960-26DEACB43E39}" destId="{EDFF52C0-F096-482C-A65B-1EF5A92813B5}" srcOrd="1" destOrd="0" presId="urn:microsoft.com/office/officeart/2005/8/layout/radial5"/>
    <dgm:cxn modelId="{71909F46-69E1-46E6-9762-FCA0F113A13D}" type="presOf" srcId="{F30D4D29-CA12-45EE-B662-27A0906922CE}" destId="{FBC5B381-0035-44FE-AB5D-3C159E11ECBF}" srcOrd="0" destOrd="0" presId="urn:microsoft.com/office/officeart/2005/8/layout/radial5"/>
    <dgm:cxn modelId="{037BB3F1-BE40-486D-A724-B517EF971E27}" srcId="{F52C9FB2-51F4-43AC-A21C-C35A3B9C0924}" destId="{1BE3FE68-9780-4E03-9F44-79AC22802377}" srcOrd="3" destOrd="0" parTransId="{2EEA2A01-5804-45D8-9840-CBA0D84B6270}" sibTransId="{9E20E0C6-9E8A-41CB-B757-A163EEA32781}"/>
    <dgm:cxn modelId="{FFDA8035-E39F-4B20-9475-3FCC57320A02}" type="presOf" srcId="{B56F99FB-1E85-4C62-88FB-F28BC4CB26A1}" destId="{7368775C-9EF5-4F34-B912-C8AF6DB77D56}" srcOrd="0" destOrd="0" presId="urn:microsoft.com/office/officeart/2005/8/layout/radial5"/>
    <dgm:cxn modelId="{CF503AC1-9B5A-41EF-AE37-C2C0F5662AD1}" srcId="{F52C9FB2-51F4-43AC-A21C-C35A3B9C0924}" destId="{F30D4D29-CA12-45EE-B662-27A0906922CE}" srcOrd="4" destOrd="0" parTransId="{33924452-9DB4-451B-87BC-B8DC896AE3C4}" sibTransId="{6A0B38D3-9D9B-486A-9E8A-D33BD9C0AED6}"/>
    <dgm:cxn modelId="{539C0472-7167-4F69-B594-A8765C9104BA}" type="presOf" srcId="{6C7843A0-7F0C-46F3-809A-AD96980E1F97}" destId="{09F223FA-E7E3-4F7A-9ED7-FC1D18C980C8}" srcOrd="0" destOrd="0" presId="urn:microsoft.com/office/officeart/2005/8/layout/radial5"/>
    <dgm:cxn modelId="{550B7A2B-0121-43B2-90DC-214EF8467987}" srcId="{C1075588-30E6-48EC-A854-A69C8D543B19}" destId="{25D539C7-460E-44ED-9FAD-887ACB6141DE}" srcOrd="1" destOrd="0" parTransId="{1EE005E0-877F-491A-B771-F6286223E507}" sibTransId="{73657D55-89F3-4862-BAA4-D33240468E93}"/>
    <dgm:cxn modelId="{E9908619-140B-4513-A098-9114B4E52CCE}" srcId="{5BE74D1D-144D-4EE4-908C-2EF004FA345C}" destId="{F52C9FB2-51F4-43AC-A21C-C35A3B9C0924}" srcOrd="0" destOrd="0" parTransId="{2680C9D9-9AA5-41E0-86E9-7A89695BFEE5}" sibTransId="{9C55F200-C02B-43CF-A49A-2A51991D8E8F}"/>
    <dgm:cxn modelId="{123E4932-27F2-4740-A411-301A4D3870A2}" type="presOf" srcId="{4B17A22A-4E37-42A3-A1DD-572C49E7D317}" destId="{0D84F094-48D5-4C24-AC06-6AA7A0055866}" srcOrd="0" destOrd="0" presId="urn:microsoft.com/office/officeart/2005/8/layout/radial5"/>
    <dgm:cxn modelId="{268E96E9-6400-4B10-8B1A-FC105709D687}" srcId="{F52C9FB2-51F4-43AC-A21C-C35A3B9C0924}" destId="{B56F99FB-1E85-4C62-88FB-F28BC4CB26A1}" srcOrd="5" destOrd="0" parTransId="{CE2C7B9C-60BB-41ED-A960-26DEACB43E39}" sibTransId="{C8066A36-45B4-4830-9133-477318E7BD6E}"/>
    <dgm:cxn modelId="{9A8C6EE9-1946-4A87-A9C1-ECE43071F312}" srcId="{5BE74D1D-144D-4EE4-908C-2EF004FA345C}" destId="{9FC21AE4-034D-4E00-A1A3-7ABA29546EFD}" srcOrd="2" destOrd="0" parTransId="{F4EFA580-5DAE-4250-B3AF-1DC89FDC3B7C}" sibTransId="{B49B11EC-F8AC-40F7-BA34-CEE4CE0227BB}"/>
    <dgm:cxn modelId="{1B9FA329-F73E-4028-A628-9439E8FFE44E}" srcId="{F52C9FB2-51F4-43AC-A21C-C35A3B9C0924}" destId="{EDD2F4B4-7AE0-493B-B9B6-543C8857C7BE}" srcOrd="2" destOrd="0" parTransId="{B3AA73FD-9411-4AF7-B9F7-C1085F17FF03}" sibTransId="{A59D597F-74CD-445B-BCB8-FC34B5D9ED3C}"/>
    <dgm:cxn modelId="{AFE3DFCF-4ABB-41C6-B4FC-04107DE7B0F6}" type="presOf" srcId="{5BE74D1D-144D-4EE4-908C-2EF004FA345C}" destId="{6F7DF8FC-84FE-424A-84A0-61D51A0AB4B5}" srcOrd="0" destOrd="0" presId="urn:microsoft.com/office/officeart/2005/8/layout/radial5"/>
    <dgm:cxn modelId="{F6D78AD9-EA5D-49B8-828D-F3A0C1F58799}" type="presOf" srcId="{2EEA2A01-5804-45D8-9840-CBA0D84B6270}" destId="{1773A67D-6309-46AC-9C5C-433BA17F334A}" srcOrd="0" destOrd="0" presId="urn:microsoft.com/office/officeart/2005/8/layout/radial5"/>
    <dgm:cxn modelId="{CF359AA7-4ADF-4640-BBCE-D336BD6D1857}" type="presOf" srcId="{CE2C7B9C-60BB-41ED-A960-26DEACB43E39}" destId="{34760093-EAE3-4B4F-89F9-ECA0A6CAAF46}" srcOrd="0" destOrd="0" presId="urn:microsoft.com/office/officeart/2005/8/layout/radial5"/>
    <dgm:cxn modelId="{12194FFD-B919-4EB9-BA4B-35FFF602C175}" type="presOf" srcId="{1BE3FE68-9780-4E03-9F44-79AC22802377}" destId="{940134EE-1005-49AD-BE2C-EB1FD570616A}" srcOrd="0" destOrd="0" presId="urn:microsoft.com/office/officeart/2005/8/layout/radial5"/>
    <dgm:cxn modelId="{B04ACCA5-AFAC-4F46-862B-42A9E80353E9}" type="presOf" srcId="{B3AA73FD-9411-4AF7-B9F7-C1085F17FF03}" destId="{D2B0AE0A-EC93-42C4-8764-EB0634509035}" srcOrd="1" destOrd="0" presId="urn:microsoft.com/office/officeart/2005/8/layout/radial5"/>
    <dgm:cxn modelId="{C2469534-84A6-4357-A13A-864F86FAA0D3}" type="presParOf" srcId="{6F7DF8FC-84FE-424A-84A0-61D51A0AB4B5}" destId="{1FAE22CD-DB35-4511-B5FA-068FDC53C708}" srcOrd="0" destOrd="0" presId="urn:microsoft.com/office/officeart/2005/8/layout/radial5"/>
    <dgm:cxn modelId="{6CE44CDC-AE76-4D66-B2AE-479B774F12B6}" type="presParOf" srcId="{6F7DF8FC-84FE-424A-84A0-61D51A0AB4B5}" destId="{D3068BE2-92BF-4E68-BD6C-507490892173}" srcOrd="1" destOrd="0" presId="urn:microsoft.com/office/officeart/2005/8/layout/radial5"/>
    <dgm:cxn modelId="{178E4D9E-58BE-4EBC-835B-8537D937C82C}" type="presParOf" srcId="{D3068BE2-92BF-4E68-BD6C-507490892173}" destId="{F504E210-4F6D-4FA5-A2DB-DA472CF32EC7}" srcOrd="0" destOrd="0" presId="urn:microsoft.com/office/officeart/2005/8/layout/radial5"/>
    <dgm:cxn modelId="{8643A0A5-D527-4901-99A4-F49A0573936F}" type="presParOf" srcId="{6F7DF8FC-84FE-424A-84A0-61D51A0AB4B5}" destId="{09F223FA-E7E3-4F7A-9ED7-FC1D18C980C8}" srcOrd="2" destOrd="0" presId="urn:microsoft.com/office/officeart/2005/8/layout/radial5"/>
    <dgm:cxn modelId="{8808CA6E-ADC4-4C3E-9A3A-038431F67B15}" type="presParOf" srcId="{6F7DF8FC-84FE-424A-84A0-61D51A0AB4B5}" destId="{0B8EF1E9-2541-466A-8AF0-EEDABB5A288B}" srcOrd="3" destOrd="0" presId="urn:microsoft.com/office/officeart/2005/8/layout/radial5"/>
    <dgm:cxn modelId="{0D8D5517-0F73-4573-9039-0FABAA5BEB27}" type="presParOf" srcId="{0B8EF1E9-2541-466A-8AF0-EEDABB5A288B}" destId="{1A345623-4655-40F2-A2B2-67E2D0BBDD06}" srcOrd="0" destOrd="0" presId="urn:microsoft.com/office/officeart/2005/8/layout/radial5"/>
    <dgm:cxn modelId="{551058DE-91F7-4905-A05B-77679C6DCC89}" type="presParOf" srcId="{6F7DF8FC-84FE-424A-84A0-61D51A0AB4B5}" destId="{BB012099-1864-4997-8EC4-D585B9B88DB9}" srcOrd="4" destOrd="0" presId="urn:microsoft.com/office/officeart/2005/8/layout/radial5"/>
    <dgm:cxn modelId="{2F54D2B9-763C-44FE-8E83-E4A0B9470D7B}" type="presParOf" srcId="{6F7DF8FC-84FE-424A-84A0-61D51A0AB4B5}" destId="{6BE42522-8BE9-4211-8C00-8FC6F6237B6A}" srcOrd="5" destOrd="0" presId="urn:microsoft.com/office/officeart/2005/8/layout/radial5"/>
    <dgm:cxn modelId="{4F907FAF-0686-4D1F-84D8-8B0398C37383}" type="presParOf" srcId="{6BE42522-8BE9-4211-8C00-8FC6F6237B6A}" destId="{D2B0AE0A-EC93-42C4-8764-EB0634509035}" srcOrd="0" destOrd="0" presId="urn:microsoft.com/office/officeart/2005/8/layout/radial5"/>
    <dgm:cxn modelId="{D4169492-0D63-4AB1-8B3C-5FBEC1897895}" type="presParOf" srcId="{6F7DF8FC-84FE-424A-84A0-61D51A0AB4B5}" destId="{13DB8894-BBFE-44A5-93A5-EEF2A279B964}" srcOrd="6" destOrd="0" presId="urn:microsoft.com/office/officeart/2005/8/layout/radial5"/>
    <dgm:cxn modelId="{B70402E4-B50F-4B90-9AB2-61D5E376E30A}" type="presParOf" srcId="{6F7DF8FC-84FE-424A-84A0-61D51A0AB4B5}" destId="{1773A67D-6309-46AC-9C5C-433BA17F334A}" srcOrd="7" destOrd="0" presId="urn:microsoft.com/office/officeart/2005/8/layout/radial5"/>
    <dgm:cxn modelId="{707EB979-44A3-4D18-8C7F-0B8CA036C0D2}" type="presParOf" srcId="{1773A67D-6309-46AC-9C5C-433BA17F334A}" destId="{E41084CE-CD20-422E-809D-0F57B5C3C4BA}" srcOrd="0" destOrd="0" presId="urn:microsoft.com/office/officeart/2005/8/layout/radial5"/>
    <dgm:cxn modelId="{C07E2F77-606B-4944-AB01-A05F6C8E0487}" type="presParOf" srcId="{6F7DF8FC-84FE-424A-84A0-61D51A0AB4B5}" destId="{940134EE-1005-49AD-BE2C-EB1FD570616A}" srcOrd="8" destOrd="0" presId="urn:microsoft.com/office/officeart/2005/8/layout/radial5"/>
    <dgm:cxn modelId="{320CD5FE-90CF-4418-A3CF-1E0E69DED8D7}" type="presParOf" srcId="{6F7DF8FC-84FE-424A-84A0-61D51A0AB4B5}" destId="{79E5163D-8336-4A73-98D7-4454958E349F}" srcOrd="9" destOrd="0" presId="urn:microsoft.com/office/officeart/2005/8/layout/radial5"/>
    <dgm:cxn modelId="{0707D134-3110-4E41-8E61-F9566C6D00F4}" type="presParOf" srcId="{79E5163D-8336-4A73-98D7-4454958E349F}" destId="{2E8CAE09-15F1-436D-824C-6BEEE02D57A6}" srcOrd="0" destOrd="0" presId="urn:microsoft.com/office/officeart/2005/8/layout/radial5"/>
    <dgm:cxn modelId="{B0CF333C-8B9B-4043-B1A1-83B3FDAED5D9}" type="presParOf" srcId="{6F7DF8FC-84FE-424A-84A0-61D51A0AB4B5}" destId="{FBC5B381-0035-44FE-AB5D-3C159E11ECBF}" srcOrd="10" destOrd="0" presId="urn:microsoft.com/office/officeart/2005/8/layout/radial5"/>
    <dgm:cxn modelId="{42AADB09-0CFC-4A5B-B783-8A597B777988}" type="presParOf" srcId="{6F7DF8FC-84FE-424A-84A0-61D51A0AB4B5}" destId="{34760093-EAE3-4B4F-89F9-ECA0A6CAAF46}" srcOrd="11" destOrd="0" presId="urn:microsoft.com/office/officeart/2005/8/layout/radial5"/>
    <dgm:cxn modelId="{842AA53F-BA60-4DA7-BD2B-BE28771A86D8}" type="presParOf" srcId="{34760093-EAE3-4B4F-89F9-ECA0A6CAAF46}" destId="{EDFF52C0-F096-482C-A65B-1EF5A92813B5}" srcOrd="0" destOrd="0" presId="urn:microsoft.com/office/officeart/2005/8/layout/radial5"/>
    <dgm:cxn modelId="{143913AA-03F8-402B-B0DD-388EB9A93CFF}" type="presParOf" srcId="{6F7DF8FC-84FE-424A-84A0-61D51A0AB4B5}" destId="{7368775C-9EF5-4F34-B912-C8AF6DB77D56}" srcOrd="12" destOrd="0" presId="urn:microsoft.com/office/officeart/2005/8/layout/radial5"/>
    <dgm:cxn modelId="{8CDC4BF3-DFB0-4468-BEA8-1EA1E703C6FA}" type="presParOf" srcId="{6F7DF8FC-84FE-424A-84A0-61D51A0AB4B5}" destId="{15F8F8D5-6CB1-4920-A394-13331FC33EEC}" srcOrd="13" destOrd="0" presId="urn:microsoft.com/office/officeart/2005/8/layout/radial5"/>
    <dgm:cxn modelId="{1CB48187-C9CD-427E-88BB-BC4CBA6FCDC6}" type="presParOf" srcId="{15F8F8D5-6CB1-4920-A394-13331FC33EEC}" destId="{2FC3133C-F1A2-461A-8665-97DE3E248888}" srcOrd="0" destOrd="0" presId="urn:microsoft.com/office/officeart/2005/8/layout/radial5"/>
    <dgm:cxn modelId="{89973F18-7BD3-451A-A983-D778F82EB9A8}" type="presParOf" srcId="{6F7DF8FC-84FE-424A-84A0-61D51A0AB4B5}" destId="{F5680B37-EECC-4122-B5D8-59C5C0A1B231}" srcOrd="14" destOrd="0" presId="urn:microsoft.com/office/officeart/2005/8/layout/radial5"/>
    <dgm:cxn modelId="{49D874AB-2E7A-496F-814C-555C3D8CA277}" type="presParOf" srcId="{6F7DF8FC-84FE-424A-84A0-61D51A0AB4B5}" destId="{0D84F094-48D5-4C24-AC06-6AA7A0055866}" srcOrd="15" destOrd="0" presId="urn:microsoft.com/office/officeart/2005/8/layout/radial5"/>
    <dgm:cxn modelId="{A544156E-92E9-401B-8853-240133C19BEA}" type="presParOf" srcId="{0D84F094-48D5-4C24-AC06-6AA7A0055866}" destId="{010580E9-AC5D-4B46-8259-1D10B9EF0FFD}" srcOrd="0" destOrd="0" presId="urn:microsoft.com/office/officeart/2005/8/layout/radial5"/>
    <dgm:cxn modelId="{9F513A50-3887-4D35-BFC4-EA7FE80E5C16}" type="presParOf" srcId="{6F7DF8FC-84FE-424A-84A0-61D51A0AB4B5}" destId="{C771A874-F200-4CC6-8153-BFBD3016774D}" srcOrd="16"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BE74D1D-144D-4EE4-908C-2EF004FA345C}"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US"/>
        </a:p>
      </dgm:t>
    </dgm:pt>
    <dgm:pt modelId="{F52C9FB2-51F4-43AC-A21C-C35A3B9C0924}">
      <dgm:prSet phldrT="[Text]"/>
      <dgm:spPr>
        <a:solidFill>
          <a:srgbClr val="98A5AD"/>
        </a:solidFill>
      </dgm:spPr>
      <dgm:t>
        <a:bodyPr/>
        <a:lstStyle/>
        <a:p>
          <a:r>
            <a:rPr lang="en-US" dirty="0"/>
            <a:t>Economic Case</a:t>
          </a:r>
        </a:p>
      </dgm:t>
    </dgm:pt>
    <dgm:pt modelId="{2680C9D9-9AA5-41E0-86E9-7A89695BFEE5}" type="parTrans" cxnId="{E9908619-140B-4513-A098-9114B4E52CCE}">
      <dgm:prSet/>
      <dgm:spPr/>
      <dgm:t>
        <a:bodyPr/>
        <a:lstStyle/>
        <a:p>
          <a:endParaRPr lang="en-US"/>
        </a:p>
      </dgm:t>
    </dgm:pt>
    <dgm:pt modelId="{9C55F200-C02B-43CF-A49A-2A51991D8E8F}" type="sibTrans" cxnId="{E9908619-140B-4513-A098-9114B4E52CCE}">
      <dgm:prSet/>
      <dgm:spPr/>
      <dgm:t>
        <a:bodyPr/>
        <a:lstStyle/>
        <a:p>
          <a:endParaRPr lang="en-US"/>
        </a:p>
      </dgm:t>
    </dgm:pt>
    <dgm:pt modelId="{6C7843A0-7F0C-46F3-809A-AD96980E1F97}">
      <dgm:prSet phldrT="[Text]"/>
      <dgm:spPr>
        <a:noFill/>
        <a:ln>
          <a:noFill/>
        </a:ln>
      </dgm:spPr>
      <dgm:t>
        <a:bodyPr/>
        <a:lstStyle/>
        <a:p>
          <a:endParaRPr lang="en-US" dirty="0"/>
        </a:p>
      </dgm:t>
    </dgm:pt>
    <dgm:pt modelId="{C6BD5BE2-EC84-49D3-876E-E787A62EB933}" type="parTrans" cxnId="{E44D39CB-ABC6-4B21-BFF1-29BBF3049E7C}">
      <dgm:prSet/>
      <dgm:spPr>
        <a:noFill/>
      </dgm:spPr>
      <dgm:t>
        <a:bodyPr/>
        <a:lstStyle/>
        <a:p>
          <a:endParaRPr lang="en-US"/>
        </a:p>
      </dgm:t>
    </dgm:pt>
    <dgm:pt modelId="{524A16FD-A88C-452F-835E-7B7FDCC779DF}" type="sibTrans" cxnId="{E44D39CB-ABC6-4B21-BFF1-29BBF3049E7C}">
      <dgm:prSet/>
      <dgm:spPr/>
      <dgm:t>
        <a:bodyPr/>
        <a:lstStyle/>
        <a:p>
          <a:endParaRPr lang="en-US"/>
        </a:p>
      </dgm:t>
    </dgm:pt>
    <dgm:pt modelId="{E9B09FD5-1339-4D2A-99C8-A5D19DB1008C}">
      <dgm:prSet phldrT="[Text]" custT="1"/>
      <dgm:spPr>
        <a:solidFill>
          <a:srgbClr val="AE1031"/>
        </a:solidFill>
      </dgm:spPr>
      <dgm:t>
        <a:bodyPr lIns="0" tIns="0" rIns="0" bIns="0"/>
        <a:lstStyle/>
        <a:p>
          <a:r>
            <a:rPr lang="en-US" sz="1650" dirty="0"/>
            <a:t>Commercial Case</a:t>
          </a:r>
        </a:p>
      </dgm:t>
    </dgm:pt>
    <dgm:pt modelId="{2AED6BF5-4754-4BC2-AC92-8BC44966FDB5}" type="parTrans" cxnId="{08000D67-BD4C-43E9-9AD2-B015C741ABFF}">
      <dgm:prSet/>
      <dgm:spPr/>
      <dgm:t>
        <a:bodyPr/>
        <a:lstStyle/>
        <a:p>
          <a:endParaRPr lang="en-US"/>
        </a:p>
      </dgm:t>
    </dgm:pt>
    <dgm:pt modelId="{F8ADA979-37E8-4F2A-9EE8-531399EC6209}" type="sibTrans" cxnId="{08000D67-BD4C-43E9-9AD2-B015C741ABFF}">
      <dgm:prSet/>
      <dgm:spPr/>
      <dgm:t>
        <a:bodyPr/>
        <a:lstStyle/>
        <a:p>
          <a:endParaRPr lang="en-US"/>
        </a:p>
      </dgm:t>
    </dgm:pt>
    <dgm:pt modelId="{C1075588-30E6-48EC-A854-A69C8D543B19}">
      <dgm:prSet phldrT="[Text]"/>
      <dgm:spPr/>
      <dgm:t>
        <a:bodyPr/>
        <a:lstStyle/>
        <a:p>
          <a:endParaRPr lang="en-US"/>
        </a:p>
      </dgm:t>
    </dgm:pt>
    <dgm:pt modelId="{692CAC04-0405-438C-A100-F7324435DA13}" type="parTrans" cxnId="{C25570E3-CFD4-4742-8079-212173F742A4}">
      <dgm:prSet/>
      <dgm:spPr/>
      <dgm:t>
        <a:bodyPr/>
        <a:lstStyle/>
        <a:p>
          <a:endParaRPr lang="en-US"/>
        </a:p>
      </dgm:t>
    </dgm:pt>
    <dgm:pt modelId="{D7F2D9F6-BCA8-4166-A24B-53FE52443EAA}" type="sibTrans" cxnId="{C25570E3-CFD4-4742-8079-212173F742A4}">
      <dgm:prSet/>
      <dgm:spPr/>
      <dgm:t>
        <a:bodyPr/>
        <a:lstStyle/>
        <a:p>
          <a:endParaRPr lang="en-US"/>
        </a:p>
      </dgm:t>
    </dgm:pt>
    <dgm:pt modelId="{98904485-A8E0-422B-BD9F-0DFEC088FDAB}">
      <dgm:prSet phldrT="[Text]" phldr="1"/>
      <dgm:spPr/>
      <dgm:t>
        <a:bodyPr/>
        <a:lstStyle/>
        <a:p>
          <a:endParaRPr lang="en-US"/>
        </a:p>
      </dgm:t>
    </dgm:pt>
    <dgm:pt modelId="{EDCD9B8E-8101-476A-BFBC-9F0AD2D6A6B0}" type="parTrans" cxnId="{C77544D9-4F86-4CA1-A91D-AE585EF8EFBE}">
      <dgm:prSet/>
      <dgm:spPr/>
      <dgm:t>
        <a:bodyPr/>
        <a:lstStyle/>
        <a:p>
          <a:endParaRPr lang="en-US"/>
        </a:p>
      </dgm:t>
    </dgm:pt>
    <dgm:pt modelId="{3E240976-9A9D-4B27-9599-258E2A9A5C5C}" type="sibTrans" cxnId="{C77544D9-4F86-4CA1-A91D-AE585EF8EFBE}">
      <dgm:prSet/>
      <dgm:spPr/>
      <dgm:t>
        <a:bodyPr/>
        <a:lstStyle/>
        <a:p>
          <a:endParaRPr lang="en-US"/>
        </a:p>
      </dgm:t>
    </dgm:pt>
    <dgm:pt modelId="{25D539C7-460E-44ED-9FAD-887ACB6141DE}">
      <dgm:prSet phldrT="[Text]" phldr="1"/>
      <dgm:spPr/>
      <dgm:t>
        <a:bodyPr/>
        <a:lstStyle/>
        <a:p>
          <a:endParaRPr lang="en-US"/>
        </a:p>
      </dgm:t>
    </dgm:pt>
    <dgm:pt modelId="{1EE005E0-877F-491A-B771-F6286223E507}" type="parTrans" cxnId="{550B7A2B-0121-43B2-90DC-214EF8467987}">
      <dgm:prSet/>
      <dgm:spPr/>
      <dgm:t>
        <a:bodyPr/>
        <a:lstStyle/>
        <a:p>
          <a:endParaRPr lang="en-US"/>
        </a:p>
      </dgm:t>
    </dgm:pt>
    <dgm:pt modelId="{73657D55-89F3-4862-BAA4-D33240468E93}" type="sibTrans" cxnId="{550B7A2B-0121-43B2-90DC-214EF8467987}">
      <dgm:prSet/>
      <dgm:spPr/>
      <dgm:t>
        <a:bodyPr/>
        <a:lstStyle/>
        <a:p>
          <a:endParaRPr lang="en-US"/>
        </a:p>
      </dgm:t>
    </dgm:pt>
    <dgm:pt modelId="{9FC21AE4-034D-4E00-A1A3-7ABA29546EFD}">
      <dgm:prSet phldrT="[Text]" phldr="1"/>
      <dgm:spPr/>
      <dgm:t>
        <a:bodyPr/>
        <a:lstStyle/>
        <a:p>
          <a:endParaRPr lang="en-US" dirty="0"/>
        </a:p>
      </dgm:t>
    </dgm:pt>
    <dgm:pt modelId="{F4EFA580-5DAE-4250-B3AF-1DC89FDC3B7C}" type="parTrans" cxnId="{9A8C6EE9-1946-4A87-A9C1-ECE43071F312}">
      <dgm:prSet/>
      <dgm:spPr/>
      <dgm:t>
        <a:bodyPr/>
        <a:lstStyle/>
        <a:p>
          <a:endParaRPr lang="en-US"/>
        </a:p>
      </dgm:t>
    </dgm:pt>
    <dgm:pt modelId="{B49B11EC-F8AC-40F7-BA34-CEE4CE0227BB}" type="sibTrans" cxnId="{9A8C6EE9-1946-4A87-A9C1-ECE43071F312}">
      <dgm:prSet/>
      <dgm:spPr/>
      <dgm:t>
        <a:bodyPr/>
        <a:lstStyle/>
        <a:p>
          <a:endParaRPr lang="en-US"/>
        </a:p>
      </dgm:t>
    </dgm:pt>
    <dgm:pt modelId="{1C334E47-3682-4857-9E01-C64660D40227}">
      <dgm:prSet phldrT="[Text]" phldr="1"/>
      <dgm:spPr/>
      <dgm:t>
        <a:bodyPr/>
        <a:lstStyle/>
        <a:p>
          <a:endParaRPr lang="en-US"/>
        </a:p>
      </dgm:t>
    </dgm:pt>
    <dgm:pt modelId="{A35347CF-2494-4E83-816D-0E2282D1DFCD}" type="parTrans" cxnId="{E3F6AC00-2FC7-49A3-A510-1CBAEFF5CD2D}">
      <dgm:prSet/>
      <dgm:spPr/>
      <dgm:t>
        <a:bodyPr/>
        <a:lstStyle/>
        <a:p>
          <a:endParaRPr lang="en-US"/>
        </a:p>
      </dgm:t>
    </dgm:pt>
    <dgm:pt modelId="{738654E3-C536-4F23-927F-F98EC1C3EA81}" type="sibTrans" cxnId="{E3F6AC00-2FC7-49A3-A510-1CBAEFF5CD2D}">
      <dgm:prSet/>
      <dgm:spPr/>
      <dgm:t>
        <a:bodyPr/>
        <a:lstStyle/>
        <a:p>
          <a:endParaRPr lang="en-US"/>
        </a:p>
      </dgm:t>
    </dgm:pt>
    <dgm:pt modelId="{3BFF399D-7CA0-4941-9F86-2F1F07879D2E}">
      <dgm:prSet phldrT="[Text]" phldr="1"/>
      <dgm:spPr/>
      <dgm:t>
        <a:bodyPr/>
        <a:lstStyle/>
        <a:p>
          <a:endParaRPr lang="en-US"/>
        </a:p>
      </dgm:t>
    </dgm:pt>
    <dgm:pt modelId="{5A344F91-853B-4AB8-B341-537E789A3A85}" type="parTrans" cxnId="{895D79D3-5B8D-4D22-9DF6-D0F8AFA63C7C}">
      <dgm:prSet/>
      <dgm:spPr/>
      <dgm:t>
        <a:bodyPr/>
        <a:lstStyle/>
        <a:p>
          <a:endParaRPr lang="en-US"/>
        </a:p>
      </dgm:t>
    </dgm:pt>
    <dgm:pt modelId="{8F9342A2-9156-46DC-AF4D-B3F5FA067082}" type="sibTrans" cxnId="{895D79D3-5B8D-4D22-9DF6-D0F8AFA63C7C}">
      <dgm:prSet/>
      <dgm:spPr/>
      <dgm:t>
        <a:bodyPr/>
        <a:lstStyle/>
        <a:p>
          <a:endParaRPr lang="en-US"/>
        </a:p>
      </dgm:t>
    </dgm:pt>
    <dgm:pt modelId="{EDD2F4B4-7AE0-493B-B9B6-543C8857C7BE}">
      <dgm:prSet phldrT="[Text]" custT="1"/>
      <dgm:spPr/>
      <dgm:t>
        <a:bodyPr lIns="0" tIns="0" rIns="0" bIns="0"/>
        <a:lstStyle/>
        <a:p>
          <a:r>
            <a:rPr lang="en-US" sz="1650" dirty="0"/>
            <a:t>Financial Case</a:t>
          </a:r>
        </a:p>
      </dgm:t>
    </dgm:pt>
    <dgm:pt modelId="{B3AA73FD-9411-4AF7-B9F7-C1085F17FF03}" type="parTrans" cxnId="{1B9FA329-F73E-4028-A628-9439E8FFE44E}">
      <dgm:prSet/>
      <dgm:spPr/>
      <dgm:t>
        <a:bodyPr/>
        <a:lstStyle/>
        <a:p>
          <a:endParaRPr lang="en-US"/>
        </a:p>
      </dgm:t>
    </dgm:pt>
    <dgm:pt modelId="{A59D597F-74CD-445B-BCB8-FC34B5D9ED3C}" type="sibTrans" cxnId="{1B9FA329-F73E-4028-A628-9439E8FFE44E}">
      <dgm:prSet/>
      <dgm:spPr/>
      <dgm:t>
        <a:bodyPr/>
        <a:lstStyle/>
        <a:p>
          <a:endParaRPr lang="en-US"/>
        </a:p>
      </dgm:t>
    </dgm:pt>
    <dgm:pt modelId="{1BE3FE68-9780-4E03-9F44-79AC22802377}">
      <dgm:prSet phldrT="[Text]" custT="1"/>
      <dgm:spPr/>
      <dgm:t>
        <a:bodyPr lIns="0" tIns="0" rIns="0" bIns="0"/>
        <a:lstStyle/>
        <a:p>
          <a:r>
            <a:rPr lang="en-US" sz="1650" dirty="0"/>
            <a:t>Management Case</a:t>
          </a:r>
        </a:p>
      </dgm:t>
    </dgm:pt>
    <dgm:pt modelId="{2EEA2A01-5804-45D8-9840-CBA0D84B6270}" type="parTrans" cxnId="{037BB3F1-BE40-486D-A724-B517EF971E27}">
      <dgm:prSet/>
      <dgm:spPr/>
      <dgm:t>
        <a:bodyPr/>
        <a:lstStyle/>
        <a:p>
          <a:endParaRPr lang="en-US"/>
        </a:p>
      </dgm:t>
    </dgm:pt>
    <dgm:pt modelId="{9E20E0C6-9E8A-41CB-B757-A163EEA32781}" type="sibTrans" cxnId="{037BB3F1-BE40-486D-A724-B517EF971E27}">
      <dgm:prSet/>
      <dgm:spPr/>
      <dgm:t>
        <a:bodyPr/>
        <a:lstStyle/>
        <a:p>
          <a:endParaRPr lang="en-US"/>
        </a:p>
      </dgm:t>
    </dgm:pt>
    <dgm:pt modelId="{D7D356B2-7E1E-463C-99B0-696918842A83}">
      <dgm:prSet phldrT="[Text]"/>
      <dgm:spPr>
        <a:noFill/>
      </dgm:spPr>
      <dgm:t>
        <a:bodyPr/>
        <a:lstStyle/>
        <a:p>
          <a:endParaRPr lang="en-US" dirty="0"/>
        </a:p>
      </dgm:t>
    </dgm:pt>
    <dgm:pt modelId="{4B17A22A-4E37-42A3-A1DD-572C49E7D317}" type="parTrans" cxnId="{7FD0BEE8-468B-49FC-8819-C949C3F8ECDF}">
      <dgm:prSet/>
      <dgm:spPr>
        <a:noFill/>
      </dgm:spPr>
      <dgm:t>
        <a:bodyPr/>
        <a:lstStyle/>
        <a:p>
          <a:endParaRPr lang="en-US"/>
        </a:p>
      </dgm:t>
    </dgm:pt>
    <dgm:pt modelId="{2F6685CA-7D4B-4E2B-8D58-361577F8EB8A}" type="sibTrans" cxnId="{7FD0BEE8-468B-49FC-8819-C949C3F8ECDF}">
      <dgm:prSet/>
      <dgm:spPr/>
      <dgm:t>
        <a:bodyPr/>
        <a:lstStyle/>
        <a:p>
          <a:endParaRPr lang="en-US"/>
        </a:p>
      </dgm:t>
    </dgm:pt>
    <dgm:pt modelId="{F30D4D29-CA12-45EE-B662-27A0906922CE}">
      <dgm:prSet phldrT="[Text]"/>
      <dgm:spPr>
        <a:noFill/>
        <a:ln>
          <a:noFill/>
        </a:ln>
      </dgm:spPr>
      <dgm:t>
        <a:bodyPr/>
        <a:lstStyle/>
        <a:p>
          <a:endParaRPr lang="en-US" dirty="0"/>
        </a:p>
      </dgm:t>
    </dgm:pt>
    <dgm:pt modelId="{33924452-9DB4-451B-87BC-B8DC896AE3C4}" type="parTrans" cxnId="{CF503AC1-9B5A-41EF-AE37-C2C0F5662AD1}">
      <dgm:prSet/>
      <dgm:spPr>
        <a:noFill/>
      </dgm:spPr>
      <dgm:t>
        <a:bodyPr/>
        <a:lstStyle/>
        <a:p>
          <a:endParaRPr lang="en-US"/>
        </a:p>
      </dgm:t>
    </dgm:pt>
    <dgm:pt modelId="{6A0B38D3-9D9B-486A-9E8A-D33BD9C0AED6}" type="sibTrans" cxnId="{CF503AC1-9B5A-41EF-AE37-C2C0F5662AD1}">
      <dgm:prSet/>
      <dgm:spPr/>
      <dgm:t>
        <a:bodyPr/>
        <a:lstStyle/>
        <a:p>
          <a:endParaRPr lang="en-US"/>
        </a:p>
      </dgm:t>
    </dgm:pt>
    <dgm:pt modelId="{768AD4A9-1AE6-43F0-9E01-3D2F2C557010}">
      <dgm:prSet phldrT="[Text]" custT="1"/>
      <dgm:spPr/>
      <dgm:t>
        <a:bodyPr lIns="0" tIns="0" rIns="0" bIns="0"/>
        <a:lstStyle/>
        <a:p>
          <a:r>
            <a:rPr lang="en-US" sz="1650" dirty="0"/>
            <a:t>Strategic Case</a:t>
          </a:r>
        </a:p>
      </dgm:t>
    </dgm:pt>
    <dgm:pt modelId="{24C411C5-9801-49B0-B597-281BAAF2AD05}" type="parTrans" cxnId="{26E18287-539A-4FF6-93FF-8A8603A9E262}">
      <dgm:prSet/>
      <dgm:spPr/>
      <dgm:t>
        <a:bodyPr/>
        <a:lstStyle/>
        <a:p>
          <a:endParaRPr lang="en-US"/>
        </a:p>
      </dgm:t>
    </dgm:pt>
    <dgm:pt modelId="{32287973-5CED-4463-B6FA-B57B869574E0}" type="sibTrans" cxnId="{26E18287-539A-4FF6-93FF-8A8603A9E262}">
      <dgm:prSet/>
      <dgm:spPr/>
      <dgm:t>
        <a:bodyPr/>
        <a:lstStyle/>
        <a:p>
          <a:endParaRPr lang="en-US"/>
        </a:p>
      </dgm:t>
    </dgm:pt>
    <dgm:pt modelId="{B56F99FB-1E85-4C62-88FB-F28BC4CB26A1}">
      <dgm:prSet phldrT="[Text]"/>
      <dgm:spPr>
        <a:noFill/>
      </dgm:spPr>
      <dgm:t>
        <a:bodyPr/>
        <a:lstStyle/>
        <a:p>
          <a:endParaRPr lang="en-US" dirty="0"/>
        </a:p>
      </dgm:t>
    </dgm:pt>
    <dgm:pt modelId="{C8066A36-45B4-4830-9133-477318E7BD6E}" type="sibTrans" cxnId="{268E96E9-6400-4B10-8B1A-FC105709D687}">
      <dgm:prSet/>
      <dgm:spPr/>
      <dgm:t>
        <a:bodyPr/>
        <a:lstStyle/>
        <a:p>
          <a:endParaRPr lang="en-US"/>
        </a:p>
      </dgm:t>
    </dgm:pt>
    <dgm:pt modelId="{CE2C7B9C-60BB-41ED-A960-26DEACB43E39}" type="parTrans" cxnId="{268E96E9-6400-4B10-8B1A-FC105709D687}">
      <dgm:prSet/>
      <dgm:spPr>
        <a:noFill/>
      </dgm:spPr>
      <dgm:t>
        <a:bodyPr/>
        <a:lstStyle/>
        <a:p>
          <a:endParaRPr lang="en-US"/>
        </a:p>
      </dgm:t>
    </dgm:pt>
    <dgm:pt modelId="{6F7DF8FC-84FE-424A-84A0-61D51A0AB4B5}" type="pres">
      <dgm:prSet presAssocID="{5BE74D1D-144D-4EE4-908C-2EF004FA345C}" presName="Name0" presStyleCnt="0">
        <dgm:presLayoutVars>
          <dgm:chMax val="1"/>
          <dgm:dir/>
          <dgm:animLvl val="ctr"/>
          <dgm:resizeHandles val="exact"/>
        </dgm:presLayoutVars>
      </dgm:prSet>
      <dgm:spPr/>
      <dgm:t>
        <a:bodyPr/>
        <a:lstStyle/>
        <a:p>
          <a:endParaRPr lang="en-GB"/>
        </a:p>
      </dgm:t>
    </dgm:pt>
    <dgm:pt modelId="{1FAE22CD-DB35-4511-B5FA-068FDC53C708}" type="pres">
      <dgm:prSet presAssocID="{F52C9FB2-51F4-43AC-A21C-C35A3B9C0924}" presName="centerShape" presStyleLbl="node0" presStyleIdx="0" presStyleCnt="1" custScaleX="159232" custScaleY="159232"/>
      <dgm:spPr/>
      <dgm:t>
        <a:bodyPr/>
        <a:lstStyle/>
        <a:p>
          <a:endParaRPr lang="en-GB"/>
        </a:p>
      </dgm:t>
    </dgm:pt>
    <dgm:pt modelId="{D3068BE2-92BF-4E68-BD6C-507490892173}" type="pres">
      <dgm:prSet presAssocID="{C6BD5BE2-EC84-49D3-876E-E787A62EB933}" presName="parTrans" presStyleLbl="sibTrans2D1" presStyleIdx="0" presStyleCnt="8"/>
      <dgm:spPr/>
      <dgm:t>
        <a:bodyPr/>
        <a:lstStyle/>
        <a:p>
          <a:endParaRPr lang="en-GB"/>
        </a:p>
      </dgm:t>
    </dgm:pt>
    <dgm:pt modelId="{F504E210-4F6D-4FA5-A2DB-DA472CF32EC7}" type="pres">
      <dgm:prSet presAssocID="{C6BD5BE2-EC84-49D3-876E-E787A62EB933}" presName="connectorText" presStyleLbl="sibTrans2D1" presStyleIdx="0" presStyleCnt="8"/>
      <dgm:spPr/>
      <dgm:t>
        <a:bodyPr/>
        <a:lstStyle/>
        <a:p>
          <a:endParaRPr lang="en-GB"/>
        </a:p>
      </dgm:t>
    </dgm:pt>
    <dgm:pt modelId="{09F223FA-E7E3-4F7A-9ED7-FC1D18C980C8}" type="pres">
      <dgm:prSet presAssocID="{6C7843A0-7F0C-46F3-809A-AD96980E1F97}" presName="node" presStyleLbl="node1" presStyleIdx="0" presStyleCnt="8">
        <dgm:presLayoutVars>
          <dgm:bulletEnabled val="1"/>
        </dgm:presLayoutVars>
      </dgm:prSet>
      <dgm:spPr/>
      <dgm:t>
        <a:bodyPr/>
        <a:lstStyle/>
        <a:p>
          <a:endParaRPr lang="en-GB"/>
        </a:p>
      </dgm:t>
    </dgm:pt>
    <dgm:pt modelId="{0B8EF1E9-2541-466A-8AF0-EEDABB5A288B}" type="pres">
      <dgm:prSet presAssocID="{2AED6BF5-4754-4BC2-AC92-8BC44966FDB5}" presName="parTrans" presStyleLbl="sibTrans2D1" presStyleIdx="1" presStyleCnt="8"/>
      <dgm:spPr/>
      <dgm:t>
        <a:bodyPr/>
        <a:lstStyle/>
        <a:p>
          <a:endParaRPr lang="en-GB"/>
        </a:p>
      </dgm:t>
    </dgm:pt>
    <dgm:pt modelId="{1A345623-4655-40F2-A2B2-67E2D0BBDD06}" type="pres">
      <dgm:prSet presAssocID="{2AED6BF5-4754-4BC2-AC92-8BC44966FDB5}" presName="connectorText" presStyleLbl="sibTrans2D1" presStyleIdx="1" presStyleCnt="8"/>
      <dgm:spPr/>
      <dgm:t>
        <a:bodyPr/>
        <a:lstStyle/>
        <a:p>
          <a:endParaRPr lang="en-GB"/>
        </a:p>
      </dgm:t>
    </dgm:pt>
    <dgm:pt modelId="{BB012099-1864-4997-8EC4-D585B9B88DB9}" type="pres">
      <dgm:prSet presAssocID="{E9B09FD5-1339-4D2A-99C8-A5D19DB1008C}" presName="node" presStyleLbl="node1" presStyleIdx="1" presStyleCnt="8" custScaleX="104858" custScaleY="104858">
        <dgm:presLayoutVars>
          <dgm:bulletEnabled val="1"/>
        </dgm:presLayoutVars>
      </dgm:prSet>
      <dgm:spPr/>
      <dgm:t>
        <a:bodyPr/>
        <a:lstStyle/>
        <a:p>
          <a:endParaRPr lang="en-GB"/>
        </a:p>
      </dgm:t>
    </dgm:pt>
    <dgm:pt modelId="{6BE42522-8BE9-4211-8C00-8FC6F6237B6A}" type="pres">
      <dgm:prSet presAssocID="{B3AA73FD-9411-4AF7-B9F7-C1085F17FF03}" presName="parTrans" presStyleLbl="sibTrans2D1" presStyleIdx="2" presStyleCnt="8"/>
      <dgm:spPr/>
      <dgm:t>
        <a:bodyPr/>
        <a:lstStyle/>
        <a:p>
          <a:endParaRPr lang="en-GB"/>
        </a:p>
      </dgm:t>
    </dgm:pt>
    <dgm:pt modelId="{D2B0AE0A-EC93-42C4-8764-EB0634509035}" type="pres">
      <dgm:prSet presAssocID="{B3AA73FD-9411-4AF7-B9F7-C1085F17FF03}" presName="connectorText" presStyleLbl="sibTrans2D1" presStyleIdx="2" presStyleCnt="8"/>
      <dgm:spPr/>
      <dgm:t>
        <a:bodyPr/>
        <a:lstStyle/>
        <a:p>
          <a:endParaRPr lang="en-GB"/>
        </a:p>
      </dgm:t>
    </dgm:pt>
    <dgm:pt modelId="{13DB8894-BBFE-44A5-93A5-EEF2A279B964}" type="pres">
      <dgm:prSet presAssocID="{EDD2F4B4-7AE0-493B-B9B6-543C8857C7BE}" presName="node" presStyleLbl="node1" presStyleIdx="2" presStyleCnt="8" custScaleX="104858" custScaleY="104858">
        <dgm:presLayoutVars>
          <dgm:bulletEnabled val="1"/>
        </dgm:presLayoutVars>
      </dgm:prSet>
      <dgm:spPr/>
      <dgm:t>
        <a:bodyPr/>
        <a:lstStyle/>
        <a:p>
          <a:endParaRPr lang="en-GB"/>
        </a:p>
      </dgm:t>
    </dgm:pt>
    <dgm:pt modelId="{1773A67D-6309-46AC-9C5C-433BA17F334A}" type="pres">
      <dgm:prSet presAssocID="{2EEA2A01-5804-45D8-9840-CBA0D84B6270}" presName="parTrans" presStyleLbl="sibTrans2D1" presStyleIdx="3" presStyleCnt="8"/>
      <dgm:spPr/>
      <dgm:t>
        <a:bodyPr/>
        <a:lstStyle/>
        <a:p>
          <a:endParaRPr lang="en-GB"/>
        </a:p>
      </dgm:t>
    </dgm:pt>
    <dgm:pt modelId="{E41084CE-CD20-422E-809D-0F57B5C3C4BA}" type="pres">
      <dgm:prSet presAssocID="{2EEA2A01-5804-45D8-9840-CBA0D84B6270}" presName="connectorText" presStyleLbl="sibTrans2D1" presStyleIdx="3" presStyleCnt="8"/>
      <dgm:spPr/>
      <dgm:t>
        <a:bodyPr/>
        <a:lstStyle/>
        <a:p>
          <a:endParaRPr lang="en-GB"/>
        </a:p>
      </dgm:t>
    </dgm:pt>
    <dgm:pt modelId="{940134EE-1005-49AD-BE2C-EB1FD570616A}" type="pres">
      <dgm:prSet presAssocID="{1BE3FE68-9780-4E03-9F44-79AC22802377}" presName="node" presStyleLbl="node1" presStyleIdx="3" presStyleCnt="8" custScaleX="104858" custScaleY="104858">
        <dgm:presLayoutVars>
          <dgm:bulletEnabled val="1"/>
        </dgm:presLayoutVars>
      </dgm:prSet>
      <dgm:spPr/>
      <dgm:t>
        <a:bodyPr/>
        <a:lstStyle/>
        <a:p>
          <a:endParaRPr lang="en-GB"/>
        </a:p>
      </dgm:t>
    </dgm:pt>
    <dgm:pt modelId="{79E5163D-8336-4A73-98D7-4454958E349F}" type="pres">
      <dgm:prSet presAssocID="{33924452-9DB4-451B-87BC-B8DC896AE3C4}" presName="parTrans" presStyleLbl="sibTrans2D1" presStyleIdx="4" presStyleCnt="8"/>
      <dgm:spPr/>
      <dgm:t>
        <a:bodyPr/>
        <a:lstStyle/>
        <a:p>
          <a:endParaRPr lang="en-GB"/>
        </a:p>
      </dgm:t>
    </dgm:pt>
    <dgm:pt modelId="{2E8CAE09-15F1-436D-824C-6BEEE02D57A6}" type="pres">
      <dgm:prSet presAssocID="{33924452-9DB4-451B-87BC-B8DC896AE3C4}" presName="connectorText" presStyleLbl="sibTrans2D1" presStyleIdx="4" presStyleCnt="8"/>
      <dgm:spPr/>
      <dgm:t>
        <a:bodyPr/>
        <a:lstStyle/>
        <a:p>
          <a:endParaRPr lang="en-GB"/>
        </a:p>
      </dgm:t>
    </dgm:pt>
    <dgm:pt modelId="{FBC5B381-0035-44FE-AB5D-3C159E11ECBF}" type="pres">
      <dgm:prSet presAssocID="{F30D4D29-CA12-45EE-B662-27A0906922CE}" presName="node" presStyleLbl="node1" presStyleIdx="4" presStyleCnt="8">
        <dgm:presLayoutVars>
          <dgm:bulletEnabled val="1"/>
        </dgm:presLayoutVars>
      </dgm:prSet>
      <dgm:spPr/>
      <dgm:t>
        <a:bodyPr/>
        <a:lstStyle/>
        <a:p>
          <a:endParaRPr lang="en-GB"/>
        </a:p>
      </dgm:t>
    </dgm:pt>
    <dgm:pt modelId="{34760093-EAE3-4B4F-89F9-ECA0A6CAAF46}" type="pres">
      <dgm:prSet presAssocID="{CE2C7B9C-60BB-41ED-A960-26DEACB43E39}" presName="parTrans" presStyleLbl="sibTrans2D1" presStyleIdx="5" presStyleCnt="8"/>
      <dgm:spPr/>
      <dgm:t>
        <a:bodyPr/>
        <a:lstStyle/>
        <a:p>
          <a:endParaRPr lang="en-GB"/>
        </a:p>
      </dgm:t>
    </dgm:pt>
    <dgm:pt modelId="{EDFF52C0-F096-482C-A65B-1EF5A92813B5}" type="pres">
      <dgm:prSet presAssocID="{CE2C7B9C-60BB-41ED-A960-26DEACB43E39}" presName="connectorText" presStyleLbl="sibTrans2D1" presStyleIdx="5" presStyleCnt="8"/>
      <dgm:spPr/>
      <dgm:t>
        <a:bodyPr/>
        <a:lstStyle/>
        <a:p>
          <a:endParaRPr lang="en-GB"/>
        </a:p>
      </dgm:t>
    </dgm:pt>
    <dgm:pt modelId="{7368775C-9EF5-4F34-B912-C8AF6DB77D56}" type="pres">
      <dgm:prSet presAssocID="{B56F99FB-1E85-4C62-88FB-F28BC4CB26A1}" presName="node" presStyleLbl="node1" presStyleIdx="5" presStyleCnt="8">
        <dgm:presLayoutVars>
          <dgm:bulletEnabled val="1"/>
        </dgm:presLayoutVars>
      </dgm:prSet>
      <dgm:spPr/>
      <dgm:t>
        <a:bodyPr/>
        <a:lstStyle/>
        <a:p>
          <a:endParaRPr lang="en-GB"/>
        </a:p>
      </dgm:t>
    </dgm:pt>
    <dgm:pt modelId="{15F8F8D5-6CB1-4920-A394-13331FC33EEC}" type="pres">
      <dgm:prSet presAssocID="{24C411C5-9801-49B0-B597-281BAAF2AD05}" presName="parTrans" presStyleLbl="sibTrans2D1" presStyleIdx="6" presStyleCnt="8" custAng="0" custFlipHor="1"/>
      <dgm:spPr/>
      <dgm:t>
        <a:bodyPr/>
        <a:lstStyle/>
        <a:p>
          <a:endParaRPr lang="en-GB"/>
        </a:p>
      </dgm:t>
    </dgm:pt>
    <dgm:pt modelId="{2FC3133C-F1A2-461A-8665-97DE3E248888}" type="pres">
      <dgm:prSet presAssocID="{24C411C5-9801-49B0-B597-281BAAF2AD05}" presName="connectorText" presStyleLbl="sibTrans2D1" presStyleIdx="6" presStyleCnt="8"/>
      <dgm:spPr/>
      <dgm:t>
        <a:bodyPr/>
        <a:lstStyle/>
        <a:p>
          <a:endParaRPr lang="en-GB"/>
        </a:p>
      </dgm:t>
    </dgm:pt>
    <dgm:pt modelId="{F5680B37-EECC-4122-B5D8-59C5C0A1B231}" type="pres">
      <dgm:prSet presAssocID="{768AD4A9-1AE6-43F0-9E01-3D2F2C557010}" presName="node" presStyleLbl="node1" presStyleIdx="6" presStyleCnt="8" custScaleX="104858" custScaleY="104858">
        <dgm:presLayoutVars>
          <dgm:bulletEnabled val="1"/>
        </dgm:presLayoutVars>
      </dgm:prSet>
      <dgm:spPr/>
      <dgm:t>
        <a:bodyPr/>
        <a:lstStyle/>
        <a:p>
          <a:endParaRPr lang="en-GB"/>
        </a:p>
      </dgm:t>
    </dgm:pt>
    <dgm:pt modelId="{0D84F094-48D5-4C24-AC06-6AA7A0055866}" type="pres">
      <dgm:prSet presAssocID="{4B17A22A-4E37-42A3-A1DD-572C49E7D317}" presName="parTrans" presStyleLbl="sibTrans2D1" presStyleIdx="7" presStyleCnt="8"/>
      <dgm:spPr/>
      <dgm:t>
        <a:bodyPr/>
        <a:lstStyle/>
        <a:p>
          <a:endParaRPr lang="en-GB"/>
        </a:p>
      </dgm:t>
    </dgm:pt>
    <dgm:pt modelId="{010580E9-AC5D-4B46-8259-1D10B9EF0FFD}" type="pres">
      <dgm:prSet presAssocID="{4B17A22A-4E37-42A3-A1DD-572C49E7D317}" presName="connectorText" presStyleLbl="sibTrans2D1" presStyleIdx="7" presStyleCnt="8"/>
      <dgm:spPr/>
      <dgm:t>
        <a:bodyPr/>
        <a:lstStyle/>
        <a:p>
          <a:endParaRPr lang="en-GB"/>
        </a:p>
      </dgm:t>
    </dgm:pt>
    <dgm:pt modelId="{C771A874-F200-4CC6-8153-BFBD3016774D}" type="pres">
      <dgm:prSet presAssocID="{D7D356B2-7E1E-463C-99B0-696918842A83}" presName="node" presStyleLbl="node1" presStyleIdx="7" presStyleCnt="8">
        <dgm:presLayoutVars>
          <dgm:bulletEnabled val="1"/>
        </dgm:presLayoutVars>
      </dgm:prSet>
      <dgm:spPr/>
      <dgm:t>
        <a:bodyPr/>
        <a:lstStyle/>
        <a:p>
          <a:endParaRPr lang="en-GB"/>
        </a:p>
      </dgm:t>
    </dgm:pt>
  </dgm:ptLst>
  <dgm:cxnLst>
    <dgm:cxn modelId="{7538E9D1-4C01-4C83-975B-9D7212C0C8A2}" type="presOf" srcId="{CE2C7B9C-60BB-41ED-A960-26DEACB43E39}" destId="{EDFF52C0-F096-482C-A65B-1EF5A92813B5}" srcOrd="1" destOrd="0" presId="urn:microsoft.com/office/officeart/2005/8/layout/radial5"/>
    <dgm:cxn modelId="{E3F6AC00-2FC7-49A3-A510-1CBAEFF5CD2D}" srcId="{9FC21AE4-034D-4E00-A1A3-7ABA29546EFD}" destId="{1C334E47-3682-4857-9E01-C64660D40227}" srcOrd="0" destOrd="0" parTransId="{A35347CF-2494-4E83-816D-0E2282D1DFCD}" sibTransId="{738654E3-C536-4F23-927F-F98EC1C3EA81}"/>
    <dgm:cxn modelId="{1B9FA329-F73E-4028-A628-9439E8FFE44E}" srcId="{F52C9FB2-51F4-43AC-A21C-C35A3B9C0924}" destId="{EDD2F4B4-7AE0-493B-B9B6-543C8857C7BE}" srcOrd="2" destOrd="0" parTransId="{B3AA73FD-9411-4AF7-B9F7-C1085F17FF03}" sibTransId="{A59D597F-74CD-445B-BCB8-FC34B5D9ED3C}"/>
    <dgm:cxn modelId="{895D79D3-5B8D-4D22-9DF6-D0F8AFA63C7C}" srcId="{9FC21AE4-034D-4E00-A1A3-7ABA29546EFD}" destId="{3BFF399D-7CA0-4941-9F86-2F1F07879D2E}" srcOrd="1" destOrd="0" parTransId="{5A344F91-853B-4AB8-B341-537E789A3A85}" sibTransId="{8F9342A2-9156-46DC-AF4D-B3F5FA067082}"/>
    <dgm:cxn modelId="{C25570E3-CFD4-4742-8079-212173F742A4}" srcId="{5BE74D1D-144D-4EE4-908C-2EF004FA345C}" destId="{C1075588-30E6-48EC-A854-A69C8D543B19}" srcOrd="1" destOrd="0" parTransId="{692CAC04-0405-438C-A100-F7324435DA13}" sibTransId="{D7F2D9F6-BCA8-4166-A24B-53FE52443EAA}"/>
    <dgm:cxn modelId="{72E621EC-8684-4EF0-9F9B-B79F4FA50DCE}" type="presOf" srcId="{2EEA2A01-5804-45D8-9840-CBA0D84B6270}" destId="{E41084CE-CD20-422E-809D-0F57B5C3C4BA}" srcOrd="1" destOrd="0" presId="urn:microsoft.com/office/officeart/2005/8/layout/radial5"/>
    <dgm:cxn modelId="{268E96E9-6400-4B10-8B1A-FC105709D687}" srcId="{F52C9FB2-51F4-43AC-A21C-C35A3B9C0924}" destId="{B56F99FB-1E85-4C62-88FB-F28BC4CB26A1}" srcOrd="5" destOrd="0" parTransId="{CE2C7B9C-60BB-41ED-A960-26DEACB43E39}" sibTransId="{C8066A36-45B4-4830-9133-477318E7BD6E}"/>
    <dgm:cxn modelId="{26E18287-539A-4FF6-93FF-8A8603A9E262}" srcId="{F52C9FB2-51F4-43AC-A21C-C35A3B9C0924}" destId="{768AD4A9-1AE6-43F0-9E01-3D2F2C557010}" srcOrd="6" destOrd="0" parTransId="{24C411C5-9801-49B0-B597-281BAAF2AD05}" sibTransId="{32287973-5CED-4463-B6FA-B57B869574E0}"/>
    <dgm:cxn modelId="{D5B78BA3-CF25-4AB8-99CE-E0C14CE44366}" type="presOf" srcId="{2AED6BF5-4754-4BC2-AC92-8BC44966FDB5}" destId="{1A345623-4655-40F2-A2B2-67E2D0BBDD06}" srcOrd="1" destOrd="0" presId="urn:microsoft.com/office/officeart/2005/8/layout/radial5"/>
    <dgm:cxn modelId="{96DE2B14-9A66-4878-AC13-609231B6EB60}" type="presOf" srcId="{CE2C7B9C-60BB-41ED-A960-26DEACB43E39}" destId="{34760093-EAE3-4B4F-89F9-ECA0A6CAAF46}" srcOrd="0" destOrd="0" presId="urn:microsoft.com/office/officeart/2005/8/layout/radial5"/>
    <dgm:cxn modelId="{8417643E-30E5-4D8D-9563-474771C67B77}" type="presOf" srcId="{F52C9FB2-51F4-43AC-A21C-C35A3B9C0924}" destId="{1FAE22CD-DB35-4511-B5FA-068FDC53C708}" srcOrd="0" destOrd="0" presId="urn:microsoft.com/office/officeart/2005/8/layout/radial5"/>
    <dgm:cxn modelId="{A75D237D-9C7A-43B9-8BF4-14127C0F7174}" type="presOf" srcId="{B3AA73FD-9411-4AF7-B9F7-C1085F17FF03}" destId="{6BE42522-8BE9-4211-8C00-8FC6F6237B6A}" srcOrd="0" destOrd="0" presId="urn:microsoft.com/office/officeart/2005/8/layout/radial5"/>
    <dgm:cxn modelId="{CF503AC1-9B5A-41EF-AE37-C2C0F5662AD1}" srcId="{F52C9FB2-51F4-43AC-A21C-C35A3B9C0924}" destId="{F30D4D29-CA12-45EE-B662-27A0906922CE}" srcOrd="4" destOrd="0" parTransId="{33924452-9DB4-451B-87BC-B8DC896AE3C4}" sibTransId="{6A0B38D3-9D9B-486A-9E8A-D33BD9C0AED6}"/>
    <dgm:cxn modelId="{337928EF-6B8B-49A9-9536-D36B4D0CD470}" type="presOf" srcId="{5BE74D1D-144D-4EE4-908C-2EF004FA345C}" destId="{6F7DF8FC-84FE-424A-84A0-61D51A0AB4B5}" srcOrd="0" destOrd="0" presId="urn:microsoft.com/office/officeart/2005/8/layout/radial5"/>
    <dgm:cxn modelId="{14AF75C6-FAEA-49EF-A527-3FBA5544CE70}" type="presOf" srcId="{EDD2F4B4-7AE0-493B-B9B6-543C8857C7BE}" destId="{13DB8894-BBFE-44A5-93A5-EEF2A279B964}" srcOrd="0" destOrd="0" presId="urn:microsoft.com/office/officeart/2005/8/layout/radial5"/>
    <dgm:cxn modelId="{6AC9C9B6-0508-4C05-8122-876EAA2ADA67}" type="presOf" srcId="{768AD4A9-1AE6-43F0-9E01-3D2F2C557010}" destId="{F5680B37-EECC-4122-B5D8-59C5C0A1B231}" srcOrd="0" destOrd="0" presId="urn:microsoft.com/office/officeart/2005/8/layout/radial5"/>
    <dgm:cxn modelId="{550B7A2B-0121-43B2-90DC-214EF8467987}" srcId="{C1075588-30E6-48EC-A854-A69C8D543B19}" destId="{25D539C7-460E-44ED-9FAD-887ACB6141DE}" srcOrd="1" destOrd="0" parTransId="{1EE005E0-877F-491A-B771-F6286223E507}" sibTransId="{73657D55-89F3-4862-BAA4-D33240468E93}"/>
    <dgm:cxn modelId="{AA5CCB79-0ECE-4799-A415-AB36FC1771C1}" type="presOf" srcId="{F30D4D29-CA12-45EE-B662-27A0906922CE}" destId="{FBC5B381-0035-44FE-AB5D-3C159E11ECBF}" srcOrd="0" destOrd="0" presId="urn:microsoft.com/office/officeart/2005/8/layout/radial5"/>
    <dgm:cxn modelId="{677D5027-2081-45E2-884A-B287C2FA8A2F}" type="presOf" srcId="{2AED6BF5-4754-4BC2-AC92-8BC44966FDB5}" destId="{0B8EF1E9-2541-466A-8AF0-EEDABB5A288B}" srcOrd="0" destOrd="0" presId="urn:microsoft.com/office/officeart/2005/8/layout/radial5"/>
    <dgm:cxn modelId="{037BB3F1-BE40-486D-A724-B517EF971E27}" srcId="{F52C9FB2-51F4-43AC-A21C-C35A3B9C0924}" destId="{1BE3FE68-9780-4E03-9F44-79AC22802377}" srcOrd="3" destOrd="0" parTransId="{2EEA2A01-5804-45D8-9840-CBA0D84B6270}" sibTransId="{9E20E0C6-9E8A-41CB-B757-A163EEA32781}"/>
    <dgm:cxn modelId="{3DE7A8E3-B512-492C-8B37-FFE7B0375383}" type="presOf" srcId="{33924452-9DB4-451B-87BC-B8DC896AE3C4}" destId="{79E5163D-8336-4A73-98D7-4454958E349F}" srcOrd="0" destOrd="0" presId="urn:microsoft.com/office/officeart/2005/8/layout/radial5"/>
    <dgm:cxn modelId="{03C53EE6-7E32-4C50-AB47-DF3A0CFC95D1}" type="presOf" srcId="{C6BD5BE2-EC84-49D3-876E-E787A62EB933}" destId="{F504E210-4F6D-4FA5-A2DB-DA472CF32EC7}" srcOrd="1" destOrd="0" presId="urn:microsoft.com/office/officeart/2005/8/layout/radial5"/>
    <dgm:cxn modelId="{5C65E0F8-C42D-403E-8729-EEA9AB283B75}" type="presOf" srcId="{4B17A22A-4E37-42A3-A1DD-572C49E7D317}" destId="{010580E9-AC5D-4B46-8259-1D10B9EF0FFD}" srcOrd="1" destOrd="0" presId="urn:microsoft.com/office/officeart/2005/8/layout/radial5"/>
    <dgm:cxn modelId="{9A8C6EE9-1946-4A87-A9C1-ECE43071F312}" srcId="{5BE74D1D-144D-4EE4-908C-2EF004FA345C}" destId="{9FC21AE4-034D-4E00-A1A3-7ABA29546EFD}" srcOrd="2" destOrd="0" parTransId="{F4EFA580-5DAE-4250-B3AF-1DC89FDC3B7C}" sibTransId="{B49B11EC-F8AC-40F7-BA34-CEE4CE0227BB}"/>
    <dgm:cxn modelId="{C7419009-0C67-4D53-A7D0-9EDA4AC4DC47}" type="presOf" srcId="{D7D356B2-7E1E-463C-99B0-696918842A83}" destId="{C771A874-F200-4CC6-8153-BFBD3016774D}" srcOrd="0" destOrd="0" presId="urn:microsoft.com/office/officeart/2005/8/layout/radial5"/>
    <dgm:cxn modelId="{E5E6237A-8847-4591-A5CC-0512D7306128}" type="presOf" srcId="{33924452-9DB4-451B-87BC-B8DC896AE3C4}" destId="{2E8CAE09-15F1-436D-824C-6BEEE02D57A6}" srcOrd="1" destOrd="0" presId="urn:microsoft.com/office/officeart/2005/8/layout/radial5"/>
    <dgm:cxn modelId="{C77544D9-4F86-4CA1-A91D-AE585EF8EFBE}" srcId="{C1075588-30E6-48EC-A854-A69C8D543B19}" destId="{98904485-A8E0-422B-BD9F-0DFEC088FDAB}" srcOrd="0" destOrd="0" parTransId="{EDCD9B8E-8101-476A-BFBC-9F0AD2D6A6B0}" sibTransId="{3E240976-9A9D-4B27-9599-258E2A9A5C5C}"/>
    <dgm:cxn modelId="{EC1BE28B-C350-43EC-8EB3-9B2F7604ABB7}" type="presOf" srcId="{B56F99FB-1E85-4C62-88FB-F28BC4CB26A1}" destId="{7368775C-9EF5-4F34-B912-C8AF6DB77D56}" srcOrd="0" destOrd="0" presId="urn:microsoft.com/office/officeart/2005/8/layout/radial5"/>
    <dgm:cxn modelId="{8E29249E-99CF-44ED-8E50-B37FA9AF16BD}" type="presOf" srcId="{6C7843A0-7F0C-46F3-809A-AD96980E1F97}" destId="{09F223FA-E7E3-4F7A-9ED7-FC1D18C980C8}" srcOrd="0" destOrd="0" presId="urn:microsoft.com/office/officeart/2005/8/layout/radial5"/>
    <dgm:cxn modelId="{BC304D27-7C63-4762-8C76-123F32164C3A}" type="presOf" srcId="{E9B09FD5-1339-4D2A-99C8-A5D19DB1008C}" destId="{BB012099-1864-4997-8EC4-D585B9B88DB9}" srcOrd="0" destOrd="0" presId="urn:microsoft.com/office/officeart/2005/8/layout/radial5"/>
    <dgm:cxn modelId="{8CDB012A-7C70-4F9A-946D-C9C45FC10E25}" type="presOf" srcId="{C6BD5BE2-EC84-49D3-876E-E787A62EB933}" destId="{D3068BE2-92BF-4E68-BD6C-507490892173}" srcOrd="0" destOrd="0" presId="urn:microsoft.com/office/officeart/2005/8/layout/radial5"/>
    <dgm:cxn modelId="{22136241-1D51-41FB-B751-DF2AE3E92EE7}" type="presOf" srcId="{24C411C5-9801-49B0-B597-281BAAF2AD05}" destId="{15F8F8D5-6CB1-4920-A394-13331FC33EEC}" srcOrd="0" destOrd="0" presId="urn:microsoft.com/office/officeart/2005/8/layout/radial5"/>
    <dgm:cxn modelId="{08000D67-BD4C-43E9-9AD2-B015C741ABFF}" srcId="{F52C9FB2-51F4-43AC-A21C-C35A3B9C0924}" destId="{E9B09FD5-1339-4D2A-99C8-A5D19DB1008C}" srcOrd="1" destOrd="0" parTransId="{2AED6BF5-4754-4BC2-AC92-8BC44966FDB5}" sibTransId="{F8ADA979-37E8-4F2A-9EE8-531399EC6209}"/>
    <dgm:cxn modelId="{BB50C51E-64C3-467B-8768-AB000B4C2D54}" type="presOf" srcId="{24C411C5-9801-49B0-B597-281BAAF2AD05}" destId="{2FC3133C-F1A2-461A-8665-97DE3E248888}" srcOrd="1" destOrd="0" presId="urn:microsoft.com/office/officeart/2005/8/layout/radial5"/>
    <dgm:cxn modelId="{7FD0BEE8-468B-49FC-8819-C949C3F8ECDF}" srcId="{F52C9FB2-51F4-43AC-A21C-C35A3B9C0924}" destId="{D7D356B2-7E1E-463C-99B0-696918842A83}" srcOrd="7" destOrd="0" parTransId="{4B17A22A-4E37-42A3-A1DD-572C49E7D317}" sibTransId="{2F6685CA-7D4B-4E2B-8D58-361577F8EB8A}"/>
    <dgm:cxn modelId="{E44D39CB-ABC6-4B21-BFF1-29BBF3049E7C}" srcId="{F52C9FB2-51F4-43AC-A21C-C35A3B9C0924}" destId="{6C7843A0-7F0C-46F3-809A-AD96980E1F97}" srcOrd="0" destOrd="0" parTransId="{C6BD5BE2-EC84-49D3-876E-E787A62EB933}" sibTransId="{524A16FD-A88C-452F-835E-7B7FDCC779DF}"/>
    <dgm:cxn modelId="{E9908619-140B-4513-A098-9114B4E52CCE}" srcId="{5BE74D1D-144D-4EE4-908C-2EF004FA345C}" destId="{F52C9FB2-51F4-43AC-A21C-C35A3B9C0924}" srcOrd="0" destOrd="0" parTransId="{2680C9D9-9AA5-41E0-86E9-7A89695BFEE5}" sibTransId="{9C55F200-C02B-43CF-A49A-2A51991D8E8F}"/>
    <dgm:cxn modelId="{5E324E80-BDF8-4916-B70B-8E65B98C0656}" type="presOf" srcId="{1BE3FE68-9780-4E03-9F44-79AC22802377}" destId="{940134EE-1005-49AD-BE2C-EB1FD570616A}" srcOrd="0" destOrd="0" presId="urn:microsoft.com/office/officeart/2005/8/layout/radial5"/>
    <dgm:cxn modelId="{3B788C40-C533-47DE-93DD-C7666B8CF7D4}" type="presOf" srcId="{B3AA73FD-9411-4AF7-B9F7-C1085F17FF03}" destId="{D2B0AE0A-EC93-42C4-8764-EB0634509035}" srcOrd="1" destOrd="0" presId="urn:microsoft.com/office/officeart/2005/8/layout/radial5"/>
    <dgm:cxn modelId="{42166399-8408-4DF8-B064-37947417CEF0}" type="presOf" srcId="{2EEA2A01-5804-45D8-9840-CBA0D84B6270}" destId="{1773A67D-6309-46AC-9C5C-433BA17F334A}" srcOrd="0" destOrd="0" presId="urn:microsoft.com/office/officeart/2005/8/layout/radial5"/>
    <dgm:cxn modelId="{0C1923CF-5932-4B4B-9618-CB446296F968}" type="presOf" srcId="{4B17A22A-4E37-42A3-A1DD-572C49E7D317}" destId="{0D84F094-48D5-4C24-AC06-6AA7A0055866}" srcOrd="0" destOrd="0" presId="urn:microsoft.com/office/officeart/2005/8/layout/radial5"/>
    <dgm:cxn modelId="{AE792412-2069-4878-BD5D-F28AEC9CCA4F}" type="presParOf" srcId="{6F7DF8FC-84FE-424A-84A0-61D51A0AB4B5}" destId="{1FAE22CD-DB35-4511-B5FA-068FDC53C708}" srcOrd="0" destOrd="0" presId="urn:microsoft.com/office/officeart/2005/8/layout/radial5"/>
    <dgm:cxn modelId="{77E4F74A-2FE7-4569-AFFE-BCFBAF53A39A}" type="presParOf" srcId="{6F7DF8FC-84FE-424A-84A0-61D51A0AB4B5}" destId="{D3068BE2-92BF-4E68-BD6C-507490892173}" srcOrd="1" destOrd="0" presId="urn:microsoft.com/office/officeart/2005/8/layout/radial5"/>
    <dgm:cxn modelId="{1CAB4521-AEDD-43B1-B468-0A2FBAB62C7B}" type="presParOf" srcId="{D3068BE2-92BF-4E68-BD6C-507490892173}" destId="{F504E210-4F6D-4FA5-A2DB-DA472CF32EC7}" srcOrd="0" destOrd="0" presId="urn:microsoft.com/office/officeart/2005/8/layout/radial5"/>
    <dgm:cxn modelId="{2F839A73-7805-4CC1-912B-92C71FB9959C}" type="presParOf" srcId="{6F7DF8FC-84FE-424A-84A0-61D51A0AB4B5}" destId="{09F223FA-E7E3-4F7A-9ED7-FC1D18C980C8}" srcOrd="2" destOrd="0" presId="urn:microsoft.com/office/officeart/2005/8/layout/radial5"/>
    <dgm:cxn modelId="{D26C0278-88C0-4A65-ACBE-B24D74730418}" type="presParOf" srcId="{6F7DF8FC-84FE-424A-84A0-61D51A0AB4B5}" destId="{0B8EF1E9-2541-466A-8AF0-EEDABB5A288B}" srcOrd="3" destOrd="0" presId="urn:microsoft.com/office/officeart/2005/8/layout/radial5"/>
    <dgm:cxn modelId="{05D201E7-3DA5-4F6E-84D1-2A7BAF92CF24}" type="presParOf" srcId="{0B8EF1E9-2541-466A-8AF0-EEDABB5A288B}" destId="{1A345623-4655-40F2-A2B2-67E2D0BBDD06}" srcOrd="0" destOrd="0" presId="urn:microsoft.com/office/officeart/2005/8/layout/radial5"/>
    <dgm:cxn modelId="{56F8D278-2B54-4246-A925-54D7CA224FBC}" type="presParOf" srcId="{6F7DF8FC-84FE-424A-84A0-61D51A0AB4B5}" destId="{BB012099-1864-4997-8EC4-D585B9B88DB9}" srcOrd="4" destOrd="0" presId="urn:microsoft.com/office/officeart/2005/8/layout/radial5"/>
    <dgm:cxn modelId="{26BF8637-A662-4F28-9F69-AE9199EAF988}" type="presParOf" srcId="{6F7DF8FC-84FE-424A-84A0-61D51A0AB4B5}" destId="{6BE42522-8BE9-4211-8C00-8FC6F6237B6A}" srcOrd="5" destOrd="0" presId="urn:microsoft.com/office/officeart/2005/8/layout/radial5"/>
    <dgm:cxn modelId="{8F56D9E5-FD12-46D0-8CCF-46D9DBFCC5B5}" type="presParOf" srcId="{6BE42522-8BE9-4211-8C00-8FC6F6237B6A}" destId="{D2B0AE0A-EC93-42C4-8764-EB0634509035}" srcOrd="0" destOrd="0" presId="urn:microsoft.com/office/officeart/2005/8/layout/radial5"/>
    <dgm:cxn modelId="{2E26CA9A-5F9A-4E8C-8B99-FDD5CF3D62AF}" type="presParOf" srcId="{6F7DF8FC-84FE-424A-84A0-61D51A0AB4B5}" destId="{13DB8894-BBFE-44A5-93A5-EEF2A279B964}" srcOrd="6" destOrd="0" presId="urn:microsoft.com/office/officeart/2005/8/layout/radial5"/>
    <dgm:cxn modelId="{B02AEDAA-1BF1-444B-91BF-D9994ECA2C3D}" type="presParOf" srcId="{6F7DF8FC-84FE-424A-84A0-61D51A0AB4B5}" destId="{1773A67D-6309-46AC-9C5C-433BA17F334A}" srcOrd="7" destOrd="0" presId="urn:microsoft.com/office/officeart/2005/8/layout/radial5"/>
    <dgm:cxn modelId="{3262ED51-038F-4D28-AF45-E41007A02906}" type="presParOf" srcId="{1773A67D-6309-46AC-9C5C-433BA17F334A}" destId="{E41084CE-CD20-422E-809D-0F57B5C3C4BA}" srcOrd="0" destOrd="0" presId="urn:microsoft.com/office/officeart/2005/8/layout/radial5"/>
    <dgm:cxn modelId="{82FBFA1C-ECF8-45D8-A076-E8E942A4B3D4}" type="presParOf" srcId="{6F7DF8FC-84FE-424A-84A0-61D51A0AB4B5}" destId="{940134EE-1005-49AD-BE2C-EB1FD570616A}" srcOrd="8" destOrd="0" presId="urn:microsoft.com/office/officeart/2005/8/layout/radial5"/>
    <dgm:cxn modelId="{5D71E129-D1B4-4230-A89B-114AFC0F82E8}" type="presParOf" srcId="{6F7DF8FC-84FE-424A-84A0-61D51A0AB4B5}" destId="{79E5163D-8336-4A73-98D7-4454958E349F}" srcOrd="9" destOrd="0" presId="urn:microsoft.com/office/officeart/2005/8/layout/radial5"/>
    <dgm:cxn modelId="{AA50F6EF-7DC5-4DC7-AD9D-FE104BB95189}" type="presParOf" srcId="{79E5163D-8336-4A73-98D7-4454958E349F}" destId="{2E8CAE09-15F1-436D-824C-6BEEE02D57A6}" srcOrd="0" destOrd="0" presId="urn:microsoft.com/office/officeart/2005/8/layout/radial5"/>
    <dgm:cxn modelId="{24B81C93-9F7A-4C15-98E6-B41866721538}" type="presParOf" srcId="{6F7DF8FC-84FE-424A-84A0-61D51A0AB4B5}" destId="{FBC5B381-0035-44FE-AB5D-3C159E11ECBF}" srcOrd="10" destOrd="0" presId="urn:microsoft.com/office/officeart/2005/8/layout/radial5"/>
    <dgm:cxn modelId="{266AC0E2-48EE-4A3B-81BB-AE600ED6F9AC}" type="presParOf" srcId="{6F7DF8FC-84FE-424A-84A0-61D51A0AB4B5}" destId="{34760093-EAE3-4B4F-89F9-ECA0A6CAAF46}" srcOrd="11" destOrd="0" presId="urn:microsoft.com/office/officeart/2005/8/layout/radial5"/>
    <dgm:cxn modelId="{97AD364D-38E8-42E1-BECE-124CBC636E70}" type="presParOf" srcId="{34760093-EAE3-4B4F-89F9-ECA0A6CAAF46}" destId="{EDFF52C0-F096-482C-A65B-1EF5A92813B5}" srcOrd="0" destOrd="0" presId="urn:microsoft.com/office/officeart/2005/8/layout/radial5"/>
    <dgm:cxn modelId="{101AF97D-4575-4587-B2FE-0A772AD526EC}" type="presParOf" srcId="{6F7DF8FC-84FE-424A-84A0-61D51A0AB4B5}" destId="{7368775C-9EF5-4F34-B912-C8AF6DB77D56}" srcOrd="12" destOrd="0" presId="urn:microsoft.com/office/officeart/2005/8/layout/radial5"/>
    <dgm:cxn modelId="{71AF5705-FE84-487C-9879-FD114D282395}" type="presParOf" srcId="{6F7DF8FC-84FE-424A-84A0-61D51A0AB4B5}" destId="{15F8F8D5-6CB1-4920-A394-13331FC33EEC}" srcOrd="13" destOrd="0" presId="urn:microsoft.com/office/officeart/2005/8/layout/radial5"/>
    <dgm:cxn modelId="{E692E739-4ACA-4845-9F7D-3EB9F8C78CA8}" type="presParOf" srcId="{15F8F8D5-6CB1-4920-A394-13331FC33EEC}" destId="{2FC3133C-F1A2-461A-8665-97DE3E248888}" srcOrd="0" destOrd="0" presId="urn:microsoft.com/office/officeart/2005/8/layout/radial5"/>
    <dgm:cxn modelId="{90C5AD9F-0664-4F07-A572-BFA2DBC58D87}" type="presParOf" srcId="{6F7DF8FC-84FE-424A-84A0-61D51A0AB4B5}" destId="{F5680B37-EECC-4122-B5D8-59C5C0A1B231}" srcOrd="14" destOrd="0" presId="urn:microsoft.com/office/officeart/2005/8/layout/radial5"/>
    <dgm:cxn modelId="{20633E82-C493-4EDD-A214-F0BB34C6D491}" type="presParOf" srcId="{6F7DF8FC-84FE-424A-84A0-61D51A0AB4B5}" destId="{0D84F094-48D5-4C24-AC06-6AA7A0055866}" srcOrd="15" destOrd="0" presId="urn:microsoft.com/office/officeart/2005/8/layout/radial5"/>
    <dgm:cxn modelId="{080FAD4E-063B-4371-90D9-00FDA3E0ED49}" type="presParOf" srcId="{0D84F094-48D5-4C24-AC06-6AA7A0055866}" destId="{010580E9-AC5D-4B46-8259-1D10B9EF0FFD}" srcOrd="0" destOrd="0" presId="urn:microsoft.com/office/officeart/2005/8/layout/radial5"/>
    <dgm:cxn modelId="{7BEC804C-0925-4F7E-9EF7-76D870AB0047}" type="presParOf" srcId="{6F7DF8FC-84FE-424A-84A0-61D51A0AB4B5}" destId="{C771A874-F200-4CC6-8153-BFBD3016774D}" srcOrd="16"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BE74D1D-144D-4EE4-908C-2EF004FA345C}"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US"/>
        </a:p>
      </dgm:t>
    </dgm:pt>
    <dgm:pt modelId="{F52C9FB2-51F4-43AC-A21C-C35A3B9C0924}">
      <dgm:prSet phldrT="[Text]"/>
      <dgm:spPr>
        <a:solidFill>
          <a:srgbClr val="98A5AD"/>
        </a:solidFill>
      </dgm:spPr>
      <dgm:t>
        <a:bodyPr/>
        <a:lstStyle/>
        <a:p>
          <a:r>
            <a:rPr lang="en-US" dirty="0"/>
            <a:t>Economic Case</a:t>
          </a:r>
        </a:p>
      </dgm:t>
    </dgm:pt>
    <dgm:pt modelId="{2680C9D9-9AA5-41E0-86E9-7A89695BFEE5}" type="parTrans" cxnId="{E9908619-140B-4513-A098-9114B4E52CCE}">
      <dgm:prSet/>
      <dgm:spPr/>
      <dgm:t>
        <a:bodyPr/>
        <a:lstStyle/>
        <a:p>
          <a:endParaRPr lang="en-US"/>
        </a:p>
      </dgm:t>
    </dgm:pt>
    <dgm:pt modelId="{9C55F200-C02B-43CF-A49A-2A51991D8E8F}" type="sibTrans" cxnId="{E9908619-140B-4513-A098-9114B4E52CCE}">
      <dgm:prSet/>
      <dgm:spPr/>
      <dgm:t>
        <a:bodyPr/>
        <a:lstStyle/>
        <a:p>
          <a:endParaRPr lang="en-US"/>
        </a:p>
      </dgm:t>
    </dgm:pt>
    <dgm:pt modelId="{6C7843A0-7F0C-46F3-809A-AD96980E1F97}">
      <dgm:prSet phldrT="[Text]"/>
      <dgm:spPr>
        <a:noFill/>
        <a:ln>
          <a:noFill/>
        </a:ln>
      </dgm:spPr>
      <dgm:t>
        <a:bodyPr/>
        <a:lstStyle/>
        <a:p>
          <a:endParaRPr lang="en-US" dirty="0"/>
        </a:p>
      </dgm:t>
    </dgm:pt>
    <dgm:pt modelId="{C6BD5BE2-EC84-49D3-876E-E787A62EB933}" type="parTrans" cxnId="{E44D39CB-ABC6-4B21-BFF1-29BBF3049E7C}">
      <dgm:prSet/>
      <dgm:spPr>
        <a:noFill/>
      </dgm:spPr>
      <dgm:t>
        <a:bodyPr/>
        <a:lstStyle/>
        <a:p>
          <a:endParaRPr lang="en-US"/>
        </a:p>
      </dgm:t>
    </dgm:pt>
    <dgm:pt modelId="{524A16FD-A88C-452F-835E-7B7FDCC779DF}" type="sibTrans" cxnId="{E44D39CB-ABC6-4B21-BFF1-29BBF3049E7C}">
      <dgm:prSet/>
      <dgm:spPr/>
      <dgm:t>
        <a:bodyPr/>
        <a:lstStyle/>
        <a:p>
          <a:endParaRPr lang="en-US"/>
        </a:p>
      </dgm:t>
    </dgm:pt>
    <dgm:pt modelId="{E9B09FD5-1339-4D2A-99C8-A5D19DB1008C}">
      <dgm:prSet phldrT="[Text]" custT="1"/>
      <dgm:spPr/>
      <dgm:t>
        <a:bodyPr lIns="0" tIns="0" rIns="0" bIns="0"/>
        <a:lstStyle/>
        <a:p>
          <a:r>
            <a:rPr lang="en-US" sz="1650" dirty="0"/>
            <a:t>Commercial Case</a:t>
          </a:r>
        </a:p>
      </dgm:t>
    </dgm:pt>
    <dgm:pt modelId="{2AED6BF5-4754-4BC2-AC92-8BC44966FDB5}" type="parTrans" cxnId="{08000D67-BD4C-43E9-9AD2-B015C741ABFF}">
      <dgm:prSet/>
      <dgm:spPr/>
      <dgm:t>
        <a:bodyPr/>
        <a:lstStyle/>
        <a:p>
          <a:endParaRPr lang="en-US"/>
        </a:p>
      </dgm:t>
    </dgm:pt>
    <dgm:pt modelId="{F8ADA979-37E8-4F2A-9EE8-531399EC6209}" type="sibTrans" cxnId="{08000D67-BD4C-43E9-9AD2-B015C741ABFF}">
      <dgm:prSet/>
      <dgm:spPr/>
      <dgm:t>
        <a:bodyPr/>
        <a:lstStyle/>
        <a:p>
          <a:endParaRPr lang="en-US"/>
        </a:p>
      </dgm:t>
    </dgm:pt>
    <dgm:pt modelId="{C1075588-30E6-48EC-A854-A69C8D543B19}">
      <dgm:prSet phldrT="[Text]"/>
      <dgm:spPr/>
      <dgm:t>
        <a:bodyPr/>
        <a:lstStyle/>
        <a:p>
          <a:endParaRPr lang="en-US"/>
        </a:p>
      </dgm:t>
    </dgm:pt>
    <dgm:pt modelId="{692CAC04-0405-438C-A100-F7324435DA13}" type="parTrans" cxnId="{C25570E3-CFD4-4742-8079-212173F742A4}">
      <dgm:prSet/>
      <dgm:spPr/>
      <dgm:t>
        <a:bodyPr/>
        <a:lstStyle/>
        <a:p>
          <a:endParaRPr lang="en-US"/>
        </a:p>
      </dgm:t>
    </dgm:pt>
    <dgm:pt modelId="{D7F2D9F6-BCA8-4166-A24B-53FE52443EAA}" type="sibTrans" cxnId="{C25570E3-CFD4-4742-8079-212173F742A4}">
      <dgm:prSet/>
      <dgm:spPr/>
      <dgm:t>
        <a:bodyPr/>
        <a:lstStyle/>
        <a:p>
          <a:endParaRPr lang="en-US"/>
        </a:p>
      </dgm:t>
    </dgm:pt>
    <dgm:pt modelId="{98904485-A8E0-422B-BD9F-0DFEC088FDAB}">
      <dgm:prSet phldrT="[Text]" phldr="1"/>
      <dgm:spPr/>
      <dgm:t>
        <a:bodyPr/>
        <a:lstStyle/>
        <a:p>
          <a:endParaRPr lang="en-US"/>
        </a:p>
      </dgm:t>
    </dgm:pt>
    <dgm:pt modelId="{EDCD9B8E-8101-476A-BFBC-9F0AD2D6A6B0}" type="parTrans" cxnId="{C77544D9-4F86-4CA1-A91D-AE585EF8EFBE}">
      <dgm:prSet/>
      <dgm:spPr/>
      <dgm:t>
        <a:bodyPr/>
        <a:lstStyle/>
        <a:p>
          <a:endParaRPr lang="en-US"/>
        </a:p>
      </dgm:t>
    </dgm:pt>
    <dgm:pt modelId="{3E240976-9A9D-4B27-9599-258E2A9A5C5C}" type="sibTrans" cxnId="{C77544D9-4F86-4CA1-A91D-AE585EF8EFBE}">
      <dgm:prSet/>
      <dgm:spPr/>
      <dgm:t>
        <a:bodyPr/>
        <a:lstStyle/>
        <a:p>
          <a:endParaRPr lang="en-US"/>
        </a:p>
      </dgm:t>
    </dgm:pt>
    <dgm:pt modelId="{25D539C7-460E-44ED-9FAD-887ACB6141DE}">
      <dgm:prSet phldrT="[Text]" phldr="1"/>
      <dgm:spPr/>
      <dgm:t>
        <a:bodyPr/>
        <a:lstStyle/>
        <a:p>
          <a:endParaRPr lang="en-US"/>
        </a:p>
      </dgm:t>
    </dgm:pt>
    <dgm:pt modelId="{1EE005E0-877F-491A-B771-F6286223E507}" type="parTrans" cxnId="{550B7A2B-0121-43B2-90DC-214EF8467987}">
      <dgm:prSet/>
      <dgm:spPr/>
      <dgm:t>
        <a:bodyPr/>
        <a:lstStyle/>
        <a:p>
          <a:endParaRPr lang="en-US"/>
        </a:p>
      </dgm:t>
    </dgm:pt>
    <dgm:pt modelId="{73657D55-89F3-4862-BAA4-D33240468E93}" type="sibTrans" cxnId="{550B7A2B-0121-43B2-90DC-214EF8467987}">
      <dgm:prSet/>
      <dgm:spPr/>
      <dgm:t>
        <a:bodyPr/>
        <a:lstStyle/>
        <a:p>
          <a:endParaRPr lang="en-US"/>
        </a:p>
      </dgm:t>
    </dgm:pt>
    <dgm:pt modelId="{9FC21AE4-034D-4E00-A1A3-7ABA29546EFD}">
      <dgm:prSet phldrT="[Text]" phldr="1"/>
      <dgm:spPr/>
      <dgm:t>
        <a:bodyPr/>
        <a:lstStyle/>
        <a:p>
          <a:endParaRPr lang="en-US" dirty="0"/>
        </a:p>
      </dgm:t>
    </dgm:pt>
    <dgm:pt modelId="{F4EFA580-5DAE-4250-B3AF-1DC89FDC3B7C}" type="parTrans" cxnId="{9A8C6EE9-1946-4A87-A9C1-ECE43071F312}">
      <dgm:prSet/>
      <dgm:spPr/>
      <dgm:t>
        <a:bodyPr/>
        <a:lstStyle/>
        <a:p>
          <a:endParaRPr lang="en-US"/>
        </a:p>
      </dgm:t>
    </dgm:pt>
    <dgm:pt modelId="{B49B11EC-F8AC-40F7-BA34-CEE4CE0227BB}" type="sibTrans" cxnId="{9A8C6EE9-1946-4A87-A9C1-ECE43071F312}">
      <dgm:prSet/>
      <dgm:spPr/>
      <dgm:t>
        <a:bodyPr/>
        <a:lstStyle/>
        <a:p>
          <a:endParaRPr lang="en-US"/>
        </a:p>
      </dgm:t>
    </dgm:pt>
    <dgm:pt modelId="{1C334E47-3682-4857-9E01-C64660D40227}">
      <dgm:prSet phldrT="[Text]" phldr="1"/>
      <dgm:spPr/>
      <dgm:t>
        <a:bodyPr/>
        <a:lstStyle/>
        <a:p>
          <a:endParaRPr lang="en-US"/>
        </a:p>
      </dgm:t>
    </dgm:pt>
    <dgm:pt modelId="{A35347CF-2494-4E83-816D-0E2282D1DFCD}" type="parTrans" cxnId="{E3F6AC00-2FC7-49A3-A510-1CBAEFF5CD2D}">
      <dgm:prSet/>
      <dgm:spPr/>
      <dgm:t>
        <a:bodyPr/>
        <a:lstStyle/>
        <a:p>
          <a:endParaRPr lang="en-US"/>
        </a:p>
      </dgm:t>
    </dgm:pt>
    <dgm:pt modelId="{738654E3-C536-4F23-927F-F98EC1C3EA81}" type="sibTrans" cxnId="{E3F6AC00-2FC7-49A3-A510-1CBAEFF5CD2D}">
      <dgm:prSet/>
      <dgm:spPr/>
      <dgm:t>
        <a:bodyPr/>
        <a:lstStyle/>
        <a:p>
          <a:endParaRPr lang="en-US"/>
        </a:p>
      </dgm:t>
    </dgm:pt>
    <dgm:pt modelId="{3BFF399D-7CA0-4941-9F86-2F1F07879D2E}">
      <dgm:prSet phldrT="[Text]" phldr="1"/>
      <dgm:spPr/>
      <dgm:t>
        <a:bodyPr/>
        <a:lstStyle/>
        <a:p>
          <a:endParaRPr lang="en-US"/>
        </a:p>
      </dgm:t>
    </dgm:pt>
    <dgm:pt modelId="{5A344F91-853B-4AB8-B341-537E789A3A85}" type="parTrans" cxnId="{895D79D3-5B8D-4D22-9DF6-D0F8AFA63C7C}">
      <dgm:prSet/>
      <dgm:spPr/>
      <dgm:t>
        <a:bodyPr/>
        <a:lstStyle/>
        <a:p>
          <a:endParaRPr lang="en-US"/>
        </a:p>
      </dgm:t>
    </dgm:pt>
    <dgm:pt modelId="{8F9342A2-9156-46DC-AF4D-B3F5FA067082}" type="sibTrans" cxnId="{895D79D3-5B8D-4D22-9DF6-D0F8AFA63C7C}">
      <dgm:prSet/>
      <dgm:spPr/>
      <dgm:t>
        <a:bodyPr/>
        <a:lstStyle/>
        <a:p>
          <a:endParaRPr lang="en-US"/>
        </a:p>
      </dgm:t>
    </dgm:pt>
    <dgm:pt modelId="{EDD2F4B4-7AE0-493B-B9B6-543C8857C7BE}">
      <dgm:prSet phldrT="[Text]" custT="1"/>
      <dgm:spPr>
        <a:solidFill>
          <a:srgbClr val="AE1031"/>
        </a:solidFill>
      </dgm:spPr>
      <dgm:t>
        <a:bodyPr lIns="0" tIns="0" rIns="0" bIns="0"/>
        <a:lstStyle/>
        <a:p>
          <a:r>
            <a:rPr lang="en-US" sz="1650" dirty="0"/>
            <a:t>Financial Case</a:t>
          </a:r>
        </a:p>
      </dgm:t>
    </dgm:pt>
    <dgm:pt modelId="{B3AA73FD-9411-4AF7-B9F7-C1085F17FF03}" type="parTrans" cxnId="{1B9FA329-F73E-4028-A628-9439E8FFE44E}">
      <dgm:prSet/>
      <dgm:spPr/>
      <dgm:t>
        <a:bodyPr/>
        <a:lstStyle/>
        <a:p>
          <a:endParaRPr lang="en-US"/>
        </a:p>
      </dgm:t>
    </dgm:pt>
    <dgm:pt modelId="{A59D597F-74CD-445B-BCB8-FC34B5D9ED3C}" type="sibTrans" cxnId="{1B9FA329-F73E-4028-A628-9439E8FFE44E}">
      <dgm:prSet/>
      <dgm:spPr/>
      <dgm:t>
        <a:bodyPr/>
        <a:lstStyle/>
        <a:p>
          <a:endParaRPr lang="en-US"/>
        </a:p>
      </dgm:t>
    </dgm:pt>
    <dgm:pt modelId="{1BE3FE68-9780-4E03-9F44-79AC22802377}">
      <dgm:prSet phldrT="[Text]" custT="1"/>
      <dgm:spPr/>
      <dgm:t>
        <a:bodyPr lIns="0" tIns="0" rIns="0" bIns="0"/>
        <a:lstStyle/>
        <a:p>
          <a:r>
            <a:rPr lang="en-US" sz="1650" dirty="0"/>
            <a:t>Management Case</a:t>
          </a:r>
        </a:p>
      </dgm:t>
    </dgm:pt>
    <dgm:pt modelId="{2EEA2A01-5804-45D8-9840-CBA0D84B6270}" type="parTrans" cxnId="{037BB3F1-BE40-486D-A724-B517EF971E27}">
      <dgm:prSet/>
      <dgm:spPr/>
      <dgm:t>
        <a:bodyPr/>
        <a:lstStyle/>
        <a:p>
          <a:endParaRPr lang="en-US"/>
        </a:p>
      </dgm:t>
    </dgm:pt>
    <dgm:pt modelId="{9E20E0C6-9E8A-41CB-B757-A163EEA32781}" type="sibTrans" cxnId="{037BB3F1-BE40-486D-A724-B517EF971E27}">
      <dgm:prSet/>
      <dgm:spPr/>
      <dgm:t>
        <a:bodyPr/>
        <a:lstStyle/>
        <a:p>
          <a:endParaRPr lang="en-US"/>
        </a:p>
      </dgm:t>
    </dgm:pt>
    <dgm:pt modelId="{D7D356B2-7E1E-463C-99B0-696918842A83}">
      <dgm:prSet phldrT="[Text]"/>
      <dgm:spPr>
        <a:noFill/>
      </dgm:spPr>
      <dgm:t>
        <a:bodyPr/>
        <a:lstStyle/>
        <a:p>
          <a:endParaRPr lang="en-US" dirty="0"/>
        </a:p>
      </dgm:t>
    </dgm:pt>
    <dgm:pt modelId="{4B17A22A-4E37-42A3-A1DD-572C49E7D317}" type="parTrans" cxnId="{7FD0BEE8-468B-49FC-8819-C949C3F8ECDF}">
      <dgm:prSet/>
      <dgm:spPr>
        <a:noFill/>
      </dgm:spPr>
      <dgm:t>
        <a:bodyPr/>
        <a:lstStyle/>
        <a:p>
          <a:endParaRPr lang="en-US"/>
        </a:p>
      </dgm:t>
    </dgm:pt>
    <dgm:pt modelId="{2F6685CA-7D4B-4E2B-8D58-361577F8EB8A}" type="sibTrans" cxnId="{7FD0BEE8-468B-49FC-8819-C949C3F8ECDF}">
      <dgm:prSet/>
      <dgm:spPr/>
      <dgm:t>
        <a:bodyPr/>
        <a:lstStyle/>
        <a:p>
          <a:endParaRPr lang="en-US"/>
        </a:p>
      </dgm:t>
    </dgm:pt>
    <dgm:pt modelId="{F30D4D29-CA12-45EE-B662-27A0906922CE}">
      <dgm:prSet phldrT="[Text]"/>
      <dgm:spPr>
        <a:noFill/>
        <a:ln>
          <a:noFill/>
        </a:ln>
      </dgm:spPr>
      <dgm:t>
        <a:bodyPr/>
        <a:lstStyle/>
        <a:p>
          <a:endParaRPr lang="en-US" dirty="0"/>
        </a:p>
      </dgm:t>
    </dgm:pt>
    <dgm:pt modelId="{33924452-9DB4-451B-87BC-B8DC896AE3C4}" type="parTrans" cxnId="{CF503AC1-9B5A-41EF-AE37-C2C0F5662AD1}">
      <dgm:prSet/>
      <dgm:spPr>
        <a:noFill/>
      </dgm:spPr>
      <dgm:t>
        <a:bodyPr/>
        <a:lstStyle/>
        <a:p>
          <a:endParaRPr lang="en-US"/>
        </a:p>
      </dgm:t>
    </dgm:pt>
    <dgm:pt modelId="{6A0B38D3-9D9B-486A-9E8A-D33BD9C0AED6}" type="sibTrans" cxnId="{CF503AC1-9B5A-41EF-AE37-C2C0F5662AD1}">
      <dgm:prSet/>
      <dgm:spPr/>
      <dgm:t>
        <a:bodyPr/>
        <a:lstStyle/>
        <a:p>
          <a:endParaRPr lang="en-US"/>
        </a:p>
      </dgm:t>
    </dgm:pt>
    <dgm:pt modelId="{768AD4A9-1AE6-43F0-9E01-3D2F2C557010}">
      <dgm:prSet phldrT="[Text]" custT="1"/>
      <dgm:spPr/>
      <dgm:t>
        <a:bodyPr lIns="0" tIns="0" rIns="0" bIns="0"/>
        <a:lstStyle/>
        <a:p>
          <a:r>
            <a:rPr lang="en-US" sz="1650" dirty="0"/>
            <a:t>Strategic Case</a:t>
          </a:r>
        </a:p>
      </dgm:t>
    </dgm:pt>
    <dgm:pt modelId="{24C411C5-9801-49B0-B597-281BAAF2AD05}" type="parTrans" cxnId="{26E18287-539A-4FF6-93FF-8A8603A9E262}">
      <dgm:prSet/>
      <dgm:spPr/>
      <dgm:t>
        <a:bodyPr/>
        <a:lstStyle/>
        <a:p>
          <a:endParaRPr lang="en-US"/>
        </a:p>
      </dgm:t>
    </dgm:pt>
    <dgm:pt modelId="{32287973-5CED-4463-B6FA-B57B869574E0}" type="sibTrans" cxnId="{26E18287-539A-4FF6-93FF-8A8603A9E262}">
      <dgm:prSet/>
      <dgm:spPr/>
      <dgm:t>
        <a:bodyPr/>
        <a:lstStyle/>
        <a:p>
          <a:endParaRPr lang="en-US"/>
        </a:p>
      </dgm:t>
    </dgm:pt>
    <dgm:pt modelId="{B56F99FB-1E85-4C62-88FB-F28BC4CB26A1}">
      <dgm:prSet phldrT="[Text]"/>
      <dgm:spPr>
        <a:noFill/>
      </dgm:spPr>
      <dgm:t>
        <a:bodyPr/>
        <a:lstStyle/>
        <a:p>
          <a:endParaRPr lang="en-US" dirty="0"/>
        </a:p>
      </dgm:t>
    </dgm:pt>
    <dgm:pt modelId="{C8066A36-45B4-4830-9133-477318E7BD6E}" type="sibTrans" cxnId="{268E96E9-6400-4B10-8B1A-FC105709D687}">
      <dgm:prSet/>
      <dgm:spPr/>
      <dgm:t>
        <a:bodyPr/>
        <a:lstStyle/>
        <a:p>
          <a:endParaRPr lang="en-US"/>
        </a:p>
      </dgm:t>
    </dgm:pt>
    <dgm:pt modelId="{CE2C7B9C-60BB-41ED-A960-26DEACB43E39}" type="parTrans" cxnId="{268E96E9-6400-4B10-8B1A-FC105709D687}">
      <dgm:prSet/>
      <dgm:spPr>
        <a:noFill/>
      </dgm:spPr>
      <dgm:t>
        <a:bodyPr/>
        <a:lstStyle/>
        <a:p>
          <a:endParaRPr lang="en-US"/>
        </a:p>
      </dgm:t>
    </dgm:pt>
    <dgm:pt modelId="{6F7DF8FC-84FE-424A-84A0-61D51A0AB4B5}" type="pres">
      <dgm:prSet presAssocID="{5BE74D1D-144D-4EE4-908C-2EF004FA345C}" presName="Name0" presStyleCnt="0">
        <dgm:presLayoutVars>
          <dgm:chMax val="1"/>
          <dgm:dir/>
          <dgm:animLvl val="ctr"/>
          <dgm:resizeHandles val="exact"/>
        </dgm:presLayoutVars>
      </dgm:prSet>
      <dgm:spPr/>
      <dgm:t>
        <a:bodyPr/>
        <a:lstStyle/>
        <a:p>
          <a:endParaRPr lang="en-GB"/>
        </a:p>
      </dgm:t>
    </dgm:pt>
    <dgm:pt modelId="{1FAE22CD-DB35-4511-B5FA-068FDC53C708}" type="pres">
      <dgm:prSet presAssocID="{F52C9FB2-51F4-43AC-A21C-C35A3B9C0924}" presName="centerShape" presStyleLbl="node0" presStyleIdx="0" presStyleCnt="1" custScaleX="159232" custScaleY="159232"/>
      <dgm:spPr/>
      <dgm:t>
        <a:bodyPr/>
        <a:lstStyle/>
        <a:p>
          <a:endParaRPr lang="en-GB"/>
        </a:p>
      </dgm:t>
    </dgm:pt>
    <dgm:pt modelId="{D3068BE2-92BF-4E68-BD6C-507490892173}" type="pres">
      <dgm:prSet presAssocID="{C6BD5BE2-EC84-49D3-876E-E787A62EB933}" presName="parTrans" presStyleLbl="sibTrans2D1" presStyleIdx="0" presStyleCnt="8"/>
      <dgm:spPr/>
      <dgm:t>
        <a:bodyPr/>
        <a:lstStyle/>
        <a:p>
          <a:endParaRPr lang="en-GB"/>
        </a:p>
      </dgm:t>
    </dgm:pt>
    <dgm:pt modelId="{F504E210-4F6D-4FA5-A2DB-DA472CF32EC7}" type="pres">
      <dgm:prSet presAssocID="{C6BD5BE2-EC84-49D3-876E-E787A62EB933}" presName="connectorText" presStyleLbl="sibTrans2D1" presStyleIdx="0" presStyleCnt="8"/>
      <dgm:spPr/>
      <dgm:t>
        <a:bodyPr/>
        <a:lstStyle/>
        <a:p>
          <a:endParaRPr lang="en-GB"/>
        </a:p>
      </dgm:t>
    </dgm:pt>
    <dgm:pt modelId="{09F223FA-E7E3-4F7A-9ED7-FC1D18C980C8}" type="pres">
      <dgm:prSet presAssocID="{6C7843A0-7F0C-46F3-809A-AD96980E1F97}" presName="node" presStyleLbl="node1" presStyleIdx="0" presStyleCnt="8">
        <dgm:presLayoutVars>
          <dgm:bulletEnabled val="1"/>
        </dgm:presLayoutVars>
      </dgm:prSet>
      <dgm:spPr/>
      <dgm:t>
        <a:bodyPr/>
        <a:lstStyle/>
        <a:p>
          <a:endParaRPr lang="en-GB"/>
        </a:p>
      </dgm:t>
    </dgm:pt>
    <dgm:pt modelId="{0B8EF1E9-2541-466A-8AF0-EEDABB5A288B}" type="pres">
      <dgm:prSet presAssocID="{2AED6BF5-4754-4BC2-AC92-8BC44966FDB5}" presName="parTrans" presStyleLbl="sibTrans2D1" presStyleIdx="1" presStyleCnt="8"/>
      <dgm:spPr/>
      <dgm:t>
        <a:bodyPr/>
        <a:lstStyle/>
        <a:p>
          <a:endParaRPr lang="en-GB"/>
        </a:p>
      </dgm:t>
    </dgm:pt>
    <dgm:pt modelId="{1A345623-4655-40F2-A2B2-67E2D0BBDD06}" type="pres">
      <dgm:prSet presAssocID="{2AED6BF5-4754-4BC2-AC92-8BC44966FDB5}" presName="connectorText" presStyleLbl="sibTrans2D1" presStyleIdx="1" presStyleCnt="8"/>
      <dgm:spPr/>
      <dgm:t>
        <a:bodyPr/>
        <a:lstStyle/>
        <a:p>
          <a:endParaRPr lang="en-GB"/>
        </a:p>
      </dgm:t>
    </dgm:pt>
    <dgm:pt modelId="{BB012099-1864-4997-8EC4-D585B9B88DB9}" type="pres">
      <dgm:prSet presAssocID="{E9B09FD5-1339-4D2A-99C8-A5D19DB1008C}" presName="node" presStyleLbl="node1" presStyleIdx="1" presStyleCnt="8" custScaleX="104858" custScaleY="104858">
        <dgm:presLayoutVars>
          <dgm:bulletEnabled val="1"/>
        </dgm:presLayoutVars>
      </dgm:prSet>
      <dgm:spPr/>
      <dgm:t>
        <a:bodyPr/>
        <a:lstStyle/>
        <a:p>
          <a:endParaRPr lang="en-GB"/>
        </a:p>
      </dgm:t>
    </dgm:pt>
    <dgm:pt modelId="{6BE42522-8BE9-4211-8C00-8FC6F6237B6A}" type="pres">
      <dgm:prSet presAssocID="{B3AA73FD-9411-4AF7-B9F7-C1085F17FF03}" presName="parTrans" presStyleLbl="sibTrans2D1" presStyleIdx="2" presStyleCnt="8"/>
      <dgm:spPr/>
      <dgm:t>
        <a:bodyPr/>
        <a:lstStyle/>
        <a:p>
          <a:endParaRPr lang="en-GB"/>
        </a:p>
      </dgm:t>
    </dgm:pt>
    <dgm:pt modelId="{D2B0AE0A-EC93-42C4-8764-EB0634509035}" type="pres">
      <dgm:prSet presAssocID="{B3AA73FD-9411-4AF7-B9F7-C1085F17FF03}" presName="connectorText" presStyleLbl="sibTrans2D1" presStyleIdx="2" presStyleCnt="8"/>
      <dgm:spPr/>
      <dgm:t>
        <a:bodyPr/>
        <a:lstStyle/>
        <a:p>
          <a:endParaRPr lang="en-GB"/>
        </a:p>
      </dgm:t>
    </dgm:pt>
    <dgm:pt modelId="{13DB8894-BBFE-44A5-93A5-EEF2A279B964}" type="pres">
      <dgm:prSet presAssocID="{EDD2F4B4-7AE0-493B-B9B6-543C8857C7BE}" presName="node" presStyleLbl="node1" presStyleIdx="2" presStyleCnt="8" custScaleX="104858" custScaleY="104858">
        <dgm:presLayoutVars>
          <dgm:bulletEnabled val="1"/>
        </dgm:presLayoutVars>
      </dgm:prSet>
      <dgm:spPr/>
      <dgm:t>
        <a:bodyPr/>
        <a:lstStyle/>
        <a:p>
          <a:endParaRPr lang="en-GB"/>
        </a:p>
      </dgm:t>
    </dgm:pt>
    <dgm:pt modelId="{1773A67D-6309-46AC-9C5C-433BA17F334A}" type="pres">
      <dgm:prSet presAssocID="{2EEA2A01-5804-45D8-9840-CBA0D84B6270}" presName="parTrans" presStyleLbl="sibTrans2D1" presStyleIdx="3" presStyleCnt="8"/>
      <dgm:spPr/>
      <dgm:t>
        <a:bodyPr/>
        <a:lstStyle/>
        <a:p>
          <a:endParaRPr lang="en-GB"/>
        </a:p>
      </dgm:t>
    </dgm:pt>
    <dgm:pt modelId="{E41084CE-CD20-422E-809D-0F57B5C3C4BA}" type="pres">
      <dgm:prSet presAssocID="{2EEA2A01-5804-45D8-9840-CBA0D84B6270}" presName="connectorText" presStyleLbl="sibTrans2D1" presStyleIdx="3" presStyleCnt="8"/>
      <dgm:spPr/>
      <dgm:t>
        <a:bodyPr/>
        <a:lstStyle/>
        <a:p>
          <a:endParaRPr lang="en-GB"/>
        </a:p>
      </dgm:t>
    </dgm:pt>
    <dgm:pt modelId="{940134EE-1005-49AD-BE2C-EB1FD570616A}" type="pres">
      <dgm:prSet presAssocID="{1BE3FE68-9780-4E03-9F44-79AC22802377}" presName="node" presStyleLbl="node1" presStyleIdx="3" presStyleCnt="8" custScaleX="104858" custScaleY="104858">
        <dgm:presLayoutVars>
          <dgm:bulletEnabled val="1"/>
        </dgm:presLayoutVars>
      </dgm:prSet>
      <dgm:spPr/>
      <dgm:t>
        <a:bodyPr/>
        <a:lstStyle/>
        <a:p>
          <a:endParaRPr lang="en-GB"/>
        </a:p>
      </dgm:t>
    </dgm:pt>
    <dgm:pt modelId="{79E5163D-8336-4A73-98D7-4454958E349F}" type="pres">
      <dgm:prSet presAssocID="{33924452-9DB4-451B-87BC-B8DC896AE3C4}" presName="parTrans" presStyleLbl="sibTrans2D1" presStyleIdx="4" presStyleCnt="8"/>
      <dgm:spPr/>
      <dgm:t>
        <a:bodyPr/>
        <a:lstStyle/>
        <a:p>
          <a:endParaRPr lang="en-GB"/>
        </a:p>
      </dgm:t>
    </dgm:pt>
    <dgm:pt modelId="{2E8CAE09-15F1-436D-824C-6BEEE02D57A6}" type="pres">
      <dgm:prSet presAssocID="{33924452-9DB4-451B-87BC-B8DC896AE3C4}" presName="connectorText" presStyleLbl="sibTrans2D1" presStyleIdx="4" presStyleCnt="8"/>
      <dgm:spPr/>
      <dgm:t>
        <a:bodyPr/>
        <a:lstStyle/>
        <a:p>
          <a:endParaRPr lang="en-GB"/>
        </a:p>
      </dgm:t>
    </dgm:pt>
    <dgm:pt modelId="{FBC5B381-0035-44FE-AB5D-3C159E11ECBF}" type="pres">
      <dgm:prSet presAssocID="{F30D4D29-CA12-45EE-B662-27A0906922CE}" presName="node" presStyleLbl="node1" presStyleIdx="4" presStyleCnt="8">
        <dgm:presLayoutVars>
          <dgm:bulletEnabled val="1"/>
        </dgm:presLayoutVars>
      </dgm:prSet>
      <dgm:spPr/>
      <dgm:t>
        <a:bodyPr/>
        <a:lstStyle/>
        <a:p>
          <a:endParaRPr lang="en-GB"/>
        </a:p>
      </dgm:t>
    </dgm:pt>
    <dgm:pt modelId="{34760093-EAE3-4B4F-89F9-ECA0A6CAAF46}" type="pres">
      <dgm:prSet presAssocID="{CE2C7B9C-60BB-41ED-A960-26DEACB43E39}" presName="parTrans" presStyleLbl="sibTrans2D1" presStyleIdx="5" presStyleCnt="8"/>
      <dgm:spPr/>
      <dgm:t>
        <a:bodyPr/>
        <a:lstStyle/>
        <a:p>
          <a:endParaRPr lang="en-GB"/>
        </a:p>
      </dgm:t>
    </dgm:pt>
    <dgm:pt modelId="{EDFF52C0-F096-482C-A65B-1EF5A92813B5}" type="pres">
      <dgm:prSet presAssocID="{CE2C7B9C-60BB-41ED-A960-26DEACB43E39}" presName="connectorText" presStyleLbl="sibTrans2D1" presStyleIdx="5" presStyleCnt="8"/>
      <dgm:spPr/>
      <dgm:t>
        <a:bodyPr/>
        <a:lstStyle/>
        <a:p>
          <a:endParaRPr lang="en-GB"/>
        </a:p>
      </dgm:t>
    </dgm:pt>
    <dgm:pt modelId="{7368775C-9EF5-4F34-B912-C8AF6DB77D56}" type="pres">
      <dgm:prSet presAssocID="{B56F99FB-1E85-4C62-88FB-F28BC4CB26A1}" presName="node" presStyleLbl="node1" presStyleIdx="5" presStyleCnt="8">
        <dgm:presLayoutVars>
          <dgm:bulletEnabled val="1"/>
        </dgm:presLayoutVars>
      </dgm:prSet>
      <dgm:spPr/>
      <dgm:t>
        <a:bodyPr/>
        <a:lstStyle/>
        <a:p>
          <a:endParaRPr lang="en-GB"/>
        </a:p>
      </dgm:t>
    </dgm:pt>
    <dgm:pt modelId="{15F8F8D5-6CB1-4920-A394-13331FC33EEC}" type="pres">
      <dgm:prSet presAssocID="{24C411C5-9801-49B0-B597-281BAAF2AD05}" presName="parTrans" presStyleLbl="sibTrans2D1" presStyleIdx="6" presStyleCnt="8" custAng="0" custFlipHor="1"/>
      <dgm:spPr/>
      <dgm:t>
        <a:bodyPr/>
        <a:lstStyle/>
        <a:p>
          <a:endParaRPr lang="en-GB"/>
        </a:p>
      </dgm:t>
    </dgm:pt>
    <dgm:pt modelId="{2FC3133C-F1A2-461A-8665-97DE3E248888}" type="pres">
      <dgm:prSet presAssocID="{24C411C5-9801-49B0-B597-281BAAF2AD05}" presName="connectorText" presStyleLbl="sibTrans2D1" presStyleIdx="6" presStyleCnt="8"/>
      <dgm:spPr/>
      <dgm:t>
        <a:bodyPr/>
        <a:lstStyle/>
        <a:p>
          <a:endParaRPr lang="en-GB"/>
        </a:p>
      </dgm:t>
    </dgm:pt>
    <dgm:pt modelId="{F5680B37-EECC-4122-B5D8-59C5C0A1B231}" type="pres">
      <dgm:prSet presAssocID="{768AD4A9-1AE6-43F0-9E01-3D2F2C557010}" presName="node" presStyleLbl="node1" presStyleIdx="6" presStyleCnt="8" custScaleX="104858" custScaleY="104858">
        <dgm:presLayoutVars>
          <dgm:bulletEnabled val="1"/>
        </dgm:presLayoutVars>
      </dgm:prSet>
      <dgm:spPr/>
      <dgm:t>
        <a:bodyPr/>
        <a:lstStyle/>
        <a:p>
          <a:endParaRPr lang="en-GB"/>
        </a:p>
      </dgm:t>
    </dgm:pt>
    <dgm:pt modelId="{0D84F094-48D5-4C24-AC06-6AA7A0055866}" type="pres">
      <dgm:prSet presAssocID="{4B17A22A-4E37-42A3-A1DD-572C49E7D317}" presName="parTrans" presStyleLbl="sibTrans2D1" presStyleIdx="7" presStyleCnt="8"/>
      <dgm:spPr/>
      <dgm:t>
        <a:bodyPr/>
        <a:lstStyle/>
        <a:p>
          <a:endParaRPr lang="en-GB"/>
        </a:p>
      </dgm:t>
    </dgm:pt>
    <dgm:pt modelId="{010580E9-AC5D-4B46-8259-1D10B9EF0FFD}" type="pres">
      <dgm:prSet presAssocID="{4B17A22A-4E37-42A3-A1DD-572C49E7D317}" presName="connectorText" presStyleLbl="sibTrans2D1" presStyleIdx="7" presStyleCnt="8"/>
      <dgm:spPr/>
      <dgm:t>
        <a:bodyPr/>
        <a:lstStyle/>
        <a:p>
          <a:endParaRPr lang="en-GB"/>
        </a:p>
      </dgm:t>
    </dgm:pt>
    <dgm:pt modelId="{C771A874-F200-4CC6-8153-BFBD3016774D}" type="pres">
      <dgm:prSet presAssocID="{D7D356B2-7E1E-463C-99B0-696918842A83}" presName="node" presStyleLbl="node1" presStyleIdx="7" presStyleCnt="8">
        <dgm:presLayoutVars>
          <dgm:bulletEnabled val="1"/>
        </dgm:presLayoutVars>
      </dgm:prSet>
      <dgm:spPr/>
      <dgm:t>
        <a:bodyPr/>
        <a:lstStyle/>
        <a:p>
          <a:endParaRPr lang="en-GB"/>
        </a:p>
      </dgm:t>
    </dgm:pt>
  </dgm:ptLst>
  <dgm:cxnLst>
    <dgm:cxn modelId="{2F7591CB-0E9F-4AB4-B03A-D3D66EB6F637}" type="presOf" srcId="{768AD4A9-1AE6-43F0-9E01-3D2F2C557010}" destId="{F5680B37-EECC-4122-B5D8-59C5C0A1B231}" srcOrd="0" destOrd="0" presId="urn:microsoft.com/office/officeart/2005/8/layout/radial5"/>
    <dgm:cxn modelId="{895D79D3-5B8D-4D22-9DF6-D0F8AFA63C7C}" srcId="{9FC21AE4-034D-4E00-A1A3-7ABA29546EFD}" destId="{3BFF399D-7CA0-4941-9F86-2F1F07879D2E}" srcOrd="1" destOrd="0" parTransId="{5A344F91-853B-4AB8-B341-537E789A3A85}" sibTransId="{8F9342A2-9156-46DC-AF4D-B3F5FA067082}"/>
    <dgm:cxn modelId="{712F3DBD-5349-442A-B22E-955653DA2036}" type="presOf" srcId="{B56F99FB-1E85-4C62-88FB-F28BC4CB26A1}" destId="{7368775C-9EF5-4F34-B912-C8AF6DB77D56}" srcOrd="0" destOrd="0" presId="urn:microsoft.com/office/officeart/2005/8/layout/radial5"/>
    <dgm:cxn modelId="{F5A6D280-1C5A-4F4A-842E-1F5B3035635C}" type="presOf" srcId="{D7D356B2-7E1E-463C-99B0-696918842A83}" destId="{C771A874-F200-4CC6-8153-BFBD3016774D}" srcOrd="0" destOrd="0" presId="urn:microsoft.com/office/officeart/2005/8/layout/radial5"/>
    <dgm:cxn modelId="{7FD0BEE8-468B-49FC-8819-C949C3F8ECDF}" srcId="{F52C9FB2-51F4-43AC-A21C-C35A3B9C0924}" destId="{D7D356B2-7E1E-463C-99B0-696918842A83}" srcOrd="7" destOrd="0" parTransId="{4B17A22A-4E37-42A3-A1DD-572C49E7D317}" sibTransId="{2F6685CA-7D4B-4E2B-8D58-361577F8EB8A}"/>
    <dgm:cxn modelId="{FC96C805-2375-4571-B545-A1F222E74712}" type="presOf" srcId="{CE2C7B9C-60BB-41ED-A960-26DEACB43E39}" destId="{EDFF52C0-F096-482C-A65B-1EF5A92813B5}" srcOrd="1" destOrd="0" presId="urn:microsoft.com/office/officeart/2005/8/layout/radial5"/>
    <dgm:cxn modelId="{50F8D9A7-B26E-45C0-AB74-25E383C923DD}" type="presOf" srcId="{4B17A22A-4E37-42A3-A1DD-572C49E7D317}" destId="{010580E9-AC5D-4B46-8259-1D10B9EF0FFD}" srcOrd="1" destOrd="0" presId="urn:microsoft.com/office/officeart/2005/8/layout/radial5"/>
    <dgm:cxn modelId="{C25570E3-CFD4-4742-8079-212173F742A4}" srcId="{5BE74D1D-144D-4EE4-908C-2EF004FA345C}" destId="{C1075588-30E6-48EC-A854-A69C8D543B19}" srcOrd="1" destOrd="0" parTransId="{692CAC04-0405-438C-A100-F7324435DA13}" sibTransId="{D7F2D9F6-BCA8-4166-A24B-53FE52443EAA}"/>
    <dgm:cxn modelId="{1C17299C-137E-4C8D-9D1D-AF6E8804B682}" type="presOf" srcId="{C6BD5BE2-EC84-49D3-876E-E787A62EB933}" destId="{F504E210-4F6D-4FA5-A2DB-DA472CF32EC7}" srcOrd="1" destOrd="0" presId="urn:microsoft.com/office/officeart/2005/8/layout/radial5"/>
    <dgm:cxn modelId="{26E18287-539A-4FF6-93FF-8A8603A9E262}" srcId="{F52C9FB2-51F4-43AC-A21C-C35A3B9C0924}" destId="{768AD4A9-1AE6-43F0-9E01-3D2F2C557010}" srcOrd="6" destOrd="0" parTransId="{24C411C5-9801-49B0-B597-281BAAF2AD05}" sibTransId="{32287973-5CED-4463-B6FA-B57B869574E0}"/>
    <dgm:cxn modelId="{1C433314-8B87-466F-B6CD-0CEA0EFFCD7A}" type="presOf" srcId="{5BE74D1D-144D-4EE4-908C-2EF004FA345C}" destId="{6F7DF8FC-84FE-424A-84A0-61D51A0AB4B5}" srcOrd="0" destOrd="0" presId="urn:microsoft.com/office/officeart/2005/8/layout/radial5"/>
    <dgm:cxn modelId="{03682A03-C34F-46DE-9CF9-B93C7ED75589}" type="presOf" srcId="{CE2C7B9C-60BB-41ED-A960-26DEACB43E39}" destId="{34760093-EAE3-4B4F-89F9-ECA0A6CAAF46}" srcOrd="0" destOrd="0" presId="urn:microsoft.com/office/officeart/2005/8/layout/radial5"/>
    <dgm:cxn modelId="{2781C8E2-A99E-4C59-89ED-45B66D0D45AB}" type="presOf" srcId="{F52C9FB2-51F4-43AC-A21C-C35A3B9C0924}" destId="{1FAE22CD-DB35-4511-B5FA-068FDC53C708}" srcOrd="0" destOrd="0" presId="urn:microsoft.com/office/officeart/2005/8/layout/radial5"/>
    <dgm:cxn modelId="{08000D67-BD4C-43E9-9AD2-B015C741ABFF}" srcId="{F52C9FB2-51F4-43AC-A21C-C35A3B9C0924}" destId="{E9B09FD5-1339-4D2A-99C8-A5D19DB1008C}" srcOrd="1" destOrd="0" parTransId="{2AED6BF5-4754-4BC2-AC92-8BC44966FDB5}" sibTransId="{F8ADA979-37E8-4F2A-9EE8-531399EC6209}"/>
    <dgm:cxn modelId="{7CA594E2-730E-49FB-B04D-72769972ED59}" type="presOf" srcId="{6C7843A0-7F0C-46F3-809A-AD96980E1F97}" destId="{09F223FA-E7E3-4F7A-9ED7-FC1D18C980C8}" srcOrd="0" destOrd="0" presId="urn:microsoft.com/office/officeart/2005/8/layout/radial5"/>
    <dgm:cxn modelId="{E3F6AC00-2FC7-49A3-A510-1CBAEFF5CD2D}" srcId="{9FC21AE4-034D-4E00-A1A3-7ABA29546EFD}" destId="{1C334E47-3682-4857-9E01-C64660D40227}" srcOrd="0" destOrd="0" parTransId="{A35347CF-2494-4E83-816D-0E2282D1DFCD}" sibTransId="{738654E3-C536-4F23-927F-F98EC1C3EA81}"/>
    <dgm:cxn modelId="{C77544D9-4F86-4CA1-A91D-AE585EF8EFBE}" srcId="{C1075588-30E6-48EC-A854-A69C8D543B19}" destId="{98904485-A8E0-422B-BD9F-0DFEC088FDAB}" srcOrd="0" destOrd="0" parTransId="{EDCD9B8E-8101-476A-BFBC-9F0AD2D6A6B0}" sibTransId="{3E240976-9A9D-4B27-9599-258E2A9A5C5C}"/>
    <dgm:cxn modelId="{C433B7EC-2960-49EE-AD60-342CF99ADC39}" type="presOf" srcId="{C6BD5BE2-EC84-49D3-876E-E787A62EB933}" destId="{D3068BE2-92BF-4E68-BD6C-507490892173}" srcOrd="0" destOrd="0" presId="urn:microsoft.com/office/officeart/2005/8/layout/radial5"/>
    <dgm:cxn modelId="{EAC15507-8051-4525-B690-1E7FBD356FF0}" type="presOf" srcId="{E9B09FD5-1339-4D2A-99C8-A5D19DB1008C}" destId="{BB012099-1864-4997-8EC4-D585B9B88DB9}" srcOrd="0" destOrd="0" presId="urn:microsoft.com/office/officeart/2005/8/layout/radial5"/>
    <dgm:cxn modelId="{E44D39CB-ABC6-4B21-BFF1-29BBF3049E7C}" srcId="{F52C9FB2-51F4-43AC-A21C-C35A3B9C0924}" destId="{6C7843A0-7F0C-46F3-809A-AD96980E1F97}" srcOrd="0" destOrd="0" parTransId="{C6BD5BE2-EC84-49D3-876E-E787A62EB933}" sibTransId="{524A16FD-A88C-452F-835E-7B7FDCC779DF}"/>
    <dgm:cxn modelId="{3F2AD4D0-AA80-4E6B-87A2-A0572DD3BDC8}" type="presOf" srcId="{EDD2F4B4-7AE0-493B-B9B6-543C8857C7BE}" destId="{13DB8894-BBFE-44A5-93A5-EEF2A279B964}" srcOrd="0" destOrd="0" presId="urn:microsoft.com/office/officeart/2005/8/layout/radial5"/>
    <dgm:cxn modelId="{21B7771D-71C0-4539-9BCF-A4205BD47C63}" type="presOf" srcId="{33924452-9DB4-451B-87BC-B8DC896AE3C4}" destId="{2E8CAE09-15F1-436D-824C-6BEEE02D57A6}" srcOrd="1" destOrd="0" presId="urn:microsoft.com/office/officeart/2005/8/layout/radial5"/>
    <dgm:cxn modelId="{037BB3F1-BE40-486D-A724-B517EF971E27}" srcId="{F52C9FB2-51F4-43AC-A21C-C35A3B9C0924}" destId="{1BE3FE68-9780-4E03-9F44-79AC22802377}" srcOrd="3" destOrd="0" parTransId="{2EEA2A01-5804-45D8-9840-CBA0D84B6270}" sibTransId="{9E20E0C6-9E8A-41CB-B757-A163EEA32781}"/>
    <dgm:cxn modelId="{F9EFA9B1-2D13-48FE-9762-9F655A5E80AA}" type="presOf" srcId="{24C411C5-9801-49B0-B597-281BAAF2AD05}" destId="{2FC3133C-F1A2-461A-8665-97DE3E248888}" srcOrd="1" destOrd="0" presId="urn:microsoft.com/office/officeart/2005/8/layout/radial5"/>
    <dgm:cxn modelId="{67751E3C-3453-454A-8F37-B9DFE2FABA51}" type="presOf" srcId="{B3AA73FD-9411-4AF7-B9F7-C1085F17FF03}" destId="{6BE42522-8BE9-4211-8C00-8FC6F6237B6A}" srcOrd="0" destOrd="0" presId="urn:microsoft.com/office/officeart/2005/8/layout/radial5"/>
    <dgm:cxn modelId="{CF503AC1-9B5A-41EF-AE37-C2C0F5662AD1}" srcId="{F52C9FB2-51F4-43AC-A21C-C35A3B9C0924}" destId="{F30D4D29-CA12-45EE-B662-27A0906922CE}" srcOrd="4" destOrd="0" parTransId="{33924452-9DB4-451B-87BC-B8DC896AE3C4}" sibTransId="{6A0B38D3-9D9B-486A-9E8A-D33BD9C0AED6}"/>
    <dgm:cxn modelId="{550B7A2B-0121-43B2-90DC-214EF8467987}" srcId="{C1075588-30E6-48EC-A854-A69C8D543B19}" destId="{25D539C7-460E-44ED-9FAD-887ACB6141DE}" srcOrd="1" destOrd="0" parTransId="{1EE005E0-877F-491A-B771-F6286223E507}" sibTransId="{73657D55-89F3-4862-BAA4-D33240468E93}"/>
    <dgm:cxn modelId="{576BE77D-71B7-402B-B9B9-F307EA0A7E71}" type="presOf" srcId="{2AED6BF5-4754-4BC2-AC92-8BC44966FDB5}" destId="{0B8EF1E9-2541-466A-8AF0-EEDABB5A288B}" srcOrd="0" destOrd="0" presId="urn:microsoft.com/office/officeart/2005/8/layout/radial5"/>
    <dgm:cxn modelId="{E9908619-140B-4513-A098-9114B4E52CCE}" srcId="{5BE74D1D-144D-4EE4-908C-2EF004FA345C}" destId="{F52C9FB2-51F4-43AC-A21C-C35A3B9C0924}" srcOrd="0" destOrd="0" parTransId="{2680C9D9-9AA5-41E0-86E9-7A89695BFEE5}" sibTransId="{9C55F200-C02B-43CF-A49A-2A51991D8E8F}"/>
    <dgm:cxn modelId="{C75D6FDA-BE55-4044-A317-B5DEFDA6C6EF}" type="presOf" srcId="{1BE3FE68-9780-4E03-9F44-79AC22802377}" destId="{940134EE-1005-49AD-BE2C-EB1FD570616A}" srcOrd="0" destOrd="0" presId="urn:microsoft.com/office/officeart/2005/8/layout/radial5"/>
    <dgm:cxn modelId="{87FD21F2-34E1-4FF8-B87D-67103F878CAE}" type="presOf" srcId="{33924452-9DB4-451B-87BC-B8DC896AE3C4}" destId="{79E5163D-8336-4A73-98D7-4454958E349F}" srcOrd="0" destOrd="0" presId="urn:microsoft.com/office/officeart/2005/8/layout/radial5"/>
    <dgm:cxn modelId="{268E96E9-6400-4B10-8B1A-FC105709D687}" srcId="{F52C9FB2-51F4-43AC-A21C-C35A3B9C0924}" destId="{B56F99FB-1E85-4C62-88FB-F28BC4CB26A1}" srcOrd="5" destOrd="0" parTransId="{CE2C7B9C-60BB-41ED-A960-26DEACB43E39}" sibTransId="{C8066A36-45B4-4830-9133-477318E7BD6E}"/>
    <dgm:cxn modelId="{84575CD8-ED50-4909-8655-28BB8CBCE772}" type="presOf" srcId="{4B17A22A-4E37-42A3-A1DD-572C49E7D317}" destId="{0D84F094-48D5-4C24-AC06-6AA7A0055866}" srcOrd="0" destOrd="0" presId="urn:microsoft.com/office/officeart/2005/8/layout/radial5"/>
    <dgm:cxn modelId="{9A8C6EE9-1946-4A87-A9C1-ECE43071F312}" srcId="{5BE74D1D-144D-4EE4-908C-2EF004FA345C}" destId="{9FC21AE4-034D-4E00-A1A3-7ABA29546EFD}" srcOrd="2" destOrd="0" parTransId="{F4EFA580-5DAE-4250-B3AF-1DC89FDC3B7C}" sibTransId="{B49B11EC-F8AC-40F7-BA34-CEE4CE0227BB}"/>
    <dgm:cxn modelId="{8B9DBA86-31C3-4A0E-B37A-4202346A45E6}" type="presOf" srcId="{B3AA73FD-9411-4AF7-B9F7-C1085F17FF03}" destId="{D2B0AE0A-EC93-42C4-8764-EB0634509035}" srcOrd="1" destOrd="0" presId="urn:microsoft.com/office/officeart/2005/8/layout/radial5"/>
    <dgm:cxn modelId="{1B9FA329-F73E-4028-A628-9439E8FFE44E}" srcId="{F52C9FB2-51F4-43AC-A21C-C35A3B9C0924}" destId="{EDD2F4B4-7AE0-493B-B9B6-543C8857C7BE}" srcOrd="2" destOrd="0" parTransId="{B3AA73FD-9411-4AF7-B9F7-C1085F17FF03}" sibTransId="{A59D597F-74CD-445B-BCB8-FC34B5D9ED3C}"/>
    <dgm:cxn modelId="{7120145E-DE64-4816-8BF1-FB5E2422B642}" type="presOf" srcId="{24C411C5-9801-49B0-B597-281BAAF2AD05}" destId="{15F8F8D5-6CB1-4920-A394-13331FC33EEC}" srcOrd="0" destOrd="0" presId="urn:microsoft.com/office/officeart/2005/8/layout/radial5"/>
    <dgm:cxn modelId="{26645F1B-1D84-4789-AB97-FC9DB08C4A32}" type="presOf" srcId="{F30D4D29-CA12-45EE-B662-27A0906922CE}" destId="{FBC5B381-0035-44FE-AB5D-3C159E11ECBF}" srcOrd="0" destOrd="0" presId="urn:microsoft.com/office/officeart/2005/8/layout/radial5"/>
    <dgm:cxn modelId="{0212F42E-3C53-47EA-8F95-233F29B96A0C}" type="presOf" srcId="{2AED6BF5-4754-4BC2-AC92-8BC44966FDB5}" destId="{1A345623-4655-40F2-A2B2-67E2D0BBDD06}" srcOrd="1" destOrd="0" presId="urn:microsoft.com/office/officeart/2005/8/layout/radial5"/>
    <dgm:cxn modelId="{BE37C184-88F5-4903-8FB0-93C52A416839}" type="presOf" srcId="{2EEA2A01-5804-45D8-9840-CBA0D84B6270}" destId="{1773A67D-6309-46AC-9C5C-433BA17F334A}" srcOrd="0" destOrd="0" presId="urn:microsoft.com/office/officeart/2005/8/layout/radial5"/>
    <dgm:cxn modelId="{86EFFBEC-50CE-4915-A8AC-7FE34B6A8758}" type="presOf" srcId="{2EEA2A01-5804-45D8-9840-CBA0D84B6270}" destId="{E41084CE-CD20-422E-809D-0F57B5C3C4BA}" srcOrd="1" destOrd="0" presId="urn:microsoft.com/office/officeart/2005/8/layout/radial5"/>
    <dgm:cxn modelId="{02349DC4-5430-4F40-9B5B-580F1445A88D}" type="presParOf" srcId="{6F7DF8FC-84FE-424A-84A0-61D51A0AB4B5}" destId="{1FAE22CD-DB35-4511-B5FA-068FDC53C708}" srcOrd="0" destOrd="0" presId="urn:microsoft.com/office/officeart/2005/8/layout/radial5"/>
    <dgm:cxn modelId="{40CE0B6A-CF62-44C6-A2C1-F575741500E4}" type="presParOf" srcId="{6F7DF8FC-84FE-424A-84A0-61D51A0AB4B5}" destId="{D3068BE2-92BF-4E68-BD6C-507490892173}" srcOrd="1" destOrd="0" presId="urn:microsoft.com/office/officeart/2005/8/layout/radial5"/>
    <dgm:cxn modelId="{8E21B4FE-1DFB-47A1-98EC-24F2B277BCA6}" type="presParOf" srcId="{D3068BE2-92BF-4E68-BD6C-507490892173}" destId="{F504E210-4F6D-4FA5-A2DB-DA472CF32EC7}" srcOrd="0" destOrd="0" presId="urn:microsoft.com/office/officeart/2005/8/layout/radial5"/>
    <dgm:cxn modelId="{A7B8DF3F-2B75-4BA7-993B-36CC99B5A9C9}" type="presParOf" srcId="{6F7DF8FC-84FE-424A-84A0-61D51A0AB4B5}" destId="{09F223FA-E7E3-4F7A-9ED7-FC1D18C980C8}" srcOrd="2" destOrd="0" presId="urn:microsoft.com/office/officeart/2005/8/layout/radial5"/>
    <dgm:cxn modelId="{00AA473D-F40B-49E3-9D69-94940A252102}" type="presParOf" srcId="{6F7DF8FC-84FE-424A-84A0-61D51A0AB4B5}" destId="{0B8EF1E9-2541-466A-8AF0-EEDABB5A288B}" srcOrd="3" destOrd="0" presId="urn:microsoft.com/office/officeart/2005/8/layout/radial5"/>
    <dgm:cxn modelId="{C271247A-1948-4D8E-8728-325C9F32CB00}" type="presParOf" srcId="{0B8EF1E9-2541-466A-8AF0-EEDABB5A288B}" destId="{1A345623-4655-40F2-A2B2-67E2D0BBDD06}" srcOrd="0" destOrd="0" presId="urn:microsoft.com/office/officeart/2005/8/layout/radial5"/>
    <dgm:cxn modelId="{75FFA469-C9CF-460C-9C38-F28D20CB6400}" type="presParOf" srcId="{6F7DF8FC-84FE-424A-84A0-61D51A0AB4B5}" destId="{BB012099-1864-4997-8EC4-D585B9B88DB9}" srcOrd="4" destOrd="0" presId="urn:microsoft.com/office/officeart/2005/8/layout/radial5"/>
    <dgm:cxn modelId="{CDAA9141-E643-4805-82C2-D690EEAD4B4F}" type="presParOf" srcId="{6F7DF8FC-84FE-424A-84A0-61D51A0AB4B5}" destId="{6BE42522-8BE9-4211-8C00-8FC6F6237B6A}" srcOrd="5" destOrd="0" presId="urn:microsoft.com/office/officeart/2005/8/layout/radial5"/>
    <dgm:cxn modelId="{224B7490-3F42-4860-BAC7-82975FA76F24}" type="presParOf" srcId="{6BE42522-8BE9-4211-8C00-8FC6F6237B6A}" destId="{D2B0AE0A-EC93-42C4-8764-EB0634509035}" srcOrd="0" destOrd="0" presId="urn:microsoft.com/office/officeart/2005/8/layout/radial5"/>
    <dgm:cxn modelId="{7E489D0D-26D9-464B-B6F6-3D54881A8281}" type="presParOf" srcId="{6F7DF8FC-84FE-424A-84A0-61D51A0AB4B5}" destId="{13DB8894-BBFE-44A5-93A5-EEF2A279B964}" srcOrd="6" destOrd="0" presId="urn:microsoft.com/office/officeart/2005/8/layout/radial5"/>
    <dgm:cxn modelId="{23931E4B-7AAB-4B9B-A397-90D83BA624AD}" type="presParOf" srcId="{6F7DF8FC-84FE-424A-84A0-61D51A0AB4B5}" destId="{1773A67D-6309-46AC-9C5C-433BA17F334A}" srcOrd="7" destOrd="0" presId="urn:microsoft.com/office/officeart/2005/8/layout/radial5"/>
    <dgm:cxn modelId="{2B8DB8F0-8DB9-4553-8FAC-85B54B9AF03E}" type="presParOf" srcId="{1773A67D-6309-46AC-9C5C-433BA17F334A}" destId="{E41084CE-CD20-422E-809D-0F57B5C3C4BA}" srcOrd="0" destOrd="0" presId="urn:microsoft.com/office/officeart/2005/8/layout/radial5"/>
    <dgm:cxn modelId="{2BAB823B-2FD9-4A64-B48C-280713C3D340}" type="presParOf" srcId="{6F7DF8FC-84FE-424A-84A0-61D51A0AB4B5}" destId="{940134EE-1005-49AD-BE2C-EB1FD570616A}" srcOrd="8" destOrd="0" presId="urn:microsoft.com/office/officeart/2005/8/layout/radial5"/>
    <dgm:cxn modelId="{D7CD1450-752D-487B-B00A-BBE6C40855DE}" type="presParOf" srcId="{6F7DF8FC-84FE-424A-84A0-61D51A0AB4B5}" destId="{79E5163D-8336-4A73-98D7-4454958E349F}" srcOrd="9" destOrd="0" presId="urn:microsoft.com/office/officeart/2005/8/layout/radial5"/>
    <dgm:cxn modelId="{AA7A05B9-EC1D-4F7B-B0D3-4900B686B860}" type="presParOf" srcId="{79E5163D-8336-4A73-98D7-4454958E349F}" destId="{2E8CAE09-15F1-436D-824C-6BEEE02D57A6}" srcOrd="0" destOrd="0" presId="urn:microsoft.com/office/officeart/2005/8/layout/radial5"/>
    <dgm:cxn modelId="{4565BD66-85F2-4D4E-A910-58A7C7DE3C12}" type="presParOf" srcId="{6F7DF8FC-84FE-424A-84A0-61D51A0AB4B5}" destId="{FBC5B381-0035-44FE-AB5D-3C159E11ECBF}" srcOrd="10" destOrd="0" presId="urn:microsoft.com/office/officeart/2005/8/layout/radial5"/>
    <dgm:cxn modelId="{07F1DA82-BA12-4D98-AEAC-33B4341A371B}" type="presParOf" srcId="{6F7DF8FC-84FE-424A-84A0-61D51A0AB4B5}" destId="{34760093-EAE3-4B4F-89F9-ECA0A6CAAF46}" srcOrd="11" destOrd="0" presId="urn:microsoft.com/office/officeart/2005/8/layout/radial5"/>
    <dgm:cxn modelId="{D3EA3F62-61A3-418F-8486-3F644F9B5973}" type="presParOf" srcId="{34760093-EAE3-4B4F-89F9-ECA0A6CAAF46}" destId="{EDFF52C0-F096-482C-A65B-1EF5A92813B5}" srcOrd="0" destOrd="0" presId="urn:microsoft.com/office/officeart/2005/8/layout/radial5"/>
    <dgm:cxn modelId="{3EDC3783-CBB8-40B9-979E-2E0198AD4B6D}" type="presParOf" srcId="{6F7DF8FC-84FE-424A-84A0-61D51A0AB4B5}" destId="{7368775C-9EF5-4F34-B912-C8AF6DB77D56}" srcOrd="12" destOrd="0" presId="urn:microsoft.com/office/officeart/2005/8/layout/radial5"/>
    <dgm:cxn modelId="{8094AB5E-0E63-4E95-BFC0-C2FA554E8D80}" type="presParOf" srcId="{6F7DF8FC-84FE-424A-84A0-61D51A0AB4B5}" destId="{15F8F8D5-6CB1-4920-A394-13331FC33EEC}" srcOrd="13" destOrd="0" presId="urn:microsoft.com/office/officeart/2005/8/layout/radial5"/>
    <dgm:cxn modelId="{7522B2F5-FC77-4881-8D7F-9CF1876683EE}" type="presParOf" srcId="{15F8F8D5-6CB1-4920-A394-13331FC33EEC}" destId="{2FC3133C-F1A2-461A-8665-97DE3E248888}" srcOrd="0" destOrd="0" presId="urn:microsoft.com/office/officeart/2005/8/layout/radial5"/>
    <dgm:cxn modelId="{48F255F6-9780-4E7D-A10C-118014767228}" type="presParOf" srcId="{6F7DF8FC-84FE-424A-84A0-61D51A0AB4B5}" destId="{F5680B37-EECC-4122-B5D8-59C5C0A1B231}" srcOrd="14" destOrd="0" presId="urn:microsoft.com/office/officeart/2005/8/layout/radial5"/>
    <dgm:cxn modelId="{7FB9AAAF-860D-4C43-AEEE-6EAFFBE93922}" type="presParOf" srcId="{6F7DF8FC-84FE-424A-84A0-61D51A0AB4B5}" destId="{0D84F094-48D5-4C24-AC06-6AA7A0055866}" srcOrd="15" destOrd="0" presId="urn:microsoft.com/office/officeart/2005/8/layout/radial5"/>
    <dgm:cxn modelId="{C272CE6B-7458-42E6-B7D7-30E49131B5E0}" type="presParOf" srcId="{0D84F094-48D5-4C24-AC06-6AA7A0055866}" destId="{010580E9-AC5D-4B46-8259-1D10B9EF0FFD}" srcOrd="0" destOrd="0" presId="urn:microsoft.com/office/officeart/2005/8/layout/radial5"/>
    <dgm:cxn modelId="{B99A7B01-7292-492D-9038-40848F896AD8}" type="presParOf" srcId="{6F7DF8FC-84FE-424A-84A0-61D51A0AB4B5}" destId="{C771A874-F200-4CC6-8153-BFBD3016774D}" srcOrd="16"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BE74D1D-144D-4EE4-908C-2EF004FA345C}"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US"/>
        </a:p>
      </dgm:t>
    </dgm:pt>
    <dgm:pt modelId="{F52C9FB2-51F4-43AC-A21C-C35A3B9C0924}">
      <dgm:prSet phldrT="[Text]"/>
      <dgm:spPr>
        <a:solidFill>
          <a:srgbClr val="98A5AD"/>
        </a:solidFill>
      </dgm:spPr>
      <dgm:t>
        <a:bodyPr/>
        <a:lstStyle/>
        <a:p>
          <a:r>
            <a:rPr lang="en-US" dirty="0"/>
            <a:t>Economic Case</a:t>
          </a:r>
        </a:p>
      </dgm:t>
    </dgm:pt>
    <dgm:pt modelId="{2680C9D9-9AA5-41E0-86E9-7A89695BFEE5}" type="parTrans" cxnId="{E9908619-140B-4513-A098-9114B4E52CCE}">
      <dgm:prSet/>
      <dgm:spPr/>
      <dgm:t>
        <a:bodyPr/>
        <a:lstStyle/>
        <a:p>
          <a:endParaRPr lang="en-US"/>
        </a:p>
      </dgm:t>
    </dgm:pt>
    <dgm:pt modelId="{9C55F200-C02B-43CF-A49A-2A51991D8E8F}" type="sibTrans" cxnId="{E9908619-140B-4513-A098-9114B4E52CCE}">
      <dgm:prSet/>
      <dgm:spPr/>
      <dgm:t>
        <a:bodyPr/>
        <a:lstStyle/>
        <a:p>
          <a:endParaRPr lang="en-US"/>
        </a:p>
      </dgm:t>
    </dgm:pt>
    <dgm:pt modelId="{6C7843A0-7F0C-46F3-809A-AD96980E1F97}">
      <dgm:prSet phldrT="[Text]"/>
      <dgm:spPr>
        <a:noFill/>
        <a:ln>
          <a:noFill/>
        </a:ln>
      </dgm:spPr>
      <dgm:t>
        <a:bodyPr/>
        <a:lstStyle/>
        <a:p>
          <a:endParaRPr lang="en-US" dirty="0"/>
        </a:p>
      </dgm:t>
    </dgm:pt>
    <dgm:pt modelId="{C6BD5BE2-EC84-49D3-876E-E787A62EB933}" type="parTrans" cxnId="{E44D39CB-ABC6-4B21-BFF1-29BBF3049E7C}">
      <dgm:prSet/>
      <dgm:spPr>
        <a:noFill/>
      </dgm:spPr>
      <dgm:t>
        <a:bodyPr/>
        <a:lstStyle/>
        <a:p>
          <a:endParaRPr lang="en-US"/>
        </a:p>
      </dgm:t>
    </dgm:pt>
    <dgm:pt modelId="{524A16FD-A88C-452F-835E-7B7FDCC779DF}" type="sibTrans" cxnId="{E44D39CB-ABC6-4B21-BFF1-29BBF3049E7C}">
      <dgm:prSet/>
      <dgm:spPr/>
      <dgm:t>
        <a:bodyPr/>
        <a:lstStyle/>
        <a:p>
          <a:endParaRPr lang="en-US"/>
        </a:p>
      </dgm:t>
    </dgm:pt>
    <dgm:pt modelId="{E9B09FD5-1339-4D2A-99C8-A5D19DB1008C}">
      <dgm:prSet phldrT="[Text]" custT="1"/>
      <dgm:spPr/>
      <dgm:t>
        <a:bodyPr lIns="0" tIns="0" rIns="0" bIns="0"/>
        <a:lstStyle/>
        <a:p>
          <a:r>
            <a:rPr lang="en-US" sz="1650" dirty="0"/>
            <a:t>Commercial Case</a:t>
          </a:r>
        </a:p>
      </dgm:t>
    </dgm:pt>
    <dgm:pt modelId="{2AED6BF5-4754-4BC2-AC92-8BC44966FDB5}" type="parTrans" cxnId="{08000D67-BD4C-43E9-9AD2-B015C741ABFF}">
      <dgm:prSet/>
      <dgm:spPr/>
      <dgm:t>
        <a:bodyPr/>
        <a:lstStyle/>
        <a:p>
          <a:endParaRPr lang="en-US"/>
        </a:p>
      </dgm:t>
    </dgm:pt>
    <dgm:pt modelId="{F8ADA979-37E8-4F2A-9EE8-531399EC6209}" type="sibTrans" cxnId="{08000D67-BD4C-43E9-9AD2-B015C741ABFF}">
      <dgm:prSet/>
      <dgm:spPr/>
      <dgm:t>
        <a:bodyPr/>
        <a:lstStyle/>
        <a:p>
          <a:endParaRPr lang="en-US"/>
        </a:p>
      </dgm:t>
    </dgm:pt>
    <dgm:pt modelId="{C1075588-30E6-48EC-A854-A69C8D543B19}">
      <dgm:prSet phldrT="[Text]"/>
      <dgm:spPr/>
      <dgm:t>
        <a:bodyPr/>
        <a:lstStyle/>
        <a:p>
          <a:endParaRPr lang="en-US"/>
        </a:p>
      </dgm:t>
    </dgm:pt>
    <dgm:pt modelId="{692CAC04-0405-438C-A100-F7324435DA13}" type="parTrans" cxnId="{C25570E3-CFD4-4742-8079-212173F742A4}">
      <dgm:prSet/>
      <dgm:spPr/>
      <dgm:t>
        <a:bodyPr/>
        <a:lstStyle/>
        <a:p>
          <a:endParaRPr lang="en-US"/>
        </a:p>
      </dgm:t>
    </dgm:pt>
    <dgm:pt modelId="{D7F2D9F6-BCA8-4166-A24B-53FE52443EAA}" type="sibTrans" cxnId="{C25570E3-CFD4-4742-8079-212173F742A4}">
      <dgm:prSet/>
      <dgm:spPr/>
      <dgm:t>
        <a:bodyPr/>
        <a:lstStyle/>
        <a:p>
          <a:endParaRPr lang="en-US"/>
        </a:p>
      </dgm:t>
    </dgm:pt>
    <dgm:pt modelId="{98904485-A8E0-422B-BD9F-0DFEC088FDAB}">
      <dgm:prSet phldrT="[Text]" phldr="1"/>
      <dgm:spPr/>
      <dgm:t>
        <a:bodyPr/>
        <a:lstStyle/>
        <a:p>
          <a:endParaRPr lang="en-US"/>
        </a:p>
      </dgm:t>
    </dgm:pt>
    <dgm:pt modelId="{EDCD9B8E-8101-476A-BFBC-9F0AD2D6A6B0}" type="parTrans" cxnId="{C77544D9-4F86-4CA1-A91D-AE585EF8EFBE}">
      <dgm:prSet/>
      <dgm:spPr/>
      <dgm:t>
        <a:bodyPr/>
        <a:lstStyle/>
        <a:p>
          <a:endParaRPr lang="en-US"/>
        </a:p>
      </dgm:t>
    </dgm:pt>
    <dgm:pt modelId="{3E240976-9A9D-4B27-9599-258E2A9A5C5C}" type="sibTrans" cxnId="{C77544D9-4F86-4CA1-A91D-AE585EF8EFBE}">
      <dgm:prSet/>
      <dgm:spPr/>
      <dgm:t>
        <a:bodyPr/>
        <a:lstStyle/>
        <a:p>
          <a:endParaRPr lang="en-US"/>
        </a:p>
      </dgm:t>
    </dgm:pt>
    <dgm:pt modelId="{25D539C7-460E-44ED-9FAD-887ACB6141DE}">
      <dgm:prSet phldrT="[Text]" phldr="1"/>
      <dgm:spPr/>
      <dgm:t>
        <a:bodyPr/>
        <a:lstStyle/>
        <a:p>
          <a:endParaRPr lang="en-US"/>
        </a:p>
      </dgm:t>
    </dgm:pt>
    <dgm:pt modelId="{1EE005E0-877F-491A-B771-F6286223E507}" type="parTrans" cxnId="{550B7A2B-0121-43B2-90DC-214EF8467987}">
      <dgm:prSet/>
      <dgm:spPr/>
      <dgm:t>
        <a:bodyPr/>
        <a:lstStyle/>
        <a:p>
          <a:endParaRPr lang="en-US"/>
        </a:p>
      </dgm:t>
    </dgm:pt>
    <dgm:pt modelId="{73657D55-89F3-4862-BAA4-D33240468E93}" type="sibTrans" cxnId="{550B7A2B-0121-43B2-90DC-214EF8467987}">
      <dgm:prSet/>
      <dgm:spPr/>
      <dgm:t>
        <a:bodyPr/>
        <a:lstStyle/>
        <a:p>
          <a:endParaRPr lang="en-US"/>
        </a:p>
      </dgm:t>
    </dgm:pt>
    <dgm:pt modelId="{9FC21AE4-034D-4E00-A1A3-7ABA29546EFD}">
      <dgm:prSet phldrT="[Text]" phldr="1"/>
      <dgm:spPr/>
      <dgm:t>
        <a:bodyPr/>
        <a:lstStyle/>
        <a:p>
          <a:endParaRPr lang="en-US" dirty="0"/>
        </a:p>
      </dgm:t>
    </dgm:pt>
    <dgm:pt modelId="{F4EFA580-5DAE-4250-B3AF-1DC89FDC3B7C}" type="parTrans" cxnId="{9A8C6EE9-1946-4A87-A9C1-ECE43071F312}">
      <dgm:prSet/>
      <dgm:spPr/>
      <dgm:t>
        <a:bodyPr/>
        <a:lstStyle/>
        <a:p>
          <a:endParaRPr lang="en-US"/>
        </a:p>
      </dgm:t>
    </dgm:pt>
    <dgm:pt modelId="{B49B11EC-F8AC-40F7-BA34-CEE4CE0227BB}" type="sibTrans" cxnId="{9A8C6EE9-1946-4A87-A9C1-ECE43071F312}">
      <dgm:prSet/>
      <dgm:spPr/>
      <dgm:t>
        <a:bodyPr/>
        <a:lstStyle/>
        <a:p>
          <a:endParaRPr lang="en-US"/>
        </a:p>
      </dgm:t>
    </dgm:pt>
    <dgm:pt modelId="{1C334E47-3682-4857-9E01-C64660D40227}">
      <dgm:prSet phldrT="[Text]" phldr="1"/>
      <dgm:spPr/>
      <dgm:t>
        <a:bodyPr/>
        <a:lstStyle/>
        <a:p>
          <a:endParaRPr lang="en-US"/>
        </a:p>
      </dgm:t>
    </dgm:pt>
    <dgm:pt modelId="{A35347CF-2494-4E83-816D-0E2282D1DFCD}" type="parTrans" cxnId="{E3F6AC00-2FC7-49A3-A510-1CBAEFF5CD2D}">
      <dgm:prSet/>
      <dgm:spPr/>
      <dgm:t>
        <a:bodyPr/>
        <a:lstStyle/>
        <a:p>
          <a:endParaRPr lang="en-US"/>
        </a:p>
      </dgm:t>
    </dgm:pt>
    <dgm:pt modelId="{738654E3-C536-4F23-927F-F98EC1C3EA81}" type="sibTrans" cxnId="{E3F6AC00-2FC7-49A3-A510-1CBAEFF5CD2D}">
      <dgm:prSet/>
      <dgm:spPr/>
      <dgm:t>
        <a:bodyPr/>
        <a:lstStyle/>
        <a:p>
          <a:endParaRPr lang="en-US"/>
        </a:p>
      </dgm:t>
    </dgm:pt>
    <dgm:pt modelId="{3BFF399D-7CA0-4941-9F86-2F1F07879D2E}">
      <dgm:prSet phldrT="[Text]" phldr="1"/>
      <dgm:spPr/>
      <dgm:t>
        <a:bodyPr/>
        <a:lstStyle/>
        <a:p>
          <a:endParaRPr lang="en-US"/>
        </a:p>
      </dgm:t>
    </dgm:pt>
    <dgm:pt modelId="{5A344F91-853B-4AB8-B341-537E789A3A85}" type="parTrans" cxnId="{895D79D3-5B8D-4D22-9DF6-D0F8AFA63C7C}">
      <dgm:prSet/>
      <dgm:spPr/>
      <dgm:t>
        <a:bodyPr/>
        <a:lstStyle/>
        <a:p>
          <a:endParaRPr lang="en-US"/>
        </a:p>
      </dgm:t>
    </dgm:pt>
    <dgm:pt modelId="{8F9342A2-9156-46DC-AF4D-B3F5FA067082}" type="sibTrans" cxnId="{895D79D3-5B8D-4D22-9DF6-D0F8AFA63C7C}">
      <dgm:prSet/>
      <dgm:spPr/>
      <dgm:t>
        <a:bodyPr/>
        <a:lstStyle/>
        <a:p>
          <a:endParaRPr lang="en-US"/>
        </a:p>
      </dgm:t>
    </dgm:pt>
    <dgm:pt modelId="{EDD2F4B4-7AE0-493B-B9B6-543C8857C7BE}">
      <dgm:prSet phldrT="[Text]" custT="1"/>
      <dgm:spPr/>
      <dgm:t>
        <a:bodyPr lIns="0" tIns="0" rIns="0" bIns="0"/>
        <a:lstStyle/>
        <a:p>
          <a:r>
            <a:rPr lang="en-US" sz="1650" dirty="0"/>
            <a:t>Financial Case</a:t>
          </a:r>
        </a:p>
      </dgm:t>
    </dgm:pt>
    <dgm:pt modelId="{B3AA73FD-9411-4AF7-B9F7-C1085F17FF03}" type="parTrans" cxnId="{1B9FA329-F73E-4028-A628-9439E8FFE44E}">
      <dgm:prSet/>
      <dgm:spPr/>
      <dgm:t>
        <a:bodyPr/>
        <a:lstStyle/>
        <a:p>
          <a:endParaRPr lang="en-US"/>
        </a:p>
      </dgm:t>
    </dgm:pt>
    <dgm:pt modelId="{A59D597F-74CD-445B-BCB8-FC34B5D9ED3C}" type="sibTrans" cxnId="{1B9FA329-F73E-4028-A628-9439E8FFE44E}">
      <dgm:prSet/>
      <dgm:spPr/>
      <dgm:t>
        <a:bodyPr/>
        <a:lstStyle/>
        <a:p>
          <a:endParaRPr lang="en-US"/>
        </a:p>
      </dgm:t>
    </dgm:pt>
    <dgm:pt modelId="{1BE3FE68-9780-4E03-9F44-79AC22802377}">
      <dgm:prSet phldrT="[Text]" custT="1"/>
      <dgm:spPr>
        <a:solidFill>
          <a:srgbClr val="AE1031"/>
        </a:solidFill>
      </dgm:spPr>
      <dgm:t>
        <a:bodyPr lIns="0" tIns="0" rIns="0" bIns="0"/>
        <a:lstStyle/>
        <a:p>
          <a:r>
            <a:rPr lang="en-US" sz="1650" dirty="0"/>
            <a:t>Management Case</a:t>
          </a:r>
        </a:p>
      </dgm:t>
    </dgm:pt>
    <dgm:pt modelId="{2EEA2A01-5804-45D8-9840-CBA0D84B6270}" type="parTrans" cxnId="{037BB3F1-BE40-486D-A724-B517EF971E27}">
      <dgm:prSet/>
      <dgm:spPr/>
      <dgm:t>
        <a:bodyPr/>
        <a:lstStyle/>
        <a:p>
          <a:endParaRPr lang="en-US"/>
        </a:p>
      </dgm:t>
    </dgm:pt>
    <dgm:pt modelId="{9E20E0C6-9E8A-41CB-B757-A163EEA32781}" type="sibTrans" cxnId="{037BB3F1-BE40-486D-A724-B517EF971E27}">
      <dgm:prSet/>
      <dgm:spPr/>
      <dgm:t>
        <a:bodyPr/>
        <a:lstStyle/>
        <a:p>
          <a:endParaRPr lang="en-US"/>
        </a:p>
      </dgm:t>
    </dgm:pt>
    <dgm:pt modelId="{D7D356B2-7E1E-463C-99B0-696918842A83}">
      <dgm:prSet phldrT="[Text]"/>
      <dgm:spPr>
        <a:noFill/>
      </dgm:spPr>
      <dgm:t>
        <a:bodyPr/>
        <a:lstStyle/>
        <a:p>
          <a:endParaRPr lang="en-US" dirty="0"/>
        </a:p>
      </dgm:t>
    </dgm:pt>
    <dgm:pt modelId="{4B17A22A-4E37-42A3-A1DD-572C49E7D317}" type="parTrans" cxnId="{7FD0BEE8-468B-49FC-8819-C949C3F8ECDF}">
      <dgm:prSet/>
      <dgm:spPr>
        <a:noFill/>
      </dgm:spPr>
      <dgm:t>
        <a:bodyPr/>
        <a:lstStyle/>
        <a:p>
          <a:endParaRPr lang="en-US"/>
        </a:p>
      </dgm:t>
    </dgm:pt>
    <dgm:pt modelId="{2F6685CA-7D4B-4E2B-8D58-361577F8EB8A}" type="sibTrans" cxnId="{7FD0BEE8-468B-49FC-8819-C949C3F8ECDF}">
      <dgm:prSet/>
      <dgm:spPr/>
      <dgm:t>
        <a:bodyPr/>
        <a:lstStyle/>
        <a:p>
          <a:endParaRPr lang="en-US"/>
        </a:p>
      </dgm:t>
    </dgm:pt>
    <dgm:pt modelId="{F30D4D29-CA12-45EE-B662-27A0906922CE}">
      <dgm:prSet phldrT="[Text]"/>
      <dgm:spPr>
        <a:noFill/>
        <a:ln>
          <a:noFill/>
        </a:ln>
      </dgm:spPr>
      <dgm:t>
        <a:bodyPr/>
        <a:lstStyle/>
        <a:p>
          <a:endParaRPr lang="en-US" dirty="0"/>
        </a:p>
      </dgm:t>
    </dgm:pt>
    <dgm:pt modelId="{33924452-9DB4-451B-87BC-B8DC896AE3C4}" type="parTrans" cxnId="{CF503AC1-9B5A-41EF-AE37-C2C0F5662AD1}">
      <dgm:prSet/>
      <dgm:spPr>
        <a:noFill/>
      </dgm:spPr>
      <dgm:t>
        <a:bodyPr/>
        <a:lstStyle/>
        <a:p>
          <a:endParaRPr lang="en-US"/>
        </a:p>
      </dgm:t>
    </dgm:pt>
    <dgm:pt modelId="{6A0B38D3-9D9B-486A-9E8A-D33BD9C0AED6}" type="sibTrans" cxnId="{CF503AC1-9B5A-41EF-AE37-C2C0F5662AD1}">
      <dgm:prSet/>
      <dgm:spPr/>
      <dgm:t>
        <a:bodyPr/>
        <a:lstStyle/>
        <a:p>
          <a:endParaRPr lang="en-US"/>
        </a:p>
      </dgm:t>
    </dgm:pt>
    <dgm:pt modelId="{768AD4A9-1AE6-43F0-9E01-3D2F2C557010}">
      <dgm:prSet phldrT="[Text]" custT="1"/>
      <dgm:spPr/>
      <dgm:t>
        <a:bodyPr lIns="0" tIns="0" rIns="0" bIns="0"/>
        <a:lstStyle/>
        <a:p>
          <a:r>
            <a:rPr lang="en-US" sz="1650" dirty="0"/>
            <a:t>Strategic Case</a:t>
          </a:r>
        </a:p>
      </dgm:t>
    </dgm:pt>
    <dgm:pt modelId="{24C411C5-9801-49B0-B597-281BAAF2AD05}" type="parTrans" cxnId="{26E18287-539A-4FF6-93FF-8A8603A9E262}">
      <dgm:prSet/>
      <dgm:spPr/>
      <dgm:t>
        <a:bodyPr/>
        <a:lstStyle/>
        <a:p>
          <a:endParaRPr lang="en-US"/>
        </a:p>
      </dgm:t>
    </dgm:pt>
    <dgm:pt modelId="{32287973-5CED-4463-B6FA-B57B869574E0}" type="sibTrans" cxnId="{26E18287-539A-4FF6-93FF-8A8603A9E262}">
      <dgm:prSet/>
      <dgm:spPr/>
      <dgm:t>
        <a:bodyPr/>
        <a:lstStyle/>
        <a:p>
          <a:endParaRPr lang="en-US"/>
        </a:p>
      </dgm:t>
    </dgm:pt>
    <dgm:pt modelId="{B56F99FB-1E85-4C62-88FB-F28BC4CB26A1}">
      <dgm:prSet phldrT="[Text]"/>
      <dgm:spPr>
        <a:noFill/>
      </dgm:spPr>
      <dgm:t>
        <a:bodyPr/>
        <a:lstStyle/>
        <a:p>
          <a:endParaRPr lang="en-US" dirty="0"/>
        </a:p>
      </dgm:t>
    </dgm:pt>
    <dgm:pt modelId="{C8066A36-45B4-4830-9133-477318E7BD6E}" type="sibTrans" cxnId="{268E96E9-6400-4B10-8B1A-FC105709D687}">
      <dgm:prSet/>
      <dgm:spPr/>
      <dgm:t>
        <a:bodyPr/>
        <a:lstStyle/>
        <a:p>
          <a:endParaRPr lang="en-US"/>
        </a:p>
      </dgm:t>
    </dgm:pt>
    <dgm:pt modelId="{CE2C7B9C-60BB-41ED-A960-26DEACB43E39}" type="parTrans" cxnId="{268E96E9-6400-4B10-8B1A-FC105709D687}">
      <dgm:prSet/>
      <dgm:spPr>
        <a:noFill/>
      </dgm:spPr>
      <dgm:t>
        <a:bodyPr/>
        <a:lstStyle/>
        <a:p>
          <a:endParaRPr lang="en-US"/>
        </a:p>
      </dgm:t>
    </dgm:pt>
    <dgm:pt modelId="{6F7DF8FC-84FE-424A-84A0-61D51A0AB4B5}" type="pres">
      <dgm:prSet presAssocID="{5BE74D1D-144D-4EE4-908C-2EF004FA345C}" presName="Name0" presStyleCnt="0">
        <dgm:presLayoutVars>
          <dgm:chMax val="1"/>
          <dgm:dir/>
          <dgm:animLvl val="ctr"/>
          <dgm:resizeHandles val="exact"/>
        </dgm:presLayoutVars>
      </dgm:prSet>
      <dgm:spPr/>
      <dgm:t>
        <a:bodyPr/>
        <a:lstStyle/>
        <a:p>
          <a:endParaRPr lang="en-GB"/>
        </a:p>
      </dgm:t>
    </dgm:pt>
    <dgm:pt modelId="{1FAE22CD-DB35-4511-B5FA-068FDC53C708}" type="pres">
      <dgm:prSet presAssocID="{F52C9FB2-51F4-43AC-A21C-C35A3B9C0924}" presName="centerShape" presStyleLbl="node0" presStyleIdx="0" presStyleCnt="1" custScaleX="159232" custScaleY="159232"/>
      <dgm:spPr/>
      <dgm:t>
        <a:bodyPr/>
        <a:lstStyle/>
        <a:p>
          <a:endParaRPr lang="en-GB"/>
        </a:p>
      </dgm:t>
    </dgm:pt>
    <dgm:pt modelId="{D3068BE2-92BF-4E68-BD6C-507490892173}" type="pres">
      <dgm:prSet presAssocID="{C6BD5BE2-EC84-49D3-876E-E787A62EB933}" presName="parTrans" presStyleLbl="sibTrans2D1" presStyleIdx="0" presStyleCnt="8"/>
      <dgm:spPr/>
      <dgm:t>
        <a:bodyPr/>
        <a:lstStyle/>
        <a:p>
          <a:endParaRPr lang="en-GB"/>
        </a:p>
      </dgm:t>
    </dgm:pt>
    <dgm:pt modelId="{F504E210-4F6D-4FA5-A2DB-DA472CF32EC7}" type="pres">
      <dgm:prSet presAssocID="{C6BD5BE2-EC84-49D3-876E-E787A62EB933}" presName="connectorText" presStyleLbl="sibTrans2D1" presStyleIdx="0" presStyleCnt="8"/>
      <dgm:spPr/>
      <dgm:t>
        <a:bodyPr/>
        <a:lstStyle/>
        <a:p>
          <a:endParaRPr lang="en-GB"/>
        </a:p>
      </dgm:t>
    </dgm:pt>
    <dgm:pt modelId="{09F223FA-E7E3-4F7A-9ED7-FC1D18C980C8}" type="pres">
      <dgm:prSet presAssocID="{6C7843A0-7F0C-46F3-809A-AD96980E1F97}" presName="node" presStyleLbl="node1" presStyleIdx="0" presStyleCnt="8">
        <dgm:presLayoutVars>
          <dgm:bulletEnabled val="1"/>
        </dgm:presLayoutVars>
      </dgm:prSet>
      <dgm:spPr/>
      <dgm:t>
        <a:bodyPr/>
        <a:lstStyle/>
        <a:p>
          <a:endParaRPr lang="en-GB"/>
        </a:p>
      </dgm:t>
    </dgm:pt>
    <dgm:pt modelId="{0B8EF1E9-2541-466A-8AF0-EEDABB5A288B}" type="pres">
      <dgm:prSet presAssocID="{2AED6BF5-4754-4BC2-AC92-8BC44966FDB5}" presName="parTrans" presStyleLbl="sibTrans2D1" presStyleIdx="1" presStyleCnt="8"/>
      <dgm:spPr/>
      <dgm:t>
        <a:bodyPr/>
        <a:lstStyle/>
        <a:p>
          <a:endParaRPr lang="en-GB"/>
        </a:p>
      </dgm:t>
    </dgm:pt>
    <dgm:pt modelId="{1A345623-4655-40F2-A2B2-67E2D0BBDD06}" type="pres">
      <dgm:prSet presAssocID="{2AED6BF5-4754-4BC2-AC92-8BC44966FDB5}" presName="connectorText" presStyleLbl="sibTrans2D1" presStyleIdx="1" presStyleCnt="8"/>
      <dgm:spPr/>
      <dgm:t>
        <a:bodyPr/>
        <a:lstStyle/>
        <a:p>
          <a:endParaRPr lang="en-GB"/>
        </a:p>
      </dgm:t>
    </dgm:pt>
    <dgm:pt modelId="{BB012099-1864-4997-8EC4-D585B9B88DB9}" type="pres">
      <dgm:prSet presAssocID="{E9B09FD5-1339-4D2A-99C8-A5D19DB1008C}" presName="node" presStyleLbl="node1" presStyleIdx="1" presStyleCnt="8" custScaleX="104858" custScaleY="104858">
        <dgm:presLayoutVars>
          <dgm:bulletEnabled val="1"/>
        </dgm:presLayoutVars>
      </dgm:prSet>
      <dgm:spPr/>
      <dgm:t>
        <a:bodyPr/>
        <a:lstStyle/>
        <a:p>
          <a:endParaRPr lang="en-GB"/>
        </a:p>
      </dgm:t>
    </dgm:pt>
    <dgm:pt modelId="{6BE42522-8BE9-4211-8C00-8FC6F6237B6A}" type="pres">
      <dgm:prSet presAssocID="{B3AA73FD-9411-4AF7-B9F7-C1085F17FF03}" presName="parTrans" presStyleLbl="sibTrans2D1" presStyleIdx="2" presStyleCnt="8"/>
      <dgm:spPr/>
      <dgm:t>
        <a:bodyPr/>
        <a:lstStyle/>
        <a:p>
          <a:endParaRPr lang="en-GB"/>
        </a:p>
      </dgm:t>
    </dgm:pt>
    <dgm:pt modelId="{D2B0AE0A-EC93-42C4-8764-EB0634509035}" type="pres">
      <dgm:prSet presAssocID="{B3AA73FD-9411-4AF7-B9F7-C1085F17FF03}" presName="connectorText" presStyleLbl="sibTrans2D1" presStyleIdx="2" presStyleCnt="8"/>
      <dgm:spPr/>
      <dgm:t>
        <a:bodyPr/>
        <a:lstStyle/>
        <a:p>
          <a:endParaRPr lang="en-GB"/>
        </a:p>
      </dgm:t>
    </dgm:pt>
    <dgm:pt modelId="{13DB8894-BBFE-44A5-93A5-EEF2A279B964}" type="pres">
      <dgm:prSet presAssocID="{EDD2F4B4-7AE0-493B-B9B6-543C8857C7BE}" presName="node" presStyleLbl="node1" presStyleIdx="2" presStyleCnt="8" custScaleX="104858" custScaleY="104858">
        <dgm:presLayoutVars>
          <dgm:bulletEnabled val="1"/>
        </dgm:presLayoutVars>
      </dgm:prSet>
      <dgm:spPr/>
      <dgm:t>
        <a:bodyPr/>
        <a:lstStyle/>
        <a:p>
          <a:endParaRPr lang="en-GB"/>
        </a:p>
      </dgm:t>
    </dgm:pt>
    <dgm:pt modelId="{1773A67D-6309-46AC-9C5C-433BA17F334A}" type="pres">
      <dgm:prSet presAssocID="{2EEA2A01-5804-45D8-9840-CBA0D84B6270}" presName="parTrans" presStyleLbl="sibTrans2D1" presStyleIdx="3" presStyleCnt="8"/>
      <dgm:spPr/>
      <dgm:t>
        <a:bodyPr/>
        <a:lstStyle/>
        <a:p>
          <a:endParaRPr lang="en-GB"/>
        </a:p>
      </dgm:t>
    </dgm:pt>
    <dgm:pt modelId="{E41084CE-CD20-422E-809D-0F57B5C3C4BA}" type="pres">
      <dgm:prSet presAssocID="{2EEA2A01-5804-45D8-9840-CBA0D84B6270}" presName="connectorText" presStyleLbl="sibTrans2D1" presStyleIdx="3" presStyleCnt="8"/>
      <dgm:spPr/>
      <dgm:t>
        <a:bodyPr/>
        <a:lstStyle/>
        <a:p>
          <a:endParaRPr lang="en-GB"/>
        </a:p>
      </dgm:t>
    </dgm:pt>
    <dgm:pt modelId="{940134EE-1005-49AD-BE2C-EB1FD570616A}" type="pres">
      <dgm:prSet presAssocID="{1BE3FE68-9780-4E03-9F44-79AC22802377}" presName="node" presStyleLbl="node1" presStyleIdx="3" presStyleCnt="8" custScaleX="104858" custScaleY="104858">
        <dgm:presLayoutVars>
          <dgm:bulletEnabled val="1"/>
        </dgm:presLayoutVars>
      </dgm:prSet>
      <dgm:spPr/>
      <dgm:t>
        <a:bodyPr/>
        <a:lstStyle/>
        <a:p>
          <a:endParaRPr lang="en-GB"/>
        </a:p>
      </dgm:t>
    </dgm:pt>
    <dgm:pt modelId="{79E5163D-8336-4A73-98D7-4454958E349F}" type="pres">
      <dgm:prSet presAssocID="{33924452-9DB4-451B-87BC-B8DC896AE3C4}" presName="parTrans" presStyleLbl="sibTrans2D1" presStyleIdx="4" presStyleCnt="8"/>
      <dgm:spPr/>
      <dgm:t>
        <a:bodyPr/>
        <a:lstStyle/>
        <a:p>
          <a:endParaRPr lang="en-GB"/>
        </a:p>
      </dgm:t>
    </dgm:pt>
    <dgm:pt modelId="{2E8CAE09-15F1-436D-824C-6BEEE02D57A6}" type="pres">
      <dgm:prSet presAssocID="{33924452-9DB4-451B-87BC-B8DC896AE3C4}" presName="connectorText" presStyleLbl="sibTrans2D1" presStyleIdx="4" presStyleCnt="8"/>
      <dgm:spPr/>
      <dgm:t>
        <a:bodyPr/>
        <a:lstStyle/>
        <a:p>
          <a:endParaRPr lang="en-GB"/>
        </a:p>
      </dgm:t>
    </dgm:pt>
    <dgm:pt modelId="{FBC5B381-0035-44FE-AB5D-3C159E11ECBF}" type="pres">
      <dgm:prSet presAssocID="{F30D4D29-CA12-45EE-B662-27A0906922CE}" presName="node" presStyleLbl="node1" presStyleIdx="4" presStyleCnt="8">
        <dgm:presLayoutVars>
          <dgm:bulletEnabled val="1"/>
        </dgm:presLayoutVars>
      </dgm:prSet>
      <dgm:spPr/>
      <dgm:t>
        <a:bodyPr/>
        <a:lstStyle/>
        <a:p>
          <a:endParaRPr lang="en-GB"/>
        </a:p>
      </dgm:t>
    </dgm:pt>
    <dgm:pt modelId="{34760093-EAE3-4B4F-89F9-ECA0A6CAAF46}" type="pres">
      <dgm:prSet presAssocID="{CE2C7B9C-60BB-41ED-A960-26DEACB43E39}" presName="parTrans" presStyleLbl="sibTrans2D1" presStyleIdx="5" presStyleCnt="8"/>
      <dgm:spPr/>
      <dgm:t>
        <a:bodyPr/>
        <a:lstStyle/>
        <a:p>
          <a:endParaRPr lang="en-GB"/>
        </a:p>
      </dgm:t>
    </dgm:pt>
    <dgm:pt modelId="{EDFF52C0-F096-482C-A65B-1EF5A92813B5}" type="pres">
      <dgm:prSet presAssocID="{CE2C7B9C-60BB-41ED-A960-26DEACB43E39}" presName="connectorText" presStyleLbl="sibTrans2D1" presStyleIdx="5" presStyleCnt="8"/>
      <dgm:spPr/>
      <dgm:t>
        <a:bodyPr/>
        <a:lstStyle/>
        <a:p>
          <a:endParaRPr lang="en-GB"/>
        </a:p>
      </dgm:t>
    </dgm:pt>
    <dgm:pt modelId="{7368775C-9EF5-4F34-B912-C8AF6DB77D56}" type="pres">
      <dgm:prSet presAssocID="{B56F99FB-1E85-4C62-88FB-F28BC4CB26A1}" presName="node" presStyleLbl="node1" presStyleIdx="5" presStyleCnt="8">
        <dgm:presLayoutVars>
          <dgm:bulletEnabled val="1"/>
        </dgm:presLayoutVars>
      </dgm:prSet>
      <dgm:spPr/>
      <dgm:t>
        <a:bodyPr/>
        <a:lstStyle/>
        <a:p>
          <a:endParaRPr lang="en-GB"/>
        </a:p>
      </dgm:t>
    </dgm:pt>
    <dgm:pt modelId="{15F8F8D5-6CB1-4920-A394-13331FC33EEC}" type="pres">
      <dgm:prSet presAssocID="{24C411C5-9801-49B0-B597-281BAAF2AD05}" presName="parTrans" presStyleLbl="sibTrans2D1" presStyleIdx="6" presStyleCnt="8" custAng="0" custFlipHor="1"/>
      <dgm:spPr/>
      <dgm:t>
        <a:bodyPr/>
        <a:lstStyle/>
        <a:p>
          <a:endParaRPr lang="en-GB"/>
        </a:p>
      </dgm:t>
    </dgm:pt>
    <dgm:pt modelId="{2FC3133C-F1A2-461A-8665-97DE3E248888}" type="pres">
      <dgm:prSet presAssocID="{24C411C5-9801-49B0-B597-281BAAF2AD05}" presName="connectorText" presStyleLbl="sibTrans2D1" presStyleIdx="6" presStyleCnt="8"/>
      <dgm:spPr/>
      <dgm:t>
        <a:bodyPr/>
        <a:lstStyle/>
        <a:p>
          <a:endParaRPr lang="en-GB"/>
        </a:p>
      </dgm:t>
    </dgm:pt>
    <dgm:pt modelId="{F5680B37-EECC-4122-B5D8-59C5C0A1B231}" type="pres">
      <dgm:prSet presAssocID="{768AD4A9-1AE6-43F0-9E01-3D2F2C557010}" presName="node" presStyleLbl="node1" presStyleIdx="6" presStyleCnt="8" custScaleX="104858" custScaleY="104858">
        <dgm:presLayoutVars>
          <dgm:bulletEnabled val="1"/>
        </dgm:presLayoutVars>
      </dgm:prSet>
      <dgm:spPr/>
      <dgm:t>
        <a:bodyPr/>
        <a:lstStyle/>
        <a:p>
          <a:endParaRPr lang="en-GB"/>
        </a:p>
      </dgm:t>
    </dgm:pt>
    <dgm:pt modelId="{0D84F094-48D5-4C24-AC06-6AA7A0055866}" type="pres">
      <dgm:prSet presAssocID="{4B17A22A-4E37-42A3-A1DD-572C49E7D317}" presName="parTrans" presStyleLbl="sibTrans2D1" presStyleIdx="7" presStyleCnt="8"/>
      <dgm:spPr/>
      <dgm:t>
        <a:bodyPr/>
        <a:lstStyle/>
        <a:p>
          <a:endParaRPr lang="en-GB"/>
        </a:p>
      </dgm:t>
    </dgm:pt>
    <dgm:pt modelId="{010580E9-AC5D-4B46-8259-1D10B9EF0FFD}" type="pres">
      <dgm:prSet presAssocID="{4B17A22A-4E37-42A3-A1DD-572C49E7D317}" presName="connectorText" presStyleLbl="sibTrans2D1" presStyleIdx="7" presStyleCnt="8"/>
      <dgm:spPr/>
      <dgm:t>
        <a:bodyPr/>
        <a:lstStyle/>
        <a:p>
          <a:endParaRPr lang="en-GB"/>
        </a:p>
      </dgm:t>
    </dgm:pt>
    <dgm:pt modelId="{C771A874-F200-4CC6-8153-BFBD3016774D}" type="pres">
      <dgm:prSet presAssocID="{D7D356B2-7E1E-463C-99B0-696918842A83}" presName="node" presStyleLbl="node1" presStyleIdx="7" presStyleCnt="8">
        <dgm:presLayoutVars>
          <dgm:bulletEnabled val="1"/>
        </dgm:presLayoutVars>
      </dgm:prSet>
      <dgm:spPr/>
      <dgm:t>
        <a:bodyPr/>
        <a:lstStyle/>
        <a:p>
          <a:endParaRPr lang="en-GB"/>
        </a:p>
      </dgm:t>
    </dgm:pt>
  </dgm:ptLst>
  <dgm:cxnLst>
    <dgm:cxn modelId="{E3F6AC00-2FC7-49A3-A510-1CBAEFF5CD2D}" srcId="{9FC21AE4-034D-4E00-A1A3-7ABA29546EFD}" destId="{1C334E47-3682-4857-9E01-C64660D40227}" srcOrd="0" destOrd="0" parTransId="{A35347CF-2494-4E83-816D-0E2282D1DFCD}" sibTransId="{738654E3-C536-4F23-927F-F98EC1C3EA81}"/>
    <dgm:cxn modelId="{1B9FA329-F73E-4028-A628-9439E8FFE44E}" srcId="{F52C9FB2-51F4-43AC-A21C-C35A3B9C0924}" destId="{EDD2F4B4-7AE0-493B-B9B6-543C8857C7BE}" srcOrd="2" destOrd="0" parTransId="{B3AA73FD-9411-4AF7-B9F7-C1085F17FF03}" sibTransId="{A59D597F-74CD-445B-BCB8-FC34B5D9ED3C}"/>
    <dgm:cxn modelId="{895D79D3-5B8D-4D22-9DF6-D0F8AFA63C7C}" srcId="{9FC21AE4-034D-4E00-A1A3-7ABA29546EFD}" destId="{3BFF399D-7CA0-4941-9F86-2F1F07879D2E}" srcOrd="1" destOrd="0" parTransId="{5A344F91-853B-4AB8-B341-537E789A3A85}" sibTransId="{8F9342A2-9156-46DC-AF4D-B3F5FA067082}"/>
    <dgm:cxn modelId="{C25570E3-CFD4-4742-8079-212173F742A4}" srcId="{5BE74D1D-144D-4EE4-908C-2EF004FA345C}" destId="{C1075588-30E6-48EC-A854-A69C8D543B19}" srcOrd="1" destOrd="0" parTransId="{692CAC04-0405-438C-A100-F7324435DA13}" sibTransId="{D7F2D9F6-BCA8-4166-A24B-53FE52443EAA}"/>
    <dgm:cxn modelId="{16CDA4E0-E135-454F-B119-51AC194E2112}" type="presOf" srcId="{C6BD5BE2-EC84-49D3-876E-E787A62EB933}" destId="{D3068BE2-92BF-4E68-BD6C-507490892173}" srcOrd="0" destOrd="0" presId="urn:microsoft.com/office/officeart/2005/8/layout/radial5"/>
    <dgm:cxn modelId="{19274C05-59C6-45A7-96C0-035FCC735DFF}" type="presOf" srcId="{B3AA73FD-9411-4AF7-B9F7-C1085F17FF03}" destId="{6BE42522-8BE9-4211-8C00-8FC6F6237B6A}" srcOrd="0" destOrd="0" presId="urn:microsoft.com/office/officeart/2005/8/layout/radial5"/>
    <dgm:cxn modelId="{268E96E9-6400-4B10-8B1A-FC105709D687}" srcId="{F52C9FB2-51F4-43AC-A21C-C35A3B9C0924}" destId="{B56F99FB-1E85-4C62-88FB-F28BC4CB26A1}" srcOrd="5" destOrd="0" parTransId="{CE2C7B9C-60BB-41ED-A960-26DEACB43E39}" sibTransId="{C8066A36-45B4-4830-9133-477318E7BD6E}"/>
    <dgm:cxn modelId="{26E18287-539A-4FF6-93FF-8A8603A9E262}" srcId="{F52C9FB2-51F4-43AC-A21C-C35A3B9C0924}" destId="{768AD4A9-1AE6-43F0-9E01-3D2F2C557010}" srcOrd="6" destOrd="0" parTransId="{24C411C5-9801-49B0-B597-281BAAF2AD05}" sibTransId="{32287973-5CED-4463-B6FA-B57B869574E0}"/>
    <dgm:cxn modelId="{C8635557-9C97-4535-83BC-E5B98ED99A23}" type="presOf" srcId="{768AD4A9-1AE6-43F0-9E01-3D2F2C557010}" destId="{F5680B37-EECC-4122-B5D8-59C5C0A1B231}" srcOrd="0" destOrd="0" presId="urn:microsoft.com/office/officeart/2005/8/layout/radial5"/>
    <dgm:cxn modelId="{6E184EE0-8928-4952-80C4-9BFD6B0FDC7B}" type="presOf" srcId="{CE2C7B9C-60BB-41ED-A960-26DEACB43E39}" destId="{EDFF52C0-F096-482C-A65B-1EF5A92813B5}" srcOrd="1" destOrd="0" presId="urn:microsoft.com/office/officeart/2005/8/layout/radial5"/>
    <dgm:cxn modelId="{CF503AC1-9B5A-41EF-AE37-C2C0F5662AD1}" srcId="{F52C9FB2-51F4-43AC-A21C-C35A3B9C0924}" destId="{F30D4D29-CA12-45EE-B662-27A0906922CE}" srcOrd="4" destOrd="0" parTransId="{33924452-9DB4-451B-87BC-B8DC896AE3C4}" sibTransId="{6A0B38D3-9D9B-486A-9E8A-D33BD9C0AED6}"/>
    <dgm:cxn modelId="{5A8C5CE2-BDE0-4524-BCD4-22984229523D}" type="presOf" srcId="{4B17A22A-4E37-42A3-A1DD-572C49E7D317}" destId="{0D84F094-48D5-4C24-AC06-6AA7A0055866}" srcOrd="0" destOrd="0" presId="urn:microsoft.com/office/officeart/2005/8/layout/radial5"/>
    <dgm:cxn modelId="{81075510-4417-4758-BF57-DD9720D9210C}" type="presOf" srcId="{2EEA2A01-5804-45D8-9840-CBA0D84B6270}" destId="{E41084CE-CD20-422E-809D-0F57B5C3C4BA}" srcOrd="1" destOrd="0" presId="urn:microsoft.com/office/officeart/2005/8/layout/radial5"/>
    <dgm:cxn modelId="{550B7A2B-0121-43B2-90DC-214EF8467987}" srcId="{C1075588-30E6-48EC-A854-A69C8D543B19}" destId="{25D539C7-460E-44ED-9FAD-887ACB6141DE}" srcOrd="1" destOrd="0" parTransId="{1EE005E0-877F-491A-B771-F6286223E507}" sibTransId="{73657D55-89F3-4862-BAA4-D33240468E93}"/>
    <dgm:cxn modelId="{FA326C2F-94D0-4FED-B0FE-99C2512D8D43}" type="presOf" srcId="{6C7843A0-7F0C-46F3-809A-AD96980E1F97}" destId="{09F223FA-E7E3-4F7A-9ED7-FC1D18C980C8}" srcOrd="0" destOrd="0" presId="urn:microsoft.com/office/officeart/2005/8/layout/radial5"/>
    <dgm:cxn modelId="{58821824-DA0E-409D-91A1-E11A1B072605}" type="presOf" srcId="{1BE3FE68-9780-4E03-9F44-79AC22802377}" destId="{940134EE-1005-49AD-BE2C-EB1FD570616A}" srcOrd="0" destOrd="0" presId="urn:microsoft.com/office/officeart/2005/8/layout/radial5"/>
    <dgm:cxn modelId="{037BB3F1-BE40-486D-A724-B517EF971E27}" srcId="{F52C9FB2-51F4-43AC-A21C-C35A3B9C0924}" destId="{1BE3FE68-9780-4E03-9F44-79AC22802377}" srcOrd="3" destOrd="0" parTransId="{2EEA2A01-5804-45D8-9840-CBA0D84B6270}" sibTransId="{9E20E0C6-9E8A-41CB-B757-A163EEA32781}"/>
    <dgm:cxn modelId="{90FE4A13-98D4-4FAE-A41D-22B006BC3A28}" type="presOf" srcId="{24C411C5-9801-49B0-B597-281BAAF2AD05}" destId="{15F8F8D5-6CB1-4920-A394-13331FC33EEC}" srcOrd="0" destOrd="0" presId="urn:microsoft.com/office/officeart/2005/8/layout/radial5"/>
    <dgm:cxn modelId="{1866C4CB-AE26-4F2F-8C5B-90A5D7A14701}" type="presOf" srcId="{5BE74D1D-144D-4EE4-908C-2EF004FA345C}" destId="{6F7DF8FC-84FE-424A-84A0-61D51A0AB4B5}" srcOrd="0" destOrd="0" presId="urn:microsoft.com/office/officeart/2005/8/layout/radial5"/>
    <dgm:cxn modelId="{C00A8BD7-7C50-4411-BCFC-EBA090009741}" type="presOf" srcId="{33924452-9DB4-451B-87BC-B8DC896AE3C4}" destId="{2E8CAE09-15F1-436D-824C-6BEEE02D57A6}" srcOrd="1" destOrd="0" presId="urn:microsoft.com/office/officeart/2005/8/layout/radial5"/>
    <dgm:cxn modelId="{2856F422-0018-4899-815C-91FF8C34E6D5}" type="presOf" srcId="{EDD2F4B4-7AE0-493B-B9B6-543C8857C7BE}" destId="{13DB8894-BBFE-44A5-93A5-EEF2A279B964}" srcOrd="0" destOrd="0" presId="urn:microsoft.com/office/officeart/2005/8/layout/radial5"/>
    <dgm:cxn modelId="{2DDF487E-D201-4488-9D8F-474322896F68}" type="presOf" srcId="{D7D356B2-7E1E-463C-99B0-696918842A83}" destId="{C771A874-F200-4CC6-8153-BFBD3016774D}" srcOrd="0" destOrd="0" presId="urn:microsoft.com/office/officeart/2005/8/layout/radial5"/>
    <dgm:cxn modelId="{F2E36C41-0354-43B9-9901-E464A7C566E8}" type="presOf" srcId="{4B17A22A-4E37-42A3-A1DD-572C49E7D317}" destId="{010580E9-AC5D-4B46-8259-1D10B9EF0FFD}" srcOrd="1" destOrd="0" presId="urn:microsoft.com/office/officeart/2005/8/layout/radial5"/>
    <dgm:cxn modelId="{9A8C6EE9-1946-4A87-A9C1-ECE43071F312}" srcId="{5BE74D1D-144D-4EE4-908C-2EF004FA345C}" destId="{9FC21AE4-034D-4E00-A1A3-7ABA29546EFD}" srcOrd="2" destOrd="0" parTransId="{F4EFA580-5DAE-4250-B3AF-1DC89FDC3B7C}" sibTransId="{B49B11EC-F8AC-40F7-BA34-CEE4CE0227BB}"/>
    <dgm:cxn modelId="{BA109729-C115-4FB0-BFC0-01C84544FF66}" type="presOf" srcId="{B56F99FB-1E85-4C62-88FB-F28BC4CB26A1}" destId="{7368775C-9EF5-4F34-B912-C8AF6DB77D56}" srcOrd="0" destOrd="0" presId="urn:microsoft.com/office/officeart/2005/8/layout/radial5"/>
    <dgm:cxn modelId="{EA29286F-16C2-43CA-B9A5-CA3C1ACB01B4}" type="presOf" srcId="{2EEA2A01-5804-45D8-9840-CBA0D84B6270}" destId="{1773A67D-6309-46AC-9C5C-433BA17F334A}" srcOrd="0" destOrd="0" presId="urn:microsoft.com/office/officeart/2005/8/layout/radial5"/>
    <dgm:cxn modelId="{87895ADF-90C5-4DCB-A3AF-03F89C0294BD}" type="presOf" srcId="{24C411C5-9801-49B0-B597-281BAAF2AD05}" destId="{2FC3133C-F1A2-461A-8665-97DE3E248888}" srcOrd="1" destOrd="0" presId="urn:microsoft.com/office/officeart/2005/8/layout/radial5"/>
    <dgm:cxn modelId="{C77544D9-4F86-4CA1-A91D-AE585EF8EFBE}" srcId="{C1075588-30E6-48EC-A854-A69C8D543B19}" destId="{98904485-A8E0-422B-BD9F-0DFEC088FDAB}" srcOrd="0" destOrd="0" parTransId="{EDCD9B8E-8101-476A-BFBC-9F0AD2D6A6B0}" sibTransId="{3E240976-9A9D-4B27-9599-258E2A9A5C5C}"/>
    <dgm:cxn modelId="{EBBC4287-2060-4A14-A181-E2632DDD7411}" type="presOf" srcId="{C6BD5BE2-EC84-49D3-876E-E787A62EB933}" destId="{F504E210-4F6D-4FA5-A2DB-DA472CF32EC7}" srcOrd="1" destOrd="0" presId="urn:microsoft.com/office/officeart/2005/8/layout/radial5"/>
    <dgm:cxn modelId="{61A6EF81-D5D3-475E-AEEC-DC16A1EA4B6D}" type="presOf" srcId="{F52C9FB2-51F4-43AC-A21C-C35A3B9C0924}" destId="{1FAE22CD-DB35-4511-B5FA-068FDC53C708}" srcOrd="0" destOrd="0" presId="urn:microsoft.com/office/officeart/2005/8/layout/radial5"/>
    <dgm:cxn modelId="{08000D67-BD4C-43E9-9AD2-B015C741ABFF}" srcId="{F52C9FB2-51F4-43AC-A21C-C35A3B9C0924}" destId="{E9B09FD5-1339-4D2A-99C8-A5D19DB1008C}" srcOrd="1" destOrd="0" parTransId="{2AED6BF5-4754-4BC2-AC92-8BC44966FDB5}" sibTransId="{F8ADA979-37E8-4F2A-9EE8-531399EC6209}"/>
    <dgm:cxn modelId="{E30F0B98-019A-4310-83B9-84EE4CCE30A5}" type="presOf" srcId="{CE2C7B9C-60BB-41ED-A960-26DEACB43E39}" destId="{34760093-EAE3-4B4F-89F9-ECA0A6CAAF46}" srcOrd="0" destOrd="0" presId="urn:microsoft.com/office/officeart/2005/8/layout/radial5"/>
    <dgm:cxn modelId="{7FD0BEE8-468B-49FC-8819-C949C3F8ECDF}" srcId="{F52C9FB2-51F4-43AC-A21C-C35A3B9C0924}" destId="{D7D356B2-7E1E-463C-99B0-696918842A83}" srcOrd="7" destOrd="0" parTransId="{4B17A22A-4E37-42A3-A1DD-572C49E7D317}" sibTransId="{2F6685CA-7D4B-4E2B-8D58-361577F8EB8A}"/>
    <dgm:cxn modelId="{E44D39CB-ABC6-4B21-BFF1-29BBF3049E7C}" srcId="{F52C9FB2-51F4-43AC-A21C-C35A3B9C0924}" destId="{6C7843A0-7F0C-46F3-809A-AD96980E1F97}" srcOrd="0" destOrd="0" parTransId="{C6BD5BE2-EC84-49D3-876E-E787A62EB933}" sibTransId="{524A16FD-A88C-452F-835E-7B7FDCC779DF}"/>
    <dgm:cxn modelId="{4BC9A863-3445-40F4-AD1B-DFEEEB419E30}" type="presOf" srcId="{2AED6BF5-4754-4BC2-AC92-8BC44966FDB5}" destId="{1A345623-4655-40F2-A2B2-67E2D0BBDD06}" srcOrd="1" destOrd="0" presId="urn:microsoft.com/office/officeart/2005/8/layout/radial5"/>
    <dgm:cxn modelId="{42773DD6-3FF4-4994-9A2E-654CA2B1D032}" type="presOf" srcId="{F30D4D29-CA12-45EE-B662-27A0906922CE}" destId="{FBC5B381-0035-44FE-AB5D-3C159E11ECBF}" srcOrd="0" destOrd="0" presId="urn:microsoft.com/office/officeart/2005/8/layout/radial5"/>
    <dgm:cxn modelId="{4172C9A1-E18A-44AB-93A8-916C4FC7B680}" type="presOf" srcId="{2AED6BF5-4754-4BC2-AC92-8BC44966FDB5}" destId="{0B8EF1E9-2541-466A-8AF0-EEDABB5A288B}" srcOrd="0" destOrd="0" presId="urn:microsoft.com/office/officeart/2005/8/layout/radial5"/>
    <dgm:cxn modelId="{E9908619-140B-4513-A098-9114B4E52CCE}" srcId="{5BE74D1D-144D-4EE4-908C-2EF004FA345C}" destId="{F52C9FB2-51F4-43AC-A21C-C35A3B9C0924}" srcOrd="0" destOrd="0" parTransId="{2680C9D9-9AA5-41E0-86E9-7A89695BFEE5}" sibTransId="{9C55F200-C02B-43CF-A49A-2A51991D8E8F}"/>
    <dgm:cxn modelId="{B6177068-1018-47A0-A08F-1F597264ECFB}" type="presOf" srcId="{B3AA73FD-9411-4AF7-B9F7-C1085F17FF03}" destId="{D2B0AE0A-EC93-42C4-8764-EB0634509035}" srcOrd="1" destOrd="0" presId="urn:microsoft.com/office/officeart/2005/8/layout/radial5"/>
    <dgm:cxn modelId="{A1F57CD4-EC08-403C-BD7D-D6C3729BAF03}" type="presOf" srcId="{E9B09FD5-1339-4D2A-99C8-A5D19DB1008C}" destId="{BB012099-1864-4997-8EC4-D585B9B88DB9}" srcOrd="0" destOrd="0" presId="urn:microsoft.com/office/officeart/2005/8/layout/radial5"/>
    <dgm:cxn modelId="{F76F6FA2-1019-46AD-B0FD-5557EB8D529B}" type="presOf" srcId="{33924452-9DB4-451B-87BC-B8DC896AE3C4}" destId="{79E5163D-8336-4A73-98D7-4454958E349F}" srcOrd="0" destOrd="0" presId="urn:microsoft.com/office/officeart/2005/8/layout/radial5"/>
    <dgm:cxn modelId="{03EF8577-E991-4046-BB54-8E1CF58F8B84}" type="presParOf" srcId="{6F7DF8FC-84FE-424A-84A0-61D51A0AB4B5}" destId="{1FAE22CD-DB35-4511-B5FA-068FDC53C708}" srcOrd="0" destOrd="0" presId="urn:microsoft.com/office/officeart/2005/8/layout/radial5"/>
    <dgm:cxn modelId="{F1E8FB24-ABAB-4C0E-AF2A-E9699A6B5A4D}" type="presParOf" srcId="{6F7DF8FC-84FE-424A-84A0-61D51A0AB4B5}" destId="{D3068BE2-92BF-4E68-BD6C-507490892173}" srcOrd="1" destOrd="0" presId="urn:microsoft.com/office/officeart/2005/8/layout/radial5"/>
    <dgm:cxn modelId="{A78515B2-9A48-4C67-8F38-91E3808C1CDE}" type="presParOf" srcId="{D3068BE2-92BF-4E68-BD6C-507490892173}" destId="{F504E210-4F6D-4FA5-A2DB-DA472CF32EC7}" srcOrd="0" destOrd="0" presId="urn:microsoft.com/office/officeart/2005/8/layout/radial5"/>
    <dgm:cxn modelId="{03B51A8B-7A88-49C1-987A-75736548C2D3}" type="presParOf" srcId="{6F7DF8FC-84FE-424A-84A0-61D51A0AB4B5}" destId="{09F223FA-E7E3-4F7A-9ED7-FC1D18C980C8}" srcOrd="2" destOrd="0" presId="urn:microsoft.com/office/officeart/2005/8/layout/radial5"/>
    <dgm:cxn modelId="{91CE4DE4-FDB3-47F8-8782-EDB0FB673780}" type="presParOf" srcId="{6F7DF8FC-84FE-424A-84A0-61D51A0AB4B5}" destId="{0B8EF1E9-2541-466A-8AF0-EEDABB5A288B}" srcOrd="3" destOrd="0" presId="urn:microsoft.com/office/officeart/2005/8/layout/radial5"/>
    <dgm:cxn modelId="{B89A59FC-00BF-4016-BB95-4E19F2B448B9}" type="presParOf" srcId="{0B8EF1E9-2541-466A-8AF0-EEDABB5A288B}" destId="{1A345623-4655-40F2-A2B2-67E2D0BBDD06}" srcOrd="0" destOrd="0" presId="urn:microsoft.com/office/officeart/2005/8/layout/radial5"/>
    <dgm:cxn modelId="{0C28EE80-E9FC-425A-8CF0-1B471947AA3C}" type="presParOf" srcId="{6F7DF8FC-84FE-424A-84A0-61D51A0AB4B5}" destId="{BB012099-1864-4997-8EC4-D585B9B88DB9}" srcOrd="4" destOrd="0" presId="urn:microsoft.com/office/officeart/2005/8/layout/radial5"/>
    <dgm:cxn modelId="{FE5DC9A2-1258-4EEA-A965-AC659E6BC103}" type="presParOf" srcId="{6F7DF8FC-84FE-424A-84A0-61D51A0AB4B5}" destId="{6BE42522-8BE9-4211-8C00-8FC6F6237B6A}" srcOrd="5" destOrd="0" presId="urn:microsoft.com/office/officeart/2005/8/layout/radial5"/>
    <dgm:cxn modelId="{C04E8653-06DF-495F-B388-147588910B12}" type="presParOf" srcId="{6BE42522-8BE9-4211-8C00-8FC6F6237B6A}" destId="{D2B0AE0A-EC93-42C4-8764-EB0634509035}" srcOrd="0" destOrd="0" presId="urn:microsoft.com/office/officeart/2005/8/layout/radial5"/>
    <dgm:cxn modelId="{0A236BBE-1A9A-4DA6-A475-6975AE204744}" type="presParOf" srcId="{6F7DF8FC-84FE-424A-84A0-61D51A0AB4B5}" destId="{13DB8894-BBFE-44A5-93A5-EEF2A279B964}" srcOrd="6" destOrd="0" presId="urn:microsoft.com/office/officeart/2005/8/layout/radial5"/>
    <dgm:cxn modelId="{FFAB2945-D33C-4D15-B675-3386B758919D}" type="presParOf" srcId="{6F7DF8FC-84FE-424A-84A0-61D51A0AB4B5}" destId="{1773A67D-6309-46AC-9C5C-433BA17F334A}" srcOrd="7" destOrd="0" presId="urn:microsoft.com/office/officeart/2005/8/layout/radial5"/>
    <dgm:cxn modelId="{3BEAE974-EF83-4D1D-904D-288BDAACC08A}" type="presParOf" srcId="{1773A67D-6309-46AC-9C5C-433BA17F334A}" destId="{E41084CE-CD20-422E-809D-0F57B5C3C4BA}" srcOrd="0" destOrd="0" presId="urn:microsoft.com/office/officeart/2005/8/layout/radial5"/>
    <dgm:cxn modelId="{241DFB5A-FD5C-4D34-B18B-1CBA50012131}" type="presParOf" srcId="{6F7DF8FC-84FE-424A-84A0-61D51A0AB4B5}" destId="{940134EE-1005-49AD-BE2C-EB1FD570616A}" srcOrd="8" destOrd="0" presId="urn:microsoft.com/office/officeart/2005/8/layout/radial5"/>
    <dgm:cxn modelId="{B1DBCD4F-25B8-455E-975B-57ADB5A6CB54}" type="presParOf" srcId="{6F7DF8FC-84FE-424A-84A0-61D51A0AB4B5}" destId="{79E5163D-8336-4A73-98D7-4454958E349F}" srcOrd="9" destOrd="0" presId="urn:microsoft.com/office/officeart/2005/8/layout/radial5"/>
    <dgm:cxn modelId="{71573BED-DCD0-4EA0-8947-A59A31225DC5}" type="presParOf" srcId="{79E5163D-8336-4A73-98D7-4454958E349F}" destId="{2E8CAE09-15F1-436D-824C-6BEEE02D57A6}" srcOrd="0" destOrd="0" presId="urn:microsoft.com/office/officeart/2005/8/layout/radial5"/>
    <dgm:cxn modelId="{9B3C31C0-93C6-462A-89AB-E62640E2AFBA}" type="presParOf" srcId="{6F7DF8FC-84FE-424A-84A0-61D51A0AB4B5}" destId="{FBC5B381-0035-44FE-AB5D-3C159E11ECBF}" srcOrd="10" destOrd="0" presId="urn:microsoft.com/office/officeart/2005/8/layout/radial5"/>
    <dgm:cxn modelId="{201F8861-9409-4C3B-BA95-B19D9D243C8C}" type="presParOf" srcId="{6F7DF8FC-84FE-424A-84A0-61D51A0AB4B5}" destId="{34760093-EAE3-4B4F-89F9-ECA0A6CAAF46}" srcOrd="11" destOrd="0" presId="urn:microsoft.com/office/officeart/2005/8/layout/radial5"/>
    <dgm:cxn modelId="{4E03192D-4892-4927-B03F-4760E233F35B}" type="presParOf" srcId="{34760093-EAE3-4B4F-89F9-ECA0A6CAAF46}" destId="{EDFF52C0-F096-482C-A65B-1EF5A92813B5}" srcOrd="0" destOrd="0" presId="urn:microsoft.com/office/officeart/2005/8/layout/radial5"/>
    <dgm:cxn modelId="{24C1F588-9299-4E9D-B854-C2026DD6631C}" type="presParOf" srcId="{6F7DF8FC-84FE-424A-84A0-61D51A0AB4B5}" destId="{7368775C-9EF5-4F34-B912-C8AF6DB77D56}" srcOrd="12" destOrd="0" presId="urn:microsoft.com/office/officeart/2005/8/layout/radial5"/>
    <dgm:cxn modelId="{F2EA23EB-51EE-4211-803D-AFCFADB34561}" type="presParOf" srcId="{6F7DF8FC-84FE-424A-84A0-61D51A0AB4B5}" destId="{15F8F8D5-6CB1-4920-A394-13331FC33EEC}" srcOrd="13" destOrd="0" presId="urn:microsoft.com/office/officeart/2005/8/layout/radial5"/>
    <dgm:cxn modelId="{79EBD60C-77AE-418F-811D-480B2D3A5794}" type="presParOf" srcId="{15F8F8D5-6CB1-4920-A394-13331FC33EEC}" destId="{2FC3133C-F1A2-461A-8665-97DE3E248888}" srcOrd="0" destOrd="0" presId="urn:microsoft.com/office/officeart/2005/8/layout/radial5"/>
    <dgm:cxn modelId="{72BA5834-BD94-4662-9512-963D21EA291F}" type="presParOf" srcId="{6F7DF8FC-84FE-424A-84A0-61D51A0AB4B5}" destId="{F5680B37-EECC-4122-B5D8-59C5C0A1B231}" srcOrd="14" destOrd="0" presId="urn:microsoft.com/office/officeart/2005/8/layout/radial5"/>
    <dgm:cxn modelId="{1DBAF509-2518-4C74-884C-34D4CA46F978}" type="presParOf" srcId="{6F7DF8FC-84FE-424A-84A0-61D51A0AB4B5}" destId="{0D84F094-48D5-4C24-AC06-6AA7A0055866}" srcOrd="15" destOrd="0" presId="urn:microsoft.com/office/officeart/2005/8/layout/radial5"/>
    <dgm:cxn modelId="{6B1433A9-CFC1-46C2-A901-E71A55EF0F17}" type="presParOf" srcId="{0D84F094-48D5-4C24-AC06-6AA7A0055866}" destId="{010580E9-AC5D-4B46-8259-1D10B9EF0FFD}" srcOrd="0" destOrd="0" presId="urn:microsoft.com/office/officeart/2005/8/layout/radial5"/>
    <dgm:cxn modelId="{57BAF3C6-AE2D-4DEE-90E3-3C4B10B5030A}" type="presParOf" srcId="{6F7DF8FC-84FE-424A-84A0-61D51A0AB4B5}" destId="{C771A874-F200-4CC6-8153-BFBD3016774D}" srcOrd="16"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31BAE4F-32E6-40BA-96CE-2B6B68A22211}" type="doc">
      <dgm:prSet loTypeId="urn:microsoft.com/office/officeart/2005/8/layout/cycle2" loCatId="cycle" qsTypeId="urn:microsoft.com/office/officeart/2005/8/quickstyle/simple1" qsCatId="simple" csTypeId="urn:microsoft.com/office/officeart/2005/8/colors/accent1_1" csCatId="accent1" phldr="1"/>
      <dgm:spPr/>
      <dgm:t>
        <a:bodyPr/>
        <a:lstStyle/>
        <a:p>
          <a:endParaRPr lang="en-US"/>
        </a:p>
      </dgm:t>
    </dgm:pt>
    <dgm:pt modelId="{39AB238B-FE44-4C9C-8074-07E801C590F9}">
      <dgm:prSet phldrT="[Text]"/>
      <dgm:spPr>
        <a:noFill/>
      </dgm:spPr>
      <dgm:t>
        <a:bodyPr/>
        <a:lstStyle/>
        <a:p>
          <a:r>
            <a:rPr lang="en-US" dirty="0"/>
            <a:t>Rationale</a:t>
          </a:r>
        </a:p>
      </dgm:t>
    </dgm:pt>
    <dgm:pt modelId="{F8CB4BCD-BA83-4583-99AF-42B25F10F88A}" type="parTrans" cxnId="{9C01C3F7-24E6-4DF1-B056-223DE1A1A3BF}">
      <dgm:prSet/>
      <dgm:spPr/>
      <dgm:t>
        <a:bodyPr/>
        <a:lstStyle/>
        <a:p>
          <a:endParaRPr lang="en-US"/>
        </a:p>
      </dgm:t>
    </dgm:pt>
    <dgm:pt modelId="{875F38EB-669F-447A-8C30-542A49C05AD1}" type="sibTrans" cxnId="{9C01C3F7-24E6-4DF1-B056-223DE1A1A3BF}">
      <dgm:prSet/>
      <dgm:spPr/>
      <dgm:t>
        <a:bodyPr/>
        <a:lstStyle/>
        <a:p>
          <a:endParaRPr lang="en-US"/>
        </a:p>
      </dgm:t>
    </dgm:pt>
    <dgm:pt modelId="{64079F66-1ABE-49E2-9D67-82DD63ABBF4C}">
      <dgm:prSet phldrT="[Text]"/>
      <dgm:spPr>
        <a:noFill/>
      </dgm:spPr>
      <dgm:t>
        <a:bodyPr/>
        <a:lstStyle/>
        <a:p>
          <a:r>
            <a:rPr lang="en-US" dirty="0"/>
            <a:t>Objectives</a:t>
          </a:r>
        </a:p>
      </dgm:t>
    </dgm:pt>
    <dgm:pt modelId="{8FA349C6-7674-44A5-8AF7-9131737470A7}" type="parTrans" cxnId="{7A162C0D-57A0-4CC3-9FE7-90F4FFE12A9B}">
      <dgm:prSet/>
      <dgm:spPr/>
      <dgm:t>
        <a:bodyPr/>
        <a:lstStyle/>
        <a:p>
          <a:endParaRPr lang="en-US"/>
        </a:p>
      </dgm:t>
    </dgm:pt>
    <dgm:pt modelId="{4F6CAC21-C42E-432D-8F7B-77176E93B9F2}" type="sibTrans" cxnId="{7A162C0D-57A0-4CC3-9FE7-90F4FFE12A9B}">
      <dgm:prSet/>
      <dgm:spPr/>
      <dgm:t>
        <a:bodyPr/>
        <a:lstStyle/>
        <a:p>
          <a:endParaRPr lang="en-US"/>
        </a:p>
      </dgm:t>
    </dgm:pt>
    <dgm:pt modelId="{5468FD42-C772-4E1C-A4BF-37FA243223AE}">
      <dgm:prSet phldrT="[Text]"/>
      <dgm:spPr/>
      <dgm:t>
        <a:bodyPr/>
        <a:lstStyle/>
        <a:p>
          <a:r>
            <a:rPr lang="en-US" dirty="0"/>
            <a:t>Monitoring</a:t>
          </a:r>
        </a:p>
      </dgm:t>
    </dgm:pt>
    <dgm:pt modelId="{D49365ED-C07D-473A-82A0-542019A512AB}" type="parTrans" cxnId="{282E0655-2432-469D-8156-1151F96F0519}">
      <dgm:prSet/>
      <dgm:spPr/>
      <dgm:t>
        <a:bodyPr/>
        <a:lstStyle/>
        <a:p>
          <a:endParaRPr lang="en-US"/>
        </a:p>
      </dgm:t>
    </dgm:pt>
    <dgm:pt modelId="{71C296DD-D66A-467E-9FC3-68087F456904}" type="sibTrans" cxnId="{282E0655-2432-469D-8156-1151F96F0519}">
      <dgm:prSet/>
      <dgm:spPr/>
      <dgm:t>
        <a:bodyPr/>
        <a:lstStyle/>
        <a:p>
          <a:endParaRPr lang="en-US"/>
        </a:p>
      </dgm:t>
    </dgm:pt>
    <dgm:pt modelId="{A500B553-7516-4C0C-B85F-AC33F0D58BE7}">
      <dgm:prSet phldrT="[Text]"/>
      <dgm:spPr/>
      <dgm:t>
        <a:bodyPr/>
        <a:lstStyle/>
        <a:p>
          <a:r>
            <a:rPr lang="en-US" dirty="0"/>
            <a:t>Evaluation</a:t>
          </a:r>
        </a:p>
      </dgm:t>
    </dgm:pt>
    <dgm:pt modelId="{10EE0131-6BBE-44C6-BD7C-6ECD6D606FFC}" type="parTrans" cxnId="{E46619C8-E9A8-424B-8467-2CAE96DDAF92}">
      <dgm:prSet/>
      <dgm:spPr/>
      <dgm:t>
        <a:bodyPr/>
        <a:lstStyle/>
        <a:p>
          <a:endParaRPr lang="en-US"/>
        </a:p>
      </dgm:t>
    </dgm:pt>
    <dgm:pt modelId="{8BEB881D-C6AF-4FD0-958A-14652D2600A6}" type="sibTrans" cxnId="{E46619C8-E9A8-424B-8467-2CAE96DDAF92}">
      <dgm:prSet/>
      <dgm:spPr/>
      <dgm:t>
        <a:bodyPr/>
        <a:lstStyle/>
        <a:p>
          <a:endParaRPr lang="en-US"/>
        </a:p>
      </dgm:t>
    </dgm:pt>
    <dgm:pt modelId="{A87C88EE-8BF7-4172-A1B7-22AD40EF0120}">
      <dgm:prSet phldrT="[Text]"/>
      <dgm:spPr>
        <a:noFill/>
      </dgm:spPr>
      <dgm:t>
        <a:bodyPr/>
        <a:lstStyle/>
        <a:p>
          <a:r>
            <a:rPr lang="en-US"/>
            <a:t>Appraisal</a:t>
          </a:r>
          <a:endParaRPr lang="en-US" dirty="0"/>
        </a:p>
      </dgm:t>
    </dgm:pt>
    <dgm:pt modelId="{498059D9-6854-4B23-9B25-EA28561BBB6A}" type="parTrans" cxnId="{55CF4510-EEBB-4055-9E8C-EEEF8BBCD35B}">
      <dgm:prSet/>
      <dgm:spPr/>
      <dgm:t>
        <a:bodyPr/>
        <a:lstStyle/>
        <a:p>
          <a:endParaRPr lang="en-US"/>
        </a:p>
      </dgm:t>
    </dgm:pt>
    <dgm:pt modelId="{98983AE0-9F56-407A-BA6D-3C877040495E}" type="sibTrans" cxnId="{55CF4510-EEBB-4055-9E8C-EEEF8BBCD35B}">
      <dgm:prSet/>
      <dgm:spPr/>
      <dgm:t>
        <a:bodyPr/>
        <a:lstStyle/>
        <a:p>
          <a:endParaRPr lang="en-US"/>
        </a:p>
      </dgm:t>
    </dgm:pt>
    <dgm:pt modelId="{BF94EFA6-A92C-44E1-B79C-535B379B0A55}">
      <dgm:prSet phldrT="[Text]"/>
      <dgm:spPr/>
      <dgm:t>
        <a:bodyPr/>
        <a:lstStyle/>
        <a:p>
          <a:r>
            <a:rPr lang="en-US" dirty="0"/>
            <a:t>Feedback</a:t>
          </a:r>
        </a:p>
      </dgm:t>
    </dgm:pt>
    <dgm:pt modelId="{358337DD-6634-493F-ABFD-130DB5738AE2}" type="parTrans" cxnId="{F95E18C7-C61A-4D49-87AF-D903437DEE53}">
      <dgm:prSet/>
      <dgm:spPr/>
      <dgm:t>
        <a:bodyPr/>
        <a:lstStyle/>
        <a:p>
          <a:endParaRPr lang="en-US"/>
        </a:p>
      </dgm:t>
    </dgm:pt>
    <dgm:pt modelId="{74D0DB30-D2FD-4ECE-8366-9359BC7AF46D}" type="sibTrans" cxnId="{F95E18C7-C61A-4D49-87AF-D903437DEE53}">
      <dgm:prSet/>
      <dgm:spPr/>
      <dgm:t>
        <a:bodyPr/>
        <a:lstStyle/>
        <a:p>
          <a:endParaRPr lang="en-US"/>
        </a:p>
      </dgm:t>
    </dgm:pt>
    <dgm:pt modelId="{922E5304-73ED-4448-BAC0-158F24D597B0}" type="pres">
      <dgm:prSet presAssocID="{B31BAE4F-32E6-40BA-96CE-2B6B68A22211}" presName="cycle" presStyleCnt="0">
        <dgm:presLayoutVars>
          <dgm:dir/>
          <dgm:resizeHandles val="exact"/>
        </dgm:presLayoutVars>
      </dgm:prSet>
      <dgm:spPr/>
      <dgm:t>
        <a:bodyPr/>
        <a:lstStyle/>
        <a:p>
          <a:endParaRPr lang="en-GB"/>
        </a:p>
      </dgm:t>
    </dgm:pt>
    <dgm:pt modelId="{6B81BD6D-B45D-49B0-BF57-291CD2FD527F}" type="pres">
      <dgm:prSet presAssocID="{39AB238B-FE44-4C9C-8074-07E801C590F9}" presName="node" presStyleLbl="node1" presStyleIdx="0" presStyleCnt="6">
        <dgm:presLayoutVars>
          <dgm:bulletEnabled val="1"/>
        </dgm:presLayoutVars>
      </dgm:prSet>
      <dgm:spPr/>
      <dgm:t>
        <a:bodyPr/>
        <a:lstStyle/>
        <a:p>
          <a:endParaRPr lang="en-GB"/>
        </a:p>
      </dgm:t>
    </dgm:pt>
    <dgm:pt modelId="{2B6C5EEA-A836-4DAC-862F-44161FAD440F}" type="pres">
      <dgm:prSet presAssocID="{875F38EB-669F-447A-8C30-542A49C05AD1}" presName="sibTrans" presStyleLbl="sibTrans2D1" presStyleIdx="0" presStyleCnt="6"/>
      <dgm:spPr/>
      <dgm:t>
        <a:bodyPr/>
        <a:lstStyle/>
        <a:p>
          <a:endParaRPr lang="en-GB"/>
        </a:p>
      </dgm:t>
    </dgm:pt>
    <dgm:pt modelId="{C14E3369-2A85-4D99-B242-1C6AD988894A}" type="pres">
      <dgm:prSet presAssocID="{875F38EB-669F-447A-8C30-542A49C05AD1}" presName="connectorText" presStyleLbl="sibTrans2D1" presStyleIdx="0" presStyleCnt="6"/>
      <dgm:spPr/>
      <dgm:t>
        <a:bodyPr/>
        <a:lstStyle/>
        <a:p>
          <a:endParaRPr lang="en-GB"/>
        </a:p>
      </dgm:t>
    </dgm:pt>
    <dgm:pt modelId="{D686457A-1251-4F41-924D-D7D63B080958}" type="pres">
      <dgm:prSet presAssocID="{64079F66-1ABE-49E2-9D67-82DD63ABBF4C}" presName="node" presStyleLbl="node1" presStyleIdx="1" presStyleCnt="6">
        <dgm:presLayoutVars>
          <dgm:bulletEnabled val="1"/>
        </dgm:presLayoutVars>
      </dgm:prSet>
      <dgm:spPr/>
      <dgm:t>
        <a:bodyPr/>
        <a:lstStyle/>
        <a:p>
          <a:endParaRPr lang="en-GB"/>
        </a:p>
      </dgm:t>
    </dgm:pt>
    <dgm:pt modelId="{41AE6B08-AE65-4FB5-B31B-EE1B1B067FF3}" type="pres">
      <dgm:prSet presAssocID="{4F6CAC21-C42E-432D-8F7B-77176E93B9F2}" presName="sibTrans" presStyleLbl="sibTrans2D1" presStyleIdx="1" presStyleCnt="6"/>
      <dgm:spPr/>
      <dgm:t>
        <a:bodyPr/>
        <a:lstStyle/>
        <a:p>
          <a:endParaRPr lang="en-GB"/>
        </a:p>
      </dgm:t>
    </dgm:pt>
    <dgm:pt modelId="{E4347869-8AC0-4881-A148-17F3D4F6A019}" type="pres">
      <dgm:prSet presAssocID="{4F6CAC21-C42E-432D-8F7B-77176E93B9F2}" presName="connectorText" presStyleLbl="sibTrans2D1" presStyleIdx="1" presStyleCnt="6"/>
      <dgm:spPr/>
      <dgm:t>
        <a:bodyPr/>
        <a:lstStyle/>
        <a:p>
          <a:endParaRPr lang="en-GB"/>
        </a:p>
      </dgm:t>
    </dgm:pt>
    <dgm:pt modelId="{B07921CE-B2D5-46AD-8EF6-1BCDB8903596}" type="pres">
      <dgm:prSet presAssocID="{A87C88EE-8BF7-4172-A1B7-22AD40EF0120}" presName="node" presStyleLbl="node1" presStyleIdx="2" presStyleCnt="6">
        <dgm:presLayoutVars>
          <dgm:bulletEnabled val="1"/>
        </dgm:presLayoutVars>
      </dgm:prSet>
      <dgm:spPr/>
      <dgm:t>
        <a:bodyPr/>
        <a:lstStyle/>
        <a:p>
          <a:endParaRPr lang="en-GB"/>
        </a:p>
      </dgm:t>
    </dgm:pt>
    <dgm:pt modelId="{C948AD80-5BCB-41D0-94CD-B563A2B989CD}" type="pres">
      <dgm:prSet presAssocID="{98983AE0-9F56-407A-BA6D-3C877040495E}" presName="sibTrans" presStyleLbl="sibTrans2D1" presStyleIdx="2" presStyleCnt="6"/>
      <dgm:spPr/>
      <dgm:t>
        <a:bodyPr/>
        <a:lstStyle/>
        <a:p>
          <a:endParaRPr lang="en-GB"/>
        </a:p>
      </dgm:t>
    </dgm:pt>
    <dgm:pt modelId="{71AA0113-E138-4D14-9E22-60E03ECC9F6E}" type="pres">
      <dgm:prSet presAssocID="{98983AE0-9F56-407A-BA6D-3C877040495E}" presName="connectorText" presStyleLbl="sibTrans2D1" presStyleIdx="2" presStyleCnt="6"/>
      <dgm:spPr/>
      <dgm:t>
        <a:bodyPr/>
        <a:lstStyle/>
        <a:p>
          <a:endParaRPr lang="en-GB"/>
        </a:p>
      </dgm:t>
    </dgm:pt>
    <dgm:pt modelId="{8A895527-1EED-4FC0-B406-AC3FB228FFA7}" type="pres">
      <dgm:prSet presAssocID="{5468FD42-C772-4E1C-A4BF-37FA243223AE}" presName="node" presStyleLbl="node1" presStyleIdx="3" presStyleCnt="6">
        <dgm:presLayoutVars>
          <dgm:bulletEnabled val="1"/>
        </dgm:presLayoutVars>
      </dgm:prSet>
      <dgm:spPr/>
      <dgm:t>
        <a:bodyPr/>
        <a:lstStyle/>
        <a:p>
          <a:endParaRPr lang="en-GB"/>
        </a:p>
      </dgm:t>
    </dgm:pt>
    <dgm:pt modelId="{FCC89918-02E1-418B-AC75-1A194AF39370}" type="pres">
      <dgm:prSet presAssocID="{71C296DD-D66A-467E-9FC3-68087F456904}" presName="sibTrans" presStyleLbl="sibTrans2D1" presStyleIdx="3" presStyleCnt="6"/>
      <dgm:spPr/>
      <dgm:t>
        <a:bodyPr/>
        <a:lstStyle/>
        <a:p>
          <a:endParaRPr lang="en-GB"/>
        </a:p>
      </dgm:t>
    </dgm:pt>
    <dgm:pt modelId="{016BDD1C-E78A-416C-85B5-C9338ED95201}" type="pres">
      <dgm:prSet presAssocID="{71C296DD-D66A-467E-9FC3-68087F456904}" presName="connectorText" presStyleLbl="sibTrans2D1" presStyleIdx="3" presStyleCnt="6"/>
      <dgm:spPr/>
      <dgm:t>
        <a:bodyPr/>
        <a:lstStyle/>
        <a:p>
          <a:endParaRPr lang="en-GB"/>
        </a:p>
      </dgm:t>
    </dgm:pt>
    <dgm:pt modelId="{F9A4BA85-1679-42B7-90B7-2AE52E69F768}" type="pres">
      <dgm:prSet presAssocID="{A500B553-7516-4C0C-B85F-AC33F0D58BE7}" presName="node" presStyleLbl="node1" presStyleIdx="4" presStyleCnt="6">
        <dgm:presLayoutVars>
          <dgm:bulletEnabled val="1"/>
        </dgm:presLayoutVars>
      </dgm:prSet>
      <dgm:spPr/>
      <dgm:t>
        <a:bodyPr/>
        <a:lstStyle/>
        <a:p>
          <a:endParaRPr lang="en-GB"/>
        </a:p>
      </dgm:t>
    </dgm:pt>
    <dgm:pt modelId="{932DCD6F-C0EE-4D8E-BD39-FC929EC1406A}" type="pres">
      <dgm:prSet presAssocID="{8BEB881D-C6AF-4FD0-958A-14652D2600A6}" presName="sibTrans" presStyleLbl="sibTrans2D1" presStyleIdx="4" presStyleCnt="6"/>
      <dgm:spPr/>
      <dgm:t>
        <a:bodyPr/>
        <a:lstStyle/>
        <a:p>
          <a:endParaRPr lang="en-GB"/>
        </a:p>
      </dgm:t>
    </dgm:pt>
    <dgm:pt modelId="{F9B207CD-F82F-4683-8BFB-070053BDD7AF}" type="pres">
      <dgm:prSet presAssocID="{8BEB881D-C6AF-4FD0-958A-14652D2600A6}" presName="connectorText" presStyleLbl="sibTrans2D1" presStyleIdx="4" presStyleCnt="6"/>
      <dgm:spPr/>
      <dgm:t>
        <a:bodyPr/>
        <a:lstStyle/>
        <a:p>
          <a:endParaRPr lang="en-GB"/>
        </a:p>
      </dgm:t>
    </dgm:pt>
    <dgm:pt modelId="{1A025AE1-063D-4A55-9815-0AD512462F17}" type="pres">
      <dgm:prSet presAssocID="{BF94EFA6-A92C-44E1-B79C-535B379B0A55}" presName="node" presStyleLbl="node1" presStyleIdx="5" presStyleCnt="6">
        <dgm:presLayoutVars>
          <dgm:bulletEnabled val="1"/>
        </dgm:presLayoutVars>
      </dgm:prSet>
      <dgm:spPr/>
      <dgm:t>
        <a:bodyPr/>
        <a:lstStyle/>
        <a:p>
          <a:endParaRPr lang="en-GB"/>
        </a:p>
      </dgm:t>
    </dgm:pt>
    <dgm:pt modelId="{8B41F9A4-EF78-45D5-BC92-EBCDC8DEC888}" type="pres">
      <dgm:prSet presAssocID="{74D0DB30-D2FD-4ECE-8366-9359BC7AF46D}" presName="sibTrans" presStyleLbl="sibTrans2D1" presStyleIdx="5" presStyleCnt="6"/>
      <dgm:spPr/>
      <dgm:t>
        <a:bodyPr/>
        <a:lstStyle/>
        <a:p>
          <a:endParaRPr lang="en-GB"/>
        </a:p>
      </dgm:t>
    </dgm:pt>
    <dgm:pt modelId="{9DCCE35F-6624-45DF-8A62-E61222EBDA1B}" type="pres">
      <dgm:prSet presAssocID="{74D0DB30-D2FD-4ECE-8366-9359BC7AF46D}" presName="connectorText" presStyleLbl="sibTrans2D1" presStyleIdx="5" presStyleCnt="6"/>
      <dgm:spPr/>
      <dgm:t>
        <a:bodyPr/>
        <a:lstStyle/>
        <a:p>
          <a:endParaRPr lang="en-GB"/>
        </a:p>
      </dgm:t>
    </dgm:pt>
  </dgm:ptLst>
  <dgm:cxnLst>
    <dgm:cxn modelId="{9C01C3F7-24E6-4DF1-B056-223DE1A1A3BF}" srcId="{B31BAE4F-32E6-40BA-96CE-2B6B68A22211}" destId="{39AB238B-FE44-4C9C-8074-07E801C590F9}" srcOrd="0" destOrd="0" parTransId="{F8CB4BCD-BA83-4583-99AF-42B25F10F88A}" sibTransId="{875F38EB-669F-447A-8C30-542A49C05AD1}"/>
    <dgm:cxn modelId="{FEE80B96-98C2-49B8-BDDB-3A8883FF7BA3}" type="presOf" srcId="{8BEB881D-C6AF-4FD0-958A-14652D2600A6}" destId="{932DCD6F-C0EE-4D8E-BD39-FC929EC1406A}" srcOrd="0" destOrd="0" presId="urn:microsoft.com/office/officeart/2005/8/layout/cycle2"/>
    <dgm:cxn modelId="{BA367D0B-86EE-42EE-9204-C36178DE9007}" type="presOf" srcId="{BF94EFA6-A92C-44E1-B79C-535B379B0A55}" destId="{1A025AE1-063D-4A55-9815-0AD512462F17}" srcOrd="0" destOrd="0" presId="urn:microsoft.com/office/officeart/2005/8/layout/cycle2"/>
    <dgm:cxn modelId="{55CF4510-EEBB-4055-9E8C-EEEF8BBCD35B}" srcId="{B31BAE4F-32E6-40BA-96CE-2B6B68A22211}" destId="{A87C88EE-8BF7-4172-A1B7-22AD40EF0120}" srcOrd="2" destOrd="0" parTransId="{498059D9-6854-4B23-9B25-EA28561BBB6A}" sibTransId="{98983AE0-9F56-407A-BA6D-3C877040495E}"/>
    <dgm:cxn modelId="{3BFFCD4F-16D8-4341-9060-B2DA78E2CCDB}" type="presOf" srcId="{4F6CAC21-C42E-432D-8F7B-77176E93B9F2}" destId="{41AE6B08-AE65-4FB5-B31B-EE1B1B067FF3}" srcOrd="0" destOrd="0" presId="urn:microsoft.com/office/officeart/2005/8/layout/cycle2"/>
    <dgm:cxn modelId="{42A56A99-F6FB-46AB-985F-1E48EE84526E}" type="presOf" srcId="{A87C88EE-8BF7-4172-A1B7-22AD40EF0120}" destId="{B07921CE-B2D5-46AD-8EF6-1BCDB8903596}" srcOrd="0" destOrd="0" presId="urn:microsoft.com/office/officeart/2005/8/layout/cycle2"/>
    <dgm:cxn modelId="{B335B361-3A94-4C56-8C4F-775B12731FF1}" type="presOf" srcId="{39AB238B-FE44-4C9C-8074-07E801C590F9}" destId="{6B81BD6D-B45D-49B0-BF57-291CD2FD527F}" srcOrd="0" destOrd="0" presId="urn:microsoft.com/office/officeart/2005/8/layout/cycle2"/>
    <dgm:cxn modelId="{C6A9E9EE-DF82-469B-84BB-7957B75014AF}" type="presOf" srcId="{5468FD42-C772-4E1C-A4BF-37FA243223AE}" destId="{8A895527-1EED-4FC0-B406-AC3FB228FFA7}" srcOrd="0" destOrd="0" presId="urn:microsoft.com/office/officeart/2005/8/layout/cycle2"/>
    <dgm:cxn modelId="{1B5D3C4A-CAFA-48C8-AA4A-3E7EB2EB48BA}" type="presOf" srcId="{8BEB881D-C6AF-4FD0-958A-14652D2600A6}" destId="{F9B207CD-F82F-4683-8BFB-070053BDD7AF}" srcOrd="1" destOrd="0" presId="urn:microsoft.com/office/officeart/2005/8/layout/cycle2"/>
    <dgm:cxn modelId="{2DF5FB15-74A7-4903-89F1-AF524BC12356}" type="presOf" srcId="{98983AE0-9F56-407A-BA6D-3C877040495E}" destId="{71AA0113-E138-4D14-9E22-60E03ECC9F6E}" srcOrd="1" destOrd="0" presId="urn:microsoft.com/office/officeart/2005/8/layout/cycle2"/>
    <dgm:cxn modelId="{7A162C0D-57A0-4CC3-9FE7-90F4FFE12A9B}" srcId="{B31BAE4F-32E6-40BA-96CE-2B6B68A22211}" destId="{64079F66-1ABE-49E2-9D67-82DD63ABBF4C}" srcOrd="1" destOrd="0" parTransId="{8FA349C6-7674-44A5-8AF7-9131737470A7}" sibTransId="{4F6CAC21-C42E-432D-8F7B-77176E93B9F2}"/>
    <dgm:cxn modelId="{282E0655-2432-469D-8156-1151F96F0519}" srcId="{B31BAE4F-32E6-40BA-96CE-2B6B68A22211}" destId="{5468FD42-C772-4E1C-A4BF-37FA243223AE}" srcOrd="3" destOrd="0" parTransId="{D49365ED-C07D-473A-82A0-542019A512AB}" sibTransId="{71C296DD-D66A-467E-9FC3-68087F456904}"/>
    <dgm:cxn modelId="{E46619C8-E9A8-424B-8467-2CAE96DDAF92}" srcId="{B31BAE4F-32E6-40BA-96CE-2B6B68A22211}" destId="{A500B553-7516-4C0C-B85F-AC33F0D58BE7}" srcOrd="4" destOrd="0" parTransId="{10EE0131-6BBE-44C6-BD7C-6ECD6D606FFC}" sibTransId="{8BEB881D-C6AF-4FD0-958A-14652D2600A6}"/>
    <dgm:cxn modelId="{9F19B503-5326-4EEB-933E-649FA2D5A8F7}" type="presOf" srcId="{64079F66-1ABE-49E2-9D67-82DD63ABBF4C}" destId="{D686457A-1251-4F41-924D-D7D63B080958}" srcOrd="0" destOrd="0" presId="urn:microsoft.com/office/officeart/2005/8/layout/cycle2"/>
    <dgm:cxn modelId="{B81292E5-324D-49A6-B2AC-D1CE9F1B92F9}" type="presOf" srcId="{875F38EB-669F-447A-8C30-542A49C05AD1}" destId="{C14E3369-2A85-4D99-B242-1C6AD988894A}" srcOrd="1" destOrd="0" presId="urn:microsoft.com/office/officeart/2005/8/layout/cycle2"/>
    <dgm:cxn modelId="{F95E18C7-C61A-4D49-87AF-D903437DEE53}" srcId="{B31BAE4F-32E6-40BA-96CE-2B6B68A22211}" destId="{BF94EFA6-A92C-44E1-B79C-535B379B0A55}" srcOrd="5" destOrd="0" parTransId="{358337DD-6634-493F-ABFD-130DB5738AE2}" sibTransId="{74D0DB30-D2FD-4ECE-8366-9359BC7AF46D}"/>
    <dgm:cxn modelId="{C734412A-B27A-4E4E-A006-5D4A99F4A1FF}" type="presOf" srcId="{4F6CAC21-C42E-432D-8F7B-77176E93B9F2}" destId="{E4347869-8AC0-4881-A148-17F3D4F6A019}" srcOrd="1" destOrd="0" presId="urn:microsoft.com/office/officeart/2005/8/layout/cycle2"/>
    <dgm:cxn modelId="{EA763FF7-69E9-452C-9990-CD53AC8DDD19}" type="presOf" srcId="{875F38EB-669F-447A-8C30-542A49C05AD1}" destId="{2B6C5EEA-A836-4DAC-862F-44161FAD440F}" srcOrd="0" destOrd="0" presId="urn:microsoft.com/office/officeart/2005/8/layout/cycle2"/>
    <dgm:cxn modelId="{2CEE994F-CC10-4098-89E0-B097E4E6BC6C}" type="presOf" srcId="{74D0DB30-D2FD-4ECE-8366-9359BC7AF46D}" destId="{8B41F9A4-EF78-45D5-BC92-EBCDC8DEC888}" srcOrd="0" destOrd="0" presId="urn:microsoft.com/office/officeart/2005/8/layout/cycle2"/>
    <dgm:cxn modelId="{9A25F2CB-C624-4B40-9FB9-9262DF075D3A}" type="presOf" srcId="{71C296DD-D66A-467E-9FC3-68087F456904}" destId="{016BDD1C-E78A-416C-85B5-C9338ED95201}" srcOrd="1" destOrd="0" presId="urn:microsoft.com/office/officeart/2005/8/layout/cycle2"/>
    <dgm:cxn modelId="{919DF3B4-D012-4108-8012-79021B2E6E3C}" type="presOf" srcId="{74D0DB30-D2FD-4ECE-8366-9359BC7AF46D}" destId="{9DCCE35F-6624-45DF-8A62-E61222EBDA1B}" srcOrd="1" destOrd="0" presId="urn:microsoft.com/office/officeart/2005/8/layout/cycle2"/>
    <dgm:cxn modelId="{33E77EDB-A598-41E7-94BB-7CEFBE94CD10}" type="presOf" srcId="{71C296DD-D66A-467E-9FC3-68087F456904}" destId="{FCC89918-02E1-418B-AC75-1A194AF39370}" srcOrd="0" destOrd="0" presId="urn:microsoft.com/office/officeart/2005/8/layout/cycle2"/>
    <dgm:cxn modelId="{919208AD-66DE-412C-84AC-689D363A107D}" type="presOf" srcId="{B31BAE4F-32E6-40BA-96CE-2B6B68A22211}" destId="{922E5304-73ED-4448-BAC0-158F24D597B0}" srcOrd="0" destOrd="0" presId="urn:microsoft.com/office/officeart/2005/8/layout/cycle2"/>
    <dgm:cxn modelId="{FC5130B6-E3EF-4864-BCD7-63BEEE6BD6F2}" type="presOf" srcId="{A500B553-7516-4C0C-B85F-AC33F0D58BE7}" destId="{F9A4BA85-1679-42B7-90B7-2AE52E69F768}" srcOrd="0" destOrd="0" presId="urn:microsoft.com/office/officeart/2005/8/layout/cycle2"/>
    <dgm:cxn modelId="{5357ECFD-20AA-4E25-A07D-72D78D52696A}" type="presOf" srcId="{98983AE0-9F56-407A-BA6D-3C877040495E}" destId="{C948AD80-5BCB-41D0-94CD-B563A2B989CD}" srcOrd="0" destOrd="0" presId="urn:microsoft.com/office/officeart/2005/8/layout/cycle2"/>
    <dgm:cxn modelId="{66FB8D8B-C5D1-44F0-9AD8-357DEE3D398A}" type="presParOf" srcId="{922E5304-73ED-4448-BAC0-158F24D597B0}" destId="{6B81BD6D-B45D-49B0-BF57-291CD2FD527F}" srcOrd="0" destOrd="0" presId="urn:microsoft.com/office/officeart/2005/8/layout/cycle2"/>
    <dgm:cxn modelId="{F3F1EF9C-F25E-4013-8671-944759EF1509}" type="presParOf" srcId="{922E5304-73ED-4448-BAC0-158F24D597B0}" destId="{2B6C5EEA-A836-4DAC-862F-44161FAD440F}" srcOrd="1" destOrd="0" presId="urn:microsoft.com/office/officeart/2005/8/layout/cycle2"/>
    <dgm:cxn modelId="{7F674F92-4482-44E3-A14F-AE76F7861CB2}" type="presParOf" srcId="{2B6C5EEA-A836-4DAC-862F-44161FAD440F}" destId="{C14E3369-2A85-4D99-B242-1C6AD988894A}" srcOrd="0" destOrd="0" presId="urn:microsoft.com/office/officeart/2005/8/layout/cycle2"/>
    <dgm:cxn modelId="{F971721C-258E-4D44-A0C1-4BC0EE409EAC}" type="presParOf" srcId="{922E5304-73ED-4448-BAC0-158F24D597B0}" destId="{D686457A-1251-4F41-924D-D7D63B080958}" srcOrd="2" destOrd="0" presId="urn:microsoft.com/office/officeart/2005/8/layout/cycle2"/>
    <dgm:cxn modelId="{212D6BE4-DE3C-4C6B-9CA0-8DFB7B90F205}" type="presParOf" srcId="{922E5304-73ED-4448-BAC0-158F24D597B0}" destId="{41AE6B08-AE65-4FB5-B31B-EE1B1B067FF3}" srcOrd="3" destOrd="0" presId="urn:microsoft.com/office/officeart/2005/8/layout/cycle2"/>
    <dgm:cxn modelId="{3DF2633B-616B-47A3-A755-F3BE6B6F1E08}" type="presParOf" srcId="{41AE6B08-AE65-4FB5-B31B-EE1B1B067FF3}" destId="{E4347869-8AC0-4881-A148-17F3D4F6A019}" srcOrd="0" destOrd="0" presId="urn:microsoft.com/office/officeart/2005/8/layout/cycle2"/>
    <dgm:cxn modelId="{838AF3DB-0727-4CA4-85B3-EE29594C001F}" type="presParOf" srcId="{922E5304-73ED-4448-BAC0-158F24D597B0}" destId="{B07921CE-B2D5-46AD-8EF6-1BCDB8903596}" srcOrd="4" destOrd="0" presId="urn:microsoft.com/office/officeart/2005/8/layout/cycle2"/>
    <dgm:cxn modelId="{A50675A1-7FC1-4252-A748-D3DE8CA16A07}" type="presParOf" srcId="{922E5304-73ED-4448-BAC0-158F24D597B0}" destId="{C948AD80-5BCB-41D0-94CD-B563A2B989CD}" srcOrd="5" destOrd="0" presId="urn:microsoft.com/office/officeart/2005/8/layout/cycle2"/>
    <dgm:cxn modelId="{C215F6A8-A23C-4F68-8E38-3F25F3D2D1BD}" type="presParOf" srcId="{C948AD80-5BCB-41D0-94CD-B563A2B989CD}" destId="{71AA0113-E138-4D14-9E22-60E03ECC9F6E}" srcOrd="0" destOrd="0" presId="urn:microsoft.com/office/officeart/2005/8/layout/cycle2"/>
    <dgm:cxn modelId="{133111D0-3B39-4FE6-BC91-E904FFF51E8D}" type="presParOf" srcId="{922E5304-73ED-4448-BAC0-158F24D597B0}" destId="{8A895527-1EED-4FC0-B406-AC3FB228FFA7}" srcOrd="6" destOrd="0" presId="urn:microsoft.com/office/officeart/2005/8/layout/cycle2"/>
    <dgm:cxn modelId="{9A8B4F2B-754D-4E4D-9270-A920C4FD481D}" type="presParOf" srcId="{922E5304-73ED-4448-BAC0-158F24D597B0}" destId="{FCC89918-02E1-418B-AC75-1A194AF39370}" srcOrd="7" destOrd="0" presId="urn:microsoft.com/office/officeart/2005/8/layout/cycle2"/>
    <dgm:cxn modelId="{C822A4FD-4F2F-462E-AD03-99CA377409C9}" type="presParOf" srcId="{FCC89918-02E1-418B-AC75-1A194AF39370}" destId="{016BDD1C-E78A-416C-85B5-C9338ED95201}" srcOrd="0" destOrd="0" presId="urn:microsoft.com/office/officeart/2005/8/layout/cycle2"/>
    <dgm:cxn modelId="{7407E58B-200B-413C-A6BA-040A95F07CB5}" type="presParOf" srcId="{922E5304-73ED-4448-BAC0-158F24D597B0}" destId="{F9A4BA85-1679-42B7-90B7-2AE52E69F768}" srcOrd="8" destOrd="0" presId="urn:microsoft.com/office/officeart/2005/8/layout/cycle2"/>
    <dgm:cxn modelId="{3E75A094-0328-4545-96FD-71C5059E6AA7}" type="presParOf" srcId="{922E5304-73ED-4448-BAC0-158F24D597B0}" destId="{932DCD6F-C0EE-4D8E-BD39-FC929EC1406A}" srcOrd="9" destOrd="0" presId="urn:microsoft.com/office/officeart/2005/8/layout/cycle2"/>
    <dgm:cxn modelId="{2E38E4DC-579C-4C51-BC88-6F2EAC962708}" type="presParOf" srcId="{932DCD6F-C0EE-4D8E-BD39-FC929EC1406A}" destId="{F9B207CD-F82F-4683-8BFB-070053BDD7AF}" srcOrd="0" destOrd="0" presId="urn:microsoft.com/office/officeart/2005/8/layout/cycle2"/>
    <dgm:cxn modelId="{DD67AD64-459A-4408-8735-9CAFF8677515}" type="presParOf" srcId="{922E5304-73ED-4448-BAC0-158F24D597B0}" destId="{1A025AE1-063D-4A55-9815-0AD512462F17}" srcOrd="10" destOrd="0" presId="urn:microsoft.com/office/officeart/2005/8/layout/cycle2"/>
    <dgm:cxn modelId="{DA4D7B31-81A6-4EF5-806E-ABAC4FDE1346}" type="presParOf" srcId="{922E5304-73ED-4448-BAC0-158F24D597B0}" destId="{8B41F9A4-EF78-45D5-BC92-EBCDC8DEC888}" srcOrd="11" destOrd="0" presId="urn:microsoft.com/office/officeart/2005/8/layout/cycle2"/>
    <dgm:cxn modelId="{3AA3D52A-66F5-49B5-A0B3-8FA9896F27FC}" type="presParOf" srcId="{8B41F9A4-EF78-45D5-BC92-EBCDC8DEC888}" destId="{9DCCE35F-6624-45DF-8A62-E61222EBDA1B}"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B31BAE4F-32E6-40BA-96CE-2B6B68A22211}" type="doc">
      <dgm:prSet loTypeId="urn:microsoft.com/office/officeart/2005/8/layout/cycle2" loCatId="cycle" qsTypeId="urn:microsoft.com/office/officeart/2005/8/quickstyle/simple1" qsCatId="simple" csTypeId="urn:microsoft.com/office/officeart/2005/8/colors/accent1_1" csCatId="accent1" phldr="1"/>
      <dgm:spPr/>
      <dgm:t>
        <a:bodyPr/>
        <a:lstStyle/>
        <a:p>
          <a:endParaRPr lang="en-US"/>
        </a:p>
      </dgm:t>
    </dgm:pt>
    <dgm:pt modelId="{39AB238B-FE44-4C9C-8074-07E801C590F9}">
      <dgm:prSet phldrT="[Text]"/>
      <dgm:spPr>
        <a:noFill/>
      </dgm:spPr>
      <dgm:t>
        <a:bodyPr/>
        <a:lstStyle/>
        <a:p>
          <a:r>
            <a:rPr lang="en-US" dirty="0"/>
            <a:t>Rationale</a:t>
          </a:r>
        </a:p>
      </dgm:t>
    </dgm:pt>
    <dgm:pt modelId="{F8CB4BCD-BA83-4583-99AF-42B25F10F88A}" type="parTrans" cxnId="{9C01C3F7-24E6-4DF1-B056-223DE1A1A3BF}">
      <dgm:prSet/>
      <dgm:spPr/>
      <dgm:t>
        <a:bodyPr/>
        <a:lstStyle/>
        <a:p>
          <a:endParaRPr lang="en-US"/>
        </a:p>
      </dgm:t>
    </dgm:pt>
    <dgm:pt modelId="{875F38EB-669F-447A-8C30-542A49C05AD1}" type="sibTrans" cxnId="{9C01C3F7-24E6-4DF1-B056-223DE1A1A3BF}">
      <dgm:prSet/>
      <dgm:spPr/>
      <dgm:t>
        <a:bodyPr/>
        <a:lstStyle/>
        <a:p>
          <a:endParaRPr lang="en-US"/>
        </a:p>
      </dgm:t>
    </dgm:pt>
    <dgm:pt modelId="{64079F66-1ABE-49E2-9D67-82DD63ABBF4C}">
      <dgm:prSet phldrT="[Text]"/>
      <dgm:spPr>
        <a:noFill/>
      </dgm:spPr>
      <dgm:t>
        <a:bodyPr/>
        <a:lstStyle/>
        <a:p>
          <a:r>
            <a:rPr lang="en-US" dirty="0"/>
            <a:t>Objectives</a:t>
          </a:r>
        </a:p>
      </dgm:t>
    </dgm:pt>
    <dgm:pt modelId="{8FA349C6-7674-44A5-8AF7-9131737470A7}" type="parTrans" cxnId="{7A162C0D-57A0-4CC3-9FE7-90F4FFE12A9B}">
      <dgm:prSet/>
      <dgm:spPr/>
      <dgm:t>
        <a:bodyPr/>
        <a:lstStyle/>
        <a:p>
          <a:endParaRPr lang="en-US"/>
        </a:p>
      </dgm:t>
    </dgm:pt>
    <dgm:pt modelId="{4F6CAC21-C42E-432D-8F7B-77176E93B9F2}" type="sibTrans" cxnId="{7A162C0D-57A0-4CC3-9FE7-90F4FFE12A9B}">
      <dgm:prSet/>
      <dgm:spPr/>
      <dgm:t>
        <a:bodyPr/>
        <a:lstStyle/>
        <a:p>
          <a:endParaRPr lang="en-US"/>
        </a:p>
      </dgm:t>
    </dgm:pt>
    <dgm:pt modelId="{5468FD42-C772-4E1C-A4BF-37FA243223AE}">
      <dgm:prSet phldrT="[Text]"/>
      <dgm:spPr>
        <a:solidFill>
          <a:schemeClr val="accent1"/>
        </a:solidFill>
      </dgm:spPr>
      <dgm:t>
        <a:bodyPr/>
        <a:lstStyle/>
        <a:p>
          <a:r>
            <a:rPr lang="en-US" dirty="0"/>
            <a:t>Monitoring</a:t>
          </a:r>
        </a:p>
      </dgm:t>
    </dgm:pt>
    <dgm:pt modelId="{D49365ED-C07D-473A-82A0-542019A512AB}" type="parTrans" cxnId="{282E0655-2432-469D-8156-1151F96F0519}">
      <dgm:prSet/>
      <dgm:spPr/>
      <dgm:t>
        <a:bodyPr/>
        <a:lstStyle/>
        <a:p>
          <a:endParaRPr lang="en-US"/>
        </a:p>
      </dgm:t>
    </dgm:pt>
    <dgm:pt modelId="{71C296DD-D66A-467E-9FC3-68087F456904}" type="sibTrans" cxnId="{282E0655-2432-469D-8156-1151F96F0519}">
      <dgm:prSet/>
      <dgm:spPr/>
      <dgm:t>
        <a:bodyPr/>
        <a:lstStyle/>
        <a:p>
          <a:endParaRPr lang="en-US"/>
        </a:p>
      </dgm:t>
    </dgm:pt>
    <dgm:pt modelId="{A500B553-7516-4C0C-B85F-AC33F0D58BE7}">
      <dgm:prSet phldrT="[Text]"/>
      <dgm:spPr>
        <a:solidFill>
          <a:schemeClr val="accent1"/>
        </a:solidFill>
      </dgm:spPr>
      <dgm:t>
        <a:bodyPr/>
        <a:lstStyle/>
        <a:p>
          <a:r>
            <a:rPr lang="en-US" dirty="0"/>
            <a:t>Evaluation</a:t>
          </a:r>
        </a:p>
      </dgm:t>
    </dgm:pt>
    <dgm:pt modelId="{10EE0131-6BBE-44C6-BD7C-6ECD6D606FFC}" type="parTrans" cxnId="{E46619C8-E9A8-424B-8467-2CAE96DDAF92}">
      <dgm:prSet/>
      <dgm:spPr/>
      <dgm:t>
        <a:bodyPr/>
        <a:lstStyle/>
        <a:p>
          <a:endParaRPr lang="en-US"/>
        </a:p>
      </dgm:t>
    </dgm:pt>
    <dgm:pt modelId="{8BEB881D-C6AF-4FD0-958A-14652D2600A6}" type="sibTrans" cxnId="{E46619C8-E9A8-424B-8467-2CAE96DDAF92}">
      <dgm:prSet/>
      <dgm:spPr/>
      <dgm:t>
        <a:bodyPr/>
        <a:lstStyle/>
        <a:p>
          <a:endParaRPr lang="en-US"/>
        </a:p>
      </dgm:t>
    </dgm:pt>
    <dgm:pt modelId="{A87C88EE-8BF7-4172-A1B7-22AD40EF0120}">
      <dgm:prSet phldrT="[Text]"/>
      <dgm:spPr>
        <a:noFill/>
      </dgm:spPr>
      <dgm:t>
        <a:bodyPr/>
        <a:lstStyle/>
        <a:p>
          <a:r>
            <a:rPr lang="en-US"/>
            <a:t>Appraisal</a:t>
          </a:r>
          <a:endParaRPr lang="en-US" dirty="0"/>
        </a:p>
      </dgm:t>
    </dgm:pt>
    <dgm:pt modelId="{498059D9-6854-4B23-9B25-EA28561BBB6A}" type="parTrans" cxnId="{55CF4510-EEBB-4055-9E8C-EEEF8BBCD35B}">
      <dgm:prSet/>
      <dgm:spPr/>
      <dgm:t>
        <a:bodyPr/>
        <a:lstStyle/>
        <a:p>
          <a:endParaRPr lang="en-US"/>
        </a:p>
      </dgm:t>
    </dgm:pt>
    <dgm:pt modelId="{98983AE0-9F56-407A-BA6D-3C877040495E}" type="sibTrans" cxnId="{55CF4510-EEBB-4055-9E8C-EEEF8BBCD35B}">
      <dgm:prSet/>
      <dgm:spPr/>
      <dgm:t>
        <a:bodyPr/>
        <a:lstStyle/>
        <a:p>
          <a:endParaRPr lang="en-US"/>
        </a:p>
      </dgm:t>
    </dgm:pt>
    <dgm:pt modelId="{BF94EFA6-A92C-44E1-B79C-535B379B0A55}">
      <dgm:prSet phldrT="[Text]"/>
      <dgm:spPr>
        <a:solidFill>
          <a:schemeClr val="accent1"/>
        </a:solidFill>
      </dgm:spPr>
      <dgm:t>
        <a:bodyPr/>
        <a:lstStyle/>
        <a:p>
          <a:r>
            <a:rPr lang="en-US" dirty="0"/>
            <a:t>Feedback</a:t>
          </a:r>
        </a:p>
      </dgm:t>
    </dgm:pt>
    <dgm:pt modelId="{358337DD-6634-493F-ABFD-130DB5738AE2}" type="parTrans" cxnId="{F95E18C7-C61A-4D49-87AF-D903437DEE53}">
      <dgm:prSet/>
      <dgm:spPr/>
      <dgm:t>
        <a:bodyPr/>
        <a:lstStyle/>
        <a:p>
          <a:endParaRPr lang="en-US"/>
        </a:p>
      </dgm:t>
    </dgm:pt>
    <dgm:pt modelId="{74D0DB30-D2FD-4ECE-8366-9359BC7AF46D}" type="sibTrans" cxnId="{F95E18C7-C61A-4D49-87AF-D903437DEE53}">
      <dgm:prSet/>
      <dgm:spPr/>
      <dgm:t>
        <a:bodyPr/>
        <a:lstStyle/>
        <a:p>
          <a:endParaRPr lang="en-US"/>
        </a:p>
      </dgm:t>
    </dgm:pt>
    <dgm:pt modelId="{922E5304-73ED-4448-BAC0-158F24D597B0}" type="pres">
      <dgm:prSet presAssocID="{B31BAE4F-32E6-40BA-96CE-2B6B68A22211}" presName="cycle" presStyleCnt="0">
        <dgm:presLayoutVars>
          <dgm:dir/>
          <dgm:resizeHandles val="exact"/>
        </dgm:presLayoutVars>
      </dgm:prSet>
      <dgm:spPr/>
      <dgm:t>
        <a:bodyPr/>
        <a:lstStyle/>
        <a:p>
          <a:endParaRPr lang="en-GB"/>
        </a:p>
      </dgm:t>
    </dgm:pt>
    <dgm:pt modelId="{6B81BD6D-B45D-49B0-BF57-291CD2FD527F}" type="pres">
      <dgm:prSet presAssocID="{39AB238B-FE44-4C9C-8074-07E801C590F9}" presName="node" presStyleLbl="node1" presStyleIdx="0" presStyleCnt="6">
        <dgm:presLayoutVars>
          <dgm:bulletEnabled val="1"/>
        </dgm:presLayoutVars>
      </dgm:prSet>
      <dgm:spPr/>
      <dgm:t>
        <a:bodyPr/>
        <a:lstStyle/>
        <a:p>
          <a:endParaRPr lang="en-GB"/>
        </a:p>
      </dgm:t>
    </dgm:pt>
    <dgm:pt modelId="{2B6C5EEA-A836-4DAC-862F-44161FAD440F}" type="pres">
      <dgm:prSet presAssocID="{875F38EB-669F-447A-8C30-542A49C05AD1}" presName="sibTrans" presStyleLbl="sibTrans2D1" presStyleIdx="0" presStyleCnt="6"/>
      <dgm:spPr/>
      <dgm:t>
        <a:bodyPr/>
        <a:lstStyle/>
        <a:p>
          <a:endParaRPr lang="en-GB"/>
        </a:p>
      </dgm:t>
    </dgm:pt>
    <dgm:pt modelId="{C14E3369-2A85-4D99-B242-1C6AD988894A}" type="pres">
      <dgm:prSet presAssocID="{875F38EB-669F-447A-8C30-542A49C05AD1}" presName="connectorText" presStyleLbl="sibTrans2D1" presStyleIdx="0" presStyleCnt="6"/>
      <dgm:spPr/>
      <dgm:t>
        <a:bodyPr/>
        <a:lstStyle/>
        <a:p>
          <a:endParaRPr lang="en-GB"/>
        </a:p>
      </dgm:t>
    </dgm:pt>
    <dgm:pt modelId="{D686457A-1251-4F41-924D-D7D63B080958}" type="pres">
      <dgm:prSet presAssocID="{64079F66-1ABE-49E2-9D67-82DD63ABBF4C}" presName="node" presStyleLbl="node1" presStyleIdx="1" presStyleCnt="6">
        <dgm:presLayoutVars>
          <dgm:bulletEnabled val="1"/>
        </dgm:presLayoutVars>
      </dgm:prSet>
      <dgm:spPr/>
      <dgm:t>
        <a:bodyPr/>
        <a:lstStyle/>
        <a:p>
          <a:endParaRPr lang="en-GB"/>
        </a:p>
      </dgm:t>
    </dgm:pt>
    <dgm:pt modelId="{41AE6B08-AE65-4FB5-B31B-EE1B1B067FF3}" type="pres">
      <dgm:prSet presAssocID="{4F6CAC21-C42E-432D-8F7B-77176E93B9F2}" presName="sibTrans" presStyleLbl="sibTrans2D1" presStyleIdx="1" presStyleCnt="6"/>
      <dgm:spPr/>
      <dgm:t>
        <a:bodyPr/>
        <a:lstStyle/>
        <a:p>
          <a:endParaRPr lang="en-GB"/>
        </a:p>
      </dgm:t>
    </dgm:pt>
    <dgm:pt modelId="{E4347869-8AC0-4881-A148-17F3D4F6A019}" type="pres">
      <dgm:prSet presAssocID="{4F6CAC21-C42E-432D-8F7B-77176E93B9F2}" presName="connectorText" presStyleLbl="sibTrans2D1" presStyleIdx="1" presStyleCnt="6"/>
      <dgm:spPr/>
      <dgm:t>
        <a:bodyPr/>
        <a:lstStyle/>
        <a:p>
          <a:endParaRPr lang="en-GB"/>
        </a:p>
      </dgm:t>
    </dgm:pt>
    <dgm:pt modelId="{B07921CE-B2D5-46AD-8EF6-1BCDB8903596}" type="pres">
      <dgm:prSet presAssocID="{A87C88EE-8BF7-4172-A1B7-22AD40EF0120}" presName="node" presStyleLbl="node1" presStyleIdx="2" presStyleCnt="6">
        <dgm:presLayoutVars>
          <dgm:bulletEnabled val="1"/>
        </dgm:presLayoutVars>
      </dgm:prSet>
      <dgm:spPr/>
      <dgm:t>
        <a:bodyPr/>
        <a:lstStyle/>
        <a:p>
          <a:endParaRPr lang="en-GB"/>
        </a:p>
      </dgm:t>
    </dgm:pt>
    <dgm:pt modelId="{C948AD80-5BCB-41D0-94CD-B563A2B989CD}" type="pres">
      <dgm:prSet presAssocID="{98983AE0-9F56-407A-BA6D-3C877040495E}" presName="sibTrans" presStyleLbl="sibTrans2D1" presStyleIdx="2" presStyleCnt="6"/>
      <dgm:spPr/>
      <dgm:t>
        <a:bodyPr/>
        <a:lstStyle/>
        <a:p>
          <a:endParaRPr lang="en-GB"/>
        </a:p>
      </dgm:t>
    </dgm:pt>
    <dgm:pt modelId="{71AA0113-E138-4D14-9E22-60E03ECC9F6E}" type="pres">
      <dgm:prSet presAssocID="{98983AE0-9F56-407A-BA6D-3C877040495E}" presName="connectorText" presStyleLbl="sibTrans2D1" presStyleIdx="2" presStyleCnt="6"/>
      <dgm:spPr/>
      <dgm:t>
        <a:bodyPr/>
        <a:lstStyle/>
        <a:p>
          <a:endParaRPr lang="en-GB"/>
        </a:p>
      </dgm:t>
    </dgm:pt>
    <dgm:pt modelId="{8A895527-1EED-4FC0-B406-AC3FB228FFA7}" type="pres">
      <dgm:prSet presAssocID="{5468FD42-C772-4E1C-A4BF-37FA243223AE}" presName="node" presStyleLbl="node1" presStyleIdx="3" presStyleCnt="6">
        <dgm:presLayoutVars>
          <dgm:bulletEnabled val="1"/>
        </dgm:presLayoutVars>
      </dgm:prSet>
      <dgm:spPr/>
      <dgm:t>
        <a:bodyPr/>
        <a:lstStyle/>
        <a:p>
          <a:endParaRPr lang="en-GB"/>
        </a:p>
      </dgm:t>
    </dgm:pt>
    <dgm:pt modelId="{FCC89918-02E1-418B-AC75-1A194AF39370}" type="pres">
      <dgm:prSet presAssocID="{71C296DD-D66A-467E-9FC3-68087F456904}" presName="sibTrans" presStyleLbl="sibTrans2D1" presStyleIdx="3" presStyleCnt="6"/>
      <dgm:spPr/>
      <dgm:t>
        <a:bodyPr/>
        <a:lstStyle/>
        <a:p>
          <a:endParaRPr lang="en-GB"/>
        </a:p>
      </dgm:t>
    </dgm:pt>
    <dgm:pt modelId="{016BDD1C-E78A-416C-85B5-C9338ED95201}" type="pres">
      <dgm:prSet presAssocID="{71C296DD-D66A-467E-9FC3-68087F456904}" presName="connectorText" presStyleLbl="sibTrans2D1" presStyleIdx="3" presStyleCnt="6"/>
      <dgm:spPr/>
      <dgm:t>
        <a:bodyPr/>
        <a:lstStyle/>
        <a:p>
          <a:endParaRPr lang="en-GB"/>
        </a:p>
      </dgm:t>
    </dgm:pt>
    <dgm:pt modelId="{F9A4BA85-1679-42B7-90B7-2AE52E69F768}" type="pres">
      <dgm:prSet presAssocID="{A500B553-7516-4C0C-B85F-AC33F0D58BE7}" presName="node" presStyleLbl="node1" presStyleIdx="4" presStyleCnt="6">
        <dgm:presLayoutVars>
          <dgm:bulletEnabled val="1"/>
        </dgm:presLayoutVars>
      </dgm:prSet>
      <dgm:spPr/>
      <dgm:t>
        <a:bodyPr/>
        <a:lstStyle/>
        <a:p>
          <a:endParaRPr lang="en-GB"/>
        </a:p>
      </dgm:t>
    </dgm:pt>
    <dgm:pt modelId="{932DCD6F-C0EE-4D8E-BD39-FC929EC1406A}" type="pres">
      <dgm:prSet presAssocID="{8BEB881D-C6AF-4FD0-958A-14652D2600A6}" presName="sibTrans" presStyleLbl="sibTrans2D1" presStyleIdx="4" presStyleCnt="6"/>
      <dgm:spPr/>
      <dgm:t>
        <a:bodyPr/>
        <a:lstStyle/>
        <a:p>
          <a:endParaRPr lang="en-GB"/>
        </a:p>
      </dgm:t>
    </dgm:pt>
    <dgm:pt modelId="{F9B207CD-F82F-4683-8BFB-070053BDD7AF}" type="pres">
      <dgm:prSet presAssocID="{8BEB881D-C6AF-4FD0-958A-14652D2600A6}" presName="connectorText" presStyleLbl="sibTrans2D1" presStyleIdx="4" presStyleCnt="6"/>
      <dgm:spPr/>
      <dgm:t>
        <a:bodyPr/>
        <a:lstStyle/>
        <a:p>
          <a:endParaRPr lang="en-GB"/>
        </a:p>
      </dgm:t>
    </dgm:pt>
    <dgm:pt modelId="{1A025AE1-063D-4A55-9815-0AD512462F17}" type="pres">
      <dgm:prSet presAssocID="{BF94EFA6-A92C-44E1-B79C-535B379B0A55}" presName="node" presStyleLbl="node1" presStyleIdx="5" presStyleCnt="6">
        <dgm:presLayoutVars>
          <dgm:bulletEnabled val="1"/>
        </dgm:presLayoutVars>
      </dgm:prSet>
      <dgm:spPr/>
      <dgm:t>
        <a:bodyPr/>
        <a:lstStyle/>
        <a:p>
          <a:endParaRPr lang="en-GB"/>
        </a:p>
      </dgm:t>
    </dgm:pt>
    <dgm:pt modelId="{8B41F9A4-EF78-45D5-BC92-EBCDC8DEC888}" type="pres">
      <dgm:prSet presAssocID="{74D0DB30-D2FD-4ECE-8366-9359BC7AF46D}" presName="sibTrans" presStyleLbl="sibTrans2D1" presStyleIdx="5" presStyleCnt="6"/>
      <dgm:spPr/>
      <dgm:t>
        <a:bodyPr/>
        <a:lstStyle/>
        <a:p>
          <a:endParaRPr lang="en-GB"/>
        </a:p>
      </dgm:t>
    </dgm:pt>
    <dgm:pt modelId="{9DCCE35F-6624-45DF-8A62-E61222EBDA1B}" type="pres">
      <dgm:prSet presAssocID="{74D0DB30-D2FD-4ECE-8366-9359BC7AF46D}" presName="connectorText" presStyleLbl="sibTrans2D1" presStyleIdx="5" presStyleCnt="6"/>
      <dgm:spPr/>
      <dgm:t>
        <a:bodyPr/>
        <a:lstStyle/>
        <a:p>
          <a:endParaRPr lang="en-GB"/>
        </a:p>
      </dgm:t>
    </dgm:pt>
  </dgm:ptLst>
  <dgm:cxnLst>
    <dgm:cxn modelId="{A4F584D5-E971-46D0-B35B-75D8D42CAFA2}" type="presOf" srcId="{64079F66-1ABE-49E2-9D67-82DD63ABBF4C}" destId="{D686457A-1251-4F41-924D-D7D63B080958}" srcOrd="0" destOrd="0" presId="urn:microsoft.com/office/officeart/2005/8/layout/cycle2"/>
    <dgm:cxn modelId="{3B2A476B-D255-4F6D-9D3D-3FE7847E7C5D}" type="presOf" srcId="{5468FD42-C772-4E1C-A4BF-37FA243223AE}" destId="{8A895527-1EED-4FC0-B406-AC3FB228FFA7}" srcOrd="0" destOrd="0" presId="urn:microsoft.com/office/officeart/2005/8/layout/cycle2"/>
    <dgm:cxn modelId="{CE742CF8-2FBB-4675-B5C1-F6A9A575803A}" type="presOf" srcId="{71C296DD-D66A-467E-9FC3-68087F456904}" destId="{FCC89918-02E1-418B-AC75-1A194AF39370}" srcOrd="0" destOrd="0" presId="urn:microsoft.com/office/officeart/2005/8/layout/cycle2"/>
    <dgm:cxn modelId="{5A5740D0-1D37-4379-90DB-83C67FB13596}" type="presOf" srcId="{98983AE0-9F56-407A-BA6D-3C877040495E}" destId="{C948AD80-5BCB-41D0-94CD-B563A2B989CD}" srcOrd="0" destOrd="0" presId="urn:microsoft.com/office/officeart/2005/8/layout/cycle2"/>
    <dgm:cxn modelId="{B6C6B482-FAC2-4FD6-83E9-332CD92E35A5}" type="presOf" srcId="{74D0DB30-D2FD-4ECE-8366-9359BC7AF46D}" destId="{8B41F9A4-EF78-45D5-BC92-EBCDC8DEC888}" srcOrd="0" destOrd="0" presId="urn:microsoft.com/office/officeart/2005/8/layout/cycle2"/>
    <dgm:cxn modelId="{2DF25456-6AF4-4BB5-AA7C-D34CA25A8AB5}" type="presOf" srcId="{98983AE0-9F56-407A-BA6D-3C877040495E}" destId="{71AA0113-E138-4D14-9E22-60E03ECC9F6E}" srcOrd="1" destOrd="0" presId="urn:microsoft.com/office/officeart/2005/8/layout/cycle2"/>
    <dgm:cxn modelId="{11D7F751-B67F-49EE-A603-40DE44334FD2}" type="presOf" srcId="{74D0DB30-D2FD-4ECE-8366-9359BC7AF46D}" destId="{9DCCE35F-6624-45DF-8A62-E61222EBDA1B}" srcOrd="1" destOrd="0" presId="urn:microsoft.com/office/officeart/2005/8/layout/cycle2"/>
    <dgm:cxn modelId="{E06AE87C-8CCC-41BB-9DE9-C2FAED7A596C}" type="presOf" srcId="{4F6CAC21-C42E-432D-8F7B-77176E93B9F2}" destId="{E4347869-8AC0-4881-A148-17F3D4F6A019}" srcOrd="1" destOrd="0" presId="urn:microsoft.com/office/officeart/2005/8/layout/cycle2"/>
    <dgm:cxn modelId="{5C7E2B1D-6441-4D0D-AF9D-AD6CC4787826}" type="presOf" srcId="{8BEB881D-C6AF-4FD0-958A-14652D2600A6}" destId="{F9B207CD-F82F-4683-8BFB-070053BDD7AF}" srcOrd="1" destOrd="0" presId="urn:microsoft.com/office/officeart/2005/8/layout/cycle2"/>
    <dgm:cxn modelId="{A8DC4308-243D-4442-94CE-7606C51406DE}" type="presOf" srcId="{39AB238B-FE44-4C9C-8074-07E801C590F9}" destId="{6B81BD6D-B45D-49B0-BF57-291CD2FD527F}" srcOrd="0" destOrd="0" presId="urn:microsoft.com/office/officeart/2005/8/layout/cycle2"/>
    <dgm:cxn modelId="{BC12F72E-1A79-47A5-887D-4AE378AD106F}" type="presOf" srcId="{A87C88EE-8BF7-4172-A1B7-22AD40EF0120}" destId="{B07921CE-B2D5-46AD-8EF6-1BCDB8903596}" srcOrd="0" destOrd="0" presId="urn:microsoft.com/office/officeart/2005/8/layout/cycle2"/>
    <dgm:cxn modelId="{B5D28E86-3FD4-4DDF-91A2-008F0EF3AE07}" type="presOf" srcId="{4F6CAC21-C42E-432D-8F7B-77176E93B9F2}" destId="{41AE6B08-AE65-4FB5-B31B-EE1B1B067FF3}" srcOrd="0" destOrd="0" presId="urn:microsoft.com/office/officeart/2005/8/layout/cycle2"/>
    <dgm:cxn modelId="{030C4FEE-BDE3-4A90-B681-7AD11048CAA8}" type="presOf" srcId="{A500B553-7516-4C0C-B85F-AC33F0D58BE7}" destId="{F9A4BA85-1679-42B7-90B7-2AE52E69F768}" srcOrd="0" destOrd="0" presId="urn:microsoft.com/office/officeart/2005/8/layout/cycle2"/>
    <dgm:cxn modelId="{282E0655-2432-469D-8156-1151F96F0519}" srcId="{B31BAE4F-32E6-40BA-96CE-2B6B68A22211}" destId="{5468FD42-C772-4E1C-A4BF-37FA243223AE}" srcOrd="3" destOrd="0" parTransId="{D49365ED-C07D-473A-82A0-542019A512AB}" sibTransId="{71C296DD-D66A-467E-9FC3-68087F456904}"/>
    <dgm:cxn modelId="{E46619C8-E9A8-424B-8467-2CAE96DDAF92}" srcId="{B31BAE4F-32E6-40BA-96CE-2B6B68A22211}" destId="{A500B553-7516-4C0C-B85F-AC33F0D58BE7}" srcOrd="4" destOrd="0" parTransId="{10EE0131-6BBE-44C6-BD7C-6ECD6D606FFC}" sibTransId="{8BEB881D-C6AF-4FD0-958A-14652D2600A6}"/>
    <dgm:cxn modelId="{33C08BCA-1DE2-4EA6-870E-4BE777E4EE2B}" type="presOf" srcId="{875F38EB-669F-447A-8C30-542A49C05AD1}" destId="{C14E3369-2A85-4D99-B242-1C6AD988894A}" srcOrd="1" destOrd="0" presId="urn:microsoft.com/office/officeart/2005/8/layout/cycle2"/>
    <dgm:cxn modelId="{7A162C0D-57A0-4CC3-9FE7-90F4FFE12A9B}" srcId="{B31BAE4F-32E6-40BA-96CE-2B6B68A22211}" destId="{64079F66-1ABE-49E2-9D67-82DD63ABBF4C}" srcOrd="1" destOrd="0" parTransId="{8FA349C6-7674-44A5-8AF7-9131737470A7}" sibTransId="{4F6CAC21-C42E-432D-8F7B-77176E93B9F2}"/>
    <dgm:cxn modelId="{55CF4510-EEBB-4055-9E8C-EEEF8BBCD35B}" srcId="{B31BAE4F-32E6-40BA-96CE-2B6B68A22211}" destId="{A87C88EE-8BF7-4172-A1B7-22AD40EF0120}" srcOrd="2" destOrd="0" parTransId="{498059D9-6854-4B23-9B25-EA28561BBB6A}" sibTransId="{98983AE0-9F56-407A-BA6D-3C877040495E}"/>
    <dgm:cxn modelId="{DEF0673C-7408-4E7F-9A15-22F16714DFDD}" type="presOf" srcId="{71C296DD-D66A-467E-9FC3-68087F456904}" destId="{016BDD1C-E78A-416C-85B5-C9338ED95201}" srcOrd="1" destOrd="0" presId="urn:microsoft.com/office/officeart/2005/8/layout/cycle2"/>
    <dgm:cxn modelId="{9C01C3F7-24E6-4DF1-B056-223DE1A1A3BF}" srcId="{B31BAE4F-32E6-40BA-96CE-2B6B68A22211}" destId="{39AB238B-FE44-4C9C-8074-07E801C590F9}" srcOrd="0" destOrd="0" parTransId="{F8CB4BCD-BA83-4583-99AF-42B25F10F88A}" sibTransId="{875F38EB-669F-447A-8C30-542A49C05AD1}"/>
    <dgm:cxn modelId="{10F1E555-37B8-4700-8A34-6CF2D19BC2D8}" type="presOf" srcId="{8BEB881D-C6AF-4FD0-958A-14652D2600A6}" destId="{932DCD6F-C0EE-4D8E-BD39-FC929EC1406A}" srcOrd="0" destOrd="0" presId="urn:microsoft.com/office/officeart/2005/8/layout/cycle2"/>
    <dgm:cxn modelId="{4D4AF5C7-43CB-45D3-BD9E-F4E8A8B9E727}" type="presOf" srcId="{875F38EB-669F-447A-8C30-542A49C05AD1}" destId="{2B6C5EEA-A836-4DAC-862F-44161FAD440F}" srcOrd="0" destOrd="0" presId="urn:microsoft.com/office/officeart/2005/8/layout/cycle2"/>
    <dgm:cxn modelId="{34DFA89C-2E11-47E8-8B05-CD1C96878387}" type="presOf" srcId="{BF94EFA6-A92C-44E1-B79C-535B379B0A55}" destId="{1A025AE1-063D-4A55-9815-0AD512462F17}" srcOrd="0" destOrd="0" presId="urn:microsoft.com/office/officeart/2005/8/layout/cycle2"/>
    <dgm:cxn modelId="{F95E18C7-C61A-4D49-87AF-D903437DEE53}" srcId="{B31BAE4F-32E6-40BA-96CE-2B6B68A22211}" destId="{BF94EFA6-A92C-44E1-B79C-535B379B0A55}" srcOrd="5" destOrd="0" parTransId="{358337DD-6634-493F-ABFD-130DB5738AE2}" sibTransId="{74D0DB30-D2FD-4ECE-8366-9359BC7AF46D}"/>
    <dgm:cxn modelId="{9B6169F4-350F-4109-8395-6677B249406B}" type="presOf" srcId="{B31BAE4F-32E6-40BA-96CE-2B6B68A22211}" destId="{922E5304-73ED-4448-BAC0-158F24D597B0}" srcOrd="0" destOrd="0" presId="urn:microsoft.com/office/officeart/2005/8/layout/cycle2"/>
    <dgm:cxn modelId="{DB58F3B9-558F-4BF1-BAC9-43B323CF5A12}" type="presParOf" srcId="{922E5304-73ED-4448-BAC0-158F24D597B0}" destId="{6B81BD6D-B45D-49B0-BF57-291CD2FD527F}" srcOrd="0" destOrd="0" presId="urn:microsoft.com/office/officeart/2005/8/layout/cycle2"/>
    <dgm:cxn modelId="{18CCF46E-A9FE-418C-A4EA-06A020C65F48}" type="presParOf" srcId="{922E5304-73ED-4448-BAC0-158F24D597B0}" destId="{2B6C5EEA-A836-4DAC-862F-44161FAD440F}" srcOrd="1" destOrd="0" presId="urn:microsoft.com/office/officeart/2005/8/layout/cycle2"/>
    <dgm:cxn modelId="{9A0550C6-45F7-4A42-AAFF-8347DE71C61E}" type="presParOf" srcId="{2B6C5EEA-A836-4DAC-862F-44161FAD440F}" destId="{C14E3369-2A85-4D99-B242-1C6AD988894A}" srcOrd="0" destOrd="0" presId="urn:microsoft.com/office/officeart/2005/8/layout/cycle2"/>
    <dgm:cxn modelId="{6CE0730B-B54C-49E6-A011-613FB896BBB6}" type="presParOf" srcId="{922E5304-73ED-4448-BAC0-158F24D597B0}" destId="{D686457A-1251-4F41-924D-D7D63B080958}" srcOrd="2" destOrd="0" presId="urn:microsoft.com/office/officeart/2005/8/layout/cycle2"/>
    <dgm:cxn modelId="{8BFC4984-1E74-4597-A97B-6E337449FEA1}" type="presParOf" srcId="{922E5304-73ED-4448-BAC0-158F24D597B0}" destId="{41AE6B08-AE65-4FB5-B31B-EE1B1B067FF3}" srcOrd="3" destOrd="0" presId="urn:microsoft.com/office/officeart/2005/8/layout/cycle2"/>
    <dgm:cxn modelId="{BF322F54-08B5-4C9A-8CA3-6D68C6D65CFC}" type="presParOf" srcId="{41AE6B08-AE65-4FB5-B31B-EE1B1B067FF3}" destId="{E4347869-8AC0-4881-A148-17F3D4F6A019}" srcOrd="0" destOrd="0" presId="urn:microsoft.com/office/officeart/2005/8/layout/cycle2"/>
    <dgm:cxn modelId="{1986E30C-0380-429D-8287-9F7E400470C4}" type="presParOf" srcId="{922E5304-73ED-4448-BAC0-158F24D597B0}" destId="{B07921CE-B2D5-46AD-8EF6-1BCDB8903596}" srcOrd="4" destOrd="0" presId="urn:microsoft.com/office/officeart/2005/8/layout/cycle2"/>
    <dgm:cxn modelId="{D5CAAF81-F103-4800-B81D-A9D960ABB0F6}" type="presParOf" srcId="{922E5304-73ED-4448-BAC0-158F24D597B0}" destId="{C948AD80-5BCB-41D0-94CD-B563A2B989CD}" srcOrd="5" destOrd="0" presId="urn:microsoft.com/office/officeart/2005/8/layout/cycle2"/>
    <dgm:cxn modelId="{E76648DA-D269-46A6-BE75-2A18048FAEA7}" type="presParOf" srcId="{C948AD80-5BCB-41D0-94CD-B563A2B989CD}" destId="{71AA0113-E138-4D14-9E22-60E03ECC9F6E}" srcOrd="0" destOrd="0" presId="urn:microsoft.com/office/officeart/2005/8/layout/cycle2"/>
    <dgm:cxn modelId="{795E954C-F621-46BD-A0A1-FFB1D91D5188}" type="presParOf" srcId="{922E5304-73ED-4448-BAC0-158F24D597B0}" destId="{8A895527-1EED-4FC0-B406-AC3FB228FFA7}" srcOrd="6" destOrd="0" presId="urn:microsoft.com/office/officeart/2005/8/layout/cycle2"/>
    <dgm:cxn modelId="{9A54B6CC-DA3F-4E9E-B4EB-9EE5D06D0A0D}" type="presParOf" srcId="{922E5304-73ED-4448-BAC0-158F24D597B0}" destId="{FCC89918-02E1-418B-AC75-1A194AF39370}" srcOrd="7" destOrd="0" presId="urn:microsoft.com/office/officeart/2005/8/layout/cycle2"/>
    <dgm:cxn modelId="{00E6B610-947A-4591-A994-9575078019B4}" type="presParOf" srcId="{FCC89918-02E1-418B-AC75-1A194AF39370}" destId="{016BDD1C-E78A-416C-85B5-C9338ED95201}" srcOrd="0" destOrd="0" presId="urn:microsoft.com/office/officeart/2005/8/layout/cycle2"/>
    <dgm:cxn modelId="{55D0EBE1-7B81-4B47-999A-60703EFBA02B}" type="presParOf" srcId="{922E5304-73ED-4448-BAC0-158F24D597B0}" destId="{F9A4BA85-1679-42B7-90B7-2AE52E69F768}" srcOrd="8" destOrd="0" presId="urn:microsoft.com/office/officeart/2005/8/layout/cycle2"/>
    <dgm:cxn modelId="{220E1E75-F5C9-45A6-9B99-DE1FFB4A57ED}" type="presParOf" srcId="{922E5304-73ED-4448-BAC0-158F24D597B0}" destId="{932DCD6F-C0EE-4D8E-BD39-FC929EC1406A}" srcOrd="9" destOrd="0" presId="urn:microsoft.com/office/officeart/2005/8/layout/cycle2"/>
    <dgm:cxn modelId="{050F1A9B-4A7E-4950-905A-8A028564E731}" type="presParOf" srcId="{932DCD6F-C0EE-4D8E-BD39-FC929EC1406A}" destId="{F9B207CD-F82F-4683-8BFB-070053BDD7AF}" srcOrd="0" destOrd="0" presId="urn:microsoft.com/office/officeart/2005/8/layout/cycle2"/>
    <dgm:cxn modelId="{83973769-585F-4243-8FB7-4095A2C18235}" type="presParOf" srcId="{922E5304-73ED-4448-BAC0-158F24D597B0}" destId="{1A025AE1-063D-4A55-9815-0AD512462F17}" srcOrd="10" destOrd="0" presId="urn:microsoft.com/office/officeart/2005/8/layout/cycle2"/>
    <dgm:cxn modelId="{82AEAF02-9E4E-4AB7-BEFD-7410C18ADC76}" type="presParOf" srcId="{922E5304-73ED-4448-BAC0-158F24D597B0}" destId="{8B41F9A4-EF78-45D5-BC92-EBCDC8DEC888}" srcOrd="11" destOrd="0" presId="urn:microsoft.com/office/officeart/2005/8/layout/cycle2"/>
    <dgm:cxn modelId="{A7AEF559-F186-42F1-AF60-423455EC1717}" type="presParOf" srcId="{8B41F9A4-EF78-45D5-BC92-EBCDC8DEC888}" destId="{9DCCE35F-6624-45DF-8A62-E61222EBDA1B}"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10.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latin typeface="Arial" panose="020B0604020202020204" pitchFamily="34" charset="0"/>
              <a:cs typeface="Arial" panose="020B0604020202020204" pitchFamily="34" charset="0"/>
            </a:endParaRPr>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949354F5-B6B3-41C9-B567-E97EE62D63E5}" type="datetimeFigureOut">
              <a:rPr lang="en-GB" smtClean="0">
                <a:latin typeface="Arial" panose="020B0604020202020204" pitchFamily="34" charset="0"/>
                <a:cs typeface="Arial" panose="020B0604020202020204" pitchFamily="34" charset="0"/>
              </a:rPr>
              <a:t>13/03/2017</a:t>
            </a:fld>
            <a:endParaRPr lang="en-GB"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7CEDD245-08EF-4A5F-93ED-23719A0A573D}" type="slidenum">
              <a:rPr lang="en-GB" smtClean="0">
                <a:latin typeface="Arial" panose="020B0604020202020204" pitchFamily="34" charset="0"/>
                <a:cs typeface="Arial" panose="020B0604020202020204" pitchFamily="34" charset="0"/>
              </a:rPr>
              <a:t>‹#›</a:t>
            </a:fld>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82139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B4F03F9-E31A-47BD-A942-D89C155580FC}" type="datetimeFigureOut">
              <a:rPr lang="en-GB" smtClean="0"/>
              <a:t>13/03/2017</a:t>
            </a:fld>
            <a:endParaRPr lang="en-GB" dirty="0"/>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3BE57F69-8E31-4063-B8BD-C2DF2610953C}" type="slidenum">
              <a:rPr lang="en-GB" smtClean="0"/>
              <a:t>‹#›</a:t>
            </a:fld>
            <a:endParaRPr lang="en-GB" dirty="0"/>
          </a:p>
        </p:txBody>
      </p:sp>
    </p:spTree>
    <p:extLst>
      <p:ext uri="{BB962C8B-B14F-4D97-AF65-F5344CB8AC3E}">
        <p14:creationId xmlns:p14="http://schemas.microsoft.com/office/powerpoint/2010/main" val="2530791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BE57F69-8E31-4063-B8BD-C2DF2610953C}" type="slidenum">
              <a:rPr lang="en-GB" smtClean="0">
                <a:solidFill>
                  <a:prstClr val="black"/>
                </a:solidFill>
              </a:rPr>
              <a:pPr/>
              <a:t>1</a:t>
            </a:fld>
            <a:endParaRPr lang="en-GB" dirty="0">
              <a:solidFill>
                <a:prstClr val="black"/>
              </a:solidFill>
            </a:endParaRPr>
          </a:p>
        </p:txBody>
      </p:sp>
    </p:spTree>
    <p:extLst>
      <p:ext uri="{BB962C8B-B14F-4D97-AF65-F5344CB8AC3E}">
        <p14:creationId xmlns:p14="http://schemas.microsoft.com/office/powerpoint/2010/main" val="3698222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Complex</a:t>
            </a:r>
            <a:r>
              <a:rPr lang="en-GB" baseline="0" dirty="0" smtClean="0"/>
              <a:t> process. </a:t>
            </a:r>
            <a:r>
              <a:rPr lang="en-GB" dirty="0" smtClean="0"/>
              <a:t>What does all this mean? </a:t>
            </a:r>
            <a:endParaRPr lang="en-GB" dirty="0"/>
          </a:p>
        </p:txBody>
      </p:sp>
      <p:sp>
        <p:nvSpPr>
          <p:cNvPr id="4" name="Slide Number Placeholder 3"/>
          <p:cNvSpPr>
            <a:spLocks noGrp="1"/>
          </p:cNvSpPr>
          <p:nvPr>
            <p:ph type="sldNum" sz="quarter" idx="10"/>
          </p:nvPr>
        </p:nvSpPr>
        <p:spPr/>
        <p:txBody>
          <a:bodyPr/>
          <a:lstStyle/>
          <a:p>
            <a:pPr>
              <a:defRPr/>
            </a:pPr>
            <a:fld id="{86DD214E-EFA1-4449-A914-56417C3A9286}" type="slidenum">
              <a:rPr lang="en-US" smtClean="0">
                <a:solidFill>
                  <a:prstClr val="black"/>
                </a:solidFill>
              </a:rPr>
              <a:pPr>
                <a:defRPr/>
              </a:pPr>
              <a:t>10</a:t>
            </a:fld>
            <a:endParaRPr lang="en-US">
              <a:solidFill>
                <a:prstClr val="black"/>
              </a:solidFill>
            </a:endParaRPr>
          </a:p>
        </p:txBody>
      </p:sp>
    </p:spTree>
    <p:extLst>
      <p:ext uri="{BB962C8B-B14F-4D97-AF65-F5344CB8AC3E}">
        <p14:creationId xmlns:p14="http://schemas.microsoft.com/office/powerpoint/2010/main" val="3935047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38912" lvl="1" indent="0">
              <a:buNone/>
            </a:pPr>
            <a:r>
              <a:rPr lang="en-GB" sz="1800" b="1" dirty="0" smtClean="0">
                <a:latin typeface="Calibri" panose="020F0502020204030204" pitchFamily="34" charset="0"/>
              </a:rPr>
              <a:t>Strategic Case </a:t>
            </a:r>
            <a:r>
              <a:rPr lang="en-GB" sz="1800" dirty="0" smtClean="0">
                <a:latin typeface="Calibri" panose="020F0502020204030204" pitchFamily="34" charset="0"/>
              </a:rPr>
              <a:t>– Project should be aligned with the SELEP Strategic Economic Plan</a:t>
            </a:r>
          </a:p>
          <a:p>
            <a:pPr marL="64008" indent="0">
              <a:buNone/>
            </a:pPr>
            <a:endParaRPr lang="en-GB" sz="900" dirty="0" smtClean="0">
              <a:latin typeface="Calibri" panose="020F0502020204030204" pitchFamily="34" charset="0"/>
            </a:endParaRPr>
          </a:p>
          <a:p>
            <a:pPr marL="438912" lvl="1" indent="0">
              <a:buNone/>
            </a:pPr>
            <a:r>
              <a:rPr lang="en-GB" sz="1800" b="1" dirty="0" smtClean="0">
                <a:latin typeface="Calibri" panose="020F0502020204030204" pitchFamily="34" charset="0"/>
              </a:rPr>
              <a:t>Economic Case </a:t>
            </a:r>
            <a:r>
              <a:rPr lang="en-GB" sz="1800" dirty="0" smtClean="0">
                <a:latin typeface="Calibri" panose="020F0502020204030204" pitchFamily="34" charset="0"/>
              </a:rPr>
              <a:t>– Projects are expected to deliver high or very high value for money</a:t>
            </a:r>
          </a:p>
          <a:p>
            <a:pPr marL="438912" lvl="1" indent="0">
              <a:buNone/>
            </a:pPr>
            <a:endParaRPr lang="en-GB" sz="900" dirty="0" smtClean="0">
              <a:latin typeface="Calibri" panose="020F0502020204030204" pitchFamily="34" charset="0"/>
            </a:endParaRPr>
          </a:p>
          <a:p>
            <a:pPr marL="438912" lvl="1" indent="0">
              <a:buNone/>
            </a:pPr>
            <a:r>
              <a:rPr lang="en-GB" sz="1800" b="1" dirty="0" smtClean="0">
                <a:latin typeface="Calibri" panose="020F0502020204030204" pitchFamily="34" charset="0"/>
              </a:rPr>
              <a:t>Commercial Case </a:t>
            </a:r>
            <a:r>
              <a:rPr lang="en-GB" sz="1800" dirty="0" smtClean="0">
                <a:latin typeface="Calibri" panose="020F0502020204030204" pitchFamily="34" charset="0"/>
              </a:rPr>
              <a:t>– The proposed deal is attractive to the market place, can be procured and is commercially viable</a:t>
            </a:r>
          </a:p>
          <a:p>
            <a:endParaRPr lang="en-GB" sz="900" dirty="0" smtClean="0">
              <a:latin typeface="Calibri" panose="020F0502020204030204" pitchFamily="34" charset="0"/>
            </a:endParaRPr>
          </a:p>
          <a:p>
            <a:pPr marL="438912" lvl="1" indent="0">
              <a:buNone/>
            </a:pPr>
            <a:r>
              <a:rPr lang="en-GB" sz="1800" b="1" dirty="0" smtClean="0">
                <a:latin typeface="Calibri" panose="020F0502020204030204" pitchFamily="34" charset="0"/>
              </a:rPr>
              <a:t>Financial Case </a:t>
            </a:r>
            <a:r>
              <a:rPr lang="en-GB" sz="1800" dirty="0" smtClean="0">
                <a:latin typeface="Calibri" panose="020F0502020204030204" pitchFamily="34" charset="0"/>
              </a:rPr>
              <a:t>– The project should demonstrate the proposed funding streams to finance the total project costs and the expected phasing of the funding, seeking opportunities to leverage private sector investment and other match funding</a:t>
            </a:r>
          </a:p>
          <a:p>
            <a:pPr marL="438912" lvl="1" indent="0">
              <a:buNone/>
            </a:pPr>
            <a:endParaRPr lang="en-GB" sz="900" dirty="0" smtClean="0">
              <a:latin typeface="Calibri" panose="020F0502020204030204" pitchFamily="34" charset="0"/>
            </a:endParaRPr>
          </a:p>
          <a:p>
            <a:pPr marL="438912" lvl="1" indent="0">
              <a:buNone/>
            </a:pPr>
            <a:r>
              <a:rPr lang="en-GB" sz="1800" b="1" dirty="0" smtClean="0">
                <a:latin typeface="Calibri" panose="020F0502020204030204" pitchFamily="34" charset="0"/>
              </a:rPr>
              <a:t>Management Case </a:t>
            </a:r>
            <a:r>
              <a:rPr lang="en-GB" sz="1800" dirty="0" smtClean="0">
                <a:latin typeface="Calibri" panose="020F0502020204030204" pitchFamily="34" charset="0"/>
              </a:rPr>
              <a:t>– Project should set a proposed plan for project delivery, evaluation, progress reporting and monitoring of benefit realisation. It should also include details of any risks and how these will be managed, including the costs of mitigating these risks. </a:t>
            </a:r>
          </a:p>
          <a:p>
            <a:endParaRPr lang="en-GB" dirty="0"/>
          </a:p>
        </p:txBody>
      </p:sp>
      <p:sp>
        <p:nvSpPr>
          <p:cNvPr id="4" name="Slide Number Placeholder 3"/>
          <p:cNvSpPr>
            <a:spLocks noGrp="1"/>
          </p:cNvSpPr>
          <p:nvPr>
            <p:ph type="sldNum" sz="quarter" idx="10"/>
          </p:nvPr>
        </p:nvSpPr>
        <p:spPr/>
        <p:txBody>
          <a:bodyPr/>
          <a:lstStyle/>
          <a:p>
            <a:pPr>
              <a:defRPr/>
            </a:pPr>
            <a:fld id="{86DD214E-EFA1-4449-A914-56417C3A9286}" type="slidenum">
              <a:rPr lang="en-US" smtClean="0">
                <a:solidFill>
                  <a:prstClr val="black"/>
                </a:solidFill>
              </a:rPr>
              <a:pPr>
                <a:defRPr/>
              </a:pPr>
              <a:t>14</a:t>
            </a:fld>
            <a:endParaRPr lang="en-US">
              <a:solidFill>
                <a:prstClr val="black"/>
              </a:solidFill>
            </a:endParaRPr>
          </a:p>
        </p:txBody>
      </p:sp>
    </p:spTree>
    <p:extLst>
      <p:ext uri="{BB962C8B-B14F-4D97-AF65-F5344CB8AC3E}">
        <p14:creationId xmlns:p14="http://schemas.microsoft.com/office/powerpoint/2010/main" val="3415890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Impac</a:t>
            </a:r>
            <a:r>
              <a:rPr lang="en-GB" baseline="0" dirty="0" smtClean="0"/>
              <a:t>t on </a:t>
            </a:r>
            <a:r>
              <a:rPr lang="en-GB" baseline="0" dirty="0" err="1" smtClean="0"/>
              <a:t>VfM</a:t>
            </a:r>
            <a:endParaRPr lang="en-GB" dirty="0"/>
          </a:p>
        </p:txBody>
      </p:sp>
      <p:sp>
        <p:nvSpPr>
          <p:cNvPr id="4" name="Slide Number Placeholder 3"/>
          <p:cNvSpPr>
            <a:spLocks noGrp="1"/>
          </p:cNvSpPr>
          <p:nvPr>
            <p:ph type="sldNum" sz="quarter" idx="10"/>
          </p:nvPr>
        </p:nvSpPr>
        <p:spPr/>
        <p:txBody>
          <a:bodyPr/>
          <a:lstStyle/>
          <a:p>
            <a:pPr>
              <a:defRPr/>
            </a:pPr>
            <a:fld id="{86DD214E-EFA1-4449-A914-56417C3A9286}" type="slidenum">
              <a:rPr lang="en-US" smtClean="0">
                <a:solidFill>
                  <a:prstClr val="black"/>
                </a:solidFill>
              </a:rPr>
              <a:pPr>
                <a:defRPr/>
              </a:pPr>
              <a:t>30</a:t>
            </a:fld>
            <a:endParaRPr lang="en-US">
              <a:solidFill>
                <a:prstClr val="black"/>
              </a:solidFill>
            </a:endParaRPr>
          </a:p>
        </p:txBody>
      </p:sp>
    </p:spTree>
    <p:extLst>
      <p:ext uri="{BB962C8B-B14F-4D97-AF65-F5344CB8AC3E}">
        <p14:creationId xmlns:p14="http://schemas.microsoft.com/office/powerpoint/2010/main" val="8476526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p:spPr>
        <p:txBody>
          <a:bodyPr/>
          <a:lstStyle/>
          <a:p>
            <a:pPr eaLnBrk="1" hangingPunct="1"/>
            <a:endParaRPr lang="en-US" smtClean="0"/>
          </a:p>
        </p:txBody>
      </p:sp>
      <p:sp>
        <p:nvSpPr>
          <p:cNvPr id="19460" name="Header Placeholder 3"/>
          <p:cNvSpPr>
            <a:spLocks noGrp="1"/>
          </p:cNvSpPr>
          <p:nvPr>
            <p:ph type="hdr" sz="quarter"/>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sz="1200" smtClean="0">
              <a:solidFill>
                <a:srgbClr val="000000"/>
              </a:solidFill>
            </a:endParaRPr>
          </a:p>
        </p:txBody>
      </p:sp>
      <p:sp>
        <p:nvSpPr>
          <p:cNvPr id="19461" name="Footer Placeholder 4"/>
          <p:cNvSpPr>
            <a:spLocks noGrp="1"/>
          </p:cNvSpPr>
          <p:nvPr>
            <p:ph type="ftr" sz="quarter" idx="4"/>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sz="1200" smtClean="0">
              <a:solidFill>
                <a:srgbClr val="000000"/>
              </a:solidFill>
            </a:endParaRPr>
          </a:p>
        </p:txBody>
      </p:sp>
      <p:sp>
        <p:nvSpPr>
          <p:cNvPr id="19462" name="Slide Number Placeholder 5"/>
          <p:cNvSpPr>
            <a:spLocks noGrp="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81AAA311-3286-41AF-8777-6C69A46898EF}" type="slidenum">
              <a:rPr lang="en-GB" sz="1200" smtClean="0">
                <a:solidFill>
                  <a:srgbClr val="000000"/>
                </a:solidFill>
              </a:rPr>
              <a:pPr eaLnBrk="1" hangingPunct="1"/>
              <a:t>37</a:t>
            </a:fld>
            <a:endParaRPr lang="en-GB" sz="1200" smtClean="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p:spPr>
        <p:txBody>
          <a:bodyPr/>
          <a:lstStyle/>
          <a:p>
            <a:pPr eaLnBrk="1" hangingPunct="1"/>
            <a:endParaRPr lang="en-US" smtClean="0"/>
          </a:p>
        </p:txBody>
      </p:sp>
      <p:sp>
        <p:nvSpPr>
          <p:cNvPr id="20484" name="Header Placeholder 3"/>
          <p:cNvSpPr>
            <a:spLocks noGrp="1"/>
          </p:cNvSpPr>
          <p:nvPr>
            <p:ph type="hdr" sz="quarter"/>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sz="1200" smtClean="0">
              <a:solidFill>
                <a:prstClr val="black"/>
              </a:solidFill>
            </a:endParaRPr>
          </a:p>
        </p:txBody>
      </p:sp>
      <p:sp>
        <p:nvSpPr>
          <p:cNvPr id="20485" name="Footer Placeholder 4"/>
          <p:cNvSpPr>
            <a:spLocks noGrp="1"/>
          </p:cNvSpPr>
          <p:nvPr>
            <p:ph type="ftr" sz="quarter" idx="4"/>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sz="1200" smtClean="0">
              <a:solidFill>
                <a:prstClr val="black"/>
              </a:solidFill>
            </a:endParaRPr>
          </a:p>
        </p:txBody>
      </p:sp>
      <p:sp>
        <p:nvSpPr>
          <p:cNvPr id="20486" name="Slide Number Placeholder 5"/>
          <p:cNvSpPr>
            <a:spLocks noGrp="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4BC8E687-BF71-4E88-A51E-091E8C8992E9}" type="slidenum">
              <a:rPr lang="en-GB" sz="1200" smtClean="0">
                <a:solidFill>
                  <a:prstClr val="black"/>
                </a:solidFill>
              </a:rPr>
              <a:pPr eaLnBrk="1" hangingPunct="1"/>
              <a:t>38</a:t>
            </a:fld>
            <a:endParaRPr lang="en-GB" sz="1200" smtClean="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solidFill>
                <a:prstClr val="black"/>
              </a:solidFill>
            </a:endParaRPr>
          </a:p>
        </p:txBody>
      </p:sp>
      <p:sp>
        <p:nvSpPr>
          <p:cNvPr id="5" name="Footer Placeholder 4"/>
          <p:cNvSpPr>
            <a:spLocks noGrp="1"/>
          </p:cNvSpPr>
          <p:nvPr>
            <p:ph type="ftr" sz="quarter" idx="11"/>
          </p:nvPr>
        </p:nvSpPr>
        <p:spPr/>
        <p:txBody>
          <a:bodyPr/>
          <a:lstStyle/>
          <a:p>
            <a:pPr>
              <a:defRPr/>
            </a:pPr>
            <a:endParaRPr lang="en-GB">
              <a:solidFill>
                <a:prstClr val="black"/>
              </a:solidFill>
            </a:endParaRPr>
          </a:p>
        </p:txBody>
      </p:sp>
      <p:sp>
        <p:nvSpPr>
          <p:cNvPr id="6" name="Slide Number Placeholder 5"/>
          <p:cNvSpPr>
            <a:spLocks noGrp="1"/>
          </p:cNvSpPr>
          <p:nvPr>
            <p:ph type="sldNum" sz="quarter" idx="12"/>
          </p:nvPr>
        </p:nvSpPr>
        <p:spPr/>
        <p:txBody>
          <a:bodyPr/>
          <a:lstStyle/>
          <a:p>
            <a:pPr>
              <a:defRPr/>
            </a:pPr>
            <a:fld id="{DE70E0F9-D015-4700-A218-5666E1DE5C35}" type="slidenum">
              <a:rPr lang="en-GB" smtClean="0">
                <a:solidFill>
                  <a:prstClr val="black"/>
                </a:solidFill>
              </a:rPr>
              <a:pPr>
                <a:defRPr/>
              </a:pPr>
              <a:t>39</a:t>
            </a:fld>
            <a:endParaRPr lang="en-GB">
              <a:solidFill>
                <a:prstClr val="black"/>
              </a:solidFill>
            </a:endParaRPr>
          </a:p>
        </p:txBody>
      </p:sp>
    </p:spTree>
    <p:extLst>
      <p:ext uri="{BB962C8B-B14F-4D97-AF65-F5344CB8AC3E}">
        <p14:creationId xmlns:p14="http://schemas.microsoft.com/office/powerpoint/2010/main" val="954344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solidFill>
                <a:prstClr val="black"/>
              </a:solidFill>
            </a:endParaRPr>
          </a:p>
        </p:txBody>
      </p:sp>
      <p:sp>
        <p:nvSpPr>
          <p:cNvPr id="5" name="Footer Placeholder 4"/>
          <p:cNvSpPr>
            <a:spLocks noGrp="1"/>
          </p:cNvSpPr>
          <p:nvPr>
            <p:ph type="ftr" sz="quarter" idx="11"/>
          </p:nvPr>
        </p:nvSpPr>
        <p:spPr/>
        <p:txBody>
          <a:bodyPr/>
          <a:lstStyle/>
          <a:p>
            <a:pPr>
              <a:defRPr/>
            </a:pPr>
            <a:endParaRPr lang="en-GB">
              <a:solidFill>
                <a:prstClr val="black"/>
              </a:solidFill>
            </a:endParaRPr>
          </a:p>
        </p:txBody>
      </p:sp>
      <p:sp>
        <p:nvSpPr>
          <p:cNvPr id="6" name="Slide Number Placeholder 5"/>
          <p:cNvSpPr>
            <a:spLocks noGrp="1"/>
          </p:cNvSpPr>
          <p:nvPr>
            <p:ph type="sldNum" sz="quarter" idx="12"/>
          </p:nvPr>
        </p:nvSpPr>
        <p:spPr/>
        <p:txBody>
          <a:bodyPr/>
          <a:lstStyle/>
          <a:p>
            <a:pPr>
              <a:defRPr/>
            </a:pPr>
            <a:fld id="{DE70E0F9-D015-4700-A218-5666E1DE5C35}" type="slidenum">
              <a:rPr lang="en-GB" smtClean="0">
                <a:solidFill>
                  <a:prstClr val="black"/>
                </a:solidFill>
              </a:rPr>
              <a:pPr>
                <a:defRPr/>
              </a:pPr>
              <a:t>40</a:t>
            </a:fld>
            <a:endParaRPr lang="en-GB">
              <a:solidFill>
                <a:prstClr val="black"/>
              </a:solidFill>
            </a:endParaRPr>
          </a:p>
        </p:txBody>
      </p:sp>
    </p:spTree>
    <p:extLst>
      <p:ext uri="{BB962C8B-B14F-4D97-AF65-F5344CB8AC3E}">
        <p14:creationId xmlns:p14="http://schemas.microsoft.com/office/powerpoint/2010/main" val="42723709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solidFill>
                <a:prstClr val="black"/>
              </a:solidFill>
            </a:endParaRPr>
          </a:p>
        </p:txBody>
      </p:sp>
      <p:sp>
        <p:nvSpPr>
          <p:cNvPr id="5" name="Footer Placeholder 4"/>
          <p:cNvSpPr>
            <a:spLocks noGrp="1"/>
          </p:cNvSpPr>
          <p:nvPr>
            <p:ph type="ftr" sz="quarter" idx="11"/>
          </p:nvPr>
        </p:nvSpPr>
        <p:spPr/>
        <p:txBody>
          <a:bodyPr/>
          <a:lstStyle/>
          <a:p>
            <a:pPr>
              <a:defRPr/>
            </a:pPr>
            <a:endParaRPr lang="en-GB">
              <a:solidFill>
                <a:prstClr val="black"/>
              </a:solidFill>
            </a:endParaRPr>
          </a:p>
        </p:txBody>
      </p:sp>
      <p:sp>
        <p:nvSpPr>
          <p:cNvPr id="6" name="Slide Number Placeholder 5"/>
          <p:cNvSpPr>
            <a:spLocks noGrp="1"/>
          </p:cNvSpPr>
          <p:nvPr>
            <p:ph type="sldNum" sz="quarter" idx="12"/>
          </p:nvPr>
        </p:nvSpPr>
        <p:spPr/>
        <p:txBody>
          <a:bodyPr/>
          <a:lstStyle/>
          <a:p>
            <a:pPr>
              <a:defRPr/>
            </a:pPr>
            <a:fld id="{DE70E0F9-D015-4700-A218-5666E1DE5C35}" type="slidenum">
              <a:rPr lang="en-GB" smtClean="0">
                <a:solidFill>
                  <a:prstClr val="black"/>
                </a:solidFill>
              </a:rPr>
              <a:pPr>
                <a:defRPr/>
              </a:pPr>
              <a:t>41</a:t>
            </a:fld>
            <a:endParaRPr lang="en-GB">
              <a:solidFill>
                <a:prstClr val="black"/>
              </a:solidFill>
            </a:endParaRPr>
          </a:p>
        </p:txBody>
      </p:sp>
    </p:spTree>
    <p:extLst>
      <p:ext uri="{BB962C8B-B14F-4D97-AF65-F5344CB8AC3E}">
        <p14:creationId xmlns:p14="http://schemas.microsoft.com/office/powerpoint/2010/main" val="12863008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p:spPr>
        <p:txBody>
          <a:bodyPr/>
          <a:lstStyle/>
          <a:p>
            <a:pPr eaLnBrk="1" hangingPunct="1"/>
            <a:endParaRPr lang="en-US" smtClean="0"/>
          </a:p>
        </p:txBody>
      </p:sp>
      <p:sp>
        <p:nvSpPr>
          <p:cNvPr id="20484" name="Header Placeholder 3"/>
          <p:cNvSpPr>
            <a:spLocks noGrp="1"/>
          </p:cNvSpPr>
          <p:nvPr>
            <p:ph type="hdr" sz="quarter"/>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sz="1200" smtClean="0">
              <a:solidFill>
                <a:prstClr val="black"/>
              </a:solidFill>
            </a:endParaRPr>
          </a:p>
        </p:txBody>
      </p:sp>
      <p:sp>
        <p:nvSpPr>
          <p:cNvPr id="20485" name="Footer Placeholder 4"/>
          <p:cNvSpPr>
            <a:spLocks noGrp="1"/>
          </p:cNvSpPr>
          <p:nvPr>
            <p:ph type="ftr" sz="quarter" idx="4"/>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sz="1200" smtClean="0">
              <a:solidFill>
                <a:prstClr val="black"/>
              </a:solidFill>
            </a:endParaRPr>
          </a:p>
        </p:txBody>
      </p:sp>
      <p:sp>
        <p:nvSpPr>
          <p:cNvPr id="20486" name="Slide Number Placeholder 5"/>
          <p:cNvSpPr>
            <a:spLocks noGrp="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4BC8E687-BF71-4E88-A51E-091E8C8992E9}" type="slidenum">
              <a:rPr lang="en-GB" sz="1200" smtClean="0">
                <a:solidFill>
                  <a:prstClr val="black"/>
                </a:solidFill>
              </a:rPr>
              <a:pPr eaLnBrk="1" hangingPunct="1"/>
              <a:t>42</a:t>
            </a:fld>
            <a:endParaRPr lang="en-GB" sz="1200" smtClean="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solidFill>
                <a:prstClr val="black"/>
              </a:solidFill>
            </a:endParaRPr>
          </a:p>
        </p:txBody>
      </p:sp>
      <p:sp>
        <p:nvSpPr>
          <p:cNvPr id="5" name="Footer Placeholder 4"/>
          <p:cNvSpPr>
            <a:spLocks noGrp="1"/>
          </p:cNvSpPr>
          <p:nvPr>
            <p:ph type="ftr" sz="quarter" idx="11"/>
          </p:nvPr>
        </p:nvSpPr>
        <p:spPr/>
        <p:txBody>
          <a:bodyPr/>
          <a:lstStyle/>
          <a:p>
            <a:pPr>
              <a:defRPr/>
            </a:pPr>
            <a:endParaRPr lang="en-GB">
              <a:solidFill>
                <a:prstClr val="black"/>
              </a:solidFill>
            </a:endParaRPr>
          </a:p>
        </p:txBody>
      </p:sp>
      <p:sp>
        <p:nvSpPr>
          <p:cNvPr id="6" name="Slide Number Placeholder 5"/>
          <p:cNvSpPr>
            <a:spLocks noGrp="1"/>
          </p:cNvSpPr>
          <p:nvPr>
            <p:ph type="sldNum" sz="quarter" idx="12"/>
          </p:nvPr>
        </p:nvSpPr>
        <p:spPr/>
        <p:txBody>
          <a:bodyPr/>
          <a:lstStyle/>
          <a:p>
            <a:pPr>
              <a:defRPr/>
            </a:pPr>
            <a:fld id="{DE70E0F9-D015-4700-A218-5666E1DE5C35}" type="slidenum">
              <a:rPr lang="en-GB" smtClean="0">
                <a:solidFill>
                  <a:prstClr val="black"/>
                </a:solidFill>
              </a:rPr>
              <a:pPr>
                <a:defRPr/>
              </a:pPr>
              <a:t>43</a:t>
            </a:fld>
            <a:endParaRPr lang="en-GB">
              <a:solidFill>
                <a:prstClr val="black"/>
              </a:solidFill>
            </a:endParaRPr>
          </a:p>
        </p:txBody>
      </p:sp>
    </p:spTree>
    <p:extLst>
      <p:ext uri="{BB962C8B-B14F-4D97-AF65-F5344CB8AC3E}">
        <p14:creationId xmlns:p14="http://schemas.microsoft.com/office/powerpoint/2010/main" val="954344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solidFill>
                <a:prstClr val="black"/>
              </a:solidFill>
            </a:endParaRPr>
          </a:p>
        </p:txBody>
      </p:sp>
      <p:sp>
        <p:nvSpPr>
          <p:cNvPr id="5" name="Footer Placeholder 4"/>
          <p:cNvSpPr>
            <a:spLocks noGrp="1"/>
          </p:cNvSpPr>
          <p:nvPr>
            <p:ph type="ftr" sz="quarter" idx="11"/>
          </p:nvPr>
        </p:nvSpPr>
        <p:spPr/>
        <p:txBody>
          <a:bodyPr/>
          <a:lstStyle/>
          <a:p>
            <a:pPr>
              <a:defRPr/>
            </a:pPr>
            <a:endParaRPr lang="en-GB">
              <a:solidFill>
                <a:prstClr val="black"/>
              </a:solidFill>
            </a:endParaRPr>
          </a:p>
        </p:txBody>
      </p:sp>
      <p:sp>
        <p:nvSpPr>
          <p:cNvPr id="6" name="Slide Number Placeholder 5"/>
          <p:cNvSpPr>
            <a:spLocks noGrp="1"/>
          </p:cNvSpPr>
          <p:nvPr>
            <p:ph type="sldNum" sz="quarter" idx="12"/>
          </p:nvPr>
        </p:nvSpPr>
        <p:spPr/>
        <p:txBody>
          <a:bodyPr/>
          <a:lstStyle/>
          <a:p>
            <a:pPr>
              <a:defRPr/>
            </a:pPr>
            <a:fld id="{DE70E0F9-D015-4700-A218-5666E1DE5C35}" type="slidenum">
              <a:rPr lang="en-GB" smtClean="0">
                <a:solidFill>
                  <a:prstClr val="black"/>
                </a:solidFill>
              </a:rPr>
              <a:pPr>
                <a:defRPr/>
              </a:pPr>
              <a:t>44</a:t>
            </a:fld>
            <a:endParaRPr lang="en-GB">
              <a:solidFill>
                <a:prstClr val="black"/>
              </a:solidFill>
            </a:endParaRPr>
          </a:p>
        </p:txBody>
      </p:sp>
    </p:spTree>
    <p:extLst>
      <p:ext uri="{BB962C8B-B14F-4D97-AF65-F5344CB8AC3E}">
        <p14:creationId xmlns:p14="http://schemas.microsoft.com/office/powerpoint/2010/main" val="24286553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p:spPr>
        <p:txBody>
          <a:bodyPr/>
          <a:lstStyle/>
          <a:p>
            <a:pPr eaLnBrk="1" hangingPunct="1"/>
            <a:endParaRPr lang="en-US" smtClean="0"/>
          </a:p>
        </p:txBody>
      </p:sp>
      <p:sp>
        <p:nvSpPr>
          <p:cNvPr id="20484" name="Header Placeholder 3"/>
          <p:cNvSpPr>
            <a:spLocks noGrp="1"/>
          </p:cNvSpPr>
          <p:nvPr>
            <p:ph type="hdr" sz="quarter"/>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sz="1200" smtClean="0">
              <a:solidFill>
                <a:prstClr val="black"/>
              </a:solidFill>
            </a:endParaRPr>
          </a:p>
        </p:txBody>
      </p:sp>
      <p:sp>
        <p:nvSpPr>
          <p:cNvPr id="20485" name="Footer Placeholder 4"/>
          <p:cNvSpPr>
            <a:spLocks noGrp="1"/>
          </p:cNvSpPr>
          <p:nvPr>
            <p:ph type="ftr" sz="quarter" idx="4"/>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sz="1200" smtClean="0">
              <a:solidFill>
                <a:prstClr val="black"/>
              </a:solidFill>
            </a:endParaRPr>
          </a:p>
        </p:txBody>
      </p:sp>
      <p:sp>
        <p:nvSpPr>
          <p:cNvPr id="20486" name="Slide Number Placeholder 5"/>
          <p:cNvSpPr>
            <a:spLocks noGrp="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4BC8E687-BF71-4E88-A51E-091E8C8992E9}" type="slidenum">
              <a:rPr lang="en-GB" sz="1200" smtClean="0">
                <a:solidFill>
                  <a:prstClr val="black"/>
                </a:solidFill>
              </a:rPr>
              <a:pPr eaLnBrk="1" hangingPunct="1"/>
              <a:t>45</a:t>
            </a:fld>
            <a:endParaRPr lang="en-GB" sz="1200" smtClean="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solidFill>
                <a:prstClr val="black"/>
              </a:solidFill>
            </a:endParaRPr>
          </a:p>
        </p:txBody>
      </p:sp>
      <p:sp>
        <p:nvSpPr>
          <p:cNvPr id="5" name="Footer Placeholder 4"/>
          <p:cNvSpPr>
            <a:spLocks noGrp="1"/>
          </p:cNvSpPr>
          <p:nvPr>
            <p:ph type="ftr" sz="quarter" idx="11"/>
          </p:nvPr>
        </p:nvSpPr>
        <p:spPr/>
        <p:txBody>
          <a:bodyPr/>
          <a:lstStyle/>
          <a:p>
            <a:pPr>
              <a:defRPr/>
            </a:pPr>
            <a:endParaRPr lang="en-GB">
              <a:solidFill>
                <a:prstClr val="black"/>
              </a:solidFill>
            </a:endParaRPr>
          </a:p>
        </p:txBody>
      </p:sp>
      <p:sp>
        <p:nvSpPr>
          <p:cNvPr id="6" name="Slide Number Placeholder 5"/>
          <p:cNvSpPr>
            <a:spLocks noGrp="1"/>
          </p:cNvSpPr>
          <p:nvPr>
            <p:ph type="sldNum" sz="quarter" idx="12"/>
          </p:nvPr>
        </p:nvSpPr>
        <p:spPr/>
        <p:txBody>
          <a:bodyPr/>
          <a:lstStyle/>
          <a:p>
            <a:pPr>
              <a:defRPr/>
            </a:pPr>
            <a:fld id="{42220B29-7A03-4B67-ADE7-C8FB6B0055AE}" type="slidenum">
              <a:rPr lang="en-GB" smtClean="0">
                <a:solidFill>
                  <a:prstClr val="black"/>
                </a:solidFill>
              </a:rPr>
              <a:pPr>
                <a:defRPr/>
              </a:pPr>
              <a:t>46</a:t>
            </a:fld>
            <a:endParaRPr lang="en-GB">
              <a:solidFill>
                <a:prstClr val="black"/>
              </a:solidFill>
            </a:endParaRPr>
          </a:p>
        </p:txBody>
      </p:sp>
    </p:spTree>
    <p:extLst>
      <p:ext uri="{BB962C8B-B14F-4D97-AF65-F5344CB8AC3E}">
        <p14:creationId xmlns:p14="http://schemas.microsoft.com/office/powerpoint/2010/main" val="26909238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solidFill>
                <a:prstClr val="black"/>
              </a:solidFill>
            </a:endParaRPr>
          </a:p>
        </p:txBody>
      </p:sp>
      <p:sp>
        <p:nvSpPr>
          <p:cNvPr id="5" name="Footer Placeholder 4"/>
          <p:cNvSpPr>
            <a:spLocks noGrp="1"/>
          </p:cNvSpPr>
          <p:nvPr>
            <p:ph type="ftr" sz="quarter" idx="11"/>
          </p:nvPr>
        </p:nvSpPr>
        <p:spPr/>
        <p:txBody>
          <a:bodyPr/>
          <a:lstStyle/>
          <a:p>
            <a:pPr>
              <a:defRPr/>
            </a:pPr>
            <a:endParaRPr lang="en-GB">
              <a:solidFill>
                <a:prstClr val="black"/>
              </a:solidFill>
            </a:endParaRPr>
          </a:p>
        </p:txBody>
      </p:sp>
      <p:sp>
        <p:nvSpPr>
          <p:cNvPr id="6" name="Slide Number Placeholder 5"/>
          <p:cNvSpPr>
            <a:spLocks noGrp="1"/>
          </p:cNvSpPr>
          <p:nvPr>
            <p:ph type="sldNum" sz="quarter" idx="12"/>
          </p:nvPr>
        </p:nvSpPr>
        <p:spPr/>
        <p:txBody>
          <a:bodyPr/>
          <a:lstStyle/>
          <a:p>
            <a:pPr>
              <a:defRPr/>
            </a:pPr>
            <a:fld id="{42220B29-7A03-4B67-ADE7-C8FB6B0055AE}" type="slidenum">
              <a:rPr lang="en-GB" smtClean="0">
                <a:solidFill>
                  <a:prstClr val="black"/>
                </a:solidFill>
              </a:rPr>
              <a:pPr>
                <a:defRPr/>
              </a:pPr>
              <a:t>47</a:t>
            </a:fld>
            <a:endParaRPr lang="en-GB">
              <a:solidFill>
                <a:prstClr val="black"/>
              </a:solidFill>
            </a:endParaRPr>
          </a:p>
        </p:txBody>
      </p:sp>
    </p:spTree>
    <p:extLst>
      <p:ext uri="{BB962C8B-B14F-4D97-AF65-F5344CB8AC3E}">
        <p14:creationId xmlns:p14="http://schemas.microsoft.com/office/powerpoint/2010/main" val="1505084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solidFill>
                <a:prstClr val="black"/>
              </a:solidFill>
            </a:endParaRPr>
          </a:p>
        </p:txBody>
      </p:sp>
      <p:sp>
        <p:nvSpPr>
          <p:cNvPr id="5" name="Footer Placeholder 4"/>
          <p:cNvSpPr>
            <a:spLocks noGrp="1"/>
          </p:cNvSpPr>
          <p:nvPr>
            <p:ph type="ftr" sz="quarter" idx="11"/>
          </p:nvPr>
        </p:nvSpPr>
        <p:spPr/>
        <p:txBody>
          <a:bodyPr/>
          <a:lstStyle/>
          <a:p>
            <a:pPr>
              <a:defRPr/>
            </a:pPr>
            <a:endParaRPr lang="en-GB">
              <a:solidFill>
                <a:prstClr val="black"/>
              </a:solidFill>
            </a:endParaRPr>
          </a:p>
        </p:txBody>
      </p:sp>
      <p:sp>
        <p:nvSpPr>
          <p:cNvPr id="6" name="Slide Number Placeholder 5"/>
          <p:cNvSpPr>
            <a:spLocks noGrp="1"/>
          </p:cNvSpPr>
          <p:nvPr>
            <p:ph type="sldNum" sz="quarter" idx="12"/>
          </p:nvPr>
        </p:nvSpPr>
        <p:spPr/>
        <p:txBody>
          <a:bodyPr/>
          <a:lstStyle/>
          <a:p>
            <a:pPr>
              <a:defRPr/>
            </a:pPr>
            <a:fld id="{42220B29-7A03-4B67-ADE7-C8FB6B0055AE}" type="slidenum">
              <a:rPr lang="en-GB" smtClean="0">
                <a:solidFill>
                  <a:prstClr val="black"/>
                </a:solidFill>
              </a:rPr>
              <a:pPr>
                <a:defRPr/>
              </a:pPr>
              <a:t>48</a:t>
            </a:fld>
            <a:endParaRPr lang="en-GB">
              <a:solidFill>
                <a:prstClr val="black"/>
              </a:solidFill>
            </a:endParaRPr>
          </a:p>
        </p:txBody>
      </p:sp>
    </p:spTree>
    <p:extLst>
      <p:ext uri="{BB962C8B-B14F-4D97-AF65-F5344CB8AC3E}">
        <p14:creationId xmlns:p14="http://schemas.microsoft.com/office/powerpoint/2010/main" val="1505084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solidFill>
                <a:prstClr val="black"/>
              </a:solidFill>
            </a:endParaRPr>
          </a:p>
        </p:txBody>
      </p:sp>
      <p:sp>
        <p:nvSpPr>
          <p:cNvPr id="5" name="Footer Placeholder 4"/>
          <p:cNvSpPr>
            <a:spLocks noGrp="1"/>
          </p:cNvSpPr>
          <p:nvPr>
            <p:ph type="ftr" sz="quarter" idx="11"/>
          </p:nvPr>
        </p:nvSpPr>
        <p:spPr/>
        <p:txBody>
          <a:bodyPr/>
          <a:lstStyle/>
          <a:p>
            <a:pPr>
              <a:defRPr/>
            </a:pPr>
            <a:endParaRPr lang="en-GB">
              <a:solidFill>
                <a:prstClr val="black"/>
              </a:solidFill>
            </a:endParaRPr>
          </a:p>
        </p:txBody>
      </p:sp>
      <p:sp>
        <p:nvSpPr>
          <p:cNvPr id="6" name="Slide Number Placeholder 5"/>
          <p:cNvSpPr>
            <a:spLocks noGrp="1"/>
          </p:cNvSpPr>
          <p:nvPr>
            <p:ph type="sldNum" sz="quarter" idx="12"/>
          </p:nvPr>
        </p:nvSpPr>
        <p:spPr/>
        <p:txBody>
          <a:bodyPr/>
          <a:lstStyle/>
          <a:p>
            <a:pPr>
              <a:defRPr/>
            </a:pPr>
            <a:fld id="{42220B29-7A03-4B67-ADE7-C8FB6B0055AE}" type="slidenum">
              <a:rPr lang="en-GB" smtClean="0">
                <a:solidFill>
                  <a:prstClr val="black"/>
                </a:solidFill>
              </a:rPr>
              <a:pPr>
                <a:defRPr/>
              </a:pPr>
              <a:t>49</a:t>
            </a:fld>
            <a:endParaRPr lang="en-GB">
              <a:solidFill>
                <a:prstClr val="black"/>
              </a:solidFill>
            </a:endParaRPr>
          </a:p>
        </p:txBody>
      </p:sp>
    </p:spTree>
    <p:extLst>
      <p:ext uri="{BB962C8B-B14F-4D97-AF65-F5344CB8AC3E}">
        <p14:creationId xmlns:p14="http://schemas.microsoft.com/office/powerpoint/2010/main" val="1505084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solidFill>
                <a:prstClr val="black"/>
              </a:solidFill>
            </a:endParaRPr>
          </a:p>
        </p:txBody>
      </p:sp>
      <p:sp>
        <p:nvSpPr>
          <p:cNvPr id="5" name="Footer Placeholder 4"/>
          <p:cNvSpPr>
            <a:spLocks noGrp="1"/>
          </p:cNvSpPr>
          <p:nvPr>
            <p:ph type="ftr" sz="quarter" idx="11"/>
          </p:nvPr>
        </p:nvSpPr>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E1F77D57-1EBB-4C47-88B0-058FF01EBF31}" type="slidenum">
              <a:rPr lang="en-GB" smtClean="0">
                <a:solidFill>
                  <a:prstClr val="black"/>
                </a:solidFill>
              </a:rPr>
              <a:pPr/>
              <a:t>50</a:t>
            </a:fld>
            <a:endParaRPr lang="en-GB">
              <a:solidFill>
                <a:prstClr val="black"/>
              </a:solidFill>
            </a:endParaRPr>
          </a:p>
        </p:txBody>
      </p:sp>
    </p:spTree>
    <p:extLst>
      <p:ext uri="{BB962C8B-B14F-4D97-AF65-F5344CB8AC3E}">
        <p14:creationId xmlns:p14="http://schemas.microsoft.com/office/powerpoint/2010/main" val="20976685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solidFill>
                <a:prstClr val="black"/>
              </a:solidFill>
            </a:endParaRPr>
          </a:p>
        </p:txBody>
      </p:sp>
      <p:sp>
        <p:nvSpPr>
          <p:cNvPr id="5" name="Footer Placeholder 4"/>
          <p:cNvSpPr>
            <a:spLocks noGrp="1"/>
          </p:cNvSpPr>
          <p:nvPr>
            <p:ph type="ftr" sz="quarter" idx="11"/>
          </p:nvPr>
        </p:nvSpPr>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E1F77D57-1EBB-4C47-88B0-058FF01EBF31}" type="slidenum">
              <a:rPr lang="en-GB" smtClean="0">
                <a:solidFill>
                  <a:prstClr val="black"/>
                </a:solidFill>
              </a:rPr>
              <a:pPr/>
              <a:t>51</a:t>
            </a:fld>
            <a:endParaRPr lang="en-GB">
              <a:solidFill>
                <a:prstClr val="black"/>
              </a:solidFill>
            </a:endParaRPr>
          </a:p>
        </p:txBody>
      </p:sp>
    </p:spTree>
    <p:extLst>
      <p:ext uri="{BB962C8B-B14F-4D97-AF65-F5344CB8AC3E}">
        <p14:creationId xmlns:p14="http://schemas.microsoft.com/office/powerpoint/2010/main" val="23526310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GB">
              <a:solidFill>
                <a:prstClr val="black"/>
              </a:solidFill>
            </a:endParaRPr>
          </a:p>
        </p:txBody>
      </p:sp>
      <p:sp>
        <p:nvSpPr>
          <p:cNvPr id="5" name="Footer Placeholder 4"/>
          <p:cNvSpPr>
            <a:spLocks noGrp="1"/>
          </p:cNvSpPr>
          <p:nvPr>
            <p:ph type="ftr" sz="quarter" idx="11"/>
          </p:nvPr>
        </p:nvSpPr>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E1F77D57-1EBB-4C47-88B0-058FF01EBF31}" type="slidenum">
              <a:rPr lang="en-GB" smtClean="0">
                <a:solidFill>
                  <a:prstClr val="black"/>
                </a:solidFill>
              </a:rPr>
              <a:pPr/>
              <a:t>52</a:t>
            </a:fld>
            <a:endParaRPr lang="en-GB">
              <a:solidFill>
                <a:prstClr val="black"/>
              </a:solidFill>
            </a:endParaRPr>
          </a:p>
        </p:txBody>
      </p:sp>
    </p:spTree>
    <p:extLst>
      <p:ext uri="{BB962C8B-B14F-4D97-AF65-F5344CB8AC3E}">
        <p14:creationId xmlns:p14="http://schemas.microsoft.com/office/powerpoint/2010/main" val="30152079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solidFill>
                <a:prstClr val="black"/>
              </a:solidFill>
            </a:endParaRPr>
          </a:p>
        </p:txBody>
      </p:sp>
      <p:sp>
        <p:nvSpPr>
          <p:cNvPr id="5" name="Footer Placeholder 4"/>
          <p:cNvSpPr>
            <a:spLocks noGrp="1"/>
          </p:cNvSpPr>
          <p:nvPr>
            <p:ph type="ftr" sz="quarter" idx="11"/>
          </p:nvPr>
        </p:nvSpPr>
        <p:spPr/>
        <p:txBody>
          <a:bodyPr/>
          <a:lstStyle/>
          <a:p>
            <a:pPr>
              <a:defRPr/>
            </a:pPr>
            <a:endParaRPr lang="en-GB">
              <a:solidFill>
                <a:prstClr val="black"/>
              </a:solidFill>
            </a:endParaRPr>
          </a:p>
        </p:txBody>
      </p:sp>
      <p:sp>
        <p:nvSpPr>
          <p:cNvPr id="6" name="Slide Number Placeholder 5"/>
          <p:cNvSpPr>
            <a:spLocks noGrp="1"/>
          </p:cNvSpPr>
          <p:nvPr>
            <p:ph type="sldNum" sz="quarter" idx="12"/>
          </p:nvPr>
        </p:nvSpPr>
        <p:spPr/>
        <p:txBody>
          <a:bodyPr/>
          <a:lstStyle/>
          <a:p>
            <a:pPr>
              <a:defRPr/>
            </a:pPr>
            <a:fld id="{09666DB1-81C3-46D6-9468-6E86A781A04F}" type="slidenum">
              <a:rPr lang="en-GB" smtClean="0">
                <a:solidFill>
                  <a:prstClr val="black"/>
                </a:solidFill>
              </a:rPr>
              <a:pPr>
                <a:defRPr/>
              </a:pPr>
              <a:t>53</a:t>
            </a:fld>
            <a:endParaRPr lang="en-GB">
              <a:solidFill>
                <a:prstClr val="black"/>
              </a:solidFill>
            </a:endParaRPr>
          </a:p>
        </p:txBody>
      </p:sp>
    </p:spTree>
    <p:extLst>
      <p:ext uri="{BB962C8B-B14F-4D97-AF65-F5344CB8AC3E}">
        <p14:creationId xmlns:p14="http://schemas.microsoft.com/office/powerpoint/2010/main" val="7597137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solidFill>
                <a:prstClr val="black"/>
              </a:solidFill>
            </a:endParaRPr>
          </a:p>
        </p:txBody>
      </p:sp>
      <p:sp>
        <p:nvSpPr>
          <p:cNvPr id="5" name="Footer Placeholder 4"/>
          <p:cNvSpPr>
            <a:spLocks noGrp="1"/>
          </p:cNvSpPr>
          <p:nvPr>
            <p:ph type="ftr" sz="quarter" idx="11"/>
          </p:nvPr>
        </p:nvSpPr>
        <p:spPr/>
        <p:txBody>
          <a:bodyPr/>
          <a:lstStyle/>
          <a:p>
            <a:pPr>
              <a:defRPr/>
            </a:pPr>
            <a:endParaRPr lang="en-GB">
              <a:solidFill>
                <a:prstClr val="black"/>
              </a:solidFill>
            </a:endParaRPr>
          </a:p>
        </p:txBody>
      </p:sp>
      <p:sp>
        <p:nvSpPr>
          <p:cNvPr id="6" name="Slide Number Placeholder 5"/>
          <p:cNvSpPr>
            <a:spLocks noGrp="1"/>
          </p:cNvSpPr>
          <p:nvPr>
            <p:ph type="sldNum" sz="quarter" idx="12"/>
          </p:nvPr>
        </p:nvSpPr>
        <p:spPr/>
        <p:txBody>
          <a:bodyPr/>
          <a:lstStyle/>
          <a:p>
            <a:pPr>
              <a:defRPr/>
            </a:pPr>
            <a:fld id="{42220B29-7A03-4B67-ADE7-C8FB6B0055AE}" type="slidenum">
              <a:rPr lang="en-GB" smtClean="0">
                <a:solidFill>
                  <a:prstClr val="black"/>
                </a:solidFill>
              </a:rPr>
              <a:pPr>
                <a:defRPr/>
              </a:pPr>
              <a:t>54</a:t>
            </a:fld>
            <a:endParaRPr lang="en-GB">
              <a:solidFill>
                <a:prstClr val="black"/>
              </a:solidFill>
            </a:endParaRPr>
          </a:p>
        </p:txBody>
      </p:sp>
    </p:spTree>
    <p:extLst>
      <p:ext uri="{BB962C8B-B14F-4D97-AF65-F5344CB8AC3E}">
        <p14:creationId xmlns:p14="http://schemas.microsoft.com/office/powerpoint/2010/main" val="33439564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solidFill>
                <a:prstClr val="black"/>
              </a:solidFill>
            </a:endParaRPr>
          </a:p>
        </p:txBody>
      </p:sp>
      <p:sp>
        <p:nvSpPr>
          <p:cNvPr id="5" name="Footer Placeholder 4"/>
          <p:cNvSpPr>
            <a:spLocks noGrp="1"/>
          </p:cNvSpPr>
          <p:nvPr>
            <p:ph type="ftr" sz="quarter" idx="11"/>
          </p:nvPr>
        </p:nvSpPr>
        <p:spPr/>
        <p:txBody>
          <a:bodyPr/>
          <a:lstStyle/>
          <a:p>
            <a:pPr>
              <a:defRPr/>
            </a:pPr>
            <a:endParaRPr lang="en-GB">
              <a:solidFill>
                <a:prstClr val="black"/>
              </a:solidFill>
            </a:endParaRPr>
          </a:p>
        </p:txBody>
      </p:sp>
      <p:sp>
        <p:nvSpPr>
          <p:cNvPr id="6" name="Slide Number Placeholder 5"/>
          <p:cNvSpPr>
            <a:spLocks noGrp="1"/>
          </p:cNvSpPr>
          <p:nvPr>
            <p:ph type="sldNum" sz="quarter" idx="12"/>
          </p:nvPr>
        </p:nvSpPr>
        <p:spPr/>
        <p:txBody>
          <a:bodyPr/>
          <a:lstStyle/>
          <a:p>
            <a:pPr>
              <a:defRPr/>
            </a:pPr>
            <a:fld id="{09666DB1-81C3-46D6-9468-6E86A781A04F}" type="slidenum">
              <a:rPr lang="en-GB" smtClean="0">
                <a:solidFill>
                  <a:prstClr val="black"/>
                </a:solidFill>
              </a:rPr>
              <a:pPr>
                <a:defRPr/>
              </a:pPr>
              <a:t>55</a:t>
            </a:fld>
            <a:endParaRPr lang="en-GB">
              <a:solidFill>
                <a:prstClr val="black"/>
              </a:solidFill>
            </a:endParaRPr>
          </a:p>
        </p:txBody>
      </p:sp>
    </p:spTree>
    <p:extLst>
      <p:ext uri="{BB962C8B-B14F-4D97-AF65-F5344CB8AC3E}">
        <p14:creationId xmlns:p14="http://schemas.microsoft.com/office/powerpoint/2010/main" val="40853558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a:defRPr/>
            </a:pPr>
            <a:endParaRPr lang="en-GB">
              <a:solidFill>
                <a:prstClr val="black"/>
              </a:solidFill>
            </a:endParaRPr>
          </a:p>
        </p:txBody>
      </p:sp>
      <p:sp>
        <p:nvSpPr>
          <p:cNvPr id="5" name="Footer Placeholder 4"/>
          <p:cNvSpPr>
            <a:spLocks noGrp="1"/>
          </p:cNvSpPr>
          <p:nvPr>
            <p:ph type="ftr" sz="quarter" idx="11"/>
          </p:nvPr>
        </p:nvSpPr>
        <p:spPr/>
        <p:txBody>
          <a:bodyPr/>
          <a:lstStyle/>
          <a:p>
            <a:pPr>
              <a:defRPr/>
            </a:pPr>
            <a:endParaRPr lang="en-GB">
              <a:solidFill>
                <a:prstClr val="black"/>
              </a:solidFill>
            </a:endParaRPr>
          </a:p>
        </p:txBody>
      </p:sp>
      <p:sp>
        <p:nvSpPr>
          <p:cNvPr id="6" name="Slide Number Placeholder 5"/>
          <p:cNvSpPr>
            <a:spLocks noGrp="1"/>
          </p:cNvSpPr>
          <p:nvPr>
            <p:ph type="sldNum" sz="quarter" idx="12"/>
          </p:nvPr>
        </p:nvSpPr>
        <p:spPr/>
        <p:txBody>
          <a:bodyPr/>
          <a:lstStyle/>
          <a:p>
            <a:pPr>
              <a:defRPr/>
            </a:pPr>
            <a:fld id="{42220B29-7A03-4B67-ADE7-C8FB6B0055AE}" type="slidenum">
              <a:rPr lang="en-GB" smtClean="0">
                <a:solidFill>
                  <a:prstClr val="black"/>
                </a:solidFill>
              </a:rPr>
              <a:pPr>
                <a:defRPr/>
              </a:pPr>
              <a:t>56</a:t>
            </a:fld>
            <a:endParaRPr lang="en-GB">
              <a:solidFill>
                <a:prstClr val="black"/>
              </a:solidFill>
            </a:endParaRPr>
          </a:p>
        </p:txBody>
      </p:sp>
    </p:spTree>
    <p:extLst>
      <p:ext uri="{BB962C8B-B14F-4D97-AF65-F5344CB8AC3E}">
        <p14:creationId xmlns:p14="http://schemas.microsoft.com/office/powerpoint/2010/main" val="32427012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 would explain</a:t>
            </a:r>
            <a:r>
              <a:rPr lang="en-GB" baseline="0" dirty="0" smtClean="0"/>
              <a:t> GVA modelling in more detail </a:t>
            </a:r>
            <a:endParaRPr lang="en-GB" dirty="0"/>
          </a:p>
        </p:txBody>
      </p:sp>
      <p:sp>
        <p:nvSpPr>
          <p:cNvPr id="4" name="Header Placeholder 3"/>
          <p:cNvSpPr>
            <a:spLocks noGrp="1"/>
          </p:cNvSpPr>
          <p:nvPr>
            <p:ph type="hdr" sz="quarter" idx="10"/>
          </p:nvPr>
        </p:nvSpPr>
        <p:spPr/>
        <p:txBody>
          <a:bodyPr/>
          <a:lstStyle/>
          <a:p>
            <a:pPr>
              <a:defRPr/>
            </a:pPr>
            <a:endParaRPr lang="en-GB">
              <a:solidFill>
                <a:prstClr val="black"/>
              </a:solidFill>
            </a:endParaRPr>
          </a:p>
        </p:txBody>
      </p:sp>
      <p:sp>
        <p:nvSpPr>
          <p:cNvPr id="5" name="Footer Placeholder 4"/>
          <p:cNvSpPr>
            <a:spLocks noGrp="1"/>
          </p:cNvSpPr>
          <p:nvPr>
            <p:ph type="ftr" sz="quarter" idx="11"/>
          </p:nvPr>
        </p:nvSpPr>
        <p:spPr/>
        <p:txBody>
          <a:bodyPr/>
          <a:lstStyle/>
          <a:p>
            <a:pPr>
              <a:defRPr/>
            </a:pPr>
            <a:endParaRPr lang="en-GB">
              <a:solidFill>
                <a:prstClr val="black"/>
              </a:solidFill>
            </a:endParaRPr>
          </a:p>
        </p:txBody>
      </p:sp>
      <p:sp>
        <p:nvSpPr>
          <p:cNvPr id="6" name="Slide Number Placeholder 5"/>
          <p:cNvSpPr>
            <a:spLocks noGrp="1"/>
          </p:cNvSpPr>
          <p:nvPr>
            <p:ph type="sldNum" sz="quarter" idx="12"/>
          </p:nvPr>
        </p:nvSpPr>
        <p:spPr/>
        <p:txBody>
          <a:bodyPr/>
          <a:lstStyle/>
          <a:p>
            <a:pPr>
              <a:defRPr/>
            </a:pPr>
            <a:fld id="{42220B29-7A03-4B67-ADE7-C8FB6B0055AE}" type="slidenum">
              <a:rPr lang="en-GB" smtClean="0">
                <a:solidFill>
                  <a:prstClr val="black"/>
                </a:solidFill>
              </a:rPr>
              <a:pPr>
                <a:defRPr/>
              </a:pPr>
              <a:t>57</a:t>
            </a:fld>
            <a:endParaRPr lang="en-GB">
              <a:solidFill>
                <a:prstClr val="black"/>
              </a:solidFill>
            </a:endParaRPr>
          </a:p>
        </p:txBody>
      </p:sp>
    </p:spTree>
    <p:extLst>
      <p:ext uri="{BB962C8B-B14F-4D97-AF65-F5344CB8AC3E}">
        <p14:creationId xmlns:p14="http://schemas.microsoft.com/office/powerpoint/2010/main" val="3000545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solidFill>
                <a:prstClr val="black"/>
              </a:solidFill>
            </a:endParaRPr>
          </a:p>
        </p:txBody>
      </p:sp>
      <p:sp>
        <p:nvSpPr>
          <p:cNvPr id="5" name="Footer Placeholder 4"/>
          <p:cNvSpPr>
            <a:spLocks noGrp="1"/>
          </p:cNvSpPr>
          <p:nvPr>
            <p:ph type="ftr" sz="quarter" idx="11"/>
          </p:nvPr>
        </p:nvSpPr>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E1F77D57-1EBB-4C47-88B0-058FF01EBF31}" type="slidenum">
              <a:rPr lang="en-GB" smtClean="0">
                <a:solidFill>
                  <a:prstClr val="black"/>
                </a:solidFill>
              </a:rPr>
              <a:pPr/>
              <a:t>58</a:t>
            </a:fld>
            <a:endParaRPr lang="en-GB">
              <a:solidFill>
                <a:prstClr val="black"/>
              </a:solidFill>
            </a:endParaRPr>
          </a:p>
        </p:txBody>
      </p:sp>
    </p:spTree>
    <p:extLst>
      <p:ext uri="{BB962C8B-B14F-4D97-AF65-F5344CB8AC3E}">
        <p14:creationId xmlns:p14="http://schemas.microsoft.com/office/powerpoint/2010/main" val="13408969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BE57F69-8E31-4063-B8BD-C2DF2610953C}" type="slidenum">
              <a:rPr lang="en-GB" smtClean="0"/>
              <a:t>93</a:t>
            </a:fld>
            <a:endParaRPr lang="en-GB" dirty="0"/>
          </a:p>
        </p:txBody>
      </p:sp>
    </p:spTree>
    <p:extLst>
      <p:ext uri="{BB962C8B-B14F-4D97-AF65-F5344CB8AC3E}">
        <p14:creationId xmlns:p14="http://schemas.microsoft.com/office/powerpoint/2010/main" val="25734058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smtClean="0"/>
          </a:p>
        </p:txBody>
      </p:sp>
      <p:sp>
        <p:nvSpPr>
          <p:cNvPr id="4" name="Slide Number Placeholder 3"/>
          <p:cNvSpPr>
            <a:spLocks noGrp="1"/>
          </p:cNvSpPr>
          <p:nvPr>
            <p:ph type="sldNum" sz="quarter" idx="10"/>
          </p:nvPr>
        </p:nvSpPr>
        <p:spPr/>
        <p:txBody>
          <a:bodyPr/>
          <a:lstStyle/>
          <a:p>
            <a:fld id="{3BE57F69-8E31-4063-B8BD-C2DF2610953C}" type="slidenum">
              <a:rPr lang="en-GB" smtClean="0"/>
              <a:t>94</a:t>
            </a:fld>
            <a:endParaRPr lang="en-GB" dirty="0"/>
          </a:p>
        </p:txBody>
      </p:sp>
    </p:spTree>
    <p:extLst>
      <p:ext uri="{BB962C8B-B14F-4D97-AF65-F5344CB8AC3E}">
        <p14:creationId xmlns:p14="http://schemas.microsoft.com/office/powerpoint/2010/main" val="18698405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BE57F69-8E31-4063-B8BD-C2DF2610953C}" type="slidenum">
              <a:rPr lang="en-GB" smtClean="0"/>
              <a:t>95</a:t>
            </a:fld>
            <a:endParaRPr lang="en-GB" dirty="0"/>
          </a:p>
        </p:txBody>
      </p:sp>
    </p:spTree>
    <p:extLst>
      <p:ext uri="{BB962C8B-B14F-4D97-AF65-F5344CB8AC3E}">
        <p14:creationId xmlns:p14="http://schemas.microsoft.com/office/powerpoint/2010/main" val="15299045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BE57F69-8E31-4063-B8BD-C2DF2610953C}" type="slidenum">
              <a:rPr lang="en-GB" smtClean="0"/>
              <a:t>96</a:t>
            </a:fld>
            <a:endParaRPr lang="en-GB" dirty="0"/>
          </a:p>
        </p:txBody>
      </p:sp>
    </p:spTree>
    <p:extLst>
      <p:ext uri="{BB962C8B-B14F-4D97-AF65-F5344CB8AC3E}">
        <p14:creationId xmlns:p14="http://schemas.microsoft.com/office/powerpoint/2010/main" val="20994376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BE57F69-8E31-4063-B8BD-C2DF2610953C}" type="slidenum">
              <a:rPr lang="en-GB" smtClean="0"/>
              <a:t>97</a:t>
            </a:fld>
            <a:endParaRPr lang="en-GB" dirty="0"/>
          </a:p>
        </p:txBody>
      </p:sp>
    </p:spTree>
    <p:extLst>
      <p:ext uri="{BB962C8B-B14F-4D97-AF65-F5344CB8AC3E}">
        <p14:creationId xmlns:p14="http://schemas.microsoft.com/office/powerpoint/2010/main" val="9746680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BE57F69-8E31-4063-B8BD-C2DF2610953C}" type="slidenum">
              <a:rPr lang="en-GB" smtClean="0"/>
              <a:t>98</a:t>
            </a:fld>
            <a:endParaRPr lang="en-GB" dirty="0"/>
          </a:p>
        </p:txBody>
      </p:sp>
    </p:spTree>
    <p:extLst>
      <p:ext uri="{BB962C8B-B14F-4D97-AF65-F5344CB8AC3E}">
        <p14:creationId xmlns:p14="http://schemas.microsoft.com/office/powerpoint/2010/main" val="27985430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BE57F69-8E31-4063-B8BD-C2DF2610953C}" type="slidenum">
              <a:rPr lang="en-GB" smtClean="0"/>
              <a:t>99</a:t>
            </a:fld>
            <a:endParaRPr lang="en-GB" dirty="0"/>
          </a:p>
        </p:txBody>
      </p:sp>
    </p:spTree>
    <p:extLst>
      <p:ext uri="{BB962C8B-B14F-4D97-AF65-F5344CB8AC3E}">
        <p14:creationId xmlns:p14="http://schemas.microsoft.com/office/powerpoint/2010/main" val="6980281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BE57F69-8E31-4063-B8BD-C2DF2610953C}" type="slidenum">
              <a:rPr lang="en-GB" smtClean="0"/>
              <a:t>100</a:t>
            </a:fld>
            <a:endParaRPr lang="en-GB" dirty="0"/>
          </a:p>
        </p:txBody>
      </p:sp>
    </p:spTree>
    <p:extLst>
      <p:ext uri="{BB962C8B-B14F-4D97-AF65-F5344CB8AC3E}">
        <p14:creationId xmlns:p14="http://schemas.microsoft.com/office/powerpoint/2010/main" val="18186359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BE57F69-8E31-4063-B8BD-C2DF2610953C}" type="slidenum">
              <a:rPr lang="en-GB" smtClean="0"/>
              <a:t>101</a:t>
            </a:fld>
            <a:endParaRPr lang="en-GB" dirty="0"/>
          </a:p>
        </p:txBody>
      </p:sp>
    </p:spTree>
    <p:extLst>
      <p:ext uri="{BB962C8B-B14F-4D97-AF65-F5344CB8AC3E}">
        <p14:creationId xmlns:p14="http://schemas.microsoft.com/office/powerpoint/2010/main" val="38807849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BE57F69-8E31-4063-B8BD-C2DF2610953C}" type="slidenum">
              <a:rPr lang="en-GB" smtClean="0"/>
              <a:t>102</a:t>
            </a:fld>
            <a:endParaRPr lang="en-GB" dirty="0"/>
          </a:p>
        </p:txBody>
      </p:sp>
    </p:spTree>
    <p:extLst>
      <p:ext uri="{BB962C8B-B14F-4D97-AF65-F5344CB8AC3E}">
        <p14:creationId xmlns:p14="http://schemas.microsoft.com/office/powerpoint/2010/main" val="2091347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BE57F69-8E31-4063-B8BD-C2DF2610953C}" type="slidenum">
              <a:rPr lang="en-GB" smtClean="0"/>
              <a:t>103</a:t>
            </a:fld>
            <a:endParaRPr lang="en-GB" dirty="0"/>
          </a:p>
        </p:txBody>
      </p:sp>
    </p:spTree>
    <p:extLst>
      <p:ext uri="{BB962C8B-B14F-4D97-AF65-F5344CB8AC3E}">
        <p14:creationId xmlns:p14="http://schemas.microsoft.com/office/powerpoint/2010/main" val="42211836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p>
        </p:txBody>
      </p:sp>
      <p:sp>
        <p:nvSpPr>
          <p:cNvPr id="4" name="Slide Number Placeholder 3"/>
          <p:cNvSpPr>
            <a:spLocks noGrp="1"/>
          </p:cNvSpPr>
          <p:nvPr>
            <p:ph type="sldNum" sz="quarter" idx="10"/>
          </p:nvPr>
        </p:nvSpPr>
        <p:spPr/>
        <p:txBody>
          <a:bodyPr/>
          <a:lstStyle/>
          <a:p>
            <a:fld id="{3BE57F69-8E31-4063-B8BD-C2DF2610953C}" type="slidenum">
              <a:rPr lang="en-GB" smtClean="0"/>
              <a:t>104</a:t>
            </a:fld>
            <a:endParaRPr lang="en-GB" dirty="0"/>
          </a:p>
        </p:txBody>
      </p:sp>
    </p:spTree>
    <p:extLst>
      <p:ext uri="{BB962C8B-B14F-4D97-AF65-F5344CB8AC3E}">
        <p14:creationId xmlns:p14="http://schemas.microsoft.com/office/powerpoint/2010/main" val="18643760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p>
        </p:txBody>
      </p:sp>
      <p:sp>
        <p:nvSpPr>
          <p:cNvPr id="4" name="Slide Number Placeholder 3"/>
          <p:cNvSpPr>
            <a:spLocks noGrp="1"/>
          </p:cNvSpPr>
          <p:nvPr>
            <p:ph type="sldNum" sz="quarter" idx="10"/>
          </p:nvPr>
        </p:nvSpPr>
        <p:spPr/>
        <p:txBody>
          <a:bodyPr/>
          <a:lstStyle/>
          <a:p>
            <a:fld id="{3BE57F69-8E31-4063-B8BD-C2DF2610953C}" type="slidenum">
              <a:rPr lang="en-GB" smtClean="0"/>
              <a:t>105</a:t>
            </a:fld>
            <a:endParaRPr lang="en-GB" dirty="0"/>
          </a:p>
        </p:txBody>
      </p:sp>
    </p:spTree>
    <p:extLst>
      <p:ext uri="{BB962C8B-B14F-4D97-AF65-F5344CB8AC3E}">
        <p14:creationId xmlns:p14="http://schemas.microsoft.com/office/powerpoint/2010/main" val="41202013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BE57F69-8E31-4063-B8BD-C2DF2610953C}" type="slidenum">
              <a:rPr lang="en-GB" smtClean="0"/>
              <a:t>106</a:t>
            </a:fld>
            <a:endParaRPr lang="en-GB" dirty="0"/>
          </a:p>
        </p:txBody>
      </p:sp>
    </p:spTree>
    <p:extLst>
      <p:ext uri="{BB962C8B-B14F-4D97-AF65-F5344CB8AC3E}">
        <p14:creationId xmlns:p14="http://schemas.microsoft.com/office/powerpoint/2010/main" val="41345469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BE57F69-8E31-4063-B8BD-C2DF2610953C}" type="slidenum">
              <a:rPr lang="en-GB" smtClean="0"/>
              <a:t>107</a:t>
            </a:fld>
            <a:endParaRPr lang="en-GB" dirty="0"/>
          </a:p>
        </p:txBody>
      </p:sp>
    </p:spTree>
    <p:extLst>
      <p:ext uri="{BB962C8B-B14F-4D97-AF65-F5344CB8AC3E}">
        <p14:creationId xmlns:p14="http://schemas.microsoft.com/office/powerpoint/2010/main" val="4839121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BE57F69-8E31-4063-B8BD-C2DF2610953C}" type="slidenum">
              <a:rPr lang="en-GB" smtClean="0"/>
              <a:t>108</a:t>
            </a:fld>
            <a:endParaRPr lang="en-GB" dirty="0"/>
          </a:p>
        </p:txBody>
      </p:sp>
    </p:spTree>
    <p:extLst>
      <p:ext uri="{BB962C8B-B14F-4D97-AF65-F5344CB8AC3E}">
        <p14:creationId xmlns:p14="http://schemas.microsoft.com/office/powerpoint/2010/main" val="24692714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BE57F69-8E31-4063-B8BD-C2DF2610953C}" type="slidenum">
              <a:rPr lang="en-GB" smtClean="0"/>
              <a:t>109</a:t>
            </a:fld>
            <a:endParaRPr lang="en-GB" dirty="0"/>
          </a:p>
        </p:txBody>
      </p:sp>
    </p:spTree>
    <p:extLst>
      <p:ext uri="{BB962C8B-B14F-4D97-AF65-F5344CB8AC3E}">
        <p14:creationId xmlns:p14="http://schemas.microsoft.com/office/powerpoint/2010/main" val="4203518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baseline="0" dirty="0" smtClean="0"/>
          </a:p>
        </p:txBody>
      </p:sp>
      <p:sp>
        <p:nvSpPr>
          <p:cNvPr id="4" name="Slide Number Placeholder 3"/>
          <p:cNvSpPr>
            <a:spLocks noGrp="1"/>
          </p:cNvSpPr>
          <p:nvPr>
            <p:ph type="sldNum" sz="quarter" idx="10"/>
          </p:nvPr>
        </p:nvSpPr>
        <p:spPr/>
        <p:txBody>
          <a:bodyPr/>
          <a:lstStyle/>
          <a:p>
            <a:fld id="{3BE57F69-8E31-4063-B8BD-C2DF2610953C}" type="slidenum">
              <a:rPr lang="en-GB" smtClean="0"/>
              <a:t>110</a:t>
            </a:fld>
            <a:endParaRPr lang="en-GB" dirty="0"/>
          </a:p>
        </p:txBody>
      </p:sp>
    </p:spTree>
    <p:extLst>
      <p:ext uri="{BB962C8B-B14F-4D97-AF65-F5344CB8AC3E}">
        <p14:creationId xmlns:p14="http://schemas.microsoft.com/office/powerpoint/2010/main" val="21561505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BE57F69-8E31-4063-B8BD-C2DF2610953C}" type="slidenum">
              <a:rPr lang="en-GB" smtClean="0"/>
              <a:t>111</a:t>
            </a:fld>
            <a:endParaRPr lang="en-GB" dirty="0"/>
          </a:p>
        </p:txBody>
      </p:sp>
    </p:spTree>
    <p:extLst>
      <p:ext uri="{BB962C8B-B14F-4D97-AF65-F5344CB8AC3E}">
        <p14:creationId xmlns:p14="http://schemas.microsoft.com/office/powerpoint/2010/main" val="164107931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BE57F69-8E31-4063-B8BD-C2DF2610953C}" type="slidenum">
              <a:rPr lang="en-GB" smtClean="0"/>
              <a:t>112</a:t>
            </a:fld>
            <a:endParaRPr lang="en-GB" dirty="0"/>
          </a:p>
        </p:txBody>
      </p:sp>
    </p:spTree>
    <p:extLst>
      <p:ext uri="{BB962C8B-B14F-4D97-AF65-F5344CB8AC3E}">
        <p14:creationId xmlns:p14="http://schemas.microsoft.com/office/powerpoint/2010/main" val="13652240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BE57F69-8E31-4063-B8BD-C2DF2610953C}" type="slidenum">
              <a:rPr lang="en-GB" smtClean="0"/>
              <a:t>113</a:t>
            </a:fld>
            <a:endParaRPr lang="en-GB" dirty="0"/>
          </a:p>
        </p:txBody>
      </p:sp>
    </p:spTree>
    <p:extLst>
      <p:ext uri="{BB962C8B-B14F-4D97-AF65-F5344CB8AC3E}">
        <p14:creationId xmlns:p14="http://schemas.microsoft.com/office/powerpoint/2010/main" val="5872192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GDP should be consistent with the welfare reported in the value for money statement </a:t>
            </a:r>
          </a:p>
        </p:txBody>
      </p:sp>
      <p:sp>
        <p:nvSpPr>
          <p:cNvPr id="4" name="Slide Number Placeholder 3"/>
          <p:cNvSpPr>
            <a:spLocks noGrp="1"/>
          </p:cNvSpPr>
          <p:nvPr>
            <p:ph type="sldNum" sz="quarter" idx="10"/>
          </p:nvPr>
        </p:nvSpPr>
        <p:spPr/>
        <p:txBody>
          <a:bodyPr/>
          <a:lstStyle/>
          <a:p>
            <a:fld id="{3BE57F69-8E31-4063-B8BD-C2DF2610953C}" type="slidenum">
              <a:rPr lang="en-GB" smtClean="0"/>
              <a:t>114</a:t>
            </a:fld>
            <a:endParaRPr lang="en-GB" dirty="0"/>
          </a:p>
        </p:txBody>
      </p:sp>
    </p:spTree>
    <p:extLst>
      <p:ext uri="{BB962C8B-B14F-4D97-AF65-F5344CB8AC3E}">
        <p14:creationId xmlns:p14="http://schemas.microsoft.com/office/powerpoint/2010/main" val="27351370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BE57F69-8E31-4063-B8BD-C2DF2610953C}" type="slidenum">
              <a:rPr lang="en-GB" smtClean="0"/>
              <a:t>115</a:t>
            </a:fld>
            <a:endParaRPr lang="en-GB" dirty="0"/>
          </a:p>
        </p:txBody>
      </p:sp>
    </p:spTree>
    <p:extLst>
      <p:ext uri="{BB962C8B-B14F-4D97-AF65-F5344CB8AC3E}">
        <p14:creationId xmlns:p14="http://schemas.microsoft.com/office/powerpoint/2010/main" val="15305617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GDP should be consistent with the welfare reported in the value for money statement </a:t>
            </a:r>
          </a:p>
        </p:txBody>
      </p:sp>
      <p:sp>
        <p:nvSpPr>
          <p:cNvPr id="4" name="Slide Number Placeholder 3"/>
          <p:cNvSpPr>
            <a:spLocks noGrp="1"/>
          </p:cNvSpPr>
          <p:nvPr>
            <p:ph type="sldNum" sz="quarter" idx="10"/>
          </p:nvPr>
        </p:nvSpPr>
        <p:spPr/>
        <p:txBody>
          <a:bodyPr/>
          <a:lstStyle/>
          <a:p>
            <a:fld id="{3BE57F69-8E31-4063-B8BD-C2DF2610953C}" type="slidenum">
              <a:rPr lang="en-GB" smtClean="0"/>
              <a:t>116</a:t>
            </a:fld>
            <a:endParaRPr lang="en-GB" dirty="0"/>
          </a:p>
        </p:txBody>
      </p:sp>
    </p:spTree>
    <p:extLst>
      <p:ext uri="{BB962C8B-B14F-4D97-AF65-F5344CB8AC3E}">
        <p14:creationId xmlns:p14="http://schemas.microsoft.com/office/powerpoint/2010/main" val="13999521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BE57F69-8E31-4063-B8BD-C2DF2610953C}" type="slidenum">
              <a:rPr lang="en-GB" smtClean="0"/>
              <a:t>117</a:t>
            </a:fld>
            <a:endParaRPr lang="en-GB" dirty="0"/>
          </a:p>
        </p:txBody>
      </p:sp>
    </p:spTree>
    <p:extLst>
      <p:ext uri="{BB962C8B-B14F-4D97-AF65-F5344CB8AC3E}">
        <p14:creationId xmlns:p14="http://schemas.microsoft.com/office/powerpoint/2010/main" val="33254743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BE57F69-8E31-4063-B8BD-C2DF2610953C}" type="slidenum">
              <a:rPr lang="en-GB" smtClean="0"/>
              <a:t>118</a:t>
            </a:fld>
            <a:endParaRPr lang="en-GB" dirty="0"/>
          </a:p>
        </p:txBody>
      </p:sp>
    </p:spTree>
    <p:extLst>
      <p:ext uri="{BB962C8B-B14F-4D97-AF65-F5344CB8AC3E}">
        <p14:creationId xmlns:p14="http://schemas.microsoft.com/office/powerpoint/2010/main" val="38949966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BE57F69-8E31-4063-B8BD-C2DF2610953C}" type="slidenum">
              <a:rPr lang="en-GB" smtClean="0"/>
              <a:t>119</a:t>
            </a:fld>
            <a:endParaRPr lang="en-GB" dirty="0"/>
          </a:p>
        </p:txBody>
      </p:sp>
    </p:spTree>
    <p:extLst>
      <p:ext uri="{BB962C8B-B14F-4D97-AF65-F5344CB8AC3E}">
        <p14:creationId xmlns:p14="http://schemas.microsoft.com/office/powerpoint/2010/main" val="3382390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BE57F69-8E31-4063-B8BD-C2DF2610953C}" type="slidenum">
              <a:rPr lang="en-GB" smtClean="0"/>
              <a:t>120</a:t>
            </a:fld>
            <a:endParaRPr lang="en-GB" dirty="0"/>
          </a:p>
        </p:txBody>
      </p:sp>
    </p:spTree>
    <p:extLst>
      <p:ext uri="{BB962C8B-B14F-4D97-AF65-F5344CB8AC3E}">
        <p14:creationId xmlns:p14="http://schemas.microsoft.com/office/powerpoint/2010/main" val="15769060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BE57F69-8E31-4063-B8BD-C2DF2610953C}" type="slidenum">
              <a:rPr lang="en-GB" smtClean="0"/>
              <a:t>121</a:t>
            </a:fld>
            <a:endParaRPr lang="en-GB" dirty="0"/>
          </a:p>
        </p:txBody>
      </p:sp>
    </p:spTree>
    <p:extLst>
      <p:ext uri="{BB962C8B-B14F-4D97-AF65-F5344CB8AC3E}">
        <p14:creationId xmlns:p14="http://schemas.microsoft.com/office/powerpoint/2010/main" val="33177879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FC94D2-B024-4D04-A95C-D1CE4C682E02}" type="slidenum">
              <a:rPr lang="en-GB">
                <a:solidFill>
                  <a:prstClr val="black"/>
                </a:solidFill>
              </a:rPr>
              <a:pPr/>
              <a:t>148</a:t>
            </a:fld>
            <a:endParaRPr lang="en-GB" dirty="0">
              <a:solidFill>
                <a:prstClr val="black"/>
              </a:solidFill>
            </a:endParaRPr>
          </a:p>
        </p:txBody>
      </p:sp>
      <p:sp>
        <p:nvSpPr>
          <p:cNvPr id="1013762" name="Rectangle 2"/>
          <p:cNvSpPr>
            <a:spLocks noGrp="1" noRot="1" noChangeAspect="1" noChangeArrowheads="1" noTextEdit="1"/>
          </p:cNvSpPr>
          <p:nvPr>
            <p:ph type="sldImg"/>
          </p:nvPr>
        </p:nvSpPr>
        <p:spPr>
          <a:ln/>
        </p:spPr>
      </p:sp>
      <p:sp>
        <p:nvSpPr>
          <p:cNvPr id="101376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093106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lvl1pPr defTabSz="947738" eaLnBrk="0" hangingPunct="0">
              <a:spcBef>
                <a:spcPct val="30000"/>
              </a:spcBef>
              <a:defRPr sz="1200">
                <a:solidFill>
                  <a:schemeClr val="tx1"/>
                </a:solidFill>
                <a:latin typeface="Arial" panose="020B0604020202020204" pitchFamily="34" charset="0"/>
              </a:defRPr>
            </a:lvl1pPr>
            <a:lvl2pPr marL="769938" indent="-296863" defTabSz="947738" eaLnBrk="0" hangingPunct="0">
              <a:spcBef>
                <a:spcPct val="30000"/>
              </a:spcBef>
              <a:defRPr sz="1200">
                <a:solidFill>
                  <a:schemeClr val="tx1"/>
                </a:solidFill>
                <a:latin typeface="Arial" panose="020B0604020202020204" pitchFamily="34" charset="0"/>
              </a:defRPr>
            </a:lvl2pPr>
            <a:lvl3pPr marL="1184275" indent="-236538" defTabSz="947738" eaLnBrk="0" hangingPunct="0">
              <a:spcBef>
                <a:spcPct val="30000"/>
              </a:spcBef>
              <a:defRPr sz="1200">
                <a:solidFill>
                  <a:schemeClr val="tx1"/>
                </a:solidFill>
                <a:latin typeface="Arial" panose="020B0604020202020204" pitchFamily="34" charset="0"/>
              </a:defRPr>
            </a:lvl3pPr>
            <a:lvl4pPr marL="1658938" indent="-238125" defTabSz="947738" eaLnBrk="0" hangingPunct="0">
              <a:spcBef>
                <a:spcPct val="30000"/>
              </a:spcBef>
              <a:defRPr sz="1200">
                <a:solidFill>
                  <a:schemeClr val="tx1"/>
                </a:solidFill>
                <a:latin typeface="Arial" panose="020B0604020202020204" pitchFamily="34" charset="0"/>
              </a:defRPr>
            </a:lvl4pPr>
            <a:lvl5pPr marL="2132013" indent="-236538" defTabSz="947738" eaLnBrk="0" hangingPunct="0">
              <a:spcBef>
                <a:spcPct val="30000"/>
              </a:spcBef>
              <a:defRPr sz="1200">
                <a:solidFill>
                  <a:schemeClr val="tx1"/>
                </a:solidFill>
                <a:latin typeface="Arial" panose="020B0604020202020204" pitchFamily="34" charset="0"/>
              </a:defRPr>
            </a:lvl5pPr>
            <a:lvl6pPr marL="2589213" indent="-236538" defTabSz="947738" eaLnBrk="0" fontAlgn="base" hangingPunct="0">
              <a:spcBef>
                <a:spcPct val="30000"/>
              </a:spcBef>
              <a:spcAft>
                <a:spcPct val="0"/>
              </a:spcAft>
              <a:defRPr sz="1200">
                <a:solidFill>
                  <a:schemeClr val="tx1"/>
                </a:solidFill>
                <a:latin typeface="Arial" panose="020B0604020202020204" pitchFamily="34" charset="0"/>
              </a:defRPr>
            </a:lvl6pPr>
            <a:lvl7pPr marL="3046413" indent="-236538" defTabSz="947738" eaLnBrk="0" fontAlgn="base" hangingPunct="0">
              <a:spcBef>
                <a:spcPct val="30000"/>
              </a:spcBef>
              <a:spcAft>
                <a:spcPct val="0"/>
              </a:spcAft>
              <a:defRPr sz="1200">
                <a:solidFill>
                  <a:schemeClr val="tx1"/>
                </a:solidFill>
                <a:latin typeface="Arial" panose="020B0604020202020204" pitchFamily="34" charset="0"/>
              </a:defRPr>
            </a:lvl7pPr>
            <a:lvl8pPr marL="3503613" indent="-236538" defTabSz="947738" eaLnBrk="0" fontAlgn="base" hangingPunct="0">
              <a:spcBef>
                <a:spcPct val="30000"/>
              </a:spcBef>
              <a:spcAft>
                <a:spcPct val="0"/>
              </a:spcAft>
              <a:defRPr sz="1200">
                <a:solidFill>
                  <a:schemeClr val="tx1"/>
                </a:solidFill>
                <a:latin typeface="Arial" panose="020B0604020202020204" pitchFamily="34" charset="0"/>
              </a:defRPr>
            </a:lvl8pPr>
            <a:lvl9pPr marL="3960813" indent="-236538"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4D2769-C6C8-41B1-B769-6035992541EC}" type="slidenum">
              <a:rPr lang="en-GB" altLang="en-US">
                <a:solidFill>
                  <a:prstClr val="black"/>
                </a:solidFill>
              </a:rPr>
              <a:pPr eaLnBrk="1" hangingPunct="1">
                <a:spcBef>
                  <a:spcPct val="0"/>
                </a:spcBef>
              </a:pPr>
              <a:t>149</a:t>
            </a:fld>
            <a:endParaRPr lang="en-GB" altLang="en-US" dirty="0">
              <a:solidFill>
                <a:prstClr val="black"/>
              </a:solidFill>
            </a:endParaRPr>
          </a:p>
        </p:txBody>
      </p:sp>
      <p:sp>
        <p:nvSpPr>
          <p:cNvPr id="126979" name="Rectangle 7"/>
          <p:cNvSpPr txBox="1">
            <a:spLocks noGrp="1" noChangeArrowheads="1"/>
          </p:cNvSpPr>
          <p:nvPr/>
        </p:nvSpPr>
        <p:spPr bwMode="auto">
          <a:xfrm>
            <a:off x="3985767" y="10552224"/>
            <a:ext cx="3049513" cy="556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4759" tIns="47380" rIns="94759" bIns="47380" anchor="b"/>
          <a:lstStyle>
            <a:lvl1pPr defTabSz="947738" eaLnBrk="0" hangingPunct="0">
              <a:spcBef>
                <a:spcPct val="30000"/>
              </a:spcBef>
              <a:defRPr sz="1200">
                <a:solidFill>
                  <a:schemeClr val="tx1"/>
                </a:solidFill>
                <a:latin typeface="Arial" panose="020B0604020202020204" pitchFamily="34" charset="0"/>
              </a:defRPr>
            </a:lvl1pPr>
            <a:lvl2pPr marL="769938" indent="-296863" defTabSz="947738" eaLnBrk="0" hangingPunct="0">
              <a:spcBef>
                <a:spcPct val="30000"/>
              </a:spcBef>
              <a:defRPr sz="1200">
                <a:solidFill>
                  <a:schemeClr val="tx1"/>
                </a:solidFill>
                <a:latin typeface="Arial" panose="020B0604020202020204" pitchFamily="34" charset="0"/>
              </a:defRPr>
            </a:lvl2pPr>
            <a:lvl3pPr marL="1184275" indent="-236538" defTabSz="947738" eaLnBrk="0" hangingPunct="0">
              <a:spcBef>
                <a:spcPct val="30000"/>
              </a:spcBef>
              <a:defRPr sz="1200">
                <a:solidFill>
                  <a:schemeClr val="tx1"/>
                </a:solidFill>
                <a:latin typeface="Arial" panose="020B0604020202020204" pitchFamily="34" charset="0"/>
              </a:defRPr>
            </a:lvl3pPr>
            <a:lvl4pPr marL="1658938" indent="-238125" defTabSz="947738" eaLnBrk="0" hangingPunct="0">
              <a:spcBef>
                <a:spcPct val="30000"/>
              </a:spcBef>
              <a:defRPr sz="1200">
                <a:solidFill>
                  <a:schemeClr val="tx1"/>
                </a:solidFill>
                <a:latin typeface="Arial" panose="020B0604020202020204" pitchFamily="34" charset="0"/>
              </a:defRPr>
            </a:lvl4pPr>
            <a:lvl5pPr marL="2132013" indent="-236538" defTabSz="947738" eaLnBrk="0" hangingPunct="0">
              <a:spcBef>
                <a:spcPct val="30000"/>
              </a:spcBef>
              <a:defRPr sz="1200">
                <a:solidFill>
                  <a:schemeClr val="tx1"/>
                </a:solidFill>
                <a:latin typeface="Arial" panose="020B0604020202020204" pitchFamily="34" charset="0"/>
              </a:defRPr>
            </a:lvl5pPr>
            <a:lvl6pPr marL="2589213" indent="-236538" defTabSz="947738" eaLnBrk="0" fontAlgn="base" hangingPunct="0">
              <a:spcBef>
                <a:spcPct val="30000"/>
              </a:spcBef>
              <a:spcAft>
                <a:spcPct val="0"/>
              </a:spcAft>
              <a:defRPr sz="1200">
                <a:solidFill>
                  <a:schemeClr val="tx1"/>
                </a:solidFill>
                <a:latin typeface="Arial" panose="020B0604020202020204" pitchFamily="34" charset="0"/>
              </a:defRPr>
            </a:lvl6pPr>
            <a:lvl7pPr marL="3046413" indent="-236538" defTabSz="947738" eaLnBrk="0" fontAlgn="base" hangingPunct="0">
              <a:spcBef>
                <a:spcPct val="30000"/>
              </a:spcBef>
              <a:spcAft>
                <a:spcPct val="0"/>
              </a:spcAft>
              <a:defRPr sz="1200">
                <a:solidFill>
                  <a:schemeClr val="tx1"/>
                </a:solidFill>
                <a:latin typeface="Arial" panose="020B0604020202020204" pitchFamily="34" charset="0"/>
              </a:defRPr>
            </a:lvl7pPr>
            <a:lvl8pPr marL="3503613" indent="-236538" defTabSz="947738" eaLnBrk="0" fontAlgn="base" hangingPunct="0">
              <a:spcBef>
                <a:spcPct val="30000"/>
              </a:spcBef>
              <a:spcAft>
                <a:spcPct val="0"/>
              </a:spcAft>
              <a:defRPr sz="1200">
                <a:solidFill>
                  <a:schemeClr val="tx1"/>
                </a:solidFill>
                <a:latin typeface="Arial" panose="020B0604020202020204" pitchFamily="34" charset="0"/>
              </a:defRPr>
            </a:lvl8pPr>
            <a:lvl9pPr marL="3960813" indent="-236538" defTabSz="94773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D2C111A-BCE1-4C46-895C-CC5E41580CF9}" type="slidenum">
              <a:rPr lang="en-US" altLang="en-US">
                <a:solidFill>
                  <a:prstClr val="black"/>
                </a:solidFill>
              </a:rPr>
              <a:pPr algn="r" eaLnBrk="1" hangingPunct="1">
                <a:spcBef>
                  <a:spcPct val="0"/>
                </a:spcBef>
              </a:pPr>
              <a:t>149</a:t>
            </a:fld>
            <a:endParaRPr lang="en-US" altLang="en-US" dirty="0">
              <a:solidFill>
                <a:prstClr val="black"/>
              </a:solidFill>
            </a:endParaRPr>
          </a:p>
        </p:txBody>
      </p:sp>
      <p:sp>
        <p:nvSpPr>
          <p:cNvPr id="126980" name="Rectangle 2"/>
          <p:cNvSpPr>
            <a:spLocks noGrp="1" noRot="1" noChangeAspect="1" noChangeArrowheads="1" noTextEdit="1"/>
          </p:cNvSpPr>
          <p:nvPr>
            <p:ph type="sldImg"/>
          </p:nvPr>
        </p:nvSpPr>
        <p:spPr>
          <a:ln/>
        </p:spPr>
      </p:sp>
      <p:sp>
        <p:nvSpPr>
          <p:cNvPr id="126981" name="Rectangle 3"/>
          <p:cNvSpPr>
            <a:spLocks noGrp="1" noChangeArrowheads="1"/>
          </p:cNvSpPr>
          <p:nvPr>
            <p:ph type="body" idx="1"/>
          </p:nvPr>
        </p:nvSpPr>
        <p:spPr>
          <a:noFill/>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904500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a:defRPr/>
            </a:pPr>
            <a:fld id="{B2FC94D2-B024-4D04-A95C-D1CE4C682E02}" type="slidenum">
              <a:rPr lang="en-GB" sz="1800" kern="0">
                <a:solidFill>
                  <a:sysClr val="windowText" lastClr="000000"/>
                </a:solidFill>
              </a:rPr>
              <a:pPr>
                <a:defRPr/>
              </a:pPr>
              <a:t>154</a:t>
            </a:fld>
            <a:endParaRPr lang="en-GB" sz="1800" kern="0" dirty="0">
              <a:solidFill>
                <a:sysClr val="windowText" lastClr="000000"/>
              </a:solidFill>
            </a:endParaRPr>
          </a:p>
        </p:txBody>
      </p:sp>
      <p:sp>
        <p:nvSpPr>
          <p:cNvPr id="1013762" name="Rectangle 2"/>
          <p:cNvSpPr>
            <a:spLocks noGrp="1" noRot="1" noChangeAspect="1" noChangeArrowheads="1" noTextEdit="1"/>
          </p:cNvSpPr>
          <p:nvPr>
            <p:ph type="sldImg"/>
          </p:nvPr>
        </p:nvSpPr>
        <p:spPr>
          <a:ln/>
        </p:spPr>
      </p:sp>
      <p:sp>
        <p:nvSpPr>
          <p:cNvPr id="101376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088573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e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Master" Target="../slideMasters/slideMaster6.xml"/><Relationship Id="rId4" Type="http://schemas.openxmlformats.org/officeDocument/2006/relationships/image" Target="../media/image12.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Master" Target="../slideMasters/slideMaster6.xml"/><Relationship Id="rId4" Type="http://schemas.openxmlformats.org/officeDocument/2006/relationships/image" Target="../media/image12.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png"/><Relationship Id="rId1" Type="http://schemas.openxmlformats.org/officeDocument/2006/relationships/slideMaster" Target="../slideMasters/slideMaster7.xml"/><Relationship Id="rId4" Type="http://schemas.openxmlformats.org/officeDocument/2006/relationships/image" Target="../media/image17.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png"/><Relationship Id="rId1" Type="http://schemas.openxmlformats.org/officeDocument/2006/relationships/slideMaster" Target="../slideMasters/slideMaster8.xml"/><Relationship Id="rId4" Type="http://schemas.openxmlformats.org/officeDocument/2006/relationships/image" Target="../media/image17.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png"/><Relationship Id="rId1" Type="http://schemas.openxmlformats.org/officeDocument/2006/relationships/slideMaster" Target="../slideMasters/slideMaster9.xml"/><Relationship Id="rId4" Type="http://schemas.openxmlformats.org/officeDocument/2006/relationships/image" Target="../media/image17.png"/></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9.xml"/><Relationship Id="rId4" Type="http://schemas.openxmlformats.org/officeDocument/2006/relationships/image" Target="../media/image22.png"/></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fT Photographic Title">
    <p:spTree>
      <p:nvGrpSpPr>
        <p:cNvPr id="1" name=""/>
        <p:cNvGrpSpPr/>
        <p:nvPr/>
      </p:nvGrpSpPr>
      <p:grpSpPr>
        <a:xfrm>
          <a:off x="0" y="0"/>
          <a:ext cx="0" cy="0"/>
          <a:chOff x="0" y="0"/>
          <a:chExt cx="0" cy="0"/>
        </a:xfrm>
      </p:grpSpPr>
      <p:sp>
        <p:nvSpPr>
          <p:cNvPr id="7" name="Picture Placeholder 19"/>
          <p:cNvSpPr>
            <a:spLocks noGrp="1"/>
          </p:cNvSpPr>
          <p:nvPr>
            <p:ph type="pic" sz="quarter" idx="11" hasCustomPrompt="1"/>
          </p:nvPr>
        </p:nvSpPr>
        <p:spPr>
          <a:xfrm>
            <a:off x="0" y="1885148"/>
            <a:ext cx="9144000" cy="4425649"/>
          </a:xfrm>
          <a:prstGeom prst="rect">
            <a:avLst/>
          </a:prstGeom>
          <a:blipFill dpi="0" rotWithShape="1">
            <a:blip r:embed="rId2">
              <a:extLst>
                <a:ext uri="{28A0092B-C50C-407E-A947-70E740481C1C}">
                  <a14:useLocalDpi xmlns:a14="http://schemas.microsoft.com/office/drawing/2010/main" val="0"/>
                </a:ext>
              </a:extLst>
            </a:blip>
            <a:srcRect/>
            <a:tile tx="0" ty="0" sx="100000" sy="100000" flip="none" algn="tl"/>
          </a:blipFill>
        </p:spPr>
        <p:txBody>
          <a:bodyPr lIns="3636000" rIns="3492000" anchor="ctr">
            <a:normAutofit/>
          </a:bodyPr>
          <a:lstStyle>
            <a:lvl1pPr marL="0" indent="0" algn="ctr">
              <a:buNone/>
              <a:defRPr sz="1600" baseline="0"/>
            </a:lvl1pPr>
          </a:lstStyle>
          <a:p>
            <a:r>
              <a:rPr lang="en-GB" dirty="0" smtClean="0"/>
              <a:t>This title layout is designed for use with a picture on the title slide. To insert a picture, click on this text, then go Insert &gt; Pictures from the ribbon.                                                             The chevron pattern on this slide is fixed. If you lose it, try sending the image to the back. You can also open a new blank template and copy it back into your presentation.</a:t>
            </a:r>
          </a:p>
        </p:txBody>
      </p:sp>
      <p:sp>
        <p:nvSpPr>
          <p:cNvPr id="8" name="Title 6"/>
          <p:cNvSpPr>
            <a:spLocks noGrp="1"/>
          </p:cNvSpPr>
          <p:nvPr>
            <p:ph type="title" hasCustomPrompt="1"/>
          </p:nvPr>
        </p:nvSpPr>
        <p:spPr>
          <a:xfrm>
            <a:off x="2171554" y="191553"/>
            <a:ext cx="6772422" cy="960599"/>
          </a:xfrm>
          <a:prstGeom prst="rect">
            <a:avLst/>
          </a:prstGeom>
        </p:spPr>
        <p:txBody>
          <a:bodyPr bIns="0" anchor="b">
            <a:normAutofit/>
          </a:bodyPr>
          <a:lstStyle>
            <a:lvl1pPr algn="r">
              <a:defRPr sz="3600">
                <a:solidFill>
                  <a:schemeClr val="accent1"/>
                </a:solidFill>
              </a:defRPr>
            </a:lvl1pPr>
          </a:lstStyle>
          <a:p>
            <a:r>
              <a:rPr lang="en-US" dirty="0" smtClean="0"/>
              <a:t>Click to edit title</a:t>
            </a:r>
            <a:endParaRPr lang="en-GB" dirty="0"/>
          </a:p>
        </p:txBody>
      </p:sp>
      <p:sp>
        <p:nvSpPr>
          <p:cNvPr id="9" name="Subtitle 2"/>
          <p:cNvSpPr>
            <a:spLocks noGrp="1"/>
          </p:cNvSpPr>
          <p:nvPr>
            <p:ph type="subTitle" idx="1" hasCustomPrompt="1"/>
          </p:nvPr>
        </p:nvSpPr>
        <p:spPr>
          <a:xfrm>
            <a:off x="299554" y="1171739"/>
            <a:ext cx="8644422" cy="693820"/>
          </a:xfrm>
          <a:prstGeom prst="rect">
            <a:avLst/>
          </a:prstGeom>
        </p:spPr>
        <p:txBody>
          <a:bodyPr tIns="0">
            <a:normAutofit/>
          </a:bodyPr>
          <a:lstStyle>
            <a:lvl1pPr marL="0" indent="0" algn="r">
              <a:buNone/>
              <a:defRPr sz="32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subtitle</a:t>
            </a:r>
            <a:endParaRPr lang="en-GB" dirty="0"/>
          </a:p>
        </p:txBody>
      </p:sp>
      <p:sp>
        <p:nvSpPr>
          <p:cNvPr id="11" name="Date Placeholder 9"/>
          <p:cNvSpPr>
            <a:spLocks noGrp="1"/>
          </p:cNvSpPr>
          <p:nvPr>
            <p:ph type="dt" sz="half" idx="12"/>
          </p:nvPr>
        </p:nvSpPr>
        <p:spPr>
          <a:xfrm>
            <a:off x="7071976" y="6402387"/>
            <a:ext cx="1872000" cy="365125"/>
          </a:xfrm>
          <a:prstGeom prst="rect">
            <a:avLst/>
          </a:prstGeom>
        </p:spPr>
        <p:txBody>
          <a:bodyPr vert="horz" lIns="91440" tIns="45720" rIns="91440" bIns="45720" rtlCol="0" anchor="ctr"/>
          <a:lstStyle>
            <a:lvl1pPr algn="r">
              <a:defRPr lang="en-GB" sz="1400" smtClean="0">
                <a:solidFill>
                  <a:schemeClr val="accent1"/>
                </a:solidFill>
              </a:defRPr>
            </a:lvl1pPr>
          </a:lstStyle>
          <a:p>
            <a:r>
              <a:rPr lang="en-US" smtClean="0"/>
              <a:t>8th March 2017</a:t>
            </a:r>
            <a:endParaRPr lang="en-GB" dirty="0"/>
          </a:p>
        </p:txBody>
      </p:sp>
      <p:sp>
        <p:nvSpPr>
          <p:cNvPr id="12" name="Text Placeholder 25"/>
          <p:cNvSpPr>
            <a:spLocks noGrp="1"/>
          </p:cNvSpPr>
          <p:nvPr>
            <p:ph type="body" sz="quarter" idx="13" hasCustomPrompt="1"/>
          </p:nvPr>
        </p:nvSpPr>
        <p:spPr>
          <a:xfrm>
            <a:off x="2171555" y="6402388"/>
            <a:ext cx="4900422" cy="365126"/>
          </a:xfrm>
          <a:prstGeom prst="rect">
            <a:avLst/>
          </a:prstGeom>
        </p:spPr>
        <p:txBody>
          <a:bodyPr anchor="ctr">
            <a:noAutofit/>
          </a:bodyPr>
          <a:lstStyle>
            <a:lvl1pPr marL="0" indent="0" algn="ctr">
              <a:buNone/>
              <a:defRPr sz="1100" baseline="0">
                <a:solidFill>
                  <a:schemeClr val="tx1">
                    <a:lumMod val="65000"/>
                    <a:lumOff val="35000"/>
                  </a:schemeClr>
                </a:solidFill>
              </a:defRPr>
            </a:lvl1pPr>
          </a:lstStyle>
          <a:p>
            <a:pPr lvl="0"/>
            <a:r>
              <a:rPr lang="en-US" dirty="0" smtClean="0"/>
              <a:t>INSERT SECURITY CLASSIFICATION / DRAFT STATUS</a:t>
            </a:r>
          </a:p>
        </p:txBody>
      </p:sp>
      <p:sp>
        <p:nvSpPr>
          <p:cNvPr id="13" name="Rectangle 12"/>
          <p:cNvSpPr/>
          <p:nvPr userDrawn="1"/>
        </p:nvSpPr>
        <p:spPr>
          <a:xfrm flipV="1">
            <a:off x="0" y="6310799"/>
            <a:ext cx="9144000" cy="72000"/>
          </a:xfrm>
          <a:prstGeom prst="rect">
            <a:avLst/>
          </a:prstGeom>
          <a:gradFill>
            <a:gsLst>
              <a:gs pos="100000">
                <a:schemeClr val="tx1">
                  <a:alpha val="0"/>
                </a:schemeClr>
              </a:gs>
              <a:gs pos="0">
                <a:schemeClr val="tx1">
                  <a:alpha val="3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Box 13"/>
          <p:cNvSpPr txBox="1"/>
          <p:nvPr userDrawn="1"/>
        </p:nvSpPr>
        <p:spPr>
          <a:xfrm>
            <a:off x="299554" y="6402386"/>
            <a:ext cx="1872000" cy="365125"/>
          </a:xfrm>
          <a:prstGeom prst="rect">
            <a:avLst/>
          </a:prstGeom>
        </p:spPr>
        <p:txBody>
          <a:bodyPr vert="horz" lIns="91440" tIns="45720" rIns="91440" bIns="45720" rtlCol="0" anchor="ctr"/>
          <a:lstStyle>
            <a:defPPr>
              <a:defRPr lang="en-US"/>
            </a:defPPr>
            <a:lvl1pPr algn="r">
              <a:defRPr sz="1600">
                <a:solidFill>
                  <a:schemeClr val="tx2"/>
                </a:solidFill>
              </a:defRPr>
            </a:lvl1pPr>
          </a:lstStyle>
          <a:p>
            <a:pPr lvl="0" algn="l"/>
            <a:r>
              <a:rPr lang="en-GB" sz="1400" dirty="0" smtClean="0">
                <a:solidFill>
                  <a:schemeClr val="accent1"/>
                </a:solidFill>
              </a:rPr>
              <a:t>Moving Britain Ahead</a:t>
            </a:r>
            <a:endParaRPr lang="en-GB" sz="1400" dirty="0">
              <a:solidFill>
                <a:schemeClr val="accent1"/>
              </a:solidFill>
            </a:endParaRPr>
          </a:p>
        </p:txBody>
      </p:sp>
      <p:sp>
        <p:nvSpPr>
          <p:cNvPr id="10" name="Footer Placeholder 4"/>
          <p:cNvSpPr>
            <a:spLocks noGrp="1"/>
          </p:cNvSpPr>
          <p:nvPr>
            <p:ph type="ftr" sz="quarter" idx="14"/>
          </p:nvPr>
        </p:nvSpPr>
        <p:spPr>
          <a:xfrm>
            <a:off x="2171554" y="6767512"/>
            <a:ext cx="4900421" cy="90487"/>
          </a:xfrm>
          <a:prstGeom prst="rect">
            <a:avLst/>
          </a:prstGeom>
        </p:spPr>
        <p:txBody>
          <a:bodyPr tIns="0" rIns="0" bIns="0" anchor="b"/>
          <a:lstStyle>
            <a:lvl1pPr algn="ctr">
              <a:defRPr sz="600">
                <a:solidFill>
                  <a:schemeClr val="bg1"/>
                </a:solidFill>
              </a:defRPr>
            </a:lvl1pPr>
          </a:lstStyle>
          <a:p>
            <a:r>
              <a:rPr lang="en-GB" smtClean="0"/>
              <a:t>Business Case Best Practice Workshop</a:t>
            </a:r>
            <a:endParaRPr lang="en-GB" dirty="0"/>
          </a:p>
        </p:txBody>
      </p:sp>
      <p:sp>
        <p:nvSpPr>
          <p:cNvPr id="15" name="Slide Number Placeholder 23"/>
          <p:cNvSpPr>
            <a:spLocks noGrp="1"/>
          </p:cNvSpPr>
          <p:nvPr>
            <p:ph type="sldNum" sz="quarter" idx="15"/>
          </p:nvPr>
        </p:nvSpPr>
        <p:spPr>
          <a:xfrm>
            <a:off x="8430301" y="6767512"/>
            <a:ext cx="513675" cy="90488"/>
          </a:xfrm>
          <a:prstGeom prst="rect">
            <a:avLst/>
          </a:prstGeom>
        </p:spPr>
        <p:txBody>
          <a:bodyPr lIns="0" tIns="0" rIns="90000" bIns="0" anchor="b"/>
          <a:lstStyle>
            <a:lvl1pPr algn="r">
              <a:defRPr sz="600">
                <a:solidFill>
                  <a:schemeClr val="bg1"/>
                </a:solidFill>
              </a:defRPr>
            </a:lvl1pPr>
          </a:lstStyle>
          <a:p>
            <a:fld id="{1F530423-F2DA-4A11-9E75-1EB6423D69A6}" type="slidenum">
              <a:rPr lang="en-GB" smtClean="0"/>
              <a:pPr/>
              <a:t>‹#›</a:t>
            </a:fld>
            <a:endParaRPr lang="en-GB" dirty="0"/>
          </a:p>
        </p:txBody>
      </p:sp>
    </p:spTree>
    <p:extLst>
      <p:ext uri="{BB962C8B-B14F-4D97-AF65-F5344CB8AC3E}">
        <p14:creationId xmlns:p14="http://schemas.microsoft.com/office/powerpoint/2010/main" val="699918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fT Inverse Photographic Title">
    <p:spTree>
      <p:nvGrpSpPr>
        <p:cNvPr id="1" name=""/>
        <p:cNvGrpSpPr/>
        <p:nvPr/>
      </p:nvGrpSpPr>
      <p:grpSpPr>
        <a:xfrm>
          <a:off x="0" y="0"/>
          <a:ext cx="0" cy="0"/>
          <a:chOff x="0" y="0"/>
          <a:chExt cx="0" cy="0"/>
        </a:xfrm>
      </p:grpSpPr>
      <p:sp>
        <p:nvSpPr>
          <p:cNvPr id="11" name="Date Placeholder 9"/>
          <p:cNvSpPr>
            <a:spLocks noGrp="1"/>
          </p:cNvSpPr>
          <p:nvPr>
            <p:ph type="dt" sz="half" idx="12"/>
          </p:nvPr>
        </p:nvSpPr>
        <p:spPr>
          <a:xfrm>
            <a:off x="7071976" y="6402387"/>
            <a:ext cx="1872000" cy="365125"/>
          </a:xfrm>
          <a:prstGeom prst="rect">
            <a:avLst/>
          </a:prstGeom>
        </p:spPr>
        <p:txBody>
          <a:bodyPr vert="horz" lIns="91440" tIns="45720" rIns="91440" bIns="45720" rtlCol="0" anchor="ctr"/>
          <a:lstStyle>
            <a:lvl1pPr algn="r">
              <a:defRPr lang="en-GB" sz="1400" smtClean="0">
                <a:solidFill>
                  <a:schemeClr val="accent1"/>
                </a:solidFill>
              </a:defRPr>
            </a:lvl1pPr>
          </a:lstStyle>
          <a:p>
            <a:r>
              <a:rPr lang="en-US" smtClean="0"/>
              <a:t>8th March 2017</a:t>
            </a:r>
            <a:endParaRPr lang="en-GB" dirty="0"/>
          </a:p>
        </p:txBody>
      </p:sp>
      <p:sp>
        <p:nvSpPr>
          <p:cNvPr id="12" name="Text Placeholder 25"/>
          <p:cNvSpPr>
            <a:spLocks noGrp="1"/>
          </p:cNvSpPr>
          <p:nvPr>
            <p:ph type="body" sz="quarter" idx="13" hasCustomPrompt="1"/>
          </p:nvPr>
        </p:nvSpPr>
        <p:spPr>
          <a:xfrm>
            <a:off x="2171555" y="6402388"/>
            <a:ext cx="4900422" cy="365126"/>
          </a:xfrm>
          <a:prstGeom prst="rect">
            <a:avLst/>
          </a:prstGeom>
        </p:spPr>
        <p:txBody>
          <a:bodyPr anchor="ctr">
            <a:noAutofit/>
          </a:bodyPr>
          <a:lstStyle>
            <a:lvl1pPr marL="0" indent="0" algn="ctr">
              <a:buNone/>
              <a:defRPr sz="1100" baseline="0">
                <a:solidFill>
                  <a:schemeClr val="tx1">
                    <a:lumMod val="65000"/>
                    <a:lumOff val="35000"/>
                  </a:schemeClr>
                </a:solidFill>
              </a:defRPr>
            </a:lvl1pPr>
          </a:lstStyle>
          <a:p>
            <a:pPr lvl="0"/>
            <a:r>
              <a:rPr lang="en-US" dirty="0" smtClean="0"/>
              <a:t>INSERT SECURITY CLASSIFICATION / DRAFT STATUS</a:t>
            </a:r>
          </a:p>
        </p:txBody>
      </p:sp>
      <p:sp>
        <p:nvSpPr>
          <p:cNvPr id="14" name="TextBox 13"/>
          <p:cNvSpPr txBox="1"/>
          <p:nvPr userDrawn="1"/>
        </p:nvSpPr>
        <p:spPr>
          <a:xfrm>
            <a:off x="299554" y="6402386"/>
            <a:ext cx="1872000" cy="365125"/>
          </a:xfrm>
          <a:prstGeom prst="rect">
            <a:avLst/>
          </a:prstGeom>
        </p:spPr>
        <p:txBody>
          <a:bodyPr vert="horz" lIns="91440" tIns="45720" rIns="91440" bIns="45720" rtlCol="0" anchor="ctr"/>
          <a:lstStyle>
            <a:defPPr>
              <a:defRPr lang="en-US"/>
            </a:defPPr>
            <a:lvl1pPr algn="r">
              <a:defRPr sz="1600">
                <a:solidFill>
                  <a:schemeClr val="tx2"/>
                </a:solidFill>
              </a:defRPr>
            </a:lvl1pPr>
          </a:lstStyle>
          <a:p>
            <a:pPr lvl="0" algn="l"/>
            <a:r>
              <a:rPr lang="en-GB" sz="1400" dirty="0" smtClean="0">
                <a:solidFill>
                  <a:schemeClr val="accent1"/>
                </a:solidFill>
              </a:rPr>
              <a:t>Moving Britain Ahead</a:t>
            </a:r>
            <a:endParaRPr lang="en-GB" sz="1400" dirty="0">
              <a:solidFill>
                <a:schemeClr val="accent1"/>
              </a:solidFill>
            </a:endParaRPr>
          </a:p>
        </p:txBody>
      </p:sp>
      <p:sp>
        <p:nvSpPr>
          <p:cNvPr id="10" name="Picture Placeholder 19"/>
          <p:cNvSpPr>
            <a:spLocks noGrp="1"/>
          </p:cNvSpPr>
          <p:nvPr>
            <p:ph type="pic" sz="quarter" idx="11" hasCustomPrompt="1"/>
          </p:nvPr>
        </p:nvSpPr>
        <p:spPr>
          <a:xfrm>
            <a:off x="0" y="1885148"/>
            <a:ext cx="9144000" cy="4425649"/>
          </a:xfrm>
          <a:prstGeom prst="rect">
            <a:avLst/>
          </a:prstGeom>
          <a:blipFill>
            <a:blip r:embed="rId2">
              <a:extLst>
                <a:ext uri="{28A0092B-C50C-407E-A947-70E740481C1C}">
                  <a14:useLocalDpi xmlns:a14="http://schemas.microsoft.com/office/drawing/2010/main" val="0"/>
                </a:ext>
              </a:extLst>
            </a:blip>
            <a:tile tx="0" ty="0" sx="100000" sy="100000" flip="none" algn="tl"/>
          </a:blipFill>
        </p:spPr>
        <p:txBody>
          <a:bodyPr lIns="1080000" rIns="6264000" anchor="ctr">
            <a:normAutofit/>
          </a:bodyPr>
          <a:lstStyle>
            <a:lvl1pPr marL="0" indent="0" algn="ctr">
              <a:buNone/>
              <a:defRPr sz="1600" baseline="0"/>
            </a:lvl1pPr>
          </a:lstStyle>
          <a:p>
            <a:r>
              <a:rPr lang="en-GB" dirty="0" smtClean="0"/>
              <a:t>This title layout is designed for use with a picture on the title slide. To insert a picture, click on this text, then go Insert &gt; Pictures from the ribbon.                                                             The chevron pattern on this slide is fixed. If you lose it, try sending the image to the back. You can also open a new blank template and copy it back into your presentation.</a:t>
            </a:r>
          </a:p>
        </p:txBody>
      </p:sp>
      <p:sp>
        <p:nvSpPr>
          <p:cNvPr id="13" name="Footer Placeholder 4"/>
          <p:cNvSpPr>
            <a:spLocks noGrp="1"/>
          </p:cNvSpPr>
          <p:nvPr>
            <p:ph type="ftr" sz="quarter" idx="14"/>
          </p:nvPr>
        </p:nvSpPr>
        <p:spPr>
          <a:xfrm>
            <a:off x="2171554" y="6767512"/>
            <a:ext cx="4900421" cy="90487"/>
          </a:xfrm>
          <a:prstGeom prst="rect">
            <a:avLst/>
          </a:prstGeom>
        </p:spPr>
        <p:txBody>
          <a:bodyPr tIns="0" rIns="0" bIns="0" anchor="b"/>
          <a:lstStyle>
            <a:lvl1pPr algn="ctr">
              <a:defRPr sz="600">
                <a:solidFill>
                  <a:schemeClr val="bg1"/>
                </a:solidFill>
              </a:defRPr>
            </a:lvl1pPr>
          </a:lstStyle>
          <a:p>
            <a:r>
              <a:rPr lang="en-GB" smtClean="0"/>
              <a:t>Business Case Best Practice Workshop</a:t>
            </a:r>
            <a:endParaRPr lang="en-GB" dirty="0"/>
          </a:p>
        </p:txBody>
      </p:sp>
      <p:sp>
        <p:nvSpPr>
          <p:cNvPr id="15" name="Slide Number Placeholder 23"/>
          <p:cNvSpPr>
            <a:spLocks noGrp="1"/>
          </p:cNvSpPr>
          <p:nvPr>
            <p:ph type="sldNum" sz="quarter" idx="15"/>
          </p:nvPr>
        </p:nvSpPr>
        <p:spPr>
          <a:xfrm>
            <a:off x="8430301" y="6767512"/>
            <a:ext cx="513675" cy="90488"/>
          </a:xfrm>
          <a:prstGeom prst="rect">
            <a:avLst/>
          </a:prstGeom>
        </p:spPr>
        <p:txBody>
          <a:bodyPr lIns="0" tIns="0" rIns="90000" bIns="0" anchor="b"/>
          <a:lstStyle>
            <a:lvl1pPr algn="r">
              <a:defRPr sz="600">
                <a:solidFill>
                  <a:schemeClr val="bg1"/>
                </a:solidFill>
              </a:defRPr>
            </a:lvl1pPr>
          </a:lstStyle>
          <a:p>
            <a:fld id="{1F530423-F2DA-4A11-9E75-1EB6423D69A6}" type="slidenum">
              <a:rPr lang="en-GB" smtClean="0"/>
              <a:pPr/>
              <a:t>‹#›</a:t>
            </a:fld>
            <a:endParaRPr lang="en-GB" dirty="0"/>
          </a:p>
        </p:txBody>
      </p:sp>
      <p:sp>
        <p:nvSpPr>
          <p:cNvPr id="16" name="Title 6"/>
          <p:cNvSpPr>
            <a:spLocks noGrp="1"/>
          </p:cNvSpPr>
          <p:nvPr>
            <p:ph type="title" hasCustomPrompt="1"/>
          </p:nvPr>
        </p:nvSpPr>
        <p:spPr>
          <a:xfrm>
            <a:off x="2171554" y="191553"/>
            <a:ext cx="6772422" cy="960599"/>
          </a:xfrm>
          <a:prstGeom prst="rect">
            <a:avLst/>
          </a:prstGeom>
        </p:spPr>
        <p:txBody>
          <a:bodyPr bIns="0" anchor="b">
            <a:normAutofit/>
          </a:bodyPr>
          <a:lstStyle>
            <a:lvl1pPr algn="r">
              <a:defRPr sz="3600">
                <a:solidFill>
                  <a:schemeClr val="accent1"/>
                </a:solidFill>
              </a:defRPr>
            </a:lvl1pPr>
          </a:lstStyle>
          <a:p>
            <a:r>
              <a:rPr lang="en-US" dirty="0" smtClean="0"/>
              <a:t>Click to edit title</a:t>
            </a:r>
            <a:endParaRPr lang="en-GB" dirty="0"/>
          </a:p>
        </p:txBody>
      </p:sp>
      <p:sp>
        <p:nvSpPr>
          <p:cNvPr id="17" name="Subtitle 2"/>
          <p:cNvSpPr>
            <a:spLocks noGrp="1"/>
          </p:cNvSpPr>
          <p:nvPr>
            <p:ph type="subTitle" idx="1" hasCustomPrompt="1"/>
          </p:nvPr>
        </p:nvSpPr>
        <p:spPr>
          <a:xfrm>
            <a:off x="299554" y="1171739"/>
            <a:ext cx="8644422" cy="693820"/>
          </a:xfrm>
          <a:prstGeom prst="rect">
            <a:avLst/>
          </a:prstGeom>
        </p:spPr>
        <p:txBody>
          <a:bodyPr tIns="0">
            <a:normAutofit/>
          </a:bodyPr>
          <a:lstStyle>
            <a:lvl1pPr marL="0" indent="0" algn="r">
              <a:buNone/>
              <a:defRPr sz="32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subtitle</a:t>
            </a:r>
            <a:endParaRPr lang="en-GB" dirty="0"/>
          </a:p>
        </p:txBody>
      </p:sp>
    </p:spTree>
    <p:extLst>
      <p:ext uri="{BB962C8B-B14F-4D97-AF65-F5344CB8AC3E}">
        <p14:creationId xmlns:p14="http://schemas.microsoft.com/office/powerpoint/2010/main" val="2512486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fT Inverse Photographic Title Multiple Images">
    <p:spTree>
      <p:nvGrpSpPr>
        <p:cNvPr id="1" name=""/>
        <p:cNvGrpSpPr/>
        <p:nvPr/>
      </p:nvGrpSpPr>
      <p:grpSpPr>
        <a:xfrm>
          <a:off x="0" y="0"/>
          <a:ext cx="0" cy="0"/>
          <a:chOff x="0" y="0"/>
          <a:chExt cx="0" cy="0"/>
        </a:xfrm>
      </p:grpSpPr>
      <p:sp>
        <p:nvSpPr>
          <p:cNvPr id="19" name="Picture Placeholder 19"/>
          <p:cNvSpPr>
            <a:spLocks noGrp="1"/>
          </p:cNvSpPr>
          <p:nvPr>
            <p:ph type="pic" sz="quarter" idx="16"/>
          </p:nvPr>
        </p:nvSpPr>
        <p:spPr>
          <a:xfrm>
            <a:off x="4608000" y="1885148"/>
            <a:ext cx="4536000" cy="4425649"/>
          </a:xfrm>
          <a:prstGeom prst="rect">
            <a:avLst/>
          </a:prstGeom>
          <a:blipFill>
            <a:blip r:embed="rId2">
              <a:extLst>
                <a:ext uri="{28A0092B-C50C-407E-A947-70E740481C1C}">
                  <a14:useLocalDpi xmlns:a14="http://schemas.microsoft.com/office/drawing/2010/main" val="0"/>
                </a:ext>
              </a:extLst>
            </a:blip>
            <a:tile tx="0" ty="0" sx="100000" sy="100000" flip="none" algn="tl"/>
          </a:blipFill>
        </p:spPr>
        <p:txBody>
          <a:bodyPr lIns="2160000" rIns="1368000" anchor="ctr">
            <a:normAutofit/>
          </a:bodyPr>
          <a:lstStyle>
            <a:lvl1pPr marL="0" indent="0" algn="ctr">
              <a:buNone/>
              <a:defRPr sz="1600" baseline="0"/>
            </a:lvl1pPr>
          </a:lstStyle>
          <a:p>
            <a:r>
              <a:rPr lang="en-US" dirty="0" smtClean="0"/>
              <a:t>Click icon to add picture</a:t>
            </a:r>
            <a:endParaRPr lang="en-GB" dirty="0" smtClean="0"/>
          </a:p>
        </p:txBody>
      </p:sp>
      <p:sp>
        <p:nvSpPr>
          <p:cNvPr id="11" name="Date Placeholder 9"/>
          <p:cNvSpPr>
            <a:spLocks noGrp="1"/>
          </p:cNvSpPr>
          <p:nvPr>
            <p:ph type="dt" sz="half" idx="12"/>
          </p:nvPr>
        </p:nvSpPr>
        <p:spPr>
          <a:xfrm>
            <a:off x="7071976" y="6402387"/>
            <a:ext cx="1872000" cy="365125"/>
          </a:xfrm>
          <a:prstGeom prst="rect">
            <a:avLst/>
          </a:prstGeom>
        </p:spPr>
        <p:txBody>
          <a:bodyPr vert="horz" lIns="91440" tIns="45720" rIns="91440" bIns="45720" rtlCol="0" anchor="ctr"/>
          <a:lstStyle>
            <a:lvl1pPr algn="r">
              <a:defRPr lang="en-GB" sz="1400" smtClean="0">
                <a:solidFill>
                  <a:schemeClr val="accent1"/>
                </a:solidFill>
              </a:defRPr>
            </a:lvl1pPr>
          </a:lstStyle>
          <a:p>
            <a:r>
              <a:rPr lang="en-US" smtClean="0"/>
              <a:t>8th March 2017</a:t>
            </a:r>
            <a:endParaRPr lang="en-GB" dirty="0"/>
          </a:p>
        </p:txBody>
      </p:sp>
      <p:sp>
        <p:nvSpPr>
          <p:cNvPr id="12" name="Text Placeholder 25"/>
          <p:cNvSpPr>
            <a:spLocks noGrp="1"/>
          </p:cNvSpPr>
          <p:nvPr>
            <p:ph type="body" sz="quarter" idx="13" hasCustomPrompt="1"/>
          </p:nvPr>
        </p:nvSpPr>
        <p:spPr>
          <a:xfrm>
            <a:off x="2171555" y="6402388"/>
            <a:ext cx="4900422" cy="365126"/>
          </a:xfrm>
          <a:prstGeom prst="rect">
            <a:avLst/>
          </a:prstGeom>
        </p:spPr>
        <p:txBody>
          <a:bodyPr anchor="ctr">
            <a:noAutofit/>
          </a:bodyPr>
          <a:lstStyle>
            <a:lvl1pPr marL="0" indent="0" algn="ctr">
              <a:buNone/>
              <a:defRPr sz="1100" baseline="0">
                <a:solidFill>
                  <a:schemeClr val="tx1">
                    <a:lumMod val="65000"/>
                    <a:lumOff val="35000"/>
                  </a:schemeClr>
                </a:solidFill>
              </a:defRPr>
            </a:lvl1pPr>
          </a:lstStyle>
          <a:p>
            <a:pPr lvl="0"/>
            <a:r>
              <a:rPr lang="en-US" dirty="0" smtClean="0"/>
              <a:t>INSERT SECURITY CLASSIFICATION / DRAFT STATUS</a:t>
            </a:r>
          </a:p>
        </p:txBody>
      </p:sp>
      <p:sp>
        <p:nvSpPr>
          <p:cNvPr id="14" name="TextBox 13"/>
          <p:cNvSpPr txBox="1"/>
          <p:nvPr userDrawn="1"/>
        </p:nvSpPr>
        <p:spPr>
          <a:xfrm>
            <a:off x="299554" y="6402386"/>
            <a:ext cx="1872000" cy="365125"/>
          </a:xfrm>
          <a:prstGeom prst="rect">
            <a:avLst/>
          </a:prstGeom>
        </p:spPr>
        <p:txBody>
          <a:bodyPr vert="horz" lIns="91440" tIns="45720" rIns="91440" bIns="45720" rtlCol="0" anchor="ctr"/>
          <a:lstStyle>
            <a:defPPr>
              <a:defRPr lang="en-US"/>
            </a:defPPr>
            <a:lvl1pPr algn="r">
              <a:defRPr sz="1600">
                <a:solidFill>
                  <a:schemeClr val="tx2"/>
                </a:solidFill>
              </a:defRPr>
            </a:lvl1pPr>
          </a:lstStyle>
          <a:p>
            <a:pPr lvl="0" algn="l"/>
            <a:r>
              <a:rPr lang="en-GB" sz="1400" dirty="0" smtClean="0">
                <a:solidFill>
                  <a:schemeClr val="accent1"/>
                </a:solidFill>
              </a:rPr>
              <a:t>Moving Britain Ahead</a:t>
            </a:r>
            <a:endParaRPr lang="en-GB" sz="1400" dirty="0">
              <a:solidFill>
                <a:schemeClr val="accent1"/>
              </a:solidFill>
            </a:endParaRPr>
          </a:p>
        </p:txBody>
      </p:sp>
      <p:sp>
        <p:nvSpPr>
          <p:cNvPr id="10" name="Picture Placeholder 19"/>
          <p:cNvSpPr>
            <a:spLocks noGrp="1"/>
          </p:cNvSpPr>
          <p:nvPr>
            <p:ph type="pic" sz="quarter" idx="11" hasCustomPrompt="1"/>
          </p:nvPr>
        </p:nvSpPr>
        <p:spPr>
          <a:xfrm>
            <a:off x="0" y="1885148"/>
            <a:ext cx="4536000" cy="4425649"/>
          </a:xfrm>
          <a:prstGeom prst="rect">
            <a:avLst/>
          </a:prstGeom>
          <a:blipFill>
            <a:blip r:embed="rId2">
              <a:extLst>
                <a:ext uri="{28A0092B-C50C-407E-A947-70E740481C1C}">
                  <a14:useLocalDpi xmlns:a14="http://schemas.microsoft.com/office/drawing/2010/main" val="0"/>
                </a:ext>
              </a:extLst>
            </a:blip>
            <a:tile tx="0" ty="0" sx="100000" sy="100000" flip="none" algn="tl"/>
          </a:blipFill>
        </p:spPr>
        <p:txBody>
          <a:bodyPr lIns="1080000" rIns="1260000" anchor="ctr">
            <a:normAutofit/>
          </a:bodyPr>
          <a:lstStyle>
            <a:lvl1pPr marL="0" indent="0" algn="ctr">
              <a:buNone/>
              <a:defRPr sz="1600" baseline="0"/>
            </a:lvl1pPr>
          </a:lstStyle>
          <a:p>
            <a:r>
              <a:rPr lang="en-GB" dirty="0" smtClean="0"/>
              <a:t>This title layout is designed for use with two pictures on the title slide. To insert a picture, click on the icon in the centre of each chevron, then go Insert &gt; Pictures from the ribbon.                                                             The chevron pattern on this slide is fixed. If you lose it, try sending the image to the back. You can also open a new blank template and copy it back into your presentation.</a:t>
            </a:r>
          </a:p>
        </p:txBody>
      </p:sp>
      <p:sp>
        <p:nvSpPr>
          <p:cNvPr id="13" name="Footer Placeholder 4"/>
          <p:cNvSpPr>
            <a:spLocks noGrp="1"/>
          </p:cNvSpPr>
          <p:nvPr>
            <p:ph type="ftr" sz="quarter" idx="14"/>
          </p:nvPr>
        </p:nvSpPr>
        <p:spPr>
          <a:xfrm>
            <a:off x="2171554" y="6767512"/>
            <a:ext cx="4900421" cy="90487"/>
          </a:xfrm>
          <a:prstGeom prst="rect">
            <a:avLst/>
          </a:prstGeom>
        </p:spPr>
        <p:txBody>
          <a:bodyPr tIns="0" rIns="0" bIns="0" anchor="b"/>
          <a:lstStyle>
            <a:lvl1pPr algn="ctr">
              <a:defRPr sz="600">
                <a:solidFill>
                  <a:schemeClr val="bg1"/>
                </a:solidFill>
              </a:defRPr>
            </a:lvl1pPr>
          </a:lstStyle>
          <a:p>
            <a:r>
              <a:rPr lang="en-GB" smtClean="0"/>
              <a:t>Business Case Best Practice Workshop</a:t>
            </a:r>
            <a:endParaRPr lang="en-GB" dirty="0"/>
          </a:p>
        </p:txBody>
      </p:sp>
      <p:sp>
        <p:nvSpPr>
          <p:cNvPr id="15" name="Slide Number Placeholder 23"/>
          <p:cNvSpPr>
            <a:spLocks noGrp="1"/>
          </p:cNvSpPr>
          <p:nvPr>
            <p:ph type="sldNum" sz="quarter" idx="15"/>
          </p:nvPr>
        </p:nvSpPr>
        <p:spPr>
          <a:xfrm>
            <a:off x="8430301" y="6767512"/>
            <a:ext cx="513675" cy="90488"/>
          </a:xfrm>
          <a:prstGeom prst="rect">
            <a:avLst/>
          </a:prstGeom>
        </p:spPr>
        <p:txBody>
          <a:bodyPr lIns="0" tIns="0" rIns="90000" bIns="0" anchor="b"/>
          <a:lstStyle>
            <a:lvl1pPr algn="r">
              <a:defRPr sz="600">
                <a:solidFill>
                  <a:schemeClr val="bg1"/>
                </a:solidFill>
              </a:defRPr>
            </a:lvl1pPr>
          </a:lstStyle>
          <a:p>
            <a:fld id="{1F530423-F2DA-4A11-9E75-1EB6423D69A6}" type="slidenum">
              <a:rPr lang="en-GB" smtClean="0"/>
              <a:pPr/>
              <a:t>‹#›</a:t>
            </a:fld>
            <a:endParaRPr lang="en-GB" dirty="0"/>
          </a:p>
        </p:txBody>
      </p:sp>
      <p:sp>
        <p:nvSpPr>
          <p:cNvPr id="16" name="Title 6"/>
          <p:cNvSpPr>
            <a:spLocks noGrp="1"/>
          </p:cNvSpPr>
          <p:nvPr>
            <p:ph type="title" hasCustomPrompt="1"/>
          </p:nvPr>
        </p:nvSpPr>
        <p:spPr>
          <a:xfrm>
            <a:off x="2171554" y="191553"/>
            <a:ext cx="6772422" cy="960599"/>
          </a:xfrm>
          <a:prstGeom prst="rect">
            <a:avLst/>
          </a:prstGeom>
        </p:spPr>
        <p:txBody>
          <a:bodyPr bIns="0" anchor="b">
            <a:normAutofit/>
          </a:bodyPr>
          <a:lstStyle>
            <a:lvl1pPr algn="r">
              <a:defRPr sz="3600">
                <a:solidFill>
                  <a:schemeClr val="accent1"/>
                </a:solidFill>
              </a:defRPr>
            </a:lvl1pPr>
          </a:lstStyle>
          <a:p>
            <a:r>
              <a:rPr lang="en-US" dirty="0" smtClean="0"/>
              <a:t>Click to edit title</a:t>
            </a:r>
            <a:endParaRPr lang="en-GB" dirty="0"/>
          </a:p>
        </p:txBody>
      </p:sp>
      <p:sp>
        <p:nvSpPr>
          <p:cNvPr id="17" name="Subtitle 2"/>
          <p:cNvSpPr>
            <a:spLocks noGrp="1"/>
          </p:cNvSpPr>
          <p:nvPr>
            <p:ph type="subTitle" idx="1" hasCustomPrompt="1"/>
          </p:nvPr>
        </p:nvSpPr>
        <p:spPr>
          <a:xfrm>
            <a:off x="299554" y="1171739"/>
            <a:ext cx="8644422" cy="693820"/>
          </a:xfrm>
          <a:prstGeom prst="rect">
            <a:avLst/>
          </a:prstGeom>
        </p:spPr>
        <p:txBody>
          <a:bodyPr tIns="0">
            <a:normAutofit/>
          </a:bodyPr>
          <a:lstStyle>
            <a:lvl1pPr marL="0" indent="0" algn="r">
              <a:buNone/>
              <a:defRPr sz="32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subtitle</a:t>
            </a:r>
            <a:endParaRPr lang="en-GB" dirty="0"/>
          </a:p>
        </p:txBody>
      </p:sp>
    </p:spTree>
    <p:extLst>
      <p:ext uri="{BB962C8B-B14F-4D97-AF65-F5344CB8AC3E}">
        <p14:creationId xmlns:p14="http://schemas.microsoft.com/office/powerpoint/2010/main" val="2398664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250"/>
                            </p:stCondLst>
                            <p:childTnLst>
                              <p:par>
                                <p:cTn id="9" presetID="10" presetClass="entr" presetSubtype="0" fill="hold" grpId="0" nodeType="after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Effect transition="in" filter="fade">
                                      <p:cBhvr>
                                        <p:cTn id="11" dur="500"/>
                                        <p:tgtEl>
                                          <p:spTgt spid="14">
                                            <p:txEl>
                                              <p:pRg st="0" end="0"/>
                                            </p:txEl>
                                          </p:spTgt>
                                        </p:tgtEl>
                                      </p:cBhvr>
                                    </p:animEffect>
                                  </p:childTnLst>
                                </p:cTn>
                              </p:par>
                            </p:childTnLst>
                          </p:cTn>
                        </p:par>
                        <p:par>
                          <p:cTn id="12" fill="hold">
                            <p:stCondLst>
                              <p:cond delay="1750"/>
                            </p:stCondLst>
                            <p:childTnLst>
                              <p:par>
                                <p:cTn id="13" presetID="10" presetClass="entr" presetSubtype="0" fill="hold" grpId="0" nodeType="after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animEffect transition="in" filter="fade">
                                      <p:cBhvr>
                                        <p:cTn id="15" dur="500"/>
                                        <p:tgtEl>
                                          <p:spTgt spid="12">
                                            <p:txEl>
                                              <p:pRg st="0" end="0"/>
                                            </p:txEl>
                                          </p:spTgt>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750"/>
                            </p:stCondLst>
                            <p:childTnLst>
                              <p:par>
                                <p:cTn id="21" presetID="10" presetClass="entr" presetSubtype="0" fill="hold" grpId="0" nodeType="afterEffect">
                                  <p:stCondLst>
                                    <p:cond delay="25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childTnLst>
                                </p:cTn>
                              </p:par>
                            </p:childTnLst>
                          </p:cTn>
                        </p:par>
                        <p:par>
                          <p:cTn id="24" fill="hold">
                            <p:stCondLst>
                              <p:cond delay="4000"/>
                            </p:stCondLst>
                            <p:childTnLst>
                              <p:par>
                                <p:cTn id="25" presetID="10" presetClass="entr" presetSubtype="0" fill="hold" grpId="0" nodeType="afterEffect">
                                  <p:stCondLst>
                                    <p:cond delay="250"/>
                                  </p:stCondLst>
                                  <p:childTnLst>
                                    <p:set>
                                      <p:cBhvr>
                                        <p:cTn id="26" dur="1" fill="hold">
                                          <p:stCondLst>
                                            <p:cond delay="0"/>
                                          </p:stCondLst>
                                        </p:cTn>
                                        <p:tgtEl>
                                          <p:spTgt spid="17">
                                            <p:txEl>
                                              <p:pRg st="0" end="0"/>
                                            </p:txEl>
                                          </p:spTgt>
                                        </p:tgtEl>
                                        <p:attrNameLst>
                                          <p:attrName>style.visibility</p:attrName>
                                        </p:attrNameLst>
                                      </p:cBhvr>
                                      <p:to>
                                        <p:strVal val="visible"/>
                                      </p:to>
                                    </p:set>
                                    <p:animEffect transition="in" filter="fade">
                                      <p:cBhvr>
                                        <p:cTn id="27" dur="1000"/>
                                        <p:tgtEl>
                                          <p:spTgt spid="17">
                                            <p:txEl>
                                              <p:pRg st="0" end="0"/>
                                            </p:txEl>
                                          </p:spTgt>
                                        </p:tgtEl>
                                      </p:cBhvr>
                                    </p:animEffect>
                                  </p:childTnLst>
                                </p:cTn>
                              </p:par>
                            </p:childTnLst>
                          </p:cTn>
                        </p:par>
                        <p:par>
                          <p:cTn id="28" fill="hold">
                            <p:stCondLst>
                              <p:cond delay="5250"/>
                            </p:stCondLst>
                            <p:childTnLst>
                              <p:par>
                                <p:cTn id="29" presetID="10" presetClass="entr" presetSubtype="0" fill="hold" grpId="0" nodeType="afterEffect">
                                  <p:stCondLst>
                                    <p:cond delay="25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1" grpId="0"/>
      <p:bldP spid="12" grpId="0" build="p">
        <p:tmplLst>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4" grpId="0" build="allAtOnce"/>
      <p:bldP spid="10" grpId="0" animBg="1"/>
      <p:bldP spid="16" grpId="0"/>
      <p:bldP spid="17" grpId="0" build="p">
        <p:tmplLst>
          <p:tmpl lvl="1">
            <p:tnLst>
              <p:par>
                <p:cTn presetID="10" presetClass="entr" presetSubtype="0" fill="hold" nodeType="afterEffect">
                  <p:stCondLst>
                    <p:cond delay="250"/>
                  </p:stCondLst>
                  <p:childTnLst>
                    <p:set>
                      <p:cBhvr>
                        <p:cTn dur="1" fill="hold">
                          <p:stCondLst>
                            <p:cond delay="0"/>
                          </p:stCondLst>
                        </p:cTn>
                        <p:tgtEl>
                          <p:spTgt spid="17"/>
                        </p:tgtEl>
                        <p:attrNameLst>
                          <p:attrName>style.visibility</p:attrName>
                        </p:attrNameLst>
                      </p:cBhvr>
                      <p:to>
                        <p:strVal val="visible"/>
                      </p:to>
                    </p:set>
                    <p:animEffect transition="in" filter="fade">
                      <p:cBhvr>
                        <p:cTn dur="1000"/>
                        <p:tgtEl>
                          <p:spTgt spid="17"/>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fT Non Photographic Title">
    <p:spTree>
      <p:nvGrpSpPr>
        <p:cNvPr id="1" name=""/>
        <p:cNvGrpSpPr/>
        <p:nvPr/>
      </p:nvGrpSpPr>
      <p:grpSpPr>
        <a:xfrm>
          <a:off x="0" y="0"/>
          <a:ext cx="0" cy="0"/>
          <a:chOff x="0" y="0"/>
          <a:chExt cx="0" cy="0"/>
        </a:xfrm>
      </p:grpSpPr>
      <p:sp>
        <p:nvSpPr>
          <p:cNvPr id="11" name="Date Placeholder 9"/>
          <p:cNvSpPr>
            <a:spLocks noGrp="1"/>
          </p:cNvSpPr>
          <p:nvPr>
            <p:ph type="dt" sz="half" idx="12"/>
          </p:nvPr>
        </p:nvSpPr>
        <p:spPr>
          <a:xfrm>
            <a:off x="7071976" y="6402387"/>
            <a:ext cx="1872000" cy="365125"/>
          </a:xfrm>
          <a:prstGeom prst="rect">
            <a:avLst/>
          </a:prstGeom>
        </p:spPr>
        <p:txBody>
          <a:bodyPr vert="horz" lIns="91440" tIns="45720" rIns="91440" bIns="45720" rtlCol="0" anchor="ctr"/>
          <a:lstStyle>
            <a:lvl1pPr algn="r">
              <a:defRPr lang="en-GB" sz="1400" smtClean="0">
                <a:solidFill>
                  <a:schemeClr val="accent1"/>
                </a:solidFill>
              </a:defRPr>
            </a:lvl1pPr>
          </a:lstStyle>
          <a:p>
            <a:r>
              <a:rPr lang="en-US" smtClean="0"/>
              <a:t>8th March 2017</a:t>
            </a:r>
            <a:endParaRPr lang="en-GB" dirty="0"/>
          </a:p>
        </p:txBody>
      </p:sp>
      <p:sp>
        <p:nvSpPr>
          <p:cNvPr id="12" name="Text Placeholder 25"/>
          <p:cNvSpPr>
            <a:spLocks noGrp="1"/>
          </p:cNvSpPr>
          <p:nvPr>
            <p:ph type="body" sz="quarter" idx="13" hasCustomPrompt="1"/>
          </p:nvPr>
        </p:nvSpPr>
        <p:spPr>
          <a:xfrm>
            <a:off x="2171555" y="6402388"/>
            <a:ext cx="4900422" cy="365126"/>
          </a:xfrm>
          <a:prstGeom prst="rect">
            <a:avLst/>
          </a:prstGeom>
        </p:spPr>
        <p:txBody>
          <a:bodyPr anchor="ctr">
            <a:noAutofit/>
          </a:bodyPr>
          <a:lstStyle>
            <a:lvl1pPr marL="0" indent="0" algn="ctr">
              <a:buNone/>
              <a:defRPr sz="1100" baseline="0">
                <a:solidFill>
                  <a:schemeClr val="tx1">
                    <a:lumMod val="65000"/>
                    <a:lumOff val="35000"/>
                  </a:schemeClr>
                </a:solidFill>
              </a:defRPr>
            </a:lvl1pPr>
          </a:lstStyle>
          <a:p>
            <a:pPr lvl="0"/>
            <a:r>
              <a:rPr lang="en-US" dirty="0" smtClean="0"/>
              <a:t>INSERT SECURITY CLASSIFICATION / DRAFT STATUS</a:t>
            </a:r>
          </a:p>
        </p:txBody>
      </p:sp>
      <p:sp>
        <p:nvSpPr>
          <p:cNvPr id="13" name="Rectangle 12"/>
          <p:cNvSpPr/>
          <p:nvPr userDrawn="1"/>
        </p:nvSpPr>
        <p:spPr>
          <a:xfrm flipV="1">
            <a:off x="0" y="6310799"/>
            <a:ext cx="9144000" cy="72000"/>
          </a:xfrm>
          <a:prstGeom prst="rect">
            <a:avLst/>
          </a:prstGeom>
          <a:gradFill>
            <a:gsLst>
              <a:gs pos="100000">
                <a:schemeClr val="tx1">
                  <a:alpha val="0"/>
                </a:schemeClr>
              </a:gs>
              <a:gs pos="0">
                <a:schemeClr val="tx1">
                  <a:alpha val="3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Box 13"/>
          <p:cNvSpPr txBox="1"/>
          <p:nvPr userDrawn="1"/>
        </p:nvSpPr>
        <p:spPr>
          <a:xfrm>
            <a:off x="299554" y="6402386"/>
            <a:ext cx="1872000" cy="365125"/>
          </a:xfrm>
          <a:prstGeom prst="rect">
            <a:avLst/>
          </a:prstGeom>
        </p:spPr>
        <p:txBody>
          <a:bodyPr vert="horz" lIns="91440" tIns="45720" rIns="91440" bIns="45720" rtlCol="0" anchor="ctr"/>
          <a:lstStyle>
            <a:defPPr>
              <a:defRPr lang="en-US"/>
            </a:defPPr>
            <a:lvl1pPr algn="r">
              <a:defRPr sz="1600">
                <a:solidFill>
                  <a:schemeClr val="tx2"/>
                </a:solidFill>
              </a:defRPr>
            </a:lvl1pPr>
          </a:lstStyle>
          <a:p>
            <a:pPr lvl="0" algn="l"/>
            <a:r>
              <a:rPr lang="en-GB" sz="1400" dirty="0" smtClean="0">
                <a:solidFill>
                  <a:schemeClr val="accent1"/>
                </a:solidFill>
              </a:rPr>
              <a:t>Moving Britain Ahead</a:t>
            </a:r>
            <a:endParaRPr lang="en-GB" sz="1400" dirty="0">
              <a:solidFill>
                <a:schemeClr val="accent1"/>
              </a:solidFill>
            </a:endParaRPr>
          </a:p>
        </p:txBody>
      </p:sp>
      <p:sp>
        <p:nvSpPr>
          <p:cNvPr id="15" name="Rectangle 14"/>
          <p:cNvSpPr/>
          <p:nvPr userDrawn="1"/>
        </p:nvSpPr>
        <p:spPr>
          <a:xfrm>
            <a:off x="-2" y="1886399"/>
            <a:ext cx="9144001" cy="442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Freeform 16"/>
          <p:cNvSpPr/>
          <p:nvPr userDrawn="1"/>
        </p:nvSpPr>
        <p:spPr>
          <a:xfrm>
            <a:off x="-1" y="1886399"/>
            <a:ext cx="9144000" cy="4424400"/>
          </a:xfrm>
          <a:custGeom>
            <a:avLst/>
            <a:gdLst>
              <a:gd name="connsiteX0" fmla="*/ 9022052 w 9144000"/>
              <a:gd name="connsiteY0" fmla="*/ 4316848 h 4424400"/>
              <a:gd name="connsiteX1" fmla="*/ 9023400 w 9144000"/>
              <a:gd name="connsiteY1" fmla="*/ 4316848 h 4424400"/>
              <a:gd name="connsiteX2" fmla="*/ 9057757 w 9144000"/>
              <a:gd name="connsiteY2" fmla="*/ 4316848 h 4424400"/>
              <a:gd name="connsiteX3" fmla="*/ 9144000 w 9144000"/>
              <a:gd name="connsiteY3" fmla="*/ 4316848 h 4424400"/>
              <a:gd name="connsiteX4" fmla="*/ 9144000 w 9144000"/>
              <a:gd name="connsiteY4" fmla="*/ 4424400 h 4424400"/>
              <a:gd name="connsiteX5" fmla="*/ 9031387 w 9144000"/>
              <a:gd name="connsiteY5" fmla="*/ 4424400 h 4424400"/>
              <a:gd name="connsiteX6" fmla="*/ 8990889 w 9144000"/>
              <a:gd name="connsiteY6" fmla="*/ 4368706 h 4424400"/>
              <a:gd name="connsiteX7" fmla="*/ 9015707 w 9144000"/>
              <a:gd name="connsiteY7" fmla="*/ 4317212 h 4424400"/>
              <a:gd name="connsiteX8" fmla="*/ 9022052 w 9144000"/>
              <a:gd name="connsiteY8" fmla="*/ 4316848 h 4424400"/>
              <a:gd name="connsiteX9" fmla="*/ 8066948 w 9144000"/>
              <a:gd name="connsiteY9" fmla="*/ 4316848 h 4424400"/>
              <a:gd name="connsiteX10" fmla="*/ 8068296 w 9144000"/>
              <a:gd name="connsiteY10" fmla="*/ 4316848 h 4424400"/>
              <a:gd name="connsiteX11" fmla="*/ 8102653 w 9144000"/>
              <a:gd name="connsiteY11" fmla="*/ 4316848 h 4424400"/>
              <a:gd name="connsiteX12" fmla="*/ 8247184 w 9144000"/>
              <a:gd name="connsiteY12" fmla="*/ 4316848 h 4424400"/>
              <a:gd name="connsiteX13" fmla="*/ 8281541 w 9144000"/>
              <a:gd name="connsiteY13" fmla="*/ 4316848 h 4424400"/>
              <a:gd name="connsiteX14" fmla="*/ 8282889 w 9144000"/>
              <a:gd name="connsiteY14" fmla="*/ 4316848 h 4424400"/>
              <a:gd name="connsiteX15" fmla="*/ 8288654 w 9144000"/>
              <a:gd name="connsiteY15" fmla="*/ 4317068 h 4424400"/>
              <a:gd name="connsiteX16" fmla="*/ 8324038 w 9144000"/>
              <a:gd name="connsiteY16" fmla="*/ 4343498 h 4424400"/>
              <a:gd name="connsiteX17" fmla="*/ 8382865 w 9144000"/>
              <a:gd name="connsiteY17" fmla="*/ 4424400 h 4424400"/>
              <a:gd name="connsiteX18" fmla="*/ 8076283 w 9144000"/>
              <a:gd name="connsiteY18" fmla="*/ 4424400 h 4424400"/>
              <a:gd name="connsiteX19" fmla="*/ 8035785 w 9144000"/>
              <a:gd name="connsiteY19" fmla="*/ 4368706 h 4424400"/>
              <a:gd name="connsiteX20" fmla="*/ 8060603 w 9144000"/>
              <a:gd name="connsiteY20" fmla="*/ 4317212 h 4424400"/>
              <a:gd name="connsiteX21" fmla="*/ 8066948 w 9144000"/>
              <a:gd name="connsiteY21" fmla="*/ 4316848 h 4424400"/>
              <a:gd name="connsiteX22" fmla="*/ 7111844 w 9144000"/>
              <a:gd name="connsiteY22" fmla="*/ 4316848 h 4424400"/>
              <a:gd name="connsiteX23" fmla="*/ 7113192 w 9144000"/>
              <a:gd name="connsiteY23" fmla="*/ 4316848 h 4424400"/>
              <a:gd name="connsiteX24" fmla="*/ 7147549 w 9144000"/>
              <a:gd name="connsiteY24" fmla="*/ 4316848 h 4424400"/>
              <a:gd name="connsiteX25" fmla="*/ 7292080 w 9144000"/>
              <a:gd name="connsiteY25" fmla="*/ 4316848 h 4424400"/>
              <a:gd name="connsiteX26" fmla="*/ 7326437 w 9144000"/>
              <a:gd name="connsiteY26" fmla="*/ 4316848 h 4424400"/>
              <a:gd name="connsiteX27" fmla="*/ 7327785 w 9144000"/>
              <a:gd name="connsiteY27" fmla="*/ 4316848 h 4424400"/>
              <a:gd name="connsiteX28" fmla="*/ 7333550 w 9144000"/>
              <a:gd name="connsiteY28" fmla="*/ 4317068 h 4424400"/>
              <a:gd name="connsiteX29" fmla="*/ 7368934 w 9144000"/>
              <a:gd name="connsiteY29" fmla="*/ 4343498 h 4424400"/>
              <a:gd name="connsiteX30" fmla="*/ 7427761 w 9144000"/>
              <a:gd name="connsiteY30" fmla="*/ 4424400 h 4424400"/>
              <a:gd name="connsiteX31" fmla="*/ 7121179 w 9144000"/>
              <a:gd name="connsiteY31" fmla="*/ 4424400 h 4424400"/>
              <a:gd name="connsiteX32" fmla="*/ 7080681 w 9144000"/>
              <a:gd name="connsiteY32" fmla="*/ 4368706 h 4424400"/>
              <a:gd name="connsiteX33" fmla="*/ 7105499 w 9144000"/>
              <a:gd name="connsiteY33" fmla="*/ 4317212 h 4424400"/>
              <a:gd name="connsiteX34" fmla="*/ 7111844 w 9144000"/>
              <a:gd name="connsiteY34" fmla="*/ 4316848 h 4424400"/>
              <a:gd name="connsiteX35" fmla="*/ 6156740 w 9144000"/>
              <a:gd name="connsiteY35" fmla="*/ 4316848 h 4424400"/>
              <a:gd name="connsiteX36" fmla="*/ 6158088 w 9144000"/>
              <a:gd name="connsiteY36" fmla="*/ 4316848 h 4424400"/>
              <a:gd name="connsiteX37" fmla="*/ 6192445 w 9144000"/>
              <a:gd name="connsiteY37" fmla="*/ 4316848 h 4424400"/>
              <a:gd name="connsiteX38" fmla="*/ 6336976 w 9144000"/>
              <a:gd name="connsiteY38" fmla="*/ 4316848 h 4424400"/>
              <a:gd name="connsiteX39" fmla="*/ 6371333 w 9144000"/>
              <a:gd name="connsiteY39" fmla="*/ 4316848 h 4424400"/>
              <a:gd name="connsiteX40" fmla="*/ 6372681 w 9144000"/>
              <a:gd name="connsiteY40" fmla="*/ 4316848 h 4424400"/>
              <a:gd name="connsiteX41" fmla="*/ 6378446 w 9144000"/>
              <a:gd name="connsiteY41" fmla="*/ 4317068 h 4424400"/>
              <a:gd name="connsiteX42" fmla="*/ 6413830 w 9144000"/>
              <a:gd name="connsiteY42" fmla="*/ 4343498 h 4424400"/>
              <a:gd name="connsiteX43" fmla="*/ 6472657 w 9144000"/>
              <a:gd name="connsiteY43" fmla="*/ 4424400 h 4424400"/>
              <a:gd name="connsiteX44" fmla="*/ 6166075 w 9144000"/>
              <a:gd name="connsiteY44" fmla="*/ 4424400 h 4424400"/>
              <a:gd name="connsiteX45" fmla="*/ 6125577 w 9144000"/>
              <a:gd name="connsiteY45" fmla="*/ 4368706 h 4424400"/>
              <a:gd name="connsiteX46" fmla="*/ 6150395 w 9144000"/>
              <a:gd name="connsiteY46" fmla="*/ 4317212 h 4424400"/>
              <a:gd name="connsiteX47" fmla="*/ 6156740 w 9144000"/>
              <a:gd name="connsiteY47" fmla="*/ 4316848 h 4424400"/>
              <a:gd name="connsiteX48" fmla="*/ 5201639 w 9144000"/>
              <a:gd name="connsiteY48" fmla="*/ 4316848 h 4424400"/>
              <a:gd name="connsiteX49" fmla="*/ 5202987 w 9144000"/>
              <a:gd name="connsiteY49" fmla="*/ 4316848 h 4424400"/>
              <a:gd name="connsiteX50" fmla="*/ 5237344 w 9144000"/>
              <a:gd name="connsiteY50" fmla="*/ 4316848 h 4424400"/>
              <a:gd name="connsiteX51" fmla="*/ 5381874 w 9144000"/>
              <a:gd name="connsiteY51" fmla="*/ 4316848 h 4424400"/>
              <a:gd name="connsiteX52" fmla="*/ 5416232 w 9144000"/>
              <a:gd name="connsiteY52" fmla="*/ 4316848 h 4424400"/>
              <a:gd name="connsiteX53" fmla="*/ 5417579 w 9144000"/>
              <a:gd name="connsiteY53" fmla="*/ 4316848 h 4424400"/>
              <a:gd name="connsiteX54" fmla="*/ 5423345 w 9144000"/>
              <a:gd name="connsiteY54" fmla="*/ 4317068 h 4424400"/>
              <a:gd name="connsiteX55" fmla="*/ 5458728 w 9144000"/>
              <a:gd name="connsiteY55" fmla="*/ 4343498 h 4424400"/>
              <a:gd name="connsiteX56" fmla="*/ 5517555 w 9144000"/>
              <a:gd name="connsiteY56" fmla="*/ 4424400 h 4424400"/>
              <a:gd name="connsiteX57" fmla="*/ 5210974 w 9144000"/>
              <a:gd name="connsiteY57" fmla="*/ 4424400 h 4424400"/>
              <a:gd name="connsiteX58" fmla="*/ 5170476 w 9144000"/>
              <a:gd name="connsiteY58" fmla="*/ 4368706 h 4424400"/>
              <a:gd name="connsiteX59" fmla="*/ 5195293 w 9144000"/>
              <a:gd name="connsiteY59" fmla="*/ 4317212 h 4424400"/>
              <a:gd name="connsiteX60" fmla="*/ 5201639 w 9144000"/>
              <a:gd name="connsiteY60" fmla="*/ 4316848 h 4424400"/>
              <a:gd name="connsiteX61" fmla="*/ 4246535 w 9144000"/>
              <a:gd name="connsiteY61" fmla="*/ 4316848 h 4424400"/>
              <a:gd name="connsiteX62" fmla="*/ 4247882 w 9144000"/>
              <a:gd name="connsiteY62" fmla="*/ 4316848 h 4424400"/>
              <a:gd name="connsiteX63" fmla="*/ 4282239 w 9144000"/>
              <a:gd name="connsiteY63" fmla="*/ 4316848 h 4424400"/>
              <a:gd name="connsiteX64" fmla="*/ 4426770 w 9144000"/>
              <a:gd name="connsiteY64" fmla="*/ 4316848 h 4424400"/>
              <a:gd name="connsiteX65" fmla="*/ 4461128 w 9144000"/>
              <a:gd name="connsiteY65" fmla="*/ 4316848 h 4424400"/>
              <a:gd name="connsiteX66" fmla="*/ 4462477 w 9144000"/>
              <a:gd name="connsiteY66" fmla="*/ 4316848 h 4424400"/>
              <a:gd name="connsiteX67" fmla="*/ 4468241 w 9144000"/>
              <a:gd name="connsiteY67" fmla="*/ 4317068 h 4424400"/>
              <a:gd name="connsiteX68" fmla="*/ 4503624 w 9144000"/>
              <a:gd name="connsiteY68" fmla="*/ 4343498 h 4424400"/>
              <a:gd name="connsiteX69" fmla="*/ 4562451 w 9144000"/>
              <a:gd name="connsiteY69" fmla="*/ 4424400 h 4424400"/>
              <a:gd name="connsiteX70" fmla="*/ 4255869 w 9144000"/>
              <a:gd name="connsiteY70" fmla="*/ 4424400 h 4424400"/>
              <a:gd name="connsiteX71" fmla="*/ 4215370 w 9144000"/>
              <a:gd name="connsiteY71" fmla="*/ 4368706 h 4424400"/>
              <a:gd name="connsiteX72" fmla="*/ 4240189 w 9144000"/>
              <a:gd name="connsiteY72" fmla="*/ 4317212 h 4424400"/>
              <a:gd name="connsiteX73" fmla="*/ 4246535 w 9144000"/>
              <a:gd name="connsiteY73" fmla="*/ 4316848 h 4424400"/>
              <a:gd name="connsiteX74" fmla="*/ 3291449 w 9144000"/>
              <a:gd name="connsiteY74" fmla="*/ 4316848 h 4424400"/>
              <a:gd name="connsiteX75" fmla="*/ 3292798 w 9144000"/>
              <a:gd name="connsiteY75" fmla="*/ 4316848 h 4424400"/>
              <a:gd name="connsiteX76" fmla="*/ 3327154 w 9144000"/>
              <a:gd name="connsiteY76" fmla="*/ 4316848 h 4424400"/>
              <a:gd name="connsiteX77" fmla="*/ 3471684 w 9144000"/>
              <a:gd name="connsiteY77" fmla="*/ 4316848 h 4424400"/>
              <a:gd name="connsiteX78" fmla="*/ 3506041 w 9144000"/>
              <a:gd name="connsiteY78" fmla="*/ 4316848 h 4424400"/>
              <a:gd name="connsiteX79" fmla="*/ 3507390 w 9144000"/>
              <a:gd name="connsiteY79" fmla="*/ 4316848 h 4424400"/>
              <a:gd name="connsiteX80" fmla="*/ 3513155 w 9144000"/>
              <a:gd name="connsiteY80" fmla="*/ 4317068 h 4424400"/>
              <a:gd name="connsiteX81" fmla="*/ 3548540 w 9144000"/>
              <a:gd name="connsiteY81" fmla="*/ 4343498 h 4424400"/>
              <a:gd name="connsiteX82" fmla="*/ 3607366 w 9144000"/>
              <a:gd name="connsiteY82" fmla="*/ 4424400 h 4424400"/>
              <a:gd name="connsiteX83" fmla="*/ 3300786 w 9144000"/>
              <a:gd name="connsiteY83" fmla="*/ 4424400 h 4424400"/>
              <a:gd name="connsiteX84" fmla="*/ 3260288 w 9144000"/>
              <a:gd name="connsiteY84" fmla="*/ 4368706 h 4424400"/>
              <a:gd name="connsiteX85" fmla="*/ 3285106 w 9144000"/>
              <a:gd name="connsiteY85" fmla="*/ 4317212 h 4424400"/>
              <a:gd name="connsiteX86" fmla="*/ 3291449 w 9144000"/>
              <a:gd name="connsiteY86" fmla="*/ 4316848 h 4424400"/>
              <a:gd name="connsiteX87" fmla="*/ 2336347 w 9144000"/>
              <a:gd name="connsiteY87" fmla="*/ 4316848 h 4424400"/>
              <a:gd name="connsiteX88" fmla="*/ 2337695 w 9144000"/>
              <a:gd name="connsiteY88" fmla="*/ 4316848 h 4424400"/>
              <a:gd name="connsiteX89" fmla="*/ 2372052 w 9144000"/>
              <a:gd name="connsiteY89" fmla="*/ 4316848 h 4424400"/>
              <a:gd name="connsiteX90" fmla="*/ 2516583 w 9144000"/>
              <a:gd name="connsiteY90" fmla="*/ 4316848 h 4424400"/>
              <a:gd name="connsiteX91" fmla="*/ 2550941 w 9144000"/>
              <a:gd name="connsiteY91" fmla="*/ 4316848 h 4424400"/>
              <a:gd name="connsiteX92" fmla="*/ 2552289 w 9144000"/>
              <a:gd name="connsiteY92" fmla="*/ 4316848 h 4424400"/>
              <a:gd name="connsiteX93" fmla="*/ 2558055 w 9144000"/>
              <a:gd name="connsiteY93" fmla="*/ 4317068 h 4424400"/>
              <a:gd name="connsiteX94" fmla="*/ 2593438 w 9144000"/>
              <a:gd name="connsiteY94" fmla="*/ 4343498 h 4424400"/>
              <a:gd name="connsiteX95" fmla="*/ 2652265 w 9144000"/>
              <a:gd name="connsiteY95" fmla="*/ 4424400 h 4424400"/>
              <a:gd name="connsiteX96" fmla="*/ 2345683 w 9144000"/>
              <a:gd name="connsiteY96" fmla="*/ 4424400 h 4424400"/>
              <a:gd name="connsiteX97" fmla="*/ 2305184 w 9144000"/>
              <a:gd name="connsiteY97" fmla="*/ 4368706 h 4424400"/>
              <a:gd name="connsiteX98" fmla="*/ 2330002 w 9144000"/>
              <a:gd name="connsiteY98" fmla="*/ 4317212 h 4424400"/>
              <a:gd name="connsiteX99" fmla="*/ 2336347 w 9144000"/>
              <a:gd name="connsiteY99" fmla="*/ 4316848 h 4424400"/>
              <a:gd name="connsiteX100" fmla="*/ 1381247 w 9144000"/>
              <a:gd name="connsiteY100" fmla="*/ 4316848 h 4424400"/>
              <a:gd name="connsiteX101" fmla="*/ 1382594 w 9144000"/>
              <a:gd name="connsiteY101" fmla="*/ 4316848 h 4424400"/>
              <a:gd name="connsiteX102" fmla="*/ 1416953 w 9144000"/>
              <a:gd name="connsiteY102" fmla="*/ 4316848 h 4424400"/>
              <a:gd name="connsiteX103" fmla="*/ 1561482 w 9144000"/>
              <a:gd name="connsiteY103" fmla="*/ 4316848 h 4424400"/>
              <a:gd name="connsiteX104" fmla="*/ 1595839 w 9144000"/>
              <a:gd name="connsiteY104" fmla="*/ 4316848 h 4424400"/>
              <a:gd name="connsiteX105" fmla="*/ 1597187 w 9144000"/>
              <a:gd name="connsiteY105" fmla="*/ 4316848 h 4424400"/>
              <a:gd name="connsiteX106" fmla="*/ 1602952 w 9144000"/>
              <a:gd name="connsiteY106" fmla="*/ 4317068 h 4424400"/>
              <a:gd name="connsiteX107" fmla="*/ 1638336 w 9144000"/>
              <a:gd name="connsiteY107" fmla="*/ 4343498 h 4424400"/>
              <a:gd name="connsiteX108" fmla="*/ 1697163 w 9144000"/>
              <a:gd name="connsiteY108" fmla="*/ 4424400 h 4424400"/>
              <a:gd name="connsiteX109" fmla="*/ 1390583 w 9144000"/>
              <a:gd name="connsiteY109" fmla="*/ 4424400 h 4424400"/>
              <a:gd name="connsiteX110" fmla="*/ 1350085 w 9144000"/>
              <a:gd name="connsiteY110" fmla="*/ 4368706 h 4424400"/>
              <a:gd name="connsiteX111" fmla="*/ 1374902 w 9144000"/>
              <a:gd name="connsiteY111" fmla="*/ 4317212 h 4424400"/>
              <a:gd name="connsiteX112" fmla="*/ 1381247 w 9144000"/>
              <a:gd name="connsiteY112" fmla="*/ 4316848 h 4424400"/>
              <a:gd name="connsiteX113" fmla="*/ 426143 w 9144000"/>
              <a:gd name="connsiteY113" fmla="*/ 4316848 h 4424400"/>
              <a:gd name="connsiteX114" fmla="*/ 427491 w 9144000"/>
              <a:gd name="connsiteY114" fmla="*/ 4316848 h 4424400"/>
              <a:gd name="connsiteX115" fmla="*/ 461848 w 9144000"/>
              <a:gd name="connsiteY115" fmla="*/ 4316848 h 4424400"/>
              <a:gd name="connsiteX116" fmla="*/ 606378 w 9144000"/>
              <a:gd name="connsiteY116" fmla="*/ 4316848 h 4424400"/>
              <a:gd name="connsiteX117" fmla="*/ 640736 w 9144000"/>
              <a:gd name="connsiteY117" fmla="*/ 4316848 h 4424400"/>
              <a:gd name="connsiteX118" fmla="*/ 642083 w 9144000"/>
              <a:gd name="connsiteY118" fmla="*/ 4316848 h 4424400"/>
              <a:gd name="connsiteX119" fmla="*/ 647848 w 9144000"/>
              <a:gd name="connsiteY119" fmla="*/ 4317068 h 4424400"/>
              <a:gd name="connsiteX120" fmla="*/ 683232 w 9144000"/>
              <a:gd name="connsiteY120" fmla="*/ 4343498 h 4424400"/>
              <a:gd name="connsiteX121" fmla="*/ 742059 w 9144000"/>
              <a:gd name="connsiteY121" fmla="*/ 4424400 h 4424400"/>
              <a:gd name="connsiteX122" fmla="*/ 435478 w 9144000"/>
              <a:gd name="connsiteY122" fmla="*/ 4424400 h 4424400"/>
              <a:gd name="connsiteX123" fmla="*/ 394980 w 9144000"/>
              <a:gd name="connsiteY123" fmla="*/ 4368706 h 4424400"/>
              <a:gd name="connsiteX124" fmla="*/ 419798 w 9144000"/>
              <a:gd name="connsiteY124" fmla="*/ 4317212 h 4424400"/>
              <a:gd name="connsiteX125" fmla="*/ 426143 w 9144000"/>
              <a:gd name="connsiteY125" fmla="*/ 4316848 h 4424400"/>
              <a:gd name="connsiteX126" fmla="*/ 8544500 w 9144000"/>
              <a:gd name="connsiteY126" fmla="*/ 3945632 h 4424400"/>
              <a:gd name="connsiteX127" fmla="*/ 8545848 w 9144000"/>
              <a:gd name="connsiteY127" fmla="*/ 3945632 h 4424400"/>
              <a:gd name="connsiteX128" fmla="*/ 8580205 w 9144000"/>
              <a:gd name="connsiteY128" fmla="*/ 3945632 h 4424400"/>
              <a:gd name="connsiteX129" fmla="*/ 8724736 w 9144000"/>
              <a:gd name="connsiteY129" fmla="*/ 3945632 h 4424400"/>
              <a:gd name="connsiteX130" fmla="*/ 8759093 w 9144000"/>
              <a:gd name="connsiteY130" fmla="*/ 3945632 h 4424400"/>
              <a:gd name="connsiteX131" fmla="*/ 8760440 w 9144000"/>
              <a:gd name="connsiteY131" fmla="*/ 3945632 h 4424400"/>
              <a:gd name="connsiteX132" fmla="*/ 8766206 w 9144000"/>
              <a:gd name="connsiteY132" fmla="*/ 3945852 h 4424400"/>
              <a:gd name="connsiteX133" fmla="*/ 8801590 w 9144000"/>
              <a:gd name="connsiteY133" fmla="*/ 3972282 h 4424400"/>
              <a:gd name="connsiteX134" fmla="*/ 8931095 w 9144000"/>
              <a:gd name="connsiteY134" fmla="*/ 4150386 h 4424400"/>
              <a:gd name="connsiteX135" fmla="*/ 8929616 w 9144000"/>
              <a:gd name="connsiteY135" fmla="*/ 4190310 h 4424400"/>
              <a:gd name="connsiteX136" fmla="*/ 8802784 w 9144000"/>
              <a:gd name="connsiteY136" fmla="*/ 4409470 h 4424400"/>
              <a:gd name="connsiteX137" fmla="*/ 8792859 w 9144000"/>
              <a:gd name="connsiteY137" fmla="*/ 4424400 h 4424400"/>
              <a:gd name="connsiteX138" fmla="*/ 8513464 w 9144000"/>
              <a:gd name="connsiteY138" fmla="*/ 4424400 h 4424400"/>
              <a:gd name="connsiteX139" fmla="*/ 8512622 w 9144000"/>
              <a:gd name="connsiteY139" fmla="*/ 4423475 h 4424400"/>
              <a:gd name="connsiteX140" fmla="*/ 8514353 w 9144000"/>
              <a:gd name="connsiteY140" fmla="*/ 4387154 h 4424400"/>
              <a:gd name="connsiteX141" fmla="*/ 8639488 w 9144000"/>
              <a:gd name="connsiteY141" fmla="*/ 4170977 h 4424400"/>
              <a:gd name="connsiteX142" fmla="*/ 8513337 w 9144000"/>
              <a:gd name="connsiteY142" fmla="*/ 3997490 h 4424400"/>
              <a:gd name="connsiteX143" fmla="*/ 8538155 w 9144000"/>
              <a:gd name="connsiteY143" fmla="*/ 3945996 h 4424400"/>
              <a:gd name="connsiteX144" fmla="*/ 8544500 w 9144000"/>
              <a:gd name="connsiteY144" fmla="*/ 3945632 h 4424400"/>
              <a:gd name="connsiteX145" fmla="*/ 7589396 w 9144000"/>
              <a:gd name="connsiteY145" fmla="*/ 3945632 h 4424400"/>
              <a:gd name="connsiteX146" fmla="*/ 7590744 w 9144000"/>
              <a:gd name="connsiteY146" fmla="*/ 3945632 h 4424400"/>
              <a:gd name="connsiteX147" fmla="*/ 7625101 w 9144000"/>
              <a:gd name="connsiteY147" fmla="*/ 3945632 h 4424400"/>
              <a:gd name="connsiteX148" fmla="*/ 7769632 w 9144000"/>
              <a:gd name="connsiteY148" fmla="*/ 3945632 h 4424400"/>
              <a:gd name="connsiteX149" fmla="*/ 7803989 w 9144000"/>
              <a:gd name="connsiteY149" fmla="*/ 3945632 h 4424400"/>
              <a:gd name="connsiteX150" fmla="*/ 7805337 w 9144000"/>
              <a:gd name="connsiteY150" fmla="*/ 3945632 h 4424400"/>
              <a:gd name="connsiteX151" fmla="*/ 7811102 w 9144000"/>
              <a:gd name="connsiteY151" fmla="*/ 3945852 h 4424400"/>
              <a:gd name="connsiteX152" fmla="*/ 7846486 w 9144000"/>
              <a:gd name="connsiteY152" fmla="*/ 3972282 h 4424400"/>
              <a:gd name="connsiteX153" fmla="*/ 7975991 w 9144000"/>
              <a:gd name="connsiteY153" fmla="*/ 4150386 h 4424400"/>
              <a:gd name="connsiteX154" fmla="*/ 7974512 w 9144000"/>
              <a:gd name="connsiteY154" fmla="*/ 4190310 h 4424400"/>
              <a:gd name="connsiteX155" fmla="*/ 7847680 w 9144000"/>
              <a:gd name="connsiteY155" fmla="*/ 4409470 h 4424400"/>
              <a:gd name="connsiteX156" fmla="*/ 7837756 w 9144000"/>
              <a:gd name="connsiteY156" fmla="*/ 4424400 h 4424400"/>
              <a:gd name="connsiteX157" fmla="*/ 7558360 w 9144000"/>
              <a:gd name="connsiteY157" fmla="*/ 4424400 h 4424400"/>
              <a:gd name="connsiteX158" fmla="*/ 7557518 w 9144000"/>
              <a:gd name="connsiteY158" fmla="*/ 4423475 h 4424400"/>
              <a:gd name="connsiteX159" fmla="*/ 7559250 w 9144000"/>
              <a:gd name="connsiteY159" fmla="*/ 4387154 h 4424400"/>
              <a:gd name="connsiteX160" fmla="*/ 7684384 w 9144000"/>
              <a:gd name="connsiteY160" fmla="*/ 4170977 h 4424400"/>
              <a:gd name="connsiteX161" fmla="*/ 7558233 w 9144000"/>
              <a:gd name="connsiteY161" fmla="*/ 3997490 h 4424400"/>
              <a:gd name="connsiteX162" fmla="*/ 7583051 w 9144000"/>
              <a:gd name="connsiteY162" fmla="*/ 3945996 h 4424400"/>
              <a:gd name="connsiteX163" fmla="*/ 7589396 w 9144000"/>
              <a:gd name="connsiteY163" fmla="*/ 3945632 h 4424400"/>
              <a:gd name="connsiteX164" fmla="*/ 6634292 w 9144000"/>
              <a:gd name="connsiteY164" fmla="*/ 3945632 h 4424400"/>
              <a:gd name="connsiteX165" fmla="*/ 6635640 w 9144000"/>
              <a:gd name="connsiteY165" fmla="*/ 3945632 h 4424400"/>
              <a:gd name="connsiteX166" fmla="*/ 6669997 w 9144000"/>
              <a:gd name="connsiteY166" fmla="*/ 3945632 h 4424400"/>
              <a:gd name="connsiteX167" fmla="*/ 6814528 w 9144000"/>
              <a:gd name="connsiteY167" fmla="*/ 3945632 h 4424400"/>
              <a:gd name="connsiteX168" fmla="*/ 6848885 w 9144000"/>
              <a:gd name="connsiteY168" fmla="*/ 3945632 h 4424400"/>
              <a:gd name="connsiteX169" fmla="*/ 6850233 w 9144000"/>
              <a:gd name="connsiteY169" fmla="*/ 3945632 h 4424400"/>
              <a:gd name="connsiteX170" fmla="*/ 6855998 w 9144000"/>
              <a:gd name="connsiteY170" fmla="*/ 3945852 h 4424400"/>
              <a:gd name="connsiteX171" fmla="*/ 6891382 w 9144000"/>
              <a:gd name="connsiteY171" fmla="*/ 3972282 h 4424400"/>
              <a:gd name="connsiteX172" fmla="*/ 7020887 w 9144000"/>
              <a:gd name="connsiteY172" fmla="*/ 4150386 h 4424400"/>
              <a:gd name="connsiteX173" fmla="*/ 7019408 w 9144000"/>
              <a:gd name="connsiteY173" fmla="*/ 4190310 h 4424400"/>
              <a:gd name="connsiteX174" fmla="*/ 6892576 w 9144000"/>
              <a:gd name="connsiteY174" fmla="*/ 4409470 h 4424400"/>
              <a:gd name="connsiteX175" fmla="*/ 6882652 w 9144000"/>
              <a:gd name="connsiteY175" fmla="*/ 4424400 h 4424400"/>
              <a:gd name="connsiteX176" fmla="*/ 6603256 w 9144000"/>
              <a:gd name="connsiteY176" fmla="*/ 4424400 h 4424400"/>
              <a:gd name="connsiteX177" fmla="*/ 6602414 w 9144000"/>
              <a:gd name="connsiteY177" fmla="*/ 4423475 h 4424400"/>
              <a:gd name="connsiteX178" fmla="*/ 6604146 w 9144000"/>
              <a:gd name="connsiteY178" fmla="*/ 4387154 h 4424400"/>
              <a:gd name="connsiteX179" fmla="*/ 6729280 w 9144000"/>
              <a:gd name="connsiteY179" fmla="*/ 4170977 h 4424400"/>
              <a:gd name="connsiteX180" fmla="*/ 6603129 w 9144000"/>
              <a:gd name="connsiteY180" fmla="*/ 3997490 h 4424400"/>
              <a:gd name="connsiteX181" fmla="*/ 6627947 w 9144000"/>
              <a:gd name="connsiteY181" fmla="*/ 3945996 h 4424400"/>
              <a:gd name="connsiteX182" fmla="*/ 6634292 w 9144000"/>
              <a:gd name="connsiteY182" fmla="*/ 3945632 h 4424400"/>
              <a:gd name="connsiteX183" fmla="*/ 5679190 w 9144000"/>
              <a:gd name="connsiteY183" fmla="*/ 3945632 h 4424400"/>
              <a:gd name="connsiteX184" fmla="*/ 5680538 w 9144000"/>
              <a:gd name="connsiteY184" fmla="*/ 3945632 h 4424400"/>
              <a:gd name="connsiteX185" fmla="*/ 5714894 w 9144000"/>
              <a:gd name="connsiteY185" fmla="*/ 3945632 h 4424400"/>
              <a:gd name="connsiteX186" fmla="*/ 5859424 w 9144000"/>
              <a:gd name="connsiteY186" fmla="*/ 3945632 h 4424400"/>
              <a:gd name="connsiteX187" fmla="*/ 5893783 w 9144000"/>
              <a:gd name="connsiteY187" fmla="*/ 3945632 h 4424400"/>
              <a:gd name="connsiteX188" fmla="*/ 5895129 w 9144000"/>
              <a:gd name="connsiteY188" fmla="*/ 3945632 h 4424400"/>
              <a:gd name="connsiteX189" fmla="*/ 5900894 w 9144000"/>
              <a:gd name="connsiteY189" fmla="*/ 3945852 h 4424400"/>
              <a:gd name="connsiteX190" fmla="*/ 5936279 w 9144000"/>
              <a:gd name="connsiteY190" fmla="*/ 3972282 h 4424400"/>
              <a:gd name="connsiteX191" fmla="*/ 6065783 w 9144000"/>
              <a:gd name="connsiteY191" fmla="*/ 4150386 h 4424400"/>
              <a:gd name="connsiteX192" fmla="*/ 6064305 w 9144000"/>
              <a:gd name="connsiteY192" fmla="*/ 4190310 h 4424400"/>
              <a:gd name="connsiteX193" fmla="*/ 5937473 w 9144000"/>
              <a:gd name="connsiteY193" fmla="*/ 4409470 h 4424400"/>
              <a:gd name="connsiteX194" fmla="*/ 5927549 w 9144000"/>
              <a:gd name="connsiteY194" fmla="*/ 4424400 h 4424400"/>
              <a:gd name="connsiteX195" fmla="*/ 5648155 w 9144000"/>
              <a:gd name="connsiteY195" fmla="*/ 4424400 h 4424400"/>
              <a:gd name="connsiteX196" fmla="*/ 5647312 w 9144000"/>
              <a:gd name="connsiteY196" fmla="*/ 4423475 h 4424400"/>
              <a:gd name="connsiteX197" fmla="*/ 5649042 w 9144000"/>
              <a:gd name="connsiteY197" fmla="*/ 4387154 h 4424400"/>
              <a:gd name="connsiteX198" fmla="*/ 5774176 w 9144000"/>
              <a:gd name="connsiteY198" fmla="*/ 4170977 h 4424400"/>
              <a:gd name="connsiteX199" fmla="*/ 5648026 w 9144000"/>
              <a:gd name="connsiteY199" fmla="*/ 3997490 h 4424400"/>
              <a:gd name="connsiteX200" fmla="*/ 5672845 w 9144000"/>
              <a:gd name="connsiteY200" fmla="*/ 3945996 h 4424400"/>
              <a:gd name="connsiteX201" fmla="*/ 5679190 w 9144000"/>
              <a:gd name="connsiteY201" fmla="*/ 3945632 h 4424400"/>
              <a:gd name="connsiteX202" fmla="*/ 4724086 w 9144000"/>
              <a:gd name="connsiteY202" fmla="*/ 3945632 h 4424400"/>
              <a:gd name="connsiteX203" fmla="*/ 4725437 w 9144000"/>
              <a:gd name="connsiteY203" fmla="*/ 3945632 h 4424400"/>
              <a:gd name="connsiteX204" fmla="*/ 4759792 w 9144000"/>
              <a:gd name="connsiteY204" fmla="*/ 3945632 h 4424400"/>
              <a:gd name="connsiteX205" fmla="*/ 4904320 w 9144000"/>
              <a:gd name="connsiteY205" fmla="*/ 3945632 h 4424400"/>
              <a:gd name="connsiteX206" fmla="*/ 4938679 w 9144000"/>
              <a:gd name="connsiteY206" fmla="*/ 3945632 h 4424400"/>
              <a:gd name="connsiteX207" fmla="*/ 4940026 w 9144000"/>
              <a:gd name="connsiteY207" fmla="*/ 3945632 h 4424400"/>
              <a:gd name="connsiteX208" fmla="*/ 4945794 w 9144000"/>
              <a:gd name="connsiteY208" fmla="*/ 3945852 h 4424400"/>
              <a:gd name="connsiteX209" fmla="*/ 4981175 w 9144000"/>
              <a:gd name="connsiteY209" fmla="*/ 3972282 h 4424400"/>
              <a:gd name="connsiteX210" fmla="*/ 5110683 w 9144000"/>
              <a:gd name="connsiteY210" fmla="*/ 4150386 h 4424400"/>
              <a:gd name="connsiteX211" fmla="*/ 5109202 w 9144000"/>
              <a:gd name="connsiteY211" fmla="*/ 4190310 h 4424400"/>
              <a:gd name="connsiteX212" fmla="*/ 4982371 w 9144000"/>
              <a:gd name="connsiteY212" fmla="*/ 4409470 h 4424400"/>
              <a:gd name="connsiteX213" fmla="*/ 4972446 w 9144000"/>
              <a:gd name="connsiteY213" fmla="*/ 4424400 h 4424400"/>
              <a:gd name="connsiteX214" fmla="*/ 4693051 w 9144000"/>
              <a:gd name="connsiteY214" fmla="*/ 4424400 h 4424400"/>
              <a:gd name="connsiteX215" fmla="*/ 4692209 w 9144000"/>
              <a:gd name="connsiteY215" fmla="*/ 4423475 h 4424400"/>
              <a:gd name="connsiteX216" fmla="*/ 4693939 w 9144000"/>
              <a:gd name="connsiteY216" fmla="*/ 4387154 h 4424400"/>
              <a:gd name="connsiteX217" fmla="*/ 4819075 w 9144000"/>
              <a:gd name="connsiteY217" fmla="*/ 4170977 h 4424400"/>
              <a:gd name="connsiteX218" fmla="*/ 4692923 w 9144000"/>
              <a:gd name="connsiteY218" fmla="*/ 3997490 h 4424400"/>
              <a:gd name="connsiteX219" fmla="*/ 4717742 w 9144000"/>
              <a:gd name="connsiteY219" fmla="*/ 3945996 h 4424400"/>
              <a:gd name="connsiteX220" fmla="*/ 4724086 w 9144000"/>
              <a:gd name="connsiteY220" fmla="*/ 3945632 h 4424400"/>
              <a:gd name="connsiteX221" fmla="*/ 3769001 w 9144000"/>
              <a:gd name="connsiteY221" fmla="*/ 3945632 h 4424400"/>
              <a:gd name="connsiteX222" fmla="*/ 3770348 w 9144000"/>
              <a:gd name="connsiteY222" fmla="*/ 3945632 h 4424400"/>
              <a:gd name="connsiteX223" fmla="*/ 3804707 w 9144000"/>
              <a:gd name="connsiteY223" fmla="*/ 3945632 h 4424400"/>
              <a:gd name="connsiteX224" fmla="*/ 3949235 w 9144000"/>
              <a:gd name="connsiteY224" fmla="*/ 3945632 h 4424400"/>
              <a:gd name="connsiteX225" fmla="*/ 3983594 w 9144000"/>
              <a:gd name="connsiteY225" fmla="*/ 3945632 h 4424400"/>
              <a:gd name="connsiteX226" fmla="*/ 3984940 w 9144000"/>
              <a:gd name="connsiteY226" fmla="*/ 3945632 h 4424400"/>
              <a:gd name="connsiteX227" fmla="*/ 3990704 w 9144000"/>
              <a:gd name="connsiteY227" fmla="*/ 3945852 h 4424400"/>
              <a:gd name="connsiteX228" fmla="*/ 4026089 w 9144000"/>
              <a:gd name="connsiteY228" fmla="*/ 3972282 h 4424400"/>
              <a:gd name="connsiteX229" fmla="*/ 4155595 w 9144000"/>
              <a:gd name="connsiteY229" fmla="*/ 4150386 h 4424400"/>
              <a:gd name="connsiteX230" fmla="*/ 4154115 w 9144000"/>
              <a:gd name="connsiteY230" fmla="*/ 4190310 h 4424400"/>
              <a:gd name="connsiteX231" fmla="*/ 4027283 w 9144000"/>
              <a:gd name="connsiteY231" fmla="*/ 4409470 h 4424400"/>
              <a:gd name="connsiteX232" fmla="*/ 4017360 w 9144000"/>
              <a:gd name="connsiteY232" fmla="*/ 4424400 h 4424400"/>
              <a:gd name="connsiteX233" fmla="*/ 3737965 w 9144000"/>
              <a:gd name="connsiteY233" fmla="*/ 4424400 h 4424400"/>
              <a:gd name="connsiteX234" fmla="*/ 3737123 w 9144000"/>
              <a:gd name="connsiteY234" fmla="*/ 4423475 h 4424400"/>
              <a:gd name="connsiteX235" fmla="*/ 3738855 w 9144000"/>
              <a:gd name="connsiteY235" fmla="*/ 4387154 h 4424400"/>
              <a:gd name="connsiteX236" fmla="*/ 3863989 w 9144000"/>
              <a:gd name="connsiteY236" fmla="*/ 4170977 h 4424400"/>
              <a:gd name="connsiteX237" fmla="*/ 3737838 w 9144000"/>
              <a:gd name="connsiteY237" fmla="*/ 3997490 h 4424400"/>
              <a:gd name="connsiteX238" fmla="*/ 3762656 w 9144000"/>
              <a:gd name="connsiteY238" fmla="*/ 3945996 h 4424400"/>
              <a:gd name="connsiteX239" fmla="*/ 3769001 w 9144000"/>
              <a:gd name="connsiteY239" fmla="*/ 3945632 h 4424400"/>
              <a:gd name="connsiteX240" fmla="*/ 2813898 w 9144000"/>
              <a:gd name="connsiteY240" fmla="*/ 3945632 h 4424400"/>
              <a:gd name="connsiteX241" fmla="*/ 2815247 w 9144000"/>
              <a:gd name="connsiteY241" fmla="*/ 3945632 h 4424400"/>
              <a:gd name="connsiteX242" fmla="*/ 2849605 w 9144000"/>
              <a:gd name="connsiteY242" fmla="*/ 3945632 h 4424400"/>
              <a:gd name="connsiteX243" fmla="*/ 2994136 w 9144000"/>
              <a:gd name="connsiteY243" fmla="*/ 3945632 h 4424400"/>
              <a:gd name="connsiteX244" fmla="*/ 3028494 w 9144000"/>
              <a:gd name="connsiteY244" fmla="*/ 3945632 h 4424400"/>
              <a:gd name="connsiteX245" fmla="*/ 3029842 w 9144000"/>
              <a:gd name="connsiteY245" fmla="*/ 3945632 h 4424400"/>
              <a:gd name="connsiteX246" fmla="*/ 3035607 w 9144000"/>
              <a:gd name="connsiteY246" fmla="*/ 3945852 h 4424400"/>
              <a:gd name="connsiteX247" fmla="*/ 3070994 w 9144000"/>
              <a:gd name="connsiteY247" fmla="*/ 3972282 h 4424400"/>
              <a:gd name="connsiteX248" fmla="*/ 3200497 w 9144000"/>
              <a:gd name="connsiteY248" fmla="*/ 4150386 h 4424400"/>
              <a:gd name="connsiteX249" fmla="*/ 3199016 w 9144000"/>
              <a:gd name="connsiteY249" fmla="*/ 4190310 h 4424400"/>
              <a:gd name="connsiteX250" fmla="*/ 3072186 w 9144000"/>
              <a:gd name="connsiteY250" fmla="*/ 4409470 h 4424400"/>
              <a:gd name="connsiteX251" fmla="*/ 3062261 w 9144000"/>
              <a:gd name="connsiteY251" fmla="*/ 4424400 h 4424400"/>
              <a:gd name="connsiteX252" fmla="*/ 2782864 w 9144000"/>
              <a:gd name="connsiteY252" fmla="*/ 4424400 h 4424400"/>
              <a:gd name="connsiteX253" fmla="*/ 2782023 w 9144000"/>
              <a:gd name="connsiteY253" fmla="*/ 4423475 h 4424400"/>
              <a:gd name="connsiteX254" fmla="*/ 2783753 w 9144000"/>
              <a:gd name="connsiteY254" fmla="*/ 4387154 h 4424400"/>
              <a:gd name="connsiteX255" fmla="*/ 2908887 w 9144000"/>
              <a:gd name="connsiteY255" fmla="*/ 4170977 h 4424400"/>
              <a:gd name="connsiteX256" fmla="*/ 2782736 w 9144000"/>
              <a:gd name="connsiteY256" fmla="*/ 3997490 h 4424400"/>
              <a:gd name="connsiteX257" fmla="*/ 2807556 w 9144000"/>
              <a:gd name="connsiteY257" fmla="*/ 3945996 h 4424400"/>
              <a:gd name="connsiteX258" fmla="*/ 2813898 w 9144000"/>
              <a:gd name="connsiteY258" fmla="*/ 3945632 h 4424400"/>
              <a:gd name="connsiteX259" fmla="*/ 1858797 w 9144000"/>
              <a:gd name="connsiteY259" fmla="*/ 3945632 h 4424400"/>
              <a:gd name="connsiteX260" fmla="*/ 1860146 w 9144000"/>
              <a:gd name="connsiteY260" fmla="*/ 3945632 h 4424400"/>
              <a:gd name="connsiteX261" fmla="*/ 1894503 w 9144000"/>
              <a:gd name="connsiteY261" fmla="*/ 3945632 h 4424400"/>
              <a:gd name="connsiteX262" fmla="*/ 2039033 w 9144000"/>
              <a:gd name="connsiteY262" fmla="*/ 3945632 h 4424400"/>
              <a:gd name="connsiteX263" fmla="*/ 2073390 w 9144000"/>
              <a:gd name="connsiteY263" fmla="*/ 3945632 h 4424400"/>
              <a:gd name="connsiteX264" fmla="*/ 2074737 w 9144000"/>
              <a:gd name="connsiteY264" fmla="*/ 3945632 h 4424400"/>
              <a:gd name="connsiteX265" fmla="*/ 2080503 w 9144000"/>
              <a:gd name="connsiteY265" fmla="*/ 3945852 h 4424400"/>
              <a:gd name="connsiteX266" fmla="*/ 2115886 w 9144000"/>
              <a:gd name="connsiteY266" fmla="*/ 3972282 h 4424400"/>
              <a:gd name="connsiteX267" fmla="*/ 2245389 w 9144000"/>
              <a:gd name="connsiteY267" fmla="*/ 4150386 h 4424400"/>
              <a:gd name="connsiteX268" fmla="*/ 2243912 w 9144000"/>
              <a:gd name="connsiteY268" fmla="*/ 4190310 h 4424400"/>
              <a:gd name="connsiteX269" fmla="*/ 2117080 w 9144000"/>
              <a:gd name="connsiteY269" fmla="*/ 4409470 h 4424400"/>
              <a:gd name="connsiteX270" fmla="*/ 2107156 w 9144000"/>
              <a:gd name="connsiteY270" fmla="*/ 4424400 h 4424400"/>
              <a:gd name="connsiteX271" fmla="*/ 1827762 w 9144000"/>
              <a:gd name="connsiteY271" fmla="*/ 4424400 h 4424400"/>
              <a:gd name="connsiteX272" fmla="*/ 1826920 w 9144000"/>
              <a:gd name="connsiteY272" fmla="*/ 4423475 h 4424400"/>
              <a:gd name="connsiteX273" fmla="*/ 1828651 w 9144000"/>
              <a:gd name="connsiteY273" fmla="*/ 4387154 h 4424400"/>
              <a:gd name="connsiteX274" fmla="*/ 1953786 w 9144000"/>
              <a:gd name="connsiteY274" fmla="*/ 4170977 h 4424400"/>
              <a:gd name="connsiteX275" fmla="*/ 1827635 w 9144000"/>
              <a:gd name="connsiteY275" fmla="*/ 3997490 h 4424400"/>
              <a:gd name="connsiteX276" fmla="*/ 1852453 w 9144000"/>
              <a:gd name="connsiteY276" fmla="*/ 3945996 h 4424400"/>
              <a:gd name="connsiteX277" fmla="*/ 1858797 w 9144000"/>
              <a:gd name="connsiteY277" fmla="*/ 3945632 h 4424400"/>
              <a:gd name="connsiteX278" fmla="*/ 903694 w 9144000"/>
              <a:gd name="connsiteY278" fmla="*/ 3945632 h 4424400"/>
              <a:gd name="connsiteX279" fmla="*/ 905042 w 9144000"/>
              <a:gd name="connsiteY279" fmla="*/ 3945632 h 4424400"/>
              <a:gd name="connsiteX280" fmla="*/ 939399 w 9144000"/>
              <a:gd name="connsiteY280" fmla="*/ 3945632 h 4424400"/>
              <a:gd name="connsiteX281" fmla="*/ 1083930 w 9144000"/>
              <a:gd name="connsiteY281" fmla="*/ 3945632 h 4424400"/>
              <a:gd name="connsiteX282" fmla="*/ 1118287 w 9144000"/>
              <a:gd name="connsiteY282" fmla="*/ 3945632 h 4424400"/>
              <a:gd name="connsiteX283" fmla="*/ 1119635 w 9144000"/>
              <a:gd name="connsiteY283" fmla="*/ 3945632 h 4424400"/>
              <a:gd name="connsiteX284" fmla="*/ 1125400 w 9144000"/>
              <a:gd name="connsiteY284" fmla="*/ 3945852 h 4424400"/>
              <a:gd name="connsiteX285" fmla="*/ 1160786 w 9144000"/>
              <a:gd name="connsiteY285" fmla="*/ 3972282 h 4424400"/>
              <a:gd name="connsiteX286" fmla="*/ 1290290 w 9144000"/>
              <a:gd name="connsiteY286" fmla="*/ 4150386 h 4424400"/>
              <a:gd name="connsiteX287" fmla="*/ 1288812 w 9144000"/>
              <a:gd name="connsiteY287" fmla="*/ 4190310 h 4424400"/>
              <a:gd name="connsiteX288" fmla="*/ 1161979 w 9144000"/>
              <a:gd name="connsiteY288" fmla="*/ 4409470 h 4424400"/>
              <a:gd name="connsiteX289" fmla="*/ 1152055 w 9144000"/>
              <a:gd name="connsiteY289" fmla="*/ 4424400 h 4424400"/>
              <a:gd name="connsiteX290" fmla="*/ 872658 w 9144000"/>
              <a:gd name="connsiteY290" fmla="*/ 4424400 h 4424400"/>
              <a:gd name="connsiteX291" fmla="*/ 871816 w 9144000"/>
              <a:gd name="connsiteY291" fmla="*/ 4423475 h 4424400"/>
              <a:gd name="connsiteX292" fmla="*/ 873547 w 9144000"/>
              <a:gd name="connsiteY292" fmla="*/ 4387154 h 4424400"/>
              <a:gd name="connsiteX293" fmla="*/ 998682 w 9144000"/>
              <a:gd name="connsiteY293" fmla="*/ 4170977 h 4424400"/>
              <a:gd name="connsiteX294" fmla="*/ 872531 w 9144000"/>
              <a:gd name="connsiteY294" fmla="*/ 3997490 h 4424400"/>
              <a:gd name="connsiteX295" fmla="*/ 897349 w 9144000"/>
              <a:gd name="connsiteY295" fmla="*/ 3945996 h 4424400"/>
              <a:gd name="connsiteX296" fmla="*/ 903694 w 9144000"/>
              <a:gd name="connsiteY296" fmla="*/ 3945632 h 4424400"/>
              <a:gd name="connsiteX297" fmla="*/ 0 w 9144000"/>
              <a:gd name="connsiteY297" fmla="*/ 3945632 h 4424400"/>
              <a:gd name="connsiteX298" fmla="*/ 128828 w 9144000"/>
              <a:gd name="connsiteY298" fmla="*/ 3945632 h 4424400"/>
              <a:gd name="connsiteX299" fmla="*/ 163184 w 9144000"/>
              <a:gd name="connsiteY299" fmla="*/ 3945632 h 4424400"/>
              <a:gd name="connsiteX300" fmla="*/ 164532 w 9144000"/>
              <a:gd name="connsiteY300" fmla="*/ 3945632 h 4424400"/>
              <a:gd name="connsiteX301" fmla="*/ 170297 w 9144000"/>
              <a:gd name="connsiteY301" fmla="*/ 3945852 h 4424400"/>
              <a:gd name="connsiteX302" fmla="*/ 205682 w 9144000"/>
              <a:gd name="connsiteY302" fmla="*/ 3972282 h 4424400"/>
              <a:gd name="connsiteX303" fmla="*/ 335186 w 9144000"/>
              <a:gd name="connsiteY303" fmla="*/ 4150386 h 4424400"/>
              <a:gd name="connsiteX304" fmla="*/ 333707 w 9144000"/>
              <a:gd name="connsiteY304" fmla="*/ 4190310 h 4424400"/>
              <a:gd name="connsiteX305" fmla="*/ 206876 w 9144000"/>
              <a:gd name="connsiteY305" fmla="*/ 4409470 h 4424400"/>
              <a:gd name="connsiteX306" fmla="*/ 196951 w 9144000"/>
              <a:gd name="connsiteY306" fmla="*/ 4424400 h 4424400"/>
              <a:gd name="connsiteX307" fmla="*/ 0 w 9144000"/>
              <a:gd name="connsiteY307" fmla="*/ 4424400 h 4424400"/>
              <a:gd name="connsiteX308" fmla="*/ 0 w 9144000"/>
              <a:gd name="connsiteY308" fmla="*/ 4246266 h 4424400"/>
              <a:gd name="connsiteX309" fmla="*/ 43581 w 9144000"/>
              <a:gd name="connsiteY309" fmla="*/ 4170977 h 4424400"/>
              <a:gd name="connsiteX310" fmla="*/ 0 w 9144000"/>
              <a:gd name="connsiteY310" fmla="*/ 4111043 h 4424400"/>
              <a:gd name="connsiteX311" fmla="*/ 9022052 w 9144000"/>
              <a:gd name="connsiteY311" fmla="*/ 3759838 h 4424400"/>
              <a:gd name="connsiteX312" fmla="*/ 9023400 w 9144000"/>
              <a:gd name="connsiteY312" fmla="*/ 3759838 h 4424400"/>
              <a:gd name="connsiteX313" fmla="*/ 9057757 w 9144000"/>
              <a:gd name="connsiteY313" fmla="*/ 3759838 h 4424400"/>
              <a:gd name="connsiteX314" fmla="*/ 9144000 w 9144000"/>
              <a:gd name="connsiteY314" fmla="*/ 3759838 h 4424400"/>
              <a:gd name="connsiteX315" fmla="*/ 9144000 w 9144000"/>
              <a:gd name="connsiteY315" fmla="*/ 4255401 h 4424400"/>
              <a:gd name="connsiteX316" fmla="*/ 9057793 w 9144000"/>
              <a:gd name="connsiteY316" fmla="*/ 4255401 h 4424400"/>
              <a:gd name="connsiteX317" fmla="*/ 9023436 w 9144000"/>
              <a:gd name="connsiteY317" fmla="*/ 4255401 h 4424400"/>
              <a:gd name="connsiteX318" fmla="*/ 9022088 w 9144000"/>
              <a:gd name="connsiteY318" fmla="*/ 4255401 h 4424400"/>
              <a:gd name="connsiteX319" fmla="*/ 9015743 w 9144000"/>
              <a:gd name="connsiteY319" fmla="*/ 4254961 h 4424400"/>
              <a:gd name="connsiteX320" fmla="*/ 8991905 w 9144000"/>
              <a:gd name="connsiteY320" fmla="*/ 4201360 h 4424400"/>
              <a:gd name="connsiteX321" fmla="*/ 9117040 w 9144000"/>
              <a:gd name="connsiteY321" fmla="*/ 3985183 h 4424400"/>
              <a:gd name="connsiteX322" fmla="*/ 8990889 w 9144000"/>
              <a:gd name="connsiteY322" fmla="*/ 3811696 h 4424400"/>
              <a:gd name="connsiteX323" fmla="*/ 9015707 w 9144000"/>
              <a:gd name="connsiteY323" fmla="*/ 3760202 h 4424400"/>
              <a:gd name="connsiteX324" fmla="*/ 9022052 w 9144000"/>
              <a:gd name="connsiteY324" fmla="*/ 3759838 h 4424400"/>
              <a:gd name="connsiteX325" fmla="*/ 8066948 w 9144000"/>
              <a:gd name="connsiteY325" fmla="*/ 3759838 h 4424400"/>
              <a:gd name="connsiteX326" fmla="*/ 8068296 w 9144000"/>
              <a:gd name="connsiteY326" fmla="*/ 3759838 h 4424400"/>
              <a:gd name="connsiteX327" fmla="*/ 8102653 w 9144000"/>
              <a:gd name="connsiteY327" fmla="*/ 3759838 h 4424400"/>
              <a:gd name="connsiteX328" fmla="*/ 8247184 w 9144000"/>
              <a:gd name="connsiteY328" fmla="*/ 3759838 h 4424400"/>
              <a:gd name="connsiteX329" fmla="*/ 8281541 w 9144000"/>
              <a:gd name="connsiteY329" fmla="*/ 3759838 h 4424400"/>
              <a:gd name="connsiteX330" fmla="*/ 8282889 w 9144000"/>
              <a:gd name="connsiteY330" fmla="*/ 3759838 h 4424400"/>
              <a:gd name="connsiteX331" fmla="*/ 8288654 w 9144000"/>
              <a:gd name="connsiteY331" fmla="*/ 3760058 h 4424400"/>
              <a:gd name="connsiteX332" fmla="*/ 8324038 w 9144000"/>
              <a:gd name="connsiteY332" fmla="*/ 3786488 h 4424400"/>
              <a:gd name="connsiteX333" fmla="*/ 8453543 w 9144000"/>
              <a:gd name="connsiteY333" fmla="*/ 3964592 h 4424400"/>
              <a:gd name="connsiteX334" fmla="*/ 8452064 w 9144000"/>
              <a:gd name="connsiteY334" fmla="*/ 4004516 h 4424400"/>
              <a:gd name="connsiteX335" fmla="*/ 8325232 w 9144000"/>
              <a:gd name="connsiteY335" fmla="*/ 4223676 h 4424400"/>
              <a:gd name="connsiteX336" fmla="*/ 8288690 w 9144000"/>
              <a:gd name="connsiteY336" fmla="*/ 4255136 h 4424400"/>
              <a:gd name="connsiteX337" fmla="*/ 8282925 w 9144000"/>
              <a:gd name="connsiteY337" fmla="*/ 4255401 h 4424400"/>
              <a:gd name="connsiteX338" fmla="*/ 8281577 w 9144000"/>
              <a:gd name="connsiteY338" fmla="*/ 4255401 h 4424400"/>
              <a:gd name="connsiteX339" fmla="*/ 8247220 w 9144000"/>
              <a:gd name="connsiteY339" fmla="*/ 4255401 h 4424400"/>
              <a:gd name="connsiteX340" fmla="*/ 8102689 w 9144000"/>
              <a:gd name="connsiteY340" fmla="*/ 4255401 h 4424400"/>
              <a:gd name="connsiteX341" fmla="*/ 8068332 w 9144000"/>
              <a:gd name="connsiteY341" fmla="*/ 4255401 h 4424400"/>
              <a:gd name="connsiteX342" fmla="*/ 8066984 w 9144000"/>
              <a:gd name="connsiteY342" fmla="*/ 4255401 h 4424400"/>
              <a:gd name="connsiteX343" fmla="*/ 8060639 w 9144000"/>
              <a:gd name="connsiteY343" fmla="*/ 4254961 h 4424400"/>
              <a:gd name="connsiteX344" fmla="*/ 8036802 w 9144000"/>
              <a:gd name="connsiteY344" fmla="*/ 4201360 h 4424400"/>
              <a:gd name="connsiteX345" fmla="*/ 8161936 w 9144000"/>
              <a:gd name="connsiteY345" fmla="*/ 3985183 h 4424400"/>
              <a:gd name="connsiteX346" fmla="*/ 8035785 w 9144000"/>
              <a:gd name="connsiteY346" fmla="*/ 3811696 h 4424400"/>
              <a:gd name="connsiteX347" fmla="*/ 8060603 w 9144000"/>
              <a:gd name="connsiteY347" fmla="*/ 3760202 h 4424400"/>
              <a:gd name="connsiteX348" fmla="*/ 8066948 w 9144000"/>
              <a:gd name="connsiteY348" fmla="*/ 3759838 h 4424400"/>
              <a:gd name="connsiteX349" fmla="*/ 7111844 w 9144000"/>
              <a:gd name="connsiteY349" fmla="*/ 3759838 h 4424400"/>
              <a:gd name="connsiteX350" fmla="*/ 7113192 w 9144000"/>
              <a:gd name="connsiteY350" fmla="*/ 3759838 h 4424400"/>
              <a:gd name="connsiteX351" fmla="*/ 7147549 w 9144000"/>
              <a:gd name="connsiteY351" fmla="*/ 3759838 h 4424400"/>
              <a:gd name="connsiteX352" fmla="*/ 7292080 w 9144000"/>
              <a:gd name="connsiteY352" fmla="*/ 3759838 h 4424400"/>
              <a:gd name="connsiteX353" fmla="*/ 7326437 w 9144000"/>
              <a:gd name="connsiteY353" fmla="*/ 3759838 h 4424400"/>
              <a:gd name="connsiteX354" fmla="*/ 7327785 w 9144000"/>
              <a:gd name="connsiteY354" fmla="*/ 3759838 h 4424400"/>
              <a:gd name="connsiteX355" fmla="*/ 7333550 w 9144000"/>
              <a:gd name="connsiteY355" fmla="*/ 3760058 h 4424400"/>
              <a:gd name="connsiteX356" fmla="*/ 7368934 w 9144000"/>
              <a:gd name="connsiteY356" fmla="*/ 3786488 h 4424400"/>
              <a:gd name="connsiteX357" fmla="*/ 7498439 w 9144000"/>
              <a:gd name="connsiteY357" fmla="*/ 3964592 h 4424400"/>
              <a:gd name="connsiteX358" fmla="*/ 7496960 w 9144000"/>
              <a:gd name="connsiteY358" fmla="*/ 4004516 h 4424400"/>
              <a:gd name="connsiteX359" fmla="*/ 7370128 w 9144000"/>
              <a:gd name="connsiteY359" fmla="*/ 4223676 h 4424400"/>
              <a:gd name="connsiteX360" fmla="*/ 7333586 w 9144000"/>
              <a:gd name="connsiteY360" fmla="*/ 4255136 h 4424400"/>
              <a:gd name="connsiteX361" fmla="*/ 7327821 w 9144000"/>
              <a:gd name="connsiteY361" fmla="*/ 4255401 h 4424400"/>
              <a:gd name="connsiteX362" fmla="*/ 7326473 w 9144000"/>
              <a:gd name="connsiteY362" fmla="*/ 4255401 h 4424400"/>
              <a:gd name="connsiteX363" fmla="*/ 7292116 w 9144000"/>
              <a:gd name="connsiteY363" fmla="*/ 4255401 h 4424400"/>
              <a:gd name="connsiteX364" fmla="*/ 7147585 w 9144000"/>
              <a:gd name="connsiteY364" fmla="*/ 4255401 h 4424400"/>
              <a:gd name="connsiteX365" fmla="*/ 7113228 w 9144000"/>
              <a:gd name="connsiteY365" fmla="*/ 4255401 h 4424400"/>
              <a:gd name="connsiteX366" fmla="*/ 7111880 w 9144000"/>
              <a:gd name="connsiteY366" fmla="*/ 4255401 h 4424400"/>
              <a:gd name="connsiteX367" fmla="*/ 7105535 w 9144000"/>
              <a:gd name="connsiteY367" fmla="*/ 4254961 h 4424400"/>
              <a:gd name="connsiteX368" fmla="*/ 7081698 w 9144000"/>
              <a:gd name="connsiteY368" fmla="*/ 4201360 h 4424400"/>
              <a:gd name="connsiteX369" fmla="*/ 7206832 w 9144000"/>
              <a:gd name="connsiteY369" fmla="*/ 3985183 h 4424400"/>
              <a:gd name="connsiteX370" fmla="*/ 7080681 w 9144000"/>
              <a:gd name="connsiteY370" fmla="*/ 3811696 h 4424400"/>
              <a:gd name="connsiteX371" fmla="*/ 7105499 w 9144000"/>
              <a:gd name="connsiteY371" fmla="*/ 3760202 h 4424400"/>
              <a:gd name="connsiteX372" fmla="*/ 7111844 w 9144000"/>
              <a:gd name="connsiteY372" fmla="*/ 3759838 h 4424400"/>
              <a:gd name="connsiteX373" fmla="*/ 6156740 w 9144000"/>
              <a:gd name="connsiteY373" fmla="*/ 3759838 h 4424400"/>
              <a:gd name="connsiteX374" fmla="*/ 6158088 w 9144000"/>
              <a:gd name="connsiteY374" fmla="*/ 3759838 h 4424400"/>
              <a:gd name="connsiteX375" fmla="*/ 6192445 w 9144000"/>
              <a:gd name="connsiteY375" fmla="*/ 3759838 h 4424400"/>
              <a:gd name="connsiteX376" fmla="*/ 6336976 w 9144000"/>
              <a:gd name="connsiteY376" fmla="*/ 3759838 h 4424400"/>
              <a:gd name="connsiteX377" fmla="*/ 6371333 w 9144000"/>
              <a:gd name="connsiteY377" fmla="*/ 3759838 h 4424400"/>
              <a:gd name="connsiteX378" fmla="*/ 6372681 w 9144000"/>
              <a:gd name="connsiteY378" fmla="*/ 3759838 h 4424400"/>
              <a:gd name="connsiteX379" fmla="*/ 6378446 w 9144000"/>
              <a:gd name="connsiteY379" fmla="*/ 3760058 h 4424400"/>
              <a:gd name="connsiteX380" fmla="*/ 6413830 w 9144000"/>
              <a:gd name="connsiteY380" fmla="*/ 3786488 h 4424400"/>
              <a:gd name="connsiteX381" fmla="*/ 6543335 w 9144000"/>
              <a:gd name="connsiteY381" fmla="*/ 3964592 h 4424400"/>
              <a:gd name="connsiteX382" fmla="*/ 6541856 w 9144000"/>
              <a:gd name="connsiteY382" fmla="*/ 4004516 h 4424400"/>
              <a:gd name="connsiteX383" fmla="*/ 6415024 w 9144000"/>
              <a:gd name="connsiteY383" fmla="*/ 4223676 h 4424400"/>
              <a:gd name="connsiteX384" fmla="*/ 6378482 w 9144000"/>
              <a:gd name="connsiteY384" fmla="*/ 4255136 h 4424400"/>
              <a:gd name="connsiteX385" fmla="*/ 6372717 w 9144000"/>
              <a:gd name="connsiteY385" fmla="*/ 4255401 h 4424400"/>
              <a:gd name="connsiteX386" fmla="*/ 6371369 w 9144000"/>
              <a:gd name="connsiteY386" fmla="*/ 4255401 h 4424400"/>
              <a:gd name="connsiteX387" fmla="*/ 6337012 w 9144000"/>
              <a:gd name="connsiteY387" fmla="*/ 4255401 h 4424400"/>
              <a:gd name="connsiteX388" fmla="*/ 6192481 w 9144000"/>
              <a:gd name="connsiteY388" fmla="*/ 4255401 h 4424400"/>
              <a:gd name="connsiteX389" fmla="*/ 6158124 w 9144000"/>
              <a:gd name="connsiteY389" fmla="*/ 4255401 h 4424400"/>
              <a:gd name="connsiteX390" fmla="*/ 6156776 w 9144000"/>
              <a:gd name="connsiteY390" fmla="*/ 4255401 h 4424400"/>
              <a:gd name="connsiteX391" fmla="*/ 6150431 w 9144000"/>
              <a:gd name="connsiteY391" fmla="*/ 4254961 h 4424400"/>
              <a:gd name="connsiteX392" fmla="*/ 6126594 w 9144000"/>
              <a:gd name="connsiteY392" fmla="*/ 4201360 h 4424400"/>
              <a:gd name="connsiteX393" fmla="*/ 6251728 w 9144000"/>
              <a:gd name="connsiteY393" fmla="*/ 3985183 h 4424400"/>
              <a:gd name="connsiteX394" fmla="*/ 6125577 w 9144000"/>
              <a:gd name="connsiteY394" fmla="*/ 3811696 h 4424400"/>
              <a:gd name="connsiteX395" fmla="*/ 6150395 w 9144000"/>
              <a:gd name="connsiteY395" fmla="*/ 3760202 h 4424400"/>
              <a:gd name="connsiteX396" fmla="*/ 6156740 w 9144000"/>
              <a:gd name="connsiteY396" fmla="*/ 3759838 h 4424400"/>
              <a:gd name="connsiteX397" fmla="*/ 5201639 w 9144000"/>
              <a:gd name="connsiteY397" fmla="*/ 3759838 h 4424400"/>
              <a:gd name="connsiteX398" fmla="*/ 5202987 w 9144000"/>
              <a:gd name="connsiteY398" fmla="*/ 3759838 h 4424400"/>
              <a:gd name="connsiteX399" fmla="*/ 5237344 w 9144000"/>
              <a:gd name="connsiteY399" fmla="*/ 3759838 h 4424400"/>
              <a:gd name="connsiteX400" fmla="*/ 5381874 w 9144000"/>
              <a:gd name="connsiteY400" fmla="*/ 3759838 h 4424400"/>
              <a:gd name="connsiteX401" fmla="*/ 5416232 w 9144000"/>
              <a:gd name="connsiteY401" fmla="*/ 3759838 h 4424400"/>
              <a:gd name="connsiteX402" fmla="*/ 5417579 w 9144000"/>
              <a:gd name="connsiteY402" fmla="*/ 3759838 h 4424400"/>
              <a:gd name="connsiteX403" fmla="*/ 5423345 w 9144000"/>
              <a:gd name="connsiteY403" fmla="*/ 3760058 h 4424400"/>
              <a:gd name="connsiteX404" fmla="*/ 5458728 w 9144000"/>
              <a:gd name="connsiteY404" fmla="*/ 3786488 h 4424400"/>
              <a:gd name="connsiteX405" fmla="*/ 5588233 w 9144000"/>
              <a:gd name="connsiteY405" fmla="*/ 3964592 h 4424400"/>
              <a:gd name="connsiteX406" fmla="*/ 5586753 w 9144000"/>
              <a:gd name="connsiteY406" fmla="*/ 4004516 h 4424400"/>
              <a:gd name="connsiteX407" fmla="*/ 5459923 w 9144000"/>
              <a:gd name="connsiteY407" fmla="*/ 4223676 h 4424400"/>
              <a:gd name="connsiteX408" fmla="*/ 5423381 w 9144000"/>
              <a:gd name="connsiteY408" fmla="*/ 4255136 h 4424400"/>
              <a:gd name="connsiteX409" fmla="*/ 5417615 w 9144000"/>
              <a:gd name="connsiteY409" fmla="*/ 4255401 h 4424400"/>
              <a:gd name="connsiteX410" fmla="*/ 5416267 w 9144000"/>
              <a:gd name="connsiteY410" fmla="*/ 4255401 h 4424400"/>
              <a:gd name="connsiteX411" fmla="*/ 5381911 w 9144000"/>
              <a:gd name="connsiteY411" fmla="*/ 4255401 h 4424400"/>
              <a:gd name="connsiteX412" fmla="*/ 5237379 w 9144000"/>
              <a:gd name="connsiteY412" fmla="*/ 4255401 h 4424400"/>
              <a:gd name="connsiteX413" fmla="*/ 5203022 w 9144000"/>
              <a:gd name="connsiteY413" fmla="*/ 4255401 h 4424400"/>
              <a:gd name="connsiteX414" fmla="*/ 5201674 w 9144000"/>
              <a:gd name="connsiteY414" fmla="*/ 4255401 h 4424400"/>
              <a:gd name="connsiteX415" fmla="*/ 5195331 w 9144000"/>
              <a:gd name="connsiteY415" fmla="*/ 4254961 h 4424400"/>
              <a:gd name="connsiteX416" fmla="*/ 5171492 w 9144000"/>
              <a:gd name="connsiteY416" fmla="*/ 4201360 h 4424400"/>
              <a:gd name="connsiteX417" fmla="*/ 5296628 w 9144000"/>
              <a:gd name="connsiteY417" fmla="*/ 3985183 h 4424400"/>
              <a:gd name="connsiteX418" fmla="*/ 5170476 w 9144000"/>
              <a:gd name="connsiteY418" fmla="*/ 3811696 h 4424400"/>
              <a:gd name="connsiteX419" fmla="*/ 5195293 w 9144000"/>
              <a:gd name="connsiteY419" fmla="*/ 3760202 h 4424400"/>
              <a:gd name="connsiteX420" fmla="*/ 5201639 w 9144000"/>
              <a:gd name="connsiteY420" fmla="*/ 3759838 h 4424400"/>
              <a:gd name="connsiteX421" fmla="*/ 4246535 w 9144000"/>
              <a:gd name="connsiteY421" fmla="*/ 3759838 h 4424400"/>
              <a:gd name="connsiteX422" fmla="*/ 4247882 w 9144000"/>
              <a:gd name="connsiteY422" fmla="*/ 3759838 h 4424400"/>
              <a:gd name="connsiteX423" fmla="*/ 4282239 w 9144000"/>
              <a:gd name="connsiteY423" fmla="*/ 3759838 h 4424400"/>
              <a:gd name="connsiteX424" fmla="*/ 4426770 w 9144000"/>
              <a:gd name="connsiteY424" fmla="*/ 3759838 h 4424400"/>
              <a:gd name="connsiteX425" fmla="*/ 4461128 w 9144000"/>
              <a:gd name="connsiteY425" fmla="*/ 3759838 h 4424400"/>
              <a:gd name="connsiteX426" fmla="*/ 4462477 w 9144000"/>
              <a:gd name="connsiteY426" fmla="*/ 3759838 h 4424400"/>
              <a:gd name="connsiteX427" fmla="*/ 4468241 w 9144000"/>
              <a:gd name="connsiteY427" fmla="*/ 3760058 h 4424400"/>
              <a:gd name="connsiteX428" fmla="*/ 4503624 w 9144000"/>
              <a:gd name="connsiteY428" fmla="*/ 3786488 h 4424400"/>
              <a:gd name="connsiteX429" fmla="*/ 4633130 w 9144000"/>
              <a:gd name="connsiteY429" fmla="*/ 3964592 h 4424400"/>
              <a:gd name="connsiteX430" fmla="*/ 4631652 w 9144000"/>
              <a:gd name="connsiteY430" fmla="*/ 4004516 h 4424400"/>
              <a:gd name="connsiteX431" fmla="*/ 4504818 w 9144000"/>
              <a:gd name="connsiteY431" fmla="*/ 4223676 h 4424400"/>
              <a:gd name="connsiteX432" fmla="*/ 4468276 w 9144000"/>
              <a:gd name="connsiteY432" fmla="*/ 4255136 h 4424400"/>
              <a:gd name="connsiteX433" fmla="*/ 4462511 w 9144000"/>
              <a:gd name="connsiteY433" fmla="*/ 4255401 h 4424400"/>
              <a:gd name="connsiteX434" fmla="*/ 4461163 w 9144000"/>
              <a:gd name="connsiteY434" fmla="*/ 4255401 h 4424400"/>
              <a:gd name="connsiteX435" fmla="*/ 4426806 w 9144000"/>
              <a:gd name="connsiteY435" fmla="*/ 4255401 h 4424400"/>
              <a:gd name="connsiteX436" fmla="*/ 4282276 w 9144000"/>
              <a:gd name="connsiteY436" fmla="*/ 4255401 h 4424400"/>
              <a:gd name="connsiteX437" fmla="*/ 4247918 w 9144000"/>
              <a:gd name="connsiteY437" fmla="*/ 4255401 h 4424400"/>
              <a:gd name="connsiteX438" fmla="*/ 4246571 w 9144000"/>
              <a:gd name="connsiteY438" fmla="*/ 4255401 h 4424400"/>
              <a:gd name="connsiteX439" fmla="*/ 4240226 w 9144000"/>
              <a:gd name="connsiteY439" fmla="*/ 4254961 h 4424400"/>
              <a:gd name="connsiteX440" fmla="*/ 4216387 w 9144000"/>
              <a:gd name="connsiteY440" fmla="*/ 4201360 h 4424400"/>
              <a:gd name="connsiteX441" fmla="*/ 4341522 w 9144000"/>
              <a:gd name="connsiteY441" fmla="*/ 3985183 h 4424400"/>
              <a:gd name="connsiteX442" fmla="*/ 4215370 w 9144000"/>
              <a:gd name="connsiteY442" fmla="*/ 3811696 h 4424400"/>
              <a:gd name="connsiteX443" fmla="*/ 4240189 w 9144000"/>
              <a:gd name="connsiteY443" fmla="*/ 3760202 h 4424400"/>
              <a:gd name="connsiteX444" fmla="*/ 4246535 w 9144000"/>
              <a:gd name="connsiteY444" fmla="*/ 3759838 h 4424400"/>
              <a:gd name="connsiteX445" fmla="*/ 3291449 w 9144000"/>
              <a:gd name="connsiteY445" fmla="*/ 3759838 h 4424400"/>
              <a:gd name="connsiteX446" fmla="*/ 3292798 w 9144000"/>
              <a:gd name="connsiteY446" fmla="*/ 3759838 h 4424400"/>
              <a:gd name="connsiteX447" fmla="*/ 3327154 w 9144000"/>
              <a:gd name="connsiteY447" fmla="*/ 3759838 h 4424400"/>
              <a:gd name="connsiteX448" fmla="*/ 3471684 w 9144000"/>
              <a:gd name="connsiteY448" fmla="*/ 3759838 h 4424400"/>
              <a:gd name="connsiteX449" fmla="*/ 3506041 w 9144000"/>
              <a:gd name="connsiteY449" fmla="*/ 3759838 h 4424400"/>
              <a:gd name="connsiteX450" fmla="*/ 3507390 w 9144000"/>
              <a:gd name="connsiteY450" fmla="*/ 3759838 h 4424400"/>
              <a:gd name="connsiteX451" fmla="*/ 3513155 w 9144000"/>
              <a:gd name="connsiteY451" fmla="*/ 3760058 h 4424400"/>
              <a:gd name="connsiteX452" fmla="*/ 3548540 w 9144000"/>
              <a:gd name="connsiteY452" fmla="*/ 3786488 h 4424400"/>
              <a:gd name="connsiteX453" fmla="*/ 3678044 w 9144000"/>
              <a:gd name="connsiteY453" fmla="*/ 3964592 h 4424400"/>
              <a:gd name="connsiteX454" fmla="*/ 3676567 w 9144000"/>
              <a:gd name="connsiteY454" fmla="*/ 4004516 h 4424400"/>
              <a:gd name="connsiteX455" fmla="*/ 3549734 w 9144000"/>
              <a:gd name="connsiteY455" fmla="*/ 4223676 h 4424400"/>
              <a:gd name="connsiteX456" fmla="*/ 3513191 w 9144000"/>
              <a:gd name="connsiteY456" fmla="*/ 4255136 h 4424400"/>
              <a:gd name="connsiteX457" fmla="*/ 3507427 w 9144000"/>
              <a:gd name="connsiteY457" fmla="*/ 4255401 h 4424400"/>
              <a:gd name="connsiteX458" fmla="*/ 3506077 w 9144000"/>
              <a:gd name="connsiteY458" fmla="*/ 4255401 h 4424400"/>
              <a:gd name="connsiteX459" fmla="*/ 3471721 w 9144000"/>
              <a:gd name="connsiteY459" fmla="*/ 4255401 h 4424400"/>
              <a:gd name="connsiteX460" fmla="*/ 3327191 w 9144000"/>
              <a:gd name="connsiteY460" fmla="*/ 4255401 h 4424400"/>
              <a:gd name="connsiteX461" fmla="*/ 3292835 w 9144000"/>
              <a:gd name="connsiteY461" fmla="*/ 4255401 h 4424400"/>
              <a:gd name="connsiteX462" fmla="*/ 3291486 w 9144000"/>
              <a:gd name="connsiteY462" fmla="*/ 4255401 h 4424400"/>
              <a:gd name="connsiteX463" fmla="*/ 3285142 w 9144000"/>
              <a:gd name="connsiteY463" fmla="*/ 4254961 h 4424400"/>
              <a:gd name="connsiteX464" fmla="*/ 3261304 w 9144000"/>
              <a:gd name="connsiteY464" fmla="*/ 4201360 h 4424400"/>
              <a:gd name="connsiteX465" fmla="*/ 3386438 w 9144000"/>
              <a:gd name="connsiteY465" fmla="*/ 3985183 h 4424400"/>
              <a:gd name="connsiteX466" fmla="*/ 3260288 w 9144000"/>
              <a:gd name="connsiteY466" fmla="*/ 3811696 h 4424400"/>
              <a:gd name="connsiteX467" fmla="*/ 3285106 w 9144000"/>
              <a:gd name="connsiteY467" fmla="*/ 3760202 h 4424400"/>
              <a:gd name="connsiteX468" fmla="*/ 3291449 w 9144000"/>
              <a:gd name="connsiteY468" fmla="*/ 3759838 h 4424400"/>
              <a:gd name="connsiteX469" fmla="*/ 2336347 w 9144000"/>
              <a:gd name="connsiteY469" fmla="*/ 3759838 h 4424400"/>
              <a:gd name="connsiteX470" fmla="*/ 2337695 w 9144000"/>
              <a:gd name="connsiteY470" fmla="*/ 3759838 h 4424400"/>
              <a:gd name="connsiteX471" fmla="*/ 2372052 w 9144000"/>
              <a:gd name="connsiteY471" fmla="*/ 3759838 h 4424400"/>
              <a:gd name="connsiteX472" fmla="*/ 2516583 w 9144000"/>
              <a:gd name="connsiteY472" fmla="*/ 3759838 h 4424400"/>
              <a:gd name="connsiteX473" fmla="*/ 2550941 w 9144000"/>
              <a:gd name="connsiteY473" fmla="*/ 3759838 h 4424400"/>
              <a:gd name="connsiteX474" fmla="*/ 2552289 w 9144000"/>
              <a:gd name="connsiteY474" fmla="*/ 3759838 h 4424400"/>
              <a:gd name="connsiteX475" fmla="*/ 2558055 w 9144000"/>
              <a:gd name="connsiteY475" fmla="*/ 3760058 h 4424400"/>
              <a:gd name="connsiteX476" fmla="*/ 2593438 w 9144000"/>
              <a:gd name="connsiteY476" fmla="*/ 3786488 h 4424400"/>
              <a:gd name="connsiteX477" fmla="*/ 2722943 w 9144000"/>
              <a:gd name="connsiteY477" fmla="*/ 3964592 h 4424400"/>
              <a:gd name="connsiteX478" fmla="*/ 2721465 w 9144000"/>
              <a:gd name="connsiteY478" fmla="*/ 4004516 h 4424400"/>
              <a:gd name="connsiteX479" fmla="*/ 2594634 w 9144000"/>
              <a:gd name="connsiteY479" fmla="*/ 4223676 h 4424400"/>
              <a:gd name="connsiteX480" fmla="*/ 2558090 w 9144000"/>
              <a:gd name="connsiteY480" fmla="*/ 4255136 h 4424400"/>
              <a:gd name="connsiteX481" fmla="*/ 2552324 w 9144000"/>
              <a:gd name="connsiteY481" fmla="*/ 4255401 h 4424400"/>
              <a:gd name="connsiteX482" fmla="*/ 2550977 w 9144000"/>
              <a:gd name="connsiteY482" fmla="*/ 4255401 h 4424400"/>
              <a:gd name="connsiteX483" fmla="*/ 2516620 w 9144000"/>
              <a:gd name="connsiteY483" fmla="*/ 4255401 h 4424400"/>
              <a:gd name="connsiteX484" fmla="*/ 2372088 w 9144000"/>
              <a:gd name="connsiteY484" fmla="*/ 4255401 h 4424400"/>
              <a:gd name="connsiteX485" fmla="*/ 2337731 w 9144000"/>
              <a:gd name="connsiteY485" fmla="*/ 4255401 h 4424400"/>
              <a:gd name="connsiteX486" fmla="*/ 2336384 w 9144000"/>
              <a:gd name="connsiteY486" fmla="*/ 4255401 h 4424400"/>
              <a:gd name="connsiteX487" fmla="*/ 2330039 w 9144000"/>
              <a:gd name="connsiteY487" fmla="*/ 4254961 h 4424400"/>
              <a:gd name="connsiteX488" fmla="*/ 2306201 w 9144000"/>
              <a:gd name="connsiteY488" fmla="*/ 4201360 h 4424400"/>
              <a:gd name="connsiteX489" fmla="*/ 2431337 w 9144000"/>
              <a:gd name="connsiteY489" fmla="*/ 3985183 h 4424400"/>
              <a:gd name="connsiteX490" fmla="*/ 2305184 w 9144000"/>
              <a:gd name="connsiteY490" fmla="*/ 3811696 h 4424400"/>
              <a:gd name="connsiteX491" fmla="*/ 2330002 w 9144000"/>
              <a:gd name="connsiteY491" fmla="*/ 3760202 h 4424400"/>
              <a:gd name="connsiteX492" fmla="*/ 2336347 w 9144000"/>
              <a:gd name="connsiteY492" fmla="*/ 3759838 h 4424400"/>
              <a:gd name="connsiteX493" fmla="*/ 1381247 w 9144000"/>
              <a:gd name="connsiteY493" fmla="*/ 3759838 h 4424400"/>
              <a:gd name="connsiteX494" fmla="*/ 1382594 w 9144000"/>
              <a:gd name="connsiteY494" fmla="*/ 3759838 h 4424400"/>
              <a:gd name="connsiteX495" fmla="*/ 1416953 w 9144000"/>
              <a:gd name="connsiteY495" fmla="*/ 3759838 h 4424400"/>
              <a:gd name="connsiteX496" fmla="*/ 1561482 w 9144000"/>
              <a:gd name="connsiteY496" fmla="*/ 3759838 h 4424400"/>
              <a:gd name="connsiteX497" fmla="*/ 1595839 w 9144000"/>
              <a:gd name="connsiteY497" fmla="*/ 3759838 h 4424400"/>
              <a:gd name="connsiteX498" fmla="*/ 1597187 w 9144000"/>
              <a:gd name="connsiteY498" fmla="*/ 3759838 h 4424400"/>
              <a:gd name="connsiteX499" fmla="*/ 1602952 w 9144000"/>
              <a:gd name="connsiteY499" fmla="*/ 3760058 h 4424400"/>
              <a:gd name="connsiteX500" fmla="*/ 1638336 w 9144000"/>
              <a:gd name="connsiteY500" fmla="*/ 3786488 h 4424400"/>
              <a:gd name="connsiteX501" fmla="*/ 1767842 w 9144000"/>
              <a:gd name="connsiteY501" fmla="*/ 3964592 h 4424400"/>
              <a:gd name="connsiteX502" fmla="*/ 1766363 w 9144000"/>
              <a:gd name="connsiteY502" fmla="*/ 4004516 h 4424400"/>
              <a:gd name="connsiteX503" fmla="*/ 1639530 w 9144000"/>
              <a:gd name="connsiteY503" fmla="*/ 4223676 h 4424400"/>
              <a:gd name="connsiteX504" fmla="*/ 1602988 w 9144000"/>
              <a:gd name="connsiteY504" fmla="*/ 4255136 h 4424400"/>
              <a:gd name="connsiteX505" fmla="*/ 1597222 w 9144000"/>
              <a:gd name="connsiteY505" fmla="*/ 4255401 h 4424400"/>
              <a:gd name="connsiteX506" fmla="*/ 1595876 w 9144000"/>
              <a:gd name="connsiteY506" fmla="*/ 4255401 h 4424400"/>
              <a:gd name="connsiteX507" fmla="*/ 1561518 w 9144000"/>
              <a:gd name="connsiteY507" fmla="*/ 4255401 h 4424400"/>
              <a:gd name="connsiteX508" fmla="*/ 1416988 w 9144000"/>
              <a:gd name="connsiteY508" fmla="*/ 4255401 h 4424400"/>
              <a:gd name="connsiteX509" fmla="*/ 1382630 w 9144000"/>
              <a:gd name="connsiteY509" fmla="*/ 4255401 h 4424400"/>
              <a:gd name="connsiteX510" fmla="*/ 1381282 w 9144000"/>
              <a:gd name="connsiteY510" fmla="*/ 4255401 h 4424400"/>
              <a:gd name="connsiteX511" fmla="*/ 1374938 w 9144000"/>
              <a:gd name="connsiteY511" fmla="*/ 4254961 h 4424400"/>
              <a:gd name="connsiteX512" fmla="*/ 1351101 w 9144000"/>
              <a:gd name="connsiteY512" fmla="*/ 4201360 h 4424400"/>
              <a:gd name="connsiteX513" fmla="*/ 1476236 w 9144000"/>
              <a:gd name="connsiteY513" fmla="*/ 3985183 h 4424400"/>
              <a:gd name="connsiteX514" fmla="*/ 1350085 w 9144000"/>
              <a:gd name="connsiteY514" fmla="*/ 3811696 h 4424400"/>
              <a:gd name="connsiteX515" fmla="*/ 1374902 w 9144000"/>
              <a:gd name="connsiteY515" fmla="*/ 3760202 h 4424400"/>
              <a:gd name="connsiteX516" fmla="*/ 1381247 w 9144000"/>
              <a:gd name="connsiteY516" fmla="*/ 3759838 h 4424400"/>
              <a:gd name="connsiteX517" fmla="*/ 426143 w 9144000"/>
              <a:gd name="connsiteY517" fmla="*/ 3759838 h 4424400"/>
              <a:gd name="connsiteX518" fmla="*/ 427491 w 9144000"/>
              <a:gd name="connsiteY518" fmla="*/ 3759838 h 4424400"/>
              <a:gd name="connsiteX519" fmla="*/ 461848 w 9144000"/>
              <a:gd name="connsiteY519" fmla="*/ 3759838 h 4424400"/>
              <a:gd name="connsiteX520" fmla="*/ 606378 w 9144000"/>
              <a:gd name="connsiteY520" fmla="*/ 3759838 h 4424400"/>
              <a:gd name="connsiteX521" fmla="*/ 640736 w 9144000"/>
              <a:gd name="connsiteY521" fmla="*/ 3759838 h 4424400"/>
              <a:gd name="connsiteX522" fmla="*/ 642083 w 9144000"/>
              <a:gd name="connsiteY522" fmla="*/ 3759838 h 4424400"/>
              <a:gd name="connsiteX523" fmla="*/ 647848 w 9144000"/>
              <a:gd name="connsiteY523" fmla="*/ 3760058 h 4424400"/>
              <a:gd name="connsiteX524" fmla="*/ 683232 w 9144000"/>
              <a:gd name="connsiteY524" fmla="*/ 3786488 h 4424400"/>
              <a:gd name="connsiteX525" fmla="*/ 812737 w 9144000"/>
              <a:gd name="connsiteY525" fmla="*/ 3964592 h 4424400"/>
              <a:gd name="connsiteX526" fmla="*/ 811258 w 9144000"/>
              <a:gd name="connsiteY526" fmla="*/ 4004516 h 4424400"/>
              <a:gd name="connsiteX527" fmla="*/ 684427 w 9144000"/>
              <a:gd name="connsiteY527" fmla="*/ 4223676 h 4424400"/>
              <a:gd name="connsiteX528" fmla="*/ 647885 w 9144000"/>
              <a:gd name="connsiteY528" fmla="*/ 4255136 h 4424400"/>
              <a:gd name="connsiteX529" fmla="*/ 642119 w 9144000"/>
              <a:gd name="connsiteY529" fmla="*/ 4255401 h 4424400"/>
              <a:gd name="connsiteX530" fmla="*/ 640771 w 9144000"/>
              <a:gd name="connsiteY530" fmla="*/ 4255401 h 4424400"/>
              <a:gd name="connsiteX531" fmla="*/ 606414 w 9144000"/>
              <a:gd name="connsiteY531" fmla="*/ 4255401 h 4424400"/>
              <a:gd name="connsiteX532" fmla="*/ 461884 w 9144000"/>
              <a:gd name="connsiteY532" fmla="*/ 4255401 h 4424400"/>
              <a:gd name="connsiteX533" fmla="*/ 427527 w 9144000"/>
              <a:gd name="connsiteY533" fmla="*/ 4255401 h 4424400"/>
              <a:gd name="connsiteX534" fmla="*/ 426179 w 9144000"/>
              <a:gd name="connsiteY534" fmla="*/ 4255401 h 4424400"/>
              <a:gd name="connsiteX535" fmla="*/ 419834 w 9144000"/>
              <a:gd name="connsiteY535" fmla="*/ 4254961 h 4424400"/>
              <a:gd name="connsiteX536" fmla="*/ 395997 w 9144000"/>
              <a:gd name="connsiteY536" fmla="*/ 4201360 h 4424400"/>
              <a:gd name="connsiteX537" fmla="*/ 521131 w 9144000"/>
              <a:gd name="connsiteY537" fmla="*/ 3985183 h 4424400"/>
              <a:gd name="connsiteX538" fmla="*/ 394980 w 9144000"/>
              <a:gd name="connsiteY538" fmla="*/ 3811696 h 4424400"/>
              <a:gd name="connsiteX539" fmla="*/ 419798 w 9144000"/>
              <a:gd name="connsiteY539" fmla="*/ 3760202 h 4424400"/>
              <a:gd name="connsiteX540" fmla="*/ 426143 w 9144000"/>
              <a:gd name="connsiteY540" fmla="*/ 3759838 h 4424400"/>
              <a:gd name="connsiteX541" fmla="*/ 8544500 w 9144000"/>
              <a:gd name="connsiteY541" fmla="*/ 3388623 h 4424400"/>
              <a:gd name="connsiteX542" fmla="*/ 8545848 w 9144000"/>
              <a:gd name="connsiteY542" fmla="*/ 3388623 h 4424400"/>
              <a:gd name="connsiteX543" fmla="*/ 8580205 w 9144000"/>
              <a:gd name="connsiteY543" fmla="*/ 3388623 h 4424400"/>
              <a:gd name="connsiteX544" fmla="*/ 8724736 w 9144000"/>
              <a:gd name="connsiteY544" fmla="*/ 3388623 h 4424400"/>
              <a:gd name="connsiteX545" fmla="*/ 8759093 w 9144000"/>
              <a:gd name="connsiteY545" fmla="*/ 3388623 h 4424400"/>
              <a:gd name="connsiteX546" fmla="*/ 8760440 w 9144000"/>
              <a:gd name="connsiteY546" fmla="*/ 3388623 h 4424400"/>
              <a:gd name="connsiteX547" fmla="*/ 8766206 w 9144000"/>
              <a:gd name="connsiteY547" fmla="*/ 3388843 h 4424400"/>
              <a:gd name="connsiteX548" fmla="*/ 8801590 w 9144000"/>
              <a:gd name="connsiteY548" fmla="*/ 3415273 h 4424400"/>
              <a:gd name="connsiteX549" fmla="*/ 8931095 w 9144000"/>
              <a:gd name="connsiteY549" fmla="*/ 3593377 h 4424400"/>
              <a:gd name="connsiteX550" fmla="*/ 8929616 w 9144000"/>
              <a:gd name="connsiteY550" fmla="*/ 3633301 h 4424400"/>
              <a:gd name="connsiteX551" fmla="*/ 8802784 w 9144000"/>
              <a:gd name="connsiteY551" fmla="*/ 3852461 h 4424400"/>
              <a:gd name="connsiteX552" fmla="*/ 8766242 w 9144000"/>
              <a:gd name="connsiteY552" fmla="*/ 3883921 h 4424400"/>
              <a:gd name="connsiteX553" fmla="*/ 8760476 w 9144000"/>
              <a:gd name="connsiteY553" fmla="*/ 3884186 h 4424400"/>
              <a:gd name="connsiteX554" fmla="*/ 8759129 w 9144000"/>
              <a:gd name="connsiteY554" fmla="*/ 3884186 h 4424400"/>
              <a:gd name="connsiteX555" fmla="*/ 8724771 w 9144000"/>
              <a:gd name="connsiteY555" fmla="*/ 3884186 h 4424400"/>
              <a:gd name="connsiteX556" fmla="*/ 8580241 w 9144000"/>
              <a:gd name="connsiteY556" fmla="*/ 3884186 h 4424400"/>
              <a:gd name="connsiteX557" fmla="*/ 8545884 w 9144000"/>
              <a:gd name="connsiteY557" fmla="*/ 3884186 h 4424400"/>
              <a:gd name="connsiteX558" fmla="*/ 8544536 w 9144000"/>
              <a:gd name="connsiteY558" fmla="*/ 3884186 h 4424400"/>
              <a:gd name="connsiteX559" fmla="*/ 8538191 w 9144000"/>
              <a:gd name="connsiteY559" fmla="*/ 3883746 h 4424400"/>
              <a:gd name="connsiteX560" fmla="*/ 8514353 w 9144000"/>
              <a:gd name="connsiteY560" fmla="*/ 3830145 h 4424400"/>
              <a:gd name="connsiteX561" fmla="*/ 8639488 w 9144000"/>
              <a:gd name="connsiteY561" fmla="*/ 3613968 h 4424400"/>
              <a:gd name="connsiteX562" fmla="*/ 8513337 w 9144000"/>
              <a:gd name="connsiteY562" fmla="*/ 3440481 h 4424400"/>
              <a:gd name="connsiteX563" fmla="*/ 8538155 w 9144000"/>
              <a:gd name="connsiteY563" fmla="*/ 3388987 h 4424400"/>
              <a:gd name="connsiteX564" fmla="*/ 8544500 w 9144000"/>
              <a:gd name="connsiteY564" fmla="*/ 3388623 h 4424400"/>
              <a:gd name="connsiteX565" fmla="*/ 7589396 w 9144000"/>
              <a:gd name="connsiteY565" fmla="*/ 3388623 h 4424400"/>
              <a:gd name="connsiteX566" fmla="*/ 7590744 w 9144000"/>
              <a:gd name="connsiteY566" fmla="*/ 3388623 h 4424400"/>
              <a:gd name="connsiteX567" fmla="*/ 7625101 w 9144000"/>
              <a:gd name="connsiteY567" fmla="*/ 3388623 h 4424400"/>
              <a:gd name="connsiteX568" fmla="*/ 7769632 w 9144000"/>
              <a:gd name="connsiteY568" fmla="*/ 3388623 h 4424400"/>
              <a:gd name="connsiteX569" fmla="*/ 7803989 w 9144000"/>
              <a:gd name="connsiteY569" fmla="*/ 3388623 h 4424400"/>
              <a:gd name="connsiteX570" fmla="*/ 7805337 w 9144000"/>
              <a:gd name="connsiteY570" fmla="*/ 3388623 h 4424400"/>
              <a:gd name="connsiteX571" fmla="*/ 7811102 w 9144000"/>
              <a:gd name="connsiteY571" fmla="*/ 3388843 h 4424400"/>
              <a:gd name="connsiteX572" fmla="*/ 7846486 w 9144000"/>
              <a:gd name="connsiteY572" fmla="*/ 3415273 h 4424400"/>
              <a:gd name="connsiteX573" fmla="*/ 7975991 w 9144000"/>
              <a:gd name="connsiteY573" fmla="*/ 3593377 h 4424400"/>
              <a:gd name="connsiteX574" fmla="*/ 7974512 w 9144000"/>
              <a:gd name="connsiteY574" fmla="*/ 3633301 h 4424400"/>
              <a:gd name="connsiteX575" fmla="*/ 7847680 w 9144000"/>
              <a:gd name="connsiteY575" fmla="*/ 3852461 h 4424400"/>
              <a:gd name="connsiteX576" fmla="*/ 7811138 w 9144000"/>
              <a:gd name="connsiteY576" fmla="*/ 3883921 h 4424400"/>
              <a:gd name="connsiteX577" fmla="*/ 7805373 w 9144000"/>
              <a:gd name="connsiteY577" fmla="*/ 3884186 h 4424400"/>
              <a:gd name="connsiteX578" fmla="*/ 7804025 w 9144000"/>
              <a:gd name="connsiteY578" fmla="*/ 3884186 h 4424400"/>
              <a:gd name="connsiteX579" fmla="*/ 7769668 w 9144000"/>
              <a:gd name="connsiteY579" fmla="*/ 3884186 h 4424400"/>
              <a:gd name="connsiteX580" fmla="*/ 7625137 w 9144000"/>
              <a:gd name="connsiteY580" fmla="*/ 3884186 h 4424400"/>
              <a:gd name="connsiteX581" fmla="*/ 7590780 w 9144000"/>
              <a:gd name="connsiteY581" fmla="*/ 3884186 h 4424400"/>
              <a:gd name="connsiteX582" fmla="*/ 7589432 w 9144000"/>
              <a:gd name="connsiteY582" fmla="*/ 3884186 h 4424400"/>
              <a:gd name="connsiteX583" fmla="*/ 7583087 w 9144000"/>
              <a:gd name="connsiteY583" fmla="*/ 3883746 h 4424400"/>
              <a:gd name="connsiteX584" fmla="*/ 7559250 w 9144000"/>
              <a:gd name="connsiteY584" fmla="*/ 3830145 h 4424400"/>
              <a:gd name="connsiteX585" fmla="*/ 7684384 w 9144000"/>
              <a:gd name="connsiteY585" fmla="*/ 3613968 h 4424400"/>
              <a:gd name="connsiteX586" fmla="*/ 7558233 w 9144000"/>
              <a:gd name="connsiteY586" fmla="*/ 3440481 h 4424400"/>
              <a:gd name="connsiteX587" fmla="*/ 7583051 w 9144000"/>
              <a:gd name="connsiteY587" fmla="*/ 3388987 h 4424400"/>
              <a:gd name="connsiteX588" fmla="*/ 7589396 w 9144000"/>
              <a:gd name="connsiteY588" fmla="*/ 3388623 h 4424400"/>
              <a:gd name="connsiteX589" fmla="*/ 6634292 w 9144000"/>
              <a:gd name="connsiteY589" fmla="*/ 3388623 h 4424400"/>
              <a:gd name="connsiteX590" fmla="*/ 6635640 w 9144000"/>
              <a:gd name="connsiteY590" fmla="*/ 3388623 h 4424400"/>
              <a:gd name="connsiteX591" fmla="*/ 6669997 w 9144000"/>
              <a:gd name="connsiteY591" fmla="*/ 3388623 h 4424400"/>
              <a:gd name="connsiteX592" fmla="*/ 6814528 w 9144000"/>
              <a:gd name="connsiteY592" fmla="*/ 3388623 h 4424400"/>
              <a:gd name="connsiteX593" fmla="*/ 6848885 w 9144000"/>
              <a:gd name="connsiteY593" fmla="*/ 3388623 h 4424400"/>
              <a:gd name="connsiteX594" fmla="*/ 6850233 w 9144000"/>
              <a:gd name="connsiteY594" fmla="*/ 3388623 h 4424400"/>
              <a:gd name="connsiteX595" fmla="*/ 6855998 w 9144000"/>
              <a:gd name="connsiteY595" fmla="*/ 3388843 h 4424400"/>
              <a:gd name="connsiteX596" fmla="*/ 6891382 w 9144000"/>
              <a:gd name="connsiteY596" fmla="*/ 3415273 h 4424400"/>
              <a:gd name="connsiteX597" fmla="*/ 7020887 w 9144000"/>
              <a:gd name="connsiteY597" fmla="*/ 3593377 h 4424400"/>
              <a:gd name="connsiteX598" fmla="*/ 7019408 w 9144000"/>
              <a:gd name="connsiteY598" fmla="*/ 3633301 h 4424400"/>
              <a:gd name="connsiteX599" fmla="*/ 6892576 w 9144000"/>
              <a:gd name="connsiteY599" fmla="*/ 3852461 h 4424400"/>
              <a:gd name="connsiteX600" fmla="*/ 6856034 w 9144000"/>
              <a:gd name="connsiteY600" fmla="*/ 3883921 h 4424400"/>
              <a:gd name="connsiteX601" fmla="*/ 6850269 w 9144000"/>
              <a:gd name="connsiteY601" fmla="*/ 3884186 h 4424400"/>
              <a:gd name="connsiteX602" fmla="*/ 6848921 w 9144000"/>
              <a:gd name="connsiteY602" fmla="*/ 3884186 h 4424400"/>
              <a:gd name="connsiteX603" fmla="*/ 6814564 w 9144000"/>
              <a:gd name="connsiteY603" fmla="*/ 3884186 h 4424400"/>
              <a:gd name="connsiteX604" fmla="*/ 6670033 w 9144000"/>
              <a:gd name="connsiteY604" fmla="*/ 3884186 h 4424400"/>
              <a:gd name="connsiteX605" fmla="*/ 6635676 w 9144000"/>
              <a:gd name="connsiteY605" fmla="*/ 3884186 h 4424400"/>
              <a:gd name="connsiteX606" fmla="*/ 6634328 w 9144000"/>
              <a:gd name="connsiteY606" fmla="*/ 3884186 h 4424400"/>
              <a:gd name="connsiteX607" fmla="*/ 6627983 w 9144000"/>
              <a:gd name="connsiteY607" fmla="*/ 3883746 h 4424400"/>
              <a:gd name="connsiteX608" fmla="*/ 6604146 w 9144000"/>
              <a:gd name="connsiteY608" fmla="*/ 3830145 h 4424400"/>
              <a:gd name="connsiteX609" fmla="*/ 6729280 w 9144000"/>
              <a:gd name="connsiteY609" fmla="*/ 3613968 h 4424400"/>
              <a:gd name="connsiteX610" fmla="*/ 6603129 w 9144000"/>
              <a:gd name="connsiteY610" fmla="*/ 3440481 h 4424400"/>
              <a:gd name="connsiteX611" fmla="*/ 6627947 w 9144000"/>
              <a:gd name="connsiteY611" fmla="*/ 3388987 h 4424400"/>
              <a:gd name="connsiteX612" fmla="*/ 6634292 w 9144000"/>
              <a:gd name="connsiteY612" fmla="*/ 3388623 h 4424400"/>
              <a:gd name="connsiteX613" fmla="*/ 5679190 w 9144000"/>
              <a:gd name="connsiteY613" fmla="*/ 3388623 h 4424400"/>
              <a:gd name="connsiteX614" fmla="*/ 5680538 w 9144000"/>
              <a:gd name="connsiteY614" fmla="*/ 3388623 h 4424400"/>
              <a:gd name="connsiteX615" fmla="*/ 5714894 w 9144000"/>
              <a:gd name="connsiteY615" fmla="*/ 3388623 h 4424400"/>
              <a:gd name="connsiteX616" fmla="*/ 5859424 w 9144000"/>
              <a:gd name="connsiteY616" fmla="*/ 3388623 h 4424400"/>
              <a:gd name="connsiteX617" fmla="*/ 5893783 w 9144000"/>
              <a:gd name="connsiteY617" fmla="*/ 3388623 h 4424400"/>
              <a:gd name="connsiteX618" fmla="*/ 5895129 w 9144000"/>
              <a:gd name="connsiteY618" fmla="*/ 3388623 h 4424400"/>
              <a:gd name="connsiteX619" fmla="*/ 5900894 w 9144000"/>
              <a:gd name="connsiteY619" fmla="*/ 3388843 h 4424400"/>
              <a:gd name="connsiteX620" fmla="*/ 5936279 w 9144000"/>
              <a:gd name="connsiteY620" fmla="*/ 3415273 h 4424400"/>
              <a:gd name="connsiteX621" fmla="*/ 6065783 w 9144000"/>
              <a:gd name="connsiteY621" fmla="*/ 3593377 h 4424400"/>
              <a:gd name="connsiteX622" fmla="*/ 6064305 w 9144000"/>
              <a:gd name="connsiteY622" fmla="*/ 3633301 h 4424400"/>
              <a:gd name="connsiteX623" fmla="*/ 5937473 w 9144000"/>
              <a:gd name="connsiteY623" fmla="*/ 3852461 h 4424400"/>
              <a:gd name="connsiteX624" fmla="*/ 5900931 w 9144000"/>
              <a:gd name="connsiteY624" fmla="*/ 3883921 h 4424400"/>
              <a:gd name="connsiteX625" fmla="*/ 5895165 w 9144000"/>
              <a:gd name="connsiteY625" fmla="*/ 3884186 h 4424400"/>
              <a:gd name="connsiteX626" fmla="*/ 5893817 w 9144000"/>
              <a:gd name="connsiteY626" fmla="*/ 3884186 h 4424400"/>
              <a:gd name="connsiteX627" fmla="*/ 5859463 w 9144000"/>
              <a:gd name="connsiteY627" fmla="*/ 3884186 h 4424400"/>
              <a:gd name="connsiteX628" fmla="*/ 5714930 w 9144000"/>
              <a:gd name="connsiteY628" fmla="*/ 3884186 h 4424400"/>
              <a:gd name="connsiteX629" fmla="*/ 5680574 w 9144000"/>
              <a:gd name="connsiteY629" fmla="*/ 3884186 h 4424400"/>
              <a:gd name="connsiteX630" fmla="*/ 5679225 w 9144000"/>
              <a:gd name="connsiteY630" fmla="*/ 3884186 h 4424400"/>
              <a:gd name="connsiteX631" fmla="*/ 5672881 w 9144000"/>
              <a:gd name="connsiteY631" fmla="*/ 3883746 h 4424400"/>
              <a:gd name="connsiteX632" fmla="*/ 5649042 w 9144000"/>
              <a:gd name="connsiteY632" fmla="*/ 3830145 h 4424400"/>
              <a:gd name="connsiteX633" fmla="*/ 5774176 w 9144000"/>
              <a:gd name="connsiteY633" fmla="*/ 3613968 h 4424400"/>
              <a:gd name="connsiteX634" fmla="*/ 5648026 w 9144000"/>
              <a:gd name="connsiteY634" fmla="*/ 3440481 h 4424400"/>
              <a:gd name="connsiteX635" fmla="*/ 5672845 w 9144000"/>
              <a:gd name="connsiteY635" fmla="*/ 3388987 h 4424400"/>
              <a:gd name="connsiteX636" fmla="*/ 5679190 w 9144000"/>
              <a:gd name="connsiteY636" fmla="*/ 3388623 h 4424400"/>
              <a:gd name="connsiteX637" fmla="*/ 4724086 w 9144000"/>
              <a:gd name="connsiteY637" fmla="*/ 3388623 h 4424400"/>
              <a:gd name="connsiteX638" fmla="*/ 4725437 w 9144000"/>
              <a:gd name="connsiteY638" fmla="*/ 3388623 h 4424400"/>
              <a:gd name="connsiteX639" fmla="*/ 4759792 w 9144000"/>
              <a:gd name="connsiteY639" fmla="*/ 3388623 h 4424400"/>
              <a:gd name="connsiteX640" fmla="*/ 4904320 w 9144000"/>
              <a:gd name="connsiteY640" fmla="*/ 3388623 h 4424400"/>
              <a:gd name="connsiteX641" fmla="*/ 4938679 w 9144000"/>
              <a:gd name="connsiteY641" fmla="*/ 3388623 h 4424400"/>
              <a:gd name="connsiteX642" fmla="*/ 4940026 w 9144000"/>
              <a:gd name="connsiteY642" fmla="*/ 3388623 h 4424400"/>
              <a:gd name="connsiteX643" fmla="*/ 4945794 w 9144000"/>
              <a:gd name="connsiteY643" fmla="*/ 3388843 h 4424400"/>
              <a:gd name="connsiteX644" fmla="*/ 4981175 w 9144000"/>
              <a:gd name="connsiteY644" fmla="*/ 3415273 h 4424400"/>
              <a:gd name="connsiteX645" fmla="*/ 5110683 w 9144000"/>
              <a:gd name="connsiteY645" fmla="*/ 3593377 h 4424400"/>
              <a:gd name="connsiteX646" fmla="*/ 5109202 w 9144000"/>
              <a:gd name="connsiteY646" fmla="*/ 3633301 h 4424400"/>
              <a:gd name="connsiteX647" fmla="*/ 4982371 w 9144000"/>
              <a:gd name="connsiteY647" fmla="*/ 3852461 h 4424400"/>
              <a:gd name="connsiteX648" fmla="*/ 4945827 w 9144000"/>
              <a:gd name="connsiteY648" fmla="*/ 3883921 h 4424400"/>
              <a:gd name="connsiteX649" fmla="*/ 4940062 w 9144000"/>
              <a:gd name="connsiteY649" fmla="*/ 3884186 h 4424400"/>
              <a:gd name="connsiteX650" fmla="*/ 4938714 w 9144000"/>
              <a:gd name="connsiteY650" fmla="*/ 3884186 h 4424400"/>
              <a:gd name="connsiteX651" fmla="*/ 4904357 w 9144000"/>
              <a:gd name="connsiteY651" fmla="*/ 3884186 h 4424400"/>
              <a:gd name="connsiteX652" fmla="*/ 4759827 w 9144000"/>
              <a:gd name="connsiteY652" fmla="*/ 3884186 h 4424400"/>
              <a:gd name="connsiteX653" fmla="*/ 4725471 w 9144000"/>
              <a:gd name="connsiteY653" fmla="*/ 3884186 h 4424400"/>
              <a:gd name="connsiteX654" fmla="*/ 4724123 w 9144000"/>
              <a:gd name="connsiteY654" fmla="*/ 3884186 h 4424400"/>
              <a:gd name="connsiteX655" fmla="*/ 4717779 w 9144000"/>
              <a:gd name="connsiteY655" fmla="*/ 3883746 h 4424400"/>
              <a:gd name="connsiteX656" fmla="*/ 4693939 w 9144000"/>
              <a:gd name="connsiteY656" fmla="*/ 3830145 h 4424400"/>
              <a:gd name="connsiteX657" fmla="*/ 4819075 w 9144000"/>
              <a:gd name="connsiteY657" fmla="*/ 3613968 h 4424400"/>
              <a:gd name="connsiteX658" fmla="*/ 4692923 w 9144000"/>
              <a:gd name="connsiteY658" fmla="*/ 3440481 h 4424400"/>
              <a:gd name="connsiteX659" fmla="*/ 4717742 w 9144000"/>
              <a:gd name="connsiteY659" fmla="*/ 3388987 h 4424400"/>
              <a:gd name="connsiteX660" fmla="*/ 4724086 w 9144000"/>
              <a:gd name="connsiteY660" fmla="*/ 3388623 h 4424400"/>
              <a:gd name="connsiteX661" fmla="*/ 3769001 w 9144000"/>
              <a:gd name="connsiteY661" fmla="*/ 3388623 h 4424400"/>
              <a:gd name="connsiteX662" fmla="*/ 3770348 w 9144000"/>
              <a:gd name="connsiteY662" fmla="*/ 3388623 h 4424400"/>
              <a:gd name="connsiteX663" fmla="*/ 3804707 w 9144000"/>
              <a:gd name="connsiteY663" fmla="*/ 3388623 h 4424400"/>
              <a:gd name="connsiteX664" fmla="*/ 3949235 w 9144000"/>
              <a:gd name="connsiteY664" fmla="*/ 3388623 h 4424400"/>
              <a:gd name="connsiteX665" fmla="*/ 3983594 w 9144000"/>
              <a:gd name="connsiteY665" fmla="*/ 3388623 h 4424400"/>
              <a:gd name="connsiteX666" fmla="*/ 3984940 w 9144000"/>
              <a:gd name="connsiteY666" fmla="*/ 3388623 h 4424400"/>
              <a:gd name="connsiteX667" fmla="*/ 3990704 w 9144000"/>
              <a:gd name="connsiteY667" fmla="*/ 3388843 h 4424400"/>
              <a:gd name="connsiteX668" fmla="*/ 4026089 w 9144000"/>
              <a:gd name="connsiteY668" fmla="*/ 3415273 h 4424400"/>
              <a:gd name="connsiteX669" fmla="*/ 4155595 w 9144000"/>
              <a:gd name="connsiteY669" fmla="*/ 3593377 h 4424400"/>
              <a:gd name="connsiteX670" fmla="*/ 4154115 w 9144000"/>
              <a:gd name="connsiteY670" fmla="*/ 3633301 h 4424400"/>
              <a:gd name="connsiteX671" fmla="*/ 4027283 w 9144000"/>
              <a:gd name="connsiteY671" fmla="*/ 3852461 h 4424400"/>
              <a:gd name="connsiteX672" fmla="*/ 3990741 w 9144000"/>
              <a:gd name="connsiteY672" fmla="*/ 3883921 h 4424400"/>
              <a:gd name="connsiteX673" fmla="*/ 3984976 w 9144000"/>
              <a:gd name="connsiteY673" fmla="*/ 3884186 h 4424400"/>
              <a:gd name="connsiteX674" fmla="*/ 3983627 w 9144000"/>
              <a:gd name="connsiteY674" fmla="*/ 3884186 h 4424400"/>
              <a:gd name="connsiteX675" fmla="*/ 3949271 w 9144000"/>
              <a:gd name="connsiteY675" fmla="*/ 3884186 h 4424400"/>
              <a:gd name="connsiteX676" fmla="*/ 3804743 w 9144000"/>
              <a:gd name="connsiteY676" fmla="*/ 3884186 h 4424400"/>
              <a:gd name="connsiteX677" fmla="*/ 3770384 w 9144000"/>
              <a:gd name="connsiteY677" fmla="*/ 3884186 h 4424400"/>
              <a:gd name="connsiteX678" fmla="*/ 3769036 w 9144000"/>
              <a:gd name="connsiteY678" fmla="*/ 3884186 h 4424400"/>
              <a:gd name="connsiteX679" fmla="*/ 3762692 w 9144000"/>
              <a:gd name="connsiteY679" fmla="*/ 3883746 h 4424400"/>
              <a:gd name="connsiteX680" fmla="*/ 3738855 w 9144000"/>
              <a:gd name="connsiteY680" fmla="*/ 3830145 h 4424400"/>
              <a:gd name="connsiteX681" fmla="*/ 3863989 w 9144000"/>
              <a:gd name="connsiteY681" fmla="*/ 3613968 h 4424400"/>
              <a:gd name="connsiteX682" fmla="*/ 3737838 w 9144000"/>
              <a:gd name="connsiteY682" fmla="*/ 3440481 h 4424400"/>
              <a:gd name="connsiteX683" fmla="*/ 3762656 w 9144000"/>
              <a:gd name="connsiteY683" fmla="*/ 3388987 h 4424400"/>
              <a:gd name="connsiteX684" fmla="*/ 3769001 w 9144000"/>
              <a:gd name="connsiteY684" fmla="*/ 3388623 h 4424400"/>
              <a:gd name="connsiteX685" fmla="*/ 2813898 w 9144000"/>
              <a:gd name="connsiteY685" fmla="*/ 3388623 h 4424400"/>
              <a:gd name="connsiteX686" fmla="*/ 2815247 w 9144000"/>
              <a:gd name="connsiteY686" fmla="*/ 3388623 h 4424400"/>
              <a:gd name="connsiteX687" fmla="*/ 2849605 w 9144000"/>
              <a:gd name="connsiteY687" fmla="*/ 3388623 h 4424400"/>
              <a:gd name="connsiteX688" fmla="*/ 2994136 w 9144000"/>
              <a:gd name="connsiteY688" fmla="*/ 3388623 h 4424400"/>
              <a:gd name="connsiteX689" fmla="*/ 3028494 w 9144000"/>
              <a:gd name="connsiteY689" fmla="*/ 3388623 h 4424400"/>
              <a:gd name="connsiteX690" fmla="*/ 3029842 w 9144000"/>
              <a:gd name="connsiteY690" fmla="*/ 3388623 h 4424400"/>
              <a:gd name="connsiteX691" fmla="*/ 3035607 w 9144000"/>
              <a:gd name="connsiteY691" fmla="*/ 3388843 h 4424400"/>
              <a:gd name="connsiteX692" fmla="*/ 3070994 w 9144000"/>
              <a:gd name="connsiteY692" fmla="*/ 3415273 h 4424400"/>
              <a:gd name="connsiteX693" fmla="*/ 3200497 w 9144000"/>
              <a:gd name="connsiteY693" fmla="*/ 3593377 h 4424400"/>
              <a:gd name="connsiteX694" fmla="*/ 3199016 w 9144000"/>
              <a:gd name="connsiteY694" fmla="*/ 3633301 h 4424400"/>
              <a:gd name="connsiteX695" fmla="*/ 3072186 w 9144000"/>
              <a:gd name="connsiteY695" fmla="*/ 3852461 h 4424400"/>
              <a:gd name="connsiteX696" fmla="*/ 3035642 w 9144000"/>
              <a:gd name="connsiteY696" fmla="*/ 3883921 h 4424400"/>
              <a:gd name="connsiteX697" fmla="*/ 3029878 w 9144000"/>
              <a:gd name="connsiteY697" fmla="*/ 3884186 h 4424400"/>
              <a:gd name="connsiteX698" fmla="*/ 3028531 w 9144000"/>
              <a:gd name="connsiteY698" fmla="*/ 3884186 h 4424400"/>
              <a:gd name="connsiteX699" fmla="*/ 2994171 w 9144000"/>
              <a:gd name="connsiteY699" fmla="*/ 3884186 h 4424400"/>
              <a:gd name="connsiteX700" fmla="*/ 2849642 w 9144000"/>
              <a:gd name="connsiteY700" fmla="*/ 3884186 h 4424400"/>
              <a:gd name="connsiteX701" fmla="*/ 2815283 w 9144000"/>
              <a:gd name="connsiteY701" fmla="*/ 3884186 h 4424400"/>
              <a:gd name="connsiteX702" fmla="*/ 2813936 w 9144000"/>
              <a:gd name="connsiteY702" fmla="*/ 3884186 h 4424400"/>
              <a:gd name="connsiteX703" fmla="*/ 2807590 w 9144000"/>
              <a:gd name="connsiteY703" fmla="*/ 3883746 h 4424400"/>
              <a:gd name="connsiteX704" fmla="*/ 2783753 w 9144000"/>
              <a:gd name="connsiteY704" fmla="*/ 3830145 h 4424400"/>
              <a:gd name="connsiteX705" fmla="*/ 2908887 w 9144000"/>
              <a:gd name="connsiteY705" fmla="*/ 3613968 h 4424400"/>
              <a:gd name="connsiteX706" fmla="*/ 2782736 w 9144000"/>
              <a:gd name="connsiteY706" fmla="*/ 3440481 h 4424400"/>
              <a:gd name="connsiteX707" fmla="*/ 2807556 w 9144000"/>
              <a:gd name="connsiteY707" fmla="*/ 3388987 h 4424400"/>
              <a:gd name="connsiteX708" fmla="*/ 2813898 w 9144000"/>
              <a:gd name="connsiteY708" fmla="*/ 3388623 h 4424400"/>
              <a:gd name="connsiteX709" fmla="*/ 1858797 w 9144000"/>
              <a:gd name="connsiteY709" fmla="*/ 3388623 h 4424400"/>
              <a:gd name="connsiteX710" fmla="*/ 1860146 w 9144000"/>
              <a:gd name="connsiteY710" fmla="*/ 3388623 h 4424400"/>
              <a:gd name="connsiteX711" fmla="*/ 1894503 w 9144000"/>
              <a:gd name="connsiteY711" fmla="*/ 3388623 h 4424400"/>
              <a:gd name="connsiteX712" fmla="*/ 2039033 w 9144000"/>
              <a:gd name="connsiteY712" fmla="*/ 3388623 h 4424400"/>
              <a:gd name="connsiteX713" fmla="*/ 2073390 w 9144000"/>
              <a:gd name="connsiteY713" fmla="*/ 3388623 h 4424400"/>
              <a:gd name="connsiteX714" fmla="*/ 2074737 w 9144000"/>
              <a:gd name="connsiteY714" fmla="*/ 3388623 h 4424400"/>
              <a:gd name="connsiteX715" fmla="*/ 2080503 w 9144000"/>
              <a:gd name="connsiteY715" fmla="*/ 3388843 h 4424400"/>
              <a:gd name="connsiteX716" fmla="*/ 2115886 w 9144000"/>
              <a:gd name="connsiteY716" fmla="*/ 3415273 h 4424400"/>
              <a:gd name="connsiteX717" fmla="*/ 2245389 w 9144000"/>
              <a:gd name="connsiteY717" fmla="*/ 3593377 h 4424400"/>
              <a:gd name="connsiteX718" fmla="*/ 2243912 w 9144000"/>
              <a:gd name="connsiteY718" fmla="*/ 3633301 h 4424400"/>
              <a:gd name="connsiteX719" fmla="*/ 2117080 w 9144000"/>
              <a:gd name="connsiteY719" fmla="*/ 3852461 h 4424400"/>
              <a:gd name="connsiteX720" fmla="*/ 2080539 w 9144000"/>
              <a:gd name="connsiteY720" fmla="*/ 3883921 h 4424400"/>
              <a:gd name="connsiteX721" fmla="*/ 2074774 w 9144000"/>
              <a:gd name="connsiteY721" fmla="*/ 3884186 h 4424400"/>
              <a:gd name="connsiteX722" fmla="*/ 2073426 w 9144000"/>
              <a:gd name="connsiteY722" fmla="*/ 3884186 h 4424400"/>
              <a:gd name="connsiteX723" fmla="*/ 2039069 w 9144000"/>
              <a:gd name="connsiteY723" fmla="*/ 3884186 h 4424400"/>
              <a:gd name="connsiteX724" fmla="*/ 1894538 w 9144000"/>
              <a:gd name="connsiteY724" fmla="*/ 3884186 h 4424400"/>
              <a:gd name="connsiteX725" fmla="*/ 1860181 w 9144000"/>
              <a:gd name="connsiteY725" fmla="*/ 3884186 h 4424400"/>
              <a:gd name="connsiteX726" fmla="*/ 1858834 w 9144000"/>
              <a:gd name="connsiteY726" fmla="*/ 3884186 h 4424400"/>
              <a:gd name="connsiteX727" fmla="*/ 1852489 w 9144000"/>
              <a:gd name="connsiteY727" fmla="*/ 3883746 h 4424400"/>
              <a:gd name="connsiteX728" fmla="*/ 1828651 w 9144000"/>
              <a:gd name="connsiteY728" fmla="*/ 3830145 h 4424400"/>
              <a:gd name="connsiteX729" fmla="*/ 1953786 w 9144000"/>
              <a:gd name="connsiteY729" fmla="*/ 3613968 h 4424400"/>
              <a:gd name="connsiteX730" fmla="*/ 1827635 w 9144000"/>
              <a:gd name="connsiteY730" fmla="*/ 3440481 h 4424400"/>
              <a:gd name="connsiteX731" fmla="*/ 1852453 w 9144000"/>
              <a:gd name="connsiteY731" fmla="*/ 3388987 h 4424400"/>
              <a:gd name="connsiteX732" fmla="*/ 1858797 w 9144000"/>
              <a:gd name="connsiteY732" fmla="*/ 3388623 h 4424400"/>
              <a:gd name="connsiteX733" fmla="*/ 903694 w 9144000"/>
              <a:gd name="connsiteY733" fmla="*/ 3388623 h 4424400"/>
              <a:gd name="connsiteX734" fmla="*/ 905042 w 9144000"/>
              <a:gd name="connsiteY734" fmla="*/ 3388623 h 4424400"/>
              <a:gd name="connsiteX735" fmla="*/ 939399 w 9144000"/>
              <a:gd name="connsiteY735" fmla="*/ 3388623 h 4424400"/>
              <a:gd name="connsiteX736" fmla="*/ 1083930 w 9144000"/>
              <a:gd name="connsiteY736" fmla="*/ 3388623 h 4424400"/>
              <a:gd name="connsiteX737" fmla="*/ 1118287 w 9144000"/>
              <a:gd name="connsiteY737" fmla="*/ 3388623 h 4424400"/>
              <a:gd name="connsiteX738" fmla="*/ 1119635 w 9144000"/>
              <a:gd name="connsiteY738" fmla="*/ 3388623 h 4424400"/>
              <a:gd name="connsiteX739" fmla="*/ 1125400 w 9144000"/>
              <a:gd name="connsiteY739" fmla="*/ 3388843 h 4424400"/>
              <a:gd name="connsiteX740" fmla="*/ 1160786 w 9144000"/>
              <a:gd name="connsiteY740" fmla="*/ 3415273 h 4424400"/>
              <a:gd name="connsiteX741" fmla="*/ 1290290 w 9144000"/>
              <a:gd name="connsiteY741" fmla="*/ 3593377 h 4424400"/>
              <a:gd name="connsiteX742" fmla="*/ 1288812 w 9144000"/>
              <a:gd name="connsiteY742" fmla="*/ 3633301 h 4424400"/>
              <a:gd name="connsiteX743" fmla="*/ 1161979 w 9144000"/>
              <a:gd name="connsiteY743" fmla="*/ 3852461 h 4424400"/>
              <a:gd name="connsiteX744" fmla="*/ 1125437 w 9144000"/>
              <a:gd name="connsiteY744" fmla="*/ 3883921 h 4424400"/>
              <a:gd name="connsiteX745" fmla="*/ 1119671 w 9144000"/>
              <a:gd name="connsiteY745" fmla="*/ 3884186 h 4424400"/>
              <a:gd name="connsiteX746" fmla="*/ 1118324 w 9144000"/>
              <a:gd name="connsiteY746" fmla="*/ 3884186 h 4424400"/>
              <a:gd name="connsiteX747" fmla="*/ 1083967 w 9144000"/>
              <a:gd name="connsiteY747" fmla="*/ 3884186 h 4424400"/>
              <a:gd name="connsiteX748" fmla="*/ 939435 w 9144000"/>
              <a:gd name="connsiteY748" fmla="*/ 3884186 h 4424400"/>
              <a:gd name="connsiteX749" fmla="*/ 905078 w 9144000"/>
              <a:gd name="connsiteY749" fmla="*/ 3884186 h 4424400"/>
              <a:gd name="connsiteX750" fmla="*/ 903730 w 9144000"/>
              <a:gd name="connsiteY750" fmla="*/ 3884186 h 4424400"/>
              <a:gd name="connsiteX751" fmla="*/ 897385 w 9144000"/>
              <a:gd name="connsiteY751" fmla="*/ 3883746 h 4424400"/>
              <a:gd name="connsiteX752" fmla="*/ 873547 w 9144000"/>
              <a:gd name="connsiteY752" fmla="*/ 3830145 h 4424400"/>
              <a:gd name="connsiteX753" fmla="*/ 998682 w 9144000"/>
              <a:gd name="connsiteY753" fmla="*/ 3613968 h 4424400"/>
              <a:gd name="connsiteX754" fmla="*/ 872531 w 9144000"/>
              <a:gd name="connsiteY754" fmla="*/ 3440481 h 4424400"/>
              <a:gd name="connsiteX755" fmla="*/ 897349 w 9144000"/>
              <a:gd name="connsiteY755" fmla="*/ 3388987 h 4424400"/>
              <a:gd name="connsiteX756" fmla="*/ 903694 w 9144000"/>
              <a:gd name="connsiteY756" fmla="*/ 3388623 h 4424400"/>
              <a:gd name="connsiteX757" fmla="*/ 0 w 9144000"/>
              <a:gd name="connsiteY757" fmla="*/ 3388623 h 4424400"/>
              <a:gd name="connsiteX758" fmla="*/ 128828 w 9144000"/>
              <a:gd name="connsiteY758" fmla="*/ 3388623 h 4424400"/>
              <a:gd name="connsiteX759" fmla="*/ 163184 w 9144000"/>
              <a:gd name="connsiteY759" fmla="*/ 3388623 h 4424400"/>
              <a:gd name="connsiteX760" fmla="*/ 164532 w 9144000"/>
              <a:gd name="connsiteY760" fmla="*/ 3388623 h 4424400"/>
              <a:gd name="connsiteX761" fmla="*/ 170297 w 9144000"/>
              <a:gd name="connsiteY761" fmla="*/ 3388843 h 4424400"/>
              <a:gd name="connsiteX762" fmla="*/ 205682 w 9144000"/>
              <a:gd name="connsiteY762" fmla="*/ 3415273 h 4424400"/>
              <a:gd name="connsiteX763" fmla="*/ 335186 w 9144000"/>
              <a:gd name="connsiteY763" fmla="*/ 3593377 h 4424400"/>
              <a:gd name="connsiteX764" fmla="*/ 333707 w 9144000"/>
              <a:gd name="connsiteY764" fmla="*/ 3633301 h 4424400"/>
              <a:gd name="connsiteX765" fmla="*/ 206876 w 9144000"/>
              <a:gd name="connsiteY765" fmla="*/ 3852461 h 4424400"/>
              <a:gd name="connsiteX766" fmla="*/ 170334 w 9144000"/>
              <a:gd name="connsiteY766" fmla="*/ 3883921 h 4424400"/>
              <a:gd name="connsiteX767" fmla="*/ 164568 w 9144000"/>
              <a:gd name="connsiteY767" fmla="*/ 3884186 h 4424400"/>
              <a:gd name="connsiteX768" fmla="*/ 163220 w 9144000"/>
              <a:gd name="connsiteY768" fmla="*/ 3884186 h 4424400"/>
              <a:gd name="connsiteX769" fmla="*/ 128864 w 9144000"/>
              <a:gd name="connsiteY769" fmla="*/ 3884186 h 4424400"/>
              <a:gd name="connsiteX770" fmla="*/ 0 w 9144000"/>
              <a:gd name="connsiteY770" fmla="*/ 3884186 h 4424400"/>
              <a:gd name="connsiteX771" fmla="*/ 0 w 9144000"/>
              <a:gd name="connsiteY771" fmla="*/ 3689256 h 4424400"/>
              <a:gd name="connsiteX772" fmla="*/ 43581 w 9144000"/>
              <a:gd name="connsiteY772" fmla="*/ 3613968 h 4424400"/>
              <a:gd name="connsiteX773" fmla="*/ 0 w 9144000"/>
              <a:gd name="connsiteY773" fmla="*/ 3554034 h 4424400"/>
              <a:gd name="connsiteX774" fmla="*/ 9022052 w 9144000"/>
              <a:gd name="connsiteY774" fmla="*/ 3202830 h 4424400"/>
              <a:gd name="connsiteX775" fmla="*/ 9023400 w 9144000"/>
              <a:gd name="connsiteY775" fmla="*/ 3202830 h 4424400"/>
              <a:gd name="connsiteX776" fmla="*/ 9057757 w 9144000"/>
              <a:gd name="connsiteY776" fmla="*/ 3202830 h 4424400"/>
              <a:gd name="connsiteX777" fmla="*/ 9144000 w 9144000"/>
              <a:gd name="connsiteY777" fmla="*/ 3202830 h 4424400"/>
              <a:gd name="connsiteX778" fmla="*/ 9144000 w 9144000"/>
              <a:gd name="connsiteY778" fmla="*/ 3698393 h 4424400"/>
              <a:gd name="connsiteX779" fmla="*/ 9057793 w 9144000"/>
              <a:gd name="connsiteY779" fmla="*/ 3698393 h 4424400"/>
              <a:gd name="connsiteX780" fmla="*/ 9023436 w 9144000"/>
              <a:gd name="connsiteY780" fmla="*/ 3698393 h 4424400"/>
              <a:gd name="connsiteX781" fmla="*/ 9022088 w 9144000"/>
              <a:gd name="connsiteY781" fmla="*/ 3698393 h 4424400"/>
              <a:gd name="connsiteX782" fmla="*/ 9015743 w 9144000"/>
              <a:gd name="connsiteY782" fmla="*/ 3697953 h 4424400"/>
              <a:gd name="connsiteX783" fmla="*/ 8991905 w 9144000"/>
              <a:gd name="connsiteY783" fmla="*/ 3644352 h 4424400"/>
              <a:gd name="connsiteX784" fmla="*/ 9117040 w 9144000"/>
              <a:gd name="connsiteY784" fmla="*/ 3428175 h 4424400"/>
              <a:gd name="connsiteX785" fmla="*/ 8990889 w 9144000"/>
              <a:gd name="connsiteY785" fmla="*/ 3254688 h 4424400"/>
              <a:gd name="connsiteX786" fmla="*/ 9015707 w 9144000"/>
              <a:gd name="connsiteY786" fmla="*/ 3203194 h 4424400"/>
              <a:gd name="connsiteX787" fmla="*/ 9022052 w 9144000"/>
              <a:gd name="connsiteY787" fmla="*/ 3202830 h 4424400"/>
              <a:gd name="connsiteX788" fmla="*/ 8066948 w 9144000"/>
              <a:gd name="connsiteY788" fmla="*/ 3202830 h 4424400"/>
              <a:gd name="connsiteX789" fmla="*/ 8068296 w 9144000"/>
              <a:gd name="connsiteY789" fmla="*/ 3202830 h 4424400"/>
              <a:gd name="connsiteX790" fmla="*/ 8102653 w 9144000"/>
              <a:gd name="connsiteY790" fmla="*/ 3202830 h 4424400"/>
              <a:gd name="connsiteX791" fmla="*/ 8247184 w 9144000"/>
              <a:gd name="connsiteY791" fmla="*/ 3202830 h 4424400"/>
              <a:gd name="connsiteX792" fmla="*/ 8281541 w 9144000"/>
              <a:gd name="connsiteY792" fmla="*/ 3202830 h 4424400"/>
              <a:gd name="connsiteX793" fmla="*/ 8282889 w 9144000"/>
              <a:gd name="connsiteY793" fmla="*/ 3202830 h 4424400"/>
              <a:gd name="connsiteX794" fmla="*/ 8288654 w 9144000"/>
              <a:gd name="connsiteY794" fmla="*/ 3203050 h 4424400"/>
              <a:gd name="connsiteX795" fmla="*/ 8324038 w 9144000"/>
              <a:gd name="connsiteY795" fmla="*/ 3229480 h 4424400"/>
              <a:gd name="connsiteX796" fmla="*/ 8453543 w 9144000"/>
              <a:gd name="connsiteY796" fmla="*/ 3407584 h 4424400"/>
              <a:gd name="connsiteX797" fmla="*/ 8452064 w 9144000"/>
              <a:gd name="connsiteY797" fmla="*/ 3447508 h 4424400"/>
              <a:gd name="connsiteX798" fmla="*/ 8325232 w 9144000"/>
              <a:gd name="connsiteY798" fmla="*/ 3666668 h 4424400"/>
              <a:gd name="connsiteX799" fmla="*/ 8288690 w 9144000"/>
              <a:gd name="connsiteY799" fmla="*/ 3698128 h 4424400"/>
              <a:gd name="connsiteX800" fmla="*/ 8282925 w 9144000"/>
              <a:gd name="connsiteY800" fmla="*/ 3698393 h 4424400"/>
              <a:gd name="connsiteX801" fmla="*/ 8281577 w 9144000"/>
              <a:gd name="connsiteY801" fmla="*/ 3698393 h 4424400"/>
              <a:gd name="connsiteX802" fmla="*/ 8247220 w 9144000"/>
              <a:gd name="connsiteY802" fmla="*/ 3698393 h 4424400"/>
              <a:gd name="connsiteX803" fmla="*/ 8102689 w 9144000"/>
              <a:gd name="connsiteY803" fmla="*/ 3698393 h 4424400"/>
              <a:gd name="connsiteX804" fmla="*/ 8068332 w 9144000"/>
              <a:gd name="connsiteY804" fmla="*/ 3698393 h 4424400"/>
              <a:gd name="connsiteX805" fmla="*/ 8066984 w 9144000"/>
              <a:gd name="connsiteY805" fmla="*/ 3698393 h 4424400"/>
              <a:gd name="connsiteX806" fmla="*/ 8060639 w 9144000"/>
              <a:gd name="connsiteY806" fmla="*/ 3697953 h 4424400"/>
              <a:gd name="connsiteX807" fmla="*/ 8036802 w 9144000"/>
              <a:gd name="connsiteY807" fmla="*/ 3644352 h 4424400"/>
              <a:gd name="connsiteX808" fmla="*/ 8161936 w 9144000"/>
              <a:gd name="connsiteY808" fmla="*/ 3428175 h 4424400"/>
              <a:gd name="connsiteX809" fmla="*/ 8035785 w 9144000"/>
              <a:gd name="connsiteY809" fmla="*/ 3254688 h 4424400"/>
              <a:gd name="connsiteX810" fmla="*/ 8060603 w 9144000"/>
              <a:gd name="connsiteY810" fmla="*/ 3203194 h 4424400"/>
              <a:gd name="connsiteX811" fmla="*/ 8066948 w 9144000"/>
              <a:gd name="connsiteY811" fmla="*/ 3202830 h 4424400"/>
              <a:gd name="connsiteX812" fmla="*/ 7111844 w 9144000"/>
              <a:gd name="connsiteY812" fmla="*/ 3202830 h 4424400"/>
              <a:gd name="connsiteX813" fmla="*/ 7113192 w 9144000"/>
              <a:gd name="connsiteY813" fmla="*/ 3202830 h 4424400"/>
              <a:gd name="connsiteX814" fmla="*/ 7147549 w 9144000"/>
              <a:gd name="connsiteY814" fmla="*/ 3202830 h 4424400"/>
              <a:gd name="connsiteX815" fmla="*/ 7292080 w 9144000"/>
              <a:gd name="connsiteY815" fmla="*/ 3202830 h 4424400"/>
              <a:gd name="connsiteX816" fmla="*/ 7326437 w 9144000"/>
              <a:gd name="connsiteY816" fmla="*/ 3202830 h 4424400"/>
              <a:gd name="connsiteX817" fmla="*/ 7327785 w 9144000"/>
              <a:gd name="connsiteY817" fmla="*/ 3202830 h 4424400"/>
              <a:gd name="connsiteX818" fmla="*/ 7333550 w 9144000"/>
              <a:gd name="connsiteY818" fmla="*/ 3203050 h 4424400"/>
              <a:gd name="connsiteX819" fmla="*/ 7368934 w 9144000"/>
              <a:gd name="connsiteY819" fmla="*/ 3229480 h 4424400"/>
              <a:gd name="connsiteX820" fmla="*/ 7498439 w 9144000"/>
              <a:gd name="connsiteY820" fmla="*/ 3407584 h 4424400"/>
              <a:gd name="connsiteX821" fmla="*/ 7496960 w 9144000"/>
              <a:gd name="connsiteY821" fmla="*/ 3447508 h 4424400"/>
              <a:gd name="connsiteX822" fmla="*/ 7370128 w 9144000"/>
              <a:gd name="connsiteY822" fmla="*/ 3666668 h 4424400"/>
              <a:gd name="connsiteX823" fmla="*/ 7333586 w 9144000"/>
              <a:gd name="connsiteY823" fmla="*/ 3698128 h 4424400"/>
              <a:gd name="connsiteX824" fmla="*/ 7327821 w 9144000"/>
              <a:gd name="connsiteY824" fmla="*/ 3698393 h 4424400"/>
              <a:gd name="connsiteX825" fmla="*/ 7326473 w 9144000"/>
              <a:gd name="connsiteY825" fmla="*/ 3698393 h 4424400"/>
              <a:gd name="connsiteX826" fmla="*/ 7292116 w 9144000"/>
              <a:gd name="connsiteY826" fmla="*/ 3698393 h 4424400"/>
              <a:gd name="connsiteX827" fmla="*/ 7147585 w 9144000"/>
              <a:gd name="connsiteY827" fmla="*/ 3698393 h 4424400"/>
              <a:gd name="connsiteX828" fmla="*/ 7113228 w 9144000"/>
              <a:gd name="connsiteY828" fmla="*/ 3698393 h 4424400"/>
              <a:gd name="connsiteX829" fmla="*/ 7111880 w 9144000"/>
              <a:gd name="connsiteY829" fmla="*/ 3698393 h 4424400"/>
              <a:gd name="connsiteX830" fmla="*/ 7105535 w 9144000"/>
              <a:gd name="connsiteY830" fmla="*/ 3697953 h 4424400"/>
              <a:gd name="connsiteX831" fmla="*/ 7081698 w 9144000"/>
              <a:gd name="connsiteY831" fmla="*/ 3644352 h 4424400"/>
              <a:gd name="connsiteX832" fmla="*/ 7206832 w 9144000"/>
              <a:gd name="connsiteY832" fmla="*/ 3428175 h 4424400"/>
              <a:gd name="connsiteX833" fmla="*/ 7080681 w 9144000"/>
              <a:gd name="connsiteY833" fmla="*/ 3254688 h 4424400"/>
              <a:gd name="connsiteX834" fmla="*/ 7105499 w 9144000"/>
              <a:gd name="connsiteY834" fmla="*/ 3203194 h 4424400"/>
              <a:gd name="connsiteX835" fmla="*/ 7111844 w 9144000"/>
              <a:gd name="connsiteY835" fmla="*/ 3202830 h 4424400"/>
              <a:gd name="connsiteX836" fmla="*/ 6156740 w 9144000"/>
              <a:gd name="connsiteY836" fmla="*/ 3202830 h 4424400"/>
              <a:gd name="connsiteX837" fmla="*/ 6158088 w 9144000"/>
              <a:gd name="connsiteY837" fmla="*/ 3202830 h 4424400"/>
              <a:gd name="connsiteX838" fmla="*/ 6192445 w 9144000"/>
              <a:gd name="connsiteY838" fmla="*/ 3202830 h 4424400"/>
              <a:gd name="connsiteX839" fmla="*/ 6336976 w 9144000"/>
              <a:gd name="connsiteY839" fmla="*/ 3202830 h 4424400"/>
              <a:gd name="connsiteX840" fmla="*/ 6371333 w 9144000"/>
              <a:gd name="connsiteY840" fmla="*/ 3202830 h 4424400"/>
              <a:gd name="connsiteX841" fmla="*/ 6372681 w 9144000"/>
              <a:gd name="connsiteY841" fmla="*/ 3202830 h 4424400"/>
              <a:gd name="connsiteX842" fmla="*/ 6378446 w 9144000"/>
              <a:gd name="connsiteY842" fmla="*/ 3203050 h 4424400"/>
              <a:gd name="connsiteX843" fmla="*/ 6413830 w 9144000"/>
              <a:gd name="connsiteY843" fmla="*/ 3229480 h 4424400"/>
              <a:gd name="connsiteX844" fmla="*/ 6543335 w 9144000"/>
              <a:gd name="connsiteY844" fmla="*/ 3407584 h 4424400"/>
              <a:gd name="connsiteX845" fmla="*/ 6541856 w 9144000"/>
              <a:gd name="connsiteY845" fmla="*/ 3447508 h 4424400"/>
              <a:gd name="connsiteX846" fmla="*/ 6415024 w 9144000"/>
              <a:gd name="connsiteY846" fmla="*/ 3666668 h 4424400"/>
              <a:gd name="connsiteX847" fmla="*/ 6378482 w 9144000"/>
              <a:gd name="connsiteY847" fmla="*/ 3698128 h 4424400"/>
              <a:gd name="connsiteX848" fmla="*/ 6372717 w 9144000"/>
              <a:gd name="connsiteY848" fmla="*/ 3698393 h 4424400"/>
              <a:gd name="connsiteX849" fmla="*/ 6371369 w 9144000"/>
              <a:gd name="connsiteY849" fmla="*/ 3698393 h 4424400"/>
              <a:gd name="connsiteX850" fmla="*/ 6337012 w 9144000"/>
              <a:gd name="connsiteY850" fmla="*/ 3698393 h 4424400"/>
              <a:gd name="connsiteX851" fmla="*/ 6192481 w 9144000"/>
              <a:gd name="connsiteY851" fmla="*/ 3698393 h 4424400"/>
              <a:gd name="connsiteX852" fmla="*/ 6158124 w 9144000"/>
              <a:gd name="connsiteY852" fmla="*/ 3698393 h 4424400"/>
              <a:gd name="connsiteX853" fmla="*/ 6156776 w 9144000"/>
              <a:gd name="connsiteY853" fmla="*/ 3698393 h 4424400"/>
              <a:gd name="connsiteX854" fmla="*/ 6150431 w 9144000"/>
              <a:gd name="connsiteY854" fmla="*/ 3697953 h 4424400"/>
              <a:gd name="connsiteX855" fmla="*/ 6126594 w 9144000"/>
              <a:gd name="connsiteY855" fmla="*/ 3644352 h 4424400"/>
              <a:gd name="connsiteX856" fmla="*/ 6251728 w 9144000"/>
              <a:gd name="connsiteY856" fmla="*/ 3428175 h 4424400"/>
              <a:gd name="connsiteX857" fmla="*/ 6125577 w 9144000"/>
              <a:gd name="connsiteY857" fmla="*/ 3254688 h 4424400"/>
              <a:gd name="connsiteX858" fmla="*/ 6150395 w 9144000"/>
              <a:gd name="connsiteY858" fmla="*/ 3203194 h 4424400"/>
              <a:gd name="connsiteX859" fmla="*/ 6156740 w 9144000"/>
              <a:gd name="connsiteY859" fmla="*/ 3202830 h 4424400"/>
              <a:gd name="connsiteX860" fmla="*/ 5201639 w 9144000"/>
              <a:gd name="connsiteY860" fmla="*/ 3202830 h 4424400"/>
              <a:gd name="connsiteX861" fmla="*/ 5202987 w 9144000"/>
              <a:gd name="connsiteY861" fmla="*/ 3202830 h 4424400"/>
              <a:gd name="connsiteX862" fmla="*/ 5237344 w 9144000"/>
              <a:gd name="connsiteY862" fmla="*/ 3202830 h 4424400"/>
              <a:gd name="connsiteX863" fmla="*/ 5381874 w 9144000"/>
              <a:gd name="connsiteY863" fmla="*/ 3202830 h 4424400"/>
              <a:gd name="connsiteX864" fmla="*/ 5416232 w 9144000"/>
              <a:gd name="connsiteY864" fmla="*/ 3202830 h 4424400"/>
              <a:gd name="connsiteX865" fmla="*/ 5417579 w 9144000"/>
              <a:gd name="connsiteY865" fmla="*/ 3202830 h 4424400"/>
              <a:gd name="connsiteX866" fmla="*/ 5423345 w 9144000"/>
              <a:gd name="connsiteY866" fmla="*/ 3203050 h 4424400"/>
              <a:gd name="connsiteX867" fmla="*/ 5458728 w 9144000"/>
              <a:gd name="connsiteY867" fmla="*/ 3229480 h 4424400"/>
              <a:gd name="connsiteX868" fmla="*/ 5588233 w 9144000"/>
              <a:gd name="connsiteY868" fmla="*/ 3407584 h 4424400"/>
              <a:gd name="connsiteX869" fmla="*/ 5586753 w 9144000"/>
              <a:gd name="connsiteY869" fmla="*/ 3447508 h 4424400"/>
              <a:gd name="connsiteX870" fmla="*/ 5459923 w 9144000"/>
              <a:gd name="connsiteY870" fmla="*/ 3666668 h 4424400"/>
              <a:gd name="connsiteX871" fmla="*/ 5423381 w 9144000"/>
              <a:gd name="connsiteY871" fmla="*/ 3698128 h 4424400"/>
              <a:gd name="connsiteX872" fmla="*/ 5417615 w 9144000"/>
              <a:gd name="connsiteY872" fmla="*/ 3698393 h 4424400"/>
              <a:gd name="connsiteX873" fmla="*/ 5416267 w 9144000"/>
              <a:gd name="connsiteY873" fmla="*/ 3698393 h 4424400"/>
              <a:gd name="connsiteX874" fmla="*/ 5381911 w 9144000"/>
              <a:gd name="connsiteY874" fmla="*/ 3698393 h 4424400"/>
              <a:gd name="connsiteX875" fmla="*/ 5237379 w 9144000"/>
              <a:gd name="connsiteY875" fmla="*/ 3698393 h 4424400"/>
              <a:gd name="connsiteX876" fmla="*/ 5203022 w 9144000"/>
              <a:gd name="connsiteY876" fmla="*/ 3698393 h 4424400"/>
              <a:gd name="connsiteX877" fmla="*/ 5201674 w 9144000"/>
              <a:gd name="connsiteY877" fmla="*/ 3698393 h 4424400"/>
              <a:gd name="connsiteX878" fmla="*/ 5195331 w 9144000"/>
              <a:gd name="connsiteY878" fmla="*/ 3697953 h 4424400"/>
              <a:gd name="connsiteX879" fmla="*/ 5171492 w 9144000"/>
              <a:gd name="connsiteY879" fmla="*/ 3644352 h 4424400"/>
              <a:gd name="connsiteX880" fmla="*/ 5296628 w 9144000"/>
              <a:gd name="connsiteY880" fmla="*/ 3428175 h 4424400"/>
              <a:gd name="connsiteX881" fmla="*/ 5170476 w 9144000"/>
              <a:gd name="connsiteY881" fmla="*/ 3254688 h 4424400"/>
              <a:gd name="connsiteX882" fmla="*/ 5195293 w 9144000"/>
              <a:gd name="connsiteY882" fmla="*/ 3203194 h 4424400"/>
              <a:gd name="connsiteX883" fmla="*/ 5201639 w 9144000"/>
              <a:gd name="connsiteY883" fmla="*/ 3202830 h 4424400"/>
              <a:gd name="connsiteX884" fmla="*/ 4246535 w 9144000"/>
              <a:gd name="connsiteY884" fmla="*/ 3202830 h 4424400"/>
              <a:gd name="connsiteX885" fmla="*/ 4247882 w 9144000"/>
              <a:gd name="connsiteY885" fmla="*/ 3202830 h 4424400"/>
              <a:gd name="connsiteX886" fmla="*/ 4282239 w 9144000"/>
              <a:gd name="connsiteY886" fmla="*/ 3202830 h 4424400"/>
              <a:gd name="connsiteX887" fmla="*/ 4426770 w 9144000"/>
              <a:gd name="connsiteY887" fmla="*/ 3202830 h 4424400"/>
              <a:gd name="connsiteX888" fmla="*/ 4461128 w 9144000"/>
              <a:gd name="connsiteY888" fmla="*/ 3202830 h 4424400"/>
              <a:gd name="connsiteX889" fmla="*/ 4462477 w 9144000"/>
              <a:gd name="connsiteY889" fmla="*/ 3202830 h 4424400"/>
              <a:gd name="connsiteX890" fmla="*/ 4468241 w 9144000"/>
              <a:gd name="connsiteY890" fmla="*/ 3203050 h 4424400"/>
              <a:gd name="connsiteX891" fmla="*/ 4503624 w 9144000"/>
              <a:gd name="connsiteY891" fmla="*/ 3229480 h 4424400"/>
              <a:gd name="connsiteX892" fmla="*/ 4633130 w 9144000"/>
              <a:gd name="connsiteY892" fmla="*/ 3407584 h 4424400"/>
              <a:gd name="connsiteX893" fmla="*/ 4631652 w 9144000"/>
              <a:gd name="connsiteY893" fmla="*/ 3447508 h 4424400"/>
              <a:gd name="connsiteX894" fmla="*/ 4504818 w 9144000"/>
              <a:gd name="connsiteY894" fmla="*/ 3666668 h 4424400"/>
              <a:gd name="connsiteX895" fmla="*/ 4468276 w 9144000"/>
              <a:gd name="connsiteY895" fmla="*/ 3698128 h 4424400"/>
              <a:gd name="connsiteX896" fmla="*/ 4462511 w 9144000"/>
              <a:gd name="connsiteY896" fmla="*/ 3698393 h 4424400"/>
              <a:gd name="connsiteX897" fmla="*/ 4461163 w 9144000"/>
              <a:gd name="connsiteY897" fmla="*/ 3698393 h 4424400"/>
              <a:gd name="connsiteX898" fmla="*/ 4426806 w 9144000"/>
              <a:gd name="connsiteY898" fmla="*/ 3698393 h 4424400"/>
              <a:gd name="connsiteX899" fmla="*/ 4282276 w 9144000"/>
              <a:gd name="connsiteY899" fmla="*/ 3698393 h 4424400"/>
              <a:gd name="connsiteX900" fmla="*/ 4247918 w 9144000"/>
              <a:gd name="connsiteY900" fmla="*/ 3698393 h 4424400"/>
              <a:gd name="connsiteX901" fmla="*/ 4246571 w 9144000"/>
              <a:gd name="connsiteY901" fmla="*/ 3698393 h 4424400"/>
              <a:gd name="connsiteX902" fmla="*/ 4240226 w 9144000"/>
              <a:gd name="connsiteY902" fmla="*/ 3697953 h 4424400"/>
              <a:gd name="connsiteX903" fmla="*/ 4216387 w 9144000"/>
              <a:gd name="connsiteY903" fmla="*/ 3644352 h 4424400"/>
              <a:gd name="connsiteX904" fmla="*/ 4341522 w 9144000"/>
              <a:gd name="connsiteY904" fmla="*/ 3428175 h 4424400"/>
              <a:gd name="connsiteX905" fmla="*/ 4215370 w 9144000"/>
              <a:gd name="connsiteY905" fmla="*/ 3254688 h 4424400"/>
              <a:gd name="connsiteX906" fmla="*/ 4240189 w 9144000"/>
              <a:gd name="connsiteY906" fmla="*/ 3203194 h 4424400"/>
              <a:gd name="connsiteX907" fmla="*/ 4246535 w 9144000"/>
              <a:gd name="connsiteY907" fmla="*/ 3202830 h 4424400"/>
              <a:gd name="connsiteX908" fmla="*/ 3291449 w 9144000"/>
              <a:gd name="connsiteY908" fmla="*/ 3202830 h 4424400"/>
              <a:gd name="connsiteX909" fmla="*/ 3292798 w 9144000"/>
              <a:gd name="connsiteY909" fmla="*/ 3202830 h 4424400"/>
              <a:gd name="connsiteX910" fmla="*/ 3327154 w 9144000"/>
              <a:gd name="connsiteY910" fmla="*/ 3202830 h 4424400"/>
              <a:gd name="connsiteX911" fmla="*/ 3471684 w 9144000"/>
              <a:gd name="connsiteY911" fmla="*/ 3202830 h 4424400"/>
              <a:gd name="connsiteX912" fmla="*/ 3506041 w 9144000"/>
              <a:gd name="connsiteY912" fmla="*/ 3202830 h 4424400"/>
              <a:gd name="connsiteX913" fmla="*/ 3507390 w 9144000"/>
              <a:gd name="connsiteY913" fmla="*/ 3202830 h 4424400"/>
              <a:gd name="connsiteX914" fmla="*/ 3513155 w 9144000"/>
              <a:gd name="connsiteY914" fmla="*/ 3203050 h 4424400"/>
              <a:gd name="connsiteX915" fmla="*/ 3548540 w 9144000"/>
              <a:gd name="connsiteY915" fmla="*/ 3229480 h 4424400"/>
              <a:gd name="connsiteX916" fmla="*/ 3678044 w 9144000"/>
              <a:gd name="connsiteY916" fmla="*/ 3407584 h 4424400"/>
              <a:gd name="connsiteX917" fmla="*/ 3676567 w 9144000"/>
              <a:gd name="connsiteY917" fmla="*/ 3447508 h 4424400"/>
              <a:gd name="connsiteX918" fmla="*/ 3549734 w 9144000"/>
              <a:gd name="connsiteY918" fmla="*/ 3666668 h 4424400"/>
              <a:gd name="connsiteX919" fmla="*/ 3513191 w 9144000"/>
              <a:gd name="connsiteY919" fmla="*/ 3698128 h 4424400"/>
              <a:gd name="connsiteX920" fmla="*/ 3507427 w 9144000"/>
              <a:gd name="connsiteY920" fmla="*/ 3698393 h 4424400"/>
              <a:gd name="connsiteX921" fmla="*/ 3506077 w 9144000"/>
              <a:gd name="connsiteY921" fmla="*/ 3698393 h 4424400"/>
              <a:gd name="connsiteX922" fmla="*/ 3471721 w 9144000"/>
              <a:gd name="connsiteY922" fmla="*/ 3698393 h 4424400"/>
              <a:gd name="connsiteX923" fmla="*/ 3327191 w 9144000"/>
              <a:gd name="connsiteY923" fmla="*/ 3698393 h 4424400"/>
              <a:gd name="connsiteX924" fmla="*/ 3292835 w 9144000"/>
              <a:gd name="connsiteY924" fmla="*/ 3698393 h 4424400"/>
              <a:gd name="connsiteX925" fmla="*/ 3291486 w 9144000"/>
              <a:gd name="connsiteY925" fmla="*/ 3698393 h 4424400"/>
              <a:gd name="connsiteX926" fmla="*/ 3285142 w 9144000"/>
              <a:gd name="connsiteY926" fmla="*/ 3697953 h 4424400"/>
              <a:gd name="connsiteX927" fmla="*/ 3261304 w 9144000"/>
              <a:gd name="connsiteY927" fmla="*/ 3644352 h 4424400"/>
              <a:gd name="connsiteX928" fmla="*/ 3386438 w 9144000"/>
              <a:gd name="connsiteY928" fmla="*/ 3428175 h 4424400"/>
              <a:gd name="connsiteX929" fmla="*/ 3260288 w 9144000"/>
              <a:gd name="connsiteY929" fmla="*/ 3254688 h 4424400"/>
              <a:gd name="connsiteX930" fmla="*/ 3285106 w 9144000"/>
              <a:gd name="connsiteY930" fmla="*/ 3203194 h 4424400"/>
              <a:gd name="connsiteX931" fmla="*/ 3291449 w 9144000"/>
              <a:gd name="connsiteY931" fmla="*/ 3202830 h 4424400"/>
              <a:gd name="connsiteX932" fmla="*/ 2336347 w 9144000"/>
              <a:gd name="connsiteY932" fmla="*/ 3202830 h 4424400"/>
              <a:gd name="connsiteX933" fmla="*/ 2337695 w 9144000"/>
              <a:gd name="connsiteY933" fmla="*/ 3202830 h 4424400"/>
              <a:gd name="connsiteX934" fmla="*/ 2372052 w 9144000"/>
              <a:gd name="connsiteY934" fmla="*/ 3202830 h 4424400"/>
              <a:gd name="connsiteX935" fmla="*/ 2516583 w 9144000"/>
              <a:gd name="connsiteY935" fmla="*/ 3202830 h 4424400"/>
              <a:gd name="connsiteX936" fmla="*/ 2550941 w 9144000"/>
              <a:gd name="connsiteY936" fmla="*/ 3202830 h 4424400"/>
              <a:gd name="connsiteX937" fmla="*/ 2552289 w 9144000"/>
              <a:gd name="connsiteY937" fmla="*/ 3202830 h 4424400"/>
              <a:gd name="connsiteX938" fmla="*/ 2558055 w 9144000"/>
              <a:gd name="connsiteY938" fmla="*/ 3203050 h 4424400"/>
              <a:gd name="connsiteX939" fmla="*/ 2593438 w 9144000"/>
              <a:gd name="connsiteY939" fmla="*/ 3229480 h 4424400"/>
              <a:gd name="connsiteX940" fmla="*/ 2722943 w 9144000"/>
              <a:gd name="connsiteY940" fmla="*/ 3407584 h 4424400"/>
              <a:gd name="connsiteX941" fmla="*/ 2721465 w 9144000"/>
              <a:gd name="connsiteY941" fmla="*/ 3447508 h 4424400"/>
              <a:gd name="connsiteX942" fmla="*/ 2594634 w 9144000"/>
              <a:gd name="connsiteY942" fmla="*/ 3666668 h 4424400"/>
              <a:gd name="connsiteX943" fmla="*/ 2558090 w 9144000"/>
              <a:gd name="connsiteY943" fmla="*/ 3698128 h 4424400"/>
              <a:gd name="connsiteX944" fmla="*/ 2552324 w 9144000"/>
              <a:gd name="connsiteY944" fmla="*/ 3698393 h 4424400"/>
              <a:gd name="connsiteX945" fmla="*/ 2550977 w 9144000"/>
              <a:gd name="connsiteY945" fmla="*/ 3698393 h 4424400"/>
              <a:gd name="connsiteX946" fmla="*/ 2516620 w 9144000"/>
              <a:gd name="connsiteY946" fmla="*/ 3698393 h 4424400"/>
              <a:gd name="connsiteX947" fmla="*/ 2372088 w 9144000"/>
              <a:gd name="connsiteY947" fmla="*/ 3698393 h 4424400"/>
              <a:gd name="connsiteX948" fmla="*/ 2337731 w 9144000"/>
              <a:gd name="connsiteY948" fmla="*/ 3698393 h 4424400"/>
              <a:gd name="connsiteX949" fmla="*/ 2336384 w 9144000"/>
              <a:gd name="connsiteY949" fmla="*/ 3698393 h 4424400"/>
              <a:gd name="connsiteX950" fmla="*/ 2330039 w 9144000"/>
              <a:gd name="connsiteY950" fmla="*/ 3697953 h 4424400"/>
              <a:gd name="connsiteX951" fmla="*/ 2306201 w 9144000"/>
              <a:gd name="connsiteY951" fmla="*/ 3644352 h 4424400"/>
              <a:gd name="connsiteX952" fmla="*/ 2431337 w 9144000"/>
              <a:gd name="connsiteY952" fmla="*/ 3428175 h 4424400"/>
              <a:gd name="connsiteX953" fmla="*/ 2305184 w 9144000"/>
              <a:gd name="connsiteY953" fmla="*/ 3254688 h 4424400"/>
              <a:gd name="connsiteX954" fmla="*/ 2330002 w 9144000"/>
              <a:gd name="connsiteY954" fmla="*/ 3203194 h 4424400"/>
              <a:gd name="connsiteX955" fmla="*/ 2336347 w 9144000"/>
              <a:gd name="connsiteY955" fmla="*/ 3202830 h 4424400"/>
              <a:gd name="connsiteX956" fmla="*/ 1381247 w 9144000"/>
              <a:gd name="connsiteY956" fmla="*/ 3202830 h 4424400"/>
              <a:gd name="connsiteX957" fmla="*/ 1382594 w 9144000"/>
              <a:gd name="connsiteY957" fmla="*/ 3202830 h 4424400"/>
              <a:gd name="connsiteX958" fmla="*/ 1416953 w 9144000"/>
              <a:gd name="connsiteY958" fmla="*/ 3202830 h 4424400"/>
              <a:gd name="connsiteX959" fmla="*/ 1561482 w 9144000"/>
              <a:gd name="connsiteY959" fmla="*/ 3202830 h 4424400"/>
              <a:gd name="connsiteX960" fmla="*/ 1595839 w 9144000"/>
              <a:gd name="connsiteY960" fmla="*/ 3202830 h 4424400"/>
              <a:gd name="connsiteX961" fmla="*/ 1597187 w 9144000"/>
              <a:gd name="connsiteY961" fmla="*/ 3202830 h 4424400"/>
              <a:gd name="connsiteX962" fmla="*/ 1602952 w 9144000"/>
              <a:gd name="connsiteY962" fmla="*/ 3203050 h 4424400"/>
              <a:gd name="connsiteX963" fmla="*/ 1638336 w 9144000"/>
              <a:gd name="connsiteY963" fmla="*/ 3229480 h 4424400"/>
              <a:gd name="connsiteX964" fmla="*/ 1767842 w 9144000"/>
              <a:gd name="connsiteY964" fmla="*/ 3407584 h 4424400"/>
              <a:gd name="connsiteX965" fmla="*/ 1766363 w 9144000"/>
              <a:gd name="connsiteY965" fmla="*/ 3447508 h 4424400"/>
              <a:gd name="connsiteX966" fmla="*/ 1639530 w 9144000"/>
              <a:gd name="connsiteY966" fmla="*/ 3666668 h 4424400"/>
              <a:gd name="connsiteX967" fmla="*/ 1602988 w 9144000"/>
              <a:gd name="connsiteY967" fmla="*/ 3698128 h 4424400"/>
              <a:gd name="connsiteX968" fmla="*/ 1597222 w 9144000"/>
              <a:gd name="connsiteY968" fmla="*/ 3698393 h 4424400"/>
              <a:gd name="connsiteX969" fmla="*/ 1595876 w 9144000"/>
              <a:gd name="connsiteY969" fmla="*/ 3698393 h 4424400"/>
              <a:gd name="connsiteX970" fmla="*/ 1561518 w 9144000"/>
              <a:gd name="connsiteY970" fmla="*/ 3698393 h 4424400"/>
              <a:gd name="connsiteX971" fmla="*/ 1416988 w 9144000"/>
              <a:gd name="connsiteY971" fmla="*/ 3698393 h 4424400"/>
              <a:gd name="connsiteX972" fmla="*/ 1382630 w 9144000"/>
              <a:gd name="connsiteY972" fmla="*/ 3698393 h 4424400"/>
              <a:gd name="connsiteX973" fmla="*/ 1381282 w 9144000"/>
              <a:gd name="connsiteY973" fmla="*/ 3698393 h 4424400"/>
              <a:gd name="connsiteX974" fmla="*/ 1374938 w 9144000"/>
              <a:gd name="connsiteY974" fmla="*/ 3697953 h 4424400"/>
              <a:gd name="connsiteX975" fmla="*/ 1351101 w 9144000"/>
              <a:gd name="connsiteY975" fmla="*/ 3644352 h 4424400"/>
              <a:gd name="connsiteX976" fmla="*/ 1476236 w 9144000"/>
              <a:gd name="connsiteY976" fmla="*/ 3428175 h 4424400"/>
              <a:gd name="connsiteX977" fmla="*/ 1350085 w 9144000"/>
              <a:gd name="connsiteY977" fmla="*/ 3254688 h 4424400"/>
              <a:gd name="connsiteX978" fmla="*/ 1374902 w 9144000"/>
              <a:gd name="connsiteY978" fmla="*/ 3203194 h 4424400"/>
              <a:gd name="connsiteX979" fmla="*/ 1381247 w 9144000"/>
              <a:gd name="connsiteY979" fmla="*/ 3202830 h 4424400"/>
              <a:gd name="connsiteX980" fmla="*/ 426143 w 9144000"/>
              <a:gd name="connsiteY980" fmla="*/ 3202830 h 4424400"/>
              <a:gd name="connsiteX981" fmla="*/ 427491 w 9144000"/>
              <a:gd name="connsiteY981" fmla="*/ 3202830 h 4424400"/>
              <a:gd name="connsiteX982" fmla="*/ 461848 w 9144000"/>
              <a:gd name="connsiteY982" fmla="*/ 3202830 h 4424400"/>
              <a:gd name="connsiteX983" fmla="*/ 606378 w 9144000"/>
              <a:gd name="connsiteY983" fmla="*/ 3202830 h 4424400"/>
              <a:gd name="connsiteX984" fmla="*/ 640736 w 9144000"/>
              <a:gd name="connsiteY984" fmla="*/ 3202830 h 4424400"/>
              <a:gd name="connsiteX985" fmla="*/ 642083 w 9144000"/>
              <a:gd name="connsiteY985" fmla="*/ 3202830 h 4424400"/>
              <a:gd name="connsiteX986" fmla="*/ 647848 w 9144000"/>
              <a:gd name="connsiteY986" fmla="*/ 3203050 h 4424400"/>
              <a:gd name="connsiteX987" fmla="*/ 683232 w 9144000"/>
              <a:gd name="connsiteY987" fmla="*/ 3229480 h 4424400"/>
              <a:gd name="connsiteX988" fmla="*/ 812737 w 9144000"/>
              <a:gd name="connsiteY988" fmla="*/ 3407584 h 4424400"/>
              <a:gd name="connsiteX989" fmla="*/ 811258 w 9144000"/>
              <a:gd name="connsiteY989" fmla="*/ 3447508 h 4424400"/>
              <a:gd name="connsiteX990" fmla="*/ 684427 w 9144000"/>
              <a:gd name="connsiteY990" fmla="*/ 3666668 h 4424400"/>
              <a:gd name="connsiteX991" fmla="*/ 647885 w 9144000"/>
              <a:gd name="connsiteY991" fmla="*/ 3698128 h 4424400"/>
              <a:gd name="connsiteX992" fmla="*/ 642119 w 9144000"/>
              <a:gd name="connsiteY992" fmla="*/ 3698393 h 4424400"/>
              <a:gd name="connsiteX993" fmla="*/ 640771 w 9144000"/>
              <a:gd name="connsiteY993" fmla="*/ 3698393 h 4424400"/>
              <a:gd name="connsiteX994" fmla="*/ 606414 w 9144000"/>
              <a:gd name="connsiteY994" fmla="*/ 3698393 h 4424400"/>
              <a:gd name="connsiteX995" fmla="*/ 461884 w 9144000"/>
              <a:gd name="connsiteY995" fmla="*/ 3698393 h 4424400"/>
              <a:gd name="connsiteX996" fmla="*/ 427527 w 9144000"/>
              <a:gd name="connsiteY996" fmla="*/ 3698393 h 4424400"/>
              <a:gd name="connsiteX997" fmla="*/ 426179 w 9144000"/>
              <a:gd name="connsiteY997" fmla="*/ 3698393 h 4424400"/>
              <a:gd name="connsiteX998" fmla="*/ 419834 w 9144000"/>
              <a:gd name="connsiteY998" fmla="*/ 3697953 h 4424400"/>
              <a:gd name="connsiteX999" fmla="*/ 395997 w 9144000"/>
              <a:gd name="connsiteY999" fmla="*/ 3644352 h 4424400"/>
              <a:gd name="connsiteX1000" fmla="*/ 521131 w 9144000"/>
              <a:gd name="connsiteY1000" fmla="*/ 3428175 h 4424400"/>
              <a:gd name="connsiteX1001" fmla="*/ 394980 w 9144000"/>
              <a:gd name="connsiteY1001" fmla="*/ 3254688 h 4424400"/>
              <a:gd name="connsiteX1002" fmla="*/ 419798 w 9144000"/>
              <a:gd name="connsiteY1002" fmla="*/ 3203194 h 4424400"/>
              <a:gd name="connsiteX1003" fmla="*/ 426143 w 9144000"/>
              <a:gd name="connsiteY1003" fmla="*/ 3202830 h 4424400"/>
              <a:gd name="connsiteX1004" fmla="*/ 8544500 w 9144000"/>
              <a:gd name="connsiteY1004" fmla="*/ 2831614 h 4424400"/>
              <a:gd name="connsiteX1005" fmla="*/ 8545848 w 9144000"/>
              <a:gd name="connsiteY1005" fmla="*/ 2831614 h 4424400"/>
              <a:gd name="connsiteX1006" fmla="*/ 8580205 w 9144000"/>
              <a:gd name="connsiteY1006" fmla="*/ 2831614 h 4424400"/>
              <a:gd name="connsiteX1007" fmla="*/ 8724736 w 9144000"/>
              <a:gd name="connsiteY1007" fmla="*/ 2831614 h 4424400"/>
              <a:gd name="connsiteX1008" fmla="*/ 8759093 w 9144000"/>
              <a:gd name="connsiteY1008" fmla="*/ 2831614 h 4424400"/>
              <a:gd name="connsiteX1009" fmla="*/ 8760440 w 9144000"/>
              <a:gd name="connsiteY1009" fmla="*/ 2831614 h 4424400"/>
              <a:gd name="connsiteX1010" fmla="*/ 8766206 w 9144000"/>
              <a:gd name="connsiteY1010" fmla="*/ 2831834 h 4424400"/>
              <a:gd name="connsiteX1011" fmla="*/ 8801590 w 9144000"/>
              <a:gd name="connsiteY1011" fmla="*/ 2858264 h 4424400"/>
              <a:gd name="connsiteX1012" fmla="*/ 8931095 w 9144000"/>
              <a:gd name="connsiteY1012" fmla="*/ 3036368 h 4424400"/>
              <a:gd name="connsiteX1013" fmla="*/ 8929616 w 9144000"/>
              <a:gd name="connsiteY1013" fmla="*/ 3076292 h 4424400"/>
              <a:gd name="connsiteX1014" fmla="*/ 8802784 w 9144000"/>
              <a:gd name="connsiteY1014" fmla="*/ 3295452 h 4424400"/>
              <a:gd name="connsiteX1015" fmla="*/ 8766242 w 9144000"/>
              <a:gd name="connsiteY1015" fmla="*/ 3326912 h 4424400"/>
              <a:gd name="connsiteX1016" fmla="*/ 8760476 w 9144000"/>
              <a:gd name="connsiteY1016" fmla="*/ 3327177 h 4424400"/>
              <a:gd name="connsiteX1017" fmla="*/ 8759129 w 9144000"/>
              <a:gd name="connsiteY1017" fmla="*/ 3327177 h 4424400"/>
              <a:gd name="connsiteX1018" fmla="*/ 8724771 w 9144000"/>
              <a:gd name="connsiteY1018" fmla="*/ 3327177 h 4424400"/>
              <a:gd name="connsiteX1019" fmla="*/ 8580241 w 9144000"/>
              <a:gd name="connsiteY1019" fmla="*/ 3327177 h 4424400"/>
              <a:gd name="connsiteX1020" fmla="*/ 8545884 w 9144000"/>
              <a:gd name="connsiteY1020" fmla="*/ 3327177 h 4424400"/>
              <a:gd name="connsiteX1021" fmla="*/ 8544536 w 9144000"/>
              <a:gd name="connsiteY1021" fmla="*/ 3327177 h 4424400"/>
              <a:gd name="connsiteX1022" fmla="*/ 8538191 w 9144000"/>
              <a:gd name="connsiteY1022" fmla="*/ 3326737 h 4424400"/>
              <a:gd name="connsiteX1023" fmla="*/ 8514353 w 9144000"/>
              <a:gd name="connsiteY1023" fmla="*/ 3273136 h 4424400"/>
              <a:gd name="connsiteX1024" fmla="*/ 8639488 w 9144000"/>
              <a:gd name="connsiteY1024" fmla="*/ 3056959 h 4424400"/>
              <a:gd name="connsiteX1025" fmla="*/ 8513337 w 9144000"/>
              <a:gd name="connsiteY1025" fmla="*/ 2883472 h 4424400"/>
              <a:gd name="connsiteX1026" fmla="*/ 8538155 w 9144000"/>
              <a:gd name="connsiteY1026" fmla="*/ 2831978 h 4424400"/>
              <a:gd name="connsiteX1027" fmla="*/ 8544500 w 9144000"/>
              <a:gd name="connsiteY1027" fmla="*/ 2831614 h 4424400"/>
              <a:gd name="connsiteX1028" fmla="*/ 7589396 w 9144000"/>
              <a:gd name="connsiteY1028" fmla="*/ 2831614 h 4424400"/>
              <a:gd name="connsiteX1029" fmla="*/ 7590744 w 9144000"/>
              <a:gd name="connsiteY1029" fmla="*/ 2831614 h 4424400"/>
              <a:gd name="connsiteX1030" fmla="*/ 7625101 w 9144000"/>
              <a:gd name="connsiteY1030" fmla="*/ 2831614 h 4424400"/>
              <a:gd name="connsiteX1031" fmla="*/ 7769632 w 9144000"/>
              <a:gd name="connsiteY1031" fmla="*/ 2831614 h 4424400"/>
              <a:gd name="connsiteX1032" fmla="*/ 7803989 w 9144000"/>
              <a:gd name="connsiteY1032" fmla="*/ 2831614 h 4424400"/>
              <a:gd name="connsiteX1033" fmla="*/ 7805337 w 9144000"/>
              <a:gd name="connsiteY1033" fmla="*/ 2831614 h 4424400"/>
              <a:gd name="connsiteX1034" fmla="*/ 7811102 w 9144000"/>
              <a:gd name="connsiteY1034" fmla="*/ 2831834 h 4424400"/>
              <a:gd name="connsiteX1035" fmla="*/ 7846486 w 9144000"/>
              <a:gd name="connsiteY1035" fmla="*/ 2858264 h 4424400"/>
              <a:gd name="connsiteX1036" fmla="*/ 7975991 w 9144000"/>
              <a:gd name="connsiteY1036" fmla="*/ 3036368 h 4424400"/>
              <a:gd name="connsiteX1037" fmla="*/ 7974512 w 9144000"/>
              <a:gd name="connsiteY1037" fmla="*/ 3076292 h 4424400"/>
              <a:gd name="connsiteX1038" fmla="*/ 7847680 w 9144000"/>
              <a:gd name="connsiteY1038" fmla="*/ 3295452 h 4424400"/>
              <a:gd name="connsiteX1039" fmla="*/ 7811138 w 9144000"/>
              <a:gd name="connsiteY1039" fmla="*/ 3326912 h 4424400"/>
              <a:gd name="connsiteX1040" fmla="*/ 7805373 w 9144000"/>
              <a:gd name="connsiteY1040" fmla="*/ 3327177 h 4424400"/>
              <a:gd name="connsiteX1041" fmla="*/ 7804025 w 9144000"/>
              <a:gd name="connsiteY1041" fmla="*/ 3327177 h 4424400"/>
              <a:gd name="connsiteX1042" fmla="*/ 7769668 w 9144000"/>
              <a:gd name="connsiteY1042" fmla="*/ 3327177 h 4424400"/>
              <a:gd name="connsiteX1043" fmla="*/ 7625137 w 9144000"/>
              <a:gd name="connsiteY1043" fmla="*/ 3327177 h 4424400"/>
              <a:gd name="connsiteX1044" fmla="*/ 7590780 w 9144000"/>
              <a:gd name="connsiteY1044" fmla="*/ 3327177 h 4424400"/>
              <a:gd name="connsiteX1045" fmla="*/ 7589432 w 9144000"/>
              <a:gd name="connsiteY1045" fmla="*/ 3327177 h 4424400"/>
              <a:gd name="connsiteX1046" fmla="*/ 7583087 w 9144000"/>
              <a:gd name="connsiteY1046" fmla="*/ 3326737 h 4424400"/>
              <a:gd name="connsiteX1047" fmla="*/ 7559250 w 9144000"/>
              <a:gd name="connsiteY1047" fmla="*/ 3273136 h 4424400"/>
              <a:gd name="connsiteX1048" fmla="*/ 7684384 w 9144000"/>
              <a:gd name="connsiteY1048" fmla="*/ 3056959 h 4424400"/>
              <a:gd name="connsiteX1049" fmla="*/ 7558233 w 9144000"/>
              <a:gd name="connsiteY1049" fmla="*/ 2883472 h 4424400"/>
              <a:gd name="connsiteX1050" fmla="*/ 7583051 w 9144000"/>
              <a:gd name="connsiteY1050" fmla="*/ 2831978 h 4424400"/>
              <a:gd name="connsiteX1051" fmla="*/ 7589396 w 9144000"/>
              <a:gd name="connsiteY1051" fmla="*/ 2831614 h 4424400"/>
              <a:gd name="connsiteX1052" fmla="*/ 6634292 w 9144000"/>
              <a:gd name="connsiteY1052" fmla="*/ 2831614 h 4424400"/>
              <a:gd name="connsiteX1053" fmla="*/ 6635640 w 9144000"/>
              <a:gd name="connsiteY1053" fmla="*/ 2831614 h 4424400"/>
              <a:gd name="connsiteX1054" fmla="*/ 6669997 w 9144000"/>
              <a:gd name="connsiteY1054" fmla="*/ 2831614 h 4424400"/>
              <a:gd name="connsiteX1055" fmla="*/ 6814528 w 9144000"/>
              <a:gd name="connsiteY1055" fmla="*/ 2831614 h 4424400"/>
              <a:gd name="connsiteX1056" fmla="*/ 6848885 w 9144000"/>
              <a:gd name="connsiteY1056" fmla="*/ 2831614 h 4424400"/>
              <a:gd name="connsiteX1057" fmla="*/ 6850233 w 9144000"/>
              <a:gd name="connsiteY1057" fmla="*/ 2831614 h 4424400"/>
              <a:gd name="connsiteX1058" fmla="*/ 6855998 w 9144000"/>
              <a:gd name="connsiteY1058" fmla="*/ 2831834 h 4424400"/>
              <a:gd name="connsiteX1059" fmla="*/ 6891382 w 9144000"/>
              <a:gd name="connsiteY1059" fmla="*/ 2858264 h 4424400"/>
              <a:gd name="connsiteX1060" fmla="*/ 7020887 w 9144000"/>
              <a:gd name="connsiteY1060" fmla="*/ 3036368 h 4424400"/>
              <a:gd name="connsiteX1061" fmla="*/ 7019408 w 9144000"/>
              <a:gd name="connsiteY1061" fmla="*/ 3076292 h 4424400"/>
              <a:gd name="connsiteX1062" fmla="*/ 6892576 w 9144000"/>
              <a:gd name="connsiteY1062" fmla="*/ 3295452 h 4424400"/>
              <a:gd name="connsiteX1063" fmla="*/ 6856034 w 9144000"/>
              <a:gd name="connsiteY1063" fmla="*/ 3326912 h 4424400"/>
              <a:gd name="connsiteX1064" fmla="*/ 6850269 w 9144000"/>
              <a:gd name="connsiteY1064" fmla="*/ 3327177 h 4424400"/>
              <a:gd name="connsiteX1065" fmla="*/ 6848921 w 9144000"/>
              <a:gd name="connsiteY1065" fmla="*/ 3327177 h 4424400"/>
              <a:gd name="connsiteX1066" fmla="*/ 6814564 w 9144000"/>
              <a:gd name="connsiteY1066" fmla="*/ 3327177 h 4424400"/>
              <a:gd name="connsiteX1067" fmla="*/ 6670033 w 9144000"/>
              <a:gd name="connsiteY1067" fmla="*/ 3327177 h 4424400"/>
              <a:gd name="connsiteX1068" fmla="*/ 6635676 w 9144000"/>
              <a:gd name="connsiteY1068" fmla="*/ 3327177 h 4424400"/>
              <a:gd name="connsiteX1069" fmla="*/ 6634328 w 9144000"/>
              <a:gd name="connsiteY1069" fmla="*/ 3327177 h 4424400"/>
              <a:gd name="connsiteX1070" fmla="*/ 6627983 w 9144000"/>
              <a:gd name="connsiteY1070" fmla="*/ 3326737 h 4424400"/>
              <a:gd name="connsiteX1071" fmla="*/ 6604146 w 9144000"/>
              <a:gd name="connsiteY1071" fmla="*/ 3273136 h 4424400"/>
              <a:gd name="connsiteX1072" fmla="*/ 6729280 w 9144000"/>
              <a:gd name="connsiteY1072" fmla="*/ 3056959 h 4424400"/>
              <a:gd name="connsiteX1073" fmla="*/ 6603129 w 9144000"/>
              <a:gd name="connsiteY1073" fmla="*/ 2883472 h 4424400"/>
              <a:gd name="connsiteX1074" fmla="*/ 6627947 w 9144000"/>
              <a:gd name="connsiteY1074" fmla="*/ 2831978 h 4424400"/>
              <a:gd name="connsiteX1075" fmla="*/ 6634292 w 9144000"/>
              <a:gd name="connsiteY1075" fmla="*/ 2831614 h 4424400"/>
              <a:gd name="connsiteX1076" fmla="*/ 5679190 w 9144000"/>
              <a:gd name="connsiteY1076" fmla="*/ 2831614 h 4424400"/>
              <a:gd name="connsiteX1077" fmla="*/ 5680538 w 9144000"/>
              <a:gd name="connsiteY1077" fmla="*/ 2831614 h 4424400"/>
              <a:gd name="connsiteX1078" fmla="*/ 5714894 w 9144000"/>
              <a:gd name="connsiteY1078" fmla="*/ 2831614 h 4424400"/>
              <a:gd name="connsiteX1079" fmla="*/ 5859424 w 9144000"/>
              <a:gd name="connsiteY1079" fmla="*/ 2831614 h 4424400"/>
              <a:gd name="connsiteX1080" fmla="*/ 5893783 w 9144000"/>
              <a:gd name="connsiteY1080" fmla="*/ 2831614 h 4424400"/>
              <a:gd name="connsiteX1081" fmla="*/ 5895129 w 9144000"/>
              <a:gd name="connsiteY1081" fmla="*/ 2831614 h 4424400"/>
              <a:gd name="connsiteX1082" fmla="*/ 5900894 w 9144000"/>
              <a:gd name="connsiteY1082" fmla="*/ 2831834 h 4424400"/>
              <a:gd name="connsiteX1083" fmla="*/ 5936279 w 9144000"/>
              <a:gd name="connsiteY1083" fmla="*/ 2858264 h 4424400"/>
              <a:gd name="connsiteX1084" fmla="*/ 6065783 w 9144000"/>
              <a:gd name="connsiteY1084" fmla="*/ 3036368 h 4424400"/>
              <a:gd name="connsiteX1085" fmla="*/ 6064305 w 9144000"/>
              <a:gd name="connsiteY1085" fmla="*/ 3076292 h 4424400"/>
              <a:gd name="connsiteX1086" fmla="*/ 5937473 w 9144000"/>
              <a:gd name="connsiteY1086" fmla="*/ 3295452 h 4424400"/>
              <a:gd name="connsiteX1087" fmla="*/ 5900931 w 9144000"/>
              <a:gd name="connsiteY1087" fmla="*/ 3326912 h 4424400"/>
              <a:gd name="connsiteX1088" fmla="*/ 5895165 w 9144000"/>
              <a:gd name="connsiteY1088" fmla="*/ 3327177 h 4424400"/>
              <a:gd name="connsiteX1089" fmla="*/ 5893817 w 9144000"/>
              <a:gd name="connsiteY1089" fmla="*/ 3327177 h 4424400"/>
              <a:gd name="connsiteX1090" fmla="*/ 5859463 w 9144000"/>
              <a:gd name="connsiteY1090" fmla="*/ 3327177 h 4424400"/>
              <a:gd name="connsiteX1091" fmla="*/ 5714930 w 9144000"/>
              <a:gd name="connsiteY1091" fmla="*/ 3327177 h 4424400"/>
              <a:gd name="connsiteX1092" fmla="*/ 5680574 w 9144000"/>
              <a:gd name="connsiteY1092" fmla="*/ 3327177 h 4424400"/>
              <a:gd name="connsiteX1093" fmla="*/ 5679225 w 9144000"/>
              <a:gd name="connsiteY1093" fmla="*/ 3327177 h 4424400"/>
              <a:gd name="connsiteX1094" fmla="*/ 5672881 w 9144000"/>
              <a:gd name="connsiteY1094" fmla="*/ 3326737 h 4424400"/>
              <a:gd name="connsiteX1095" fmla="*/ 5649042 w 9144000"/>
              <a:gd name="connsiteY1095" fmla="*/ 3273136 h 4424400"/>
              <a:gd name="connsiteX1096" fmla="*/ 5774176 w 9144000"/>
              <a:gd name="connsiteY1096" fmla="*/ 3056959 h 4424400"/>
              <a:gd name="connsiteX1097" fmla="*/ 5648026 w 9144000"/>
              <a:gd name="connsiteY1097" fmla="*/ 2883472 h 4424400"/>
              <a:gd name="connsiteX1098" fmla="*/ 5672845 w 9144000"/>
              <a:gd name="connsiteY1098" fmla="*/ 2831978 h 4424400"/>
              <a:gd name="connsiteX1099" fmla="*/ 5679190 w 9144000"/>
              <a:gd name="connsiteY1099" fmla="*/ 2831614 h 4424400"/>
              <a:gd name="connsiteX1100" fmla="*/ 4724086 w 9144000"/>
              <a:gd name="connsiteY1100" fmla="*/ 2831614 h 4424400"/>
              <a:gd name="connsiteX1101" fmla="*/ 4725437 w 9144000"/>
              <a:gd name="connsiteY1101" fmla="*/ 2831614 h 4424400"/>
              <a:gd name="connsiteX1102" fmla="*/ 4759792 w 9144000"/>
              <a:gd name="connsiteY1102" fmla="*/ 2831614 h 4424400"/>
              <a:gd name="connsiteX1103" fmla="*/ 4904320 w 9144000"/>
              <a:gd name="connsiteY1103" fmla="*/ 2831614 h 4424400"/>
              <a:gd name="connsiteX1104" fmla="*/ 4938679 w 9144000"/>
              <a:gd name="connsiteY1104" fmla="*/ 2831614 h 4424400"/>
              <a:gd name="connsiteX1105" fmla="*/ 4940026 w 9144000"/>
              <a:gd name="connsiteY1105" fmla="*/ 2831614 h 4424400"/>
              <a:gd name="connsiteX1106" fmla="*/ 4945794 w 9144000"/>
              <a:gd name="connsiteY1106" fmla="*/ 2831834 h 4424400"/>
              <a:gd name="connsiteX1107" fmla="*/ 4981175 w 9144000"/>
              <a:gd name="connsiteY1107" fmla="*/ 2858264 h 4424400"/>
              <a:gd name="connsiteX1108" fmla="*/ 5110683 w 9144000"/>
              <a:gd name="connsiteY1108" fmla="*/ 3036368 h 4424400"/>
              <a:gd name="connsiteX1109" fmla="*/ 5109202 w 9144000"/>
              <a:gd name="connsiteY1109" fmla="*/ 3076292 h 4424400"/>
              <a:gd name="connsiteX1110" fmla="*/ 4982371 w 9144000"/>
              <a:gd name="connsiteY1110" fmla="*/ 3295452 h 4424400"/>
              <a:gd name="connsiteX1111" fmla="*/ 4945827 w 9144000"/>
              <a:gd name="connsiteY1111" fmla="*/ 3326912 h 4424400"/>
              <a:gd name="connsiteX1112" fmla="*/ 4940062 w 9144000"/>
              <a:gd name="connsiteY1112" fmla="*/ 3327177 h 4424400"/>
              <a:gd name="connsiteX1113" fmla="*/ 4938714 w 9144000"/>
              <a:gd name="connsiteY1113" fmla="*/ 3327177 h 4424400"/>
              <a:gd name="connsiteX1114" fmla="*/ 4904357 w 9144000"/>
              <a:gd name="connsiteY1114" fmla="*/ 3327177 h 4424400"/>
              <a:gd name="connsiteX1115" fmla="*/ 4759827 w 9144000"/>
              <a:gd name="connsiteY1115" fmla="*/ 3327177 h 4424400"/>
              <a:gd name="connsiteX1116" fmla="*/ 4725471 w 9144000"/>
              <a:gd name="connsiteY1116" fmla="*/ 3327177 h 4424400"/>
              <a:gd name="connsiteX1117" fmla="*/ 4724123 w 9144000"/>
              <a:gd name="connsiteY1117" fmla="*/ 3327177 h 4424400"/>
              <a:gd name="connsiteX1118" fmla="*/ 4717779 w 9144000"/>
              <a:gd name="connsiteY1118" fmla="*/ 3326737 h 4424400"/>
              <a:gd name="connsiteX1119" fmla="*/ 4693939 w 9144000"/>
              <a:gd name="connsiteY1119" fmla="*/ 3273136 h 4424400"/>
              <a:gd name="connsiteX1120" fmla="*/ 4819075 w 9144000"/>
              <a:gd name="connsiteY1120" fmla="*/ 3056959 h 4424400"/>
              <a:gd name="connsiteX1121" fmla="*/ 4692923 w 9144000"/>
              <a:gd name="connsiteY1121" fmla="*/ 2883472 h 4424400"/>
              <a:gd name="connsiteX1122" fmla="*/ 4717742 w 9144000"/>
              <a:gd name="connsiteY1122" fmla="*/ 2831978 h 4424400"/>
              <a:gd name="connsiteX1123" fmla="*/ 4724086 w 9144000"/>
              <a:gd name="connsiteY1123" fmla="*/ 2831614 h 4424400"/>
              <a:gd name="connsiteX1124" fmla="*/ 3769001 w 9144000"/>
              <a:gd name="connsiteY1124" fmla="*/ 2831614 h 4424400"/>
              <a:gd name="connsiteX1125" fmla="*/ 3770348 w 9144000"/>
              <a:gd name="connsiteY1125" fmla="*/ 2831614 h 4424400"/>
              <a:gd name="connsiteX1126" fmla="*/ 3804707 w 9144000"/>
              <a:gd name="connsiteY1126" fmla="*/ 2831614 h 4424400"/>
              <a:gd name="connsiteX1127" fmla="*/ 3949235 w 9144000"/>
              <a:gd name="connsiteY1127" fmla="*/ 2831614 h 4424400"/>
              <a:gd name="connsiteX1128" fmla="*/ 3983594 w 9144000"/>
              <a:gd name="connsiteY1128" fmla="*/ 2831614 h 4424400"/>
              <a:gd name="connsiteX1129" fmla="*/ 3984940 w 9144000"/>
              <a:gd name="connsiteY1129" fmla="*/ 2831614 h 4424400"/>
              <a:gd name="connsiteX1130" fmla="*/ 3990704 w 9144000"/>
              <a:gd name="connsiteY1130" fmla="*/ 2831834 h 4424400"/>
              <a:gd name="connsiteX1131" fmla="*/ 4026089 w 9144000"/>
              <a:gd name="connsiteY1131" fmla="*/ 2858264 h 4424400"/>
              <a:gd name="connsiteX1132" fmla="*/ 4155595 w 9144000"/>
              <a:gd name="connsiteY1132" fmla="*/ 3036368 h 4424400"/>
              <a:gd name="connsiteX1133" fmla="*/ 4154115 w 9144000"/>
              <a:gd name="connsiteY1133" fmla="*/ 3076292 h 4424400"/>
              <a:gd name="connsiteX1134" fmla="*/ 4027283 w 9144000"/>
              <a:gd name="connsiteY1134" fmla="*/ 3295452 h 4424400"/>
              <a:gd name="connsiteX1135" fmla="*/ 3990741 w 9144000"/>
              <a:gd name="connsiteY1135" fmla="*/ 3326912 h 4424400"/>
              <a:gd name="connsiteX1136" fmla="*/ 3984976 w 9144000"/>
              <a:gd name="connsiteY1136" fmla="*/ 3327177 h 4424400"/>
              <a:gd name="connsiteX1137" fmla="*/ 3983627 w 9144000"/>
              <a:gd name="connsiteY1137" fmla="*/ 3327177 h 4424400"/>
              <a:gd name="connsiteX1138" fmla="*/ 3949271 w 9144000"/>
              <a:gd name="connsiteY1138" fmla="*/ 3327177 h 4424400"/>
              <a:gd name="connsiteX1139" fmla="*/ 3804743 w 9144000"/>
              <a:gd name="connsiteY1139" fmla="*/ 3327177 h 4424400"/>
              <a:gd name="connsiteX1140" fmla="*/ 3770384 w 9144000"/>
              <a:gd name="connsiteY1140" fmla="*/ 3327177 h 4424400"/>
              <a:gd name="connsiteX1141" fmla="*/ 3769036 w 9144000"/>
              <a:gd name="connsiteY1141" fmla="*/ 3327177 h 4424400"/>
              <a:gd name="connsiteX1142" fmla="*/ 3762692 w 9144000"/>
              <a:gd name="connsiteY1142" fmla="*/ 3326737 h 4424400"/>
              <a:gd name="connsiteX1143" fmla="*/ 3738855 w 9144000"/>
              <a:gd name="connsiteY1143" fmla="*/ 3273136 h 4424400"/>
              <a:gd name="connsiteX1144" fmla="*/ 3863989 w 9144000"/>
              <a:gd name="connsiteY1144" fmla="*/ 3056959 h 4424400"/>
              <a:gd name="connsiteX1145" fmla="*/ 3737838 w 9144000"/>
              <a:gd name="connsiteY1145" fmla="*/ 2883472 h 4424400"/>
              <a:gd name="connsiteX1146" fmla="*/ 3762656 w 9144000"/>
              <a:gd name="connsiteY1146" fmla="*/ 2831978 h 4424400"/>
              <a:gd name="connsiteX1147" fmla="*/ 3769001 w 9144000"/>
              <a:gd name="connsiteY1147" fmla="*/ 2831614 h 4424400"/>
              <a:gd name="connsiteX1148" fmla="*/ 2813898 w 9144000"/>
              <a:gd name="connsiteY1148" fmla="*/ 2831614 h 4424400"/>
              <a:gd name="connsiteX1149" fmla="*/ 2815247 w 9144000"/>
              <a:gd name="connsiteY1149" fmla="*/ 2831614 h 4424400"/>
              <a:gd name="connsiteX1150" fmla="*/ 2849605 w 9144000"/>
              <a:gd name="connsiteY1150" fmla="*/ 2831614 h 4424400"/>
              <a:gd name="connsiteX1151" fmla="*/ 2994136 w 9144000"/>
              <a:gd name="connsiteY1151" fmla="*/ 2831614 h 4424400"/>
              <a:gd name="connsiteX1152" fmla="*/ 3028494 w 9144000"/>
              <a:gd name="connsiteY1152" fmla="*/ 2831614 h 4424400"/>
              <a:gd name="connsiteX1153" fmla="*/ 3029842 w 9144000"/>
              <a:gd name="connsiteY1153" fmla="*/ 2831614 h 4424400"/>
              <a:gd name="connsiteX1154" fmla="*/ 3035607 w 9144000"/>
              <a:gd name="connsiteY1154" fmla="*/ 2831834 h 4424400"/>
              <a:gd name="connsiteX1155" fmla="*/ 3070994 w 9144000"/>
              <a:gd name="connsiteY1155" fmla="*/ 2858264 h 4424400"/>
              <a:gd name="connsiteX1156" fmla="*/ 3200497 w 9144000"/>
              <a:gd name="connsiteY1156" fmla="*/ 3036368 h 4424400"/>
              <a:gd name="connsiteX1157" fmla="*/ 3199016 w 9144000"/>
              <a:gd name="connsiteY1157" fmla="*/ 3076292 h 4424400"/>
              <a:gd name="connsiteX1158" fmla="*/ 3072186 w 9144000"/>
              <a:gd name="connsiteY1158" fmla="*/ 3295452 h 4424400"/>
              <a:gd name="connsiteX1159" fmla="*/ 3035642 w 9144000"/>
              <a:gd name="connsiteY1159" fmla="*/ 3326912 h 4424400"/>
              <a:gd name="connsiteX1160" fmla="*/ 3029878 w 9144000"/>
              <a:gd name="connsiteY1160" fmla="*/ 3327177 h 4424400"/>
              <a:gd name="connsiteX1161" fmla="*/ 3028531 w 9144000"/>
              <a:gd name="connsiteY1161" fmla="*/ 3327177 h 4424400"/>
              <a:gd name="connsiteX1162" fmla="*/ 2994171 w 9144000"/>
              <a:gd name="connsiteY1162" fmla="*/ 3327177 h 4424400"/>
              <a:gd name="connsiteX1163" fmla="*/ 2849642 w 9144000"/>
              <a:gd name="connsiteY1163" fmla="*/ 3327177 h 4424400"/>
              <a:gd name="connsiteX1164" fmla="*/ 2815283 w 9144000"/>
              <a:gd name="connsiteY1164" fmla="*/ 3327177 h 4424400"/>
              <a:gd name="connsiteX1165" fmla="*/ 2813936 w 9144000"/>
              <a:gd name="connsiteY1165" fmla="*/ 3327177 h 4424400"/>
              <a:gd name="connsiteX1166" fmla="*/ 2807590 w 9144000"/>
              <a:gd name="connsiteY1166" fmla="*/ 3326737 h 4424400"/>
              <a:gd name="connsiteX1167" fmla="*/ 2783753 w 9144000"/>
              <a:gd name="connsiteY1167" fmla="*/ 3273136 h 4424400"/>
              <a:gd name="connsiteX1168" fmla="*/ 2908887 w 9144000"/>
              <a:gd name="connsiteY1168" fmla="*/ 3056959 h 4424400"/>
              <a:gd name="connsiteX1169" fmla="*/ 2782736 w 9144000"/>
              <a:gd name="connsiteY1169" fmla="*/ 2883472 h 4424400"/>
              <a:gd name="connsiteX1170" fmla="*/ 2807556 w 9144000"/>
              <a:gd name="connsiteY1170" fmla="*/ 2831978 h 4424400"/>
              <a:gd name="connsiteX1171" fmla="*/ 2813898 w 9144000"/>
              <a:gd name="connsiteY1171" fmla="*/ 2831614 h 4424400"/>
              <a:gd name="connsiteX1172" fmla="*/ 1858797 w 9144000"/>
              <a:gd name="connsiteY1172" fmla="*/ 2831614 h 4424400"/>
              <a:gd name="connsiteX1173" fmla="*/ 1860146 w 9144000"/>
              <a:gd name="connsiteY1173" fmla="*/ 2831614 h 4424400"/>
              <a:gd name="connsiteX1174" fmla="*/ 1894503 w 9144000"/>
              <a:gd name="connsiteY1174" fmla="*/ 2831614 h 4424400"/>
              <a:gd name="connsiteX1175" fmla="*/ 2039033 w 9144000"/>
              <a:gd name="connsiteY1175" fmla="*/ 2831614 h 4424400"/>
              <a:gd name="connsiteX1176" fmla="*/ 2073390 w 9144000"/>
              <a:gd name="connsiteY1176" fmla="*/ 2831614 h 4424400"/>
              <a:gd name="connsiteX1177" fmla="*/ 2074737 w 9144000"/>
              <a:gd name="connsiteY1177" fmla="*/ 2831614 h 4424400"/>
              <a:gd name="connsiteX1178" fmla="*/ 2080503 w 9144000"/>
              <a:gd name="connsiteY1178" fmla="*/ 2831834 h 4424400"/>
              <a:gd name="connsiteX1179" fmla="*/ 2115886 w 9144000"/>
              <a:gd name="connsiteY1179" fmla="*/ 2858264 h 4424400"/>
              <a:gd name="connsiteX1180" fmla="*/ 2245389 w 9144000"/>
              <a:gd name="connsiteY1180" fmla="*/ 3036368 h 4424400"/>
              <a:gd name="connsiteX1181" fmla="*/ 2243912 w 9144000"/>
              <a:gd name="connsiteY1181" fmla="*/ 3076292 h 4424400"/>
              <a:gd name="connsiteX1182" fmla="*/ 2117080 w 9144000"/>
              <a:gd name="connsiteY1182" fmla="*/ 3295452 h 4424400"/>
              <a:gd name="connsiteX1183" fmla="*/ 2080539 w 9144000"/>
              <a:gd name="connsiteY1183" fmla="*/ 3326912 h 4424400"/>
              <a:gd name="connsiteX1184" fmla="*/ 2074774 w 9144000"/>
              <a:gd name="connsiteY1184" fmla="*/ 3327177 h 4424400"/>
              <a:gd name="connsiteX1185" fmla="*/ 2073426 w 9144000"/>
              <a:gd name="connsiteY1185" fmla="*/ 3327177 h 4424400"/>
              <a:gd name="connsiteX1186" fmla="*/ 2039069 w 9144000"/>
              <a:gd name="connsiteY1186" fmla="*/ 3327177 h 4424400"/>
              <a:gd name="connsiteX1187" fmla="*/ 1894538 w 9144000"/>
              <a:gd name="connsiteY1187" fmla="*/ 3327177 h 4424400"/>
              <a:gd name="connsiteX1188" fmla="*/ 1860181 w 9144000"/>
              <a:gd name="connsiteY1188" fmla="*/ 3327177 h 4424400"/>
              <a:gd name="connsiteX1189" fmla="*/ 1858834 w 9144000"/>
              <a:gd name="connsiteY1189" fmla="*/ 3327177 h 4424400"/>
              <a:gd name="connsiteX1190" fmla="*/ 1852489 w 9144000"/>
              <a:gd name="connsiteY1190" fmla="*/ 3326737 h 4424400"/>
              <a:gd name="connsiteX1191" fmla="*/ 1828651 w 9144000"/>
              <a:gd name="connsiteY1191" fmla="*/ 3273136 h 4424400"/>
              <a:gd name="connsiteX1192" fmla="*/ 1953786 w 9144000"/>
              <a:gd name="connsiteY1192" fmla="*/ 3056959 h 4424400"/>
              <a:gd name="connsiteX1193" fmla="*/ 1827635 w 9144000"/>
              <a:gd name="connsiteY1193" fmla="*/ 2883472 h 4424400"/>
              <a:gd name="connsiteX1194" fmla="*/ 1852453 w 9144000"/>
              <a:gd name="connsiteY1194" fmla="*/ 2831978 h 4424400"/>
              <a:gd name="connsiteX1195" fmla="*/ 1858797 w 9144000"/>
              <a:gd name="connsiteY1195" fmla="*/ 2831614 h 4424400"/>
              <a:gd name="connsiteX1196" fmla="*/ 903694 w 9144000"/>
              <a:gd name="connsiteY1196" fmla="*/ 2831614 h 4424400"/>
              <a:gd name="connsiteX1197" fmla="*/ 905042 w 9144000"/>
              <a:gd name="connsiteY1197" fmla="*/ 2831614 h 4424400"/>
              <a:gd name="connsiteX1198" fmla="*/ 939399 w 9144000"/>
              <a:gd name="connsiteY1198" fmla="*/ 2831614 h 4424400"/>
              <a:gd name="connsiteX1199" fmla="*/ 1083930 w 9144000"/>
              <a:gd name="connsiteY1199" fmla="*/ 2831614 h 4424400"/>
              <a:gd name="connsiteX1200" fmla="*/ 1118287 w 9144000"/>
              <a:gd name="connsiteY1200" fmla="*/ 2831614 h 4424400"/>
              <a:gd name="connsiteX1201" fmla="*/ 1119635 w 9144000"/>
              <a:gd name="connsiteY1201" fmla="*/ 2831614 h 4424400"/>
              <a:gd name="connsiteX1202" fmla="*/ 1125400 w 9144000"/>
              <a:gd name="connsiteY1202" fmla="*/ 2831834 h 4424400"/>
              <a:gd name="connsiteX1203" fmla="*/ 1160786 w 9144000"/>
              <a:gd name="connsiteY1203" fmla="*/ 2858264 h 4424400"/>
              <a:gd name="connsiteX1204" fmla="*/ 1290290 w 9144000"/>
              <a:gd name="connsiteY1204" fmla="*/ 3036368 h 4424400"/>
              <a:gd name="connsiteX1205" fmla="*/ 1288812 w 9144000"/>
              <a:gd name="connsiteY1205" fmla="*/ 3076292 h 4424400"/>
              <a:gd name="connsiteX1206" fmla="*/ 1161979 w 9144000"/>
              <a:gd name="connsiteY1206" fmla="*/ 3295452 h 4424400"/>
              <a:gd name="connsiteX1207" fmla="*/ 1125437 w 9144000"/>
              <a:gd name="connsiteY1207" fmla="*/ 3326912 h 4424400"/>
              <a:gd name="connsiteX1208" fmla="*/ 1119671 w 9144000"/>
              <a:gd name="connsiteY1208" fmla="*/ 3327177 h 4424400"/>
              <a:gd name="connsiteX1209" fmla="*/ 1118324 w 9144000"/>
              <a:gd name="connsiteY1209" fmla="*/ 3327177 h 4424400"/>
              <a:gd name="connsiteX1210" fmla="*/ 1083967 w 9144000"/>
              <a:gd name="connsiteY1210" fmla="*/ 3327177 h 4424400"/>
              <a:gd name="connsiteX1211" fmla="*/ 939435 w 9144000"/>
              <a:gd name="connsiteY1211" fmla="*/ 3327177 h 4424400"/>
              <a:gd name="connsiteX1212" fmla="*/ 905078 w 9144000"/>
              <a:gd name="connsiteY1212" fmla="*/ 3327177 h 4424400"/>
              <a:gd name="connsiteX1213" fmla="*/ 903730 w 9144000"/>
              <a:gd name="connsiteY1213" fmla="*/ 3327177 h 4424400"/>
              <a:gd name="connsiteX1214" fmla="*/ 897385 w 9144000"/>
              <a:gd name="connsiteY1214" fmla="*/ 3326737 h 4424400"/>
              <a:gd name="connsiteX1215" fmla="*/ 873547 w 9144000"/>
              <a:gd name="connsiteY1215" fmla="*/ 3273136 h 4424400"/>
              <a:gd name="connsiteX1216" fmla="*/ 998682 w 9144000"/>
              <a:gd name="connsiteY1216" fmla="*/ 3056959 h 4424400"/>
              <a:gd name="connsiteX1217" fmla="*/ 872531 w 9144000"/>
              <a:gd name="connsiteY1217" fmla="*/ 2883472 h 4424400"/>
              <a:gd name="connsiteX1218" fmla="*/ 897349 w 9144000"/>
              <a:gd name="connsiteY1218" fmla="*/ 2831978 h 4424400"/>
              <a:gd name="connsiteX1219" fmla="*/ 903694 w 9144000"/>
              <a:gd name="connsiteY1219" fmla="*/ 2831614 h 4424400"/>
              <a:gd name="connsiteX1220" fmla="*/ 0 w 9144000"/>
              <a:gd name="connsiteY1220" fmla="*/ 2831614 h 4424400"/>
              <a:gd name="connsiteX1221" fmla="*/ 128828 w 9144000"/>
              <a:gd name="connsiteY1221" fmla="*/ 2831614 h 4424400"/>
              <a:gd name="connsiteX1222" fmla="*/ 163184 w 9144000"/>
              <a:gd name="connsiteY1222" fmla="*/ 2831614 h 4424400"/>
              <a:gd name="connsiteX1223" fmla="*/ 164532 w 9144000"/>
              <a:gd name="connsiteY1223" fmla="*/ 2831614 h 4424400"/>
              <a:gd name="connsiteX1224" fmla="*/ 170297 w 9144000"/>
              <a:gd name="connsiteY1224" fmla="*/ 2831834 h 4424400"/>
              <a:gd name="connsiteX1225" fmla="*/ 205682 w 9144000"/>
              <a:gd name="connsiteY1225" fmla="*/ 2858264 h 4424400"/>
              <a:gd name="connsiteX1226" fmla="*/ 335186 w 9144000"/>
              <a:gd name="connsiteY1226" fmla="*/ 3036368 h 4424400"/>
              <a:gd name="connsiteX1227" fmla="*/ 333707 w 9144000"/>
              <a:gd name="connsiteY1227" fmla="*/ 3076292 h 4424400"/>
              <a:gd name="connsiteX1228" fmla="*/ 206876 w 9144000"/>
              <a:gd name="connsiteY1228" fmla="*/ 3295452 h 4424400"/>
              <a:gd name="connsiteX1229" fmla="*/ 170334 w 9144000"/>
              <a:gd name="connsiteY1229" fmla="*/ 3326912 h 4424400"/>
              <a:gd name="connsiteX1230" fmla="*/ 164568 w 9144000"/>
              <a:gd name="connsiteY1230" fmla="*/ 3327177 h 4424400"/>
              <a:gd name="connsiteX1231" fmla="*/ 163220 w 9144000"/>
              <a:gd name="connsiteY1231" fmla="*/ 3327177 h 4424400"/>
              <a:gd name="connsiteX1232" fmla="*/ 128864 w 9144000"/>
              <a:gd name="connsiteY1232" fmla="*/ 3327177 h 4424400"/>
              <a:gd name="connsiteX1233" fmla="*/ 0 w 9144000"/>
              <a:gd name="connsiteY1233" fmla="*/ 3327177 h 4424400"/>
              <a:gd name="connsiteX1234" fmla="*/ 0 w 9144000"/>
              <a:gd name="connsiteY1234" fmla="*/ 3132247 h 4424400"/>
              <a:gd name="connsiteX1235" fmla="*/ 43581 w 9144000"/>
              <a:gd name="connsiteY1235" fmla="*/ 3056959 h 4424400"/>
              <a:gd name="connsiteX1236" fmla="*/ 0 w 9144000"/>
              <a:gd name="connsiteY1236" fmla="*/ 2997025 h 4424400"/>
              <a:gd name="connsiteX1237" fmla="*/ 9022052 w 9144000"/>
              <a:gd name="connsiteY1237" fmla="*/ 2645821 h 4424400"/>
              <a:gd name="connsiteX1238" fmla="*/ 9023400 w 9144000"/>
              <a:gd name="connsiteY1238" fmla="*/ 2645821 h 4424400"/>
              <a:gd name="connsiteX1239" fmla="*/ 9057757 w 9144000"/>
              <a:gd name="connsiteY1239" fmla="*/ 2645821 h 4424400"/>
              <a:gd name="connsiteX1240" fmla="*/ 9144000 w 9144000"/>
              <a:gd name="connsiteY1240" fmla="*/ 2645821 h 4424400"/>
              <a:gd name="connsiteX1241" fmla="*/ 9144000 w 9144000"/>
              <a:gd name="connsiteY1241" fmla="*/ 3141384 h 4424400"/>
              <a:gd name="connsiteX1242" fmla="*/ 9057793 w 9144000"/>
              <a:gd name="connsiteY1242" fmla="*/ 3141384 h 4424400"/>
              <a:gd name="connsiteX1243" fmla="*/ 9023436 w 9144000"/>
              <a:gd name="connsiteY1243" fmla="*/ 3141384 h 4424400"/>
              <a:gd name="connsiteX1244" fmla="*/ 9022088 w 9144000"/>
              <a:gd name="connsiteY1244" fmla="*/ 3141384 h 4424400"/>
              <a:gd name="connsiteX1245" fmla="*/ 9015743 w 9144000"/>
              <a:gd name="connsiteY1245" fmla="*/ 3140944 h 4424400"/>
              <a:gd name="connsiteX1246" fmla="*/ 8991905 w 9144000"/>
              <a:gd name="connsiteY1246" fmla="*/ 3087343 h 4424400"/>
              <a:gd name="connsiteX1247" fmla="*/ 9117040 w 9144000"/>
              <a:gd name="connsiteY1247" fmla="*/ 2871166 h 4424400"/>
              <a:gd name="connsiteX1248" fmla="*/ 8990889 w 9144000"/>
              <a:gd name="connsiteY1248" fmla="*/ 2697679 h 4424400"/>
              <a:gd name="connsiteX1249" fmla="*/ 9015707 w 9144000"/>
              <a:gd name="connsiteY1249" fmla="*/ 2646185 h 4424400"/>
              <a:gd name="connsiteX1250" fmla="*/ 9022052 w 9144000"/>
              <a:gd name="connsiteY1250" fmla="*/ 2645821 h 4424400"/>
              <a:gd name="connsiteX1251" fmla="*/ 8066948 w 9144000"/>
              <a:gd name="connsiteY1251" fmla="*/ 2645821 h 4424400"/>
              <a:gd name="connsiteX1252" fmla="*/ 8068296 w 9144000"/>
              <a:gd name="connsiteY1252" fmla="*/ 2645821 h 4424400"/>
              <a:gd name="connsiteX1253" fmla="*/ 8102653 w 9144000"/>
              <a:gd name="connsiteY1253" fmla="*/ 2645821 h 4424400"/>
              <a:gd name="connsiteX1254" fmla="*/ 8247184 w 9144000"/>
              <a:gd name="connsiteY1254" fmla="*/ 2645821 h 4424400"/>
              <a:gd name="connsiteX1255" fmla="*/ 8281541 w 9144000"/>
              <a:gd name="connsiteY1255" fmla="*/ 2645821 h 4424400"/>
              <a:gd name="connsiteX1256" fmla="*/ 8282889 w 9144000"/>
              <a:gd name="connsiteY1256" fmla="*/ 2645821 h 4424400"/>
              <a:gd name="connsiteX1257" fmla="*/ 8288654 w 9144000"/>
              <a:gd name="connsiteY1257" fmla="*/ 2646041 h 4424400"/>
              <a:gd name="connsiteX1258" fmla="*/ 8324038 w 9144000"/>
              <a:gd name="connsiteY1258" fmla="*/ 2672471 h 4424400"/>
              <a:gd name="connsiteX1259" fmla="*/ 8453543 w 9144000"/>
              <a:gd name="connsiteY1259" fmla="*/ 2850575 h 4424400"/>
              <a:gd name="connsiteX1260" fmla="*/ 8452064 w 9144000"/>
              <a:gd name="connsiteY1260" fmla="*/ 2890499 h 4424400"/>
              <a:gd name="connsiteX1261" fmla="*/ 8325232 w 9144000"/>
              <a:gd name="connsiteY1261" fmla="*/ 3109659 h 4424400"/>
              <a:gd name="connsiteX1262" fmla="*/ 8288690 w 9144000"/>
              <a:gd name="connsiteY1262" fmla="*/ 3141119 h 4424400"/>
              <a:gd name="connsiteX1263" fmla="*/ 8282925 w 9144000"/>
              <a:gd name="connsiteY1263" fmla="*/ 3141384 h 4424400"/>
              <a:gd name="connsiteX1264" fmla="*/ 8281577 w 9144000"/>
              <a:gd name="connsiteY1264" fmla="*/ 3141384 h 4424400"/>
              <a:gd name="connsiteX1265" fmla="*/ 8247220 w 9144000"/>
              <a:gd name="connsiteY1265" fmla="*/ 3141384 h 4424400"/>
              <a:gd name="connsiteX1266" fmla="*/ 8102689 w 9144000"/>
              <a:gd name="connsiteY1266" fmla="*/ 3141384 h 4424400"/>
              <a:gd name="connsiteX1267" fmla="*/ 8068332 w 9144000"/>
              <a:gd name="connsiteY1267" fmla="*/ 3141384 h 4424400"/>
              <a:gd name="connsiteX1268" fmla="*/ 8066984 w 9144000"/>
              <a:gd name="connsiteY1268" fmla="*/ 3141384 h 4424400"/>
              <a:gd name="connsiteX1269" fmla="*/ 8060639 w 9144000"/>
              <a:gd name="connsiteY1269" fmla="*/ 3140944 h 4424400"/>
              <a:gd name="connsiteX1270" fmla="*/ 8036802 w 9144000"/>
              <a:gd name="connsiteY1270" fmla="*/ 3087343 h 4424400"/>
              <a:gd name="connsiteX1271" fmla="*/ 8161936 w 9144000"/>
              <a:gd name="connsiteY1271" fmla="*/ 2871166 h 4424400"/>
              <a:gd name="connsiteX1272" fmla="*/ 8035785 w 9144000"/>
              <a:gd name="connsiteY1272" fmla="*/ 2697679 h 4424400"/>
              <a:gd name="connsiteX1273" fmla="*/ 8060603 w 9144000"/>
              <a:gd name="connsiteY1273" fmla="*/ 2646185 h 4424400"/>
              <a:gd name="connsiteX1274" fmla="*/ 8066948 w 9144000"/>
              <a:gd name="connsiteY1274" fmla="*/ 2645821 h 4424400"/>
              <a:gd name="connsiteX1275" fmla="*/ 7111844 w 9144000"/>
              <a:gd name="connsiteY1275" fmla="*/ 2645821 h 4424400"/>
              <a:gd name="connsiteX1276" fmla="*/ 7113192 w 9144000"/>
              <a:gd name="connsiteY1276" fmla="*/ 2645821 h 4424400"/>
              <a:gd name="connsiteX1277" fmla="*/ 7147549 w 9144000"/>
              <a:gd name="connsiteY1277" fmla="*/ 2645821 h 4424400"/>
              <a:gd name="connsiteX1278" fmla="*/ 7292080 w 9144000"/>
              <a:gd name="connsiteY1278" fmla="*/ 2645821 h 4424400"/>
              <a:gd name="connsiteX1279" fmla="*/ 7326437 w 9144000"/>
              <a:gd name="connsiteY1279" fmla="*/ 2645821 h 4424400"/>
              <a:gd name="connsiteX1280" fmla="*/ 7327785 w 9144000"/>
              <a:gd name="connsiteY1280" fmla="*/ 2645821 h 4424400"/>
              <a:gd name="connsiteX1281" fmla="*/ 7333550 w 9144000"/>
              <a:gd name="connsiteY1281" fmla="*/ 2646041 h 4424400"/>
              <a:gd name="connsiteX1282" fmla="*/ 7368934 w 9144000"/>
              <a:gd name="connsiteY1282" fmla="*/ 2672471 h 4424400"/>
              <a:gd name="connsiteX1283" fmla="*/ 7498439 w 9144000"/>
              <a:gd name="connsiteY1283" fmla="*/ 2850575 h 4424400"/>
              <a:gd name="connsiteX1284" fmla="*/ 7496960 w 9144000"/>
              <a:gd name="connsiteY1284" fmla="*/ 2890499 h 4424400"/>
              <a:gd name="connsiteX1285" fmla="*/ 7370128 w 9144000"/>
              <a:gd name="connsiteY1285" fmla="*/ 3109659 h 4424400"/>
              <a:gd name="connsiteX1286" fmla="*/ 7333586 w 9144000"/>
              <a:gd name="connsiteY1286" fmla="*/ 3141119 h 4424400"/>
              <a:gd name="connsiteX1287" fmla="*/ 7327821 w 9144000"/>
              <a:gd name="connsiteY1287" fmla="*/ 3141384 h 4424400"/>
              <a:gd name="connsiteX1288" fmla="*/ 7326473 w 9144000"/>
              <a:gd name="connsiteY1288" fmla="*/ 3141384 h 4424400"/>
              <a:gd name="connsiteX1289" fmla="*/ 7292116 w 9144000"/>
              <a:gd name="connsiteY1289" fmla="*/ 3141384 h 4424400"/>
              <a:gd name="connsiteX1290" fmla="*/ 7147585 w 9144000"/>
              <a:gd name="connsiteY1290" fmla="*/ 3141384 h 4424400"/>
              <a:gd name="connsiteX1291" fmla="*/ 7113228 w 9144000"/>
              <a:gd name="connsiteY1291" fmla="*/ 3141384 h 4424400"/>
              <a:gd name="connsiteX1292" fmla="*/ 7111880 w 9144000"/>
              <a:gd name="connsiteY1292" fmla="*/ 3141384 h 4424400"/>
              <a:gd name="connsiteX1293" fmla="*/ 7105535 w 9144000"/>
              <a:gd name="connsiteY1293" fmla="*/ 3140944 h 4424400"/>
              <a:gd name="connsiteX1294" fmla="*/ 7081698 w 9144000"/>
              <a:gd name="connsiteY1294" fmla="*/ 3087343 h 4424400"/>
              <a:gd name="connsiteX1295" fmla="*/ 7206832 w 9144000"/>
              <a:gd name="connsiteY1295" fmla="*/ 2871166 h 4424400"/>
              <a:gd name="connsiteX1296" fmla="*/ 7080681 w 9144000"/>
              <a:gd name="connsiteY1296" fmla="*/ 2697679 h 4424400"/>
              <a:gd name="connsiteX1297" fmla="*/ 7105499 w 9144000"/>
              <a:gd name="connsiteY1297" fmla="*/ 2646185 h 4424400"/>
              <a:gd name="connsiteX1298" fmla="*/ 7111844 w 9144000"/>
              <a:gd name="connsiteY1298" fmla="*/ 2645821 h 4424400"/>
              <a:gd name="connsiteX1299" fmla="*/ 6156740 w 9144000"/>
              <a:gd name="connsiteY1299" fmla="*/ 2645821 h 4424400"/>
              <a:gd name="connsiteX1300" fmla="*/ 6158088 w 9144000"/>
              <a:gd name="connsiteY1300" fmla="*/ 2645821 h 4424400"/>
              <a:gd name="connsiteX1301" fmla="*/ 6192445 w 9144000"/>
              <a:gd name="connsiteY1301" fmla="*/ 2645821 h 4424400"/>
              <a:gd name="connsiteX1302" fmla="*/ 6336976 w 9144000"/>
              <a:gd name="connsiteY1302" fmla="*/ 2645821 h 4424400"/>
              <a:gd name="connsiteX1303" fmla="*/ 6371333 w 9144000"/>
              <a:gd name="connsiteY1303" fmla="*/ 2645821 h 4424400"/>
              <a:gd name="connsiteX1304" fmla="*/ 6372681 w 9144000"/>
              <a:gd name="connsiteY1304" fmla="*/ 2645821 h 4424400"/>
              <a:gd name="connsiteX1305" fmla="*/ 6378446 w 9144000"/>
              <a:gd name="connsiteY1305" fmla="*/ 2646041 h 4424400"/>
              <a:gd name="connsiteX1306" fmla="*/ 6413830 w 9144000"/>
              <a:gd name="connsiteY1306" fmla="*/ 2672471 h 4424400"/>
              <a:gd name="connsiteX1307" fmla="*/ 6543335 w 9144000"/>
              <a:gd name="connsiteY1307" fmla="*/ 2850575 h 4424400"/>
              <a:gd name="connsiteX1308" fmla="*/ 6541856 w 9144000"/>
              <a:gd name="connsiteY1308" fmla="*/ 2890499 h 4424400"/>
              <a:gd name="connsiteX1309" fmla="*/ 6415024 w 9144000"/>
              <a:gd name="connsiteY1309" fmla="*/ 3109659 h 4424400"/>
              <a:gd name="connsiteX1310" fmla="*/ 6378482 w 9144000"/>
              <a:gd name="connsiteY1310" fmla="*/ 3141119 h 4424400"/>
              <a:gd name="connsiteX1311" fmla="*/ 6372717 w 9144000"/>
              <a:gd name="connsiteY1311" fmla="*/ 3141384 h 4424400"/>
              <a:gd name="connsiteX1312" fmla="*/ 6371369 w 9144000"/>
              <a:gd name="connsiteY1312" fmla="*/ 3141384 h 4424400"/>
              <a:gd name="connsiteX1313" fmla="*/ 6337012 w 9144000"/>
              <a:gd name="connsiteY1313" fmla="*/ 3141384 h 4424400"/>
              <a:gd name="connsiteX1314" fmla="*/ 6192481 w 9144000"/>
              <a:gd name="connsiteY1314" fmla="*/ 3141384 h 4424400"/>
              <a:gd name="connsiteX1315" fmla="*/ 6158124 w 9144000"/>
              <a:gd name="connsiteY1315" fmla="*/ 3141384 h 4424400"/>
              <a:gd name="connsiteX1316" fmla="*/ 6156776 w 9144000"/>
              <a:gd name="connsiteY1316" fmla="*/ 3141384 h 4424400"/>
              <a:gd name="connsiteX1317" fmla="*/ 6150431 w 9144000"/>
              <a:gd name="connsiteY1317" fmla="*/ 3140944 h 4424400"/>
              <a:gd name="connsiteX1318" fmla="*/ 6126594 w 9144000"/>
              <a:gd name="connsiteY1318" fmla="*/ 3087343 h 4424400"/>
              <a:gd name="connsiteX1319" fmla="*/ 6251728 w 9144000"/>
              <a:gd name="connsiteY1319" fmla="*/ 2871166 h 4424400"/>
              <a:gd name="connsiteX1320" fmla="*/ 6125577 w 9144000"/>
              <a:gd name="connsiteY1320" fmla="*/ 2697679 h 4424400"/>
              <a:gd name="connsiteX1321" fmla="*/ 6150395 w 9144000"/>
              <a:gd name="connsiteY1321" fmla="*/ 2646185 h 4424400"/>
              <a:gd name="connsiteX1322" fmla="*/ 6156740 w 9144000"/>
              <a:gd name="connsiteY1322" fmla="*/ 2645821 h 4424400"/>
              <a:gd name="connsiteX1323" fmla="*/ 5201639 w 9144000"/>
              <a:gd name="connsiteY1323" fmla="*/ 2645821 h 4424400"/>
              <a:gd name="connsiteX1324" fmla="*/ 5202987 w 9144000"/>
              <a:gd name="connsiteY1324" fmla="*/ 2645821 h 4424400"/>
              <a:gd name="connsiteX1325" fmla="*/ 5237344 w 9144000"/>
              <a:gd name="connsiteY1325" fmla="*/ 2645821 h 4424400"/>
              <a:gd name="connsiteX1326" fmla="*/ 5381874 w 9144000"/>
              <a:gd name="connsiteY1326" fmla="*/ 2645821 h 4424400"/>
              <a:gd name="connsiteX1327" fmla="*/ 5416232 w 9144000"/>
              <a:gd name="connsiteY1327" fmla="*/ 2645821 h 4424400"/>
              <a:gd name="connsiteX1328" fmla="*/ 5417579 w 9144000"/>
              <a:gd name="connsiteY1328" fmla="*/ 2645821 h 4424400"/>
              <a:gd name="connsiteX1329" fmla="*/ 5423345 w 9144000"/>
              <a:gd name="connsiteY1329" fmla="*/ 2646041 h 4424400"/>
              <a:gd name="connsiteX1330" fmla="*/ 5458728 w 9144000"/>
              <a:gd name="connsiteY1330" fmla="*/ 2672471 h 4424400"/>
              <a:gd name="connsiteX1331" fmla="*/ 5588233 w 9144000"/>
              <a:gd name="connsiteY1331" fmla="*/ 2850575 h 4424400"/>
              <a:gd name="connsiteX1332" fmla="*/ 5586753 w 9144000"/>
              <a:gd name="connsiteY1332" fmla="*/ 2890499 h 4424400"/>
              <a:gd name="connsiteX1333" fmla="*/ 5459923 w 9144000"/>
              <a:gd name="connsiteY1333" fmla="*/ 3109659 h 4424400"/>
              <a:gd name="connsiteX1334" fmla="*/ 5423381 w 9144000"/>
              <a:gd name="connsiteY1334" fmla="*/ 3141119 h 4424400"/>
              <a:gd name="connsiteX1335" fmla="*/ 5417615 w 9144000"/>
              <a:gd name="connsiteY1335" fmla="*/ 3141384 h 4424400"/>
              <a:gd name="connsiteX1336" fmla="*/ 5416267 w 9144000"/>
              <a:gd name="connsiteY1336" fmla="*/ 3141384 h 4424400"/>
              <a:gd name="connsiteX1337" fmla="*/ 5381911 w 9144000"/>
              <a:gd name="connsiteY1337" fmla="*/ 3141384 h 4424400"/>
              <a:gd name="connsiteX1338" fmla="*/ 5237379 w 9144000"/>
              <a:gd name="connsiteY1338" fmla="*/ 3141384 h 4424400"/>
              <a:gd name="connsiteX1339" fmla="*/ 5203022 w 9144000"/>
              <a:gd name="connsiteY1339" fmla="*/ 3141384 h 4424400"/>
              <a:gd name="connsiteX1340" fmla="*/ 5201674 w 9144000"/>
              <a:gd name="connsiteY1340" fmla="*/ 3141384 h 4424400"/>
              <a:gd name="connsiteX1341" fmla="*/ 5195331 w 9144000"/>
              <a:gd name="connsiteY1341" fmla="*/ 3140944 h 4424400"/>
              <a:gd name="connsiteX1342" fmla="*/ 5171492 w 9144000"/>
              <a:gd name="connsiteY1342" fmla="*/ 3087343 h 4424400"/>
              <a:gd name="connsiteX1343" fmla="*/ 5296628 w 9144000"/>
              <a:gd name="connsiteY1343" fmla="*/ 2871166 h 4424400"/>
              <a:gd name="connsiteX1344" fmla="*/ 5170476 w 9144000"/>
              <a:gd name="connsiteY1344" fmla="*/ 2697679 h 4424400"/>
              <a:gd name="connsiteX1345" fmla="*/ 5195293 w 9144000"/>
              <a:gd name="connsiteY1345" fmla="*/ 2646185 h 4424400"/>
              <a:gd name="connsiteX1346" fmla="*/ 5201639 w 9144000"/>
              <a:gd name="connsiteY1346" fmla="*/ 2645821 h 4424400"/>
              <a:gd name="connsiteX1347" fmla="*/ 4246535 w 9144000"/>
              <a:gd name="connsiteY1347" fmla="*/ 2645821 h 4424400"/>
              <a:gd name="connsiteX1348" fmla="*/ 4247882 w 9144000"/>
              <a:gd name="connsiteY1348" fmla="*/ 2645821 h 4424400"/>
              <a:gd name="connsiteX1349" fmla="*/ 4282239 w 9144000"/>
              <a:gd name="connsiteY1349" fmla="*/ 2645821 h 4424400"/>
              <a:gd name="connsiteX1350" fmla="*/ 4426770 w 9144000"/>
              <a:gd name="connsiteY1350" fmla="*/ 2645821 h 4424400"/>
              <a:gd name="connsiteX1351" fmla="*/ 4461128 w 9144000"/>
              <a:gd name="connsiteY1351" fmla="*/ 2645821 h 4424400"/>
              <a:gd name="connsiteX1352" fmla="*/ 4462477 w 9144000"/>
              <a:gd name="connsiteY1352" fmla="*/ 2645821 h 4424400"/>
              <a:gd name="connsiteX1353" fmla="*/ 4468241 w 9144000"/>
              <a:gd name="connsiteY1353" fmla="*/ 2646041 h 4424400"/>
              <a:gd name="connsiteX1354" fmla="*/ 4503624 w 9144000"/>
              <a:gd name="connsiteY1354" fmla="*/ 2672471 h 4424400"/>
              <a:gd name="connsiteX1355" fmla="*/ 4633130 w 9144000"/>
              <a:gd name="connsiteY1355" fmla="*/ 2850575 h 4424400"/>
              <a:gd name="connsiteX1356" fmla="*/ 4631652 w 9144000"/>
              <a:gd name="connsiteY1356" fmla="*/ 2890499 h 4424400"/>
              <a:gd name="connsiteX1357" fmla="*/ 4504818 w 9144000"/>
              <a:gd name="connsiteY1357" fmla="*/ 3109659 h 4424400"/>
              <a:gd name="connsiteX1358" fmla="*/ 4468276 w 9144000"/>
              <a:gd name="connsiteY1358" fmla="*/ 3141119 h 4424400"/>
              <a:gd name="connsiteX1359" fmla="*/ 4462511 w 9144000"/>
              <a:gd name="connsiteY1359" fmla="*/ 3141384 h 4424400"/>
              <a:gd name="connsiteX1360" fmla="*/ 4461163 w 9144000"/>
              <a:gd name="connsiteY1360" fmla="*/ 3141384 h 4424400"/>
              <a:gd name="connsiteX1361" fmla="*/ 4426806 w 9144000"/>
              <a:gd name="connsiteY1361" fmla="*/ 3141384 h 4424400"/>
              <a:gd name="connsiteX1362" fmla="*/ 4282276 w 9144000"/>
              <a:gd name="connsiteY1362" fmla="*/ 3141384 h 4424400"/>
              <a:gd name="connsiteX1363" fmla="*/ 4247918 w 9144000"/>
              <a:gd name="connsiteY1363" fmla="*/ 3141384 h 4424400"/>
              <a:gd name="connsiteX1364" fmla="*/ 4246571 w 9144000"/>
              <a:gd name="connsiteY1364" fmla="*/ 3141384 h 4424400"/>
              <a:gd name="connsiteX1365" fmla="*/ 4240226 w 9144000"/>
              <a:gd name="connsiteY1365" fmla="*/ 3140944 h 4424400"/>
              <a:gd name="connsiteX1366" fmla="*/ 4216387 w 9144000"/>
              <a:gd name="connsiteY1366" fmla="*/ 3087343 h 4424400"/>
              <a:gd name="connsiteX1367" fmla="*/ 4341522 w 9144000"/>
              <a:gd name="connsiteY1367" fmla="*/ 2871166 h 4424400"/>
              <a:gd name="connsiteX1368" fmla="*/ 4215370 w 9144000"/>
              <a:gd name="connsiteY1368" fmla="*/ 2697679 h 4424400"/>
              <a:gd name="connsiteX1369" fmla="*/ 4240189 w 9144000"/>
              <a:gd name="connsiteY1369" fmla="*/ 2646185 h 4424400"/>
              <a:gd name="connsiteX1370" fmla="*/ 4246535 w 9144000"/>
              <a:gd name="connsiteY1370" fmla="*/ 2645821 h 4424400"/>
              <a:gd name="connsiteX1371" fmla="*/ 3291449 w 9144000"/>
              <a:gd name="connsiteY1371" fmla="*/ 2645821 h 4424400"/>
              <a:gd name="connsiteX1372" fmla="*/ 3292798 w 9144000"/>
              <a:gd name="connsiteY1372" fmla="*/ 2645821 h 4424400"/>
              <a:gd name="connsiteX1373" fmla="*/ 3327154 w 9144000"/>
              <a:gd name="connsiteY1373" fmla="*/ 2645821 h 4424400"/>
              <a:gd name="connsiteX1374" fmla="*/ 3471684 w 9144000"/>
              <a:gd name="connsiteY1374" fmla="*/ 2645821 h 4424400"/>
              <a:gd name="connsiteX1375" fmla="*/ 3506041 w 9144000"/>
              <a:gd name="connsiteY1375" fmla="*/ 2645821 h 4424400"/>
              <a:gd name="connsiteX1376" fmla="*/ 3507390 w 9144000"/>
              <a:gd name="connsiteY1376" fmla="*/ 2645821 h 4424400"/>
              <a:gd name="connsiteX1377" fmla="*/ 3513155 w 9144000"/>
              <a:gd name="connsiteY1377" fmla="*/ 2646041 h 4424400"/>
              <a:gd name="connsiteX1378" fmla="*/ 3548540 w 9144000"/>
              <a:gd name="connsiteY1378" fmla="*/ 2672471 h 4424400"/>
              <a:gd name="connsiteX1379" fmla="*/ 3678044 w 9144000"/>
              <a:gd name="connsiteY1379" fmla="*/ 2850575 h 4424400"/>
              <a:gd name="connsiteX1380" fmla="*/ 3676567 w 9144000"/>
              <a:gd name="connsiteY1380" fmla="*/ 2890499 h 4424400"/>
              <a:gd name="connsiteX1381" fmla="*/ 3549734 w 9144000"/>
              <a:gd name="connsiteY1381" fmla="*/ 3109659 h 4424400"/>
              <a:gd name="connsiteX1382" fmla="*/ 3513191 w 9144000"/>
              <a:gd name="connsiteY1382" fmla="*/ 3141119 h 4424400"/>
              <a:gd name="connsiteX1383" fmla="*/ 3507427 w 9144000"/>
              <a:gd name="connsiteY1383" fmla="*/ 3141384 h 4424400"/>
              <a:gd name="connsiteX1384" fmla="*/ 3506077 w 9144000"/>
              <a:gd name="connsiteY1384" fmla="*/ 3141384 h 4424400"/>
              <a:gd name="connsiteX1385" fmla="*/ 3471721 w 9144000"/>
              <a:gd name="connsiteY1385" fmla="*/ 3141384 h 4424400"/>
              <a:gd name="connsiteX1386" fmla="*/ 3327191 w 9144000"/>
              <a:gd name="connsiteY1386" fmla="*/ 3141384 h 4424400"/>
              <a:gd name="connsiteX1387" fmla="*/ 3292835 w 9144000"/>
              <a:gd name="connsiteY1387" fmla="*/ 3141384 h 4424400"/>
              <a:gd name="connsiteX1388" fmla="*/ 3291486 w 9144000"/>
              <a:gd name="connsiteY1388" fmla="*/ 3141384 h 4424400"/>
              <a:gd name="connsiteX1389" fmla="*/ 3285142 w 9144000"/>
              <a:gd name="connsiteY1389" fmla="*/ 3140944 h 4424400"/>
              <a:gd name="connsiteX1390" fmla="*/ 3261304 w 9144000"/>
              <a:gd name="connsiteY1390" fmla="*/ 3087343 h 4424400"/>
              <a:gd name="connsiteX1391" fmla="*/ 3386438 w 9144000"/>
              <a:gd name="connsiteY1391" fmla="*/ 2871166 h 4424400"/>
              <a:gd name="connsiteX1392" fmla="*/ 3260288 w 9144000"/>
              <a:gd name="connsiteY1392" fmla="*/ 2697679 h 4424400"/>
              <a:gd name="connsiteX1393" fmla="*/ 3285106 w 9144000"/>
              <a:gd name="connsiteY1393" fmla="*/ 2646185 h 4424400"/>
              <a:gd name="connsiteX1394" fmla="*/ 3291449 w 9144000"/>
              <a:gd name="connsiteY1394" fmla="*/ 2645821 h 4424400"/>
              <a:gd name="connsiteX1395" fmla="*/ 2336347 w 9144000"/>
              <a:gd name="connsiteY1395" fmla="*/ 2645821 h 4424400"/>
              <a:gd name="connsiteX1396" fmla="*/ 2337695 w 9144000"/>
              <a:gd name="connsiteY1396" fmla="*/ 2645821 h 4424400"/>
              <a:gd name="connsiteX1397" fmla="*/ 2372052 w 9144000"/>
              <a:gd name="connsiteY1397" fmla="*/ 2645821 h 4424400"/>
              <a:gd name="connsiteX1398" fmla="*/ 2516583 w 9144000"/>
              <a:gd name="connsiteY1398" fmla="*/ 2645821 h 4424400"/>
              <a:gd name="connsiteX1399" fmla="*/ 2550941 w 9144000"/>
              <a:gd name="connsiteY1399" fmla="*/ 2645821 h 4424400"/>
              <a:gd name="connsiteX1400" fmla="*/ 2552289 w 9144000"/>
              <a:gd name="connsiteY1400" fmla="*/ 2645821 h 4424400"/>
              <a:gd name="connsiteX1401" fmla="*/ 2558055 w 9144000"/>
              <a:gd name="connsiteY1401" fmla="*/ 2646041 h 4424400"/>
              <a:gd name="connsiteX1402" fmla="*/ 2593438 w 9144000"/>
              <a:gd name="connsiteY1402" fmla="*/ 2672471 h 4424400"/>
              <a:gd name="connsiteX1403" fmla="*/ 2722943 w 9144000"/>
              <a:gd name="connsiteY1403" fmla="*/ 2850575 h 4424400"/>
              <a:gd name="connsiteX1404" fmla="*/ 2721465 w 9144000"/>
              <a:gd name="connsiteY1404" fmla="*/ 2890499 h 4424400"/>
              <a:gd name="connsiteX1405" fmla="*/ 2594634 w 9144000"/>
              <a:gd name="connsiteY1405" fmla="*/ 3109659 h 4424400"/>
              <a:gd name="connsiteX1406" fmla="*/ 2558090 w 9144000"/>
              <a:gd name="connsiteY1406" fmla="*/ 3141119 h 4424400"/>
              <a:gd name="connsiteX1407" fmla="*/ 2552324 w 9144000"/>
              <a:gd name="connsiteY1407" fmla="*/ 3141384 h 4424400"/>
              <a:gd name="connsiteX1408" fmla="*/ 2550977 w 9144000"/>
              <a:gd name="connsiteY1408" fmla="*/ 3141384 h 4424400"/>
              <a:gd name="connsiteX1409" fmla="*/ 2516620 w 9144000"/>
              <a:gd name="connsiteY1409" fmla="*/ 3141384 h 4424400"/>
              <a:gd name="connsiteX1410" fmla="*/ 2372088 w 9144000"/>
              <a:gd name="connsiteY1410" fmla="*/ 3141384 h 4424400"/>
              <a:gd name="connsiteX1411" fmla="*/ 2337731 w 9144000"/>
              <a:gd name="connsiteY1411" fmla="*/ 3141384 h 4424400"/>
              <a:gd name="connsiteX1412" fmla="*/ 2336384 w 9144000"/>
              <a:gd name="connsiteY1412" fmla="*/ 3141384 h 4424400"/>
              <a:gd name="connsiteX1413" fmla="*/ 2330039 w 9144000"/>
              <a:gd name="connsiteY1413" fmla="*/ 3140944 h 4424400"/>
              <a:gd name="connsiteX1414" fmla="*/ 2306201 w 9144000"/>
              <a:gd name="connsiteY1414" fmla="*/ 3087343 h 4424400"/>
              <a:gd name="connsiteX1415" fmla="*/ 2431337 w 9144000"/>
              <a:gd name="connsiteY1415" fmla="*/ 2871166 h 4424400"/>
              <a:gd name="connsiteX1416" fmla="*/ 2305184 w 9144000"/>
              <a:gd name="connsiteY1416" fmla="*/ 2697679 h 4424400"/>
              <a:gd name="connsiteX1417" fmla="*/ 2330002 w 9144000"/>
              <a:gd name="connsiteY1417" fmla="*/ 2646185 h 4424400"/>
              <a:gd name="connsiteX1418" fmla="*/ 2336347 w 9144000"/>
              <a:gd name="connsiteY1418" fmla="*/ 2645821 h 4424400"/>
              <a:gd name="connsiteX1419" fmla="*/ 1381247 w 9144000"/>
              <a:gd name="connsiteY1419" fmla="*/ 2645821 h 4424400"/>
              <a:gd name="connsiteX1420" fmla="*/ 1382594 w 9144000"/>
              <a:gd name="connsiteY1420" fmla="*/ 2645821 h 4424400"/>
              <a:gd name="connsiteX1421" fmla="*/ 1416953 w 9144000"/>
              <a:gd name="connsiteY1421" fmla="*/ 2645821 h 4424400"/>
              <a:gd name="connsiteX1422" fmla="*/ 1561482 w 9144000"/>
              <a:gd name="connsiteY1422" fmla="*/ 2645821 h 4424400"/>
              <a:gd name="connsiteX1423" fmla="*/ 1595839 w 9144000"/>
              <a:gd name="connsiteY1423" fmla="*/ 2645821 h 4424400"/>
              <a:gd name="connsiteX1424" fmla="*/ 1597187 w 9144000"/>
              <a:gd name="connsiteY1424" fmla="*/ 2645821 h 4424400"/>
              <a:gd name="connsiteX1425" fmla="*/ 1602952 w 9144000"/>
              <a:gd name="connsiteY1425" fmla="*/ 2646041 h 4424400"/>
              <a:gd name="connsiteX1426" fmla="*/ 1638336 w 9144000"/>
              <a:gd name="connsiteY1426" fmla="*/ 2672471 h 4424400"/>
              <a:gd name="connsiteX1427" fmla="*/ 1767842 w 9144000"/>
              <a:gd name="connsiteY1427" fmla="*/ 2850575 h 4424400"/>
              <a:gd name="connsiteX1428" fmla="*/ 1766363 w 9144000"/>
              <a:gd name="connsiteY1428" fmla="*/ 2890499 h 4424400"/>
              <a:gd name="connsiteX1429" fmla="*/ 1639530 w 9144000"/>
              <a:gd name="connsiteY1429" fmla="*/ 3109659 h 4424400"/>
              <a:gd name="connsiteX1430" fmla="*/ 1602988 w 9144000"/>
              <a:gd name="connsiteY1430" fmla="*/ 3141119 h 4424400"/>
              <a:gd name="connsiteX1431" fmla="*/ 1597222 w 9144000"/>
              <a:gd name="connsiteY1431" fmla="*/ 3141384 h 4424400"/>
              <a:gd name="connsiteX1432" fmla="*/ 1595876 w 9144000"/>
              <a:gd name="connsiteY1432" fmla="*/ 3141384 h 4424400"/>
              <a:gd name="connsiteX1433" fmla="*/ 1561518 w 9144000"/>
              <a:gd name="connsiteY1433" fmla="*/ 3141384 h 4424400"/>
              <a:gd name="connsiteX1434" fmla="*/ 1416988 w 9144000"/>
              <a:gd name="connsiteY1434" fmla="*/ 3141384 h 4424400"/>
              <a:gd name="connsiteX1435" fmla="*/ 1382630 w 9144000"/>
              <a:gd name="connsiteY1435" fmla="*/ 3141384 h 4424400"/>
              <a:gd name="connsiteX1436" fmla="*/ 1381282 w 9144000"/>
              <a:gd name="connsiteY1436" fmla="*/ 3141384 h 4424400"/>
              <a:gd name="connsiteX1437" fmla="*/ 1374938 w 9144000"/>
              <a:gd name="connsiteY1437" fmla="*/ 3140944 h 4424400"/>
              <a:gd name="connsiteX1438" fmla="*/ 1351101 w 9144000"/>
              <a:gd name="connsiteY1438" fmla="*/ 3087343 h 4424400"/>
              <a:gd name="connsiteX1439" fmla="*/ 1476236 w 9144000"/>
              <a:gd name="connsiteY1439" fmla="*/ 2871166 h 4424400"/>
              <a:gd name="connsiteX1440" fmla="*/ 1350085 w 9144000"/>
              <a:gd name="connsiteY1440" fmla="*/ 2697679 h 4424400"/>
              <a:gd name="connsiteX1441" fmla="*/ 1374902 w 9144000"/>
              <a:gd name="connsiteY1441" fmla="*/ 2646185 h 4424400"/>
              <a:gd name="connsiteX1442" fmla="*/ 1381247 w 9144000"/>
              <a:gd name="connsiteY1442" fmla="*/ 2645821 h 4424400"/>
              <a:gd name="connsiteX1443" fmla="*/ 426143 w 9144000"/>
              <a:gd name="connsiteY1443" fmla="*/ 2645821 h 4424400"/>
              <a:gd name="connsiteX1444" fmla="*/ 427491 w 9144000"/>
              <a:gd name="connsiteY1444" fmla="*/ 2645821 h 4424400"/>
              <a:gd name="connsiteX1445" fmla="*/ 461848 w 9144000"/>
              <a:gd name="connsiteY1445" fmla="*/ 2645821 h 4424400"/>
              <a:gd name="connsiteX1446" fmla="*/ 606378 w 9144000"/>
              <a:gd name="connsiteY1446" fmla="*/ 2645821 h 4424400"/>
              <a:gd name="connsiteX1447" fmla="*/ 640736 w 9144000"/>
              <a:gd name="connsiteY1447" fmla="*/ 2645821 h 4424400"/>
              <a:gd name="connsiteX1448" fmla="*/ 642083 w 9144000"/>
              <a:gd name="connsiteY1448" fmla="*/ 2645821 h 4424400"/>
              <a:gd name="connsiteX1449" fmla="*/ 647848 w 9144000"/>
              <a:gd name="connsiteY1449" fmla="*/ 2646041 h 4424400"/>
              <a:gd name="connsiteX1450" fmla="*/ 683232 w 9144000"/>
              <a:gd name="connsiteY1450" fmla="*/ 2672471 h 4424400"/>
              <a:gd name="connsiteX1451" fmla="*/ 812737 w 9144000"/>
              <a:gd name="connsiteY1451" fmla="*/ 2850575 h 4424400"/>
              <a:gd name="connsiteX1452" fmla="*/ 811258 w 9144000"/>
              <a:gd name="connsiteY1452" fmla="*/ 2890499 h 4424400"/>
              <a:gd name="connsiteX1453" fmla="*/ 684427 w 9144000"/>
              <a:gd name="connsiteY1453" fmla="*/ 3109659 h 4424400"/>
              <a:gd name="connsiteX1454" fmla="*/ 647885 w 9144000"/>
              <a:gd name="connsiteY1454" fmla="*/ 3141119 h 4424400"/>
              <a:gd name="connsiteX1455" fmla="*/ 642119 w 9144000"/>
              <a:gd name="connsiteY1455" fmla="*/ 3141384 h 4424400"/>
              <a:gd name="connsiteX1456" fmla="*/ 640771 w 9144000"/>
              <a:gd name="connsiteY1456" fmla="*/ 3141384 h 4424400"/>
              <a:gd name="connsiteX1457" fmla="*/ 606414 w 9144000"/>
              <a:gd name="connsiteY1457" fmla="*/ 3141384 h 4424400"/>
              <a:gd name="connsiteX1458" fmla="*/ 461884 w 9144000"/>
              <a:gd name="connsiteY1458" fmla="*/ 3141384 h 4424400"/>
              <a:gd name="connsiteX1459" fmla="*/ 427527 w 9144000"/>
              <a:gd name="connsiteY1459" fmla="*/ 3141384 h 4424400"/>
              <a:gd name="connsiteX1460" fmla="*/ 426179 w 9144000"/>
              <a:gd name="connsiteY1460" fmla="*/ 3141384 h 4424400"/>
              <a:gd name="connsiteX1461" fmla="*/ 419834 w 9144000"/>
              <a:gd name="connsiteY1461" fmla="*/ 3140944 h 4424400"/>
              <a:gd name="connsiteX1462" fmla="*/ 395997 w 9144000"/>
              <a:gd name="connsiteY1462" fmla="*/ 3087343 h 4424400"/>
              <a:gd name="connsiteX1463" fmla="*/ 521131 w 9144000"/>
              <a:gd name="connsiteY1463" fmla="*/ 2871166 h 4424400"/>
              <a:gd name="connsiteX1464" fmla="*/ 394980 w 9144000"/>
              <a:gd name="connsiteY1464" fmla="*/ 2697679 h 4424400"/>
              <a:gd name="connsiteX1465" fmla="*/ 419798 w 9144000"/>
              <a:gd name="connsiteY1465" fmla="*/ 2646185 h 4424400"/>
              <a:gd name="connsiteX1466" fmla="*/ 426143 w 9144000"/>
              <a:gd name="connsiteY1466" fmla="*/ 2645821 h 4424400"/>
              <a:gd name="connsiteX1467" fmla="*/ 0 w 9144000"/>
              <a:gd name="connsiteY1467" fmla="*/ 2274624 h 4424400"/>
              <a:gd name="connsiteX1468" fmla="*/ 128828 w 9144000"/>
              <a:gd name="connsiteY1468" fmla="*/ 2274624 h 4424400"/>
              <a:gd name="connsiteX1469" fmla="*/ 163184 w 9144000"/>
              <a:gd name="connsiteY1469" fmla="*/ 2274624 h 4424400"/>
              <a:gd name="connsiteX1470" fmla="*/ 164532 w 9144000"/>
              <a:gd name="connsiteY1470" fmla="*/ 2274624 h 4424400"/>
              <a:gd name="connsiteX1471" fmla="*/ 170297 w 9144000"/>
              <a:gd name="connsiteY1471" fmla="*/ 2274844 h 4424400"/>
              <a:gd name="connsiteX1472" fmla="*/ 205682 w 9144000"/>
              <a:gd name="connsiteY1472" fmla="*/ 2301274 h 4424400"/>
              <a:gd name="connsiteX1473" fmla="*/ 335186 w 9144000"/>
              <a:gd name="connsiteY1473" fmla="*/ 2479360 h 4424400"/>
              <a:gd name="connsiteX1474" fmla="*/ 333707 w 9144000"/>
              <a:gd name="connsiteY1474" fmla="*/ 2519284 h 4424400"/>
              <a:gd name="connsiteX1475" fmla="*/ 206876 w 9144000"/>
              <a:gd name="connsiteY1475" fmla="*/ 2738444 h 4424400"/>
              <a:gd name="connsiteX1476" fmla="*/ 170334 w 9144000"/>
              <a:gd name="connsiteY1476" fmla="*/ 2769904 h 4424400"/>
              <a:gd name="connsiteX1477" fmla="*/ 164568 w 9144000"/>
              <a:gd name="connsiteY1477" fmla="*/ 2770169 h 4424400"/>
              <a:gd name="connsiteX1478" fmla="*/ 163220 w 9144000"/>
              <a:gd name="connsiteY1478" fmla="*/ 2770169 h 4424400"/>
              <a:gd name="connsiteX1479" fmla="*/ 128864 w 9144000"/>
              <a:gd name="connsiteY1479" fmla="*/ 2770169 h 4424400"/>
              <a:gd name="connsiteX1480" fmla="*/ 0 w 9144000"/>
              <a:gd name="connsiteY1480" fmla="*/ 2770169 h 4424400"/>
              <a:gd name="connsiteX1481" fmla="*/ 0 w 9144000"/>
              <a:gd name="connsiteY1481" fmla="*/ 2575240 h 4424400"/>
              <a:gd name="connsiteX1482" fmla="*/ 43581 w 9144000"/>
              <a:gd name="connsiteY1482" fmla="*/ 2499951 h 4424400"/>
              <a:gd name="connsiteX1483" fmla="*/ 0 w 9144000"/>
              <a:gd name="connsiteY1483" fmla="*/ 2440017 h 4424400"/>
              <a:gd name="connsiteX1484" fmla="*/ 903694 w 9144000"/>
              <a:gd name="connsiteY1484" fmla="*/ 2274623 h 4424400"/>
              <a:gd name="connsiteX1485" fmla="*/ 905042 w 9144000"/>
              <a:gd name="connsiteY1485" fmla="*/ 2274623 h 4424400"/>
              <a:gd name="connsiteX1486" fmla="*/ 939399 w 9144000"/>
              <a:gd name="connsiteY1486" fmla="*/ 2274623 h 4424400"/>
              <a:gd name="connsiteX1487" fmla="*/ 1083930 w 9144000"/>
              <a:gd name="connsiteY1487" fmla="*/ 2274623 h 4424400"/>
              <a:gd name="connsiteX1488" fmla="*/ 1118287 w 9144000"/>
              <a:gd name="connsiteY1488" fmla="*/ 2274623 h 4424400"/>
              <a:gd name="connsiteX1489" fmla="*/ 1119635 w 9144000"/>
              <a:gd name="connsiteY1489" fmla="*/ 2274623 h 4424400"/>
              <a:gd name="connsiteX1490" fmla="*/ 1125400 w 9144000"/>
              <a:gd name="connsiteY1490" fmla="*/ 2274842 h 4424400"/>
              <a:gd name="connsiteX1491" fmla="*/ 1160786 w 9144000"/>
              <a:gd name="connsiteY1491" fmla="*/ 2301272 h 4424400"/>
              <a:gd name="connsiteX1492" fmla="*/ 1290290 w 9144000"/>
              <a:gd name="connsiteY1492" fmla="*/ 2479360 h 4424400"/>
              <a:gd name="connsiteX1493" fmla="*/ 1288812 w 9144000"/>
              <a:gd name="connsiteY1493" fmla="*/ 2519284 h 4424400"/>
              <a:gd name="connsiteX1494" fmla="*/ 1161979 w 9144000"/>
              <a:gd name="connsiteY1494" fmla="*/ 2738444 h 4424400"/>
              <a:gd name="connsiteX1495" fmla="*/ 1125437 w 9144000"/>
              <a:gd name="connsiteY1495" fmla="*/ 2769904 h 4424400"/>
              <a:gd name="connsiteX1496" fmla="*/ 1119671 w 9144000"/>
              <a:gd name="connsiteY1496" fmla="*/ 2770169 h 4424400"/>
              <a:gd name="connsiteX1497" fmla="*/ 1118324 w 9144000"/>
              <a:gd name="connsiteY1497" fmla="*/ 2770169 h 4424400"/>
              <a:gd name="connsiteX1498" fmla="*/ 1083967 w 9144000"/>
              <a:gd name="connsiteY1498" fmla="*/ 2770169 h 4424400"/>
              <a:gd name="connsiteX1499" fmla="*/ 939435 w 9144000"/>
              <a:gd name="connsiteY1499" fmla="*/ 2770169 h 4424400"/>
              <a:gd name="connsiteX1500" fmla="*/ 905078 w 9144000"/>
              <a:gd name="connsiteY1500" fmla="*/ 2770169 h 4424400"/>
              <a:gd name="connsiteX1501" fmla="*/ 903730 w 9144000"/>
              <a:gd name="connsiteY1501" fmla="*/ 2770169 h 4424400"/>
              <a:gd name="connsiteX1502" fmla="*/ 897385 w 9144000"/>
              <a:gd name="connsiteY1502" fmla="*/ 2769729 h 4424400"/>
              <a:gd name="connsiteX1503" fmla="*/ 873547 w 9144000"/>
              <a:gd name="connsiteY1503" fmla="*/ 2716128 h 4424400"/>
              <a:gd name="connsiteX1504" fmla="*/ 998682 w 9144000"/>
              <a:gd name="connsiteY1504" fmla="*/ 2499951 h 4424400"/>
              <a:gd name="connsiteX1505" fmla="*/ 872531 w 9144000"/>
              <a:gd name="connsiteY1505" fmla="*/ 2326464 h 4424400"/>
              <a:gd name="connsiteX1506" fmla="*/ 897349 w 9144000"/>
              <a:gd name="connsiteY1506" fmla="*/ 2274987 h 4424400"/>
              <a:gd name="connsiteX1507" fmla="*/ 903694 w 9144000"/>
              <a:gd name="connsiteY1507" fmla="*/ 2274623 h 4424400"/>
              <a:gd name="connsiteX1508" fmla="*/ 1858797 w 9144000"/>
              <a:gd name="connsiteY1508" fmla="*/ 2274622 h 4424400"/>
              <a:gd name="connsiteX1509" fmla="*/ 1860146 w 9144000"/>
              <a:gd name="connsiteY1509" fmla="*/ 2274622 h 4424400"/>
              <a:gd name="connsiteX1510" fmla="*/ 1894503 w 9144000"/>
              <a:gd name="connsiteY1510" fmla="*/ 2274622 h 4424400"/>
              <a:gd name="connsiteX1511" fmla="*/ 2039033 w 9144000"/>
              <a:gd name="connsiteY1511" fmla="*/ 2274622 h 4424400"/>
              <a:gd name="connsiteX1512" fmla="*/ 2073390 w 9144000"/>
              <a:gd name="connsiteY1512" fmla="*/ 2274622 h 4424400"/>
              <a:gd name="connsiteX1513" fmla="*/ 2074737 w 9144000"/>
              <a:gd name="connsiteY1513" fmla="*/ 2274622 h 4424400"/>
              <a:gd name="connsiteX1514" fmla="*/ 2080503 w 9144000"/>
              <a:gd name="connsiteY1514" fmla="*/ 2274841 h 4424400"/>
              <a:gd name="connsiteX1515" fmla="*/ 2115886 w 9144000"/>
              <a:gd name="connsiteY1515" fmla="*/ 2301271 h 4424400"/>
              <a:gd name="connsiteX1516" fmla="*/ 2245389 w 9144000"/>
              <a:gd name="connsiteY1516" fmla="*/ 2479360 h 4424400"/>
              <a:gd name="connsiteX1517" fmla="*/ 2243912 w 9144000"/>
              <a:gd name="connsiteY1517" fmla="*/ 2519284 h 4424400"/>
              <a:gd name="connsiteX1518" fmla="*/ 2117080 w 9144000"/>
              <a:gd name="connsiteY1518" fmla="*/ 2738444 h 4424400"/>
              <a:gd name="connsiteX1519" fmla="*/ 2080539 w 9144000"/>
              <a:gd name="connsiteY1519" fmla="*/ 2769904 h 4424400"/>
              <a:gd name="connsiteX1520" fmla="*/ 2074774 w 9144000"/>
              <a:gd name="connsiteY1520" fmla="*/ 2770169 h 4424400"/>
              <a:gd name="connsiteX1521" fmla="*/ 2073426 w 9144000"/>
              <a:gd name="connsiteY1521" fmla="*/ 2770169 h 4424400"/>
              <a:gd name="connsiteX1522" fmla="*/ 2039069 w 9144000"/>
              <a:gd name="connsiteY1522" fmla="*/ 2770169 h 4424400"/>
              <a:gd name="connsiteX1523" fmla="*/ 1894538 w 9144000"/>
              <a:gd name="connsiteY1523" fmla="*/ 2770169 h 4424400"/>
              <a:gd name="connsiteX1524" fmla="*/ 1860181 w 9144000"/>
              <a:gd name="connsiteY1524" fmla="*/ 2770169 h 4424400"/>
              <a:gd name="connsiteX1525" fmla="*/ 1858834 w 9144000"/>
              <a:gd name="connsiteY1525" fmla="*/ 2770169 h 4424400"/>
              <a:gd name="connsiteX1526" fmla="*/ 1852489 w 9144000"/>
              <a:gd name="connsiteY1526" fmla="*/ 2769729 h 4424400"/>
              <a:gd name="connsiteX1527" fmla="*/ 1828651 w 9144000"/>
              <a:gd name="connsiteY1527" fmla="*/ 2716128 h 4424400"/>
              <a:gd name="connsiteX1528" fmla="*/ 1953786 w 9144000"/>
              <a:gd name="connsiteY1528" fmla="*/ 2499951 h 4424400"/>
              <a:gd name="connsiteX1529" fmla="*/ 1827635 w 9144000"/>
              <a:gd name="connsiteY1529" fmla="*/ 2326464 h 4424400"/>
              <a:gd name="connsiteX1530" fmla="*/ 1852453 w 9144000"/>
              <a:gd name="connsiteY1530" fmla="*/ 2274985 h 4424400"/>
              <a:gd name="connsiteX1531" fmla="*/ 1858797 w 9144000"/>
              <a:gd name="connsiteY1531" fmla="*/ 2274622 h 4424400"/>
              <a:gd name="connsiteX1532" fmla="*/ 2813898 w 9144000"/>
              <a:gd name="connsiteY1532" fmla="*/ 2274620 h 4424400"/>
              <a:gd name="connsiteX1533" fmla="*/ 2815247 w 9144000"/>
              <a:gd name="connsiteY1533" fmla="*/ 2274620 h 4424400"/>
              <a:gd name="connsiteX1534" fmla="*/ 2849605 w 9144000"/>
              <a:gd name="connsiteY1534" fmla="*/ 2274620 h 4424400"/>
              <a:gd name="connsiteX1535" fmla="*/ 2994136 w 9144000"/>
              <a:gd name="connsiteY1535" fmla="*/ 2274620 h 4424400"/>
              <a:gd name="connsiteX1536" fmla="*/ 3028494 w 9144000"/>
              <a:gd name="connsiteY1536" fmla="*/ 2274620 h 4424400"/>
              <a:gd name="connsiteX1537" fmla="*/ 3029842 w 9144000"/>
              <a:gd name="connsiteY1537" fmla="*/ 2274620 h 4424400"/>
              <a:gd name="connsiteX1538" fmla="*/ 3035607 w 9144000"/>
              <a:gd name="connsiteY1538" fmla="*/ 2274840 h 4424400"/>
              <a:gd name="connsiteX1539" fmla="*/ 3070994 w 9144000"/>
              <a:gd name="connsiteY1539" fmla="*/ 2301270 h 4424400"/>
              <a:gd name="connsiteX1540" fmla="*/ 3200497 w 9144000"/>
              <a:gd name="connsiteY1540" fmla="*/ 2479360 h 4424400"/>
              <a:gd name="connsiteX1541" fmla="*/ 3199016 w 9144000"/>
              <a:gd name="connsiteY1541" fmla="*/ 2519284 h 4424400"/>
              <a:gd name="connsiteX1542" fmla="*/ 3072186 w 9144000"/>
              <a:gd name="connsiteY1542" fmla="*/ 2738444 h 4424400"/>
              <a:gd name="connsiteX1543" fmla="*/ 3035642 w 9144000"/>
              <a:gd name="connsiteY1543" fmla="*/ 2769904 h 4424400"/>
              <a:gd name="connsiteX1544" fmla="*/ 3029878 w 9144000"/>
              <a:gd name="connsiteY1544" fmla="*/ 2770169 h 4424400"/>
              <a:gd name="connsiteX1545" fmla="*/ 3028531 w 9144000"/>
              <a:gd name="connsiteY1545" fmla="*/ 2770169 h 4424400"/>
              <a:gd name="connsiteX1546" fmla="*/ 2994171 w 9144000"/>
              <a:gd name="connsiteY1546" fmla="*/ 2770169 h 4424400"/>
              <a:gd name="connsiteX1547" fmla="*/ 2849642 w 9144000"/>
              <a:gd name="connsiteY1547" fmla="*/ 2770169 h 4424400"/>
              <a:gd name="connsiteX1548" fmla="*/ 2815283 w 9144000"/>
              <a:gd name="connsiteY1548" fmla="*/ 2770169 h 4424400"/>
              <a:gd name="connsiteX1549" fmla="*/ 2813936 w 9144000"/>
              <a:gd name="connsiteY1549" fmla="*/ 2770169 h 4424400"/>
              <a:gd name="connsiteX1550" fmla="*/ 2807590 w 9144000"/>
              <a:gd name="connsiteY1550" fmla="*/ 2769729 h 4424400"/>
              <a:gd name="connsiteX1551" fmla="*/ 2783753 w 9144000"/>
              <a:gd name="connsiteY1551" fmla="*/ 2716128 h 4424400"/>
              <a:gd name="connsiteX1552" fmla="*/ 2908887 w 9144000"/>
              <a:gd name="connsiteY1552" fmla="*/ 2499951 h 4424400"/>
              <a:gd name="connsiteX1553" fmla="*/ 2782736 w 9144000"/>
              <a:gd name="connsiteY1553" fmla="*/ 2326464 h 4424400"/>
              <a:gd name="connsiteX1554" fmla="*/ 2807556 w 9144000"/>
              <a:gd name="connsiteY1554" fmla="*/ 2274984 h 4424400"/>
              <a:gd name="connsiteX1555" fmla="*/ 2813898 w 9144000"/>
              <a:gd name="connsiteY1555" fmla="*/ 2274620 h 4424400"/>
              <a:gd name="connsiteX1556" fmla="*/ 3769001 w 9144000"/>
              <a:gd name="connsiteY1556" fmla="*/ 2274619 h 4424400"/>
              <a:gd name="connsiteX1557" fmla="*/ 3770348 w 9144000"/>
              <a:gd name="connsiteY1557" fmla="*/ 2274619 h 4424400"/>
              <a:gd name="connsiteX1558" fmla="*/ 3804707 w 9144000"/>
              <a:gd name="connsiteY1558" fmla="*/ 2274619 h 4424400"/>
              <a:gd name="connsiteX1559" fmla="*/ 3949235 w 9144000"/>
              <a:gd name="connsiteY1559" fmla="*/ 2274619 h 4424400"/>
              <a:gd name="connsiteX1560" fmla="*/ 3983594 w 9144000"/>
              <a:gd name="connsiteY1560" fmla="*/ 2274619 h 4424400"/>
              <a:gd name="connsiteX1561" fmla="*/ 3984940 w 9144000"/>
              <a:gd name="connsiteY1561" fmla="*/ 2274619 h 4424400"/>
              <a:gd name="connsiteX1562" fmla="*/ 3990704 w 9144000"/>
              <a:gd name="connsiteY1562" fmla="*/ 2274838 h 4424400"/>
              <a:gd name="connsiteX1563" fmla="*/ 4026089 w 9144000"/>
              <a:gd name="connsiteY1563" fmla="*/ 2301268 h 4424400"/>
              <a:gd name="connsiteX1564" fmla="*/ 4155595 w 9144000"/>
              <a:gd name="connsiteY1564" fmla="*/ 2479360 h 4424400"/>
              <a:gd name="connsiteX1565" fmla="*/ 4154115 w 9144000"/>
              <a:gd name="connsiteY1565" fmla="*/ 2519284 h 4424400"/>
              <a:gd name="connsiteX1566" fmla="*/ 4027283 w 9144000"/>
              <a:gd name="connsiteY1566" fmla="*/ 2738444 h 4424400"/>
              <a:gd name="connsiteX1567" fmla="*/ 3990741 w 9144000"/>
              <a:gd name="connsiteY1567" fmla="*/ 2769904 h 4424400"/>
              <a:gd name="connsiteX1568" fmla="*/ 3984976 w 9144000"/>
              <a:gd name="connsiteY1568" fmla="*/ 2770169 h 4424400"/>
              <a:gd name="connsiteX1569" fmla="*/ 3983627 w 9144000"/>
              <a:gd name="connsiteY1569" fmla="*/ 2770169 h 4424400"/>
              <a:gd name="connsiteX1570" fmla="*/ 3949271 w 9144000"/>
              <a:gd name="connsiteY1570" fmla="*/ 2770169 h 4424400"/>
              <a:gd name="connsiteX1571" fmla="*/ 3804743 w 9144000"/>
              <a:gd name="connsiteY1571" fmla="*/ 2770169 h 4424400"/>
              <a:gd name="connsiteX1572" fmla="*/ 3770384 w 9144000"/>
              <a:gd name="connsiteY1572" fmla="*/ 2770169 h 4424400"/>
              <a:gd name="connsiteX1573" fmla="*/ 3769036 w 9144000"/>
              <a:gd name="connsiteY1573" fmla="*/ 2770169 h 4424400"/>
              <a:gd name="connsiteX1574" fmla="*/ 3762692 w 9144000"/>
              <a:gd name="connsiteY1574" fmla="*/ 2769729 h 4424400"/>
              <a:gd name="connsiteX1575" fmla="*/ 3738855 w 9144000"/>
              <a:gd name="connsiteY1575" fmla="*/ 2716128 h 4424400"/>
              <a:gd name="connsiteX1576" fmla="*/ 3863989 w 9144000"/>
              <a:gd name="connsiteY1576" fmla="*/ 2499951 h 4424400"/>
              <a:gd name="connsiteX1577" fmla="*/ 3737838 w 9144000"/>
              <a:gd name="connsiteY1577" fmla="*/ 2326464 h 4424400"/>
              <a:gd name="connsiteX1578" fmla="*/ 3762656 w 9144000"/>
              <a:gd name="connsiteY1578" fmla="*/ 2274982 h 4424400"/>
              <a:gd name="connsiteX1579" fmla="*/ 3769001 w 9144000"/>
              <a:gd name="connsiteY1579" fmla="*/ 2274619 h 4424400"/>
              <a:gd name="connsiteX1580" fmla="*/ 4724086 w 9144000"/>
              <a:gd name="connsiteY1580" fmla="*/ 2274617 h 4424400"/>
              <a:gd name="connsiteX1581" fmla="*/ 4725437 w 9144000"/>
              <a:gd name="connsiteY1581" fmla="*/ 2274617 h 4424400"/>
              <a:gd name="connsiteX1582" fmla="*/ 4759792 w 9144000"/>
              <a:gd name="connsiteY1582" fmla="*/ 2274617 h 4424400"/>
              <a:gd name="connsiteX1583" fmla="*/ 4904320 w 9144000"/>
              <a:gd name="connsiteY1583" fmla="*/ 2274617 h 4424400"/>
              <a:gd name="connsiteX1584" fmla="*/ 4938679 w 9144000"/>
              <a:gd name="connsiteY1584" fmla="*/ 2274617 h 4424400"/>
              <a:gd name="connsiteX1585" fmla="*/ 4940026 w 9144000"/>
              <a:gd name="connsiteY1585" fmla="*/ 2274617 h 4424400"/>
              <a:gd name="connsiteX1586" fmla="*/ 4945794 w 9144000"/>
              <a:gd name="connsiteY1586" fmla="*/ 2274837 h 4424400"/>
              <a:gd name="connsiteX1587" fmla="*/ 4981175 w 9144000"/>
              <a:gd name="connsiteY1587" fmla="*/ 2301267 h 4424400"/>
              <a:gd name="connsiteX1588" fmla="*/ 5110683 w 9144000"/>
              <a:gd name="connsiteY1588" fmla="*/ 2479360 h 4424400"/>
              <a:gd name="connsiteX1589" fmla="*/ 5109202 w 9144000"/>
              <a:gd name="connsiteY1589" fmla="*/ 2519284 h 4424400"/>
              <a:gd name="connsiteX1590" fmla="*/ 4982371 w 9144000"/>
              <a:gd name="connsiteY1590" fmla="*/ 2738444 h 4424400"/>
              <a:gd name="connsiteX1591" fmla="*/ 4945827 w 9144000"/>
              <a:gd name="connsiteY1591" fmla="*/ 2769904 h 4424400"/>
              <a:gd name="connsiteX1592" fmla="*/ 4940062 w 9144000"/>
              <a:gd name="connsiteY1592" fmla="*/ 2770169 h 4424400"/>
              <a:gd name="connsiteX1593" fmla="*/ 4938714 w 9144000"/>
              <a:gd name="connsiteY1593" fmla="*/ 2770169 h 4424400"/>
              <a:gd name="connsiteX1594" fmla="*/ 4904357 w 9144000"/>
              <a:gd name="connsiteY1594" fmla="*/ 2770169 h 4424400"/>
              <a:gd name="connsiteX1595" fmla="*/ 4759827 w 9144000"/>
              <a:gd name="connsiteY1595" fmla="*/ 2770169 h 4424400"/>
              <a:gd name="connsiteX1596" fmla="*/ 4725471 w 9144000"/>
              <a:gd name="connsiteY1596" fmla="*/ 2770169 h 4424400"/>
              <a:gd name="connsiteX1597" fmla="*/ 4724123 w 9144000"/>
              <a:gd name="connsiteY1597" fmla="*/ 2770169 h 4424400"/>
              <a:gd name="connsiteX1598" fmla="*/ 4717779 w 9144000"/>
              <a:gd name="connsiteY1598" fmla="*/ 2769729 h 4424400"/>
              <a:gd name="connsiteX1599" fmla="*/ 4693939 w 9144000"/>
              <a:gd name="connsiteY1599" fmla="*/ 2716128 h 4424400"/>
              <a:gd name="connsiteX1600" fmla="*/ 4819075 w 9144000"/>
              <a:gd name="connsiteY1600" fmla="*/ 2499951 h 4424400"/>
              <a:gd name="connsiteX1601" fmla="*/ 4692923 w 9144000"/>
              <a:gd name="connsiteY1601" fmla="*/ 2326464 h 4424400"/>
              <a:gd name="connsiteX1602" fmla="*/ 4717742 w 9144000"/>
              <a:gd name="connsiteY1602" fmla="*/ 2274981 h 4424400"/>
              <a:gd name="connsiteX1603" fmla="*/ 4724086 w 9144000"/>
              <a:gd name="connsiteY1603" fmla="*/ 2274617 h 4424400"/>
              <a:gd name="connsiteX1604" fmla="*/ 5679190 w 9144000"/>
              <a:gd name="connsiteY1604" fmla="*/ 2274616 h 4424400"/>
              <a:gd name="connsiteX1605" fmla="*/ 5680538 w 9144000"/>
              <a:gd name="connsiteY1605" fmla="*/ 2274616 h 4424400"/>
              <a:gd name="connsiteX1606" fmla="*/ 5714894 w 9144000"/>
              <a:gd name="connsiteY1606" fmla="*/ 2274616 h 4424400"/>
              <a:gd name="connsiteX1607" fmla="*/ 5859424 w 9144000"/>
              <a:gd name="connsiteY1607" fmla="*/ 2274616 h 4424400"/>
              <a:gd name="connsiteX1608" fmla="*/ 5893783 w 9144000"/>
              <a:gd name="connsiteY1608" fmla="*/ 2274616 h 4424400"/>
              <a:gd name="connsiteX1609" fmla="*/ 5895129 w 9144000"/>
              <a:gd name="connsiteY1609" fmla="*/ 2274616 h 4424400"/>
              <a:gd name="connsiteX1610" fmla="*/ 5900894 w 9144000"/>
              <a:gd name="connsiteY1610" fmla="*/ 2274835 h 4424400"/>
              <a:gd name="connsiteX1611" fmla="*/ 5936279 w 9144000"/>
              <a:gd name="connsiteY1611" fmla="*/ 2301265 h 4424400"/>
              <a:gd name="connsiteX1612" fmla="*/ 6065783 w 9144000"/>
              <a:gd name="connsiteY1612" fmla="*/ 2479360 h 4424400"/>
              <a:gd name="connsiteX1613" fmla="*/ 6064305 w 9144000"/>
              <a:gd name="connsiteY1613" fmla="*/ 2519284 h 4424400"/>
              <a:gd name="connsiteX1614" fmla="*/ 5937473 w 9144000"/>
              <a:gd name="connsiteY1614" fmla="*/ 2738444 h 4424400"/>
              <a:gd name="connsiteX1615" fmla="*/ 5900931 w 9144000"/>
              <a:gd name="connsiteY1615" fmla="*/ 2769904 h 4424400"/>
              <a:gd name="connsiteX1616" fmla="*/ 5895165 w 9144000"/>
              <a:gd name="connsiteY1616" fmla="*/ 2770169 h 4424400"/>
              <a:gd name="connsiteX1617" fmla="*/ 5893817 w 9144000"/>
              <a:gd name="connsiteY1617" fmla="*/ 2770169 h 4424400"/>
              <a:gd name="connsiteX1618" fmla="*/ 5859463 w 9144000"/>
              <a:gd name="connsiteY1618" fmla="*/ 2770169 h 4424400"/>
              <a:gd name="connsiteX1619" fmla="*/ 5714930 w 9144000"/>
              <a:gd name="connsiteY1619" fmla="*/ 2770169 h 4424400"/>
              <a:gd name="connsiteX1620" fmla="*/ 5680574 w 9144000"/>
              <a:gd name="connsiteY1620" fmla="*/ 2770169 h 4424400"/>
              <a:gd name="connsiteX1621" fmla="*/ 5679225 w 9144000"/>
              <a:gd name="connsiteY1621" fmla="*/ 2770169 h 4424400"/>
              <a:gd name="connsiteX1622" fmla="*/ 5672881 w 9144000"/>
              <a:gd name="connsiteY1622" fmla="*/ 2769729 h 4424400"/>
              <a:gd name="connsiteX1623" fmla="*/ 5649042 w 9144000"/>
              <a:gd name="connsiteY1623" fmla="*/ 2716128 h 4424400"/>
              <a:gd name="connsiteX1624" fmla="*/ 5774176 w 9144000"/>
              <a:gd name="connsiteY1624" fmla="*/ 2499951 h 4424400"/>
              <a:gd name="connsiteX1625" fmla="*/ 5648026 w 9144000"/>
              <a:gd name="connsiteY1625" fmla="*/ 2326464 h 4424400"/>
              <a:gd name="connsiteX1626" fmla="*/ 5672845 w 9144000"/>
              <a:gd name="connsiteY1626" fmla="*/ 2274980 h 4424400"/>
              <a:gd name="connsiteX1627" fmla="*/ 5679190 w 9144000"/>
              <a:gd name="connsiteY1627" fmla="*/ 2274616 h 4424400"/>
              <a:gd name="connsiteX1628" fmla="*/ 6634292 w 9144000"/>
              <a:gd name="connsiteY1628" fmla="*/ 2274615 h 4424400"/>
              <a:gd name="connsiteX1629" fmla="*/ 6635640 w 9144000"/>
              <a:gd name="connsiteY1629" fmla="*/ 2274615 h 4424400"/>
              <a:gd name="connsiteX1630" fmla="*/ 6669997 w 9144000"/>
              <a:gd name="connsiteY1630" fmla="*/ 2274615 h 4424400"/>
              <a:gd name="connsiteX1631" fmla="*/ 6814528 w 9144000"/>
              <a:gd name="connsiteY1631" fmla="*/ 2274615 h 4424400"/>
              <a:gd name="connsiteX1632" fmla="*/ 6848885 w 9144000"/>
              <a:gd name="connsiteY1632" fmla="*/ 2274615 h 4424400"/>
              <a:gd name="connsiteX1633" fmla="*/ 6850233 w 9144000"/>
              <a:gd name="connsiteY1633" fmla="*/ 2274615 h 4424400"/>
              <a:gd name="connsiteX1634" fmla="*/ 6855998 w 9144000"/>
              <a:gd name="connsiteY1634" fmla="*/ 2274834 h 4424400"/>
              <a:gd name="connsiteX1635" fmla="*/ 6891382 w 9144000"/>
              <a:gd name="connsiteY1635" fmla="*/ 2301264 h 4424400"/>
              <a:gd name="connsiteX1636" fmla="*/ 7020887 w 9144000"/>
              <a:gd name="connsiteY1636" fmla="*/ 2479360 h 4424400"/>
              <a:gd name="connsiteX1637" fmla="*/ 7019408 w 9144000"/>
              <a:gd name="connsiteY1637" fmla="*/ 2519284 h 4424400"/>
              <a:gd name="connsiteX1638" fmla="*/ 6892576 w 9144000"/>
              <a:gd name="connsiteY1638" fmla="*/ 2738444 h 4424400"/>
              <a:gd name="connsiteX1639" fmla="*/ 6856034 w 9144000"/>
              <a:gd name="connsiteY1639" fmla="*/ 2769904 h 4424400"/>
              <a:gd name="connsiteX1640" fmla="*/ 6850269 w 9144000"/>
              <a:gd name="connsiteY1640" fmla="*/ 2770169 h 4424400"/>
              <a:gd name="connsiteX1641" fmla="*/ 6848921 w 9144000"/>
              <a:gd name="connsiteY1641" fmla="*/ 2770169 h 4424400"/>
              <a:gd name="connsiteX1642" fmla="*/ 6814564 w 9144000"/>
              <a:gd name="connsiteY1642" fmla="*/ 2770169 h 4424400"/>
              <a:gd name="connsiteX1643" fmla="*/ 6670033 w 9144000"/>
              <a:gd name="connsiteY1643" fmla="*/ 2770169 h 4424400"/>
              <a:gd name="connsiteX1644" fmla="*/ 6635676 w 9144000"/>
              <a:gd name="connsiteY1644" fmla="*/ 2770169 h 4424400"/>
              <a:gd name="connsiteX1645" fmla="*/ 6634328 w 9144000"/>
              <a:gd name="connsiteY1645" fmla="*/ 2770169 h 4424400"/>
              <a:gd name="connsiteX1646" fmla="*/ 6627983 w 9144000"/>
              <a:gd name="connsiteY1646" fmla="*/ 2769729 h 4424400"/>
              <a:gd name="connsiteX1647" fmla="*/ 6604146 w 9144000"/>
              <a:gd name="connsiteY1647" fmla="*/ 2716128 h 4424400"/>
              <a:gd name="connsiteX1648" fmla="*/ 6729280 w 9144000"/>
              <a:gd name="connsiteY1648" fmla="*/ 2499951 h 4424400"/>
              <a:gd name="connsiteX1649" fmla="*/ 6603129 w 9144000"/>
              <a:gd name="connsiteY1649" fmla="*/ 2326464 h 4424400"/>
              <a:gd name="connsiteX1650" fmla="*/ 6627947 w 9144000"/>
              <a:gd name="connsiteY1650" fmla="*/ 2274978 h 4424400"/>
              <a:gd name="connsiteX1651" fmla="*/ 6634292 w 9144000"/>
              <a:gd name="connsiteY1651" fmla="*/ 2274615 h 4424400"/>
              <a:gd name="connsiteX1652" fmla="*/ 7589396 w 9144000"/>
              <a:gd name="connsiteY1652" fmla="*/ 2274613 h 4424400"/>
              <a:gd name="connsiteX1653" fmla="*/ 7590744 w 9144000"/>
              <a:gd name="connsiteY1653" fmla="*/ 2274613 h 4424400"/>
              <a:gd name="connsiteX1654" fmla="*/ 7625101 w 9144000"/>
              <a:gd name="connsiteY1654" fmla="*/ 2274613 h 4424400"/>
              <a:gd name="connsiteX1655" fmla="*/ 7769632 w 9144000"/>
              <a:gd name="connsiteY1655" fmla="*/ 2274613 h 4424400"/>
              <a:gd name="connsiteX1656" fmla="*/ 7803989 w 9144000"/>
              <a:gd name="connsiteY1656" fmla="*/ 2274613 h 4424400"/>
              <a:gd name="connsiteX1657" fmla="*/ 7805337 w 9144000"/>
              <a:gd name="connsiteY1657" fmla="*/ 2274613 h 4424400"/>
              <a:gd name="connsiteX1658" fmla="*/ 7811102 w 9144000"/>
              <a:gd name="connsiteY1658" fmla="*/ 2274832 h 4424400"/>
              <a:gd name="connsiteX1659" fmla="*/ 7846486 w 9144000"/>
              <a:gd name="connsiteY1659" fmla="*/ 2301263 h 4424400"/>
              <a:gd name="connsiteX1660" fmla="*/ 7975991 w 9144000"/>
              <a:gd name="connsiteY1660" fmla="*/ 2479360 h 4424400"/>
              <a:gd name="connsiteX1661" fmla="*/ 7974512 w 9144000"/>
              <a:gd name="connsiteY1661" fmla="*/ 2519284 h 4424400"/>
              <a:gd name="connsiteX1662" fmla="*/ 7847680 w 9144000"/>
              <a:gd name="connsiteY1662" fmla="*/ 2738444 h 4424400"/>
              <a:gd name="connsiteX1663" fmla="*/ 7811138 w 9144000"/>
              <a:gd name="connsiteY1663" fmla="*/ 2769904 h 4424400"/>
              <a:gd name="connsiteX1664" fmla="*/ 7805373 w 9144000"/>
              <a:gd name="connsiteY1664" fmla="*/ 2770169 h 4424400"/>
              <a:gd name="connsiteX1665" fmla="*/ 7804025 w 9144000"/>
              <a:gd name="connsiteY1665" fmla="*/ 2770169 h 4424400"/>
              <a:gd name="connsiteX1666" fmla="*/ 7769668 w 9144000"/>
              <a:gd name="connsiteY1666" fmla="*/ 2770169 h 4424400"/>
              <a:gd name="connsiteX1667" fmla="*/ 7625137 w 9144000"/>
              <a:gd name="connsiteY1667" fmla="*/ 2770169 h 4424400"/>
              <a:gd name="connsiteX1668" fmla="*/ 7590780 w 9144000"/>
              <a:gd name="connsiteY1668" fmla="*/ 2770169 h 4424400"/>
              <a:gd name="connsiteX1669" fmla="*/ 7589432 w 9144000"/>
              <a:gd name="connsiteY1669" fmla="*/ 2770169 h 4424400"/>
              <a:gd name="connsiteX1670" fmla="*/ 7583087 w 9144000"/>
              <a:gd name="connsiteY1670" fmla="*/ 2769729 h 4424400"/>
              <a:gd name="connsiteX1671" fmla="*/ 7559250 w 9144000"/>
              <a:gd name="connsiteY1671" fmla="*/ 2716128 h 4424400"/>
              <a:gd name="connsiteX1672" fmla="*/ 7684384 w 9144000"/>
              <a:gd name="connsiteY1672" fmla="*/ 2499951 h 4424400"/>
              <a:gd name="connsiteX1673" fmla="*/ 7558233 w 9144000"/>
              <a:gd name="connsiteY1673" fmla="*/ 2326464 h 4424400"/>
              <a:gd name="connsiteX1674" fmla="*/ 7583051 w 9144000"/>
              <a:gd name="connsiteY1674" fmla="*/ 2274977 h 4424400"/>
              <a:gd name="connsiteX1675" fmla="*/ 7589396 w 9144000"/>
              <a:gd name="connsiteY1675" fmla="*/ 2274613 h 4424400"/>
              <a:gd name="connsiteX1676" fmla="*/ 8544500 w 9144000"/>
              <a:gd name="connsiteY1676" fmla="*/ 2274612 h 4424400"/>
              <a:gd name="connsiteX1677" fmla="*/ 8545848 w 9144000"/>
              <a:gd name="connsiteY1677" fmla="*/ 2274612 h 4424400"/>
              <a:gd name="connsiteX1678" fmla="*/ 8580205 w 9144000"/>
              <a:gd name="connsiteY1678" fmla="*/ 2274612 h 4424400"/>
              <a:gd name="connsiteX1679" fmla="*/ 8724736 w 9144000"/>
              <a:gd name="connsiteY1679" fmla="*/ 2274612 h 4424400"/>
              <a:gd name="connsiteX1680" fmla="*/ 8759093 w 9144000"/>
              <a:gd name="connsiteY1680" fmla="*/ 2274612 h 4424400"/>
              <a:gd name="connsiteX1681" fmla="*/ 8760440 w 9144000"/>
              <a:gd name="connsiteY1681" fmla="*/ 2274612 h 4424400"/>
              <a:gd name="connsiteX1682" fmla="*/ 8766206 w 9144000"/>
              <a:gd name="connsiteY1682" fmla="*/ 2274831 h 4424400"/>
              <a:gd name="connsiteX1683" fmla="*/ 8801590 w 9144000"/>
              <a:gd name="connsiteY1683" fmla="*/ 2301261 h 4424400"/>
              <a:gd name="connsiteX1684" fmla="*/ 8931095 w 9144000"/>
              <a:gd name="connsiteY1684" fmla="*/ 2479360 h 4424400"/>
              <a:gd name="connsiteX1685" fmla="*/ 8929616 w 9144000"/>
              <a:gd name="connsiteY1685" fmla="*/ 2519284 h 4424400"/>
              <a:gd name="connsiteX1686" fmla="*/ 8802784 w 9144000"/>
              <a:gd name="connsiteY1686" fmla="*/ 2738444 h 4424400"/>
              <a:gd name="connsiteX1687" fmla="*/ 8766242 w 9144000"/>
              <a:gd name="connsiteY1687" fmla="*/ 2769904 h 4424400"/>
              <a:gd name="connsiteX1688" fmla="*/ 8760476 w 9144000"/>
              <a:gd name="connsiteY1688" fmla="*/ 2770169 h 4424400"/>
              <a:gd name="connsiteX1689" fmla="*/ 8759129 w 9144000"/>
              <a:gd name="connsiteY1689" fmla="*/ 2770169 h 4424400"/>
              <a:gd name="connsiteX1690" fmla="*/ 8724771 w 9144000"/>
              <a:gd name="connsiteY1690" fmla="*/ 2770169 h 4424400"/>
              <a:gd name="connsiteX1691" fmla="*/ 8580241 w 9144000"/>
              <a:gd name="connsiteY1691" fmla="*/ 2770169 h 4424400"/>
              <a:gd name="connsiteX1692" fmla="*/ 8545884 w 9144000"/>
              <a:gd name="connsiteY1692" fmla="*/ 2770169 h 4424400"/>
              <a:gd name="connsiteX1693" fmla="*/ 8544536 w 9144000"/>
              <a:gd name="connsiteY1693" fmla="*/ 2770169 h 4424400"/>
              <a:gd name="connsiteX1694" fmla="*/ 8538191 w 9144000"/>
              <a:gd name="connsiteY1694" fmla="*/ 2769729 h 4424400"/>
              <a:gd name="connsiteX1695" fmla="*/ 8514353 w 9144000"/>
              <a:gd name="connsiteY1695" fmla="*/ 2716128 h 4424400"/>
              <a:gd name="connsiteX1696" fmla="*/ 8639488 w 9144000"/>
              <a:gd name="connsiteY1696" fmla="*/ 2499951 h 4424400"/>
              <a:gd name="connsiteX1697" fmla="*/ 8513337 w 9144000"/>
              <a:gd name="connsiteY1697" fmla="*/ 2326464 h 4424400"/>
              <a:gd name="connsiteX1698" fmla="*/ 8538155 w 9144000"/>
              <a:gd name="connsiteY1698" fmla="*/ 2274975 h 4424400"/>
              <a:gd name="connsiteX1699" fmla="*/ 8544500 w 9144000"/>
              <a:gd name="connsiteY1699" fmla="*/ 2274612 h 4424400"/>
              <a:gd name="connsiteX1700" fmla="*/ 426143 w 9144000"/>
              <a:gd name="connsiteY1700" fmla="*/ 2088831 h 4424400"/>
              <a:gd name="connsiteX1701" fmla="*/ 427491 w 9144000"/>
              <a:gd name="connsiteY1701" fmla="*/ 2088831 h 4424400"/>
              <a:gd name="connsiteX1702" fmla="*/ 461848 w 9144000"/>
              <a:gd name="connsiteY1702" fmla="*/ 2088831 h 4424400"/>
              <a:gd name="connsiteX1703" fmla="*/ 606378 w 9144000"/>
              <a:gd name="connsiteY1703" fmla="*/ 2088831 h 4424400"/>
              <a:gd name="connsiteX1704" fmla="*/ 640736 w 9144000"/>
              <a:gd name="connsiteY1704" fmla="*/ 2088831 h 4424400"/>
              <a:gd name="connsiteX1705" fmla="*/ 642083 w 9144000"/>
              <a:gd name="connsiteY1705" fmla="*/ 2088831 h 4424400"/>
              <a:gd name="connsiteX1706" fmla="*/ 647848 w 9144000"/>
              <a:gd name="connsiteY1706" fmla="*/ 2089050 h 4424400"/>
              <a:gd name="connsiteX1707" fmla="*/ 683232 w 9144000"/>
              <a:gd name="connsiteY1707" fmla="*/ 2115480 h 4424400"/>
              <a:gd name="connsiteX1708" fmla="*/ 812737 w 9144000"/>
              <a:gd name="connsiteY1708" fmla="*/ 2293583 h 4424400"/>
              <a:gd name="connsiteX1709" fmla="*/ 811258 w 9144000"/>
              <a:gd name="connsiteY1709" fmla="*/ 2333490 h 4424400"/>
              <a:gd name="connsiteX1710" fmla="*/ 684427 w 9144000"/>
              <a:gd name="connsiteY1710" fmla="*/ 2552650 h 4424400"/>
              <a:gd name="connsiteX1711" fmla="*/ 647885 w 9144000"/>
              <a:gd name="connsiteY1711" fmla="*/ 2584110 h 4424400"/>
              <a:gd name="connsiteX1712" fmla="*/ 642119 w 9144000"/>
              <a:gd name="connsiteY1712" fmla="*/ 2584375 h 4424400"/>
              <a:gd name="connsiteX1713" fmla="*/ 640771 w 9144000"/>
              <a:gd name="connsiteY1713" fmla="*/ 2584375 h 4424400"/>
              <a:gd name="connsiteX1714" fmla="*/ 606414 w 9144000"/>
              <a:gd name="connsiteY1714" fmla="*/ 2584375 h 4424400"/>
              <a:gd name="connsiteX1715" fmla="*/ 461884 w 9144000"/>
              <a:gd name="connsiteY1715" fmla="*/ 2584375 h 4424400"/>
              <a:gd name="connsiteX1716" fmla="*/ 427527 w 9144000"/>
              <a:gd name="connsiteY1716" fmla="*/ 2584375 h 4424400"/>
              <a:gd name="connsiteX1717" fmla="*/ 426179 w 9144000"/>
              <a:gd name="connsiteY1717" fmla="*/ 2584375 h 4424400"/>
              <a:gd name="connsiteX1718" fmla="*/ 419834 w 9144000"/>
              <a:gd name="connsiteY1718" fmla="*/ 2583935 h 4424400"/>
              <a:gd name="connsiteX1719" fmla="*/ 395997 w 9144000"/>
              <a:gd name="connsiteY1719" fmla="*/ 2530334 h 4424400"/>
              <a:gd name="connsiteX1720" fmla="*/ 521131 w 9144000"/>
              <a:gd name="connsiteY1720" fmla="*/ 2314157 h 4424400"/>
              <a:gd name="connsiteX1721" fmla="*/ 394980 w 9144000"/>
              <a:gd name="connsiteY1721" fmla="*/ 2140687 h 4424400"/>
              <a:gd name="connsiteX1722" fmla="*/ 419798 w 9144000"/>
              <a:gd name="connsiteY1722" fmla="*/ 2089195 h 4424400"/>
              <a:gd name="connsiteX1723" fmla="*/ 426143 w 9144000"/>
              <a:gd name="connsiteY1723" fmla="*/ 2088831 h 4424400"/>
              <a:gd name="connsiteX1724" fmla="*/ 1381247 w 9144000"/>
              <a:gd name="connsiteY1724" fmla="*/ 2088830 h 4424400"/>
              <a:gd name="connsiteX1725" fmla="*/ 1382594 w 9144000"/>
              <a:gd name="connsiteY1725" fmla="*/ 2088830 h 4424400"/>
              <a:gd name="connsiteX1726" fmla="*/ 1416953 w 9144000"/>
              <a:gd name="connsiteY1726" fmla="*/ 2088830 h 4424400"/>
              <a:gd name="connsiteX1727" fmla="*/ 1561482 w 9144000"/>
              <a:gd name="connsiteY1727" fmla="*/ 2088830 h 4424400"/>
              <a:gd name="connsiteX1728" fmla="*/ 1595839 w 9144000"/>
              <a:gd name="connsiteY1728" fmla="*/ 2088830 h 4424400"/>
              <a:gd name="connsiteX1729" fmla="*/ 1597187 w 9144000"/>
              <a:gd name="connsiteY1729" fmla="*/ 2088830 h 4424400"/>
              <a:gd name="connsiteX1730" fmla="*/ 1602952 w 9144000"/>
              <a:gd name="connsiteY1730" fmla="*/ 2089049 h 4424400"/>
              <a:gd name="connsiteX1731" fmla="*/ 1638336 w 9144000"/>
              <a:gd name="connsiteY1731" fmla="*/ 2115479 h 4424400"/>
              <a:gd name="connsiteX1732" fmla="*/ 1767842 w 9144000"/>
              <a:gd name="connsiteY1732" fmla="*/ 2293582 h 4424400"/>
              <a:gd name="connsiteX1733" fmla="*/ 1766363 w 9144000"/>
              <a:gd name="connsiteY1733" fmla="*/ 2333490 h 4424400"/>
              <a:gd name="connsiteX1734" fmla="*/ 1639530 w 9144000"/>
              <a:gd name="connsiteY1734" fmla="*/ 2552650 h 4424400"/>
              <a:gd name="connsiteX1735" fmla="*/ 1602988 w 9144000"/>
              <a:gd name="connsiteY1735" fmla="*/ 2584110 h 4424400"/>
              <a:gd name="connsiteX1736" fmla="*/ 1597222 w 9144000"/>
              <a:gd name="connsiteY1736" fmla="*/ 2584375 h 4424400"/>
              <a:gd name="connsiteX1737" fmla="*/ 1595876 w 9144000"/>
              <a:gd name="connsiteY1737" fmla="*/ 2584375 h 4424400"/>
              <a:gd name="connsiteX1738" fmla="*/ 1561518 w 9144000"/>
              <a:gd name="connsiteY1738" fmla="*/ 2584375 h 4424400"/>
              <a:gd name="connsiteX1739" fmla="*/ 1416988 w 9144000"/>
              <a:gd name="connsiteY1739" fmla="*/ 2584375 h 4424400"/>
              <a:gd name="connsiteX1740" fmla="*/ 1382630 w 9144000"/>
              <a:gd name="connsiteY1740" fmla="*/ 2584375 h 4424400"/>
              <a:gd name="connsiteX1741" fmla="*/ 1381282 w 9144000"/>
              <a:gd name="connsiteY1741" fmla="*/ 2584375 h 4424400"/>
              <a:gd name="connsiteX1742" fmla="*/ 1374938 w 9144000"/>
              <a:gd name="connsiteY1742" fmla="*/ 2583935 h 4424400"/>
              <a:gd name="connsiteX1743" fmla="*/ 1351101 w 9144000"/>
              <a:gd name="connsiteY1743" fmla="*/ 2530334 h 4424400"/>
              <a:gd name="connsiteX1744" fmla="*/ 1476236 w 9144000"/>
              <a:gd name="connsiteY1744" fmla="*/ 2314157 h 4424400"/>
              <a:gd name="connsiteX1745" fmla="*/ 1350085 w 9144000"/>
              <a:gd name="connsiteY1745" fmla="*/ 2140686 h 4424400"/>
              <a:gd name="connsiteX1746" fmla="*/ 1374902 w 9144000"/>
              <a:gd name="connsiteY1746" fmla="*/ 2089193 h 4424400"/>
              <a:gd name="connsiteX1747" fmla="*/ 1381247 w 9144000"/>
              <a:gd name="connsiteY1747" fmla="*/ 2088830 h 4424400"/>
              <a:gd name="connsiteX1748" fmla="*/ 2336347 w 9144000"/>
              <a:gd name="connsiteY1748" fmla="*/ 2088828 h 4424400"/>
              <a:gd name="connsiteX1749" fmla="*/ 2337695 w 9144000"/>
              <a:gd name="connsiteY1749" fmla="*/ 2088828 h 4424400"/>
              <a:gd name="connsiteX1750" fmla="*/ 2372052 w 9144000"/>
              <a:gd name="connsiteY1750" fmla="*/ 2088828 h 4424400"/>
              <a:gd name="connsiteX1751" fmla="*/ 2516583 w 9144000"/>
              <a:gd name="connsiteY1751" fmla="*/ 2088828 h 4424400"/>
              <a:gd name="connsiteX1752" fmla="*/ 2550941 w 9144000"/>
              <a:gd name="connsiteY1752" fmla="*/ 2088828 h 4424400"/>
              <a:gd name="connsiteX1753" fmla="*/ 2552289 w 9144000"/>
              <a:gd name="connsiteY1753" fmla="*/ 2088828 h 4424400"/>
              <a:gd name="connsiteX1754" fmla="*/ 2558055 w 9144000"/>
              <a:gd name="connsiteY1754" fmla="*/ 2089047 h 4424400"/>
              <a:gd name="connsiteX1755" fmla="*/ 2593438 w 9144000"/>
              <a:gd name="connsiteY1755" fmla="*/ 2115477 h 4424400"/>
              <a:gd name="connsiteX1756" fmla="*/ 2722943 w 9144000"/>
              <a:gd name="connsiteY1756" fmla="*/ 2293581 h 4424400"/>
              <a:gd name="connsiteX1757" fmla="*/ 2721465 w 9144000"/>
              <a:gd name="connsiteY1757" fmla="*/ 2333490 h 4424400"/>
              <a:gd name="connsiteX1758" fmla="*/ 2594634 w 9144000"/>
              <a:gd name="connsiteY1758" fmla="*/ 2552650 h 4424400"/>
              <a:gd name="connsiteX1759" fmla="*/ 2558090 w 9144000"/>
              <a:gd name="connsiteY1759" fmla="*/ 2584110 h 4424400"/>
              <a:gd name="connsiteX1760" fmla="*/ 2552324 w 9144000"/>
              <a:gd name="connsiteY1760" fmla="*/ 2584375 h 4424400"/>
              <a:gd name="connsiteX1761" fmla="*/ 2550977 w 9144000"/>
              <a:gd name="connsiteY1761" fmla="*/ 2584375 h 4424400"/>
              <a:gd name="connsiteX1762" fmla="*/ 2516620 w 9144000"/>
              <a:gd name="connsiteY1762" fmla="*/ 2584375 h 4424400"/>
              <a:gd name="connsiteX1763" fmla="*/ 2372088 w 9144000"/>
              <a:gd name="connsiteY1763" fmla="*/ 2584375 h 4424400"/>
              <a:gd name="connsiteX1764" fmla="*/ 2337731 w 9144000"/>
              <a:gd name="connsiteY1764" fmla="*/ 2584375 h 4424400"/>
              <a:gd name="connsiteX1765" fmla="*/ 2336384 w 9144000"/>
              <a:gd name="connsiteY1765" fmla="*/ 2584375 h 4424400"/>
              <a:gd name="connsiteX1766" fmla="*/ 2330039 w 9144000"/>
              <a:gd name="connsiteY1766" fmla="*/ 2583935 h 4424400"/>
              <a:gd name="connsiteX1767" fmla="*/ 2306201 w 9144000"/>
              <a:gd name="connsiteY1767" fmla="*/ 2530334 h 4424400"/>
              <a:gd name="connsiteX1768" fmla="*/ 2431337 w 9144000"/>
              <a:gd name="connsiteY1768" fmla="*/ 2314157 h 4424400"/>
              <a:gd name="connsiteX1769" fmla="*/ 2305184 w 9144000"/>
              <a:gd name="connsiteY1769" fmla="*/ 2140684 h 4424400"/>
              <a:gd name="connsiteX1770" fmla="*/ 2330002 w 9144000"/>
              <a:gd name="connsiteY1770" fmla="*/ 2089192 h 4424400"/>
              <a:gd name="connsiteX1771" fmla="*/ 2336347 w 9144000"/>
              <a:gd name="connsiteY1771" fmla="*/ 2088828 h 4424400"/>
              <a:gd name="connsiteX1772" fmla="*/ 3291449 w 9144000"/>
              <a:gd name="connsiteY1772" fmla="*/ 2088827 h 4424400"/>
              <a:gd name="connsiteX1773" fmla="*/ 3292798 w 9144000"/>
              <a:gd name="connsiteY1773" fmla="*/ 2088827 h 4424400"/>
              <a:gd name="connsiteX1774" fmla="*/ 3327154 w 9144000"/>
              <a:gd name="connsiteY1774" fmla="*/ 2088827 h 4424400"/>
              <a:gd name="connsiteX1775" fmla="*/ 3471684 w 9144000"/>
              <a:gd name="connsiteY1775" fmla="*/ 2088827 h 4424400"/>
              <a:gd name="connsiteX1776" fmla="*/ 3506041 w 9144000"/>
              <a:gd name="connsiteY1776" fmla="*/ 2088827 h 4424400"/>
              <a:gd name="connsiteX1777" fmla="*/ 3507390 w 9144000"/>
              <a:gd name="connsiteY1777" fmla="*/ 2088827 h 4424400"/>
              <a:gd name="connsiteX1778" fmla="*/ 3513155 w 9144000"/>
              <a:gd name="connsiteY1778" fmla="*/ 2089046 h 4424400"/>
              <a:gd name="connsiteX1779" fmla="*/ 3548540 w 9144000"/>
              <a:gd name="connsiteY1779" fmla="*/ 2115476 h 4424400"/>
              <a:gd name="connsiteX1780" fmla="*/ 3678044 w 9144000"/>
              <a:gd name="connsiteY1780" fmla="*/ 2293579 h 4424400"/>
              <a:gd name="connsiteX1781" fmla="*/ 3676567 w 9144000"/>
              <a:gd name="connsiteY1781" fmla="*/ 2333490 h 4424400"/>
              <a:gd name="connsiteX1782" fmla="*/ 3549734 w 9144000"/>
              <a:gd name="connsiteY1782" fmla="*/ 2552650 h 4424400"/>
              <a:gd name="connsiteX1783" fmla="*/ 3513191 w 9144000"/>
              <a:gd name="connsiteY1783" fmla="*/ 2584110 h 4424400"/>
              <a:gd name="connsiteX1784" fmla="*/ 3507427 w 9144000"/>
              <a:gd name="connsiteY1784" fmla="*/ 2584375 h 4424400"/>
              <a:gd name="connsiteX1785" fmla="*/ 3506077 w 9144000"/>
              <a:gd name="connsiteY1785" fmla="*/ 2584375 h 4424400"/>
              <a:gd name="connsiteX1786" fmla="*/ 3471721 w 9144000"/>
              <a:gd name="connsiteY1786" fmla="*/ 2584375 h 4424400"/>
              <a:gd name="connsiteX1787" fmla="*/ 3327191 w 9144000"/>
              <a:gd name="connsiteY1787" fmla="*/ 2584375 h 4424400"/>
              <a:gd name="connsiteX1788" fmla="*/ 3292835 w 9144000"/>
              <a:gd name="connsiteY1788" fmla="*/ 2584375 h 4424400"/>
              <a:gd name="connsiteX1789" fmla="*/ 3291486 w 9144000"/>
              <a:gd name="connsiteY1789" fmla="*/ 2584375 h 4424400"/>
              <a:gd name="connsiteX1790" fmla="*/ 3285142 w 9144000"/>
              <a:gd name="connsiteY1790" fmla="*/ 2583935 h 4424400"/>
              <a:gd name="connsiteX1791" fmla="*/ 3261304 w 9144000"/>
              <a:gd name="connsiteY1791" fmla="*/ 2530334 h 4424400"/>
              <a:gd name="connsiteX1792" fmla="*/ 3386438 w 9144000"/>
              <a:gd name="connsiteY1792" fmla="*/ 2314157 h 4424400"/>
              <a:gd name="connsiteX1793" fmla="*/ 3260288 w 9144000"/>
              <a:gd name="connsiteY1793" fmla="*/ 2140683 h 4424400"/>
              <a:gd name="connsiteX1794" fmla="*/ 3285106 w 9144000"/>
              <a:gd name="connsiteY1794" fmla="*/ 2089191 h 4424400"/>
              <a:gd name="connsiteX1795" fmla="*/ 3291449 w 9144000"/>
              <a:gd name="connsiteY1795" fmla="*/ 2088827 h 4424400"/>
              <a:gd name="connsiteX1796" fmla="*/ 4246535 w 9144000"/>
              <a:gd name="connsiteY1796" fmla="*/ 2088825 h 4424400"/>
              <a:gd name="connsiteX1797" fmla="*/ 4247882 w 9144000"/>
              <a:gd name="connsiteY1797" fmla="*/ 2088825 h 4424400"/>
              <a:gd name="connsiteX1798" fmla="*/ 4282239 w 9144000"/>
              <a:gd name="connsiteY1798" fmla="*/ 2088825 h 4424400"/>
              <a:gd name="connsiteX1799" fmla="*/ 4426770 w 9144000"/>
              <a:gd name="connsiteY1799" fmla="*/ 2088825 h 4424400"/>
              <a:gd name="connsiteX1800" fmla="*/ 4461128 w 9144000"/>
              <a:gd name="connsiteY1800" fmla="*/ 2088825 h 4424400"/>
              <a:gd name="connsiteX1801" fmla="*/ 4462477 w 9144000"/>
              <a:gd name="connsiteY1801" fmla="*/ 2088825 h 4424400"/>
              <a:gd name="connsiteX1802" fmla="*/ 4468241 w 9144000"/>
              <a:gd name="connsiteY1802" fmla="*/ 2089044 h 4424400"/>
              <a:gd name="connsiteX1803" fmla="*/ 4503624 w 9144000"/>
              <a:gd name="connsiteY1803" fmla="*/ 2115475 h 4424400"/>
              <a:gd name="connsiteX1804" fmla="*/ 4633130 w 9144000"/>
              <a:gd name="connsiteY1804" fmla="*/ 2293578 h 4424400"/>
              <a:gd name="connsiteX1805" fmla="*/ 4631652 w 9144000"/>
              <a:gd name="connsiteY1805" fmla="*/ 2333490 h 4424400"/>
              <a:gd name="connsiteX1806" fmla="*/ 4504818 w 9144000"/>
              <a:gd name="connsiteY1806" fmla="*/ 2552650 h 4424400"/>
              <a:gd name="connsiteX1807" fmla="*/ 4468276 w 9144000"/>
              <a:gd name="connsiteY1807" fmla="*/ 2584110 h 4424400"/>
              <a:gd name="connsiteX1808" fmla="*/ 4462511 w 9144000"/>
              <a:gd name="connsiteY1808" fmla="*/ 2584375 h 4424400"/>
              <a:gd name="connsiteX1809" fmla="*/ 4461163 w 9144000"/>
              <a:gd name="connsiteY1809" fmla="*/ 2584375 h 4424400"/>
              <a:gd name="connsiteX1810" fmla="*/ 4426806 w 9144000"/>
              <a:gd name="connsiteY1810" fmla="*/ 2584375 h 4424400"/>
              <a:gd name="connsiteX1811" fmla="*/ 4282276 w 9144000"/>
              <a:gd name="connsiteY1811" fmla="*/ 2584375 h 4424400"/>
              <a:gd name="connsiteX1812" fmla="*/ 4247918 w 9144000"/>
              <a:gd name="connsiteY1812" fmla="*/ 2584375 h 4424400"/>
              <a:gd name="connsiteX1813" fmla="*/ 4246571 w 9144000"/>
              <a:gd name="connsiteY1813" fmla="*/ 2584375 h 4424400"/>
              <a:gd name="connsiteX1814" fmla="*/ 4240226 w 9144000"/>
              <a:gd name="connsiteY1814" fmla="*/ 2583935 h 4424400"/>
              <a:gd name="connsiteX1815" fmla="*/ 4216387 w 9144000"/>
              <a:gd name="connsiteY1815" fmla="*/ 2530334 h 4424400"/>
              <a:gd name="connsiteX1816" fmla="*/ 4341522 w 9144000"/>
              <a:gd name="connsiteY1816" fmla="*/ 2314157 h 4424400"/>
              <a:gd name="connsiteX1817" fmla="*/ 4215370 w 9144000"/>
              <a:gd name="connsiteY1817" fmla="*/ 2140682 h 4424400"/>
              <a:gd name="connsiteX1818" fmla="*/ 4240189 w 9144000"/>
              <a:gd name="connsiteY1818" fmla="*/ 2089189 h 4424400"/>
              <a:gd name="connsiteX1819" fmla="*/ 4246535 w 9144000"/>
              <a:gd name="connsiteY1819" fmla="*/ 2088825 h 4424400"/>
              <a:gd name="connsiteX1820" fmla="*/ 5201639 w 9144000"/>
              <a:gd name="connsiteY1820" fmla="*/ 2088824 h 4424400"/>
              <a:gd name="connsiteX1821" fmla="*/ 5202987 w 9144000"/>
              <a:gd name="connsiteY1821" fmla="*/ 2088824 h 4424400"/>
              <a:gd name="connsiteX1822" fmla="*/ 5237344 w 9144000"/>
              <a:gd name="connsiteY1822" fmla="*/ 2088824 h 4424400"/>
              <a:gd name="connsiteX1823" fmla="*/ 5381874 w 9144000"/>
              <a:gd name="connsiteY1823" fmla="*/ 2088824 h 4424400"/>
              <a:gd name="connsiteX1824" fmla="*/ 5416232 w 9144000"/>
              <a:gd name="connsiteY1824" fmla="*/ 2088824 h 4424400"/>
              <a:gd name="connsiteX1825" fmla="*/ 5417579 w 9144000"/>
              <a:gd name="connsiteY1825" fmla="*/ 2088824 h 4424400"/>
              <a:gd name="connsiteX1826" fmla="*/ 5423345 w 9144000"/>
              <a:gd name="connsiteY1826" fmla="*/ 2089043 h 4424400"/>
              <a:gd name="connsiteX1827" fmla="*/ 5458728 w 9144000"/>
              <a:gd name="connsiteY1827" fmla="*/ 2115473 h 4424400"/>
              <a:gd name="connsiteX1828" fmla="*/ 5588233 w 9144000"/>
              <a:gd name="connsiteY1828" fmla="*/ 2293576 h 4424400"/>
              <a:gd name="connsiteX1829" fmla="*/ 5586753 w 9144000"/>
              <a:gd name="connsiteY1829" fmla="*/ 2333490 h 4424400"/>
              <a:gd name="connsiteX1830" fmla="*/ 5459923 w 9144000"/>
              <a:gd name="connsiteY1830" fmla="*/ 2552650 h 4424400"/>
              <a:gd name="connsiteX1831" fmla="*/ 5423381 w 9144000"/>
              <a:gd name="connsiteY1831" fmla="*/ 2584110 h 4424400"/>
              <a:gd name="connsiteX1832" fmla="*/ 5417615 w 9144000"/>
              <a:gd name="connsiteY1832" fmla="*/ 2584375 h 4424400"/>
              <a:gd name="connsiteX1833" fmla="*/ 5416267 w 9144000"/>
              <a:gd name="connsiteY1833" fmla="*/ 2584375 h 4424400"/>
              <a:gd name="connsiteX1834" fmla="*/ 5381911 w 9144000"/>
              <a:gd name="connsiteY1834" fmla="*/ 2584375 h 4424400"/>
              <a:gd name="connsiteX1835" fmla="*/ 5237379 w 9144000"/>
              <a:gd name="connsiteY1835" fmla="*/ 2584375 h 4424400"/>
              <a:gd name="connsiteX1836" fmla="*/ 5203022 w 9144000"/>
              <a:gd name="connsiteY1836" fmla="*/ 2584375 h 4424400"/>
              <a:gd name="connsiteX1837" fmla="*/ 5201674 w 9144000"/>
              <a:gd name="connsiteY1837" fmla="*/ 2584375 h 4424400"/>
              <a:gd name="connsiteX1838" fmla="*/ 5195331 w 9144000"/>
              <a:gd name="connsiteY1838" fmla="*/ 2583935 h 4424400"/>
              <a:gd name="connsiteX1839" fmla="*/ 5171492 w 9144000"/>
              <a:gd name="connsiteY1839" fmla="*/ 2530334 h 4424400"/>
              <a:gd name="connsiteX1840" fmla="*/ 5296628 w 9144000"/>
              <a:gd name="connsiteY1840" fmla="*/ 2314157 h 4424400"/>
              <a:gd name="connsiteX1841" fmla="*/ 5170476 w 9144000"/>
              <a:gd name="connsiteY1841" fmla="*/ 2140680 h 4424400"/>
              <a:gd name="connsiteX1842" fmla="*/ 5195293 w 9144000"/>
              <a:gd name="connsiteY1842" fmla="*/ 2089187 h 4424400"/>
              <a:gd name="connsiteX1843" fmla="*/ 5201639 w 9144000"/>
              <a:gd name="connsiteY1843" fmla="*/ 2088824 h 4424400"/>
              <a:gd name="connsiteX1844" fmla="*/ 6156740 w 9144000"/>
              <a:gd name="connsiteY1844" fmla="*/ 2088822 h 4424400"/>
              <a:gd name="connsiteX1845" fmla="*/ 6158088 w 9144000"/>
              <a:gd name="connsiteY1845" fmla="*/ 2088822 h 4424400"/>
              <a:gd name="connsiteX1846" fmla="*/ 6192445 w 9144000"/>
              <a:gd name="connsiteY1846" fmla="*/ 2088822 h 4424400"/>
              <a:gd name="connsiteX1847" fmla="*/ 6336976 w 9144000"/>
              <a:gd name="connsiteY1847" fmla="*/ 2088822 h 4424400"/>
              <a:gd name="connsiteX1848" fmla="*/ 6371333 w 9144000"/>
              <a:gd name="connsiteY1848" fmla="*/ 2088822 h 4424400"/>
              <a:gd name="connsiteX1849" fmla="*/ 6372681 w 9144000"/>
              <a:gd name="connsiteY1849" fmla="*/ 2088822 h 4424400"/>
              <a:gd name="connsiteX1850" fmla="*/ 6378446 w 9144000"/>
              <a:gd name="connsiteY1850" fmla="*/ 2089041 h 4424400"/>
              <a:gd name="connsiteX1851" fmla="*/ 6413830 w 9144000"/>
              <a:gd name="connsiteY1851" fmla="*/ 2115471 h 4424400"/>
              <a:gd name="connsiteX1852" fmla="*/ 6543335 w 9144000"/>
              <a:gd name="connsiteY1852" fmla="*/ 2293575 h 4424400"/>
              <a:gd name="connsiteX1853" fmla="*/ 6541856 w 9144000"/>
              <a:gd name="connsiteY1853" fmla="*/ 2333490 h 4424400"/>
              <a:gd name="connsiteX1854" fmla="*/ 6415024 w 9144000"/>
              <a:gd name="connsiteY1854" fmla="*/ 2552650 h 4424400"/>
              <a:gd name="connsiteX1855" fmla="*/ 6378482 w 9144000"/>
              <a:gd name="connsiteY1855" fmla="*/ 2584110 h 4424400"/>
              <a:gd name="connsiteX1856" fmla="*/ 6372717 w 9144000"/>
              <a:gd name="connsiteY1856" fmla="*/ 2584375 h 4424400"/>
              <a:gd name="connsiteX1857" fmla="*/ 6371369 w 9144000"/>
              <a:gd name="connsiteY1857" fmla="*/ 2584375 h 4424400"/>
              <a:gd name="connsiteX1858" fmla="*/ 6337012 w 9144000"/>
              <a:gd name="connsiteY1858" fmla="*/ 2584375 h 4424400"/>
              <a:gd name="connsiteX1859" fmla="*/ 6192481 w 9144000"/>
              <a:gd name="connsiteY1859" fmla="*/ 2584375 h 4424400"/>
              <a:gd name="connsiteX1860" fmla="*/ 6158124 w 9144000"/>
              <a:gd name="connsiteY1860" fmla="*/ 2584375 h 4424400"/>
              <a:gd name="connsiteX1861" fmla="*/ 6156776 w 9144000"/>
              <a:gd name="connsiteY1861" fmla="*/ 2584375 h 4424400"/>
              <a:gd name="connsiteX1862" fmla="*/ 6150431 w 9144000"/>
              <a:gd name="connsiteY1862" fmla="*/ 2583935 h 4424400"/>
              <a:gd name="connsiteX1863" fmla="*/ 6126594 w 9144000"/>
              <a:gd name="connsiteY1863" fmla="*/ 2530334 h 4424400"/>
              <a:gd name="connsiteX1864" fmla="*/ 6251728 w 9144000"/>
              <a:gd name="connsiteY1864" fmla="*/ 2314157 h 4424400"/>
              <a:gd name="connsiteX1865" fmla="*/ 6125577 w 9144000"/>
              <a:gd name="connsiteY1865" fmla="*/ 2140679 h 4424400"/>
              <a:gd name="connsiteX1866" fmla="*/ 6150395 w 9144000"/>
              <a:gd name="connsiteY1866" fmla="*/ 2089186 h 4424400"/>
              <a:gd name="connsiteX1867" fmla="*/ 6156740 w 9144000"/>
              <a:gd name="connsiteY1867" fmla="*/ 2088822 h 4424400"/>
              <a:gd name="connsiteX1868" fmla="*/ 7111844 w 9144000"/>
              <a:gd name="connsiteY1868" fmla="*/ 2088821 h 4424400"/>
              <a:gd name="connsiteX1869" fmla="*/ 7113192 w 9144000"/>
              <a:gd name="connsiteY1869" fmla="*/ 2088821 h 4424400"/>
              <a:gd name="connsiteX1870" fmla="*/ 7147549 w 9144000"/>
              <a:gd name="connsiteY1870" fmla="*/ 2088821 h 4424400"/>
              <a:gd name="connsiteX1871" fmla="*/ 7292080 w 9144000"/>
              <a:gd name="connsiteY1871" fmla="*/ 2088821 h 4424400"/>
              <a:gd name="connsiteX1872" fmla="*/ 7326437 w 9144000"/>
              <a:gd name="connsiteY1872" fmla="*/ 2088821 h 4424400"/>
              <a:gd name="connsiteX1873" fmla="*/ 7327785 w 9144000"/>
              <a:gd name="connsiteY1873" fmla="*/ 2088821 h 4424400"/>
              <a:gd name="connsiteX1874" fmla="*/ 7333550 w 9144000"/>
              <a:gd name="connsiteY1874" fmla="*/ 2089040 h 4424400"/>
              <a:gd name="connsiteX1875" fmla="*/ 7368934 w 9144000"/>
              <a:gd name="connsiteY1875" fmla="*/ 2115470 h 4424400"/>
              <a:gd name="connsiteX1876" fmla="*/ 7498439 w 9144000"/>
              <a:gd name="connsiteY1876" fmla="*/ 2293574 h 4424400"/>
              <a:gd name="connsiteX1877" fmla="*/ 7496960 w 9144000"/>
              <a:gd name="connsiteY1877" fmla="*/ 2333490 h 4424400"/>
              <a:gd name="connsiteX1878" fmla="*/ 7370128 w 9144000"/>
              <a:gd name="connsiteY1878" fmla="*/ 2552650 h 4424400"/>
              <a:gd name="connsiteX1879" fmla="*/ 7333586 w 9144000"/>
              <a:gd name="connsiteY1879" fmla="*/ 2584110 h 4424400"/>
              <a:gd name="connsiteX1880" fmla="*/ 7327821 w 9144000"/>
              <a:gd name="connsiteY1880" fmla="*/ 2584375 h 4424400"/>
              <a:gd name="connsiteX1881" fmla="*/ 7326473 w 9144000"/>
              <a:gd name="connsiteY1881" fmla="*/ 2584375 h 4424400"/>
              <a:gd name="connsiteX1882" fmla="*/ 7292116 w 9144000"/>
              <a:gd name="connsiteY1882" fmla="*/ 2584375 h 4424400"/>
              <a:gd name="connsiteX1883" fmla="*/ 7147585 w 9144000"/>
              <a:gd name="connsiteY1883" fmla="*/ 2584375 h 4424400"/>
              <a:gd name="connsiteX1884" fmla="*/ 7113228 w 9144000"/>
              <a:gd name="connsiteY1884" fmla="*/ 2584375 h 4424400"/>
              <a:gd name="connsiteX1885" fmla="*/ 7111880 w 9144000"/>
              <a:gd name="connsiteY1885" fmla="*/ 2584375 h 4424400"/>
              <a:gd name="connsiteX1886" fmla="*/ 7105535 w 9144000"/>
              <a:gd name="connsiteY1886" fmla="*/ 2583935 h 4424400"/>
              <a:gd name="connsiteX1887" fmla="*/ 7081698 w 9144000"/>
              <a:gd name="connsiteY1887" fmla="*/ 2530334 h 4424400"/>
              <a:gd name="connsiteX1888" fmla="*/ 7206832 w 9144000"/>
              <a:gd name="connsiteY1888" fmla="*/ 2314157 h 4424400"/>
              <a:gd name="connsiteX1889" fmla="*/ 7080681 w 9144000"/>
              <a:gd name="connsiteY1889" fmla="*/ 2140677 h 4424400"/>
              <a:gd name="connsiteX1890" fmla="*/ 7105499 w 9144000"/>
              <a:gd name="connsiteY1890" fmla="*/ 2089184 h 4424400"/>
              <a:gd name="connsiteX1891" fmla="*/ 7111844 w 9144000"/>
              <a:gd name="connsiteY1891" fmla="*/ 2088821 h 4424400"/>
              <a:gd name="connsiteX1892" fmla="*/ 8066948 w 9144000"/>
              <a:gd name="connsiteY1892" fmla="*/ 2088819 h 4424400"/>
              <a:gd name="connsiteX1893" fmla="*/ 8068296 w 9144000"/>
              <a:gd name="connsiteY1893" fmla="*/ 2088819 h 4424400"/>
              <a:gd name="connsiteX1894" fmla="*/ 8102653 w 9144000"/>
              <a:gd name="connsiteY1894" fmla="*/ 2088819 h 4424400"/>
              <a:gd name="connsiteX1895" fmla="*/ 8247184 w 9144000"/>
              <a:gd name="connsiteY1895" fmla="*/ 2088819 h 4424400"/>
              <a:gd name="connsiteX1896" fmla="*/ 8281541 w 9144000"/>
              <a:gd name="connsiteY1896" fmla="*/ 2088819 h 4424400"/>
              <a:gd name="connsiteX1897" fmla="*/ 8282889 w 9144000"/>
              <a:gd name="connsiteY1897" fmla="*/ 2088819 h 4424400"/>
              <a:gd name="connsiteX1898" fmla="*/ 8288654 w 9144000"/>
              <a:gd name="connsiteY1898" fmla="*/ 2089038 h 4424400"/>
              <a:gd name="connsiteX1899" fmla="*/ 8324038 w 9144000"/>
              <a:gd name="connsiteY1899" fmla="*/ 2115469 h 4424400"/>
              <a:gd name="connsiteX1900" fmla="*/ 8453543 w 9144000"/>
              <a:gd name="connsiteY1900" fmla="*/ 2293572 h 4424400"/>
              <a:gd name="connsiteX1901" fmla="*/ 8452064 w 9144000"/>
              <a:gd name="connsiteY1901" fmla="*/ 2333490 h 4424400"/>
              <a:gd name="connsiteX1902" fmla="*/ 8325232 w 9144000"/>
              <a:gd name="connsiteY1902" fmla="*/ 2552650 h 4424400"/>
              <a:gd name="connsiteX1903" fmla="*/ 8288690 w 9144000"/>
              <a:gd name="connsiteY1903" fmla="*/ 2584110 h 4424400"/>
              <a:gd name="connsiteX1904" fmla="*/ 8282925 w 9144000"/>
              <a:gd name="connsiteY1904" fmla="*/ 2584375 h 4424400"/>
              <a:gd name="connsiteX1905" fmla="*/ 8281577 w 9144000"/>
              <a:gd name="connsiteY1905" fmla="*/ 2584375 h 4424400"/>
              <a:gd name="connsiteX1906" fmla="*/ 8247220 w 9144000"/>
              <a:gd name="connsiteY1906" fmla="*/ 2584375 h 4424400"/>
              <a:gd name="connsiteX1907" fmla="*/ 8102689 w 9144000"/>
              <a:gd name="connsiteY1907" fmla="*/ 2584375 h 4424400"/>
              <a:gd name="connsiteX1908" fmla="*/ 8068332 w 9144000"/>
              <a:gd name="connsiteY1908" fmla="*/ 2584375 h 4424400"/>
              <a:gd name="connsiteX1909" fmla="*/ 8066984 w 9144000"/>
              <a:gd name="connsiteY1909" fmla="*/ 2584375 h 4424400"/>
              <a:gd name="connsiteX1910" fmla="*/ 8060639 w 9144000"/>
              <a:gd name="connsiteY1910" fmla="*/ 2583935 h 4424400"/>
              <a:gd name="connsiteX1911" fmla="*/ 8036802 w 9144000"/>
              <a:gd name="connsiteY1911" fmla="*/ 2530334 h 4424400"/>
              <a:gd name="connsiteX1912" fmla="*/ 8161936 w 9144000"/>
              <a:gd name="connsiteY1912" fmla="*/ 2314157 h 4424400"/>
              <a:gd name="connsiteX1913" fmla="*/ 8035785 w 9144000"/>
              <a:gd name="connsiteY1913" fmla="*/ 2140676 h 4424400"/>
              <a:gd name="connsiteX1914" fmla="*/ 8060603 w 9144000"/>
              <a:gd name="connsiteY1914" fmla="*/ 2089183 h 4424400"/>
              <a:gd name="connsiteX1915" fmla="*/ 8066948 w 9144000"/>
              <a:gd name="connsiteY1915" fmla="*/ 2088819 h 4424400"/>
              <a:gd name="connsiteX1916" fmla="*/ 9022052 w 9144000"/>
              <a:gd name="connsiteY1916" fmla="*/ 2088818 h 4424400"/>
              <a:gd name="connsiteX1917" fmla="*/ 9023400 w 9144000"/>
              <a:gd name="connsiteY1917" fmla="*/ 2088818 h 4424400"/>
              <a:gd name="connsiteX1918" fmla="*/ 9057757 w 9144000"/>
              <a:gd name="connsiteY1918" fmla="*/ 2088818 h 4424400"/>
              <a:gd name="connsiteX1919" fmla="*/ 9144000 w 9144000"/>
              <a:gd name="connsiteY1919" fmla="*/ 2088818 h 4424400"/>
              <a:gd name="connsiteX1920" fmla="*/ 9144000 w 9144000"/>
              <a:gd name="connsiteY1920" fmla="*/ 2584375 h 4424400"/>
              <a:gd name="connsiteX1921" fmla="*/ 9057793 w 9144000"/>
              <a:gd name="connsiteY1921" fmla="*/ 2584375 h 4424400"/>
              <a:gd name="connsiteX1922" fmla="*/ 9023436 w 9144000"/>
              <a:gd name="connsiteY1922" fmla="*/ 2584375 h 4424400"/>
              <a:gd name="connsiteX1923" fmla="*/ 9022088 w 9144000"/>
              <a:gd name="connsiteY1923" fmla="*/ 2584375 h 4424400"/>
              <a:gd name="connsiteX1924" fmla="*/ 9015743 w 9144000"/>
              <a:gd name="connsiteY1924" fmla="*/ 2583935 h 4424400"/>
              <a:gd name="connsiteX1925" fmla="*/ 8991905 w 9144000"/>
              <a:gd name="connsiteY1925" fmla="*/ 2530334 h 4424400"/>
              <a:gd name="connsiteX1926" fmla="*/ 9117040 w 9144000"/>
              <a:gd name="connsiteY1926" fmla="*/ 2314157 h 4424400"/>
              <a:gd name="connsiteX1927" fmla="*/ 8990889 w 9144000"/>
              <a:gd name="connsiteY1927" fmla="*/ 2140675 h 4424400"/>
              <a:gd name="connsiteX1928" fmla="*/ 9015707 w 9144000"/>
              <a:gd name="connsiteY1928" fmla="*/ 2089181 h 4424400"/>
              <a:gd name="connsiteX1929" fmla="*/ 9022052 w 9144000"/>
              <a:gd name="connsiteY1929" fmla="*/ 2088818 h 4424400"/>
              <a:gd name="connsiteX1930" fmla="*/ 903694 w 9144000"/>
              <a:gd name="connsiteY1930" fmla="*/ 1717604 h 4424400"/>
              <a:gd name="connsiteX1931" fmla="*/ 905042 w 9144000"/>
              <a:gd name="connsiteY1931" fmla="*/ 1717604 h 4424400"/>
              <a:gd name="connsiteX1932" fmla="*/ 939399 w 9144000"/>
              <a:gd name="connsiteY1932" fmla="*/ 1717604 h 4424400"/>
              <a:gd name="connsiteX1933" fmla="*/ 1083930 w 9144000"/>
              <a:gd name="connsiteY1933" fmla="*/ 1717604 h 4424400"/>
              <a:gd name="connsiteX1934" fmla="*/ 1118287 w 9144000"/>
              <a:gd name="connsiteY1934" fmla="*/ 1717604 h 4424400"/>
              <a:gd name="connsiteX1935" fmla="*/ 1119635 w 9144000"/>
              <a:gd name="connsiteY1935" fmla="*/ 1717604 h 4424400"/>
              <a:gd name="connsiteX1936" fmla="*/ 1125400 w 9144000"/>
              <a:gd name="connsiteY1936" fmla="*/ 1717823 h 4424400"/>
              <a:gd name="connsiteX1937" fmla="*/ 1160786 w 9144000"/>
              <a:gd name="connsiteY1937" fmla="*/ 1744256 h 4424400"/>
              <a:gd name="connsiteX1938" fmla="*/ 1290290 w 9144000"/>
              <a:gd name="connsiteY1938" fmla="*/ 1922372 h 4424400"/>
              <a:gd name="connsiteX1939" fmla="*/ 1288812 w 9144000"/>
              <a:gd name="connsiteY1939" fmla="*/ 1962296 h 4424400"/>
              <a:gd name="connsiteX1940" fmla="*/ 1161979 w 9144000"/>
              <a:gd name="connsiteY1940" fmla="*/ 2181451 h 4424400"/>
              <a:gd name="connsiteX1941" fmla="*/ 1125437 w 9144000"/>
              <a:gd name="connsiteY1941" fmla="*/ 2212910 h 4424400"/>
              <a:gd name="connsiteX1942" fmla="*/ 1119671 w 9144000"/>
              <a:gd name="connsiteY1942" fmla="*/ 2213176 h 4424400"/>
              <a:gd name="connsiteX1943" fmla="*/ 1118324 w 9144000"/>
              <a:gd name="connsiteY1943" fmla="*/ 2213176 h 4424400"/>
              <a:gd name="connsiteX1944" fmla="*/ 1083967 w 9144000"/>
              <a:gd name="connsiteY1944" fmla="*/ 2213176 h 4424400"/>
              <a:gd name="connsiteX1945" fmla="*/ 939435 w 9144000"/>
              <a:gd name="connsiteY1945" fmla="*/ 2213176 h 4424400"/>
              <a:gd name="connsiteX1946" fmla="*/ 905078 w 9144000"/>
              <a:gd name="connsiteY1946" fmla="*/ 2213176 h 4424400"/>
              <a:gd name="connsiteX1947" fmla="*/ 903730 w 9144000"/>
              <a:gd name="connsiteY1947" fmla="*/ 2213176 h 4424400"/>
              <a:gd name="connsiteX1948" fmla="*/ 897385 w 9144000"/>
              <a:gd name="connsiteY1948" fmla="*/ 2212735 h 4424400"/>
              <a:gd name="connsiteX1949" fmla="*/ 873547 w 9144000"/>
              <a:gd name="connsiteY1949" fmla="*/ 2159135 h 4424400"/>
              <a:gd name="connsiteX1950" fmla="*/ 998682 w 9144000"/>
              <a:gd name="connsiteY1950" fmla="*/ 1942963 h 4424400"/>
              <a:gd name="connsiteX1951" fmla="*/ 872531 w 9144000"/>
              <a:gd name="connsiteY1951" fmla="*/ 1769465 h 4424400"/>
              <a:gd name="connsiteX1952" fmla="*/ 897349 w 9144000"/>
              <a:gd name="connsiteY1952" fmla="*/ 1717968 h 4424400"/>
              <a:gd name="connsiteX1953" fmla="*/ 903694 w 9144000"/>
              <a:gd name="connsiteY1953" fmla="*/ 1717604 h 4424400"/>
              <a:gd name="connsiteX1954" fmla="*/ 0 w 9144000"/>
              <a:gd name="connsiteY1954" fmla="*/ 1717604 h 4424400"/>
              <a:gd name="connsiteX1955" fmla="*/ 128828 w 9144000"/>
              <a:gd name="connsiteY1955" fmla="*/ 1717604 h 4424400"/>
              <a:gd name="connsiteX1956" fmla="*/ 163184 w 9144000"/>
              <a:gd name="connsiteY1956" fmla="*/ 1717604 h 4424400"/>
              <a:gd name="connsiteX1957" fmla="*/ 164532 w 9144000"/>
              <a:gd name="connsiteY1957" fmla="*/ 1717604 h 4424400"/>
              <a:gd name="connsiteX1958" fmla="*/ 170297 w 9144000"/>
              <a:gd name="connsiteY1958" fmla="*/ 1717824 h 4424400"/>
              <a:gd name="connsiteX1959" fmla="*/ 205682 w 9144000"/>
              <a:gd name="connsiteY1959" fmla="*/ 1744256 h 4424400"/>
              <a:gd name="connsiteX1960" fmla="*/ 335186 w 9144000"/>
              <a:gd name="connsiteY1960" fmla="*/ 1922374 h 4424400"/>
              <a:gd name="connsiteX1961" fmla="*/ 333707 w 9144000"/>
              <a:gd name="connsiteY1961" fmla="*/ 1962298 h 4424400"/>
              <a:gd name="connsiteX1962" fmla="*/ 206876 w 9144000"/>
              <a:gd name="connsiteY1962" fmla="*/ 2181452 h 4424400"/>
              <a:gd name="connsiteX1963" fmla="*/ 170334 w 9144000"/>
              <a:gd name="connsiteY1963" fmla="*/ 2212912 h 4424400"/>
              <a:gd name="connsiteX1964" fmla="*/ 164568 w 9144000"/>
              <a:gd name="connsiteY1964" fmla="*/ 2213177 h 4424400"/>
              <a:gd name="connsiteX1965" fmla="*/ 163220 w 9144000"/>
              <a:gd name="connsiteY1965" fmla="*/ 2213177 h 4424400"/>
              <a:gd name="connsiteX1966" fmla="*/ 128864 w 9144000"/>
              <a:gd name="connsiteY1966" fmla="*/ 2213177 h 4424400"/>
              <a:gd name="connsiteX1967" fmla="*/ 0 w 9144000"/>
              <a:gd name="connsiteY1967" fmla="*/ 2213177 h 4424400"/>
              <a:gd name="connsiteX1968" fmla="*/ 0 w 9144000"/>
              <a:gd name="connsiteY1968" fmla="*/ 2018251 h 4424400"/>
              <a:gd name="connsiteX1969" fmla="*/ 43581 w 9144000"/>
              <a:gd name="connsiteY1969" fmla="*/ 1942965 h 4424400"/>
              <a:gd name="connsiteX1970" fmla="*/ 0 w 9144000"/>
              <a:gd name="connsiteY1970" fmla="*/ 1883027 h 4424400"/>
              <a:gd name="connsiteX1971" fmla="*/ 2813898 w 9144000"/>
              <a:gd name="connsiteY1971" fmla="*/ 1717603 h 4424400"/>
              <a:gd name="connsiteX1972" fmla="*/ 2815247 w 9144000"/>
              <a:gd name="connsiteY1972" fmla="*/ 1717603 h 4424400"/>
              <a:gd name="connsiteX1973" fmla="*/ 2849605 w 9144000"/>
              <a:gd name="connsiteY1973" fmla="*/ 1717603 h 4424400"/>
              <a:gd name="connsiteX1974" fmla="*/ 2994136 w 9144000"/>
              <a:gd name="connsiteY1974" fmla="*/ 1717603 h 4424400"/>
              <a:gd name="connsiteX1975" fmla="*/ 3028494 w 9144000"/>
              <a:gd name="connsiteY1975" fmla="*/ 1717603 h 4424400"/>
              <a:gd name="connsiteX1976" fmla="*/ 3029842 w 9144000"/>
              <a:gd name="connsiteY1976" fmla="*/ 1717603 h 4424400"/>
              <a:gd name="connsiteX1977" fmla="*/ 3035607 w 9144000"/>
              <a:gd name="connsiteY1977" fmla="*/ 1717822 h 4424400"/>
              <a:gd name="connsiteX1978" fmla="*/ 3070994 w 9144000"/>
              <a:gd name="connsiteY1978" fmla="*/ 1744254 h 4424400"/>
              <a:gd name="connsiteX1979" fmla="*/ 3200497 w 9144000"/>
              <a:gd name="connsiteY1979" fmla="*/ 1922368 h 4424400"/>
              <a:gd name="connsiteX1980" fmla="*/ 3199016 w 9144000"/>
              <a:gd name="connsiteY1980" fmla="*/ 1962292 h 4424400"/>
              <a:gd name="connsiteX1981" fmla="*/ 3072186 w 9144000"/>
              <a:gd name="connsiteY1981" fmla="*/ 2181448 h 4424400"/>
              <a:gd name="connsiteX1982" fmla="*/ 3035642 w 9144000"/>
              <a:gd name="connsiteY1982" fmla="*/ 2212907 h 4424400"/>
              <a:gd name="connsiteX1983" fmla="*/ 3029878 w 9144000"/>
              <a:gd name="connsiteY1983" fmla="*/ 2213173 h 4424400"/>
              <a:gd name="connsiteX1984" fmla="*/ 3028531 w 9144000"/>
              <a:gd name="connsiteY1984" fmla="*/ 2213173 h 4424400"/>
              <a:gd name="connsiteX1985" fmla="*/ 2994171 w 9144000"/>
              <a:gd name="connsiteY1985" fmla="*/ 2213173 h 4424400"/>
              <a:gd name="connsiteX1986" fmla="*/ 2849642 w 9144000"/>
              <a:gd name="connsiteY1986" fmla="*/ 2213173 h 4424400"/>
              <a:gd name="connsiteX1987" fmla="*/ 2815283 w 9144000"/>
              <a:gd name="connsiteY1987" fmla="*/ 2213173 h 4424400"/>
              <a:gd name="connsiteX1988" fmla="*/ 2813936 w 9144000"/>
              <a:gd name="connsiteY1988" fmla="*/ 2213173 h 4424400"/>
              <a:gd name="connsiteX1989" fmla="*/ 2807590 w 9144000"/>
              <a:gd name="connsiteY1989" fmla="*/ 2212732 h 4424400"/>
              <a:gd name="connsiteX1990" fmla="*/ 2783753 w 9144000"/>
              <a:gd name="connsiteY1990" fmla="*/ 2159132 h 4424400"/>
              <a:gd name="connsiteX1991" fmla="*/ 2908887 w 9144000"/>
              <a:gd name="connsiteY1991" fmla="*/ 1942959 h 4424400"/>
              <a:gd name="connsiteX1992" fmla="*/ 2782736 w 9144000"/>
              <a:gd name="connsiteY1992" fmla="*/ 1769463 h 4424400"/>
              <a:gd name="connsiteX1993" fmla="*/ 2807556 w 9144000"/>
              <a:gd name="connsiteY1993" fmla="*/ 1717966 h 4424400"/>
              <a:gd name="connsiteX1994" fmla="*/ 2813898 w 9144000"/>
              <a:gd name="connsiteY1994" fmla="*/ 1717603 h 4424400"/>
              <a:gd name="connsiteX1995" fmla="*/ 1858797 w 9144000"/>
              <a:gd name="connsiteY1995" fmla="*/ 1717603 h 4424400"/>
              <a:gd name="connsiteX1996" fmla="*/ 1860146 w 9144000"/>
              <a:gd name="connsiteY1996" fmla="*/ 1717603 h 4424400"/>
              <a:gd name="connsiteX1997" fmla="*/ 1894503 w 9144000"/>
              <a:gd name="connsiteY1997" fmla="*/ 1717603 h 4424400"/>
              <a:gd name="connsiteX1998" fmla="*/ 2039033 w 9144000"/>
              <a:gd name="connsiteY1998" fmla="*/ 1717603 h 4424400"/>
              <a:gd name="connsiteX1999" fmla="*/ 2073390 w 9144000"/>
              <a:gd name="connsiteY1999" fmla="*/ 1717603 h 4424400"/>
              <a:gd name="connsiteX2000" fmla="*/ 2074737 w 9144000"/>
              <a:gd name="connsiteY2000" fmla="*/ 1717603 h 4424400"/>
              <a:gd name="connsiteX2001" fmla="*/ 2080503 w 9144000"/>
              <a:gd name="connsiteY2001" fmla="*/ 1717823 h 4424400"/>
              <a:gd name="connsiteX2002" fmla="*/ 2115886 w 9144000"/>
              <a:gd name="connsiteY2002" fmla="*/ 1744255 h 4424400"/>
              <a:gd name="connsiteX2003" fmla="*/ 2245389 w 9144000"/>
              <a:gd name="connsiteY2003" fmla="*/ 1922370 h 4424400"/>
              <a:gd name="connsiteX2004" fmla="*/ 2243912 w 9144000"/>
              <a:gd name="connsiteY2004" fmla="*/ 1962294 h 4424400"/>
              <a:gd name="connsiteX2005" fmla="*/ 2117080 w 9144000"/>
              <a:gd name="connsiteY2005" fmla="*/ 2181450 h 4424400"/>
              <a:gd name="connsiteX2006" fmla="*/ 2080539 w 9144000"/>
              <a:gd name="connsiteY2006" fmla="*/ 2212909 h 4424400"/>
              <a:gd name="connsiteX2007" fmla="*/ 2074774 w 9144000"/>
              <a:gd name="connsiteY2007" fmla="*/ 2213174 h 4424400"/>
              <a:gd name="connsiteX2008" fmla="*/ 2073426 w 9144000"/>
              <a:gd name="connsiteY2008" fmla="*/ 2213174 h 4424400"/>
              <a:gd name="connsiteX2009" fmla="*/ 2039069 w 9144000"/>
              <a:gd name="connsiteY2009" fmla="*/ 2213174 h 4424400"/>
              <a:gd name="connsiteX2010" fmla="*/ 1894538 w 9144000"/>
              <a:gd name="connsiteY2010" fmla="*/ 2213174 h 4424400"/>
              <a:gd name="connsiteX2011" fmla="*/ 1860181 w 9144000"/>
              <a:gd name="connsiteY2011" fmla="*/ 2213174 h 4424400"/>
              <a:gd name="connsiteX2012" fmla="*/ 1858834 w 9144000"/>
              <a:gd name="connsiteY2012" fmla="*/ 2213174 h 4424400"/>
              <a:gd name="connsiteX2013" fmla="*/ 1852489 w 9144000"/>
              <a:gd name="connsiteY2013" fmla="*/ 2212734 h 4424400"/>
              <a:gd name="connsiteX2014" fmla="*/ 1828651 w 9144000"/>
              <a:gd name="connsiteY2014" fmla="*/ 2159134 h 4424400"/>
              <a:gd name="connsiteX2015" fmla="*/ 1953786 w 9144000"/>
              <a:gd name="connsiteY2015" fmla="*/ 1942961 h 4424400"/>
              <a:gd name="connsiteX2016" fmla="*/ 1827635 w 9144000"/>
              <a:gd name="connsiteY2016" fmla="*/ 1769464 h 4424400"/>
              <a:gd name="connsiteX2017" fmla="*/ 1852453 w 9144000"/>
              <a:gd name="connsiteY2017" fmla="*/ 1717967 h 4424400"/>
              <a:gd name="connsiteX2018" fmla="*/ 1858797 w 9144000"/>
              <a:gd name="connsiteY2018" fmla="*/ 1717603 h 4424400"/>
              <a:gd name="connsiteX2019" fmla="*/ 3769001 w 9144000"/>
              <a:gd name="connsiteY2019" fmla="*/ 1717602 h 4424400"/>
              <a:gd name="connsiteX2020" fmla="*/ 3770348 w 9144000"/>
              <a:gd name="connsiteY2020" fmla="*/ 1717602 h 4424400"/>
              <a:gd name="connsiteX2021" fmla="*/ 3804707 w 9144000"/>
              <a:gd name="connsiteY2021" fmla="*/ 1717602 h 4424400"/>
              <a:gd name="connsiteX2022" fmla="*/ 3949235 w 9144000"/>
              <a:gd name="connsiteY2022" fmla="*/ 1717602 h 4424400"/>
              <a:gd name="connsiteX2023" fmla="*/ 3983594 w 9144000"/>
              <a:gd name="connsiteY2023" fmla="*/ 1717602 h 4424400"/>
              <a:gd name="connsiteX2024" fmla="*/ 3984940 w 9144000"/>
              <a:gd name="connsiteY2024" fmla="*/ 1717602 h 4424400"/>
              <a:gd name="connsiteX2025" fmla="*/ 3990704 w 9144000"/>
              <a:gd name="connsiteY2025" fmla="*/ 1717821 h 4424400"/>
              <a:gd name="connsiteX2026" fmla="*/ 4026089 w 9144000"/>
              <a:gd name="connsiteY2026" fmla="*/ 1744253 h 4424400"/>
              <a:gd name="connsiteX2027" fmla="*/ 4155595 w 9144000"/>
              <a:gd name="connsiteY2027" fmla="*/ 1922366 h 4424400"/>
              <a:gd name="connsiteX2028" fmla="*/ 4154115 w 9144000"/>
              <a:gd name="connsiteY2028" fmla="*/ 1962290 h 4424400"/>
              <a:gd name="connsiteX2029" fmla="*/ 4027283 w 9144000"/>
              <a:gd name="connsiteY2029" fmla="*/ 2181447 h 4424400"/>
              <a:gd name="connsiteX2030" fmla="*/ 3990741 w 9144000"/>
              <a:gd name="connsiteY2030" fmla="*/ 2212906 h 4424400"/>
              <a:gd name="connsiteX2031" fmla="*/ 3984976 w 9144000"/>
              <a:gd name="connsiteY2031" fmla="*/ 2213172 h 4424400"/>
              <a:gd name="connsiteX2032" fmla="*/ 3983627 w 9144000"/>
              <a:gd name="connsiteY2032" fmla="*/ 2213172 h 4424400"/>
              <a:gd name="connsiteX2033" fmla="*/ 3949271 w 9144000"/>
              <a:gd name="connsiteY2033" fmla="*/ 2213172 h 4424400"/>
              <a:gd name="connsiteX2034" fmla="*/ 3804743 w 9144000"/>
              <a:gd name="connsiteY2034" fmla="*/ 2213172 h 4424400"/>
              <a:gd name="connsiteX2035" fmla="*/ 3770384 w 9144000"/>
              <a:gd name="connsiteY2035" fmla="*/ 2213172 h 4424400"/>
              <a:gd name="connsiteX2036" fmla="*/ 3769036 w 9144000"/>
              <a:gd name="connsiteY2036" fmla="*/ 2213172 h 4424400"/>
              <a:gd name="connsiteX2037" fmla="*/ 3762692 w 9144000"/>
              <a:gd name="connsiteY2037" fmla="*/ 2212731 h 4424400"/>
              <a:gd name="connsiteX2038" fmla="*/ 3738855 w 9144000"/>
              <a:gd name="connsiteY2038" fmla="*/ 2159131 h 4424400"/>
              <a:gd name="connsiteX2039" fmla="*/ 3863989 w 9144000"/>
              <a:gd name="connsiteY2039" fmla="*/ 1942957 h 4424400"/>
              <a:gd name="connsiteX2040" fmla="*/ 3737838 w 9144000"/>
              <a:gd name="connsiteY2040" fmla="*/ 1769462 h 4424400"/>
              <a:gd name="connsiteX2041" fmla="*/ 3762656 w 9144000"/>
              <a:gd name="connsiteY2041" fmla="*/ 1717966 h 4424400"/>
              <a:gd name="connsiteX2042" fmla="*/ 3769001 w 9144000"/>
              <a:gd name="connsiteY2042" fmla="*/ 1717602 h 4424400"/>
              <a:gd name="connsiteX2043" fmla="*/ 5679190 w 9144000"/>
              <a:gd name="connsiteY2043" fmla="*/ 1717601 h 4424400"/>
              <a:gd name="connsiteX2044" fmla="*/ 5680538 w 9144000"/>
              <a:gd name="connsiteY2044" fmla="*/ 1717601 h 4424400"/>
              <a:gd name="connsiteX2045" fmla="*/ 5714894 w 9144000"/>
              <a:gd name="connsiteY2045" fmla="*/ 1717601 h 4424400"/>
              <a:gd name="connsiteX2046" fmla="*/ 5859424 w 9144000"/>
              <a:gd name="connsiteY2046" fmla="*/ 1717601 h 4424400"/>
              <a:gd name="connsiteX2047" fmla="*/ 5893783 w 9144000"/>
              <a:gd name="connsiteY2047" fmla="*/ 1717601 h 4424400"/>
              <a:gd name="connsiteX2048" fmla="*/ 5895129 w 9144000"/>
              <a:gd name="connsiteY2048" fmla="*/ 1717601 h 4424400"/>
              <a:gd name="connsiteX2049" fmla="*/ 5900894 w 9144000"/>
              <a:gd name="connsiteY2049" fmla="*/ 1717820 h 4424400"/>
              <a:gd name="connsiteX2050" fmla="*/ 5936279 w 9144000"/>
              <a:gd name="connsiteY2050" fmla="*/ 1744252 h 4424400"/>
              <a:gd name="connsiteX2051" fmla="*/ 6065783 w 9144000"/>
              <a:gd name="connsiteY2051" fmla="*/ 1922363 h 4424400"/>
              <a:gd name="connsiteX2052" fmla="*/ 6064305 w 9144000"/>
              <a:gd name="connsiteY2052" fmla="*/ 1962286 h 4424400"/>
              <a:gd name="connsiteX2053" fmla="*/ 5937473 w 9144000"/>
              <a:gd name="connsiteY2053" fmla="*/ 2181444 h 4424400"/>
              <a:gd name="connsiteX2054" fmla="*/ 5900931 w 9144000"/>
              <a:gd name="connsiteY2054" fmla="*/ 2212903 h 4424400"/>
              <a:gd name="connsiteX2055" fmla="*/ 5895165 w 9144000"/>
              <a:gd name="connsiteY2055" fmla="*/ 2213169 h 4424400"/>
              <a:gd name="connsiteX2056" fmla="*/ 5893817 w 9144000"/>
              <a:gd name="connsiteY2056" fmla="*/ 2213169 h 4424400"/>
              <a:gd name="connsiteX2057" fmla="*/ 5859463 w 9144000"/>
              <a:gd name="connsiteY2057" fmla="*/ 2213169 h 4424400"/>
              <a:gd name="connsiteX2058" fmla="*/ 5714930 w 9144000"/>
              <a:gd name="connsiteY2058" fmla="*/ 2213169 h 4424400"/>
              <a:gd name="connsiteX2059" fmla="*/ 5680574 w 9144000"/>
              <a:gd name="connsiteY2059" fmla="*/ 2213169 h 4424400"/>
              <a:gd name="connsiteX2060" fmla="*/ 5679225 w 9144000"/>
              <a:gd name="connsiteY2060" fmla="*/ 2213169 h 4424400"/>
              <a:gd name="connsiteX2061" fmla="*/ 5672881 w 9144000"/>
              <a:gd name="connsiteY2061" fmla="*/ 2212728 h 4424400"/>
              <a:gd name="connsiteX2062" fmla="*/ 5649042 w 9144000"/>
              <a:gd name="connsiteY2062" fmla="*/ 2159128 h 4424400"/>
              <a:gd name="connsiteX2063" fmla="*/ 5774176 w 9144000"/>
              <a:gd name="connsiteY2063" fmla="*/ 1942954 h 4424400"/>
              <a:gd name="connsiteX2064" fmla="*/ 5648026 w 9144000"/>
              <a:gd name="connsiteY2064" fmla="*/ 1769460 h 4424400"/>
              <a:gd name="connsiteX2065" fmla="*/ 5672845 w 9144000"/>
              <a:gd name="connsiteY2065" fmla="*/ 1717964 h 4424400"/>
              <a:gd name="connsiteX2066" fmla="*/ 5679190 w 9144000"/>
              <a:gd name="connsiteY2066" fmla="*/ 1717601 h 4424400"/>
              <a:gd name="connsiteX2067" fmla="*/ 4724086 w 9144000"/>
              <a:gd name="connsiteY2067" fmla="*/ 1717601 h 4424400"/>
              <a:gd name="connsiteX2068" fmla="*/ 4725437 w 9144000"/>
              <a:gd name="connsiteY2068" fmla="*/ 1717601 h 4424400"/>
              <a:gd name="connsiteX2069" fmla="*/ 4759792 w 9144000"/>
              <a:gd name="connsiteY2069" fmla="*/ 1717601 h 4424400"/>
              <a:gd name="connsiteX2070" fmla="*/ 4904320 w 9144000"/>
              <a:gd name="connsiteY2070" fmla="*/ 1717601 h 4424400"/>
              <a:gd name="connsiteX2071" fmla="*/ 4938679 w 9144000"/>
              <a:gd name="connsiteY2071" fmla="*/ 1717601 h 4424400"/>
              <a:gd name="connsiteX2072" fmla="*/ 4940026 w 9144000"/>
              <a:gd name="connsiteY2072" fmla="*/ 1717601 h 4424400"/>
              <a:gd name="connsiteX2073" fmla="*/ 4945794 w 9144000"/>
              <a:gd name="connsiteY2073" fmla="*/ 1717821 h 4424400"/>
              <a:gd name="connsiteX2074" fmla="*/ 4981175 w 9144000"/>
              <a:gd name="connsiteY2074" fmla="*/ 1744252 h 4424400"/>
              <a:gd name="connsiteX2075" fmla="*/ 5110683 w 9144000"/>
              <a:gd name="connsiteY2075" fmla="*/ 1922365 h 4424400"/>
              <a:gd name="connsiteX2076" fmla="*/ 5109202 w 9144000"/>
              <a:gd name="connsiteY2076" fmla="*/ 1962288 h 4424400"/>
              <a:gd name="connsiteX2077" fmla="*/ 4982371 w 9144000"/>
              <a:gd name="connsiteY2077" fmla="*/ 2181445 h 4424400"/>
              <a:gd name="connsiteX2078" fmla="*/ 4945827 w 9144000"/>
              <a:gd name="connsiteY2078" fmla="*/ 2212904 h 4424400"/>
              <a:gd name="connsiteX2079" fmla="*/ 4940062 w 9144000"/>
              <a:gd name="connsiteY2079" fmla="*/ 2213170 h 4424400"/>
              <a:gd name="connsiteX2080" fmla="*/ 4938714 w 9144000"/>
              <a:gd name="connsiteY2080" fmla="*/ 2213170 h 4424400"/>
              <a:gd name="connsiteX2081" fmla="*/ 4904357 w 9144000"/>
              <a:gd name="connsiteY2081" fmla="*/ 2213170 h 4424400"/>
              <a:gd name="connsiteX2082" fmla="*/ 4759827 w 9144000"/>
              <a:gd name="connsiteY2082" fmla="*/ 2213170 h 4424400"/>
              <a:gd name="connsiteX2083" fmla="*/ 4725471 w 9144000"/>
              <a:gd name="connsiteY2083" fmla="*/ 2213170 h 4424400"/>
              <a:gd name="connsiteX2084" fmla="*/ 4724123 w 9144000"/>
              <a:gd name="connsiteY2084" fmla="*/ 2213170 h 4424400"/>
              <a:gd name="connsiteX2085" fmla="*/ 4717779 w 9144000"/>
              <a:gd name="connsiteY2085" fmla="*/ 2212730 h 4424400"/>
              <a:gd name="connsiteX2086" fmla="*/ 4693939 w 9144000"/>
              <a:gd name="connsiteY2086" fmla="*/ 2159129 h 4424400"/>
              <a:gd name="connsiteX2087" fmla="*/ 4819075 w 9144000"/>
              <a:gd name="connsiteY2087" fmla="*/ 1942956 h 4424400"/>
              <a:gd name="connsiteX2088" fmla="*/ 4692923 w 9144000"/>
              <a:gd name="connsiteY2088" fmla="*/ 1769461 h 4424400"/>
              <a:gd name="connsiteX2089" fmla="*/ 4717742 w 9144000"/>
              <a:gd name="connsiteY2089" fmla="*/ 1717965 h 4424400"/>
              <a:gd name="connsiteX2090" fmla="*/ 4724086 w 9144000"/>
              <a:gd name="connsiteY2090" fmla="*/ 1717601 h 4424400"/>
              <a:gd name="connsiteX2091" fmla="*/ 6634292 w 9144000"/>
              <a:gd name="connsiteY2091" fmla="*/ 1717600 h 4424400"/>
              <a:gd name="connsiteX2092" fmla="*/ 6635640 w 9144000"/>
              <a:gd name="connsiteY2092" fmla="*/ 1717600 h 4424400"/>
              <a:gd name="connsiteX2093" fmla="*/ 6669997 w 9144000"/>
              <a:gd name="connsiteY2093" fmla="*/ 1717600 h 4424400"/>
              <a:gd name="connsiteX2094" fmla="*/ 6814528 w 9144000"/>
              <a:gd name="connsiteY2094" fmla="*/ 1717600 h 4424400"/>
              <a:gd name="connsiteX2095" fmla="*/ 6848885 w 9144000"/>
              <a:gd name="connsiteY2095" fmla="*/ 1717600 h 4424400"/>
              <a:gd name="connsiteX2096" fmla="*/ 6850233 w 9144000"/>
              <a:gd name="connsiteY2096" fmla="*/ 1717600 h 4424400"/>
              <a:gd name="connsiteX2097" fmla="*/ 6855998 w 9144000"/>
              <a:gd name="connsiteY2097" fmla="*/ 1717819 h 4424400"/>
              <a:gd name="connsiteX2098" fmla="*/ 6891382 w 9144000"/>
              <a:gd name="connsiteY2098" fmla="*/ 1744251 h 4424400"/>
              <a:gd name="connsiteX2099" fmla="*/ 7020887 w 9144000"/>
              <a:gd name="connsiteY2099" fmla="*/ 1922361 h 4424400"/>
              <a:gd name="connsiteX2100" fmla="*/ 7019408 w 9144000"/>
              <a:gd name="connsiteY2100" fmla="*/ 1962285 h 4424400"/>
              <a:gd name="connsiteX2101" fmla="*/ 6892576 w 9144000"/>
              <a:gd name="connsiteY2101" fmla="*/ 2181443 h 4424400"/>
              <a:gd name="connsiteX2102" fmla="*/ 6856034 w 9144000"/>
              <a:gd name="connsiteY2102" fmla="*/ 2212902 h 4424400"/>
              <a:gd name="connsiteX2103" fmla="*/ 6850269 w 9144000"/>
              <a:gd name="connsiteY2103" fmla="*/ 2213167 h 4424400"/>
              <a:gd name="connsiteX2104" fmla="*/ 6848921 w 9144000"/>
              <a:gd name="connsiteY2104" fmla="*/ 2213167 h 4424400"/>
              <a:gd name="connsiteX2105" fmla="*/ 6814564 w 9144000"/>
              <a:gd name="connsiteY2105" fmla="*/ 2213167 h 4424400"/>
              <a:gd name="connsiteX2106" fmla="*/ 6670033 w 9144000"/>
              <a:gd name="connsiteY2106" fmla="*/ 2213167 h 4424400"/>
              <a:gd name="connsiteX2107" fmla="*/ 6635676 w 9144000"/>
              <a:gd name="connsiteY2107" fmla="*/ 2213167 h 4424400"/>
              <a:gd name="connsiteX2108" fmla="*/ 6634328 w 9144000"/>
              <a:gd name="connsiteY2108" fmla="*/ 2213167 h 4424400"/>
              <a:gd name="connsiteX2109" fmla="*/ 6627983 w 9144000"/>
              <a:gd name="connsiteY2109" fmla="*/ 2212727 h 4424400"/>
              <a:gd name="connsiteX2110" fmla="*/ 6604146 w 9144000"/>
              <a:gd name="connsiteY2110" fmla="*/ 2159127 h 4424400"/>
              <a:gd name="connsiteX2111" fmla="*/ 6729280 w 9144000"/>
              <a:gd name="connsiteY2111" fmla="*/ 1942952 h 4424400"/>
              <a:gd name="connsiteX2112" fmla="*/ 6603129 w 9144000"/>
              <a:gd name="connsiteY2112" fmla="*/ 1769459 h 4424400"/>
              <a:gd name="connsiteX2113" fmla="*/ 6627947 w 9144000"/>
              <a:gd name="connsiteY2113" fmla="*/ 1717964 h 4424400"/>
              <a:gd name="connsiteX2114" fmla="*/ 6634292 w 9144000"/>
              <a:gd name="connsiteY2114" fmla="*/ 1717600 h 4424400"/>
              <a:gd name="connsiteX2115" fmla="*/ 8544500 w 9144000"/>
              <a:gd name="connsiteY2115" fmla="*/ 1717599 h 4424400"/>
              <a:gd name="connsiteX2116" fmla="*/ 8545848 w 9144000"/>
              <a:gd name="connsiteY2116" fmla="*/ 1717599 h 4424400"/>
              <a:gd name="connsiteX2117" fmla="*/ 8580205 w 9144000"/>
              <a:gd name="connsiteY2117" fmla="*/ 1717599 h 4424400"/>
              <a:gd name="connsiteX2118" fmla="*/ 8724736 w 9144000"/>
              <a:gd name="connsiteY2118" fmla="*/ 1717599 h 4424400"/>
              <a:gd name="connsiteX2119" fmla="*/ 8759093 w 9144000"/>
              <a:gd name="connsiteY2119" fmla="*/ 1717599 h 4424400"/>
              <a:gd name="connsiteX2120" fmla="*/ 8760440 w 9144000"/>
              <a:gd name="connsiteY2120" fmla="*/ 1717599 h 4424400"/>
              <a:gd name="connsiteX2121" fmla="*/ 8766206 w 9144000"/>
              <a:gd name="connsiteY2121" fmla="*/ 1717818 h 4424400"/>
              <a:gd name="connsiteX2122" fmla="*/ 8801590 w 9144000"/>
              <a:gd name="connsiteY2122" fmla="*/ 1744249 h 4424400"/>
              <a:gd name="connsiteX2123" fmla="*/ 8931095 w 9144000"/>
              <a:gd name="connsiteY2123" fmla="*/ 1922357 h 4424400"/>
              <a:gd name="connsiteX2124" fmla="*/ 8929616 w 9144000"/>
              <a:gd name="connsiteY2124" fmla="*/ 1962281 h 4424400"/>
              <a:gd name="connsiteX2125" fmla="*/ 8802784 w 9144000"/>
              <a:gd name="connsiteY2125" fmla="*/ 2181440 h 4424400"/>
              <a:gd name="connsiteX2126" fmla="*/ 8766242 w 9144000"/>
              <a:gd name="connsiteY2126" fmla="*/ 2212899 h 4424400"/>
              <a:gd name="connsiteX2127" fmla="*/ 8760476 w 9144000"/>
              <a:gd name="connsiteY2127" fmla="*/ 2213165 h 4424400"/>
              <a:gd name="connsiteX2128" fmla="*/ 8759129 w 9144000"/>
              <a:gd name="connsiteY2128" fmla="*/ 2213165 h 4424400"/>
              <a:gd name="connsiteX2129" fmla="*/ 8724771 w 9144000"/>
              <a:gd name="connsiteY2129" fmla="*/ 2213165 h 4424400"/>
              <a:gd name="connsiteX2130" fmla="*/ 8580241 w 9144000"/>
              <a:gd name="connsiteY2130" fmla="*/ 2213165 h 4424400"/>
              <a:gd name="connsiteX2131" fmla="*/ 8545884 w 9144000"/>
              <a:gd name="connsiteY2131" fmla="*/ 2213165 h 4424400"/>
              <a:gd name="connsiteX2132" fmla="*/ 8544536 w 9144000"/>
              <a:gd name="connsiteY2132" fmla="*/ 2213165 h 4424400"/>
              <a:gd name="connsiteX2133" fmla="*/ 8538191 w 9144000"/>
              <a:gd name="connsiteY2133" fmla="*/ 2212724 h 4424400"/>
              <a:gd name="connsiteX2134" fmla="*/ 8514353 w 9144000"/>
              <a:gd name="connsiteY2134" fmla="*/ 2159124 h 4424400"/>
              <a:gd name="connsiteX2135" fmla="*/ 8639488 w 9144000"/>
              <a:gd name="connsiteY2135" fmla="*/ 1942948 h 4424400"/>
              <a:gd name="connsiteX2136" fmla="*/ 8513337 w 9144000"/>
              <a:gd name="connsiteY2136" fmla="*/ 1769457 h 4424400"/>
              <a:gd name="connsiteX2137" fmla="*/ 8538155 w 9144000"/>
              <a:gd name="connsiteY2137" fmla="*/ 1717963 h 4424400"/>
              <a:gd name="connsiteX2138" fmla="*/ 8544500 w 9144000"/>
              <a:gd name="connsiteY2138" fmla="*/ 1717599 h 4424400"/>
              <a:gd name="connsiteX2139" fmla="*/ 7589396 w 9144000"/>
              <a:gd name="connsiteY2139" fmla="*/ 1717599 h 4424400"/>
              <a:gd name="connsiteX2140" fmla="*/ 7590744 w 9144000"/>
              <a:gd name="connsiteY2140" fmla="*/ 1717599 h 4424400"/>
              <a:gd name="connsiteX2141" fmla="*/ 7625101 w 9144000"/>
              <a:gd name="connsiteY2141" fmla="*/ 1717599 h 4424400"/>
              <a:gd name="connsiteX2142" fmla="*/ 7769632 w 9144000"/>
              <a:gd name="connsiteY2142" fmla="*/ 1717599 h 4424400"/>
              <a:gd name="connsiteX2143" fmla="*/ 7803989 w 9144000"/>
              <a:gd name="connsiteY2143" fmla="*/ 1717599 h 4424400"/>
              <a:gd name="connsiteX2144" fmla="*/ 7805337 w 9144000"/>
              <a:gd name="connsiteY2144" fmla="*/ 1717599 h 4424400"/>
              <a:gd name="connsiteX2145" fmla="*/ 7811102 w 9144000"/>
              <a:gd name="connsiteY2145" fmla="*/ 1717819 h 4424400"/>
              <a:gd name="connsiteX2146" fmla="*/ 7846486 w 9144000"/>
              <a:gd name="connsiteY2146" fmla="*/ 1744250 h 4424400"/>
              <a:gd name="connsiteX2147" fmla="*/ 7975991 w 9144000"/>
              <a:gd name="connsiteY2147" fmla="*/ 1922359 h 4424400"/>
              <a:gd name="connsiteX2148" fmla="*/ 7974512 w 9144000"/>
              <a:gd name="connsiteY2148" fmla="*/ 1962283 h 4424400"/>
              <a:gd name="connsiteX2149" fmla="*/ 7847680 w 9144000"/>
              <a:gd name="connsiteY2149" fmla="*/ 2181441 h 4424400"/>
              <a:gd name="connsiteX2150" fmla="*/ 7811138 w 9144000"/>
              <a:gd name="connsiteY2150" fmla="*/ 2212900 h 4424400"/>
              <a:gd name="connsiteX2151" fmla="*/ 7805373 w 9144000"/>
              <a:gd name="connsiteY2151" fmla="*/ 2213166 h 4424400"/>
              <a:gd name="connsiteX2152" fmla="*/ 7804025 w 9144000"/>
              <a:gd name="connsiteY2152" fmla="*/ 2213166 h 4424400"/>
              <a:gd name="connsiteX2153" fmla="*/ 7769668 w 9144000"/>
              <a:gd name="connsiteY2153" fmla="*/ 2213166 h 4424400"/>
              <a:gd name="connsiteX2154" fmla="*/ 7625137 w 9144000"/>
              <a:gd name="connsiteY2154" fmla="*/ 2213166 h 4424400"/>
              <a:gd name="connsiteX2155" fmla="*/ 7590780 w 9144000"/>
              <a:gd name="connsiteY2155" fmla="*/ 2213166 h 4424400"/>
              <a:gd name="connsiteX2156" fmla="*/ 7589432 w 9144000"/>
              <a:gd name="connsiteY2156" fmla="*/ 2213166 h 4424400"/>
              <a:gd name="connsiteX2157" fmla="*/ 7583087 w 9144000"/>
              <a:gd name="connsiteY2157" fmla="*/ 2212725 h 4424400"/>
              <a:gd name="connsiteX2158" fmla="*/ 7559250 w 9144000"/>
              <a:gd name="connsiteY2158" fmla="*/ 2159125 h 4424400"/>
              <a:gd name="connsiteX2159" fmla="*/ 7684384 w 9144000"/>
              <a:gd name="connsiteY2159" fmla="*/ 1942950 h 4424400"/>
              <a:gd name="connsiteX2160" fmla="*/ 7558233 w 9144000"/>
              <a:gd name="connsiteY2160" fmla="*/ 1769458 h 4424400"/>
              <a:gd name="connsiteX2161" fmla="*/ 7583051 w 9144000"/>
              <a:gd name="connsiteY2161" fmla="*/ 1717963 h 4424400"/>
              <a:gd name="connsiteX2162" fmla="*/ 7589396 w 9144000"/>
              <a:gd name="connsiteY2162" fmla="*/ 1717599 h 4424400"/>
              <a:gd name="connsiteX2163" fmla="*/ 426143 w 9144000"/>
              <a:gd name="connsiteY2163" fmla="*/ 1531819 h 4424400"/>
              <a:gd name="connsiteX2164" fmla="*/ 427491 w 9144000"/>
              <a:gd name="connsiteY2164" fmla="*/ 1531819 h 4424400"/>
              <a:gd name="connsiteX2165" fmla="*/ 461848 w 9144000"/>
              <a:gd name="connsiteY2165" fmla="*/ 1531819 h 4424400"/>
              <a:gd name="connsiteX2166" fmla="*/ 606378 w 9144000"/>
              <a:gd name="connsiteY2166" fmla="*/ 1531819 h 4424400"/>
              <a:gd name="connsiteX2167" fmla="*/ 640736 w 9144000"/>
              <a:gd name="connsiteY2167" fmla="*/ 1531819 h 4424400"/>
              <a:gd name="connsiteX2168" fmla="*/ 642083 w 9144000"/>
              <a:gd name="connsiteY2168" fmla="*/ 1531819 h 4424400"/>
              <a:gd name="connsiteX2169" fmla="*/ 647848 w 9144000"/>
              <a:gd name="connsiteY2169" fmla="*/ 1532040 h 4424400"/>
              <a:gd name="connsiteX2170" fmla="*/ 683232 w 9144000"/>
              <a:gd name="connsiteY2170" fmla="*/ 1558469 h 4424400"/>
              <a:gd name="connsiteX2171" fmla="*/ 812737 w 9144000"/>
              <a:gd name="connsiteY2171" fmla="*/ 1736567 h 4424400"/>
              <a:gd name="connsiteX2172" fmla="*/ 811258 w 9144000"/>
              <a:gd name="connsiteY2172" fmla="*/ 1776494 h 4424400"/>
              <a:gd name="connsiteX2173" fmla="*/ 684427 w 9144000"/>
              <a:gd name="connsiteY2173" fmla="*/ 1995666 h 4424400"/>
              <a:gd name="connsiteX2174" fmla="*/ 647885 w 9144000"/>
              <a:gd name="connsiteY2174" fmla="*/ 2027124 h 4424400"/>
              <a:gd name="connsiteX2175" fmla="*/ 642119 w 9144000"/>
              <a:gd name="connsiteY2175" fmla="*/ 2027383 h 4424400"/>
              <a:gd name="connsiteX2176" fmla="*/ 640771 w 9144000"/>
              <a:gd name="connsiteY2176" fmla="*/ 2027383 h 4424400"/>
              <a:gd name="connsiteX2177" fmla="*/ 606414 w 9144000"/>
              <a:gd name="connsiteY2177" fmla="*/ 2027383 h 4424400"/>
              <a:gd name="connsiteX2178" fmla="*/ 461884 w 9144000"/>
              <a:gd name="connsiteY2178" fmla="*/ 2027383 h 4424400"/>
              <a:gd name="connsiteX2179" fmla="*/ 427527 w 9144000"/>
              <a:gd name="connsiteY2179" fmla="*/ 2027383 h 4424400"/>
              <a:gd name="connsiteX2180" fmla="*/ 426179 w 9144000"/>
              <a:gd name="connsiteY2180" fmla="*/ 2027383 h 4424400"/>
              <a:gd name="connsiteX2181" fmla="*/ 419834 w 9144000"/>
              <a:gd name="connsiteY2181" fmla="*/ 2026943 h 4424400"/>
              <a:gd name="connsiteX2182" fmla="*/ 395997 w 9144000"/>
              <a:gd name="connsiteY2182" fmla="*/ 1973349 h 4424400"/>
              <a:gd name="connsiteX2183" fmla="*/ 521131 w 9144000"/>
              <a:gd name="connsiteY2183" fmla="*/ 1757161 h 4424400"/>
              <a:gd name="connsiteX2184" fmla="*/ 394980 w 9144000"/>
              <a:gd name="connsiteY2184" fmla="*/ 1583662 h 4424400"/>
              <a:gd name="connsiteX2185" fmla="*/ 419798 w 9144000"/>
              <a:gd name="connsiteY2185" fmla="*/ 1532183 h 4424400"/>
              <a:gd name="connsiteX2186" fmla="*/ 426143 w 9144000"/>
              <a:gd name="connsiteY2186" fmla="*/ 1531819 h 4424400"/>
              <a:gd name="connsiteX2187" fmla="*/ 1381247 w 9144000"/>
              <a:gd name="connsiteY2187" fmla="*/ 1531818 h 4424400"/>
              <a:gd name="connsiteX2188" fmla="*/ 1382594 w 9144000"/>
              <a:gd name="connsiteY2188" fmla="*/ 1531818 h 4424400"/>
              <a:gd name="connsiteX2189" fmla="*/ 1416953 w 9144000"/>
              <a:gd name="connsiteY2189" fmla="*/ 1531818 h 4424400"/>
              <a:gd name="connsiteX2190" fmla="*/ 1561482 w 9144000"/>
              <a:gd name="connsiteY2190" fmla="*/ 1531818 h 4424400"/>
              <a:gd name="connsiteX2191" fmla="*/ 1595839 w 9144000"/>
              <a:gd name="connsiteY2191" fmla="*/ 1531818 h 4424400"/>
              <a:gd name="connsiteX2192" fmla="*/ 1597187 w 9144000"/>
              <a:gd name="connsiteY2192" fmla="*/ 1531818 h 4424400"/>
              <a:gd name="connsiteX2193" fmla="*/ 1602952 w 9144000"/>
              <a:gd name="connsiteY2193" fmla="*/ 1532038 h 4424400"/>
              <a:gd name="connsiteX2194" fmla="*/ 1638336 w 9144000"/>
              <a:gd name="connsiteY2194" fmla="*/ 1558467 h 4424400"/>
              <a:gd name="connsiteX2195" fmla="*/ 1767842 w 9144000"/>
              <a:gd name="connsiteY2195" fmla="*/ 1736567 h 4424400"/>
              <a:gd name="connsiteX2196" fmla="*/ 1766363 w 9144000"/>
              <a:gd name="connsiteY2196" fmla="*/ 1776494 h 4424400"/>
              <a:gd name="connsiteX2197" fmla="*/ 1639530 w 9144000"/>
              <a:gd name="connsiteY2197" fmla="*/ 1995664 h 4424400"/>
              <a:gd name="connsiteX2198" fmla="*/ 1602988 w 9144000"/>
              <a:gd name="connsiteY2198" fmla="*/ 2027122 h 4424400"/>
              <a:gd name="connsiteX2199" fmla="*/ 1597222 w 9144000"/>
              <a:gd name="connsiteY2199" fmla="*/ 2027381 h 4424400"/>
              <a:gd name="connsiteX2200" fmla="*/ 1595876 w 9144000"/>
              <a:gd name="connsiteY2200" fmla="*/ 2027381 h 4424400"/>
              <a:gd name="connsiteX2201" fmla="*/ 1561518 w 9144000"/>
              <a:gd name="connsiteY2201" fmla="*/ 2027381 h 4424400"/>
              <a:gd name="connsiteX2202" fmla="*/ 1416988 w 9144000"/>
              <a:gd name="connsiteY2202" fmla="*/ 2027381 h 4424400"/>
              <a:gd name="connsiteX2203" fmla="*/ 1382630 w 9144000"/>
              <a:gd name="connsiteY2203" fmla="*/ 2027381 h 4424400"/>
              <a:gd name="connsiteX2204" fmla="*/ 1381282 w 9144000"/>
              <a:gd name="connsiteY2204" fmla="*/ 2027381 h 4424400"/>
              <a:gd name="connsiteX2205" fmla="*/ 1374938 w 9144000"/>
              <a:gd name="connsiteY2205" fmla="*/ 2026942 h 4424400"/>
              <a:gd name="connsiteX2206" fmla="*/ 1351101 w 9144000"/>
              <a:gd name="connsiteY2206" fmla="*/ 1973347 h 4424400"/>
              <a:gd name="connsiteX2207" fmla="*/ 1476236 w 9144000"/>
              <a:gd name="connsiteY2207" fmla="*/ 1757160 h 4424400"/>
              <a:gd name="connsiteX2208" fmla="*/ 1350085 w 9144000"/>
              <a:gd name="connsiteY2208" fmla="*/ 1583662 h 4424400"/>
              <a:gd name="connsiteX2209" fmla="*/ 1374902 w 9144000"/>
              <a:gd name="connsiteY2209" fmla="*/ 1532182 h 4424400"/>
              <a:gd name="connsiteX2210" fmla="*/ 1381247 w 9144000"/>
              <a:gd name="connsiteY2210" fmla="*/ 1531818 h 4424400"/>
              <a:gd name="connsiteX2211" fmla="*/ 2336347 w 9144000"/>
              <a:gd name="connsiteY2211" fmla="*/ 1531817 h 4424400"/>
              <a:gd name="connsiteX2212" fmla="*/ 2337695 w 9144000"/>
              <a:gd name="connsiteY2212" fmla="*/ 1531817 h 4424400"/>
              <a:gd name="connsiteX2213" fmla="*/ 2372052 w 9144000"/>
              <a:gd name="connsiteY2213" fmla="*/ 1531817 h 4424400"/>
              <a:gd name="connsiteX2214" fmla="*/ 2516583 w 9144000"/>
              <a:gd name="connsiteY2214" fmla="*/ 1531817 h 4424400"/>
              <a:gd name="connsiteX2215" fmla="*/ 2550941 w 9144000"/>
              <a:gd name="connsiteY2215" fmla="*/ 1531817 h 4424400"/>
              <a:gd name="connsiteX2216" fmla="*/ 2552289 w 9144000"/>
              <a:gd name="connsiteY2216" fmla="*/ 1531817 h 4424400"/>
              <a:gd name="connsiteX2217" fmla="*/ 2558055 w 9144000"/>
              <a:gd name="connsiteY2217" fmla="*/ 1532037 h 4424400"/>
              <a:gd name="connsiteX2218" fmla="*/ 2593438 w 9144000"/>
              <a:gd name="connsiteY2218" fmla="*/ 1558466 h 4424400"/>
              <a:gd name="connsiteX2219" fmla="*/ 2722943 w 9144000"/>
              <a:gd name="connsiteY2219" fmla="*/ 1736566 h 4424400"/>
              <a:gd name="connsiteX2220" fmla="*/ 2721465 w 9144000"/>
              <a:gd name="connsiteY2220" fmla="*/ 1776492 h 4424400"/>
              <a:gd name="connsiteX2221" fmla="*/ 2594634 w 9144000"/>
              <a:gd name="connsiteY2221" fmla="*/ 1995662 h 4424400"/>
              <a:gd name="connsiteX2222" fmla="*/ 2558090 w 9144000"/>
              <a:gd name="connsiteY2222" fmla="*/ 2027120 h 4424400"/>
              <a:gd name="connsiteX2223" fmla="*/ 2552324 w 9144000"/>
              <a:gd name="connsiteY2223" fmla="*/ 2027381 h 4424400"/>
              <a:gd name="connsiteX2224" fmla="*/ 2550977 w 9144000"/>
              <a:gd name="connsiteY2224" fmla="*/ 2027381 h 4424400"/>
              <a:gd name="connsiteX2225" fmla="*/ 2516620 w 9144000"/>
              <a:gd name="connsiteY2225" fmla="*/ 2027381 h 4424400"/>
              <a:gd name="connsiteX2226" fmla="*/ 2372088 w 9144000"/>
              <a:gd name="connsiteY2226" fmla="*/ 2027381 h 4424400"/>
              <a:gd name="connsiteX2227" fmla="*/ 2337731 w 9144000"/>
              <a:gd name="connsiteY2227" fmla="*/ 2027381 h 4424400"/>
              <a:gd name="connsiteX2228" fmla="*/ 2336384 w 9144000"/>
              <a:gd name="connsiteY2228" fmla="*/ 2027381 h 4424400"/>
              <a:gd name="connsiteX2229" fmla="*/ 2330039 w 9144000"/>
              <a:gd name="connsiteY2229" fmla="*/ 2026940 h 4424400"/>
              <a:gd name="connsiteX2230" fmla="*/ 2306201 w 9144000"/>
              <a:gd name="connsiteY2230" fmla="*/ 1973345 h 4424400"/>
              <a:gd name="connsiteX2231" fmla="*/ 2431337 w 9144000"/>
              <a:gd name="connsiteY2231" fmla="*/ 1757158 h 4424400"/>
              <a:gd name="connsiteX2232" fmla="*/ 2305184 w 9144000"/>
              <a:gd name="connsiteY2232" fmla="*/ 1583662 h 4424400"/>
              <a:gd name="connsiteX2233" fmla="*/ 2330002 w 9144000"/>
              <a:gd name="connsiteY2233" fmla="*/ 1532181 h 4424400"/>
              <a:gd name="connsiteX2234" fmla="*/ 2336347 w 9144000"/>
              <a:gd name="connsiteY2234" fmla="*/ 1531817 h 4424400"/>
              <a:gd name="connsiteX2235" fmla="*/ 4246535 w 9144000"/>
              <a:gd name="connsiteY2235" fmla="*/ 1531814 h 4424400"/>
              <a:gd name="connsiteX2236" fmla="*/ 4247882 w 9144000"/>
              <a:gd name="connsiteY2236" fmla="*/ 1531814 h 4424400"/>
              <a:gd name="connsiteX2237" fmla="*/ 4282239 w 9144000"/>
              <a:gd name="connsiteY2237" fmla="*/ 1531814 h 4424400"/>
              <a:gd name="connsiteX2238" fmla="*/ 4426770 w 9144000"/>
              <a:gd name="connsiteY2238" fmla="*/ 1531814 h 4424400"/>
              <a:gd name="connsiteX2239" fmla="*/ 4461128 w 9144000"/>
              <a:gd name="connsiteY2239" fmla="*/ 1531814 h 4424400"/>
              <a:gd name="connsiteX2240" fmla="*/ 4462477 w 9144000"/>
              <a:gd name="connsiteY2240" fmla="*/ 1531814 h 4424400"/>
              <a:gd name="connsiteX2241" fmla="*/ 4468241 w 9144000"/>
              <a:gd name="connsiteY2241" fmla="*/ 1532035 h 4424400"/>
              <a:gd name="connsiteX2242" fmla="*/ 4503624 w 9144000"/>
              <a:gd name="connsiteY2242" fmla="*/ 1558464 h 4424400"/>
              <a:gd name="connsiteX2243" fmla="*/ 4633130 w 9144000"/>
              <a:gd name="connsiteY2243" fmla="*/ 1736564 h 4424400"/>
              <a:gd name="connsiteX2244" fmla="*/ 4631652 w 9144000"/>
              <a:gd name="connsiteY2244" fmla="*/ 1776491 h 4424400"/>
              <a:gd name="connsiteX2245" fmla="*/ 4504818 w 9144000"/>
              <a:gd name="connsiteY2245" fmla="*/ 1995658 h 4424400"/>
              <a:gd name="connsiteX2246" fmla="*/ 4468276 w 9144000"/>
              <a:gd name="connsiteY2246" fmla="*/ 2027116 h 4424400"/>
              <a:gd name="connsiteX2247" fmla="*/ 4462511 w 9144000"/>
              <a:gd name="connsiteY2247" fmla="*/ 2027378 h 4424400"/>
              <a:gd name="connsiteX2248" fmla="*/ 4461163 w 9144000"/>
              <a:gd name="connsiteY2248" fmla="*/ 2027378 h 4424400"/>
              <a:gd name="connsiteX2249" fmla="*/ 4426806 w 9144000"/>
              <a:gd name="connsiteY2249" fmla="*/ 2027378 h 4424400"/>
              <a:gd name="connsiteX2250" fmla="*/ 4282276 w 9144000"/>
              <a:gd name="connsiteY2250" fmla="*/ 2027378 h 4424400"/>
              <a:gd name="connsiteX2251" fmla="*/ 4247918 w 9144000"/>
              <a:gd name="connsiteY2251" fmla="*/ 2027378 h 4424400"/>
              <a:gd name="connsiteX2252" fmla="*/ 4246571 w 9144000"/>
              <a:gd name="connsiteY2252" fmla="*/ 2027378 h 4424400"/>
              <a:gd name="connsiteX2253" fmla="*/ 4240226 w 9144000"/>
              <a:gd name="connsiteY2253" fmla="*/ 2026938 h 4424400"/>
              <a:gd name="connsiteX2254" fmla="*/ 4216387 w 9144000"/>
              <a:gd name="connsiteY2254" fmla="*/ 1973342 h 4424400"/>
              <a:gd name="connsiteX2255" fmla="*/ 4341522 w 9144000"/>
              <a:gd name="connsiteY2255" fmla="*/ 1757157 h 4424400"/>
              <a:gd name="connsiteX2256" fmla="*/ 4215370 w 9144000"/>
              <a:gd name="connsiteY2256" fmla="*/ 1583662 h 4424400"/>
              <a:gd name="connsiteX2257" fmla="*/ 4240189 w 9144000"/>
              <a:gd name="connsiteY2257" fmla="*/ 1532179 h 4424400"/>
              <a:gd name="connsiteX2258" fmla="*/ 4246535 w 9144000"/>
              <a:gd name="connsiteY2258" fmla="*/ 1531814 h 4424400"/>
              <a:gd name="connsiteX2259" fmla="*/ 5201639 w 9144000"/>
              <a:gd name="connsiteY2259" fmla="*/ 1531813 h 4424400"/>
              <a:gd name="connsiteX2260" fmla="*/ 5202987 w 9144000"/>
              <a:gd name="connsiteY2260" fmla="*/ 1531813 h 4424400"/>
              <a:gd name="connsiteX2261" fmla="*/ 5237344 w 9144000"/>
              <a:gd name="connsiteY2261" fmla="*/ 1531813 h 4424400"/>
              <a:gd name="connsiteX2262" fmla="*/ 5381874 w 9144000"/>
              <a:gd name="connsiteY2262" fmla="*/ 1531813 h 4424400"/>
              <a:gd name="connsiteX2263" fmla="*/ 5416232 w 9144000"/>
              <a:gd name="connsiteY2263" fmla="*/ 1531813 h 4424400"/>
              <a:gd name="connsiteX2264" fmla="*/ 5417579 w 9144000"/>
              <a:gd name="connsiteY2264" fmla="*/ 1531813 h 4424400"/>
              <a:gd name="connsiteX2265" fmla="*/ 5423345 w 9144000"/>
              <a:gd name="connsiteY2265" fmla="*/ 1532033 h 4424400"/>
              <a:gd name="connsiteX2266" fmla="*/ 5458728 w 9144000"/>
              <a:gd name="connsiteY2266" fmla="*/ 1558463 h 4424400"/>
              <a:gd name="connsiteX2267" fmla="*/ 5588233 w 9144000"/>
              <a:gd name="connsiteY2267" fmla="*/ 1736564 h 4424400"/>
              <a:gd name="connsiteX2268" fmla="*/ 5586753 w 9144000"/>
              <a:gd name="connsiteY2268" fmla="*/ 1776490 h 4424400"/>
              <a:gd name="connsiteX2269" fmla="*/ 5459923 w 9144000"/>
              <a:gd name="connsiteY2269" fmla="*/ 1995656 h 4424400"/>
              <a:gd name="connsiteX2270" fmla="*/ 5423381 w 9144000"/>
              <a:gd name="connsiteY2270" fmla="*/ 2027114 h 4424400"/>
              <a:gd name="connsiteX2271" fmla="*/ 5417615 w 9144000"/>
              <a:gd name="connsiteY2271" fmla="*/ 2027377 h 4424400"/>
              <a:gd name="connsiteX2272" fmla="*/ 5416267 w 9144000"/>
              <a:gd name="connsiteY2272" fmla="*/ 2027377 h 4424400"/>
              <a:gd name="connsiteX2273" fmla="*/ 5381911 w 9144000"/>
              <a:gd name="connsiteY2273" fmla="*/ 2027377 h 4424400"/>
              <a:gd name="connsiteX2274" fmla="*/ 5237379 w 9144000"/>
              <a:gd name="connsiteY2274" fmla="*/ 2027377 h 4424400"/>
              <a:gd name="connsiteX2275" fmla="*/ 5203022 w 9144000"/>
              <a:gd name="connsiteY2275" fmla="*/ 2027377 h 4424400"/>
              <a:gd name="connsiteX2276" fmla="*/ 5201674 w 9144000"/>
              <a:gd name="connsiteY2276" fmla="*/ 2027377 h 4424400"/>
              <a:gd name="connsiteX2277" fmla="*/ 5195331 w 9144000"/>
              <a:gd name="connsiteY2277" fmla="*/ 2026937 h 4424400"/>
              <a:gd name="connsiteX2278" fmla="*/ 5171492 w 9144000"/>
              <a:gd name="connsiteY2278" fmla="*/ 1973340 h 4424400"/>
              <a:gd name="connsiteX2279" fmla="*/ 5296628 w 9144000"/>
              <a:gd name="connsiteY2279" fmla="*/ 1757156 h 4424400"/>
              <a:gd name="connsiteX2280" fmla="*/ 5170476 w 9144000"/>
              <a:gd name="connsiteY2280" fmla="*/ 1583662 h 4424400"/>
              <a:gd name="connsiteX2281" fmla="*/ 5195293 w 9144000"/>
              <a:gd name="connsiteY2281" fmla="*/ 1532177 h 4424400"/>
              <a:gd name="connsiteX2282" fmla="*/ 5201639 w 9144000"/>
              <a:gd name="connsiteY2282" fmla="*/ 1531813 h 4424400"/>
              <a:gd name="connsiteX2283" fmla="*/ 6156740 w 9144000"/>
              <a:gd name="connsiteY2283" fmla="*/ 1531812 h 4424400"/>
              <a:gd name="connsiteX2284" fmla="*/ 6158088 w 9144000"/>
              <a:gd name="connsiteY2284" fmla="*/ 1531812 h 4424400"/>
              <a:gd name="connsiteX2285" fmla="*/ 6192445 w 9144000"/>
              <a:gd name="connsiteY2285" fmla="*/ 1531812 h 4424400"/>
              <a:gd name="connsiteX2286" fmla="*/ 6336976 w 9144000"/>
              <a:gd name="connsiteY2286" fmla="*/ 1531812 h 4424400"/>
              <a:gd name="connsiteX2287" fmla="*/ 6371333 w 9144000"/>
              <a:gd name="connsiteY2287" fmla="*/ 1531812 h 4424400"/>
              <a:gd name="connsiteX2288" fmla="*/ 6372681 w 9144000"/>
              <a:gd name="connsiteY2288" fmla="*/ 1531812 h 4424400"/>
              <a:gd name="connsiteX2289" fmla="*/ 6378446 w 9144000"/>
              <a:gd name="connsiteY2289" fmla="*/ 1532032 h 4424400"/>
              <a:gd name="connsiteX2290" fmla="*/ 6413830 w 9144000"/>
              <a:gd name="connsiteY2290" fmla="*/ 1558461 h 4424400"/>
              <a:gd name="connsiteX2291" fmla="*/ 6543335 w 9144000"/>
              <a:gd name="connsiteY2291" fmla="*/ 1736563 h 4424400"/>
              <a:gd name="connsiteX2292" fmla="*/ 6541856 w 9144000"/>
              <a:gd name="connsiteY2292" fmla="*/ 1776489 h 4424400"/>
              <a:gd name="connsiteX2293" fmla="*/ 6415024 w 9144000"/>
              <a:gd name="connsiteY2293" fmla="*/ 1995654 h 4424400"/>
              <a:gd name="connsiteX2294" fmla="*/ 6378482 w 9144000"/>
              <a:gd name="connsiteY2294" fmla="*/ 2027112 h 4424400"/>
              <a:gd name="connsiteX2295" fmla="*/ 6372717 w 9144000"/>
              <a:gd name="connsiteY2295" fmla="*/ 2027375 h 4424400"/>
              <a:gd name="connsiteX2296" fmla="*/ 6371369 w 9144000"/>
              <a:gd name="connsiteY2296" fmla="*/ 2027375 h 4424400"/>
              <a:gd name="connsiteX2297" fmla="*/ 6337012 w 9144000"/>
              <a:gd name="connsiteY2297" fmla="*/ 2027375 h 4424400"/>
              <a:gd name="connsiteX2298" fmla="*/ 6192481 w 9144000"/>
              <a:gd name="connsiteY2298" fmla="*/ 2027375 h 4424400"/>
              <a:gd name="connsiteX2299" fmla="*/ 6158124 w 9144000"/>
              <a:gd name="connsiteY2299" fmla="*/ 2027375 h 4424400"/>
              <a:gd name="connsiteX2300" fmla="*/ 6156776 w 9144000"/>
              <a:gd name="connsiteY2300" fmla="*/ 2027375 h 4424400"/>
              <a:gd name="connsiteX2301" fmla="*/ 6150431 w 9144000"/>
              <a:gd name="connsiteY2301" fmla="*/ 2026936 h 4424400"/>
              <a:gd name="connsiteX2302" fmla="*/ 6126594 w 9144000"/>
              <a:gd name="connsiteY2302" fmla="*/ 1973338 h 4424400"/>
              <a:gd name="connsiteX2303" fmla="*/ 6251728 w 9144000"/>
              <a:gd name="connsiteY2303" fmla="*/ 1757155 h 4424400"/>
              <a:gd name="connsiteX2304" fmla="*/ 6125577 w 9144000"/>
              <a:gd name="connsiteY2304" fmla="*/ 1583662 h 4424400"/>
              <a:gd name="connsiteX2305" fmla="*/ 6150395 w 9144000"/>
              <a:gd name="connsiteY2305" fmla="*/ 1532176 h 4424400"/>
              <a:gd name="connsiteX2306" fmla="*/ 6156740 w 9144000"/>
              <a:gd name="connsiteY2306" fmla="*/ 1531812 h 4424400"/>
              <a:gd name="connsiteX2307" fmla="*/ 7111844 w 9144000"/>
              <a:gd name="connsiteY2307" fmla="*/ 1531811 h 4424400"/>
              <a:gd name="connsiteX2308" fmla="*/ 7113192 w 9144000"/>
              <a:gd name="connsiteY2308" fmla="*/ 1531811 h 4424400"/>
              <a:gd name="connsiteX2309" fmla="*/ 7147549 w 9144000"/>
              <a:gd name="connsiteY2309" fmla="*/ 1531811 h 4424400"/>
              <a:gd name="connsiteX2310" fmla="*/ 7292080 w 9144000"/>
              <a:gd name="connsiteY2310" fmla="*/ 1531811 h 4424400"/>
              <a:gd name="connsiteX2311" fmla="*/ 7326437 w 9144000"/>
              <a:gd name="connsiteY2311" fmla="*/ 1531811 h 4424400"/>
              <a:gd name="connsiteX2312" fmla="*/ 7327785 w 9144000"/>
              <a:gd name="connsiteY2312" fmla="*/ 1531811 h 4424400"/>
              <a:gd name="connsiteX2313" fmla="*/ 7333550 w 9144000"/>
              <a:gd name="connsiteY2313" fmla="*/ 1532031 h 4424400"/>
              <a:gd name="connsiteX2314" fmla="*/ 7368934 w 9144000"/>
              <a:gd name="connsiteY2314" fmla="*/ 1558460 h 4424400"/>
              <a:gd name="connsiteX2315" fmla="*/ 7498439 w 9144000"/>
              <a:gd name="connsiteY2315" fmla="*/ 1736562 h 4424400"/>
              <a:gd name="connsiteX2316" fmla="*/ 7496960 w 9144000"/>
              <a:gd name="connsiteY2316" fmla="*/ 1776488 h 4424400"/>
              <a:gd name="connsiteX2317" fmla="*/ 7370128 w 9144000"/>
              <a:gd name="connsiteY2317" fmla="*/ 1995652 h 4424400"/>
              <a:gd name="connsiteX2318" fmla="*/ 7333586 w 9144000"/>
              <a:gd name="connsiteY2318" fmla="*/ 2027111 h 4424400"/>
              <a:gd name="connsiteX2319" fmla="*/ 7327821 w 9144000"/>
              <a:gd name="connsiteY2319" fmla="*/ 2027374 h 4424400"/>
              <a:gd name="connsiteX2320" fmla="*/ 7326473 w 9144000"/>
              <a:gd name="connsiteY2320" fmla="*/ 2027374 h 4424400"/>
              <a:gd name="connsiteX2321" fmla="*/ 7292116 w 9144000"/>
              <a:gd name="connsiteY2321" fmla="*/ 2027374 h 4424400"/>
              <a:gd name="connsiteX2322" fmla="*/ 7147585 w 9144000"/>
              <a:gd name="connsiteY2322" fmla="*/ 2027374 h 4424400"/>
              <a:gd name="connsiteX2323" fmla="*/ 7113228 w 9144000"/>
              <a:gd name="connsiteY2323" fmla="*/ 2027374 h 4424400"/>
              <a:gd name="connsiteX2324" fmla="*/ 7111880 w 9144000"/>
              <a:gd name="connsiteY2324" fmla="*/ 2027374 h 4424400"/>
              <a:gd name="connsiteX2325" fmla="*/ 7105535 w 9144000"/>
              <a:gd name="connsiteY2325" fmla="*/ 2026934 h 4424400"/>
              <a:gd name="connsiteX2326" fmla="*/ 7081698 w 9144000"/>
              <a:gd name="connsiteY2326" fmla="*/ 1973336 h 4424400"/>
              <a:gd name="connsiteX2327" fmla="*/ 7206832 w 9144000"/>
              <a:gd name="connsiteY2327" fmla="*/ 1757154 h 4424400"/>
              <a:gd name="connsiteX2328" fmla="*/ 7080681 w 9144000"/>
              <a:gd name="connsiteY2328" fmla="*/ 1583662 h 4424400"/>
              <a:gd name="connsiteX2329" fmla="*/ 7105499 w 9144000"/>
              <a:gd name="connsiteY2329" fmla="*/ 1532175 h 4424400"/>
              <a:gd name="connsiteX2330" fmla="*/ 7111844 w 9144000"/>
              <a:gd name="connsiteY2330" fmla="*/ 1531811 h 4424400"/>
              <a:gd name="connsiteX2331" fmla="*/ 8066948 w 9144000"/>
              <a:gd name="connsiteY2331" fmla="*/ 1531810 h 4424400"/>
              <a:gd name="connsiteX2332" fmla="*/ 8068296 w 9144000"/>
              <a:gd name="connsiteY2332" fmla="*/ 1531810 h 4424400"/>
              <a:gd name="connsiteX2333" fmla="*/ 8102653 w 9144000"/>
              <a:gd name="connsiteY2333" fmla="*/ 1531810 h 4424400"/>
              <a:gd name="connsiteX2334" fmla="*/ 8247184 w 9144000"/>
              <a:gd name="connsiteY2334" fmla="*/ 1531810 h 4424400"/>
              <a:gd name="connsiteX2335" fmla="*/ 8281541 w 9144000"/>
              <a:gd name="connsiteY2335" fmla="*/ 1531810 h 4424400"/>
              <a:gd name="connsiteX2336" fmla="*/ 8282889 w 9144000"/>
              <a:gd name="connsiteY2336" fmla="*/ 1531810 h 4424400"/>
              <a:gd name="connsiteX2337" fmla="*/ 8288654 w 9144000"/>
              <a:gd name="connsiteY2337" fmla="*/ 1532029 h 4424400"/>
              <a:gd name="connsiteX2338" fmla="*/ 8324038 w 9144000"/>
              <a:gd name="connsiteY2338" fmla="*/ 1558459 h 4424400"/>
              <a:gd name="connsiteX2339" fmla="*/ 8453543 w 9144000"/>
              <a:gd name="connsiteY2339" fmla="*/ 1736561 h 4424400"/>
              <a:gd name="connsiteX2340" fmla="*/ 8452064 w 9144000"/>
              <a:gd name="connsiteY2340" fmla="*/ 1776487 h 4424400"/>
              <a:gd name="connsiteX2341" fmla="*/ 8325232 w 9144000"/>
              <a:gd name="connsiteY2341" fmla="*/ 1995651 h 4424400"/>
              <a:gd name="connsiteX2342" fmla="*/ 8288690 w 9144000"/>
              <a:gd name="connsiteY2342" fmla="*/ 2027109 h 4424400"/>
              <a:gd name="connsiteX2343" fmla="*/ 8282925 w 9144000"/>
              <a:gd name="connsiteY2343" fmla="*/ 2027373 h 4424400"/>
              <a:gd name="connsiteX2344" fmla="*/ 8281577 w 9144000"/>
              <a:gd name="connsiteY2344" fmla="*/ 2027373 h 4424400"/>
              <a:gd name="connsiteX2345" fmla="*/ 8247220 w 9144000"/>
              <a:gd name="connsiteY2345" fmla="*/ 2027373 h 4424400"/>
              <a:gd name="connsiteX2346" fmla="*/ 8102689 w 9144000"/>
              <a:gd name="connsiteY2346" fmla="*/ 2027373 h 4424400"/>
              <a:gd name="connsiteX2347" fmla="*/ 8068332 w 9144000"/>
              <a:gd name="connsiteY2347" fmla="*/ 2027373 h 4424400"/>
              <a:gd name="connsiteX2348" fmla="*/ 8066984 w 9144000"/>
              <a:gd name="connsiteY2348" fmla="*/ 2027373 h 4424400"/>
              <a:gd name="connsiteX2349" fmla="*/ 8060639 w 9144000"/>
              <a:gd name="connsiteY2349" fmla="*/ 2026933 h 4424400"/>
              <a:gd name="connsiteX2350" fmla="*/ 8036802 w 9144000"/>
              <a:gd name="connsiteY2350" fmla="*/ 1973334 h 4424400"/>
              <a:gd name="connsiteX2351" fmla="*/ 8161936 w 9144000"/>
              <a:gd name="connsiteY2351" fmla="*/ 1757153 h 4424400"/>
              <a:gd name="connsiteX2352" fmla="*/ 8035785 w 9144000"/>
              <a:gd name="connsiteY2352" fmla="*/ 1583662 h 4424400"/>
              <a:gd name="connsiteX2353" fmla="*/ 8060603 w 9144000"/>
              <a:gd name="connsiteY2353" fmla="*/ 1532173 h 4424400"/>
              <a:gd name="connsiteX2354" fmla="*/ 8066948 w 9144000"/>
              <a:gd name="connsiteY2354" fmla="*/ 1531810 h 4424400"/>
              <a:gd name="connsiteX2355" fmla="*/ 9022052 w 9144000"/>
              <a:gd name="connsiteY2355" fmla="*/ 1531808 h 4424400"/>
              <a:gd name="connsiteX2356" fmla="*/ 9023400 w 9144000"/>
              <a:gd name="connsiteY2356" fmla="*/ 1531808 h 4424400"/>
              <a:gd name="connsiteX2357" fmla="*/ 9057757 w 9144000"/>
              <a:gd name="connsiteY2357" fmla="*/ 1531808 h 4424400"/>
              <a:gd name="connsiteX2358" fmla="*/ 9144000 w 9144000"/>
              <a:gd name="connsiteY2358" fmla="*/ 1531808 h 4424400"/>
              <a:gd name="connsiteX2359" fmla="*/ 9144000 w 9144000"/>
              <a:gd name="connsiteY2359" fmla="*/ 2027372 h 4424400"/>
              <a:gd name="connsiteX2360" fmla="*/ 9057793 w 9144000"/>
              <a:gd name="connsiteY2360" fmla="*/ 2027372 h 4424400"/>
              <a:gd name="connsiteX2361" fmla="*/ 9023436 w 9144000"/>
              <a:gd name="connsiteY2361" fmla="*/ 2027372 h 4424400"/>
              <a:gd name="connsiteX2362" fmla="*/ 9022088 w 9144000"/>
              <a:gd name="connsiteY2362" fmla="*/ 2027372 h 4424400"/>
              <a:gd name="connsiteX2363" fmla="*/ 9015743 w 9144000"/>
              <a:gd name="connsiteY2363" fmla="*/ 2026932 h 4424400"/>
              <a:gd name="connsiteX2364" fmla="*/ 8991905 w 9144000"/>
              <a:gd name="connsiteY2364" fmla="*/ 1973332 h 4424400"/>
              <a:gd name="connsiteX2365" fmla="*/ 9117040 w 9144000"/>
              <a:gd name="connsiteY2365" fmla="*/ 1757152 h 4424400"/>
              <a:gd name="connsiteX2366" fmla="*/ 8990889 w 9144000"/>
              <a:gd name="connsiteY2366" fmla="*/ 1583662 h 4424400"/>
              <a:gd name="connsiteX2367" fmla="*/ 9015707 w 9144000"/>
              <a:gd name="connsiteY2367" fmla="*/ 1532172 h 4424400"/>
              <a:gd name="connsiteX2368" fmla="*/ 9022052 w 9144000"/>
              <a:gd name="connsiteY2368" fmla="*/ 1531808 h 4424400"/>
              <a:gd name="connsiteX2369" fmla="*/ 3291428 w 9144000"/>
              <a:gd name="connsiteY2369" fmla="*/ 1531804 h 4424400"/>
              <a:gd name="connsiteX2370" fmla="*/ 3292776 w 9144000"/>
              <a:gd name="connsiteY2370" fmla="*/ 1531804 h 4424400"/>
              <a:gd name="connsiteX2371" fmla="*/ 3327133 w 9144000"/>
              <a:gd name="connsiteY2371" fmla="*/ 1531804 h 4424400"/>
              <a:gd name="connsiteX2372" fmla="*/ 3471664 w 9144000"/>
              <a:gd name="connsiteY2372" fmla="*/ 1531804 h 4424400"/>
              <a:gd name="connsiteX2373" fmla="*/ 3506021 w 9144000"/>
              <a:gd name="connsiteY2373" fmla="*/ 1531804 h 4424400"/>
              <a:gd name="connsiteX2374" fmla="*/ 3507369 w 9144000"/>
              <a:gd name="connsiteY2374" fmla="*/ 1531804 h 4424400"/>
              <a:gd name="connsiteX2375" fmla="*/ 3513134 w 9144000"/>
              <a:gd name="connsiteY2375" fmla="*/ 1532024 h 4424400"/>
              <a:gd name="connsiteX2376" fmla="*/ 3548518 w 9144000"/>
              <a:gd name="connsiteY2376" fmla="*/ 1558454 h 4424400"/>
              <a:gd name="connsiteX2377" fmla="*/ 3678023 w 9144000"/>
              <a:gd name="connsiteY2377" fmla="*/ 1736558 h 4424400"/>
              <a:gd name="connsiteX2378" fmla="*/ 3676544 w 9144000"/>
              <a:gd name="connsiteY2378" fmla="*/ 1776482 h 4424400"/>
              <a:gd name="connsiteX2379" fmla="*/ 3549713 w 9144000"/>
              <a:gd name="connsiteY2379" fmla="*/ 1995642 h 4424400"/>
              <a:gd name="connsiteX2380" fmla="*/ 3513170 w 9144000"/>
              <a:gd name="connsiteY2380" fmla="*/ 2027102 h 4424400"/>
              <a:gd name="connsiteX2381" fmla="*/ 3507405 w 9144000"/>
              <a:gd name="connsiteY2381" fmla="*/ 2027367 h 4424400"/>
              <a:gd name="connsiteX2382" fmla="*/ 3506057 w 9144000"/>
              <a:gd name="connsiteY2382" fmla="*/ 2027367 h 4424400"/>
              <a:gd name="connsiteX2383" fmla="*/ 3471700 w 9144000"/>
              <a:gd name="connsiteY2383" fmla="*/ 2027367 h 4424400"/>
              <a:gd name="connsiteX2384" fmla="*/ 3327169 w 9144000"/>
              <a:gd name="connsiteY2384" fmla="*/ 2027367 h 4424400"/>
              <a:gd name="connsiteX2385" fmla="*/ 3292812 w 9144000"/>
              <a:gd name="connsiteY2385" fmla="*/ 2027367 h 4424400"/>
              <a:gd name="connsiteX2386" fmla="*/ 3291464 w 9144000"/>
              <a:gd name="connsiteY2386" fmla="*/ 2027367 h 4424400"/>
              <a:gd name="connsiteX2387" fmla="*/ 3285119 w 9144000"/>
              <a:gd name="connsiteY2387" fmla="*/ 2026927 h 4424400"/>
              <a:gd name="connsiteX2388" fmla="*/ 3261282 w 9144000"/>
              <a:gd name="connsiteY2388" fmla="*/ 1973326 h 4424400"/>
              <a:gd name="connsiteX2389" fmla="*/ 3386416 w 9144000"/>
              <a:gd name="connsiteY2389" fmla="*/ 1757149 h 4424400"/>
              <a:gd name="connsiteX2390" fmla="*/ 3260265 w 9144000"/>
              <a:gd name="connsiteY2390" fmla="*/ 1583662 h 4424400"/>
              <a:gd name="connsiteX2391" fmla="*/ 3285083 w 9144000"/>
              <a:gd name="connsiteY2391" fmla="*/ 1532168 h 4424400"/>
              <a:gd name="connsiteX2392" fmla="*/ 3291428 w 9144000"/>
              <a:gd name="connsiteY2392" fmla="*/ 1531804 h 4424400"/>
              <a:gd name="connsiteX2393" fmla="*/ 0 w 9144000"/>
              <a:gd name="connsiteY2393" fmla="*/ 1160604 h 4424400"/>
              <a:gd name="connsiteX2394" fmla="*/ 128828 w 9144000"/>
              <a:gd name="connsiteY2394" fmla="*/ 1160604 h 4424400"/>
              <a:gd name="connsiteX2395" fmla="*/ 163184 w 9144000"/>
              <a:gd name="connsiteY2395" fmla="*/ 1160604 h 4424400"/>
              <a:gd name="connsiteX2396" fmla="*/ 164532 w 9144000"/>
              <a:gd name="connsiteY2396" fmla="*/ 1160604 h 4424400"/>
              <a:gd name="connsiteX2397" fmla="*/ 170297 w 9144000"/>
              <a:gd name="connsiteY2397" fmla="*/ 1160823 h 4424400"/>
              <a:gd name="connsiteX2398" fmla="*/ 205682 w 9144000"/>
              <a:gd name="connsiteY2398" fmla="*/ 1187256 h 4424400"/>
              <a:gd name="connsiteX2399" fmla="*/ 335186 w 9144000"/>
              <a:gd name="connsiteY2399" fmla="*/ 1365354 h 4424400"/>
              <a:gd name="connsiteX2400" fmla="*/ 333707 w 9144000"/>
              <a:gd name="connsiteY2400" fmla="*/ 1405282 h 4424400"/>
              <a:gd name="connsiteX2401" fmla="*/ 206876 w 9144000"/>
              <a:gd name="connsiteY2401" fmla="*/ 1624442 h 4424400"/>
              <a:gd name="connsiteX2402" fmla="*/ 170334 w 9144000"/>
              <a:gd name="connsiteY2402" fmla="*/ 1655898 h 4424400"/>
              <a:gd name="connsiteX2403" fmla="*/ 164568 w 9144000"/>
              <a:gd name="connsiteY2403" fmla="*/ 1656163 h 4424400"/>
              <a:gd name="connsiteX2404" fmla="*/ 163220 w 9144000"/>
              <a:gd name="connsiteY2404" fmla="*/ 1656163 h 4424400"/>
              <a:gd name="connsiteX2405" fmla="*/ 128864 w 9144000"/>
              <a:gd name="connsiteY2405" fmla="*/ 1656163 h 4424400"/>
              <a:gd name="connsiteX2406" fmla="*/ 0 w 9144000"/>
              <a:gd name="connsiteY2406" fmla="*/ 1656163 h 4424400"/>
              <a:gd name="connsiteX2407" fmla="*/ 0 w 9144000"/>
              <a:gd name="connsiteY2407" fmla="*/ 1461230 h 4424400"/>
              <a:gd name="connsiteX2408" fmla="*/ 43581 w 9144000"/>
              <a:gd name="connsiteY2408" fmla="*/ 1385946 h 4424400"/>
              <a:gd name="connsiteX2409" fmla="*/ 0 w 9144000"/>
              <a:gd name="connsiteY2409" fmla="*/ 1326013 h 4424400"/>
              <a:gd name="connsiteX2410" fmla="*/ 903694 w 9144000"/>
              <a:gd name="connsiteY2410" fmla="*/ 1160602 h 4424400"/>
              <a:gd name="connsiteX2411" fmla="*/ 905042 w 9144000"/>
              <a:gd name="connsiteY2411" fmla="*/ 1160602 h 4424400"/>
              <a:gd name="connsiteX2412" fmla="*/ 939399 w 9144000"/>
              <a:gd name="connsiteY2412" fmla="*/ 1160602 h 4424400"/>
              <a:gd name="connsiteX2413" fmla="*/ 1083930 w 9144000"/>
              <a:gd name="connsiteY2413" fmla="*/ 1160602 h 4424400"/>
              <a:gd name="connsiteX2414" fmla="*/ 1118287 w 9144000"/>
              <a:gd name="connsiteY2414" fmla="*/ 1160602 h 4424400"/>
              <a:gd name="connsiteX2415" fmla="*/ 1119635 w 9144000"/>
              <a:gd name="connsiteY2415" fmla="*/ 1160602 h 4424400"/>
              <a:gd name="connsiteX2416" fmla="*/ 1125400 w 9144000"/>
              <a:gd name="connsiteY2416" fmla="*/ 1160822 h 4424400"/>
              <a:gd name="connsiteX2417" fmla="*/ 1160786 w 9144000"/>
              <a:gd name="connsiteY2417" fmla="*/ 1187255 h 4424400"/>
              <a:gd name="connsiteX2418" fmla="*/ 1290290 w 9144000"/>
              <a:gd name="connsiteY2418" fmla="*/ 1365352 h 4424400"/>
              <a:gd name="connsiteX2419" fmla="*/ 1288812 w 9144000"/>
              <a:gd name="connsiteY2419" fmla="*/ 1405281 h 4424400"/>
              <a:gd name="connsiteX2420" fmla="*/ 1161979 w 9144000"/>
              <a:gd name="connsiteY2420" fmla="*/ 1624441 h 4424400"/>
              <a:gd name="connsiteX2421" fmla="*/ 1125437 w 9144000"/>
              <a:gd name="connsiteY2421" fmla="*/ 1655897 h 4424400"/>
              <a:gd name="connsiteX2422" fmla="*/ 1119671 w 9144000"/>
              <a:gd name="connsiteY2422" fmla="*/ 1656162 h 4424400"/>
              <a:gd name="connsiteX2423" fmla="*/ 1118324 w 9144000"/>
              <a:gd name="connsiteY2423" fmla="*/ 1656162 h 4424400"/>
              <a:gd name="connsiteX2424" fmla="*/ 1083967 w 9144000"/>
              <a:gd name="connsiteY2424" fmla="*/ 1656162 h 4424400"/>
              <a:gd name="connsiteX2425" fmla="*/ 939435 w 9144000"/>
              <a:gd name="connsiteY2425" fmla="*/ 1656162 h 4424400"/>
              <a:gd name="connsiteX2426" fmla="*/ 905078 w 9144000"/>
              <a:gd name="connsiteY2426" fmla="*/ 1656162 h 4424400"/>
              <a:gd name="connsiteX2427" fmla="*/ 903730 w 9144000"/>
              <a:gd name="connsiteY2427" fmla="*/ 1656162 h 4424400"/>
              <a:gd name="connsiteX2428" fmla="*/ 897385 w 9144000"/>
              <a:gd name="connsiteY2428" fmla="*/ 1655722 h 4424400"/>
              <a:gd name="connsiteX2429" fmla="*/ 873547 w 9144000"/>
              <a:gd name="connsiteY2429" fmla="*/ 1602110 h 4424400"/>
              <a:gd name="connsiteX2430" fmla="*/ 998682 w 9144000"/>
              <a:gd name="connsiteY2430" fmla="*/ 1385945 h 4424400"/>
              <a:gd name="connsiteX2431" fmla="*/ 872531 w 9144000"/>
              <a:gd name="connsiteY2431" fmla="*/ 1212461 h 4424400"/>
              <a:gd name="connsiteX2432" fmla="*/ 897349 w 9144000"/>
              <a:gd name="connsiteY2432" fmla="*/ 1160968 h 4424400"/>
              <a:gd name="connsiteX2433" fmla="*/ 903694 w 9144000"/>
              <a:gd name="connsiteY2433" fmla="*/ 1160602 h 4424400"/>
              <a:gd name="connsiteX2434" fmla="*/ 1858797 w 9144000"/>
              <a:gd name="connsiteY2434" fmla="*/ 1160601 h 4424400"/>
              <a:gd name="connsiteX2435" fmla="*/ 1860146 w 9144000"/>
              <a:gd name="connsiteY2435" fmla="*/ 1160601 h 4424400"/>
              <a:gd name="connsiteX2436" fmla="*/ 1894503 w 9144000"/>
              <a:gd name="connsiteY2436" fmla="*/ 1160601 h 4424400"/>
              <a:gd name="connsiteX2437" fmla="*/ 2039033 w 9144000"/>
              <a:gd name="connsiteY2437" fmla="*/ 1160601 h 4424400"/>
              <a:gd name="connsiteX2438" fmla="*/ 2073390 w 9144000"/>
              <a:gd name="connsiteY2438" fmla="*/ 1160601 h 4424400"/>
              <a:gd name="connsiteX2439" fmla="*/ 2074737 w 9144000"/>
              <a:gd name="connsiteY2439" fmla="*/ 1160601 h 4424400"/>
              <a:gd name="connsiteX2440" fmla="*/ 2080503 w 9144000"/>
              <a:gd name="connsiteY2440" fmla="*/ 1160821 h 4424400"/>
              <a:gd name="connsiteX2441" fmla="*/ 2115886 w 9144000"/>
              <a:gd name="connsiteY2441" fmla="*/ 1187253 h 4424400"/>
              <a:gd name="connsiteX2442" fmla="*/ 2245389 w 9144000"/>
              <a:gd name="connsiteY2442" fmla="*/ 1365352 h 4424400"/>
              <a:gd name="connsiteX2443" fmla="*/ 2243912 w 9144000"/>
              <a:gd name="connsiteY2443" fmla="*/ 1405279 h 4424400"/>
              <a:gd name="connsiteX2444" fmla="*/ 2117080 w 9144000"/>
              <a:gd name="connsiteY2444" fmla="*/ 1624439 h 4424400"/>
              <a:gd name="connsiteX2445" fmla="*/ 2080539 w 9144000"/>
              <a:gd name="connsiteY2445" fmla="*/ 1655896 h 4424400"/>
              <a:gd name="connsiteX2446" fmla="*/ 2074774 w 9144000"/>
              <a:gd name="connsiteY2446" fmla="*/ 1656162 h 4424400"/>
              <a:gd name="connsiteX2447" fmla="*/ 2073426 w 9144000"/>
              <a:gd name="connsiteY2447" fmla="*/ 1656162 h 4424400"/>
              <a:gd name="connsiteX2448" fmla="*/ 2039069 w 9144000"/>
              <a:gd name="connsiteY2448" fmla="*/ 1656162 h 4424400"/>
              <a:gd name="connsiteX2449" fmla="*/ 1894538 w 9144000"/>
              <a:gd name="connsiteY2449" fmla="*/ 1656162 h 4424400"/>
              <a:gd name="connsiteX2450" fmla="*/ 1860181 w 9144000"/>
              <a:gd name="connsiteY2450" fmla="*/ 1656162 h 4424400"/>
              <a:gd name="connsiteX2451" fmla="*/ 1858834 w 9144000"/>
              <a:gd name="connsiteY2451" fmla="*/ 1656162 h 4424400"/>
              <a:gd name="connsiteX2452" fmla="*/ 1852489 w 9144000"/>
              <a:gd name="connsiteY2452" fmla="*/ 1655721 h 4424400"/>
              <a:gd name="connsiteX2453" fmla="*/ 1828651 w 9144000"/>
              <a:gd name="connsiteY2453" fmla="*/ 1602110 h 4424400"/>
              <a:gd name="connsiteX2454" fmla="*/ 1953786 w 9144000"/>
              <a:gd name="connsiteY2454" fmla="*/ 1385944 h 4424400"/>
              <a:gd name="connsiteX2455" fmla="*/ 1827635 w 9144000"/>
              <a:gd name="connsiteY2455" fmla="*/ 1212460 h 4424400"/>
              <a:gd name="connsiteX2456" fmla="*/ 1852453 w 9144000"/>
              <a:gd name="connsiteY2456" fmla="*/ 1160966 h 4424400"/>
              <a:gd name="connsiteX2457" fmla="*/ 1858797 w 9144000"/>
              <a:gd name="connsiteY2457" fmla="*/ 1160601 h 4424400"/>
              <a:gd name="connsiteX2458" fmla="*/ 2813898 w 9144000"/>
              <a:gd name="connsiteY2458" fmla="*/ 1160600 h 4424400"/>
              <a:gd name="connsiteX2459" fmla="*/ 2815247 w 9144000"/>
              <a:gd name="connsiteY2459" fmla="*/ 1160600 h 4424400"/>
              <a:gd name="connsiteX2460" fmla="*/ 2849605 w 9144000"/>
              <a:gd name="connsiteY2460" fmla="*/ 1160600 h 4424400"/>
              <a:gd name="connsiteX2461" fmla="*/ 2994136 w 9144000"/>
              <a:gd name="connsiteY2461" fmla="*/ 1160600 h 4424400"/>
              <a:gd name="connsiteX2462" fmla="*/ 3028494 w 9144000"/>
              <a:gd name="connsiteY2462" fmla="*/ 1160600 h 4424400"/>
              <a:gd name="connsiteX2463" fmla="*/ 3029842 w 9144000"/>
              <a:gd name="connsiteY2463" fmla="*/ 1160600 h 4424400"/>
              <a:gd name="connsiteX2464" fmla="*/ 3035607 w 9144000"/>
              <a:gd name="connsiteY2464" fmla="*/ 1160820 h 4424400"/>
              <a:gd name="connsiteX2465" fmla="*/ 3070994 w 9144000"/>
              <a:gd name="connsiteY2465" fmla="*/ 1187252 h 4424400"/>
              <a:gd name="connsiteX2466" fmla="*/ 3200497 w 9144000"/>
              <a:gd name="connsiteY2466" fmla="*/ 1365351 h 4424400"/>
              <a:gd name="connsiteX2467" fmla="*/ 3199016 w 9144000"/>
              <a:gd name="connsiteY2467" fmla="*/ 1405278 h 4424400"/>
              <a:gd name="connsiteX2468" fmla="*/ 3072186 w 9144000"/>
              <a:gd name="connsiteY2468" fmla="*/ 1624438 h 4424400"/>
              <a:gd name="connsiteX2469" fmla="*/ 3035642 w 9144000"/>
              <a:gd name="connsiteY2469" fmla="*/ 1655895 h 4424400"/>
              <a:gd name="connsiteX2470" fmla="*/ 3029878 w 9144000"/>
              <a:gd name="connsiteY2470" fmla="*/ 1656161 h 4424400"/>
              <a:gd name="connsiteX2471" fmla="*/ 3028531 w 9144000"/>
              <a:gd name="connsiteY2471" fmla="*/ 1656161 h 4424400"/>
              <a:gd name="connsiteX2472" fmla="*/ 2994171 w 9144000"/>
              <a:gd name="connsiteY2472" fmla="*/ 1656161 h 4424400"/>
              <a:gd name="connsiteX2473" fmla="*/ 2849642 w 9144000"/>
              <a:gd name="connsiteY2473" fmla="*/ 1656161 h 4424400"/>
              <a:gd name="connsiteX2474" fmla="*/ 2815283 w 9144000"/>
              <a:gd name="connsiteY2474" fmla="*/ 1656161 h 4424400"/>
              <a:gd name="connsiteX2475" fmla="*/ 2813936 w 9144000"/>
              <a:gd name="connsiteY2475" fmla="*/ 1656161 h 4424400"/>
              <a:gd name="connsiteX2476" fmla="*/ 2807590 w 9144000"/>
              <a:gd name="connsiteY2476" fmla="*/ 1655720 h 4424400"/>
              <a:gd name="connsiteX2477" fmla="*/ 2783753 w 9144000"/>
              <a:gd name="connsiteY2477" fmla="*/ 1602110 h 4424400"/>
              <a:gd name="connsiteX2478" fmla="*/ 2908887 w 9144000"/>
              <a:gd name="connsiteY2478" fmla="*/ 1385943 h 4424400"/>
              <a:gd name="connsiteX2479" fmla="*/ 2782736 w 9144000"/>
              <a:gd name="connsiteY2479" fmla="*/ 1212459 h 4424400"/>
              <a:gd name="connsiteX2480" fmla="*/ 2807556 w 9144000"/>
              <a:gd name="connsiteY2480" fmla="*/ 1160965 h 4424400"/>
              <a:gd name="connsiteX2481" fmla="*/ 2813898 w 9144000"/>
              <a:gd name="connsiteY2481" fmla="*/ 1160600 h 4424400"/>
              <a:gd name="connsiteX2482" fmla="*/ 3769001 w 9144000"/>
              <a:gd name="connsiteY2482" fmla="*/ 1160599 h 4424400"/>
              <a:gd name="connsiteX2483" fmla="*/ 3770348 w 9144000"/>
              <a:gd name="connsiteY2483" fmla="*/ 1160599 h 4424400"/>
              <a:gd name="connsiteX2484" fmla="*/ 3804707 w 9144000"/>
              <a:gd name="connsiteY2484" fmla="*/ 1160599 h 4424400"/>
              <a:gd name="connsiteX2485" fmla="*/ 3949235 w 9144000"/>
              <a:gd name="connsiteY2485" fmla="*/ 1160599 h 4424400"/>
              <a:gd name="connsiteX2486" fmla="*/ 3983594 w 9144000"/>
              <a:gd name="connsiteY2486" fmla="*/ 1160599 h 4424400"/>
              <a:gd name="connsiteX2487" fmla="*/ 3984940 w 9144000"/>
              <a:gd name="connsiteY2487" fmla="*/ 1160599 h 4424400"/>
              <a:gd name="connsiteX2488" fmla="*/ 3990704 w 9144000"/>
              <a:gd name="connsiteY2488" fmla="*/ 1160819 h 4424400"/>
              <a:gd name="connsiteX2489" fmla="*/ 4026089 w 9144000"/>
              <a:gd name="connsiteY2489" fmla="*/ 1187250 h 4424400"/>
              <a:gd name="connsiteX2490" fmla="*/ 4155595 w 9144000"/>
              <a:gd name="connsiteY2490" fmla="*/ 1365350 h 4424400"/>
              <a:gd name="connsiteX2491" fmla="*/ 4154115 w 9144000"/>
              <a:gd name="connsiteY2491" fmla="*/ 1405277 h 4424400"/>
              <a:gd name="connsiteX2492" fmla="*/ 4027283 w 9144000"/>
              <a:gd name="connsiteY2492" fmla="*/ 1624437 h 4424400"/>
              <a:gd name="connsiteX2493" fmla="*/ 3990741 w 9144000"/>
              <a:gd name="connsiteY2493" fmla="*/ 1655895 h 4424400"/>
              <a:gd name="connsiteX2494" fmla="*/ 3984976 w 9144000"/>
              <a:gd name="connsiteY2494" fmla="*/ 1656159 h 4424400"/>
              <a:gd name="connsiteX2495" fmla="*/ 3983627 w 9144000"/>
              <a:gd name="connsiteY2495" fmla="*/ 1656159 h 4424400"/>
              <a:gd name="connsiteX2496" fmla="*/ 3949271 w 9144000"/>
              <a:gd name="connsiteY2496" fmla="*/ 1656159 h 4424400"/>
              <a:gd name="connsiteX2497" fmla="*/ 3804743 w 9144000"/>
              <a:gd name="connsiteY2497" fmla="*/ 1656159 h 4424400"/>
              <a:gd name="connsiteX2498" fmla="*/ 3770384 w 9144000"/>
              <a:gd name="connsiteY2498" fmla="*/ 1656159 h 4424400"/>
              <a:gd name="connsiteX2499" fmla="*/ 3769036 w 9144000"/>
              <a:gd name="connsiteY2499" fmla="*/ 1656159 h 4424400"/>
              <a:gd name="connsiteX2500" fmla="*/ 3762692 w 9144000"/>
              <a:gd name="connsiteY2500" fmla="*/ 1655719 h 4424400"/>
              <a:gd name="connsiteX2501" fmla="*/ 3738855 w 9144000"/>
              <a:gd name="connsiteY2501" fmla="*/ 1602110 h 4424400"/>
              <a:gd name="connsiteX2502" fmla="*/ 3863989 w 9144000"/>
              <a:gd name="connsiteY2502" fmla="*/ 1385942 h 4424400"/>
              <a:gd name="connsiteX2503" fmla="*/ 3737838 w 9144000"/>
              <a:gd name="connsiteY2503" fmla="*/ 1212457 h 4424400"/>
              <a:gd name="connsiteX2504" fmla="*/ 3762656 w 9144000"/>
              <a:gd name="connsiteY2504" fmla="*/ 1160964 h 4424400"/>
              <a:gd name="connsiteX2505" fmla="*/ 3769001 w 9144000"/>
              <a:gd name="connsiteY2505" fmla="*/ 1160599 h 4424400"/>
              <a:gd name="connsiteX2506" fmla="*/ 4724086 w 9144000"/>
              <a:gd name="connsiteY2506" fmla="*/ 1160598 h 4424400"/>
              <a:gd name="connsiteX2507" fmla="*/ 4725437 w 9144000"/>
              <a:gd name="connsiteY2507" fmla="*/ 1160598 h 4424400"/>
              <a:gd name="connsiteX2508" fmla="*/ 4759792 w 9144000"/>
              <a:gd name="connsiteY2508" fmla="*/ 1160598 h 4424400"/>
              <a:gd name="connsiteX2509" fmla="*/ 4904320 w 9144000"/>
              <a:gd name="connsiteY2509" fmla="*/ 1160598 h 4424400"/>
              <a:gd name="connsiteX2510" fmla="*/ 4938679 w 9144000"/>
              <a:gd name="connsiteY2510" fmla="*/ 1160598 h 4424400"/>
              <a:gd name="connsiteX2511" fmla="*/ 4940026 w 9144000"/>
              <a:gd name="connsiteY2511" fmla="*/ 1160598 h 4424400"/>
              <a:gd name="connsiteX2512" fmla="*/ 4945794 w 9144000"/>
              <a:gd name="connsiteY2512" fmla="*/ 1160818 h 4424400"/>
              <a:gd name="connsiteX2513" fmla="*/ 4981175 w 9144000"/>
              <a:gd name="connsiteY2513" fmla="*/ 1187249 h 4424400"/>
              <a:gd name="connsiteX2514" fmla="*/ 5110683 w 9144000"/>
              <a:gd name="connsiteY2514" fmla="*/ 1365349 h 4424400"/>
              <a:gd name="connsiteX2515" fmla="*/ 5109202 w 9144000"/>
              <a:gd name="connsiteY2515" fmla="*/ 1405276 h 4424400"/>
              <a:gd name="connsiteX2516" fmla="*/ 4982371 w 9144000"/>
              <a:gd name="connsiteY2516" fmla="*/ 1624435 h 4424400"/>
              <a:gd name="connsiteX2517" fmla="*/ 4945827 w 9144000"/>
              <a:gd name="connsiteY2517" fmla="*/ 1655893 h 4424400"/>
              <a:gd name="connsiteX2518" fmla="*/ 4940062 w 9144000"/>
              <a:gd name="connsiteY2518" fmla="*/ 1656158 h 4424400"/>
              <a:gd name="connsiteX2519" fmla="*/ 4938714 w 9144000"/>
              <a:gd name="connsiteY2519" fmla="*/ 1656158 h 4424400"/>
              <a:gd name="connsiteX2520" fmla="*/ 4904357 w 9144000"/>
              <a:gd name="connsiteY2520" fmla="*/ 1656158 h 4424400"/>
              <a:gd name="connsiteX2521" fmla="*/ 4759827 w 9144000"/>
              <a:gd name="connsiteY2521" fmla="*/ 1656158 h 4424400"/>
              <a:gd name="connsiteX2522" fmla="*/ 4725471 w 9144000"/>
              <a:gd name="connsiteY2522" fmla="*/ 1656158 h 4424400"/>
              <a:gd name="connsiteX2523" fmla="*/ 4724123 w 9144000"/>
              <a:gd name="connsiteY2523" fmla="*/ 1656158 h 4424400"/>
              <a:gd name="connsiteX2524" fmla="*/ 4717779 w 9144000"/>
              <a:gd name="connsiteY2524" fmla="*/ 1655718 h 4424400"/>
              <a:gd name="connsiteX2525" fmla="*/ 4693939 w 9144000"/>
              <a:gd name="connsiteY2525" fmla="*/ 1602110 h 4424400"/>
              <a:gd name="connsiteX2526" fmla="*/ 4819075 w 9144000"/>
              <a:gd name="connsiteY2526" fmla="*/ 1385941 h 4424400"/>
              <a:gd name="connsiteX2527" fmla="*/ 4692923 w 9144000"/>
              <a:gd name="connsiteY2527" fmla="*/ 1212456 h 4424400"/>
              <a:gd name="connsiteX2528" fmla="*/ 4717742 w 9144000"/>
              <a:gd name="connsiteY2528" fmla="*/ 1160962 h 4424400"/>
              <a:gd name="connsiteX2529" fmla="*/ 4724086 w 9144000"/>
              <a:gd name="connsiteY2529" fmla="*/ 1160598 h 4424400"/>
              <a:gd name="connsiteX2530" fmla="*/ 5679190 w 9144000"/>
              <a:gd name="connsiteY2530" fmla="*/ 1160597 h 4424400"/>
              <a:gd name="connsiteX2531" fmla="*/ 5680538 w 9144000"/>
              <a:gd name="connsiteY2531" fmla="*/ 1160597 h 4424400"/>
              <a:gd name="connsiteX2532" fmla="*/ 5714894 w 9144000"/>
              <a:gd name="connsiteY2532" fmla="*/ 1160597 h 4424400"/>
              <a:gd name="connsiteX2533" fmla="*/ 5859424 w 9144000"/>
              <a:gd name="connsiteY2533" fmla="*/ 1160597 h 4424400"/>
              <a:gd name="connsiteX2534" fmla="*/ 5893783 w 9144000"/>
              <a:gd name="connsiteY2534" fmla="*/ 1160597 h 4424400"/>
              <a:gd name="connsiteX2535" fmla="*/ 5895129 w 9144000"/>
              <a:gd name="connsiteY2535" fmla="*/ 1160597 h 4424400"/>
              <a:gd name="connsiteX2536" fmla="*/ 5900894 w 9144000"/>
              <a:gd name="connsiteY2536" fmla="*/ 1160816 h 4424400"/>
              <a:gd name="connsiteX2537" fmla="*/ 5936279 w 9144000"/>
              <a:gd name="connsiteY2537" fmla="*/ 1187248 h 4424400"/>
              <a:gd name="connsiteX2538" fmla="*/ 6065783 w 9144000"/>
              <a:gd name="connsiteY2538" fmla="*/ 1365348 h 4424400"/>
              <a:gd name="connsiteX2539" fmla="*/ 6064305 w 9144000"/>
              <a:gd name="connsiteY2539" fmla="*/ 1405274 h 4424400"/>
              <a:gd name="connsiteX2540" fmla="*/ 5937473 w 9144000"/>
              <a:gd name="connsiteY2540" fmla="*/ 1624434 h 4424400"/>
              <a:gd name="connsiteX2541" fmla="*/ 5900931 w 9144000"/>
              <a:gd name="connsiteY2541" fmla="*/ 1655892 h 4424400"/>
              <a:gd name="connsiteX2542" fmla="*/ 5895165 w 9144000"/>
              <a:gd name="connsiteY2542" fmla="*/ 1656158 h 4424400"/>
              <a:gd name="connsiteX2543" fmla="*/ 5893817 w 9144000"/>
              <a:gd name="connsiteY2543" fmla="*/ 1656158 h 4424400"/>
              <a:gd name="connsiteX2544" fmla="*/ 5859463 w 9144000"/>
              <a:gd name="connsiteY2544" fmla="*/ 1656158 h 4424400"/>
              <a:gd name="connsiteX2545" fmla="*/ 5714930 w 9144000"/>
              <a:gd name="connsiteY2545" fmla="*/ 1656158 h 4424400"/>
              <a:gd name="connsiteX2546" fmla="*/ 5680574 w 9144000"/>
              <a:gd name="connsiteY2546" fmla="*/ 1656158 h 4424400"/>
              <a:gd name="connsiteX2547" fmla="*/ 5679225 w 9144000"/>
              <a:gd name="connsiteY2547" fmla="*/ 1656158 h 4424400"/>
              <a:gd name="connsiteX2548" fmla="*/ 5672881 w 9144000"/>
              <a:gd name="connsiteY2548" fmla="*/ 1655717 h 4424400"/>
              <a:gd name="connsiteX2549" fmla="*/ 5649042 w 9144000"/>
              <a:gd name="connsiteY2549" fmla="*/ 1602110 h 4424400"/>
              <a:gd name="connsiteX2550" fmla="*/ 5774176 w 9144000"/>
              <a:gd name="connsiteY2550" fmla="*/ 1385940 h 4424400"/>
              <a:gd name="connsiteX2551" fmla="*/ 5648026 w 9144000"/>
              <a:gd name="connsiteY2551" fmla="*/ 1212455 h 4424400"/>
              <a:gd name="connsiteX2552" fmla="*/ 5672845 w 9144000"/>
              <a:gd name="connsiteY2552" fmla="*/ 1160961 h 4424400"/>
              <a:gd name="connsiteX2553" fmla="*/ 5679190 w 9144000"/>
              <a:gd name="connsiteY2553" fmla="*/ 1160597 h 4424400"/>
              <a:gd name="connsiteX2554" fmla="*/ 6634292 w 9144000"/>
              <a:gd name="connsiteY2554" fmla="*/ 1160595 h 4424400"/>
              <a:gd name="connsiteX2555" fmla="*/ 6635640 w 9144000"/>
              <a:gd name="connsiteY2555" fmla="*/ 1160595 h 4424400"/>
              <a:gd name="connsiteX2556" fmla="*/ 6669997 w 9144000"/>
              <a:gd name="connsiteY2556" fmla="*/ 1160595 h 4424400"/>
              <a:gd name="connsiteX2557" fmla="*/ 6814528 w 9144000"/>
              <a:gd name="connsiteY2557" fmla="*/ 1160595 h 4424400"/>
              <a:gd name="connsiteX2558" fmla="*/ 6848885 w 9144000"/>
              <a:gd name="connsiteY2558" fmla="*/ 1160595 h 4424400"/>
              <a:gd name="connsiteX2559" fmla="*/ 6850233 w 9144000"/>
              <a:gd name="connsiteY2559" fmla="*/ 1160595 h 4424400"/>
              <a:gd name="connsiteX2560" fmla="*/ 6855998 w 9144000"/>
              <a:gd name="connsiteY2560" fmla="*/ 1160815 h 4424400"/>
              <a:gd name="connsiteX2561" fmla="*/ 6891382 w 9144000"/>
              <a:gd name="connsiteY2561" fmla="*/ 1187246 h 4424400"/>
              <a:gd name="connsiteX2562" fmla="*/ 7020887 w 9144000"/>
              <a:gd name="connsiteY2562" fmla="*/ 1365347 h 4424400"/>
              <a:gd name="connsiteX2563" fmla="*/ 7019408 w 9144000"/>
              <a:gd name="connsiteY2563" fmla="*/ 1405274 h 4424400"/>
              <a:gd name="connsiteX2564" fmla="*/ 6892576 w 9144000"/>
              <a:gd name="connsiteY2564" fmla="*/ 1624433 h 4424400"/>
              <a:gd name="connsiteX2565" fmla="*/ 6856034 w 9144000"/>
              <a:gd name="connsiteY2565" fmla="*/ 1655892 h 4424400"/>
              <a:gd name="connsiteX2566" fmla="*/ 6850269 w 9144000"/>
              <a:gd name="connsiteY2566" fmla="*/ 1656157 h 4424400"/>
              <a:gd name="connsiteX2567" fmla="*/ 6848921 w 9144000"/>
              <a:gd name="connsiteY2567" fmla="*/ 1656157 h 4424400"/>
              <a:gd name="connsiteX2568" fmla="*/ 6814564 w 9144000"/>
              <a:gd name="connsiteY2568" fmla="*/ 1656157 h 4424400"/>
              <a:gd name="connsiteX2569" fmla="*/ 6670033 w 9144000"/>
              <a:gd name="connsiteY2569" fmla="*/ 1656157 h 4424400"/>
              <a:gd name="connsiteX2570" fmla="*/ 6635676 w 9144000"/>
              <a:gd name="connsiteY2570" fmla="*/ 1656157 h 4424400"/>
              <a:gd name="connsiteX2571" fmla="*/ 6634328 w 9144000"/>
              <a:gd name="connsiteY2571" fmla="*/ 1656157 h 4424400"/>
              <a:gd name="connsiteX2572" fmla="*/ 6627983 w 9144000"/>
              <a:gd name="connsiteY2572" fmla="*/ 1655716 h 4424400"/>
              <a:gd name="connsiteX2573" fmla="*/ 6604146 w 9144000"/>
              <a:gd name="connsiteY2573" fmla="*/ 1602110 h 4424400"/>
              <a:gd name="connsiteX2574" fmla="*/ 6729280 w 9144000"/>
              <a:gd name="connsiteY2574" fmla="*/ 1385939 h 4424400"/>
              <a:gd name="connsiteX2575" fmla="*/ 6603129 w 9144000"/>
              <a:gd name="connsiteY2575" fmla="*/ 1212454 h 4424400"/>
              <a:gd name="connsiteX2576" fmla="*/ 6627947 w 9144000"/>
              <a:gd name="connsiteY2576" fmla="*/ 1160960 h 4424400"/>
              <a:gd name="connsiteX2577" fmla="*/ 6634292 w 9144000"/>
              <a:gd name="connsiteY2577" fmla="*/ 1160595 h 4424400"/>
              <a:gd name="connsiteX2578" fmla="*/ 7589396 w 9144000"/>
              <a:gd name="connsiteY2578" fmla="*/ 1160594 h 4424400"/>
              <a:gd name="connsiteX2579" fmla="*/ 7590744 w 9144000"/>
              <a:gd name="connsiteY2579" fmla="*/ 1160594 h 4424400"/>
              <a:gd name="connsiteX2580" fmla="*/ 7625101 w 9144000"/>
              <a:gd name="connsiteY2580" fmla="*/ 1160594 h 4424400"/>
              <a:gd name="connsiteX2581" fmla="*/ 7769632 w 9144000"/>
              <a:gd name="connsiteY2581" fmla="*/ 1160594 h 4424400"/>
              <a:gd name="connsiteX2582" fmla="*/ 7803989 w 9144000"/>
              <a:gd name="connsiteY2582" fmla="*/ 1160594 h 4424400"/>
              <a:gd name="connsiteX2583" fmla="*/ 7805337 w 9144000"/>
              <a:gd name="connsiteY2583" fmla="*/ 1160594 h 4424400"/>
              <a:gd name="connsiteX2584" fmla="*/ 7811102 w 9144000"/>
              <a:gd name="connsiteY2584" fmla="*/ 1160814 h 4424400"/>
              <a:gd name="connsiteX2585" fmla="*/ 7846486 w 9144000"/>
              <a:gd name="connsiteY2585" fmla="*/ 1187245 h 4424400"/>
              <a:gd name="connsiteX2586" fmla="*/ 7975991 w 9144000"/>
              <a:gd name="connsiteY2586" fmla="*/ 1365346 h 4424400"/>
              <a:gd name="connsiteX2587" fmla="*/ 7974512 w 9144000"/>
              <a:gd name="connsiteY2587" fmla="*/ 1405272 h 4424400"/>
              <a:gd name="connsiteX2588" fmla="*/ 7847680 w 9144000"/>
              <a:gd name="connsiteY2588" fmla="*/ 1624432 h 4424400"/>
              <a:gd name="connsiteX2589" fmla="*/ 7811138 w 9144000"/>
              <a:gd name="connsiteY2589" fmla="*/ 1655891 h 4424400"/>
              <a:gd name="connsiteX2590" fmla="*/ 7805373 w 9144000"/>
              <a:gd name="connsiteY2590" fmla="*/ 1656156 h 4424400"/>
              <a:gd name="connsiteX2591" fmla="*/ 7804025 w 9144000"/>
              <a:gd name="connsiteY2591" fmla="*/ 1656156 h 4424400"/>
              <a:gd name="connsiteX2592" fmla="*/ 7769668 w 9144000"/>
              <a:gd name="connsiteY2592" fmla="*/ 1656156 h 4424400"/>
              <a:gd name="connsiteX2593" fmla="*/ 7625137 w 9144000"/>
              <a:gd name="connsiteY2593" fmla="*/ 1656156 h 4424400"/>
              <a:gd name="connsiteX2594" fmla="*/ 7590780 w 9144000"/>
              <a:gd name="connsiteY2594" fmla="*/ 1656156 h 4424400"/>
              <a:gd name="connsiteX2595" fmla="*/ 7589432 w 9144000"/>
              <a:gd name="connsiteY2595" fmla="*/ 1656156 h 4424400"/>
              <a:gd name="connsiteX2596" fmla="*/ 7583087 w 9144000"/>
              <a:gd name="connsiteY2596" fmla="*/ 1655715 h 4424400"/>
              <a:gd name="connsiteX2597" fmla="*/ 7559250 w 9144000"/>
              <a:gd name="connsiteY2597" fmla="*/ 1602110 h 4424400"/>
              <a:gd name="connsiteX2598" fmla="*/ 7684384 w 9144000"/>
              <a:gd name="connsiteY2598" fmla="*/ 1385938 h 4424400"/>
              <a:gd name="connsiteX2599" fmla="*/ 7558233 w 9144000"/>
              <a:gd name="connsiteY2599" fmla="*/ 1212452 h 4424400"/>
              <a:gd name="connsiteX2600" fmla="*/ 7583051 w 9144000"/>
              <a:gd name="connsiteY2600" fmla="*/ 1160958 h 4424400"/>
              <a:gd name="connsiteX2601" fmla="*/ 7589396 w 9144000"/>
              <a:gd name="connsiteY2601" fmla="*/ 1160594 h 4424400"/>
              <a:gd name="connsiteX2602" fmla="*/ 8544500 w 9144000"/>
              <a:gd name="connsiteY2602" fmla="*/ 1160593 h 4424400"/>
              <a:gd name="connsiteX2603" fmla="*/ 8545848 w 9144000"/>
              <a:gd name="connsiteY2603" fmla="*/ 1160593 h 4424400"/>
              <a:gd name="connsiteX2604" fmla="*/ 8580205 w 9144000"/>
              <a:gd name="connsiteY2604" fmla="*/ 1160593 h 4424400"/>
              <a:gd name="connsiteX2605" fmla="*/ 8724736 w 9144000"/>
              <a:gd name="connsiteY2605" fmla="*/ 1160593 h 4424400"/>
              <a:gd name="connsiteX2606" fmla="*/ 8759093 w 9144000"/>
              <a:gd name="connsiteY2606" fmla="*/ 1160593 h 4424400"/>
              <a:gd name="connsiteX2607" fmla="*/ 8760440 w 9144000"/>
              <a:gd name="connsiteY2607" fmla="*/ 1160593 h 4424400"/>
              <a:gd name="connsiteX2608" fmla="*/ 8766206 w 9144000"/>
              <a:gd name="connsiteY2608" fmla="*/ 1160812 h 4424400"/>
              <a:gd name="connsiteX2609" fmla="*/ 8801590 w 9144000"/>
              <a:gd name="connsiteY2609" fmla="*/ 1187244 h 4424400"/>
              <a:gd name="connsiteX2610" fmla="*/ 8931095 w 9144000"/>
              <a:gd name="connsiteY2610" fmla="*/ 1365345 h 4424400"/>
              <a:gd name="connsiteX2611" fmla="*/ 8929616 w 9144000"/>
              <a:gd name="connsiteY2611" fmla="*/ 1405271 h 4424400"/>
              <a:gd name="connsiteX2612" fmla="*/ 8802784 w 9144000"/>
              <a:gd name="connsiteY2612" fmla="*/ 1624431 h 4424400"/>
              <a:gd name="connsiteX2613" fmla="*/ 8766242 w 9144000"/>
              <a:gd name="connsiteY2613" fmla="*/ 1655890 h 4424400"/>
              <a:gd name="connsiteX2614" fmla="*/ 8760476 w 9144000"/>
              <a:gd name="connsiteY2614" fmla="*/ 1656155 h 4424400"/>
              <a:gd name="connsiteX2615" fmla="*/ 8759129 w 9144000"/>
              <a:gd name="connsiteY2615" fmla="*/ 1656155 h 4424400"/>
              <a:gd name="connsiteX2616" fmla="*/ 8724771 w 9144000"/>
              <a:gd name="connsiteY2616" fmla="*/ 1656155 h 4424400"/>
              <a:gd name="connsiteX2617" fmla="*/ 8580241 w 9144000"/>
              <a:gd name="connsiteY2617" fmla="*/ 1656155 h 4424400"/>
              <a:gd name="connsiteX2618" fmla="*/ 8545884 w 9144000"/>
              <a:gd name="connsiteY2618" fmla="*/ 1656155 h 4424400"/>
              <a:gd name="connsiteX2619" fmla="*/ 8544536 w 9144000"/>
              <a:gd name="connsiteY2619" fmla="*/ 1656155 h 4424400"/>
              <a:gd name="connsiteX2620" fmla="*/ 8538191 w 9144000"/>
              <a:gd name="connsiteY2620" fmla="*/ 1655714 h 4424400"/>
              <a:gd name="connsiteX2621" fmla="*/ 8514353 w 9144000"/>
              <a:gd name="connsiteY2621" fmla="*/ 1602110 h 4424400"/>
              <a:gd name="connsiteX2622" fmla="*/ 8639488 w 9144000"/>
              <a:gd name="connsiteY2622" fmla="*/ 1385937 h 4424400"/>
              <a:gd name="connsiteX2623" fmla="*/ 8513337 w 9144000"/>
              <a:gd name="connsiteY2623" fmla="*/ 1212451 h 4424400"/>
              <a:gd name="connsiteX2624" fmla="*/ 8538155 w 9144000"/>
              <a:gd name="connsiteY2624" fmla="*/ 1160957 h 4424400"/>
              <a:gd name="connsiteX2625" fmla="*/ 8544500 w 9144000"/>
              <a:gd name="connsiteY2625" fmla="*/ 1160593 h 4424400"/>
              <a:gd name="connsiteX2626" fmla="*/ 1381247 w 9144000"/>
              <a:gd name="connsiteY2626" fmla="*/ 974809 h 4424400"/>
              <a:gd name="connsiteX2627" fmla="*/ 1382594 w 9144000"/>
              <a:gd name="connsiteY2627" fmla="*/ 974809 h 4424400"/>
              <a:gd name="connsiteX2628" fmla="*/ 1416953 w 9144000"/>
              <a:gd name="connsiteY2628" fmla="*/ 974809 h 4424400"/>
              <a:gd name="connsiteX2629" fmla="*/ 1561482 w 9144000"/>
              <a:gd name="connsiteY2629" fmla="*/ 974809 h 4424400"/>
              <a:gd name="connsiteX2630" fmla="*/ 1595839 w 9144000"/>
              <a:gd name="connsiteY2630" fmla="*/ 974809 h 4424400"/>
              <a:gd name="connsiteX2631" fmla="*/ 1597187 w 9144000"/>
              <a:gd name="connsiteY2631" fmla="*/ 974809 h 4424400"/>
              <a:gd name="connsiteX2632" fmla="*/ 1602952 w 9144000"/>
              <a:gd name="connsiteY2632" fmla="*/ 975026 h 4424400"/>
              <a:gd name="connsiteX2633" fmla="*/ 1638336 w 9144000"/>
              <a:gd name="connsiteY2633" fmla="*/ 1001458 h 4424400"/>
              <a:gd name="connsiteX2634" fmla="*/ 1767842 w 9144000"/>
              <a:gd name="connsiteY2634" fmla="*/ 1179563 h 4424400"/>
              <a:gd name="connsiteX2635" fmla="*/ 1766363 w 9144000"/>
              <a:gd name="connsiteY2635" fmla="*/ 1219487 h 4424400"/>
              <a:gd name="connsiteX2636" fmla="*/ 1639530 w 9144000"/>
              <a:gd name="connsiteY2636" fmla="*/ 1438642 h 4424400"/>
              <a:gd name="connsiteX2637" fmla="*/ 1602988 w 9144000"/>
              <a:gd name="connsiteY2637" fmla="*/ 1470115 h 4424400"/>
              <a:gd name="connsiteX2638" fmla="*/ 1597222 w 9144000"/>
              <a:gd name="connsiteY2638" fmla="*/ 1470378 h 4424400"/>
              <a:gd name="connsiteX2639" fmla="*/ 1595876 w 9144000"/>
              <a:gd name="connsiteY2639" fmla="*/ 1470378 h 4424400"/>
              <a:gd name="connsiteX2640" fmla="*/ 1561518 w 9144000"/>
              <a:gd name="connsiteY2640" fmla="*/ 1470378 h 4424400"/>
              <a:gd name="connsiteX2641" fmla="*/ 1416988 w 9144000"/>
              <a:gd name="connsiteY2641" fmla="*/ 1470378 h 4424400"/>
              <a:gd name="connsiteX2642" fmla="*/ 1382630 w 9144000"/>
              <a:gd name="connsiteY2642" fmla="*/ 1470378 h 4424400"/>
              <a:gd name="connsiteX2643" fmla="*/ 1381282 w 9144000"/>
              <a:gd name="connsiteY2643" fmla="*/ 1470378 h 4424400"/>
              <a:gd name="connsiteX2644" fmla="*/ 1374938 w 9144000"/>
              <a:gd name="connsiteY2644" fmla="*/ 1469938 h 4424400"/>
              <a:gd name="connsiteX2645" fmla="*/ 1351101 w 9144000"/>
              <a:gd name="connsiteY2645" fmla="*/ 1416328 h 4424400"/>
              <a:gd name="connsiteX2646" fmla="*/ 1476236 w 9144000"/>
              <a:gd name="connsiteY2646" fmla="*/ 1200154 h 4424400"/>
              <a:gd name="connsiteX2647" fmla="*/ 1350085 w 9144000"/>
              <a:gd name="connsiteY2647" fmla="*/ 1026666 h 4424400"/>
              <a:gd name="connsiteX2648" fmla="*/ 1374902 w 9144000"/>
              <a:gd name="connsiteY2648" fmla="*/ 975171 h 4424400"/>
              <a:gd name="connsiteX2649" fmla="*/ 1381247 w 9144000"/>
              <a:gd name="connsiteY2649" fmla="*/ 974809 h 4424400"/>
              <a:gd name="connsiteX2650" fmla="*/ 426143 w 9144000"/>
              <a:gd name="connsiteY2650" fmla="*/ 974809 h 4424400"/>
              <a:gd name="connsiteX2651" fmla="*/ 427491 w 9144000"/>
              <a:gd name="connsiteY2651" fmla="*/ 974809 h 4424400"/>
              <a:gd name="connsiteX2652" fmla="*/ 461848 w 9144000"/>
              <a:gd name="connsiteY2652" fmla="*/ 974809 h 4424400"/>
              <a:gd name="connsiteX2653" fmla="*/ 606378 w 9144000"/>
              <a:gd name="connsiteY2653" fmla="*/ 974809 h 4424400"/>
              <a:gd name="connsiteX2654" fmla="*/ 640736 w 9144000"/>
              <a:gd name="connsiteY2654" fmla="*/ 974809 h 4424400"/>
              <a:gd name="connsiteX2655" fmla="*/ 642083 w 9144000"/>
              <a:gd name="connsiteY2655" fmla="*/ 974809 h 4424400"/>
              <a:gd name="connsiteX2656" fmla="*/ 647848 w 9144000"/>
              <a:gd name="connsiteY2656" fmla="*/ 975027 h 4424400"/>
              <a:gd name="connsiteX2657" fmla="*/ 683232 w 9144000"/>
              <a:gd name="connsiteY2657" fmla="*/ 1001460 h 4424400"/>
              <a:gd name="connsiteX2658" fmla="*/ 812737 w 9144000"/>
              <a:gd name="connsiteY2658" fmla="*/ 1179565 h 4424400"/>
              <a:gd name="connsiteX2659" fmla="*/ 811258 w 9144000"/>
              <a:gd name="connsiteY2659" fmla="*/ 1219489 h 4424400"/>
              <a:gd name="connsiteX2660" fmla="*/ 684427 w 9144000"/>
              <a:gd name="connsiteY2660" fmla="*/ 1438644 h 4424400"/>
              <a:gd name="connsiteX2661" fmla="*/ 647885 w 9144000"/>
              <a:gd name="connsiteY2661" fmla="*/ 1470116 h 4424400"/>
              <a:gd name="connsiteX2662" fmla="*/ 642119 w 9144000"/>
              <a:gd name="connsiteY2662" fmla="*/ 1470380 h 4424400"/>
              <a:gd name="connsiteX2663" fmla="*/ 640771 w 9144000"/>
              <a:gd name="connsiteY2663" fmla="*/ 1470380 h 4424400"/>
              <a:gd name="connsiteX2664" fmla="*/ 606414 w 9144000"/>
              <a:gd name="connsiteY2664" fmla="*/ 1470380 h 4424400"/>
              <a:gd name="connsiteX2665" fmla="*/ 461884 w 9144000"/>
              <a:gd name="connsiteY2665" fmla="*/ 1470380 h 4424400"/>
              <a:gd name="connsiteX2666" fmla="*/ 427527 w 9144000"/>
              <a:gd name="connsiteY2666" fmla="*/ 1470380 h 4424400"/>
              <a:gd name="connsiteX2667" fmla="*/ 426179 w 9144000"/>
              <a:gd name="connsiteY2667" fmla="*/ 1470380 h 4424400"/>
              <a:gd name="connsiteX2668" fmla="*/ 419834 w 9144000"/>
              <a:gd name="connsiteY2668" fmla="*/ 1469940 h 4424400"/>
              <a:gd name="connsiteX2669" fmla="*/ 395997 w 9144000"/>
              <a:gd name="connsiteY2669" fmla="*/ 1416328 h 4424400"/>
              <a:gd name="connsiteX2670" fmla="*/ 521131 w 9144000"/>
              <a:gd name="connsiteY2670" fmla="*/ 1200155 h 4424400"/>
              <a:gd name="connsiteX2671" fmla="*/ 394980 w 9144000"/>
              <a:gd name="connsiteY2671" fmla="*/ 1026667 h 4424400"/>
              <a:gd name="connsiteX2672" fmla="*/ 419798 w 9144000"/>
              <a:gd name="connsiteY2672" fmla="*/ 975172 h 4424400"/>
              <a:gd name="connsiteX2673" fmla="*/ 426143 w 9144000"/>
              <a:gd name="connsiteY2673" fmla="*/ 974809 h 4424400"/>
              <a:gd name="connsiteX2674" fmla="*/ 2336347 w 9144000"/>
              <a:gd name="connsiteY2674" fmla="*/ 974808 h 4424400"/>
              <a:gd name="connsiteX2675" fmla="*/ 2337695 w 9144000"/>
              <a:gd name="connsiteY2675" fmla="*/ 974808 h 4424400"/>
              <a:gd name="connsiteX2676" fmla="*/ 2372052 w 9144000"/>
              <a:gd name="connsiteY2676" fmla="*/ 974808 h 4424400"/>
              <a:gd name="connsiteX2677" fmla="*/ 2516583 w 9144000"/>
              <a:gd name="connsiteY2677" fmla="*/ 974808 h 4424400"/>
              <a:gd name="connsiteX2678" fmla="*/ 2550941 w 9144000"/>
              <a:gd name="connsiteY2678" fmla="*/ 974808 h 4424400"/>
              <a:gd name="connsiteX2679" fmla="*/ 2552289 w 9144000"/>
              <a:gd name="connsiteY2679" fmla="*/ 974808 h 4424400"/>
              <a:gd name="connsiteX2680" fmla="*/ 2558055 w 9144000"/>
              <a:gd name="connsiteY2680" fmla="*/ 975025 h 4424400"/>
              <a:gd name="connsiteX2681" fmla="*/ 2593438 w 9144000"/>
              <a:gd name="connsiteY2681" fmla="*/ 1001457 h 4424400"/>
              <a:gd name="connsiteX2682" fmla="*/ 2722943 w 9144000"/>
              <a:gd name="connsiteY2682" fmla="*/ 1179562 h 4424400"/>
              <a:gd name="connsiteX2683" fmla="*/ 2721465 w 9144000"/>
              <a:gd name="connsiteY2683" fmla="*/ 1219486 h 4424400"/>
              <a:gd name="connsiteX2684" fmla="*/ 2594634 w 9144000"/>
              <a:gd name="connsiteY2684" fmla="*/ 1438641 h 4424400"/>
              <a:gd name="connsiteX2685" fmla="*/ 2558090 w 9144000"/>
              <a:gd name="connsiteY2685" fmla="*/ 1470112 h 4424400"/>
              <a:gd name="connsiteX2686" fmla="*/ 2552324 w 9144000"/>
              <a:gd name="connsiteY2686" fmla="*/ 1470376 h 4424400"/>
              <a:gd name="connsiteX2687" fmla="*/ 2550977 w 9144000"/>
              <a:gd name="connsiteY2687" fmla="*/ 1470376 h 4424400"/>
              <a:gd name="connsiteX2688" fmla="*/ 2516620 w 9144000"/>
              <a:gd name="connsiteY2688" fmla="*/ 1470376 h 4424400"/>
              <a:gd name="connsiteX2689" fmla="*/ 2372088 w 9144000"/>
              <a:gd name="connsiteY2689" fmla="*/ 1470376 h 4424400"/>
              <a:gd name="connsiteX2690" fmla="*/ 2337731 w 9144000"/>
              <a:gd name="connsiteY2690" fmla="*/ 1470376 h 4424400"/>
              <a:gd name="connsiteX2691" fmla="*/ 2336384 w 9144000"/>
              <a:gd name="connsiteY2691" fmla="*/ 1470376 h 4424400"/>
              <a:gd name="connsiteX2692" fmla="*/ 2330039 w 9144000"/>
              <a:gd name="connsiteY2692" fmla="*/ 1469937 h 4424400"/>
              <a:gd name="connsiteX2693" fmla="*/ 2306201 w 9144000"/>
              <a:gd name="connsiteY2693" fmla="*/ 1416327 h 4424400"/>
              <a:gd name="connsiteX2694" fmla="*/ 2431337 w 9144000"/>
              <a:gd name="connsiteY2694" fmla="*/ 1200153 h 4424400"/>
              <a:gd name="connsiteX2695" fmla="*/ 2305184 w 9144000"/>
              <a:gd name="connsiteY2695" fmla="*/ 1026665 h 4424400"/>
              <a:gd name="connsiteX2696" fmla="*/ 2330002 w 9144000"/>
              <a:gd name="connsiteY2696" fmla="*/ 975169 h 4424400"/>
              <a:gd name="connsiteX2697" fmla="*/ 2336347 w 9144000"/>
              <a:gd name="connsiteY2697" fmla="*/ 974808 h 4424400"/>
              <a:gd name="connsiteX2698" fmla="*/ 3291449 w 9144000"/>
              <a:gd name="connsiteY2698" fmla="*/ 974806 h 4424400"/>
              <a:gd name="connsiteX2699" fmla="*/ 3292798 w 9144000"/>
              <a:gd name="connsiteY2699" fmla="*/ 974806 h 4424400"/>
              <a:gd name="connsiteX2700" fmla="*/ 3327154 w 9144000"/>
              <a:gd name="connsiteY2700" fmla="*/ 974806 h 4424400"/>
              <a:gd name="connsiteX2701" fmla="*/ 3471684 w 9144000"/>
              <a:gd name="connsiteY2701" fmla="*/ 974806 h 4424400"/>
              <a:gd name="connsiteX2702" fmla="*/ 3506041 w 9144000"/>
              <a:gd name="connsiteY2702" fmla="*/ 974806 h 4424400"/>
              <a:gd name="connsiteX2703" fmla="*/ 3507390 w 9144000"/>
              <a:gd name="connsiteY2703" fmla="*/ 974806 h 4424400"/>
              <a:gd name="connsiteX2704" fmla="*/ 3513155 w 9144000"/>
              <a:gd name="connsiteY2704" fmla="*/ 975024 h 4424400"/>
              <a:gd name="connsiteX2705" fmla="*/ 3548540 w 9144000"/>
              <a:gd name="connsiteY2705" fmla="*/ 1001456 h 4424400"/>
              <a:gd name="connsiteX2706" fmla="*/ 3678044 w 9144000"/>
              <a:gd name="connsiteY2706" fmla="*/ 1179561 h 4424400"/>
              <a:gd name="connsiteX2707" fmla="*/ 3676567 w 9144000"/>
              <a:gd name="connsiteY2707" fmla="*/ 1219485 h 4424400"/>
              <a:gd name="connsiteX2708" fmla="*/ 3549734 w 9144000"/>
              <a:gd name="connsiteY2708" fmla="*/ 1438641 h 4424400"/>
              <a:gd name="connsiteX2709" fmla="*/ 3513191 w 9144000"/>
              <a:gd name="connsiteY2709" fmla="*/ 1470111 h 4424400"/>
              <a:gd name="connsiteX2710" fmla="*/ 3507427 w 9144000"/>
              <a:gd name="connsiteY2710" fmla="*/ 1470374 h 4424400"/>
              <a:gd name="connsiteX2711" fmla="*/ 3506077 w 9144000"/>
              <a:gd name="connsiteY2711" fmla="*/ 1470374 h 4424400"/>
              <a:gd name="connsiteX2712" fmla="*/ 3471721 w 9144000"/>
              <a:gd name="connsiteY2712" fmla="*/ 1470374 h 4424400"/>
              <a:gd name="connsiteX2713" fmla="*/ 3327191 w 9144000"/>
              <a:gd name="connsiteY2713" fmla="*/ 1470374 h 4424400"/>
              <a:gd name="connsiteX2714" fmla="*/ 3292835 w 9144000"/>
              <a:gd name="connsiteY2714" fmla="*/ 1470374 h 4424400"/>
              <a:gd name="connsiteX2715" fmla="*/ 3291486 w 9144000"/>
              <a:gd name="connsiteY2715" fmla="*/ 1470374 h 4424400"/>
              <a:gd name="connsiteX2716" fmla="*/ 3285142 w 9144000"/>
              <a:gd name="connsiteY2716" fmla="*/ 1469935 h 4424400"/>
              <a:gd name="connsiteX2717" fmla="*/ 3261304 w 9144000"/>
              <a:gd name="connsiteY2717" fmla="*/ 1416325 h 4424400"/>
              <a:gd name="connsiteX2718" fmla="*/ 3386438 w 9144000"/>
              <a:gd name="connsiteY2718" fmla="*/ 1200152 h 4424400"/>
              <a:gd name="connsiteX2719" fmla="*/ 3260288 w 9144000"/>
              <a:gd name="connsiteY2719" fmla="*/ 1026664 h 4424400"/>
              <a:gd name="connsiteX2720" fmla="*/ 3285106 w 9144000"/>
              <a:gd name="connsiteY2720" fmla="*/ 975169 h 4424400"/>
              <a:gd name="connsiteX2721" fmla="*/ 3291449 w 9144000"/>
              <a:gd name="connsiteY2721" fmla="*/ 974806 h 4424400"/>
              <a:gd name="connsiteX2722" fmla="*/ 4246535 w 9144000"/>
              <a:gd name="connsiteY2722" fmla="*/ 974805 h 4424400"/>
              <a:gd name="connsiteX2723" fmla="*/ 4247882 w 9144000"/>
              <a:gd name="connsiteY2723" fmla="*/ 974805 h 4424400"/>
              <a:gd name="connsiteX2724" fmla="*/ 4282239 w 9144000"/>
              <a:gd name="connsiteY2724" fmla="*/ 974805 h 4424400"/>
              <a:gd name="connsiteX2725" fmla="*/ 4426770 w 9144000"/>
              <a:gd name="connsiteY2725" fmla="*/ 974805 h 4424400"/>
              <a:gd name="connsiteX2726" fmla="*/ 4461128 w 9144000"/>
              <a:gd name="connsiteY2726" fmla="*/ 974805 h 4424400"/>
              <a:gd name="connsiteX2727" fmla="*/ 4462477 w 9144000"/>
              <a:gd name="connsiteY2727" fmla="*/ 974805 h 4424400"/>
              <a:gd name="connsiteX2728" fmla="*/ 4468241 w 9144000"/>
              <a:gd name="connsiteY2728" fmla="*/ 975023 h 4424400"/>
              <a:gd name="connsiteX2729" fmla="*/ 4503624 w 9144000"/>
              <a:gd name="connsiteY2729" fmla="*/ 1001454 h 4424400"/>
              <a:gd name="connsiteX2730" fmla="*/ 4633130 w 9144000"/>
              <a:gd name="connsiteY2730" fmla="*/ 1179559 h 4424400"/>
              <a:gd name="connsiteX2731" fmla="*/ 4631652 w 9144000"/>
              <a:gd name="connsiteY2731" fmla="*/ 1219483 h 4424400"/>
              <a:gd name="connsiteX2732" fmla="*/ 4504818 w 9144000"/>
              <a:gd name="connsiteY2732" fmla="*/ 1438640 h 4424400"/>
              <a:gd name="connsiteX2733" fmla="*/ 4468276 w 9144000"/>
              <a:gd name="connsiteY2733" fmla="*/ 1470108 h 4424400"/>
              <a:gd name="connsiteX2734" fmla="*/ 4462511 w 9144000"/>
              <a:gd name="connsiteY2734" fmla="*/ 1470372 h 4424400"/>
              <a:gd name="connsiteX2735" fmla="*/ 4461163 w 9144000"/>
              <a:gd name="connsiteY2735" fmla="*/ 1470372 h 4424400"/>
              <a:gd name="connsiteX2736" fmla="*/ 4426806 w 9144000"/>
              <a:gd name="connsiteY2736" fmla="*/ 1470372 h 4424400"/>
              <a:gd name="connsiteX2737" fmla="*/ 4282276 w 9144000"/>
              <a:gd name="connsiteY2737" fmla="*/ 1470372 h 4424400"/>
              <a:gd name="connsiteX2738" fmla="*/ 4247918 w 9144000"/>
              <a:gd name="connsiteY2738" fmla="*/ 1470372 h 4424400"/>
              <a:gd name="connsiteX2739" fmla="*/ 4246571 w 9144000"/>
              <a:gd name="connsiteY2739" fmla="*/ 1470372 h 4424400"/>
              <a:gd name="connsiteX2740" fmla="*/ 4240226 w 9144000"/>
              <a:gd name="connsiteY2740" fmla="*/ 1469933 h 4424400"/>
              <a:gd name="connsiteX2741" fmla="*/ 4216387 w 9144000"/>
              <a:gd name="connsiteY2741" fmla="*/ 1416324 h 4424400"/>
              <a:gd name="connsiteX2742" fmla="*/ 4341522 w 9144000"/>
              <a:gd name="connsiteY2742" fmla="*/ 1200150 h 4424400"/>
              <a:gd name="connsiteX2743" fmla="*/ 4215370 w 9144000"/>
              <a:gd name="connsiteY2743" fmla="*/ 1026663 h 4424400"/>
              <a:gd name="connsiteX2744" fmla="*/ 4240189 w 9144000"/>
              <a:gd name="connsiteY2744" fmla="*/ 975168 h 4424400"/>
              <a:gd name="connsiteX2745" fmla="*/ 4246535 w 9144000"/>
              <a:gd name="connsiteY2745" fmla="*/ 974805 h 4424400"/>
              <a:gd name="connsiteX2746" fmla="*/ 5201639 w 9144000"/>
              <a:gd name="connsiteY2746" fmla="*/ 974804 h 4424400"/>
              <a:gd name="connsiteX2747" fmla="*/ 5202987 w 9144000"/>
              <a:gd name="connsiteY2747" fmla="*/ 974804 h 4424400"/>
              <a:gd name="connsiteX2748" fmla="*/ 5237344 w 9144000"/>
              <a:gd name="connsiteY2748" fmla="*/ 974804 h 4424400"/>
              <a:gd name="connsiteX2749" fmla="*/ 5381874 w 9144000"/>
              <a:gd name="connsiteY2749" fmla="*/ 974804 h 4424400"/>
              <a:gd name="connsiteX2750" fmla="*/ 5416232 w 9144000"/>
              <a:gd name="connsiteY2750" fmla="*/ 974804 h 4424400"/>
              <a:gd name="connsiteX2751" fmla="*/ 5417579 w 9144000"/>
              <a:gd name="connsiteY2751" fmla="*/ 974804 h 4424400"/>
              <a:gd name="connsiteX2752" fmla="*/ 5423345 w 9144000"/>
              <a:gd name="connsiteY2752" fmla="*/ 975022 h 4424400"/>
              <a:gd name="connsiteX2753" fmla="*/ 5458728 w 9144000"/>
              <a:gd name="connsiteY2753" fmla="*/ 1001453 h 4424400"/>
              <a:gd name="connsiteX2754" fmla="*/ 5588233 w 9144000"/>
              <a:gd name="connsiteY2754" fmla="*/ 1179558 h 4424400"/>
              <a:gd name="connsiteX2755" fmla="*/ 5586753 w 9144000"/>
              <a:gd name="connsiteY2755" fmla="*/ 1219482 h 4424400"/>
              <a:gd name="connsiteX2756" fmla="*/ 5459923 w 9144000"/>
              <a:gd name="connsiteY2756" fmla="*/ 1438639 h 4424400"/>
              <a:gd name="connsiteX2757" fmla="*/ 5423381 w 9144000"/>
              <a:gd name="connsiteY2757" fmla="*/ 1470107 h 4424400"/>
              <a:gd name="connsiteX2758" fmla="*/ 5417615 w 9144000"/>
              <a:gd name="connsiteY2758" fmla="*/ 1470370 h 4424400"/>
              <a:gd name="connsiteX2759" fmla="*/ 5416267 w 9144000"/>
              <a:gd name="connsiteY2759" fmla="*/ 1470370 h 4424400"/>
              <a:gd name="connsiteX2760" fmla="*/ 5381911 w 9144000"/>
              <a:gd name="connsiteY2760" fmla="*/ 1470370 h 4424400"/>
              <a:gd name="connsiteX2761" fmla="*/ 5237379 w 9144000"/>
              <a:gd name="connsiteY2761" fmla="*/ 1470370 h 4424400"/>
              <a:gd name="connsiteX2762" fmla="*/ 5203022 w 9144000"/>
              <a:gd name="connsiteY2762" fmla="*/ 1470370 h 4424400"/>
              <a:gd name="connsiteX2763" fmla="*/ 5201674 w 9144000"/>
              <a:gd name="connsiteY2763" fmla="*/ 1470370 h 4424400"/>
              <a:gd name="connsiteX2764" fmla="*/ 5195331 w 9144000"/>
              <a:gd name="connsiteY2764" fmla="*/ 1469931 h 4424400"/>
              <a:gd name="connsiteX2765" fmla="*/ 5171492 w 9144000"/>
              <a:gd name="connsiteY2765" fmla="*/ 1416324 h 4424400"/>
              <a:gd name="connsiteX2766" fmla="*/ 5296628 w 9144000"/>
              <a:gd name="connsiteY2766" fmla="*/ 1200149 h 4424400"/>
              <a:gd name="connsiteX2767" fmla="*/ 5170476 w 9144000"/>
              <a:gd name="connsiteY2767" fmla="*/ 1026661 h 4424400"/>
              <a:gd name="connsiteX2768" fmla="*/ 5195293 w 9144000"/>
              <a:gd name="connsiteY2768" fmla="*/ 975167 h 4424400"/>
              <a:gd name="connsiteX2769" fmla="*/ 5201639 w 9144000"/>
              <a:gd name="connsiteY2769" fmla="*/ 974804 h 4424400"/>
              <a:gd name="connsiteX2770" fmla="*/ 6156740 w 9144000"/>
              <a:gd name="connsiteY2770" fmla="*/ 974802 h 4424400"/>
              <a:gd name="connsiteX2771" fmla="*/ 6158088 w 9144000"/>
              <a:gd name="connsiteY2771" fmla="*/ 974802 h 4424400"/>
              <a:gd name="connsiteX2772" fmla="*/ 6192445 w 9144000"/>
              <a:gd name="connsiteY2772" fmla="*/ 974802 h 4424400"/>
              <a:gd name="connsiteX2773" fmla="*/ 6336976 w 9144000"/>
              <a:gd name="connsiteY2773" fmla="*/ 974802 h 4424400"/>
              <a:gd name="connsiteX2774" fmla="*/ 6371333 w 9144000"/>
              <a:gd name="connsiteY2774" fmla="*/ 974802 h 4424400"/>
              <a:gd name="connsiteX2775" fmla="*/ 6372681 w 9144000"/>
              <a:gd name="connsiteY2775" fmla="*/ 974802 h 4424400"/>
              <a:gd name="connsiteX2776" fmla="*/ 6378446 w 9144000"/>
              <a:gd name="connsiteY2776" fmla="*/ 975021 h 4424400"/>
              <a:gd name="connsiteX2777" fmla="*/ 6413830 w 9144000"/>
              <a:gd name="connsiteY2777" fmla="*/ 1001452 h 4424400"/>
              <a:gd name="connsiteX2778" fmla="*/ 6543335 w 9144000"/>
              <a:gd name="connsiteY2778" fmla="*/ 1179557 h 4424400"/>
              <a:gd name="connsiteX2779" fmla="*/ 6541856 w 9144000"/>
              <a:gd name="connsiteY2779" fmla="*/ 1219481 h 4424400"/>
              <a:gd name="connsiteX2780" fmla="*/ 6415024 w 9144000"/>
              <a:gd name="connsiteY2780" fmla="*/ 1438638 h 4424400"/>
              <a:gd name="connsiteX2781" fmla="*/ 6378482 w 9144000"/>
              <a:gd name="connsiteY2781" fmla="*/ 1470105 h 4424400"/>
              <a:gd name="connsiteX2782" fmla="*/ 6372717 w 9144000"/>
              <a:gd name="connsiteY2782" fmla="*/ 1470369 h 4424400"/>
              <a:gd name="connsiteX2783" fmla="*/ 6371369 w 9144000"/>
              <a:gd name="connsiteY2783" fmla="*/ 1470369 h 4424400"/>
              <a:gd name="connsiteX2784" fmla="*/ 6337012 w 9144000"/>
              <a:gd name="connsiteY2784" fmla="*/ 1470369 h 4424400"/>
              <a:gd name="connsiteX2785" fmla="*/ 6192481 w 9144000"/>
              <a:gd name="connsiteY2785" fmla="*/ 1470369 h 4424400"/>
              <a:gd name="connsiteX2786" fmla="*/ 6158124 w 9144000"/>
              <a:gd name="connsiteY2786" fmla="*/ 1470369 h 4424400"/>
              <a:gd name="connsiteX2787" fmla="*/ 6156776 w 9144000"/>
              <a:gd name="connsiteY2787" fmla="*/ 1470369 h 4424400"/>
              <a:gd name="connsiteX2788" fmla="*/ 6150431 w 9144000"/>
              <a:gd name="connsiteY2788" fmla="*/ 1469929 h 4424400"/>
              <a:gd name="connsiteX2789" fmla="*/ 6126594 w 9144000"/>
              <a:gd name="connsiteY2789" fmla="*/ 1416323 h 4424400"/>
              <a:gd name="connsiteX2790" fmla="*/ 6251728 w 9144000"/>
              <a:gd name="connsiteY2790" fmla="*/ 1200148 h 4424400"/>
              <a:gd name="connsiteX2791" fmla="*/ 6125577 w 9144000"/>
              <a:gd name="connsiteY2791" fmla="*/ 1026660 h 4424400"/>
              <a:gd name="connsiteX2792" fmla="*/ 6150395 w 9144000"/>
              <a:gd name="connsiteY2792" fmla="*/ 975165 h 4424400"/>
              <a:gd name="connsiteX2793" fmla="*/ 6156740 w 9144000"/>
              <a:gd name="connsiteY2793" fmla="*/ 974802 h 4424400"/>
              <a:gd name="connsiteX2794" fmla="*/ 7111844 w 9144000"/>
              <a:gd name="connsiteY2794" fmla="*/ 974801 h 4424400"/>
              <a:gd name="connsiteX2795" fmla="*/ 7113192 w 9144000"/>
              <a:gd name="connsiteY2795" fmla="*/ 974801 h 4424400"/>
              <a:gd name="connsiteX2796" fmla="*/ 7147549 w 9144000"/>
              <a:gd name="connsiteY2796" fmla="*/ 974801 h 4424400"/>
              <a:gd name="connsiteX2797" fmla="*/ 7292080 w 9144000"/>
              <a:gd name="connsiteY2797" fmla="*/ 974801 h 4424400"/>
              <a:gd name="connsiteX2798" fmla="*/ 7326437 w 9144000"/>
              <a:gd name="connsiteY2798" fmla="*/ 974801 h 4424400"/>
              <a:gd name="connsiteX2799" fmla="*/ 7327785 w 9144000"/>
              <a:gd name="connsiteY2799" fmla="*/ 974801 h 4424400"/>
              <a:gd name="connsiteX2800" fmla="*/ 7333550 w 9144000"/>
              <a:gd name="connsiteY2800" fmla="*/ 975019 h 4424400"/>
              <a:gd name="connsiteX2801" fmla="*/ 7368934 w 9144000"/>
              <a:gd name="connsiteY2801" fmla="*/ 1001450 h 4424400"/>
              <a:gd name="connsiteX2802" fmla="*/ 7498439 w 9144000"/>
              <a:gd name="connsiteY2802" fmla="*/ 1179555 h 4424400"/>
              <a:gd name="connsiteX2803" fmla="*/ 7496960 w 9144000"/>
              <a:gd name="connsiteY2803" fmla="*/ 1219480 h 4424400"/>
              <a:gd name="connsiteX2804" fmla="*/ 7370128 w 9144000"/>
              <a:gd name="connsiteY2804" fmla="*/ 1438637 h 4424400"/>
              <a:gd name="connsiteX2805" fmla="*/ 7333586 w 9144000"/>
              <a:gd name="connsiteY2805" fmla="*/ 1470103 h 4424400"/>
              <a:gd name="connsiteX2806" fmla="*/ 7327821 w 9144000"/>
              <a:gd name="connsiteY2806" fmla="*/ 1470367 h 4424400"/>
              <a:gd name="connsiteX2807" fmla="*/ 7326473 w 9144000"/>
              <a:gd name="connsiteY2807" fmla="*/ 1470367 h 4424400"/>
              <a:gd name="connsiteX2808" fmla="*/ 7292116 w 9144000"/>
              <a:gd name="connsiteY2808" fmla="*/ 1470367 h 4424400"/>
              <a:gd name="connsiteX2809" fmla="*/ 7147585 w 9144000"/>
              <a:gd name="connsiteY2809" fmla="*/ 1470367 h 4424400"/>
              <a:gd name="connsiteX2810" fmla="*/ 7113228 w 9144000"/>
              <a:gd name="connsiteY2810" fmla="*/ 1470367 h 4424400"/>
              <a:gd name="connsiteX2811" fmla="*/ 7111880 w 9144000"/>
              <a:gd name="connsiteY2811" fmla="*/ 1470367 h 4424400"/>
              <a:gd name="connsiteX2812" fmla="*/ 7105535 w 9144000"/>
              <a:gd name="connsiteY2812" fmla="*/ 1469927 h 4424400"/>
              <a:gd name="connsiteX2813" fmla="*/ 7081698 w 9144000"/>
              <a:gd name="connsiteY2813" fmla="*/ 1416322 h 4424400"/>
              <a:gd name="connsiteX2814" fmla="*/ 7206832 w 9144000"/>
              <a:gd name="connsiteY2814" fmla="*/ 1200146 h 4424400"/>
              <a:gd name="connsiteX2815" fmla="*/ 7080681 w 9144000"/>
              <a:gd name="connsiteY2815" fmla="*/ 1026659 h 4424400"/>
              <a:gd name="connsiteX2816" fmla="*/ 7105499 w 9144000"/>
              <a:gd name="connsiteY2816" fmla="*/ 975165 h 4424400"/>
              <a:gd name="connsiteX2817" fmla="*/ 7111844 w 9144000"/>
              <a:gd name="connsiteY2817" fmla="*/ 974801 h 4424400"/>
              <a:gd name="connsiteX2818" fmla="*/ 8066948 w 9144000"/>
              <a:gd name="connsiteY2818" fmla="*/ 974800 h 4424400"/>
              <a:gd name="connsiteX2819" fmla="*/ 8068296 w 9144000"/>
              <a:gd name="connsiteY2819" fmla="*/ 974800 h 4424400"/>
              <a:gd name="connsiteX2820" fmla="*/ 8102653 w 9144000"/>
              <a:gd name="connsiteY2820" fmla="*/ 974800 h 4424400"/>
              <a:gd name="connsiteX2821" fmla="*/ 8247184 w 9144000"/>
              <a:gd name="connsiteY2821" fmla="*/ 974800 h 4424400"/>
              <a:gd name="connsiteX2822" fmla="*/ 8281541 w 9144000"/>
              <a:gd name="connsiteY2822" fmla="*/ 974800 h 4424400"/>
              <a:gd name="connsiteX2823" fmla="*/ 8282889 w 9144000"/>
              <a:gd name="connsiteY2823" fmla="*/ 974800 h 4424400"/>
              <a:gd name="connsiteX2824" fmla="*/ 8288654 w 9144000"/>
              <a:gd name="connsiteY2824" fmla="*/ 975019 h 4424400"/>
              <a:gd name="connsiteX2825" fmla="*/ 8324038 w 9144000"/>
              <a:gd name="connsiteY2825" fmla="*/ 1001449 h 4424400"/>
              <a:gd name="connsiteX2826" fmla="*/ 8453543 w 9144000"/>
              <a:gd name="connsiteY2826" fmla="*/ 1179554 h 4424400"/>
              <a:gd name="connsiteX2827" fmla="*/ 8452064 w 9144000"/>
              <a:gd name="connsiteY2827" fmla="*/ 1219478 h 4424400"/>
              <a:gd name="connsiteX2828" fmla="*/ 8325232 w 9144000"/>
              <a:gd name="connsiteY2828" fmla="*/ 1438636 h 4424400"/>
              <a:gd name="connsiteX2829" fmla="*/ 8288690 w 9144000"/>
              <a:gd name="connsiteY2829" fmla="*/ 1470101 h 4424400"/>
              <a:gd name="connsiteX2830" fmla="*/ 8282925 w 9144000"/>
              <a:gd name="connsiteY2830" fmla="*/ 1470365 h 4424400"/>
              <a:gd name="connsiteX2831" fmla="*/ 8281577 w 9144000"/>
              <a:gd name="connsiteY2831" fmla="*/ 1470365 h 4424400"/>
              <a:gd name="connsiteX2832" fmla="*/ 8247220 w 9144000"/>
              <a:gd name="connsiteY2832" fmla="*/ 1470365 h 4424400"/>
              <a:gd name="connsiteX2833" fmla="*/ 8102689 w 9144000"/>
              <a:gd name="connsiteY2833" fmla="*/ 1470365 h 4424400"/>
              <a:gd name="connsiteX2834" fmla="*/ 8068332 w 9144000"/>
              <a:gd name="connsiteY2834" fmla="*/ 1470365 h 4424400"/>
              <a:gd name="connsiteX2835" fmla="*/ 8066984 w 9144000"/>
              <a:gd name="connsiteY2835" fmla="*/ 1470365 h 4424400"/>
              <a:gd name="connsiteX2836" fmla="*/ 8060639 w 9144000"/>
              <a:gd name="connsiteY2836" fmla="*/ 1469925 h 4424400"/>
              <a:gd name="connsiteX2837" fmla="*/ 8036802 w 9144000"/>
              <a:gd name="connsiteY2837" fmla="*/ 1416321 h 4424400"/>
              <a:gd name="connsiteX2838" fmla="*/ 8161936 w 9144000"/>
              <a:gd name="connsiteY2838" fmla="*/ 1200145 h 4424400"/>
              <a:gd name="connsiteX2839" fmla="*/ 8035785 w 9144000"/>
              <a:gd name="connsiteY2839" fmla="*/ 1026657 h 4424400"/>
              <a:gd name="connsiteX2840" fmla="*/ 8060603 w 9144000"/>
              <a:gd name="connsiteY2840" fmla="*/ 975163 h 4424400"/>
              <a:gd name="connsiteX2841" fmla="*/ 8066948 w 9144000"/>
              <a:gd name="connsiteY2841" fmla="*/ 974800 h 4424400"/>
              <a:gd name="connsiteX2842" fmla="*/ 9022052 w 9144000"/>
              <a:gd name="connsiteY2842" fmla="*/ 974798 h 4424400"/>
              <a:gd name="connsiteX2843" fmla="*/ 9023400 w 9144000"/>
              <a:gd name="connsiteY2843" fmla="*/ 974798 h 4424400"/>
              <a:gd name="connsiteX2844" fmla="*/ 9057757 w 9144000"/>
              <a:gd name="connsiteY2844" fmla="*/ 974798 h 4424400"/>
              <a:gd name="connsiteX2845" fmla="*/ 9144000 w 9144000"/>
              <a:gd name="connsiteY2845" fmla="*/ 974798 h 4424400"/>
              <a:gd name="connsiteX2846" fmla="*/ 9144000 w 9144000"/>
              <a:gd name="connsiteY2846" fmla="*/ 1470363 h 4424400"/>
              <a:gd name="connsiteX2847" fmla="*/ 9057793 w 9144000"/>
              <a:gd name="connsiteY2847" fmla="*/ 1470363 h 4424400"/>
              <a:gd name="connsiteX2848" fmla="*/ 9023436 w 9144000"/>
              <a:gd name="connsiteY2848" fmla="*/ 1470363 h 4424400"/>
              <a:gd name="connsiteX2849" fmla="*/ 9022088 w 9144000"/>
              <a:gd name="connsiteY2849" fmla="*/ 1470363 h 4424400"/>
              <a:gd name="connsiteX2850" fmla="*/ 9015743 w 9144000"/>
              <a:gd name="connsiteY2850" fmla="*/ 1469923 h 4424400"/>
              <a:gd name="connsiteX2851" fmla="*/ 8991905 w 9144000"/>
              <a:gd name="connsiteY2851" fmla="*/ 1416320 h 4424400"/>
              <a:gd name="connsiteX2852" fmla="*/ 9117040 w 9144000"/>
              <a:gd name="connsiteY2852" fmla="*/ 1200144 h 4424400"/>
              <a:gd name="connsiteX2853" fmla="*/ 8990889 w 9144000"/>
              <a:gd name="connsiteY2853" fmla="*/ 1026656 h 4424400"/>
              <a:gd name="connsiteX2854" fmla="*/ 9015707 w 9144000"/>
              <a:gd name="connsiteY2854" fmla="*/ 975162 h 4424400"/>
              <a:gd name="connsiteX2855" fmla="*/ 9022052 w 9144000"/>
              <a:gd name="connsiteY2855" fmla="*/ 974798 h 4424400"/>
              <a:gd name="connsiteX2856" fmla="*/ 0 w 9144000"/>
              <a:gd name="connsiteY2856" fmla="*/ 603626 h 4424400"/>
              <a:gd name="connsiteX2857" fmla="*/ 128828 w 9144000"/>
              <a:gd name="connsiteY2857" fmla="*/ 603626 h 4424400"/>
              <a:gd name="connsiteX2858" fmla="*/ 163184 w 9144000"/>
              <a:gd name="connsiteY2858" fmla="*/ 603626 h 4424400"/>
              <a:gd name="connsiteX2859" fmla="*/ 164532 w 9144000"/>
              <a:gd name="connsiteY2859" fmla="*/ 603626 h 4424400"/>
              <a:gd name="connsiteX2860" fmla="*/ 170297 w 9144000"/>
              <a:gd name="connsiteY2860" fmla="*/ 603844 h 4424400"/>
              <a:gd name="connsiteX2861" fmla="*/ 205682 w 9144000"/>
              <a:gd name="connsiteY2861" fmla="*/ 630275 h 4424400"/>
              <a:gd name="connsiteX2862" fmla="*/ 335186 w 9144000"/>
              <a:gd name="connsiteY2862" fmla="*/ 808334 h 4424400"/>
              <a:gd name="connsiteX2863" fmla="*/ 333707 w 9144000"/>
              <a:gd name="connsiteY2863" fmla="*/ 848268 h 4424400"/>
              <a:gd name="connsiteX2864" fmla="*/ 206876 w 9144000"/>
              <a:gd name="connsiteY2864" fmla="*/ 1067432 h 4424400"/>
              <a:gd name="connsiteX2865" fmla="*/ 170334 w 9144000"/>
              <a:gd name="connsiteY2865" fmla="*/ 1098892 h 4424400"/>
              <a:gd name="connsiteX2866" fmla="*/ 164568 w 9144000"/>
              <a:gd name="connsiteY2866" fmla="*/ 1099157 h 4424400"/>
              <a:gd name="connsiteX2867" fmla="*/ 163220 w 9144000"/>
              <a:gd name="connsiteY2867" fmla="*/ 1099157 h 4424400"/>
              <a:gd name="connsiteX2868" fmla="*/ 128864 w 9144000"/>
              <a:gd name="connsiteY2868" fmla="*/ 1099157 h 4424400"/>
              <a:gd name="connsiteX2869" fmla="*/ 0 w 9144000"/>
              <a:gd name="connsiteY2869" fmla="*/ 1099157 h 4424400"/>
              <a:gd name="connsiteX2870" fmla="*/ 0 w 9144000"/>
              <a:gd name="connsiteY2870" fmla="*/ 904223 h 4424400"/>
              <a:gd name="connsiteX2871" fmla="*/ 43581 w 9144000"/>
              <a:gd name="connsiteY2871" fmla="*/ 828932 h 4424400"/>
              <a:gd name="connsiteX2872" fmla="*/ 0 w 9144000"/>
              <a:gd name="connsiteY2872" fmla="*/ 768996 h 4424400"/>
              <a:gd name="connsiteX2873" fmla="*/ 903694 w 9144000"/>
              <a:gd name="connsiteY2873" fmla="*/ 603623 h 4424400"/>
              <a:gd name="connsiteX2874" fmla="*/ 905042 w 9144000"/>
              <a:gd name="connsiteY2874" fmla="*/ 603623 h 4424400"/>
              <a:gd name="connsiteX2875" fmla="*/ 939399 w 9144000"/>
              <a:gd name="connsiteY2875" fmla="*/ 603623 h 4424400"/>
              <a:gd name="connsiteX2876" fmla="*/ 1083930 w 9144000"/>
              <a:gd name="connsiteY2876" fmla="*/ 603623 h 4424400"/>
              <a:gd name="connsiteX2877" fmla="*/ 1118287 w 9144000"/>
              <a:gd name="connsiteY2877" fmla="*/ 603623 h 4424400"/>
              <a:gd name="connsiteX2878" fmla="*/ 1119635 w 9144000"/>
              <a:gd name="connsiteY2878" fmla="*/ 603623 h 4424400"/>
              <a:gd name="connsiteX2879" fmla="*/ 1125400 w 9144000"/>
              <a:gd name="connsiteY2879" fmla="*/ 603840 h 4424400"/>
              <a:gd name="connsiteX2880" fmla="*/ 1160786 w 9144000"/>
              <a:gd name="connsiteY2880" fmla="*/ 630271 h 4424400"/>
              <a:gd name="connsiteX2881" fmla="*/ 1290290 w 9144000"/>
              <a:gd name="connsiteY2881" fmla="*/ 808334 h 4424400"/>
              <a:gd name="connsiteX2882" fmla="*/ 1288812 w 9144000"/>
              <a:gd name="connsiteY2882" fmla="*/ 848267 h 4424400"/>
              <a:gd name="connsiteX2883" fmla="*/ 1161979 w 9144000"/>
              <a:gd name="connsiteY2883" fmla="*/ 1067431 h 4424400"/>
              <a:gd name="connsiteX2884" fmla="*/ 1125437 w 9144000"/>
              <a:gd name="connsiteY2884" fmla="*/ 1098890 h 4424400"/>
              <a:gd name="connsiteX2885" fmla="*/ 1119671 w 9144000"/>
              <a:gd name="connsiteY2885" fmla="*/ 1099156 h 4424400"/>
              <a:gd name="connsiteX2886" fmla="*/ 1118324 w 9144000"/>
              <a:gd name="connsiteY2886" fmla="*/ 1099156 h 4424400"/>
              <a:gd name="connsiteX2887" fmla="*/ 1083967 w 9144000"/>
              <a:gd name="connsiteY2887" fmla="*/ 1099156 h 4424400"/>
              <a:gd name="connsiteX2888" fmla="*/ 939435 w 9144000"/>
              <a:gd name="connsiteY2888" fmla="*/ 1099156 h 4424400"/>
              <a:gd name="connsiteX2889" fmla="*/ 905078 w 9144000"/>
              <a:gd name="connsiteY2889" fmla="*/ 1099156 h 4424400"/>
              <a:gd name="connsiteX2890" fmla="*/ 903730 w 9144000"/>
              <a:gd name="connsiteY2890" fmla="*/ 1099156 h 4424400"/>
              <a:gd name="connsiteX2891" fmla="*/ 897385 w 9144000"/>
              <a:gd name="connsiteY2891" fmla="*/ 1098715 h 4424400"/>
              <a:gd name="connsiteX2892" fmla="*/ 873547 w 9144000"/>
              <a:gd name="connsiteY2892" fmla="*/ 1045115 h 4424400"/>
              <a:gd name="connsiteX2893" fmla="*/ 998682 w 9144000"/>
              <a:gd name="connsiteY2893" fmla="*/ 828932 h 4424400"/>
              <a:gd name="connsiteX2894" fmla="*/ 872531 w 9144000"/>
              <a:gd name="connsiteY2894" fmla="*/ 655437 h 4424400"/>
              <a:gd name="connsiteX2895" fmla="*/ 897349 w 9144000"/>
              <a:gd name="connsiteY2895" fmla="*/ 603987 h 4424400"/>
              <a:gd name="connsiteX2896" fmla="*/ 903694 w 9144000"/>
              <a:gd name="connsiteY2896" fmla="*/ 603623 h 4424400"/>
              <a:gd name="connsiteX2897" fmla="*/ 1858797 w 9144000"/>
              <a:gd name="connsiteY2897" fmla="*/ 603619 h 4424400"/>
              <a:gd name="connsiteX2898" fmla="*/ 1860146 w 9144000"/>
              <a:gd name="connsiteY2898" fmla="*/ 603619 h 4424400"/>
              <a:gd name="connsiteX2899" fmla="*/ 1894503 w 9144000"/>
              <a:gd name="connsiteY2899" fmla="*/ 603619 h 4424400"/>
              <a:gd name="connsiteX2900" fmla="*/ 2039033 w 9144000"/>
              <a:gd name="connsiteY2900" fmla="*/ 603619 h 4424400"/>
              <a:gd name="connsiteX2901" fmla="*/ 2073390 w 9144000"/>
              <a:gd name="connsiteY2901" fmla="*/ 603619 h 4424400"/>
              <a:gd name="connsiteX2902" fmla="*/ 2074737 w 9144000"/>
              <a:gd name="connsiteY2902" fmla="*/ 603619 h 4424400"/>
              <a:gd name="connsiteX2903" fmla="*/ 2080503 w 9144000"/>
              <a:gd name="connsiteY2903" fmla="*/ 603837 h 4424400"/>
              <a:gd name="connsiteX2904" fmla="*/ 2115886 w 9144000"/>
              <a:gd name="connsiteY2904" fmla="*/ 630267 h 4424400"/>
              <a:gd name="connsiteX2905" fmla="*/ 2245389 w 9144000"/>
              <a:gd name="connsiteY2905" fmla="*/ 808334 h 4424400"/>
              <a:gd name="connsiteX2906" fmla="*/ 2243912 w 9144000"/>
              <a:gd name="connsiteY2906" fmla="*/ 848266 h 4424400"/>
              <a:gd name="connsiteX2907" fmla="*/ 2117080 w 9144000"/>
              <a:gd name="connsiteY2907" fmla="*/ 1067430 h 4424400"/>
              <a:gd name="connsiteX2908" fmla="*/ 2080539 w 9144000"/>
              <a:gd name="connsiteY2908" fmla="*/ 1098889 h 4424400"/>
              <a:gd name="connsiteX2909" fmla="*/ 2074774 w 9144000"/>
              <a:gd name="connsiteY2909" fmla="*/ 1099155 h 4424400"/>
              <a:gd name="connsiteX2910" fmla="*/ 2073426 w 9144000"/>
              <a:gd name="connsiteY2910" fmla="*/ 1099155 h 4424400"/>
              <a:gd name="connsiteX2911" fmla="*/ 2039069 w 9144000"/>
              <a:gd name="connsiteY2911" fmla="*/ 1099155 h 4424400"/>
              <a:gd name="connsiteX2912" fmla="*/ 1894538 w 9144000"/>
              <a:gd name="connsiteY2912" fmla="*/ 1099155 h 4424400"/>
              <a:gd name="connsiteX2913" fmla="*/ 1860181 w 9144000"/>
              <a:gd name="connsiteY2913" fmla="*/ 1099155 h 4424400"/>
              <a:gd name="connsiteX2914" fmla="*/ 1858834 w 9144000"/>
              <a:gd name="connsiteY2914" fmla="*/ 1099155 h 4424400"/>
              <a:gd name="connsiteX2915" fmla="*/ 1852489 w 9144000"/>
              <a:gd name="connsiteY2915" fmla="*/ 1098714 h 4424400"/>
              <a:gd name="connsiteX2916" fmla="*/ 1828651 w 9144000"/>
              <a:gd name="connsiteY2916" fmla="*/ 1045114 h 4424400"/>
              <a:gd name="connsiteX2917" fmla="*/ 1953786 w 9144000"/>
              <a:gd name="connsiteY2917" fmla="*/ 828931 h 4424400"/>
              <a:gd name="connsiteX2918" fmla="*/ 1827635 w 9144000"/>
              <a:gd name="connsiteY2918" fmla="*/ 655437 h 4424400"/>
              <a:gd name="connsiteX2919" fmla="*/ 1852453 w 9144000"/>
              <a:gd name="connsiteY2919" fmla="*/ 603983 h 4424400"/>
              <a:gd name="connsiteX2920" fmla="*/ 1858797 w 9144000"/>
              <a:gd name="connsiteY2920" fmla="*/ 603619 h 4424400"/>
              <a:gd name="connsiteX2921" fmla="*/ 2813898 w 9144000"/>
              <a:gd name="connsiteY2921" fmla="*/ 603615 h 4424400"/>
              <a:gd name="connsiteX2922" fmla="*/ 2815247 w 9144000"/>
              <a:gd name="connsiteY2922" fmla="*/ 603615 h 4424400"/>
              <a:gd name="connsiteX2923" fmla="*/ 2849605 w 9144000"/>
              <a:gd name="connsiteY2923" fmla="*/ 603615 h 4424400"/>
              <a:gd name="connsiteX2924" fmla="*/ 2994136 w 9144000"/>
              <a:gd name="connsiteY2924" fmla="*/ 603615 h 4424400"/>
              <a:gd name="connsiteX2925" fmla="*/ 3028494 w 9144000"/>
              <a:gd name="connsiteY2925" fmla="*/ 603615 h 4424400"/>
              <a:gd name="connsiteX2926" fmla="*/ 3029842 w 9144000"/>
              <a:gd name="connsiteY2926" fmla="*/ 603615 h 4424400"/>
              <a:gd name="connsiteX2927" fmla="*/ 3035607 w 9144000"/>
              <a:gd name="connsiteY2927" fmla="*/ 603833 h 4424400"/>
              <a:gd name="connsiteX2928" fmla="*/ 3070994 w 9144000"/>
              <a:gd name="connsiteY2928" fmla="*/ 630263 h 4424400"/>
              <a:gd name="connsiteX2929" fmla="*/ 3200497 w 9144000"/>
              <a:gd name="connsiteY2929" fmla="*/ 808334 h 4424400"/>
              <a:gd name="connsiteX2930" fmla="*/ 3199016 w 9144000"/>
              <a:gd name="connsiteY2930" fmla="*/ 848265 h 4424400"/>
              <a:gd name="connsiteX2931" fmla="*/ 3072186 w 9144000"/>
              <a:gd name="connsiteY2931" fmla="*/ 1067428 h 4424400"/>
              <a:gd name="connsiteX2932" fmla="*/ 3035642 w 9144000"/>
              <a:gd name="connsiteY2932" fmla="*/ 1098888 h 4424400"/>
              <a:gd name="connsiteX2933" fmla="*/ 3029878 w 9144000"/>
              <a:gd name="connsiteY2933" fmla="*/ 1099154 h 4424400"/>
              <a:gd name="connsiteX2934" fmla="*/ 3028531 w 9144000"/>
              <a:gd name="connsiteY2934" fmla="*/ 1099154 h 4424400"/>
              <a:gd name="connsiteX2935" fmla="*/ 2994171 w 9144000"/>
              <a:gd name="connsiteY2935" fmla="*/ 1099154 h 4424400"/>
              <a:gd name="connsiteX2936" fmla="*/ 2849642 w 9144000"/>
              <a:gd name="connsiteY2936" fmla="*/ 1099154 h 4424400"/>
              <a:gd name="connsiteX2937" fmla="*/ 2815283 w 9144000"/>
              <a:gd name="connsiteY2937" fmla="*/ 1099154 h 4424400"/>
              <a:gd name="connsiteX2938" fmla="*/ 2813936 w 9144000"/>
              <a:gd name="connsiteY2938" fmla="*/ 1099154 h 4424400"/>
              <a:gd name="connsiteX2939" fmla="*/ 2807590 w 9144000"/>
              <a:gd name="connsiteY2939" fmla="*/ 1098713 h 4424400"/>
              <a:gd name="connsiteX2940" fmla="*/ 2783753 w 9144000"/>
              <a:gd name="connsiteY2940" fmla="*/ 1045112 h 4424400"/>
              <a:gd name="connsiteX2941" fmla="*/ 2908887 w 9144000"/>
              <a:gd name="connsiteY2941" fmla="*/ 828931 h 4424400"/>
              <a:gd name="connsiteX2942" fmla="*/ 2782736 w 9144000"/>
              <a:gd name="connsiteY2942" fmla="*/ 655437 h 4424400"/>
              <a:gd name="connsiteX2943" fmla="*/ 2807556 w 9144000"/>
              <a:gd name="connsiteY2943" fmla="*/ 603979 h 4424400"/>
              <a:gd name="connsiteX2944" fmla="*/ 2813898 w 9144000"/>
              <a:gd name="connsiteY2944" fmla="*/ 603615 h 4424400"/>
              <a:gd name="connsiteX2945" fmla="*/ 3769001 w 9144000"/>
              <a:gd name="connsiteY2945" fmla="*/ 603612 h 4424400"/>
              <a:gd name="connsiteX2946" fmla="*/ 3770348 w 9144000"/>
              <a:gd name="connsiteY2946" fmla="*/ 603612 h 4424400"/>
              <a:gd name="connsiteX2947" fmla="*/ 3804707 w 9144000"/>
              <a:gd name="connsiteY2947" fmla="*/ 603612 h 4424400"/>
              <a:gd name="connsiteX2948" fmla="*/ 3949235 w 9144000"/>
              <a:gd name="connsiteY2948" fmla="*/ 603612 h 4424400"/>
              <a:gd name="connsiteX2949" fmla="*/ 3983594 w 9144000"/>
              <a:gd name="connsiteY2949" fmla="*/ 603612 h 4424400"/>
              <a:gd name="connsiteX2950" fmla="*/ 3984940 w 9144000"/>
              <a:gd name="connsiteY2950" fmla="*/ 603612 h 4424400"/>
              <a:gd name="connsiteX2951" fmla="*/ 3990704 w 9144000"/>
              <a:gd name="connsiteY2951" fmla="*/ 603829 h 4424400"/>
              <a:gd name="connsiteX2952" fmla="*/ 4026089 w 9144000"/>
              <a:gd name="connsiteY2952" fmla="*/ 630260 h 4424400"/>
              <a:gd name="connsiteX2953" fmla="*/ 4155595 w 9144000"/>
              <a:gd name="connsiteY2953" fmla="*/ 808334 h 4424400"/>
              <a:gd name="connsiteX2954" fmla="*/ 4154115 w 9144000"/>
              <a:gd name="connsiteY2954" fmla="*/ 848264 h 4424400"/>
              <a:gd name="connsiteX2955" fmla="*/ 4027283 w 9144000"/>
              <a:gd name="connsiteY2955" fmla="*/ 1067427 h 4424400"/>
              <a:gd name="connsiteX2956" fmla="*/ 3990741 w 9144000"/>
              <a:gd name="connsiteY2956" fmla="*/ 1098887 h 4424400"/>
              <a:gd name="connsiteX2957" fmla="*/ 3984976 w 9144000"/>
              <a:gd name="connsiteY2957" fmla="*/ 1099153 h 4424400"/>
              <a:gd name="connsiteX2958" fmla="*/ 3983627 w 9144000"/>
              <a:gd name="connsiteY2958" fmla="*/ 1099153 h 4424400"/>
              <a:gd name="connsiteX2959" fmla="*/ 3949271 w 9144000"/>
              <a:gd name="connsiteY2959" fmla="*/ 1099153 h 4424400"/>
              <a:gd name="connsiteX2960" fmla="*/ 3804743 w 9144000"/>
              <a:gd name="connsiteY2960" fmla="*/ 1099153 h 4424400"/>
              <a:gd name="connsiteX2961" fmla="*/ 3770384 w 9144000"/>
              <a:gd name="connsiteY2961" fmla="*/ 1099153 h 4424400"/>
              <a:gd name="connsiteX2962" fmla="*/ 3769036 w 9144000"/>
              <a:gd name="connsiteY2962" fmla="*/ 1099153 h 4424400"/>
              <a:gd name="connsiteX2963" fmla="*/ 3762692 w 9144000"/>
              <a:gd name="connsiteY2963" fmla="*/ 1098711 h 4424400"/>
              <a:gd name="connsiteX2964" fmla="*/ 3738855 w 9144000"/>
              <a:gd name="connsiteY2964" fmla="*/ 1045112 h 4424400"/>
              <a:gd name="connsiteX2965" fmla="*/ 3863989 w 9144000"/>
              <a:gd name="connsiteY2965" fmla="*/ 828929 h 4424400"/>
              <a:gd name="connsiteX2966" fmla="*/ 3737838 w 9144000"/>
              <a:gd name="connsiteY2966" fmla="*/ 655437 h 4424400"/>
              <a:gd name="connsiteX2967" fmla="*/ 3762656 w 9144000"/>
              <a:gd name="connsiteY2967" fmla="*/ 603975 h 4424400"/>
              <a:gd name="connsiteX2968" fmla="*/ 3769001 w 9144000"/>
              <a:gd name="connsiteY2968" fmla="*/ 603612 h 4424400"/>
              <a:gd name="connsiteX2969" fmla="*/ 4724086 w 9144000"/>
              <a:gd name="connsiteY2969" fmla="*/ 603608 h 4424400"/>
              <a:gd name="connsiteX2970" fmla="*/ 4725437 w 9144000"/>
              <a:gd name="connsiteY2970" fmla="*/ 603608 h 4424400"/>
              <a:gd name="connsiteX2971" fmla="*/ 4759792 w 9144000"/>
              <a:gd name="connsiteY2971" fmla="*/ 603608 h 4424400"/>
              <a:gd name="connsiteX2972" fmla="*/ 4904320 w 9144000"/>
              <a:gd name="connsiteY2972" fmla="*/ 603608 h 4424400"/>
              <a:gd name="connsiteX2973" fmla="*/ 4938679 w 9144000"/>
              <a:gd name="connsiteY2973" fmla="*/ 603608 h 4424400"/>
              <a:gd name="connsiteX2974" fmla="*/ 4940026 w 9144000"/>
              <a:gd name="connsiteY2974" fmla="*/ 603608 h 4424400"/>
              <a:gd name="connsiteX2975" fmla="*/ 4945794 w 9144000"/>
              <a:gd name="connsiteY2975" fmla="*/ 603825 h 4424400"/>
              <a:gd name="connsiteX2976" fmla="*/ 4981175 w 9144000"/>
              <a:gd name="connsiteY2976" fmla="*/ 630256 h 4424400"/>
              <a:gd name="connsiteX2977" fmla="*/ 5110683 w 9144000"/>
              <a:gd name="connsiteY2977" fmla="*/ 808334 h 4424400"/>
              <a:gd name="connsiteX2978" fmla="*/ 5109202 w 9144000"/>
              <a:gd name="connsiteY2978" fmla="*/ 848264 h 4424400"/>
              <a:gd name="connsiteX2979" fmla="*/ 4982371 w 9144000"/>
              <a:gd name="connsiteY2979" fmla="*/ 1067426 h 4424400"/>
              <a:gd name="connsiteX2980" fmla="*/ 4945827 w 9144000"/>
              <a:gd name="connsiteY2980" fmla="*/ 1098886 h 4424400"/>
              <a:gd name="connsiteX2981" fmla="*/ 4940062 w 9144000"/>
              <a:gd name="connsiteY2981" fmla="*/ 1099152 h 4424400"/>
              <a:gd name="connsiteX2982" fmla="*/ 4938714 w 9144000"/>
              <a:gd name="connsiteY2982" fmla="*/ 1099152 h 4424400"/>
              <a:gd name="connsiteX2983" fmla="*/ 4904357 w 9144000"/>
              <a:gd name="connsiteY2983" fmla="*/ 1099152 h 4424400"/>
              <a:gd name="connsiteX2984" fmla="*/ 4759827 w 9144000"/>
              <a:gd name="connsiteY2984" fmla="*/ 1099152 h 4424400"/>
              <a:gd name="connsiteX2985" fmla="*/ 4725471 w 9144000"/>
              <a:gd name="connsiteY2985" fmla="*/ 1099152 h 4424400"/>
              <a:gd name="connsiteX2986" fmla="*/ 4724123 w 9144000"/>
              <a:gd name="connsiteY2986" fmla="*/ 1099152 h 4424400"/>
              <a:gd name="connsiteX2987" fmla="*/ 4717779 w 9144000"/>
              <a:gd name="connsiteY2987" fmla="*/ 1098710 h 4424400"/>
              <a:gd name="connsiteX2988" fmla="*/ 4693939 w 9144000"/>
              <a:gd name="connsiteY2988" fmla="*/ 1045110 h 4424400"/>
              <a:gd name="connsiteX2989" fmla="*/ 4819075 w 9144000"/>
              <a:gd name="connsiteY2989" fmla="*/ 828928 h 4424400"/>
              <a:gd name="connsiteX2990" fmla="*/ 4692923 w 9144000"/>
              <a:gd name="connsiteY2990" fmla="*/ 655437 h 4424400"/>
              <a:gd name="connsiteX2991" fmla="*/ 4717742 w 9144000"/>
              <a:gd name="connsiteY2991" fmla="*/ 603972 h 4424400"/>
              <a:gd name="connsiteX2992" fmla="*/ 4724086 w 9144000"/>
              <a:gd name="connsiteY2992" fmla="*/ 603608 h 4424400"/>
              <a:gd name="connsiteX2993" fmla="*/ 5679190 w 9144000"/>
              <a:gd name="connsiteY2993" fmla="*/ 603604 h 4424400"/>
              <a:gd name="connsiteX2994" fmla="*/ 5680538 w 9144000"/>
              <a:gd name="connsiteY2994" fmla="*/ 603604 h 4424400"/>
              <a:gd name="connsiteX2995" fmla="*/ 5714894 w 9144000"/>
              <a:gd name="connsiteY2995" fmla="*/ 603604 h 4424400"/>
              <a:gd name="connsiteX2996" fmla="*/ 5859424 w 9144000"/>
              <a:gd name="connsiteY2996" fmla="*/ 603604 h 4424400"/>
              <a:gd name="connsiteX2997" fmla="*/ 5893783 w 9144000"/>
              <a:gd name="connsiteY2997" fmla="*/ 603604 h 4424400"/>
              <a:gd name="connsiteX2998" fmla="*/ 5895129 w 9144000"/>
              <a:gd name="connsiteY2998" fmla="*/ 603604 h 4424400"/>
              <a:gd name="connsiteX2999" fmla="*/ 5900894 w 9144000"/>
              <a:gd name="connsiteY2999" fmla="*/ 603822 h 4424400"/>
              <a:gd name="connsiteX3000" fmla="*/ 5936279 w 9144000"/>
              <a:gd name="connsiteY3000" fmla="*/ 630252 h 4424400"/>
              <a:gd name="connsiteX3001" fmla="*/ 6065783 w 9144000"/>
              <a:gd name="connsiteY3001" fmla="*/ 808334 h 4424400"/>
              <a:gd name="connsiteX3002" fmla="*/ 6064305 w 9144000"/>
              <a:gd name="connsiteY3002" fmla="*/ 848262 h 4424400"/>
              <a:gd name="connsiteX3003" fmla="*/ 5937473 w 9144000"/>
              <a:gd name="connsiteY3003" fmla="*/ 1067424 h 4424400"/>
              <a:gd name="connsiteX3004" fmla="*/ 5900931 w 9144000"/>
              <a:gd name="connsiteY3004" fmla="*/ 1098884 h 4424400"/>
              <a:gd name="connsiteX3005" fmla="*/ 5895165 w 9144000"/>
              <a:gd name="connsiteY3005" fmla="*/ 1099150 h 4424400"/>
              <a:gd name="connsiteX3006" fmla="*/ 5893817 w 9144000"/>
              <a:gd name="connsiteY3006" fmla="*/ 1099150 h 4424400"/>
              <a:gd name="connsiteX3007" fmla="*/ 5859463 w 9144000"/>
              <a:gd name="connsiteY3007" fmla="*/ 1099150 h 4424400"/>
              <a:gd name="connsiteX3008" fmla="*/ 5714930 w 9144000"/>
              <a:gd name="connsiteY3008" fmla="*/ 1099150 h 4424400"/>
              <a:gd name="connsiteX3009" fmla="*/ 5680574 w 9144000"/>
              <a:gd name="connsiteY3009" fmla="*/ 1099150 h 4424400"/>
              <a:gd name="connsiteX3010" fmla="*/ 5679225 w 9144000"/>
              <a:gd name="connsiteY3010" fmla="*/ 1099150 h 4424400"/>
              <a:gd name="connsiteX3011" fmla="*/ 5672881 w 9144000"/>
              <a:gd name="connsiteY3011" fmla="*/ 1098709 h 4424400"/>
              <a:gd name="connsiteX3012" fmla="*/ 5649042 w 9144000"/>
              <a:gd name="connsiteY3012" fmla="*/ 1045108 h 4424400"/>
              <a:gd name="connsiteX3013" fmla="*/ 5774176 w 9144000"/>
              <a:gd name="connsiteY3013" fmla="*/ 828928 h 4424400"/>
              <a:gd name="connsiteX3014" fmla="*/ 5648026 w 9144000"/>
              <a:gd name="connsiteY3014" fmla="*/ 655437 h 4424400"/>
              <a:gd name="connsiteX3015" fmla="*/ 5672845 w 9144000"/>
              <a:gd name="connsiteY3015" fmla="*/ 603968 h 4424400"/>
              <a:gd name="connsiteX3016" fmla="*/ 5679190 w 9144000"/>
              <a:gd name="connsiteY3016" fmla="*/ 603604 h 4424400"/>
              <a:gd name="connsiteX3017" fmla="*/ 6634292 w 9144000"/>
              <a:gd name="connsiteY3017" fmla="*/ 603600 h 4424400"/>
              <a:gd name="connsiteX3018" fmla="*/ 6635640 w 9144000"/>
              <a:gd name="connsiteY3018" fmla="*/ 603600 h 4424400"/>
              <a:gd name="connsiteX3019" fmla="*/ 6669997 w 9144000"/>
              <a:gd name="connsiteY3019" fmla="*/ 603600 h 4424400"/>
              <a:gd name="connsiteX3020" fmla="*/ 6814528 w 9144000"/>
              <a:gd name="connsiteY3020" fmla="*/ 603600 h 4424400"/>
              <a:gd name="connsiteX3021" fmla="*/ 6848885 w 9144000"/>
              <a:gd name="connsiteY3021" fmla="*/ 603600 h 4424400"/>
              <a:gd name="connsiteX3022" fmla="*/ 6850233 w 9144000"/>
              <a:gd name="connsiteY3022" fmla="*/ 603600 h 4424400"/>
              <a:gd name="connsiteX3023" fmla="*/ 6855998 w 9144000"/>
              <a:gd name="connsiteY3023" fmla="*/ 603818 h 4424400"/>
              <a:gd name="connsiteX3024" fmla="*/ 6891382 w 9144000"/>
              <a:gd name="connsiteY3024" fmla="*/ 630248 h 4424400"/>
              <a:gd name="connsiteX3025" fmla="*/ 7020887 w 9144000"/>
              <a:gd name="connsiteY3025" fmla="*/ 808334 h 4424400"/>
              <a:gd name="connsiteX3026" fmla="*/ 7019408 w 9144000"/>
              <a:gd name="connsiteY3026" fmla="*/ 848261 h 4424400"/>
              <a:gd name="connsiteX3027" fmla="*/ 6892576 w 9144000"/>
              <a:gd name="connsiteY3027" fmla="*/ 1067423 h 4424400"/>
              <a:gd name="connsiteX3028" fmla="*/ 6856034 w 9144000"/>
              <a:gd name="connsiteY3028" fmla="*/ 1098883 h 4424400"/>
              <a:gd name="connsiteX3029" fmla="*/ 6850269 w 9144000"/>
              <a:gd name="connsiteY3029" fmla="*/ 1099149 h 4424400"/>
              <a:gd name="connsiteX3030" fmla="*/ 6848921 w 9144000"/>
              <a:gd name="connsiteY3030" fmla="*/ 1099149 h 4424400"/>
              <a:gd name="connsiteX3031" fmla="*/ 6814564 w 9144000"/>
              <a:gd name="connsiteY3031" fmla="*/ 1099149 h 4424400"/>
              <a:gd name="connsiteX3032" fmla="*/ 6670033 w 9144000"/>
              <a:gd name="connsiteY3032" fmla="*/ 1099149 h 4424400"/>
              <a:gd name="connsiteX3033" fmla="*/ 6635676 w 9144000"/>
              <a:gd name="connsiteY3033" fmla="*/ 1099149 h 4424400"/>
              <a:gd name="connsiteX3034" fmla="*/ 6634328 w 9144000"/>
              <a:gd name="connsiteY3034" fmla="*/ 1099149 h 4424400"/>
              <a:gd name="connsiteX3035" fmla="*/ 6627983 w 9144000"/>
              <a:gd name="connsiteY3035" fmla="*/ 1098708 h 4424400"/>
              <a:gd name="connsiteX3036" fmla="*/ 6604146 w 9144000"/>
              <a:gd name="connsiteY3036" fmla="*/ 1045107 h 4424400"/>
              <a:gd name="connsiteX3037" fmla="*/ 6729280 w 9144000"/>
              <a:gd name="connsiteY3037" fmla="*/ 828928 h 4424400"/>
              <a:gd name="connsiteX3038" fmla="*/ 6603129 w 9144000"/>
              <a:gd name="connsiteY3038" fmla="*/ 655437 h 4424400"/>
              <a:gd name="connsiteX3039" fmla="*/ 6627947 w 9144000"/>
              <a:gd name="connsiteY3039" fmla="*/ 603964 h 4424400"/>
              <a:gd name="connsiteX3040" fmla="*/ 6634292 w 9144000"/>
              <a:gd name="connsiteY3040" fmla="*/ 603600 h 4424400"/>
              <a:gd name="connsiteX3041" fmla="*/ 7589396 w 9144000"/>
              <a:gd name="connsiteY3041" fmla="*/ 603597 h 4424400"/>
              <a:gd name="connsiteX3042" fmla="*/ 7590744 w 9144000"/>
              <a:gd name="connsiteY3042" fmla="*/ 603597 h 4424400"/>
              <a:gd name="connsiteX3043" fmla="*/ 7625101 w 9144000"/>
              <a:gd name="connsiteY3043" fmla="*/ 603597 h 4424400"/>
              <a:gd name="connsiteX3044" fmla="*/ 7769632 w 9144000"/>
              <a:gd name="connsiteY3044" fmla="*/ 603597 h 4424400"/>
              <a:gd name="connsiteX3045" fmla="*/ 7803989 w 9144000"/>
              <a:gd name="connsiteY3045" fmla="*/ 603597 h 4424400"/>
              <a:gd name="connsiteX3046" fmla="*/ 7805337 w 9144000"/>
              <a:gd name="connsiteY3046" fmla="*/ 603597 h 4424400"/>
              <a:gd name="connsiteX3047" fmla="*/ 7811102 w 9144000"/>
              <a:gd name="connsiteY3047" fmla="*/ 603814 h 4424400"/>
              <a:gd name="connsiteX3048" fmla="*/ 7846486 w 9144000"/>
              <a:gd name="connsiteY3048" fmla="*/ 630245 h 4424400"/>
              <a:gd name="connsiteX3049" fmla="*/ 7975991 w 9144000"/>
              <a:gd name="connsiteY3049" fmla="*/ 808334 h 4424400"/>
              <a:gd name="connsiteX3050" fmla="*/ 7974512 w 9144000"/>
              <a:gd name="connsiteY3050" fmla="*/ 848261 h 4424400"/>
              <a:gd name="connsiteX3051" fmla="*/ 7847680 w 9144000"/>
              <a:gd name="connsiteY3051" fmla="*/ 1067422 h 4424400"/>
              <a:gd name="connsiteX3052" fmla="*/ 7811138 w 9144000"/>
              <a:gd name="connsiteY3052" fmla="*/ 1098882 h 4424400"/>
              <a:gd name="connsiteX3053" fmla="*/ 7805373 w 9144000"/>
              <a:gd name="connsiteY3053" fmla="*/ 1099148 h 4424400"/>
              <a:gd name="connsiteX3054" fmla="*/ 7804025 w 9144000"/>
              <a:gd name="connsiteY3054" fmla="*/ 1099148 h 4424400"/>
              <a:gd name="connsiteX3055" fmla="*/ 7769668 w 9144000"/>
              <a:gd name="connsiteY3055" fmla="*/ 1099148 h 4424400"/>
              <a:gd name="connsiteX3056" fmla="*/ 7625137 w 9144000"/>
              <a:gd name="connsiteY3056" fmla="*/ 1099148 h 4424400"/>
              <a:gd name="connsiteX3057" fmla="*/ 7590780 w 9144000"/>
              <a:gd name="connsiteY3057" fmla="*/ 1099148 h 4424400"/>
              <a:gd name="connsiteX3058" fmla="*/ 7589432 w 9144000"/>
              <a:gd name="connsiteY3058" fmla="*/ 1099148 h 4424400"/>
              <a:gd name="connsiteX3059" fmla="*/ 7583087 w 9144000"/>
              <a:gd name="connsiteY3059" fmla="*/ 1098706 h 4424400"/>
              <a:gd name="connsiteX3060" fmla="*/ 7559250 w 9144000"/>
              <a:gd name="connsiteY3060" fmla="*/ 1045106 h 4424400"/>
              <a:gd name="connsiteX3061" fmla="*/ 7684384 w 9144000"/>
              <a:gd name="connsiteY3061" fmla="*/ 828927 h 4424400"/>
              <a:gd name="connsiteX3062" fmla="*/ 7558233 w 9144000"/>
              <a:gd name="connsiteY3062" fmla="*/ 655437 h 4424400"/>
              <a:gd name="connsiteX3063" fmla="*/ 7583051 w 9144000"/>
              <a:gd name="connsiteY3063" fmla="*/ 603960 h 4424400"/>
              <a:gd name="connsiteX3064" fmla="*/ 7589396 w 9144000"/>
              <a:gd name="connsiteY3064" fmla="*/ 603597 h 4424400"/>
              <a:gd name="connsiteX3065" fmla="*/ 8544500 w 9144000"/>
              <a:gd name="connsiteY3065" fmla="*/ 603593 h 4424400"/>
              <a:gd name="connsiteX3066" fmla="*/ 8545848 w 9144000"/>
              <a:gd name="connsiteY3066" fmla="*/ 603593 h 4424400"/>
              <a:gd name="connsiteX3067" fmla="*/ 8580205 w 9144000"/>
              <a:gd name="connsiteY3067" fmla="*/ 603593 h 4424400"/>
              <a:gd name="connsiteX3068" fmla="*/ 8724736 w 9144000"/>
              <a:gd name="connsiteY3068" fmla="*/ 603593 h 4424400"/>
              <a:gd name="connsiteX3069" fmla="*/ 8759093 w 9144000"/>
              <a:gd name="connsiteY3069" fmla="*/ 603593 h 4424400"/>
              <a:gd name="connsiteX3070" fmla="*/ 8760440 w 9144000"/>
              <a:gd name="connsiteY3070" fmla="*/ 603593 h 4424400"/>
              <a:gd name="connsiteX3071" fmla="*/ 8766206 w 9144000"/>
              <a:gd name="connsiteY3071" fmla="*/ 603810 h 4424400"/>
              <a:gd name="connsiteX3072" fmla="*/ 8801590 w 9144000"/>
              <a:gd name="connsiteY3072" fmla="*/ 630241 h 4424400"/>
              <a:gd name="connsiteX3073" fmla="*/ 8931095 w 9144000"/>
              <a:gd name="connsiteY3073" fmla="*/ 808334 h 4424400"/>
              <a:gd name="connsiteX3074" fmla="*/ 8929616 w 9144000"/>
              <a:gd name="connsiteY3074" fmla="*/ 848260 h 4424400"/>
              <a:gd name="connsiteX3075" fmla="*/ 8802784 w 9144000"/>
              <a:gd name="connsiteY3075" fmla="*/ 1067421 h 4424400"/>
              <a:gd name="connsiteX3076" fmla="*/ 8766242 w 9144000"/>
              <a:gd name="connsiteY3076" fmla="*/ 1098881 h 4424400"/>
              <a:gd name="connsiteX3077" fmla="*/ 8760476 w 9144000"/>
              <a:gd name="connsiteY3077" fmla="*/ 1099146 h 4424400"/>
              <a:gd name="connsiteX3078" fmla="*/ 8759129 w 9144000"/>
              <a:gd name="connsiteY3078" fmla="*/ 1099146 h 4424400"/>
              <a:gd name="connsiteX3079" fmla="*/ 8724771 w 9144000"/>
              <a:gd name="connsiteY3079" fmla="*/ 1099146 h 4424400"/>
              <a:gd name="connsiteX3080" fmla="*/ 8580241 w 9144000"/>
              <a:gd name="connsiteY3080" fmla="*/ 1099146 h 4424400"/>
              <a:gd name="connsiteX3081" fmla="*/ 8545884 w 9144000"/>
              <a:gd name="connsiteY3081" fmla="*/ 1099146 h 4424400"/>
              <a:gd name="connsiteX3082" fmla="*/ 8544536 w 9144000"/>
              <a:gd name="connsiteY3082" fmla="*/ 1099146 h 4424400"/>
              <a:gd name="connsiteX3083" fmla="*/ 8538191 w 9144000"/>
              <a:gd name="connsiteY3083" fmla="*/ 1098705 h 4424400"/>
              <a:gd name="connsiteX3084" fmla="*/ 8514353 w 9144000"/>
              <a:gd name="connsiteY3084" fmla="*/ 1045105 h 4424400"/>
              <a:gd name="connsiteX3085" fmla="*/ 8639488 w 9144000"/>
              <a:gd name="connsiteY3085" fmla="*/ 828925 h 4424400"/>
              <a:gd name="connsiteX3086" fmla="*/ 8513337 w 9144000"/>
              <a:gd name="connsiteY3086" fmla="*/ 655437 h 4424400"/>
              <a:gd name="connsiteX3087" fmla="*/ 8538155 w 9144000"/>
              <a:gd name="connsiteY3087" fmla="*/ 603957 h 4424400"/>
              <a:gd name="connsiteX3088" fmla="*/ 8544500 w 9144000"/>
              <a:gd name="connsiteY3088" fmla="*/ 603593 h 4424400"/>
              <a:gd name="connsiteX3089" fmla="*/ 426143 w 9144000"/>
              <a:gd name="connsiteY3089" fmla="*/ 417810 h 4424400"/>
              <a:gd name="connsiteX3090" fmla="*/ 427491 w 9144000"/>
              <a:gd name="connsiteY3090" fmla="*/ 417810 h 4424400"/>
              <a:gd name="connsiteX3091" fmla="*/ 461848 w 9144000"/>
              <a:gd name="connsiteY3091" fmla="*/ 417810 h 4424400"/>
              <a:gd name="connsiteX3092" fmla="*/ 606378 w 9144000"/>
              <a:gd name="connsiteY3092" fmla="*/ 417810 h 4424400"/>
              <a:gd name="connsiteX3093" fmla="*/ 640736 w 9144000"/>
              <a:gd name="connsiteY3093" fmla="*/ 417810 h 4424400"/>
              <a:gd name="connsiteX3094" fmla="*/ 642083 w 9144000"/>
              <a:gd name="connsiteY3094" fmla="*/ 417810 h 4424400"/>
              <a:gd name="connsiteX3095" fmla="*/ 647848 w 9144000"/>
              <a:gd name="connsiteY3095" fmla="*/ 418030 h 4424400"/>
              <a:gd name="connsiteX3096" fmla="*/ 683232 w 9144000"/>
              <a:gd name="connsiteY3096" fmla="*/ 444469 h 4424400"/>
              <a:gd name="connsiteX3097" fmla="*/ 812737 w 9144000"/>
              <a:gd name="connsiteY3097" fmla="*/ 622565 h 4424400"/>
              <a:gd name="connsiteX3098" fmla="*/ 811258 w 9144000"/>
              <a:gd name="connsiteY3098" fmla="*/ 662466 h 4424400"/>
              <a:gd name="connsiteX3099" fmla="*/ 684427 w 9144000"/>
              <a:gd name="connsiteY3099" fmla="*/ 881638 h 4424400"/>
              <a:gd name="connsiteX3100" fmla="*/ 647885 w 9144000"/>
              <a:gd name="connsiteY3100" fmla="*/ 913100 h 4424400"/>
              <a:gd name="connsiteX3101" fmla="*/ 642119 w 9144000"/>
              <a:gd name="connsiteY3101" fmla="*/ 913363 h 4424400"/>
              <a:gd name="connsiteX3102" fmla="*/ 640771 w 9144000"/>
              <a:gd name="connsiteY3102" fmla="*/ 913363 h 4424400"/>
              <a:gd name="connsiteX3103" fmla="*/ 606414 w 9144000"/>
              <a:gd name="connsiteY3103" fmla="*/ 913363 h 4424400"/>
              <a:gd name="connsiteX3104" fmla="*/ 461884 w 9144000"/>
              <a:gd name="connsiteY3104" fmla="*/ 913363 h 4424400"/>
              <a:gd name="connsiteX3105" fmla="*/ 427527 w 9144000"/>
              <a:gd name="connsiteY3105" fmla="*/ 913363 h 4424400"/>
              <a:gd name="connsiteX3106" fmla="*/ 426179 w 9144000"/>
              <a:gd name="connsiteY3106" fmla="*/ 913363 h 4424400"/>
              <a:gd name="connsiteX3107" fmla="*/ 419834 w 9144000"/>
              <a:gd name="connsiteY3107" fmla="*/ 912921 h 4424400"/>
              <a:gd name="connsiteX3108" fmla="*/ 395997 w 9144000"/>
              <a:gd name="connsiteY3108" fmla="*/ 859322 h 4424400"/>
              <a:gd name="connsiteX3109" fmla="*/ 521131 w 9144000"/>
              <a:gd name="connsiteY3109" fmla="*/ 643134 h 4424400"/>
              <a:gd name="connsiteX3110" fmla="*/ 394980 w 9144000"/>
              <a:gd name="connsiteY3110" fmla="*/ 469676 h 4424400"/>
              <a:gd name="connsiteX3111" fmla="*/ 419798 w 9144000"/>
              <a:gd name="connsiteY3111" fmla="*/ 418174 h 4424400"/>
              <a:gd name="connsiteX3112" fmla="*/ 426143 w 9144000"/>
              <a:gd name="connsiteY3112" fmla="*/ 417810 h 4424400"/>
              <a:gd name="connsiteX3113" fmla="*/ 1381247 w 9144000"/>
              <a:gd name="connsiteY3113" fmla="*/ 417808 h 4424400"/>
              <a:gd name="connsiteX3114" fmla="*/ 1382594 w 9144000"/>
              <a:gd name="connsiteY3114" fmla="*/ 417808 h 4424400"/>
              <a:gd name="connsiteX3115" fmla="*/ 1416953 w 9144000"/>
              <a:gd name="connsiteY3115" fmla="*/ 417808 h 4424400"/>
              <a:gd name="connsiteX3116" fmla="*/ 1561482 w 9144000"/>
              <a:gd name="connsiteY3116" fmla="*/ 417808 h 4424400"/>
              <a:gd name="connsiteX3117" fmla="*/ 1595839 w 9144000"/>
              <a:gd name="connsiteY3117" fmla="*/ 417808 h 4424400"/>
              <a:gd name="connsiteX3118" fmla="*/ 1597187 w 9144000"/>
              <a:gd name="connsiteY3118" fmla="*/ 417808 h 4424400"/>
              <a:gd name="connsiteX3119" fmla="*/ 1602952 w 9144000"/>
              <a:gd name="connsiteY3119" fmla="*/ 418029 h 4424400"/>
              <a:gd name="connsiteX3120" fmla="*/ 1638336 w 9144000"/>
              <a:gd name="connsiteY3120" fmla="*/ 444466 h 4424400"/>
              <a:gd name="connsiteX3121" fmla="*/ 1767842 w 9144000"/>
              <a:gd name="connsiteY3121" fmla="*/ 622562 h 4424400"/>
              <a:gd name="connsiteX3122" fmla="*/ 1766363 w 9144000"/>
              <a:gd name="connsiteY3122" fmla="*/ 662466 h 4424400"/>
              <a:gd name="connsiteX3123" fmla="*/ 1639530 w 9144000"/>
              <a:gd name="connsiteY3123" fmla="*/ 881637 h 4424400"/>
              <a:gd name="connsiteX3124" fmla="*/ 1602988 w 9144000"/>
              <a:gd name="connsiteY3124" fmla="*/ 913098 h 4424400"/>
              <a:gd name="connsiteX3125" fmla="*/ 1597222 w 9144000"/>
              <a:gd name="connsiteY3125" fmla="*/ 913361 h 4424400"/>
              <a:gd name="connsiteX3126" fmla="*/ 1595876 w 9144000"/>
              <a:gd name="connsiteY3126" fmla="*/ 913361 h 4424400"/>
              <a:gd name="connsiteX3127" fmla="*/ 1561518 w 9144000"/>
              <a:gd name="connsiteY3127" fmla="*/ 913361 h 4424400"/>
              <a:gd name="connsiteX3128" fmla="*/ 1416988 w 9144000"/>
              <a:gd name="connsiteY3128" fmla="*/ 913361 h 4424400"/>
              <a:gd name="connsiteX3129" fmla="*/ 1382630 w 9144000"/>
              <a:gd name="connsiteY3129" fmla="*/ 913361 h 4424400"/>
              <a:gd name="connsiteX3130" fmla="*/ 1381282 w 9144000"/>
              <a:gd name="connsiteY3130" fmla="*/ 913361 h 4424400"/>
              <a:gd name="connsiteX3131" fmla="*/ 1374938 w 9144000"/>
              <a:gd name="connsiteY3131" fmla="*/ 912920 h 4424400"/>
              <a:gd name="connsiteX3132" fmla="*/ 1351101 w 9144000"/>
              <a:gd name="connsiteY3132" fmla="*/ 859321 h 4424400"/>
              <a:gd name="connsiteX3133" fmla="*/ 1476236 w 9144000"/>
              <a:gd name="connsiteY3133" fmla="*/ 643134 h 4424400"/>
              <a:gd name="connsiteX3134" fmla="*/ 1350085 w 9144000"/>
              <a:gd name="connsiteY3134" fmla="*/ 469673 h 4424400"/>
              <a:gd name="connsiteX3135" fmla="*/ 1374902 w 9144000"/>
              <a:gd name="connsiteY3135" fmla="*/ 418173 h 4424400"/>
              <a:gd name="connsiteX3136" fmla="*/ 1381247 w 9144000"/>
              <a:gd name="connsiteY3136" fmla="*/ 417808 h 4424400"/>
              <a:gd name="connsiteX3137" fmla="*/ 2336347 w 9144000"/>
              <a:gd name="connsiteY3137" fmla="*/ 417806 h 4424400"/>
              <a:gd name="connsiteX3138" fmla="*/ 2337695 w 9144000"/>
              <a:gd name="connsiteY3138" fmla="*/ 417806 h 4424400"/>
              <a:gd name="connsiteX3139" fmla="*/ 2372052 w 9144000"/>
              <a:gd name="connsiteY3139" fmla="*/ 417806 h 4424400"/>
              <a:gd name="connsiteX3140" fmla="*/ 2516583 w 9144000"/>
              <a:gd name="connsiteY3140" fmla="*/ 417806 h 4424400"/>
              <a:gd name="connsiteX3141" fmla="*/ 2550941 w 9144000"/>
              <a:gd name="connsiteY3141" fmla="*/ 417806 h 4424400"/>
              <a:gd name="connsiteX3142" fmla="*/ 2552289 w 9144000"/>
              <a:gd name="connsiteY3142" fmla="*/ 417806 h 4424400"/>
              <a:gd name="connsiteX3143" fmla="*/ 2558055 w 9144000"/>
              <a:gd name="connsiteY3143" fmla="*/ 418027 h 4424400"/>
              <a:gd name="connsiteX3144" fmla="*/ 2593438 w 9144000"/>
              <a:gd name="connsiteY3144" fmla="*/ 444463 h 4424400"/>
              <a:gd name="connsiteX3145" fmla="*/ 2722943 w 9144000"/>
              <a:gd name="connsiteY3145" fmla="*/ 622561 h 4424400"/>
              <a:gd name="connsiteX3146" fmla="*/ 2721465 w 9144000"/>
              <a:gd name="connsiteY3146" fmla="*/ 662466 h 4424400"/>
              <a:gd name="connsiteX3147" fmla="*/ 2594634 w 9144000"/>
              <a:gd name="connsiteY3147" fmla="*/ 881635 h 4424400"/>
              <a:gd name="connsiteX3148" fmla="*/ 2558090 w 9144000"/>
              <a:gd name="connsiteY3148" fmla="*/ 913097 h 4424400"/>
              <a:gd name="connsiteX3149" fmla="*/ 2552324 w 9144000"/>
              <a:gd name="connsiteY3149" fmla="*/ 913360 h 4424400"/>
              <a:gd name="connsiteX3150" fmla="*/ 2550977 w 9144000"/>
              <a:gd name="connsiteY3150" fmla="*/ 913360 h 4424400"/>
              <a:gd name="connsiteX3151" fmla="*/ 2516620 w 9144000"/>
              <a:gd name="connsiteY3151" fmla="*/ 913360 h 4424400"/>
              <a:gd name="connsiteX3152" fmla="*/ 2372088 w 9144000"/>
              <a:gd name="connsiteY3152" fmla="*/ 913360 h 4424400"/>
              <a:gd name="connsiteX3153" fmla="*/ 2337731 w 9144000"/>
              <a:gd name="connsiteY3153" fmla="*/ 913360 h 4424400"/>
              <a:gd name="connsiteX3154" fmla="*/ 2336384 w 9144000"/>
              <a:gd name="connsiteY3154" fmla="*/ 913360 h 4424400"/>
              <a:gd name="connsiteX3155" fmla="*/ 2330039 w 9144000"/>
              <a:gd name="connsiteY3155" fmla="*/ 912918 h 4424400"/>
              <a:gd name="connsiteX3156" fmla="*/ 2306201 w 9144000"/>
              <a:gd name="connsiteY3156" fmla="*/ 859319 h 4424400"/>
              <a:gd name="connsiteX3157" fmla="*/ 2431337 w 9144000"/>
              <a:gd name="connsiteY3157" fmla="*/ 643134 h 4424400"/>
              <a:gd name="connsiteX3158" fmla="*/ 2305184 w 9144000"/>
              <a:gd name="connsiteY3158" fmla="*/ 469671 h 4424400"/>
              <a:gd name="connsiteX3159" fmla="*/ 2330002 w 9144000"/>
              <a:gd name="connsiteY3159" fmla="*/ 418171 h 4424400"/>
              <a:gd name="connsiteX3160" fmla="*/ 2336347 w 9144000"/>
              <a:gd name="connsiteY3160" fmla="*/ 417806 h 4424400"/>
              <a:gd name="connsiteX3161" fmla="*/ 3291449 w 9144000"/>
              <a:gd name="connsiteY3161" fmla="*/ 417804 h 4424400"/>
              <a:gd name="connsiteX3162" fmla="*/ 3292798 w 9144000"/>
              <a:gd name="connsiteY3162" fmla="*/ 417804 h 4424400"/>
              <a:gd name="connsiteX3163" fmla="*/ 3327154 w 9144000"/>
              <a:gd name="connsiteY3163" fmla="*/ 417804 h 4424400"/>
              <a:gd name="connsiteX3164" fmla="*/ 3471684 w 9144000"/>
              <a:gd name="connsiteY3164" fmla="*/ 417804 h 4424400"/>
              <a:gd name="connsiteX3165" fmla="*/ 3506041 w 9144000"/>
              <a:gd name="connsiteY3165" fmla="*/ 417804 h 4424400"/>
              <a:gd name="connsiteX3166" fmla="*/ 3507390 w 9144000"/>
              <a:gd name="connsiteY3166" fmla="*/ 417804 h 4424400"/>
              <a:gd name="connsiteX3167" fmla="*/ 3513155 w 9144000"/>
              <a:gd name="connsiteY3167" fmla="*/ 418025 h 4424400"/>
              <a:gd name="connsiteX3168" fmla="*/ 3548540 w 9144000"/>
              <a:gd name="connsiteY3168" fmla="*/ 444461 h 4424400"/>
              <a:gd name="connsiteX3169" fmla="*/ 3678044 w 9144000"/>
              <a:gd name="connsiteY3169" fmla="*/ 622558 h 4424400"/>
              <a:gd name="connsiteX3170" fmla="*/ 3676567 w 9144000"/>
              <a:gd name="connsiteY3170" fmla="*/ 662466 h 4424400"/>
              <a:gd name="connsiteX3171" fmla="*/ 3549734 w 9144000"/>
              <a:gd name="connsiteY3171" fmla="*/ 881634 h 4424400"/>
              <a:gd name="connsiteX3172" fmla="*/ 3513191 w 9144000"/>
              <a:gd name="connsiteY3172" fmla="*/ 913096 h 4424400"/>
              <a:gd name="connsiteX3173" fmla="*/ 3507427 w 9144000"/>
              <a:gd name="connsiteY3173" fmla="*/ 913360 h 4424400"/>
              <a:gd name="connsiteX3174" fmla="*/ 3506077 w 9144000"/>
              <a:gd name="connsiteY3174" fmla="*/ 913360 h 4424400"/>
              <a:gd name="connsiteX3175" fmla="*/ 3471721 w 9144000"/>
              <a:gd name="connsiteY3175" fmla="*/ 913360 h 4424400"/>
              <a:gd name="connsiteX3176" fmla="*/ 3327191 w 9144000"/>
              <a:gd name="connsiteY3176" fmla="*/ 913360 h 4424400"/>
              <a:gd name="connsiteX3177" fmla="*/ 3292835 w 9144000"/>
              <a:gd name="connsiteY3177" fmla="*/ 913360 h 4424400"/>
              <a:gd name="connsiteX3178" fmla="*/ 3291486 w 9144000"/>
              <a:gd name="connsiteY3178" fmla="*/ 913360 h 4424400"/>
              <a:gd name="connsiteX3179" fmla="*/ 3285142 w 9144000"/>
              <a:gd name="connsiteY3179" fmla="*/ 912918 h 4424400"/>
              <a:gd name="connsiteX3180" fmla="*/ 3261304 w 9144000"/>
              <a:gd name="connsiteY3180" fmla="*/ 859318 h 4424400"/>
              <a:gd name="connsiteX3181" fmla="*/ 3386438 w 9144000"/>
              <a:gd name="connsiteY3181" fmla="*/ 643134 h 4424400"/>
              <a:gd name="connsiteX3182" fmla="*/ 3260288 w 9144000"/>
              <a:gd name="connsiteY3182" fmla="*/ 469668 h 4424400"/>
              <a:gd name="connsiteX3183" fmla="*/ 3285106 w 9144000"/>
              <a:gd name="connsiteY3183" fmla="*/ 418169 h 4424400"/>
              <a:gd name="connsiteX3184" fmla="*/ 3291449 w 9144000"/>
              <a:gd name="connsiteY3184" fmla="*/ 417804 h 4424400"/>
              <a:gd name="connsiteX3185" fmla="*/ 4246535 w 9144000"/>
              <a:gd name="connsiteY3185" fmla="*/ 417803 h 4424400"/>
              <a:gd name="connsiteX3186" fmla="*/ 4247882 w 9144000"/>
              <a:gd name="connsiteY3186" fmla="*/ 417803 h 4424400"/>
              <a:gd name="connsiteX3187" fmla="*/ 4282239 w 9144000"/>
              <a:gd name="connsiteY3187" fmla="*/ 417803 h 4424400"/>
              <a:gd name="connsiteX3188" fmla="*/ 4426770 w 9144000"/>
              <a:gd name="connsiteY3188" fmla="*/ 417803 h 4424400"/>
              <a:gd name="connsiteX3189" fmla="*/ 4461128 w 9144000"/>
              <a:gd name="connsiteY3189" fmla="*/ 417803 h 4424400"/>
              <a:gd name="connsiteX3190" fmla="*/ 4462477 w 9144000"/>
              <a:gd name="connsiteY3190" fmla="*/ 417803 h 4424400"/>
              <a:gd name="connsiteX3191" fmla="*/ 4468241 w 9144000"/>
              <a:gd name="connsiteY3191" fmla="*/ 418023 h 4424400"/>
              <a:gd name="connsiteX3192" fmla="*/ 4503624 w 9144000"/>
              <a:gd name="connsiteY3192" fmla="*/ 444458 h 4424400"/>
              <a:gd name="connsiteX3193" fmla="*/ 4633130 w 9144000"/>
              <a:gd name="connsiteY3193" fmla="*/ 622558 h 4424400"/>
              <a:gd name="connsiteX3194" fmla="*/ 4631652 w 9144000"/>
              <a:gd name="connsiteY3194" fmla="*/ 662466 h 4424400"/>
              <a:gd name="connsiteX3195" fmla="*/ 4504818 w 9144000"/>
              <a:gd name="connsiteY3195" fmla="*/ 881633 h 4424400"/>
              <a:gd name="connsiteX3196" fmla="*/ 4468276 w 9144000"/>
              <a:gd name="connsiteY3196" fmla="*/ 913094 h 4424400"/>
              <a:gd name="connsiteX3197" fmla="*/ 4462511 w 9144000"/>
              <a:gd name="connsiteY3197" fmla="*/ 913359 h 4424400"/>
              <a:gd name="connsiteX3198" fmla="*/ 4461163 w 9144000"/>
              <a:gd name="connsiteY3198" fmla="*/ 913359 h 4424400"/>
              <a:gd name="connsiteX3199" fmla="*/ 4426806 w 9144000"/>
              <a:gd name="connsiteY3199" fmla="*/ 913359 h 4424400"/>
              <a:gd name="connsiteX3200" fmla="*/ 4282276 w 9144000"/>
              <a:gd name="connsiteY3200" fmla="*/ 913359 h 4424400"/>
              <a:gd name="connsiteX3201" fmla="*/ 4247918 w 9144000"/>
              <a:gd name="connsiteY3201" fmla="*/ 913359 h 4424400"/>
              <a:gd name="connsiteX3202" fmla="*/ 4246571 w 9144000"/>
              <a:gd name="connsiteY3202" fmla="*/ 913359 h 4424400"/>
              <a:gd name="connsiteX3203" fmla="*/ 4240226 w 9144000"/>
              <a:gd name="connsiteY3203" fmla="*/ 912917 h 4424400"/>
              <a:gd name="connsiteX3204" fmla="*/ 4216387 w 9144000"/>
              <a:gd name="connsiteY3204" fmla="*/ 859317 h 4424400"/>
              <a:gd name="connsiteX3205" fmla="*/ 4341522 w 9144000"/>
              <a:gd name="connsiteY3205" fmla="*/ 643134 h 4424400"/>
              <a:gd name="connsiteX3206" fmla="*/ 4215370 w 9144000"/>
              <a:gd name="connsiteY3206" fmla="*/ 469665 h 4424400"/>
              <a:gd name="connsiteX3207" fmla="*/ 4240189 w 9144000"/>
              <a:gd name="connsiteY3207" fmla="*/ 418167 h 4424400"/>
              <a:gd name="connsiteX3208" fmla="*/ 4246535 w 9144000"/>
              <a:gd name="connsiteY3208" fmla="*/ 417803 h 4424400"/>
              <a:gd name="connsiteX3209" fmla="*/ 5201639 w 9144000"/>
              <a:gd name="connsiteY3209" fmla="*/ 417801 h 4424400"/>
              <a:gd name="connsiteX3210" fmla="*/ 5202987 w 9144000"/>
              <a:gd name="connsiteY3210" fmla="*/ 417801 h 4424400"/>
              <a:gd name="connsiteX3211" fmla="*/ 5237344 w 9144000"/>
              <a:gd name="connsiteY3211" fmla="*/ 417801 h 4424400"/>
              <a:gd name="connsiteX3212" fmla="*/ 5381874 w 9144000"/>
              <a:gd name="connsiteY3212" fmla="*/ 417801 h 4424400"/>
              <a:gd name="connsiteX3213" fmla="*/ 5416232 w 9144000"/>
              <a:gd name="connsiteY3213" fmla="*/ 417801 h 4424400"/>
              <a:gd name="connsiteX3214" fmla="*/ 5417579 w 9144000"/>
              <a:gd name="connsiteY3214" fmla="*/ 417801 h 4424400"/>
              <a:gd name="connsiteX3215" fmla="*/ 5423345 w 9144000"/>
              <a:gd name="connsiteY3215" fmla="*/ 418021 h 4424400"/>
              <a:gd name="connsiteX3216" fmla="*/ 5458728 w 9144000"/>
              <a:gd name="connsiteY3216" fmla="*/ 444455 h 4424400"/>
              <a:gd name="connsiteX3217" fmla="*/ 5588233 w 9144000"/>
              <a:gd name="connsiteY3217" fmla="*/ 622554 h 4424400"/>
              <a:gd name="connsiteX3218" fmla="*/ 5586753 w 9144000"/>
              <a:gd name="connsiteY3218" fmla="*/ 662466 h 4424400"/>
              <a:gd name="connsiteX3219" fmla="*/ 5459923 w 9144000"/>
              <a:gd name="connsiteY3219" fmla="*/ 881632 h 4424400"/>
              <a:gd name="connsiteX3220" fmla="*/ 5423381 w 9144000"/>
              <a:gd name="connsiteY3220" fmla="*/ 913093 h 4424400"/>
              <a:gd name="connsiteX3221" fmla="*/ 5417615 w 9144000"/>
              <a:gd name="connsiteY3221" fmla="*/ 913357 h 4424400"/>
              <a:gd name="connsiteX3222" fmla="*/ 5416267 w 9144000"/>
              <a:gd name="connsiteY3222" fmla="*/ 913357 h 4424400"/>
              <a:gd name="connsiteX3223" fmla="*/ 5381911 w 9144000"/>
              <a:gd name="connsiteY3223" fmla="*/ 913357 h 4424400"/>
              <a:gd name="connsiteX3224" fmla="*/ 5237379 w 9144000"/>
              <a:gd name="connsiteY3224" fmla="*/ 913357 h 4424400"/>
              <a:gd name="connsiteX3225" fmla="*/ 5203022 w 9144000"/>
              <a:gd name="connsiteY3225" fmla="*/ 913357 h 4424400"/>
              <a:gd name="connsiteX3226" fmla="*/ 5201674 w 9144000"/>
              <a:gd name="connsiteY3226" fmla="*/ 913357 h 4424400"/>
              <a:gd name="connsiteX3227" fmla="*/ 5195331 w 9144000"/>
              <a:gd name="connsiteY3227" fmla="*/ 912916 h 4424400"/>
              <a:gd name="connsiteX3228" fmla="*/ 5171492 w 9144000"/>
              <a:gd name="connsiteY3228" fmla="*/ 859316 h 4424400"/>
              <a:gd name="connsiteX3229" fmla="*/ 5296628 w 9144000"/>
              <a:gd name="connsiteY3229" fmla="*/ 643134 h 4424400"/>
              <a:gd name="connsiteX3230" fmla="*/ 5170476 w 9144000"/>
              <a:gd name="connsiteY3230" fmla="*/ 469663 h 4424400"/>
              <a:gd name="connsiteX3231" fmla="*/ 5195293 w 9144000"/>
              <a:gd name="connsiteY3231" fmla="*/ 418165 h 4424400"/>
              <a:gd name="connsiteX3232" fmla="*/ 5201639 w 9144000"/>
              <a:gd name="connsiteY3232" fmla="*/ 417801 h 4424400"/>
              <a:gd name="connsiteX3233" fmla="*/ 6156740 w 9144000"/>
              <a:gd name="connsiteY3233" fmla="*/ 417799 h 4424400"/>
              <a:gd name="connsiteX3234" fmla="*/ 6158088 w 9144000"/>
              <a:gd name="connsiteY3234" fmla="*/ 417799 h 4424400"/>
              <a:gd name="connsiteX3235" fmla="*/ 6192445 w 9144000"/>
              <a:gd name="connsiteY3235" fmla="*/ 417799 h 4424400"/>
              <a:gd name="connsiteX3236" fmla="*/ 6336976 w 9144000"/>
              <a:gd name="connsiteY3236" fmla="*/ 417799 h 4424400"/>
              <a:gd name="connsiteX3237" fmla="*/ 6371333 w 9144000"/>
              <a:gd name="connsiteY3237" fmla="*/ 417799 h 4424400"/>
              <a:gd name="connsiteX3238" fmla="*/ 6372681 w 9144000"/>
              <a:gd name="connsiteY3238" fmla="*/ 417799 h 4424400"/>
              <a:gd name="connsiteX3239" fmla="*/ 6378446 w 9144000"/>
              <a:gd name="connsiteY3239" fmla="*/ 418019 h 4424400"/>
              <a:gd name="connsiteX3240" fmla="*/ 6413830 w 9144000"/>
              <a:gd name="connsiteY3240" fmla="*/ 444454 h 4424400"/>
              <a:gd name="connsiteX3241" fmla="*/ 6543335 w 9144000"/>
              <a:gd name="connsiteY3241" fmla="*/ 622554 h 4424400"/>
              <a:gd name="connsiteX3242" fmla="*/ 6541856 w 9144000"/>
              <a:gd name="connsiteY3242" fmla="*/ 662466 h 4424400"/>
              <a:gd name="connsiteX3243" fmla="*/ 6415024 w 9144000"/>
              <a:gd name="connsiteY3243" fmla="*/ 881631 h 4424400"/>
              <a:gd name="connsiteX3244" fmla="*/ 6378482 w 9144000"/>
              <a:gd name="connsiteY3244" fmla="*/ 913092 h 4424400"/>
              <a:gd name="connsiteX3245" fmla="*/ 6372717 w 9144000"/>
              <a:gd name="connsiteY3245" fmla="*/ 913356 h 4424400"/>
              <a:gd name="connsiteX3246" fmla="*/ 6371369 w 9144000"/>
              <a:gd name="connsiteY3246" fmla="*/ 913356 h 4424400"/>
              <a:gd name="connsiteX3247" fmla="*/ 6337012 w 9144000"/>
              <a:gd name="connsiteY3247" fmla="*/ 913356 h 4424400"/>
              <a:gd name="connsiteX3248" fmla="*/ 6192481 w 9144000"/>
              <a:gd name="connsiteY3248" fmla="*/ 913356 h 4424400"/>
              <a:gd name="connsiteX3249" fmla="*/ 6158124 w 9144000"/>
              <a:gd name="connsiteY3249" fmla="*/ 913356 h 4424400"/>
              <a:gd name="connsiteX3250" fmla="*/ 6156776 w 9144000"/>
              <a:gd name="connsiteY3250" fmla="*/ 913356 h 4424400"/>
              <a:gd name="connsiteX3251" fmla="*/ 6150431 w 9144000"/>
              <a:gd name="connsiteY3251" fmla="*/ 912915 h 4424400"/>
              <a:gd name="connsiteX3252" fmla="*/ 6126594 w 9144000"/>
              <a:gd name="connsiteY3252" fmla="*/ 859315 h 4424400"/>
              <a:gd name="connsiteX3253" fmla="*/ 6251728 w 9144000"/>
              <a:gd name="connsiteY3253" fmla="*/ 643134 h 4424400"/>
              <a:gd name="connsiteX3254" fmla="*/ 6125577 w 9144000"/>
              <a:gd name="connsiteY3254" fmla="*/ 469661 h 4424400"/>
              <a:gd name="connsiteX3255" fmla="*/ 6150395 w 9144000"/>
              <a:gd name="connsiteY3255" fmla="*/ 418163 h 4424400"/>
              <a:gd name="connsiteX3256" fmla="*/ 6156740 w 9144000"/>
              <a:gd name="connsiteY3256" fmla="*/ 417799 h 4424400"/>
              <a:gd name="connsiteX3257" fmla="*/ 7111844 w 9144000"/>
              <a:gd name="connsiteY3257" fmla="*/ 417797 h 4424400"/>
              <a:gd name="connsiteX3258" fmla="*/ 7113192 w 9144000"/>
              <a:gd name="connsiteY3258" fmla="*/ 417797 h 4424400"/>
              <a:gd name="connsiteX3259" fmla="*/ 7147549 w 9144000"/>
              <a:gd name="connsiteY3259" fmla="*/ 417797 h 4424400"/>
              <a:gd name="connsiteX3260" fmla="*/ 7292080 w 9144000"/>
              <a:gd name="connsiteY3260" fmla="*/ 417797 h 4424400"/>
              <a:gd name="connsiteX3261" fmla="*/ 7326437 w 9144000"/>
              <a:gd name="connsiteY3261" fmla="*/ 417797 h 4424400"/>
              <a:gd name="connsiteX3262" fmla="*/ 7327785 w 9144000"/>
              <a:gd name="connsiteY3262" fmla="*/ 417797 h 4424400"/>
              <a:gd name="connsiteX3263" fmla="*/ 7333550 w 9144000"/>
              <a:gd name="connsiteY3263" fmla="*/ 418017 h 4424400"/>
              <a:gd name="connsiteX3264" fmla="*/ 7368934 w 9144000"/>
              <a:gd name="connsiteY3264" fmla="*/ 444451 h 4424400"/>
              <a:gd name="connsiteX3265" fmla="*/ 7498439 w 9144000"/>
              <a:gd name="connsiteY3265" fmla="*/ 622551 h 4424400"/>
              <a:gd name="connsiteX3266" fmla="*/ 7496960 w 9144000"/>
              <a:gd name="connsiteY3266" fmla="*/ 662466 h 4424400"/>
              <a:gd name="connsiteX3267" fmla="*/ 7370128 w 9144000"/>
              <a:gd name="connsiteY3267" fmla="*/ 881630 h 4424400"/>
              <a:gd name="connsiteX3268" fmla="*/ 7333586 w 9144000"/>
              <a:gd name="connsiteY3268" fmla="*/ 913091 h 4424400"/>
              <a:gd name="connsiteX3269" fmla="*/ 7327821 w 9144000"/>
              <a:gd name="connsiteY3269" fmla="*/ 913356 h 4424400"/>
              <a:gd name="connsiteX3270" fmla="*/ 7326473 w 9144000"/>
              <a:gd name="connsiteY3270" fmla="*/ 913356 h 4424400"/>
              <a:gd name="connsiteX3271" fmla="*/ 7292116 w 9144000"/>
              <a:gd name="connsiteY3271" fmla="*/ 913356 h 4424400"/>
              <a:gd name="connsiteX3272" fmla="*/ 7147585 w 9144000"/>
              <a:gd name="connsiteY3272" fmla="*/ 913356 h 4424400"/>
              <a:gd name="connsiteX3273" fmla="*/ 7113228 w 9144000"/>
              <a:gd name="connsiteY3273" fmla="*/ 913356 h 4424400"/>
              <a:gd name="connsiteX3274" fmla="*/ 7111880 w 9144000"/>
              <a:gd name="connsiteY3274" fmla="*/ 913356 h 4424400"/>
              <a:gd name="connsiteX3275" fmla="*/ 7105535 w 9144000"/>
              <a:gd name="connsiteY3275" fmla="*/ 912914 h 4424400"/>
              <a:gd name="connsiteX3276" fmla="*/ 7081698 w 9144000"/>
              <a:gd name="connsiteY3276" fmla="*/ 859314 h 4424400"/>
              <a:gd name="connsiteX3277" fmla="*/ 7206832 w 9144000"/>
              <a:gd name="connsiteY3277" fmla="*/ 643134 h 4424400"/>
              <a:gd name="connsiteX3278" fmla="*/ 7080681 w 9144000"/>
              <a:gd name="connsiteY3278" fmla="*/ 469658 h 4424400"/>
              <a:gd name="connsiteX3279" fmla="*/ 7105499 w 9144000"/>
              <a:gd name="connsiteY3279" fmla="*/ 418161 h 4424400"/>
              <a:gd name="connsiteX3280" fmla="*/ 7111844 w 9144000"/>
              <a:gd name="connsiteY3280" fmla="*/ 417797 h 4424400"/>
              <a:gd name="connsiteX3281" fmla="*/ 8066948 w 9144000"/>
              <a:gd name="connsiteY3281" fmla="*/ 417795 h 4424400"/>
              <a:gd name="connsiteX3282" fmla="*/ 8068296 w 9144000"/>
              <a:gd name="connsiteY3282" fmla="*/ 417795 h 4424400"/>
              <a:gd name="connsiteX3283" fmla="*/ 8102653 w 9144000"/>
              <a:gd name="connsiteY3283" fmla="*/ 417795 h 4424400"/>
              <a:gd name="connsiteX3284" fmla="*/ 8247184 w 9144000"/>
              <a:gd name="connsiteY3284" fmla="*/ 417795 h 4424400"/>
              <a:gd name="connsiteX3285" fmla="*/ 8281541 w 9144000"/>
              <a:gd name="connsiteY3285" fmla="*/ 417795 h 4424400"/>
              <a:gd name="connsiteX3286" fmla="*/ 8282889 w 9144000"/>
              <a:gd name="connsiteY3286" fmla="*/ 417795 h 4424400"/>
              <a:gd name="connsiteX3287" fmla="*/ 8288654 w 9144000"/>
              <a:gd name="connsiteY3287" fmla="*/ 418015 h 4424400"/>
              <a:gd name="connsiteX3288" fmla="*/ 8324038 w 9144000"/>
              <a:gd name="connsiteY3288" fmla="*/ 444448 h 4424400"/>
              <a:gd name="connsiteX3289" fmla="*/ 8453543 w 9144000"/>
              <a:gd name="connsiteY3289" fmla="*/ 622550 h 4424400"/>
              <a:gd name="connsiteX3290" fmla="*/ 8452064 w 9144000"/>
              <a:gd name="connsiteY3290" fmla="*/ 662466 h 4424400"/>
              <a:gd name="connsiteX3291" fmla="*/ 8325232 w 9144000"/>
              <a:gd name="connsiteY3291" fmla="*/ 881629 h 4424400"/>
              <a:gd name="connsiteX3292" fmla="*/ 8288690 w 9144000"/>
              <a:gd name="connsiteY3292" fmla="*/ 913090 h 4424400"/>
              <a:gd name="connsiteX3293" fmla="*/ 8282925 w 9144000"/>
              <a:gd name="connsiteY3293" fmla="*/ 913354 h 4424400"/>
              <a:gd name="connsiteX3294" fmla="*/ 8281577 w 9144000"/>
              <a:gd name="connsiteY3294" fmla="*/ 913354 h 4424400"/>
              <a:gd name="connsiteX3295" fmla="*/ 8247220 w 9144000"/>
              <a:gd name="connsiteY3295" fmla="*/ 913354 h 4424400"/>
              <a:gd name="connsiteX3296" fmla="*/ 8102689 w 9144000"/>
              <a:gd name="connsiteY3296" fmla="*/ 913354 h 4424400"/>
              <a:gd name="connsiteX3297" fmla="*/ 8068332 w 9144000"/>
              <a:gd name="connsiteY3297" fmla="*/ 913354 h 4424400"/>
              <a:gd name="connsiteX3298" fmla="*/ 8066984 w 9144000"/>
              <a:gd name="connsiteY3298" fmla="*/ 913354 h 4424400"/>
              <a:gd name="connsiteX3299" fmla="*/ 8060639 w 9144000"/>
              <a:gd name="connsiteY3299" fmla="*/ 912913 h 4424400"/>
              <a:gd name="connsiteX3300" fmla="*/ 8036802 w 9144000"/>
              <a:gd name="connsiteY3300" fmla="*/ 859313 h 4424400"/>
              <a:gd name="connsiteX3301" fmla="*/ 8161936 w 9144000"/>
              <a:gd name="connsiteY3301" fmla="*/ 643134 h 4424400"/>
              <a:gd name="connsiteX3302" fmla="*/ 8035785 w 9144000"/>
              <a:gd name="connsiteY3302" fmla="*/ 469656 h 4424400"/>
              <a:gd name="connsiteX3303" fmla="*/ 8060603 w 9144000"/>
              <a:gd name="connsiteY3303" fmla="*/ 418159 h 4424400"/>
              <a:gd name="connsiteX3304" fmla="*/ 8066948 w 9144000"/>
              <a:gd name="connsiteY3304" fmla="*/ 417795 h 4424400"/>
              <a:gd name="connsiteX3305" fmla="*/ 9022052 w 9144000"/>
              <a:gd name="connsiteY3305" fmla="*/ 417793 h 4424400"/>
              <a:gd name="connsiteX3306" fmla="*/ 9023400 w 9144000"/>
              <a:gd name="connsiteY3306" fmla="*/ 417793 h 4424400"/>
              <a:gd name="connsiteX3307" fmla="*/ 9057757 w 9144000"/>
              <a:gd name="connsiteY3307" fmla="*/ 417793 h 4424400"/>
              <a:gd name="connsiteX3308" fmla="*/ 9144000 w 9144000"/>
              <a:gd name="connsiteY3308" fmla="*/ 417793 h 4424400"/>
              <a:gd name="connsiteX3309" fmla="*/ 9144000 w 9144000"/>
              <a:gd name="connsiteY3309" fmla="*/ 913353 h 4424400"/>
              <a:gd name="connsiteX3310" fmla="*/ 9057793 w 9144000"/>
              <a:gd name="connsiteY3310" fmla="*/ 913353 h 4424400"/>
              <a:gd name="connsiteX3311" fmla="*/ 9023436 w 9144000"/>
              <a:gd name="connsiteY3311" fmla="*/ 913353 h 4424400"/>
              <a:gd name="connsiteX3312" fmla="*/ 9022088 w 9144000"/>
              <a:gd name="connsiteY3312" fmla="*/ 913353 h 4424400"/>
              <a:gd name="connsiteX3313" fmla="*/ 9015743 w 9144000"/>
              <a:gd name="connsiteY3313" fmla="*/ 912912 h 4424400"/>
              <a:gd name="connsiteX3314" fmla="*/ 8991905 w 9144000"/>
              <a:gd name="connsiteY3314" fmla="*/ 859312 h 4424400"/>
              <a:gd name="connsiteX3315" fmla="*/ 9117040 w 9144000"/>
              <a:gd name="connsiteY3315" fmla="*/ 643134 h 4424400"/>
              <a:gd name="connsiteX3316" fmla="*/ 8990889 w 9144000"/>
              <a:gd name="connsiteY3316" fmla="*/ 469653 h 4424400"/>
              <a:gd name="connsiteX3317" fmla="*/ 9015707 w 9144000"/>
              <a:gd name="connsiteY3317" fmla="*/ 418158 h 4424400"/>
              <a:gd name="connsiteX3318" fmla="*/ 9022052 w 9144000"/>
              <a:gd name="connsiteY3318" fmla="*/ 417793 h 4424400"/>
              <a:gd name="connsiteX3319" fmla="*/ 0 w 9144000"/>
              <a:gd name="connsiteY3319" fmla="*/ 46594 h 4424400"/>
              <a:gd name="connsiteX3320" fmla="*/ 128828 w 9144000"/>
              <a:gd name="connsiteY3320" fmla="*/ 46594 h 4424400"/>
              <a:gd name="connsiteX3321" fmla="*/ 163184 w 9144000"/>
              <a:gd name="connsiteY3321" fmla="*/ 46594 h 4424400"/>
              <a:gd name="connsiteX3322" fmla="*/ 164532 w 9144000"/>
              <a:gd name="connsiteY3322" fmla="*/ 46594 h 4424400"/>
              <a:gd name="connsiteX3323" fmla="*/ 170297 w 9144000"/>
              <a:gd name="connsiteY3323" fmla="*/ 46813 h 4424400"/>
              <a:gd name="connsiteX3324" fmla="*/ 205682 w 9144000"/>
              <a:gd name="connsiteY3324" fmla="*/ 73244 h 4424400"/>
              <a:gd name="connsiteX3325" fmla="*/ 335186 w 9144000"/>
              <a:gd name="connsiteY3325" fmla="*/ 251348 h 4424400"/>
              <a:gd name="connsiteX3326" fmla="*/ 333707 w 9144000"/>
              <a:gd name="connsiteY3326" fmla="*/ 291273 h 4424400"/>
              <a:gd name="connsiteX3327" fmla="*/ 206876 w 9144000"/>
              <a:gd name="connsiteY3327" fmla="*/ 510456 h 4424400"/>
              <a:gd name="connsiteX3328" fmla="*/ 170334 w 9144000"/>
              <a:gd name="connsiteY3328" fmla="*/ 541916 h 4424400"/>
              <a:gd name="connsiteX3329" fmla="*/ 164568 w 9144000"/>
              <a:gd name="connsiteY3329" fmla="*/ 542181 h 4424400"/>
              <a:gd name="connsiteX3330" fmla="*/ 163220 w 9144000"/>
              <a:gd name="connsiteY3330" fmla="*/ 542181 h 4424400"/>
              <a:gd name="connsiteX3331" fmla="*/ 128864 w 9144000"/>
              <a:gd name="connsiteY3331" fmla="*/ 542181 h 4424400"/>
              <a:gd name="connsiteX3332" fmla="*/ 0 w 9144000"/>
              <a:gd name="connsiteY3332" fmla="*/ 542181 h 4424400"/>
              <a:gd name="connsiteX3333" fmla="*/ 0 w 9144000"/>
              <a:gd name="connsiteY3333" fmla="*/ 347231 h 4424400"/>
              <a:gd name="connsiteX3334" fmla="*/ 43581 w 9144000"/>
              <a:gd name="connsiteY3334" fmla="*/ 271940 h 4424400"/>
              <a:gd name="connsiteX3335" fmla="*/ 0 w 9144000"/>
              <a:gd name="connsiteY3335" fmla="*/ 212005 h 4424400"/>
              <a:gd name="connsiteX3336" fmla="*/ 903694 w 9144000"/>
              <a:gd name="connsiteY3336" fmla="*/ 46592 h 4424400"/>
              <a:gd name="connsiteX3337" fmla="*/ 905042 w 9144000"/>
              <a:gd name="connsiteY3337" fmla="*/ 46592 h 4424400"/>
              <a:gd name="connsiteX3338" fmla="*/ 939399 w 9144000"/>
              <a:gd name="connsiteY3338" fmla="*/ 46592 h 4424400"/>
              <a:gd name="connsiteX3339" fmla="*/ 1083930 w 9144000"/>
              <a:gd name="connsiteY3339" fmla="*/ 46592 h 4424400"/>
              <a:gd name="connsiteX3340" fmla="*/ 1118287 w 9144000"/>
              <a:gd name="connsiteY3340" fmla="*/ 46592 h 4424400"/>
              <a:gd name="connsiteX3341" fmla="*/ 1119635 w 9144000"/>
              <a:gd name="connsiteY3341" fmla="*/ 46592 h 4424400"/>
              <a:gd name="connsiteX3342" fmla="*/ 1125400 w 9144000"/>
              <a:gd name="connsiteY3342" fmla="*/ 46811 h 4424400"/>
              <a:gd name="connsiteX3343" fmla="*/ 1160786 w 9144000"/>
              <a:gd name="connsiteY3343" fmla="*/ 73242 h 4424400"/>
              <a:gd name="connsiteX3344" fmla="*/ 1290290 w 9144000"/>
              <a:gd name="connsiteY3344" fmla="*/ 251347 h 4424400"/>
              <a:gd name="connsiteX3345" fmla="*/ 1288812 w 9144000"/>
              <a:gd name="connsiteY3345" fmla="*/ 291271 h 4424400"/>
              <a:gd name="connsiteX3346" fmla="*/ 1161979 w 9144000"/>
              <a:gd name="connsiteY3346" fmla="*/ 510452 h 4424400"/>
              <a:gd name="connsiteX3347" fmla="*/ 1125437 w 9144000"/>
              <a:gd name="connsiteY3347" fmla="*/ 541912 h 4424400"/>
              <a:gd name="connsiteX3348" fmla="*/ 1119671 w 9144000"/>
              <a:gd name="connsiteY3348" fmla="*/ 542178 h 4424400"/>
              <a:gd name="connsiteX3349" fmla="*/ 1118324 w 9144000"/>
              <a:gd name="connsiteY3349" fmla="*/ 542178 h 4424400"/>
              <a:gd name="connsiteX3350" fmla="*/ 1083967 w 9144000"/>
              <a:gd name="connsiteY3350" fmla="*/ 542178 h 4424400"/>
              <a:gd name="connsiteX3351" fmla="*/ 939435 w 9144000"/>
              <a:gd name="connsiteY3351" fmla="*/ 542178 h 4424400"/>
              <a:gd name="connsiteX3352" fmla="*/ 905078 w 9144000"/>
              <a:gd name="connsiteY3352" fmla="*/ 542178 h 4424400"/>
              <a:gd name="connsiteX3353" fmla="*/ 903730 w 9144000"/>
              <a:gd name="connsiteY3353" fmla="*/ 542178 h 4424400"/>
              <a:gd name="connsiteX3354" fmla="*/ 897385 w 9144000"/>
              <a:gd name="connsiteY3354" fmla="*/ 541736 h 4424400"/>
              <a:gd name="connsiteX3355" fmla="*/ 873547 w 9144000"/>
              <a:gd name="connsiteY3355" fmla="*/ 488122 h 4424400"/>
              <a:gd name="connsiteX3356" fmla="*/ 998682 w 9144000"/>
              <a:gd name="connsiteY3356" fmla="*/ 271938 h 4424400"/>
              <a:gd name="connsiteX3357" fmla="*/ 872531 w 9144000"/>
              <a:gd name="connsiteY3357" fmla="*/ 98450 h 4424400"/>
              <a:gd name="connsiteX3358" fmla="*/ 897349 w 9144000"/>
              <a:gd name="connsiteY3358" fmla="*/ 46956 h 4424400"/>
              <a:gd name="connsiteX3359" fmla="*/ 903694 w 9144000"/>
              <a:gd name="connsiteY3359" fmla="*/ 46592 h 4424400"/>
              <a:gd name="connsiteX3360" fmla="*/ 1858797 w 9144000"/>
              <a:gd name="connsiteY3360" fmla="*/ 46590 h 4424400"/>
              <a:gd name="connsiteX3361" fmla="*/ 1860146 w 9144000"/>
              <a:gd name="connsiteY3361" fmla="*/ 46590 h 4424400"/>
              <a:gd name="connsiteX3362" fmla="*/ 1894503 w 9144000"/>
              <a:gd name="connsiteY3362" fmla="*/ 46590 h 4424400"/>
              <a:gd name="connsiteX3363" fmla="*/ 2039033 w 9144000"/>
              <a:gd name="connsiteY3363" fmla="*/ 46590 h 4424400"/>
              <a:gd name="connsiteX3364" fmla="*/ 2073390 w 9144000"/>
              <a:gd name="connsiteY3364" fmla="*/ 46590 h 4424400"/>
              <a:gd name="connsiteX3365" fmla="*/ 2074737 w 9144000"/>
              <a:gd name="connsiteY3365" fmla="*/ 46590 h 4424400"/>
              <a:gd name="connsiteX3366" fmla="*/ 2080503 w 9144000"/>
              <a:gd name="connsiteY3366" fmla="*/ 46810 h 4424400"/>
              <a:gd name="connsiteX3367" fmla="*/ 2115886 w 9144000"/>
              <a:gd name="connsiteY3367" fmla="*/ 73240 h 4424400"/>
              <a:gd name="connsiteX3368" fmla="*/ 2245389 w 9144000"/>
              <a:gd name="connsiteY3368" fmla="*/ 251344 h 4424400"/>
              <a:gd name="connsiteX3369" fmla="*/ 2243912 w 9144000"/>
              <a:gd name="connsiteY3369" fmla="*/ 291269 h 4424400"/>
              <a:gd name="connsiteX3370" fmla="*/ 2117080 w 9144000"/>
              <a:gd name="connsiteY3370" fmla="*/ 510448 h 4424400"/>
              <a:gd name="connsiteX3371" fmla="*/ 2080539 w 9144000"/>
              <a:gd name="connsiteY3371" fmla="*/ 541908 h 4424400"/>
              <a:gd name="connsiteX3372" fmla="*/ 2074774 w 9144000"/>
              <a:gd name="connsiteY3372" fmla="*/ 542174 h 4424400"/>
              <a:gd name="connsiteX3373" fmla="*/ 2073426 w 9144000"/>
              <a:gd name="connsiteY3373" fmla="*/ 542174 h 4424400"/>
              <a:gd name="connsiteX3374" fmla="*/ 2039069 w 9144000"/>
              <a:gd name="connsiteY3374" fmla="*/ 542174 h 4424400"/>
              <a:gd name="connsiteX3375" fmla="*/ 1894538 w 9144000"/>
              <a:gd name="connsiteY3375" fmla="*/ 542174 h 4424400"/>
              <a:gd name="connsiteX3376" fmla="*/ 1860181 w 9144000"/>
              <a:gd name="connsiteY3376" fmla="*/ 542174 h 4424400"/>
              <a:gd name="connsiteX3377" fmla="*/ 1858834 w 9144000"/>
              <a:gd name="connsiteY3377" fmla="*/ 542174 h 4424400"/>
              <a:gd name="connsiteX3378" fmla="*/ 1852489 w 9144000"/>
              <a:gd name="connsiteY3378" fmla="*/ 541732 h 4424400"/>
              <a:gd name="connsiteX3379" fmla="*/ 1828651 w 9144000"/>
              <a:gd name="connsiteY3379" fmla="*/ 488119 h 4424400"/>
              <a:gd name="connsiteX3380" fmla="*/ 1953786 w 9144000"/>
              <a:gd name="connsiteY3380" fmla="*/ 271936 h 4424400"/>
              <a:gd name="connsiteX3381" fmla="*/ 1827635 w 9144000"/>
              <a:gd name="connsiteY3381" fmla="*/ 98448 h 4424400"/>
              <a:gd name="connsiteX3382" fmla="*/ 1852453 w 9144000"/>
              <a:gd name="connsiteY3382" fmla="*/ 46954 h 4424400"/>
              <a:gd name="connsiteX3383" fmla="*/ 1858797 w 9144000"/>
              <a:gd name="connsiteY3383" fmla="*/ 46590 h 4424400"/>
              <a:gd name="connsiteX3384" fmla="*/ 2813898 w 9144000"/>
              <a:gd name="connsiteY3384" fmla="*/ 46588 h 4424400"/>
              <a:gd name="connsiteX3385" fmla="*/ 2815247 w 9144000"/>
              <a:gd name="connsiteY3385" fmla="*/ 46588 h 4424400"/>
              <a:gd name="connsiteX3386" fmla="*/ 2849605 w 9144000"/>
              <a:gd name="connsiteY3386" fmla="*/ 46588 h 4424400"/>
              <a:gd name="connsiteX3387" fmla="*/ 2994136 w 9144000"/>
              <a:gd name="connsiteY3387" fmla="*/ 46588 h 4424400"/>
              <a:gd name="connsiteX3388" fmla="*/ 3028494 w 9144000"/>
              <a:gd name="connsiteY3388" fmla="*/ 46588 h 4424400"/>
              <a:gd name="connsiteX3389" fmla="*/ 3029842 w 9144000"/>
              <a:gd name="connsiteY3389" fmla="*/ 46588 h 4424400"/>
              <a:gd name="connsiteX3390" fmla="*/ 3035607 w 9144000"/>
              <a:gd name="connsiteY3390" fmla="*/ 46808 h 4424400"/>
              <a:gd name="connsiteX3391" fmla="*/ 3070994 w 9144000"/>
              <a:gd name="connsiteY3391" fmla="*/ 73238 h 4424400"/>
              <a:gd name="connsiteX3392" fmla="*/ 3200497 w 9144000"/>
              <a:gd name="connsiteY3392" fmla="*/ 251343 h 4424400"/>
              <a:gd name="connsiteX3393" fmla="*/ 3199016 w 9144000"/>
              <a:gd name="connsiteY3393" fmla="*/ 291267 h 4424400"/>
              <a:gd name="connsiteX3394" fmla="*/ 3072186 w 9144000"/>
              <a:gd name="connsiteY3394" fmla="*/ 510444 h 4424400"/>
              <a:gd name="connsiteX3395" fmla="*/ 3035642 w 9144000"/>
              <a:gd name="connsiteY3395" fmla="*/ 541904 h 4424400"/>
              <a:gd name="connsiteX3396" fmla="*/ 3029878 w 9144000"/>
              <a:gd name="connsiteY3396" fmla="*/ 542171 h 4424400"/>
              <a:gd name="connsiteX3397" fmla="*/ 3028531 w 9144000"/>
              <a:gd name="connsiteY3397" fmla="*/ 542171 h 4424400"/>
              <a:gd name="connsiteX3398" fmla="*/ 2994171 w 9144000"/>
              <a:gd name="connsiteY3398" fmla="*/ 542171 h 4424400"/>
              <a:gd name="connsiteX3399" fmla="*/ 2849642 w 9144000"/>
              <a:gd name="connsiteY3399" fmla="*/ 542171 h 4424400"/>
              <a:gd name="connsiteX3400" fmla="*/ 2815283 w 9144000"/>
              <a:gd name="connsiteY3400" fmla="*/ 542171 h 4424400"/>
              <a:gd name="connsiteX3401" fmla="*/ 2813936 w 9144000"/>
              <a:gd name="connsiteY3401" fmla="*/ 542171 h 4424400"/>
              <a:gd name="connsiteX3402" fmla="*/ 2807590 w 9144000"/>
              <a:gd name="connsiteY3402" fmla="*/ 541728 h 4424400"/>
              <a:gd name="connsiteX3403" fmla="*/ 2783753 w 9144000"/>
              <a:gd name="connsiteY3403" fmla="*/ 488116 h 4424400"/>
              <a:gd name="connsiteX3404" fmla="*/ 2908887 w 9144000"/>
              <a:gd name="connsiteY3404" fmla="*/ 271934 h 4424400"/>
              <a:gd name="connsiteX3405" fmla="*/ 2782736 w 9144000"/>
              <a:gd name="connsiteY3405" fmla="*/ 98446 h 4424400"/>
              <a:gd name="connsiteX3406" fmla="*/ 2807556 w 9144000"/>
              <a:gd name="connsiteY3406" fmla="*/ 46952 h 4424400"/>
              <a:gd name="connsiteX3407" fmla="*/ 2813898 w 9144000"/>
              <a:gd name="connsiteY3407" fmla="*/ 46588 h 4424400"/>
              <a:gd name="connsiteX3408" fmla="*/ 3769001 w 9144000"/>
              <a:gd name="connsiteY3408" fmla="*/ 46586 h 4424400"/>
              <a:gd name="connsiteX3409" fmla="*/ 3770348 w 9144000"/>
              <a:gd name="connsiteY3409" fmla="*/ 46586 h 4424400"/>
              <a:gd name="connsiteX3410" fmla="*/ 3804707 w 9144000"/>
              <a:gd name="connsiteY3410" fmla="*/ 46586 h 4424400"/>
              <a:gd name="connsiteX3411" fmla="*/ 3949235 w 9144000"/>
              <a:gd name="connsiteY3411" fmla="*/ 46586 h 4424400"/>
              <a:gd name="connsiteX3412" fmla="*/ 3983594 w 9144000"/>
              <a:gd name="connsiteY3412" fmla="*/ 46586 h 4424400"/>
              <a:gd name="connsiteX3413" fmla="*/ 3984940 w 9144000"/>
              <a:gd name="connsiteY3413" fmla="*/ 46586 h 4424400"/>
              <a:gd name="connsiteX3414" fmla="*/ 3990704 w 9144000"/>
              <a:gd name="connsiteY3414" fmla="*/ 46806 h 4424400"/>
              <a:gd name="connsiteX3415" fmla="*/ 4026089 w 9144000"/>
              <a:gd name="connsiteY3415" fmla="*/ 73236 h 4424400"/>
              <a:gd name="connsiteX3416" fmla="*/ 4155595 w 9144000"/>
              <a:gd name="connsiteY3416" fmla="*/ 251341 h 4424400"/>
              <a:gd name="connsiteX3417" fmla="*/ 4154115 w 9144000"/>
              <a:gd name="connsiteY3417" fmla="*/ 291266 h 4424400"/>
              <a:gd name="connsiteX3418" fmla="*/ 4027283 w 9144000"/>
              <a:gd name="connsiteY3418" fmla="*/ 510441 h 4424400"/>
              <a:gd name="connsiteX3419" fmla="*/ 3990741 w 9144000"/>
              <a:gd name="connsiteY3419" fmla="*/ 541901 h 4424400"/>
              <a:gd name="connsiteX3420" fmla="*/ 3984976 w 9144000"/>
              <a:gd name="connsiteY3420" fmla="*/ 542167 h 4424400"/>
              <a:gd name="connsiteX3421" fmla="*/ 3983627 w 9144000"/>
              <a:gd name="connsiteY3421" fmla="*/ 542167 h 4424400"/>
              <a:gd name="connsiteX3422" fmla="*/ 3949271 w 9144000"/>
              <a:gd name="connsiteY3422" fmla="*/ 542167 h 4424400"/>
              <a:gd name="connsiteX3423" fmla="*/ 3804743 w 9144000"/>
              <a:gd name="connsiteY3423" fmla="*/ 542167 h 4424400"/>
              <a:gd name="connsiteX3424" fmla="*/ 3770384 w 9144000"/>
              <a:gd name="connsiteY3424" fmla="*/ 542167 h 4424400"/>
              <a:gd name="connsiteX3425" fmla="*/ 3769036 w 9144000"/>
              <a:gd name="connsiteY3425" fmla="*/ 542167 h 4424400"/>
              <a:gd name="connsiteX3426" fmla="*/ 3762692 w 9144000"/>
              <a:gd name="connsiteY3426" fmla="*/ 541724 h 4424400"/>
              <a:gd name="connsiteX3427" fmla="*/ 3738855 w 9144000"/>
              <a:gd name="connsiteY3427" fmla="*/ 488114 h 4424400"/>
              <a:gd name="connsiteX3428" fmla="*/ 3863989 w 9144000"/>
              <a:gd name="connsiteY3428" fmla="*/ 271932 h 4424400"/>
              <a:gd name="connsiteX3429" fmla="*/ 3737838 w 9144000"/>
              <a:gd name="connsiteY3429" fmla="*/ 98445 h 4424400"/>
              <a:gd name="connsiteX3430" fmla="*/ 3762656 w 9144000"/>
              <a:gd name="connsiteY3430" fmla="*/ 46950 h 4424400"/>
              <a:gd name="connsiteX3431" fmla="*/ 3769001 w 9144000"/>
              <a:gd name="connsiteY3431" fmla="*/ 46586 h 4424400"/>
              <a:gd name="connsiteX3432" fmla="*/ 4724086 w 9144000"/>
              <a:gd name="connsiteY3432" fmla="*/ 46585 h 4424400"/>
              <a:gd name="connsiteX3433" fmla="*/ 4725437 w 9144000"/>
              <a:gd name="connsiteY3433" fmla="*/ 46585 h 4424400"/>
              <a:gd name="connsiteX3434" fmla="*/ 4759792 w 9144000"/>
              <a:gd name="connsiteY3434" fmla="*/ 46585 h 4424400"/>
              <a:gd name="connsiteX3435" fmla="*/ 4904320 w 9144000"/>
              <a:gd name="connsiteY3435" fmla="*/ 46585 h 4424400"/>
              <a:gd name="connsiteX3436" fmla="*/ 4938679 w 9144000"/>
              <a:gd name="connsiteY3436" fmla="*/ 46585 h 4424400"/>
              <a:gd name="connsiteX3437" fmla="*/ 4940026 w 9144000"/>
              <a:gd name="connsiteY3437" fmla="*/ 46585 h 4424400"/>
              <a:gd name="connsiteX3438" fmla="*/ 4945794 w 9144000"/>
              <a:gd name="connsiteY3438" fmla="*/ 46804 h 4424400"/>
              <a:gd name="connsiteX3439" fmla="*/ 4981175 w 9144000"/>
              <a:gd name="connsiteY3439" fmla="*/ 73234 h 4424400"/>
              <a:gd name="connsiteX3440" fmla="*/ 5110683 w 9144000"/>
              <a:gd name="connsiteY3440" fmla="*/ 251339 h 4424400"/>
              <a:gd name="connsiteX3441" fmla="*/ 5109202 w 9144000"/>
              <a:gd name="connsiteY3441" fmla="*/ 291263 h 4424400"/>
              <a:gd name="connsiteX3442" fmla="*/ 4982371 w 9144000"/>
              <a:gd name="connsiteY3442" fmla="*/ 510437 h 4424400"/>
              <a:gd name="connsiteX3443" fmla="*/ 4945827 w 9144000"/>
              <a:gd name="connsiteY3443" fmla="*/ 541897 h 4424400"/>
              <a:gd name="connsiteX3444" fmla="*/ 4940062 w 9144000"/>
              <a:gd name="connsiteY3444" fmla="*/ 542163 h 4424400"/>
              <a:gd name="connsiteX3445" fmla="*/ 4938714 w 9144000"/>
              <a:gd name="connsiteY3445" fmla="*/ 542163 h 4424400"/>
              <a:gd name="connsiteX3446" fmla="*/ 4904357 w 9144000"/>
              <a:gd name="connsiteY3446" fmla="*/ 542163 h 4424400"/>
              <a:gd name="connsiteX3447" fmla="*/ 4759827 w 9144000"/>
              <a:gd name="connsiteY3447" fmla="*/ 542163 h 4424400"/>
              <a:gd name="connsiteX3448" fmla="*/ 4725471 w 9144000"/>
              <a:gd name="connsiteY3448" fmla="*/ 542163 h 4424400"/>
              <a:gd name="connsiteX3449" fmla="*/ 4724123 w 9144000"/>
              <a:gd name="connsiteY3449" fmla="*/ 542163 h 4424400"/>
              <a:gd name="connsiteX3450" fmla="*/ 4717779 w 9144000"/>
              <a:gd name="connsiteY3450" fmla="*/ 541721 h 4424400"/>
              <a:gd name="connsiteX3451" fmla="*/ 4693939 w 9144000"/>
              <a:gd name="connsiteY3451" fmla="*/ 488112 h 4424400"/>
              <a:gd name="connsiteX3452" fmla="*/ 4819075 w 9144000"/>
              <a:gd name="connsiteY3452" fmla="*/ 271930 h 4424400"/>
              <a:gd name="connsiteX3453" fmla="*/ 4692923 w 9144000"/>
              <a:gd name="connsiteY3453" fmla="*/ 98443 h 4424400"/>
              <a:gd name="connsiteX3454" fmla="*/ 4717742 w 9144000"/>
              <a:gd name="connsiteY3454" fmla="*/ 46948 h 4424400"/>
              <a:gd name="connsiteX3455" fmla="*/ 4724086 w 9144000"/>
              <a:gd name="connsiteY3455" fmla="*/ 46585 h 4424400"/>
              <a:gd name="connsiteX3456" fmla="*/ 5679190 w 9144000"/>
              <a:gd name="connsiteY3456" fmla="*/ 46583 h 4424400"/>
              <a:gd name="connsiteX3457" fmla="*/ 5680538 w 9144000"/>
              <a:gd name="connsiteY3457" fmla="*/ 46583 h 4424400"/>
              <a:gd name="connsiteX3458" fmla="*/ 5714894 w 9144000"/>
              <a:gd name="connsiteY3458" fmla="*/ 46583 h 4424400"/>
              <a:gd name="connsiteX3459" fmla="*/ 5859424 w 9144000"/>
              <a:gd name="connsiteY3459" fmla="*/ 46583 h 4424400"/>
              <a:gd name="connsiteX3460" fmla="*/ 5893783 w 9144000"/>
              <a:gd name="connsiteY3460" fmla="*/ 46583 h 4424400"/>
              <a:gd name="connsiteX3461" fmla="*/ 5895129 w 9144000"/>
              <a:gd name="connsiteY3461" fmla="*/ 46583 h 4424400"/>
              <a:gd name="connsiteX3462" fmla="*/ 5900894 w 9144000"/>
              <a:gd name="connsiteY3462" fmla="*/ 46802 h 4424400"/>
              <a:gd name="connsiteX3463" fmla="*/ 5936279 w 9144000"/>
              <a:gd name="connsiteY3463" fmla="*/ 73232 h 4424400"/>
              <a:gd name="connsiteX3464" fmla="*/ 6065783 w 9144000"/>
              <a:gd name="connsiteY3464" fmla="*/ 251337 h 4424400"/>
              <a:gd name="connsiteX3465" fmla="*/ 6064305 w 9144000"/>
              <a:gd name="connsiteY3465" fmla="*/ 291262 h 4424400"/>
              <a:gd name="connsiteX3466" fmla="*/ 5937473 w 9144000"/>
              <a:gd name="connsiteY3466" fmla="*/ 510433 h 4424400"/>
              <a:gd name="connsiteX3467" fmla="*/ 5900931 w 9144000"/>
              <a:gd name="connsiteY3467" fmla="*/ 541893 h 4424400"/>
              <a:gd name="connsiteX3468" fmla="*/ 5895165 w 9144000"/>
              <a:gd name="connsiteY3468" fmla="*/ 542159 h 4424400"/>
              <a:gd name="connsiteX3469" fmla="*/ 5893817 w 9144000"/>
              <a:gd name="connsiteY3469" fmla="*/ 542159 h 4424400"/>
              <a:gd name="connsiteX3470" fmla="*/ 5859463 w 9144000"/>
              <a:gd name="connsiteY3470" fmla="*/ 542159 h 4424400"/>
              <a:gd name="connsiteX3471" fmla="*/ 5714930 w 9144000"/>
              <a:gd name="connsiteY3471" fmla="*/ 542159 h 4424400"/>
              <a:gd name="connsiteX3472" fmla="*/ 5680574 w 9144000"/>
              <a:gd name="connsiteY3472" fmla="*/ 542159 h 4424400"/>
              <a:gd name="connsiteX3473" fmla="*/ 5679225 w 9144000"/>
              <a:gd name="connsiteY3473" fmla="*/ 542159 h 4424400"/>
              <a:gd name="connsiteX3474" fmla="*/ 5672881 w 9144000"/>
              <a:gd name="connsiteY3474" fmla="*/ 541717 h 4424400"/>
              <a:gd name="connsiteX3475" fmla="*/ 5649042 w 9144000"/>
              <a:gd name="connsiteY3475" fmla="*/ 488109 h 4424400"/>
              <a:gd name="connsiteX3476" fmla="*/ 5774176 w 9144000"/>
              <a:gd name="connsiteY3476" fmla="*/ 271928 h 4424400"/>
              <a:gd name="connsiteX3477" fmla="*/ 5648026 w 9144000"/>
              <a:gd name="connsiteY3477" fmla="*/ 98441 h 4424400"/>
              <a:gd name="connsiteX3478" fmla="*/ 5672845 w 9144000"/>
              <a:gd name="connsiteY3478" fmla="*/ 46946 h 4424400"/>
              <a:gd name="connsiteX3479" fmla="*/ 5679190 w 9144000"/>
              <a:gd name="connsiteY3479" fmla="*/ 46583 h 4424400"/>
              <a:gd name="connsiteX3480" fmla="*/ 6634292 w 9144000"/>
              <a:gd name="connsiteY3480" fmla="*/ 46581 h 4424400"/>
              <a:gd name="connsiteX3481" fmla="*/ 6635640 w 9144000"/>
              <a:gd name="connsiteY3481" fmla="*/ 46581 h 4424400"/>
              <a:gd name="connsiteX3482" fmla="*/ 6669997 w 9144000"/>
              <a:gd name="connsiteY3482" fmla="*/ 46581 h 4424400"/>
              <a:gd name="connsiteX3483" fmla="*/ 6814528 w 9144000"/>
              <a:gd name="connsiteY3483" fmla="*/ 46581 h 4424400"/>
              <a:gd name="connsiteX3484" fmla="*/ 6848885 w 9144000"/>
              <a:gd name="connsiteY3484" fmla="*/ 46581 h 4424400"/>
              <a:gd name="connsiteX3485" fmla="*/ 6850233 w 9144000"/>
              <a:gd name="connsiteY3485" fmla="*/ 46581 h 4424400"/>
              <a:gd name="connsiteX3486" fmla="*/ 6855998 w 9144000"/>
              <a:gd name="connsiteY3486" fmla="*/ 46800 h 4424400"/>
              <a:gd name="connsiteX3487" fmla="*/ 6891382 w 9144000"/>
              <a:gd name="connsiteY3487" fmla="*/ 73230 h 4424400"/>
              <a:gd name="connsiteX3488" fmla="*/ 7020887 w 9144000"/>
              <a:gd name="connsiteY3488" fmla="*/ 251335 h 4424400"/>
              <a:gd name="connsiteX3489" fmla="*/ 7019408 w 9144000"/>
              <a:gd name="connsiteY3489" fmla="*/ 291260 h 4424400"/>
              <a:gd name="connsiteX3490" fmla="*/ 6892576 w 9144000"/>
              <a:gd name="connsiteY3490" fmla="*/ 510429 h 4424400"/>
              <a:gd name="connsiteX3491" fmla="*/ 6856034 w 9144000"/>
              <a:gd name="connsiteY3491" fmla="*/ 541889 h 4424400"/>
              <a:gd name="connsiteX3492" fmla="*/ 6850269 w 9144000"/>
              <a:gd name="connsiteY3492" fmla="*/ 542156 h 4424400"/>
              <a:gd name="connsiteX3493" fmla="*/ 6848921 w 9144000"/>
              <a:gd name="connsiteY3493" fmla="*/ 542156 h 4424400"/>
              <a:gd name="connsiteX3494" fmla="*/ 6814564 w 9144000"/>
              <a:gd name="connsiteY3494" fmla="*/ 542156 h 4424400"/>
              <a:gd name="connsiteX3495" fmla="*/ 6670033 w 9144000"/>
              <a:gd name="connsiteY3495" fmla="*/ 542156 h 4424400"/>
              <a:gd name="connsiteX3496" fmla="*/ 6635676 w 9144000"/>
              <a:gd name="connsiteY3496" fmla="*/ 542156 h 4424400"/>
              <a:gd name="connsiteX3497" fmla="*/ 6634328 w 9144000"/>
              <a:gd name="connsiteY3497" fmla="*/ 542156 h 4424400"/>
              <a:gd name="connsiteX3498" fmla="*/ 6627983 w 9144000"/>
              <a:gd name="connsiteY3498" fmla="*/ 541713 h 4424400"/>
              <a:gd name="connsiteX3499" fmla="*/ 6604146 w 9144000"/>
              <a:gd name="connsiteY3499" fmla="*/ 488107 h 4424400"/>
              <a:gd name="connsiteX3500" fmla="*/ 6729280 w 9144000"/>
              <a:gd name="connsiteY3500" fmla="*/ 271926 h 4424400"/>
              <a:gd name="connsiteX3501" fmla="*/ 6603129 w 9144000"/>
              <a:gd name="connsiteY3501" fmla="*/ 98439 h 4424400"/>
              <a:gd name="connsiteX3502" fmla="*/ 6627947 w 9144000"/>
              <a:gd name="connsiteY3502" fmla="*/ 46945 h 4424400"/>
              <a:gd name="connsiteX3503" fmla="*/ 6634292 w 9144000"/>
              <a:gd name="connsiteY3503" fmla="*/ 46581 h 4424400"/>
              <a:gd name="connsiteX3504" fmla="*/ 7589396 w 9144000"/>
              <a:gd name="connsiteY3504" fmla="*/ 46579 h 4424400"/>
              <a:gd name="connsiteX3505" fmla="*/ 7590744 w 9144000"/>
              <a:gd name="connsiteY3505" fmla="*/ 46579 h 4424400"/>
              <a:gd name="connsiteX3506" fmla="*/ 7625101 w 9144000"/>
              <a:gd name="connsiteY3506" fmla="*/ 46579 h 4424400"/>
              <a:gd name="connsiteX3507" fmla="*/ 7769632 w 9144000"/>
              <a:gd name="connsiteY3507" fmla="*/ 46579 h 4424400"/>
              <a:gd name="connsiteX3508" fmla="*/ 7803989 w 9144000"/>
              <a:gd name="connsiteY3508" fmla="*/ 46579 h 4424400"/>
              <a:gd name="connsiteX3509" fmla="*/ 7805337 w 9144000"/>
              <a:gd name="connsiteY3509" fmla="*/ 46579 h 4424400"/>
              <a:gd name="connsiteX3510" fmla="*/ 7811102 w 9144000"/>
              <a:gd name="connsiteY3510" fmla="*/ 46798 h 4424400"/>
              <a:gd name="connsiteX3511" fmla="*/ 7846486 w 9144000"/>
              <a:gd name="connsiteY3511" fmla="*/ 73228 h 4424400"/>
              <a:gd name="connsiteX3512" fmla="*/ 7975991 w 9144000"/>
              <a:gd name="connsiteY3512" fmla="*/ 251333 h 4424400"/>
              <a:gd name="connsiteX3513" fmla="*/ 7974512 w 9144000"/>
              <a:gd name="connsiteY3513" fmla="*/ 291258 h 4424400"/>
              <a:gd name="connsiteX3514" fmla="*/ 7847680 w 9144000"/>
              <a:gd name="connsiteY3514" fmla="*/ 510426 h 4424400"/>
              <a:gd name="connsiteX3515" fmla="*/ 7811138 w 9144000"/>
              <a:gd name="connsiteY3515" fmla="*/ 541886 h 4424400"/>
              <a:gd name="connsiteX3516" fmla="*/ 7805373 w 9144000"/>
              <a:gd name="connsiteY3516" fmla="*/ 542152 h 4424400"/>
              <a:gd name="connsiteX3517" fmla="*/ 7804025 w 9144000"/>
              <a:gd name="connsiteY3517" fmla="*/ 542152 h 4424400"/>
              <a:gd name="connsiteX3518" fmla="*/ 7769668 w 9144000"/>
              <a:gd name="connsiteY3518" fmla="*/ 542152 h 4424400"/>
              <a:gd name="connsiteX3519" fmla="*/ 7625137 w 9144000"/>
              <a:gd name="connsiteY3519" fmla="*/ 542152 h 4424400"/>
              <a:gd name="connsiteX3520" fmla="*/ 7590780 w 9144000"/>
              <a:gd name="connsiteY3520" fmla="*/ 542152 h 4424400"/>
              <a:gd name="connsiteX3521" fmla="*/ 7589432 w 9144000"/>
              <a:gd name="connsiteY3521" fmla="*/ 542152 h 4424400"/>
              <a:gd name="connsiteX3522" fmla="*/ 7583087 w 9144000"/>
              <a:gd name="connsiteY3522" fmla="*/ 541709 h 4424400"/>
              <a:gd name="connsiteX3523" fmla="*/ 7559250 w 9144000"/>
              <a:gd name="connsiteY3523" fmla="*/ 488104 h 4424400"/>
              <a:gd name="connsiteX3524" fmla="*/ 7684384 w 9144000"/>
              <a:gd name="connsiteY3524" fmla="*/ 271925 h 4424400"/>
              <a:gd name="connsiteX3525" fmla="*/ 7558233 w 9144000"/>
              <a:gd name="connsiteY3525" fmla="*/ 98437 h 4424400"/>
              <a:gd name="connsiteX3526" fmla="*/ 7583051 w 9144000"/>
              <a:gd name="connsiteY3526" fmla="*/ 46943 h 4424400"/>
              <a:gd name="connsiteX3527" fmla="*/ 7589396 w 9144000"/>
              <a:gd name="connsiteY3527" fmla="*/ 46579 h 4424400"/>
              <a:gd name="connsiteX3528" fmla="*/ 8544500 w 9144000"/>
              <a:gd name="connsiteY3528" fmla="*/ 46577 h 4424400"/>
              <a:gd name="connsiteX3529" fmla="*/ 8545848 w 9144000"/>
              <a:gd name="connsiteY3529" fmla="*/ 46577 h 4424400"/>
              <a:gd name="connsiteX3530" fmla="*/ 8580205 w 9144000"/>
              <a:gd name="connsiteY3530" fmla="*/ 46577 h 4424400"/>
              <a:gd name="connsiteX3531" fmla="*/ 8724736 w 9144000"/>
              <a:gd name="connsiteY3531" fmla="*/ 46577 h 4424400"/>
              <a:gd name="connsiteX3532" fmla="*/ 8759093 w 9144000"/>
              <a:gd name="connsiteY3532" fmla="*/ 46577 h 4424400"/>
              <a:gd name="connsiteX3533" fmla="*/ 8760440 w 9144000"/>
              <a:gd name="connsiteY3533" fmla="*/ 46577 h 4424400"/>
              <a:gd name="connsiteX3534" fmla="*/ 8766206 w 9144000"/>
              <a:gd name="connsiteY3534" fmla="*/ 46796 h 4424400"/>
              <a:gd name="connsiteX3535" fmla="*/ 8801590 w 9144000"/>
              <a:gd name="connsiteY3535" fmla="*/ 73226 h 4424400"/>
              <a:gd name="connsiteX3536" fmla="*/ 8931095 w 9144000"/>
              <a:gd name="connsiteY3536" fmla="*/ 251332 h 4424400"/>
              <a:gd name="connsiteX3537" fmla="*/ 8929616 w 9144000"/>
              <a:gd name="connsiteY3537" fmla="*/ 291256 h 4424400"/>
              <a:gd name="connsiteX3538" fmla="*/ 8802784 w 9144000"/>
              <a:gd name="connsiteY3538" fmla="*/ 510422 h 4424400"/>
              <a:gd name="connsiteX3539" fmla="*/ 8766242 w 9144000"/>
              <a:gd name="connsiteY3539" fmla="*/ 541882 h 4424400"/>
              <a:gd name="connsiteX3540" fmla="*/ 8760476 w 9144000"/>
              <a:gd name="connsiteY3540" fmla="*/ 542148 h 4424400"/>
              <a:gd name="connsiteX3541" fmla="*/ 8759129 w 9144000"/>
              <a:gd name="connsiteY3541" fmla="*/ 542148 h 4424400"/>
              <a:gd name="connsiteX3542" fmla="*/ 8724771 w 9144000"/>
              <a:gd name="connsiteY3542" fmla="*/ 542148 h 4424400"/>
              <a:gd name="connsiteX3543" fmla="*/ 8580241 w 9144000"/>
              <a:gd name="connsiteY3543" fmla="*/ 542148 h 4424400"/>
              <a:gd name="connsiteX3544" fmla="*/ 8545884 w 9144000"/>
              <a:gd name="connsiteY3544" fmla="*/ 542148 h 4424400"/>
              <a:gd name="connsiteX3545" fmla="*/ 8544536 w 9144000"/>
              <a:gd name="connsiteY3545" fmla="*/ 542148 h 4424400"/>
              <a:gd name="connsiteX3546" fmla="*/ 8538191 w 9144000"/>
              <a:gd name="connsiteY3546" fmla="*/ 541706 h 4424400"/>
              <a:gd name="connsiteX3547" fmla="*/ 8514353 w 9144000"/>
              <a:gd name="connsiteY3547" fmla="*/ 488101 h 4424400"/>
              <a:gd name="connsiteX3548" fmla="*/ 8639488 w 9144000"/>
              <a:gd name="connsiteY3548" fmla="*/ 271923 h 4424400"/>
              <a:gd name="connsiteX3549" fmla="*/ 8513337 w 9144000"/>
              <a:gd name="connsiteY3549" fmla="*/ 98435 h 4424400"/>
              <a:gd name="connsiteX3550" fmla="*/ 8538155 w 9144000"/>
              <a:gd name="connsiteY3550" fmla="*/ 46941 h 4424400"/>
              <a:gd name="connsiteX3551" fmla="*/ 8544500 w 9144000"/>
              <a:gd name="connsiteY3551" fmla="*/ 46577 h 4424400"/>
              <a:gd name="connsiteX3552" fmla="*/ 9054414 w 9144000"/>
              <a:gd name="connsiteY3552" fmla="*/ 0 h 4424400"/>
              <a:gd name="connsiteX3553" fmla="*/ 9144000 w 9144000"/>
              <a:gd name="connsiteY3553" fmla="*/ 0 h 4424400"/>
              <a:gd name="connsiteX3554" fmla="*/ 9144000 w 9144000"/>
              <a:gd name="connsiteY3554" fmla="*/ 356343 h 4424400"/>
              <a:gd name="connsiteX3555" fmla="*/ 9057793 w 9144000"/>
              <a:gd name="connsiteY3555" fmla="*/ 356343 h 4424400"/>
              <a:gd name="connsiteX3556" fmla="*/ 9023436 w 9144000"/>
              <a:gd name="connsiteY3556" fmla="*/ 356343 h 4424400"/>
              <a:gd name="connsiteX3557" fmla="*/ 9022088 w 9144000"/>
              <a:gd name="connsiteY3557" fmla="*/ 356343 h 4424400"/>
              <a:gd name="connsiteX3558" fmla="*/ 9015743 w 9144000"/>
              <a:gd name="connsiteY3558" fmla="*/ 355902 h 4424400"/>
              <a:gd name="connsiteX3559" fmla="*/ 8991905 w 9144000"/>
              <a:gd name="connsiteY3559" fmla="*/ 302304 h 4424400"/>
              <a:gd name="connsiteX3560" fmla="*/ 9117040 w 9144000"/>
              <a:gd name="connsiteY3560" fmla="*/ 86125 h 4424400"/>
              <a:gd name="connsiteX3561" fmla="*/ 8099309 w 9144000"/>
              <a:gd name="connsiteY3561" fmla="*/ 0 h 4424400"/>
              <a:gd name="connsiteX3562" fmla="*/ 8405889 w 9144000"/>
              <a:gd name="connsiteY3562" fmla="*/ 0 h 4424400"/>
              <a:gd name="connsiteX3563" fmla="*/ 8453543 w 9144000"/>
              <a:gd name="connsiteY3563" fmla="*/ 65536 h 4424400"/>
              <a:gd name="connsiteX3564" fmla="*/ 8452064 w 9144000"/>
              <a:gd name="connsiteY3564" fmla="*/ 105461 h 4424400"/>
              <a:gd name="connsiteX3565" fmla="*/ 8325232 w 9144000"/>
              <a:gd name="connsiteY3565" fmla="*/ 324619 h 4424400"/>
              <a:gd name="connsiteX3566" fmla="*/ 8288690 w 9144000"/>
              <a:gd name="connsiteY3566" fmla="*/ 356079 h 4424400"/>
              <a:gd name="connsiteX3567" fmla="*/ 8282925 w 9144000"/>
              <a:gd name="connsiteY3567" fmla="*/ 356344 h 4424400"/>
              <a:gd name="connsiteX3568" fmla="*/ 8281577 w 9144000"/>
              <a:gd name="connsiteY3568" fmla="*/ 356344 h 4424400"/>
              <a:gd name="connsiteX3569" fmla="*/ 8247220 w 9144000"/>
              <a:gd name="connsiteY3569" fmla="*/ 356344 h 4424400"/>
              <a:gd name="connsiteX3570" fmla="*/ 8102689 w 9144000"/>
              <a:gd name="connsiteY3570" fmla="*/ 356344 h 4424400"/>
              <a:gd name="connsiteX3571" fmla="*/ 8068332 w 9144000"/>
              <a:gd name="connsiteY3571" fmla="*/ 356344 h 4424400"/>
              <a:gd name="connsiteX3572" fmla="*/ 8066984 w 9144000"/>
              <a:gd name="connsiteY3572" fmla="*/ 356344 h 4424400"/>
              <a:gd name="connsiteX3573" fmla="*/ 8060639 w 9144000"/>
              <a:gd name="connsiteY3573" fmla="*/ 355904 h 4424400"/>
              <a:gd name="connsiteX3574" fmla="*/ 8036802 w 9144000"/>
              <a:gd name="connsiteY3574" fmla="*/ 302306 h 4424400"/>
              <a:gd name="connsiteX3575" fmla="*/ 8161936 w 9144000"/>
              <a:gd name="connsiteY3575" fmla="*/ 86127 h 4424400"/>
              <a:gd name="connsiteX3576" fmla="*/ 7144203 w 9144000"/>
              <a:gd name="connsiteY3576" fmla="*/ 0 h 4424400"/>
              <a:gd name="connsiteX3577" fmla="*/ 7450785 w 9144000"/>
              <a:gd name="connsiteY3577" fmla="*/ 0 h 4424400"/>
              <a:gd name="connsiteX3578" fmla="*/ 7498439 w 9144000"/>
              <a:gd name="connsiteY3578" fmla="*/ 65538 h 4424400"/>
              <a:gd name="connsiteX3579" fmla="*/ 7496960 w 9144000"/>
              <a:gd name="connsiteY3579" fmla="*/ 105463 h 4424400"/>
              <a:gd name="connsiteX3580" fmla="*/ 7370128 w 9144000"/>
              <a:gd name="connsiteY3580" fmla="*/ 324621 h 4424400"/>
              <a:gd name="connsiteX3581" fmla="*/ 7333586 w 9144000"/>
              <a:gd name="connsiteY3581" fmla="*/ 356080 h 4424400"/>
              <a:gd name="connsiteX3582" fmla="*/ 7327821 w 9144000"/>
              <a:gd name="connsiteY3582" fmla="*/ 356346 h 4424400"/>
              <a:gd name="connsiteX3583" fmla="*/ 7326473 w 9144000"/>
              <a:gd name="connsiteY3583" fmla="*/ 356346 h 4424400"/>
              <a:gd name="connsiteX3584" fmla="*/ 7292116 w 9144000"/>
              <a:gd name="connsiteY3584" fmla="*/ 356346 h 4424400"/>
              <a:gd name="connsiteX3585" fmla="*/ 7147585 w 9144000"/>
              <a:gd name="connsiteY3585" fmla="*/ 356346 h 4424400"/>
              <a:gd name="connsiteX3586" fmla="*/ 7113228 w 9144000"/>
              <a:gd name="connsiteY3586" fmla="*/ 356346 h 4424400"/>
              <a:gd name="connsiteX3587" fmla="*/ 7111880 w 9144000"/>
              <a:gd name="connsiteY3587" fmla="*/ 356346 h 4424400"/>
              <a:gd name="connsiteX3588" fmla="*/ 7105535 w 9144000"/>
              <a:gd name="connsiteY3588" fmla="*/ 355905 h 4424400"/>
              <a:gd name="connsiteX3589" fmla="*/ 7081698 w 9144000"/>
              <a:gd name="connsiteY3589" fmla="*/ 302308 h 4424400"/>
              <a:gd name="connsiteX3590" fmla="*/ 7206832 w 9144000"/>
              <a:gd name="connsiteY3590" fmla="*/ 86129 h 4424400"/>
              <a:gd name="connsiteX3591" fmla="*/ 6189098 w 9144000"/>
              <a:gd name="connsiteY3591" fmla="*/ 0 h 4424400"/>
              <a:gd name="connsiteX3592" fmla="*/ 6495679 w 9144000"/>
              <a:gd name="connsiteY3592" fmla="*/ 0 h 4424400"/>
              <a:gd name="connsiteX3593" fmla="*/ 6543335 w 9144000"/>
              <a:gd name="connsiteY3593" fmla="*/ 65540 h 4424400"/>
              <a:gd name="connsiteX3594" fmla="*/ 6541856 w 9144000"/>
              <a:gd name="connsiteY3594" fmla="*/ 105465 h 4424400"/>
              <a:gd name="connsiteX3595" fmla="*/ 6415024 w 9144000"/>
              <a:gd name="connsiteY3595" fmla="*/ 324622 h 4424400"/>
              <a:gd name="connsiteX3596" fmla="*/ 6378482 w 9144000"/>
              <a:gd name="connsiteY3596" fmla="*/ 356081 h 4424400"/>
              <a:gd name="connsiteX3597" fmla="*/ 6372717 w 9144000"/>
              <a:gd name="connsiteY3597" fmla="*/ 356347 h 4424400"/>
              <a:gd name="connsiteX3598" fmla="*/ 6371369 w 9144000"/>
              <a:gd name="connsiteY3598" fmla="*/ 356347 h 4424400"/>
              <a:gd name="connsiteX3599" fmla="*/ 6337012 w 9144000"/>
              <a:gd name="connsiteY3599" fmla="*/ 356347 h 4424400"/>
              <a:gd name="connsiteX3600" fmla="*/ 6192481 w 9144000"/>
              <a:gd name="connsiteY3600" fmla="*/ 356347 h 4424400"/>
              <a:gd name="connsiteX3601" fmla="*/ 6158124 w 9144000"/>
              <a:gd name="connsiteY3601" fmla="*/ 356347 h 4424400"/>
              <a:gd name="connsiteX3602" fmla="*/ 6156776 w 9144000"/>
              <a:gd name="connsiteY3602" fmla="*/ 356347 h 4424400"/>
              <a:gd name="connsiteX3603" fmla="*/ 6150431 w 9144000"/>
              <a:gd name="connsiteY3603" fmla="*/ 355907 h 4424400"/>
              <a:gd name="connsiteX3604" fmla="*/ 6126594 w 9144000"/>
              <a:gd name="connsiteY3604" fmla="*/ 302310 h 4424400"/>
              <a:gd name="connsiteX3605" fmla="*/ 6251728 w 9144000"/>
              <a:gd name="connsiteY3605" fmla="*/ 86130 h 4424400"/>
              <a:gd name="connsiteX3606" fmla="*/ 5233996 w 9144000"/>
              <a:gd name="connsiteY3606" fmla="*/ 0 h 4424400"/>
              <a:gd name="connsiteX3607" fmla="*/ 5540576 w 9144000"/>
              <a:gd name="connsiteY3607" fmla="*/ 0 h 4424400"/>
              <a:gd name="connsiteX3608" fmla="*/ 5588233 w 9144000"/>
              <a:gd name="connsiteY3608" fmla="*/ 65542 h 4424400"/>
              <a:gd name="connsiteX3609" fmla="*/ 5586753 w 9144000"/>
              <a:gd name="connsiteY3609" fmla="*/ 105467 h 4424400"/>
              <a:gd name="connsiteX3610" fmla="*/ 5459923 w 9144000"/>
              <a:gd name="connsiteY3610" fmla="*/ 324624 h 4424400"/>
              <a:gd name="connsiteX3611" fmla="*/ 5423381 w 9144000"/>
              <a:gd name="connsiteY3611" fmla="*/ 356083 h 4424400"/>
              <a:gd name="connsiteX3612" fmla="*/ 5417615 w 9144000"/>
              <a:gd name="connsiteY3612" fmla="*/ 356348 h 4424400"/>
              <a:gd name="connsiteX3613" fmla="*/ 5416267 w 9144000"/>
              <a:gd name="connsiteY3613" fmla="*/ 356348 h 4424400"/>
              <a:gd name="connsiteX3614" fmla="*/ 5381911 w 9144000"/>
              <a:gd name="connsiteY3614" fmla="*/ 356348 h 4424400"/>
              <a:gd name="connsiteX3615" fmla="*/ 5237379 w 9144000"/>
              <a:gd name="connsiteY3615" fmla="*/ 356348 h 4424400"/>
              <a:gd name="connsiteX3616" fmla="*/ 5203022 w 9144000"/>
              <a:gd name="connsiteY3616" fmla="*/ 356348 h 4424400"/>
              <a:gd name="connsiteX3617" fmla="*/ 5201674 w 9144000"/>
              <a:gd name="connsiteY3617" fmla="*/ 356348 h 4424400"/>
              <a:gd name="connsiteX3618" fmla="*/ 5195331 w 9144000"/>
              <a:gd name="connsiteY3618" fmla="*/ 355908 h 4424400"/>
              <a:gd name="connsiteX3619" fmla="*/ 5171492 w 9144000"/>
              <a:gd name="connsiteY3619" fmla="*/ 302312 h 4424400"/>
              <a:gd name="connsiteX3620" fmla="*/ 5296628 w 9144000"/>
              <a:gd name="connsiteY3620" fmla="*/ 86132 h 4424400"/>
              <a:gd name="connsiteX3621" fmla="*/ 4278889 w 9144000"/>
              <a:gd name="connsiteY3621" fmla="*/ 0 h 4424400"/>
              <a:gd name="connsiteX3622" fmla="*/ 4585471 w 9144000"/>
              <a:gd name="connsiteY3622" fmla="*/ 0 h 4424400"/>
              <a:gd name="connsiteX3623" fmla="*/ 4633130 w 9144000"/>
              <a:gd name="connsiteY3623" fmla="*/ 65544 h 4424400"/>
              <a:gd name="connsiteX3624" fmla="*/ 4631652 w 9144000"/>
              <a:gd name="connsiteY3624" fmla="*/ 105469 h 4424400"/>
              <a:gd name="connsiteX3625" fmla="*/ 4504818 w 9144000"/>
              <a:gd name="connsiteY3625" fmla="*/ 324625 h 4424400"/>
              <a:gd name="connsiteX3626" fmla="*/ 4468276 w 9144000"/>
              <a:gd name="connsiteY3626" fmla="*/ 356085 h 4424400"/>
              <a:gd name="connsiteX3627" fmla="*/ 4462511 w 9144000"/>
              <a:gd name="connsiteY3627" fmla="*/ 356350 h 4424400"/>
              <a:gd name="connsiteX3628" fmla="*/ 4461163 w 9144000"/>
              <a:gd name="connsiteY3628" fmla="*/ 356350 h 4424400"/>
              <a:gd name="connsiteX3629" fmla="*/ 4426806 w 9144000"/>
              <a:gd name="connsiteY3629" fmla="*/ 356350 h 4424400"/>
              <a:gd name="connsiteX3630" fmla="*/ 4282276 w 9144000"/>
              <a:gd name="connsiteY3630" fmla="*/ 356350 h 4424400"/>
              <a:gd name="connsiteX3631" fmla="*/ 4247918 w 9144000"/>
              <a:gd name="connsiteY3631" fmla="*/ 356350 h 4424400"/>
              <a:gd name="connsiteX3632" fmla="*/ 4246571 w 9144000"/>
              <a:gd name="connsiteY3632" fmla="*/ 356350 h 4424400"/>
              <a:gd name="connsiteX3633" fmla="*/ 4240226 w 9144000"/>
              <a:gd name="connsiteY3633" fmla="*/ 355910 h 4424400"/>
              <a:gd name="connsiteX3634" fmla="*/ 4216387 w 9144000"/>
              <a:gd name="connsiteY3634" fmla="*/ 302313 h 4424400"/>
              <a:gd name="connsiteX3635" fmla="*/ 4341522 w 9144000"/>
              <a:gd name="connsiteY3635" fmla="*/ 86134 h 4424400"/>
              <a:gd name="connsiteX3636" fmla="*/ 3323805 w 9144000"/>
              <a:gd name="connsiteY3636" fmla="*/ 0 h 4424400"/>
              <a:gd name="connsiteX3637" fmla="*/ 3630385 w 9144000"/>
              <a:gd name="connsiteY3637" fmla="*/ 0 h 4424400"/>
              <a:gd name="connsiteX3638" fmla="*/ 3678044 w 9144000"/>
              <a:gd name="connsiteY3638" fmla="*/ 65545 h 4424400"/>
              <a:gd name="connsiteX3639" fmla="*/ 3676567 w 9144000"/>
              <a:gd name="connsiteY3639" fmla="*/ 105471 h 4424400"/>
              <a:gd name="connsiteX3640" fmla="*/ 3549734 w 9144000"/>
              <a:gd name="connsiteY3640" fmla="*/ 324628 h 4424400"/>
              <a:gd name="connsiteX3641" fmla="*/ 3513191 w 9144000"/>
              <a:gd name="connsiteY3641" fmla="*/ 356087 h 4424400"/>
              <a:gd name="connsiteX3642" fmla="*/ 3507427 w 9144000"/>
              <a:gd name="connsiteY3642" fmla="*/ 356351 h 4424400"/>
              <a:gd name="connsiteX3643" fmla="*/ 3506077 w 9144000"/>
              <a:gd name="connsiteY3643" fmla="*/ 356351 h 4424400"/>
              <a:gd name="connsiteX3644" fmla="*/ 3471721 w 9144000"/>
              <a:gd name="connsiteY3644" fmla="*/ 356351 h 4424400"/>
              <a:gd name="connsiteX3645" fmla="*/ 3327191 w 9144000"/>
              <a:gd name="connsiteY3645" fmla="*/ 356351 h 4424400"/>
              <a:gd name="connsiteX3646" fmla="*/ 3292835 w 9144000"/>
              <a:gd name="connsiteY3646" fmla="*/ 356351 h 4424400"/>
              <a:gd name="connsiteX3647" fmla="*/ 3291486 w 9144000"/>
              <a:gd name="connsiteY3647" fmla="*/ 356351 h 4424400"/>
              <a:gd name="connsiteX3648" fmla="*/ 3285142 w 9144000"/>
              <a:gd name="connsiteY3648" fmla="*/ 355912 h 4424400"/>
              <a:gd name="connsiteX3649" fmla="*/ 3261304 w 9144000"/>
              <a:gd name="connsiteY3649" fmla="*/ 302316 h 4424400"/>
              <a:gd name="connsiteX3650" fmla="*/ 3386438 w 9144000"/>
              <a:gd name="connsiteY3650" fmla="*/ 86136 h 4424400"/>
              <a:gd name="connsiteX3651" fmla="*/ 2368701 w 9144000"/>
              <a:gd name="connsiteY3651" fmla="*/ 0 h 4424400"/>
              <a:gd name="connsiteX3652" fmla="*/ 2675282 w 9144000"/>
              <a:gd name="connsiteY3652" fmla="*/ 0 h 4424400"/>
              <a:gd name="connsiteX3653" fmla="*/ 2722943 w 9144000"/>
              <a:gd name="connsiteY3653" fmla="*/ 65547 h 4424400"/>
              <a:gd name="connsiteX3654" fmla="*/ 2721465 w 9144000"/>
              <a:gd name="connsiteY3654" fmla="*/ 105473 h 4424400"/>
              <a:gd name="connsiteX3655" fmla="*/ 2594634 w 9144000"/>
              <a:gd name="connsiteY3655" fmla="*/ 324628 h 4424400"/>
              <a:gd name="connsiteX3656" fmla="*/ 2558090 w 9144000"/>
              <a:gd name="connsiteY3656" fmla="*/ 356088 h 4424400"/>
              <a:gd name="connsiteX3657" fmla="*/ 2552324 w 9144000"/>
              <a:gd name="connsiteY3657" fmla="*/ 356353 h 4424400"/>
              <a:gd name="connsiteX3658" fmla="*/ 2550977 w 9144000"/>
              <a:gd name="connsiteY3658" fmla="*/ 356353 h 4424400"/>
              <a:gd name="connsiteX3659" fmla="*/ 2516620 w 9144000"/>
              <a:gd name="connsiteY3659" fmla="*/ 356353 h 4424400"/>
              <a:gd name="connsiteX3660" fmla="*/ 2372088 w 9144000"/>
              <a:gd name="connsiteY3660" fmla="*/ 356353 h 4424400"/>
              <a:gd name="connsiteX3661" fmla="*/ 2337731 w 9144000"/>
              <a:gd name="connsiteY3661" fmla="*/ 356353 h 4424400"/>
              <a:gd name="connsiteX3662" fmla="*/ 2336384 w 9144000"/>
              <a:gd name="connsiteY3662" fmla="*/ 356353 h 4424400"/>
              <a:gd name="connsiteX3663" fmla="*/ 2330039 w 9144000"/>
              <a:gd name="connsiteY3663" fmla="*/ 355913 h 4424400"/>
              <a:gd name="connsiteX3664" fmla="*/ 2306201 w 9144000"/>
              <a:gd name="connsiteY3664" fmla="*/ 302317 h 4424400"/>
              <a:gd name="connsiteX3665" fmla="*/ 2431337 w 9144000"/>
              <a:gd name="connsiteY3665" fmla="*/ 86138 h 4424400"/>
              <a:gd name="connsiteX3666" fmla="*/ 1413599 w 9144000"/>
              <a:gd name="connsiteY3666" fmla="*/ 0 h 4424400"/>
              <a:gd name="connsiteX3667" fmla="*/ 1720179 w 9144000"/>
              <a:gd name="connsiteY3667" fmla="*/ 0 h 4424400"/>
              <a:gd name="connsiteX3668" fmla="*/ 1767842 w 9144000"/>
              <a:gd name="connsiteY3668" fmla="*/ 65549 h 4424400"/>
              <a:gd name="connsiteX3669" fmla="*/ 1766363 w 9144000"/>
              <a:gd name="connsiteY3669" fmla="*/ 105475 h 4424400"/>
              <a:gd name="connsiteX3670" fmla="*/ 1639530 w 9144000"/>
              <a:gd name="connsiteY3670" fmla="*/ 324630 h 4424400"/>
              <a:gd name="connsiteX3671" fmla="*/ 1602988 w 9144000"/>
              <a:gd name="connsiteY3671" fmla="*/ 356089 h 4424400"/>
              <a:gd name="connsiteX3672" fmla="*/ 1597222 w 9144000"/>
              <a:gd name="connsiteY3672" fmla="*/ 356355 h 4424400"/>
              <a:gd name="connsiteX3673" fmla="*/ 1595876 w 9144000"/>
              <a:gd name="connsiteY3673" fmla="*/ 356355 h 4424400"/>
              <a:gd name="connsiteX3674" fmla="*/ 1561518 w 9144000"/>
              <a:gd name="connsiteY3674" fmla="*/ 356355 h 4424400"/>
              <a:gd name="connsiteX3675" fmla="*/ 1416988 w 9144000"/>
              <a:gd name="connsiteY3675" fmla="*/ 356355 h 4424400"/>
              <a:gd name="connsiteX3676" fmla="*/ 1382630 w 9144000"/>
              <a:gd name="connsiteY3676" fmla="*/ 356355 h 4424400"/>
              <a:gd name="connsiteX3677" fmla="*/ 1381282 w 9144000"/>
              <a:gd name="connsiteY3677" fmla="*/ 356355 h 4424400"/>
              <a:gd name="connsiteX3678" fmla="*/ 1374938 w 9144000"/>
              <a:gd name="connsiteY3678" fmla="*/ 355915 h 4424400"/>
              <a:gd name="connsiteX3679" fmla="*/ 1351101 w 9144000"/>
              <a:gd name="connsiteY3679" fmla="*/ 302319 h 4424400"/>
              <a:gd name="connsiteX3680" fmla="*/ 1476236 w 9144000"/>
              <a:gd name="connsiteY3680" fmla="*/ 86140 h 4424400"/>
              <a:gd name="connsiteX3681" fmla="*/ 458493 w 9144000"/>
              <a:gd name="connsiteY3681" fmla="*/ 0 h 4424400"/>
              <a:gd name="connsiteX3682" fmla="*/ 765073 w 9144000"/>
              <a:gd name="connsiteY3682" fmla="*/ 0 h 4424400"/>
              <a:gd name="connsiteX3683" fmla="*/ 812737 w 9144000"/>
              <a:gd name="connsiteY3683" fmla="*/ 65551 h 4424400"/>
              <a:gd name="connsiteX3684" fmla="*/ 811258 w 9144000"/>
              <a:gd name="connsiteY3684" fmla="*/ 105477 h 4424400"/>
              <a:gd name="connsiteX3685" fmla="*/ 684427 w 9144000"/>
              <a:gd name="connsiteY3685" fmla="*/ 324631 h 4424400"/>
              <a:gd name="connsiteX3686" fmla="*/ 647885 w 9144000"/>
              <a:gd name="connsiteY3686" fmla="*/ 356091 h 4424400"/>
              <a:gd name="connsiteX3687" fmla="*/ 642119 w 9144000"/>
              <a:gd name="connsiteY3687" fmla="*/ 356356 h 4424400"/>
              <a:gd name="connsiteX3688" fmla="*/ 640771 w 9144000"/>
              <a:gd name="connsiteY3688" fmla="*/ 356356 h 4424400"/>
              <a:gd name="connsiteX3689" fmla="*/ 606414 w 9144000"/>
              <a:gd name="connsiteY3689" fmla="*/ 356356 h 4424400"/>
              <a:gd name="connsiteX3690" fmla="*/ 461884 w 9144000"/>
              <a:gd name="connsiteY3690" fmla="*/ 356356 h 4424400"/>
              <a:gd name="connsiteX3691" fmla="*/ 427527 w 9144000"/>
              <a:gd name="connsiteY3691" fmla="*/ 356356 h 4424400"/>
              <a:gd name="connsiteX3692" fmla="*/ 426179 w 9144000"/>
              <a:gd name="connsiteY3692" fmla="*/ 356356 h 4424400"/>
              <a:gd name="connsiteX3693" fmla="*/ 419834 w 9144000"/>
              <a:gd name="connsiteY3693" fmla="*/ 355916 h 4424400"/>
              <a:gd name="connsiteX3694" fmla="*/ 395997 w 9144000"/>
              <a:gd name="connsiteY3694" fmla="*/ 302321 h 4424400"/>
              <a:gd name="connsiteX3695" fmla="*/ 521131 w 9144000"/>
              <a:gd name="connsiteY3695" fmla="*/ 86142 h 442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Lst>
            <a:rect l="l" t="t" r="r" b="b"/>
            <a:pathLst>
              <a:path w="9144000" h="4424400">
                <a:moveTo>
                  <a:pt x="9022052" y="4316848"/>
                </a:moveTo>
                <a:lnTo>
                  <a:pt x="9023400" y="4316848"/>
                </a:lnTo>
                <a:lnTo>
                  <a:pt x="9057757" y="4316848"/>
                </a:lnTo>
                <a:lnTo>
                  <a:pt x="9144000" y="4316848"/>
                </a:lnTo>
                <a:lnTo>
                  <a:pt x="9144000" y="4424400"/>
                </a:lnTo>
                <a:lnTo>
                  <a:pt x="9031387" y="4424400"/>
                </a:lnTo>
                <a:lnTo>
                  <a:pt x="8990889" y="4368706"/>
                </a:lnTo>
                <a:cubicBezTo>
                  <a:pt x="8976990" y="4345432"/>
                  <a:pt x="8994630" y="4318999"/>
                  <a:pt x="9015707" y="4317212"/>
                </a:cubicBezTo>
                <a:cubicBezTo>
                  <a:pt x="9018290" y="4316868"/>
                  <a:pt x="9020872" y="4316925"/>
                  <a:pt x="9022052" y="4316848"/>
                </a:cubicBezTo>
                <a:close/>
                <a:moveTo>
                  <a:pt x="8066948" y="4316848"/>
                </a:moveTo>
                <a:lnTo>
                  <a:pt x="8068296" y="4316848"/>
                </a:lnTo>
                <a:lnTo>
                  <a:pt x="8102653" y="4316848"/>
                </a:lnTo>
                <a:lnTo>
                  <a:pt x="8247184" y="4316848"/>
                </a:lnTo>
                <a:lnTo>
                  <a:pt x="8281541" y="4316848"/>
                </a:lnTo>
                <a:lnTo>
                  <a:pt x="8282889" y="4316848"/>
                </a:lnTo>
                <a:lnTo>
                  <a:pt x="8288654" y="4317068"/>
                </a:lnTo>
                <a:cubicBezTo>
                  <a:pt x="8309203" y="4318482"/>
                  <a:pt x="8315029" y="4330529"/>
                  <a:pt x="8324038" y="4343498"/>
                </a:cubicBezTo>
                <a:lnTo>
                  <a:pt x="8382865" y="4424400"/>
                </a:lnTo>
                <a:lnTo>
                  <a:pt x="8076283" y="4424400"/>
                </a:lnTo>
                <a:lnTo>
                  <a:pt x="8035785" y="4368706"/>
                </a:lnTo>
                <a:cubicBezTo>
                  <a:pt x="8021887" y="4345432"/>
                  <a:pt x="8039526" y="4318999"/>
                  <a:pt x="8060603" y="4317212"/>
                </a:cubicBezTo>
                <a:cubicBezTo>
                  <a:pt x="8063186" y="4316868"/>
                  <a:pt x="8065769" y="4316925"/>
                  <a:pt x="8066948" y="4316848"/>
                </a:cubicBezTo>
                <a:close/>
                <a:moveTo>
                  <a:pt x="7111844" y="4316848"/>
                </a:moveTo>
                <a:lnTo>
                  <a:pt x="7113192" y="4316848"/>
                </a:lnTo>
                <a:lnTo>
                  <a:pt x="7147549" y="4316848"/>
                </a:lnTo>
                <a:lnTo>
                  <a:pt x="7292080" y="4316848"/>
                </a:lnTo>
                <a:lnTo>
                  <a:pt x="7326437" y="4316848"/>
                </a:lnTo>
                <a:lnTo>
                  <a:pt x="7327785" y="4316848"/>
                </a:lnTo>
                <a:lnTo>
                  <a:pt x="7333550" y="4317068"/>
                </a:lnTo>
                <a:cubicBezTo>
                  <a:pt x="7354100" y="4318482"/>
                  <a:pt x="7359926" y="4330529"/>
                  <a:pt x="7368934" y="4343498"/>
                </a:cubicBezTo>
                <a:lnTo>
                  <a:pt x="7427761" y="4424400"/>
                </a:lnTo>
                <a:lnTo>
                  <a:pt x="7121179" y="4424400"/>
                </a:lnTo>
                <a:lnTo>
                  <a:pt x="7080681" y="4368706"/>
                </a:lnTo>
                <a:cubicBezTo>
                  <a:pt x="7066783" y="4345432"/>
                  <a:pt x="7084422" y="4318999"/>
                  <a:pt x="7105499" y="4317212"/>
                </a:cubicBezTo>
                <a:cubicBezTo>
                  <a:pt x="7108082" y="4316868"/>
                  <a:pt x="7110665" y="4316925"/>
                  <a:pt x="7111844" y="4316848"/>
                </a:cubicBezTo>
                <a:close/>
                <a:moveTo>
                  <a:pt x="6156740" y="4316848"/>
                </a:moveTo>
                <a:lnTo>
                  <a:pt x="6158088" y="4316848"/>
                </a:lnTo>
                <a:lnTo>
                  <a:pt x="6192445" y="4316848"/>
                </a:lnTo>
                <a:lnTo>
                  <a:pt x="6336976" y="4316848"/>
                </a:lnTo>
                <a:lnTo>
                  <a:pt x="6371333" y="4316848"/>
                </a:lnTo>
                <a:lnTo>
                  <a:pt x="6372681" y="4316848"/>
                </a:lnTo>
                <a:lnTo>
                  <a:pt x="6378446" y="4317068"/>
                </a:lnTo>
                <a:cubicBezTo>
                  <a:pt x="6398996" y="4318482"/>
                  <a:pt x="6404822" y="4330529"/>
                  <a:pt x="6413830" y="4343498"/>
                </a:cubicBezTo>
                <a:lnTo>
                  <a:pt x="6472657" y="4424400"/>
                </a:lnTo>
                <a:lnTo>
                  <a:pt x="6166075" y="4424400"/>
                </a:lnTo>
                <a:lnTo>
                  <a:pt x="6125577" y="4368706"/>
                </a:lnTo>
                <a:cubicBezTo>
                  <a:pt x="6111679" y="4345432"/>
                  <a:pt x="6129318" y="4318999"/>
                  <a:pt x="6150395" y="4317212"/>
                </a:cubicBezTo>
                <a:cubicBezTo>
                  <a:pt x="6152978" y="4316868"/>
                  <a:pt x="6155561" y="4316925"/>
                  <a:pt x="6156740" y="4316848"/>
                </a:cubicBezTo>
                <a:close/>
                <a:moveTo>
                  <a:pt x="5201639" y="4316848"/>
                </a:moveTo>
                <a:lnTo>
                  <a:pt x="5202987" y="4316848"/>
                </a:lnTo>
                <a:lnTo>
                  <a:pt x="5237344" y="4316848"/>
                </a:lnTo>
                <a:lnTo>
                  <a:pt x="5381874" y="4316848"/>
                </a:lnTo>
                <a:lnTo>
                  <a:pt x="5416232" y="4316848"/>
                </a:lnTo>
                <a:lnTo>
                  <a:pt x="5417579" y="4316848"/>
                </a:lnTo>
                <a:lnTo>
                  <a:pt x="5423345" y="4317068"/>
                </a:lnTo>
                <a:cubicBezTo>
                  <a:pt x="5443894" y="4318482"/>
                  <a:pt x="5449720" y="4330529"/>
                  <a:pt x="5458728" y="4343498"/>
                </a:cubicBezTo>
                <a:lnTo>
                  <a:pt x="5517555" y="4424400"/>
                </a:lnTo>
                <a:lnTo>
                  <a:pt x="5210974" y="4424400"/>
                </a:lnTo>
                <a:lnTo>
                  <a:pt x="5170476" y="4368706"/>
                </a:lnTo>
                <a:cubicBezTo>
                  <a:pt x="5156577" y="4345432"/>
                  <a:pt x="5174218" y="4318999"/>
                  <a:pt x="5195293" y="4317212"/>
                </a:cubicBezTo>
                <a:cubicBezTo>
                  <a:pt x="5197877" y="4316868"/>
                  <a:pt x="5200458" y="4316925"/>
                  <a:pt x="5201639" y="4316848"/>
                </a:cubicBezTo>
                <a:close/>
                <a:moveTo>
                  <a:pt x="4246535" y="4316848"/>
                </a:moveTo>
                <a:lnTo>
                  <a:pt x="4247882" y="4316848"/>
                </a:lnTo>
                <a:lnTo>
                  <a:pt x="4282239" y="4316848"/>
                </a:lnTo>
                <a:lnTo>
                  <a:pt x="4426770" y="4316848"/>
                </a:lnTo>
                <a:lnTo>
                  <a:pt x="4461128" y="4316848"/>
                </a:lnTo>
                <a:lnTo>
                  <a:pt x="4462477" y="4316848"/>
                </a:lnTo>
                <a:lnTo>
                  <a:pt x="4468241" y="4317068"/>
                </a:lnTo>
                <a:cubicBezTo>
                  <a:pt x="4488791" y="4318482"/>
                  <a:pt x="4494617" y="4330529"/>
                  <a:pt x="4503624" y="4343498"/>
                </a:cubicBezTo>
                <a:lnTo>
                  <a:pt x="4562451" y="4424400"/>
                </a:lnTo>
                <a:lnTo>
                  <a:pt x="4255869" y="4424400"/>
                </a:lnTo>
                <a:lnTo>
                  <a:pt x="4215370" y="4368706"/>
                </a:lnTo>
                <a:cubicBezTo>
                  <a:pt x="4201472" y="4345432"/>
                  <a:pt x="4219113" y="4318999"/>
                  <a:pt x="4240189" y="4317212"/>
                </a:cubicBezTo>
                <a:cubicBezTo>
                  <a:pt x="4242772" y="4316868"/>
                  <a:pt x="4245354" y="4316925"/>
                  <a:pt x="4246535" y="4316848"/>
                </a:cubicBezTo>
                <a:close/>
                <a:moveTo>
                  <a:pt x="3291449" y="4316848"/>
                </a:moveTo>
                <a:lnTo>
                  <a:pt x="3292798" y="4316848"/>
                </a:lnTo>
                <a:lnTo>
                  <a:pt x="3327154" y="4316848"/>
                </a:lnTo>
                <a:lnTo>
                  <a:pt x="3471684" y="4316848"/>
                </a:lnTo>
                <a:lnTo>
                  <a:pt x="3506041" y="4316848"/>
                </a:lnTo>
                <a:lnTo>
                  <a:pt x="3507390" y="4316848"/>
                </a:lnTo>
                <a:lnTo>
                  <a:pt x="3513155" y="4317068"/>
                </a:lnTo>
                <a:cubicBezTo>
                  <a:pt x="3533705" y="4318482"/>
                  <a:pt x="3539531" y="4330529"/>
                  <a:pt x="3548540" y="4343498"/>
                </a:cubicBezTo>
                <a:lnTo>
                  <a:pt x="3607366" y="4424400"/>
                </a:lnTo>
                <a:lnTo>
                  <a:pt x="3300786" y="4424400"/>
                </a:lnTo>
                <a:lnTo>
                  <a:pt x="3260288" y="4368706"/>
                </a:lnTo>
                <a:cubicBezTo>
                  <a:pt x="3246388" y="4345432"/>
                  <a:pt x="3264029" y="4318999"/>
                  <a:pt x="3285106" y="4317212"/>
                </a:cubicBezTo>
                <a:cubicBezTo>
                  <a:pt x="3287689" y="4316868"/>
                  <a:pt x="3290270" y="4316925"/>
                  <a:pt x="3291449" y="4316848"/>
                </a:cubicBezTo>
                <a:close/>
                <a:moveTo>
                  <a:pt x="2336347" y="4316848"/>
                </a:moveTo>
                <a:lnTo>
                  <a:pt x="2337695" y="4316848"/>
                </a:lnTo>
                <a:lnTo>
                  <a:pt x="2372052" y="4316848"/>
                </a:lnTo>
                <a:lnTo>
                  <a:pt x="2516583" y="4316848"/>
                </a:lnTo>
                <a:lnTo>
                  <a:pt x="2550941" y="4316848"/>
                </a:lnTo>
                <a:lnTo>
                  <a:pt x="2552289" y="4316848"/>
                </a:lnTo>
                <a:lnTo>
                  <a:pt x="2558055" y="4317068"/>
                </a:lnTo>
                <a:cubicBezTo>
                  <a:pt x="2578604" y="4318482"/>
                  <a:pt x="2584430" y="4330529"/>
                  <a:pt x="2593438" y="4343498"/>
                </a:cubicBezTo>
                <a:lnTo>
                  <a:pt x="2652265" y="4424400"/>
                </a:lnTo>
                <a:lnTo>
                  <a:pt x="2345683" y="4424400"/>
                </a:lnTo>
                <a:lnTo>
                  <a:pt x="2305184" y="4368706"/>
                </a:lnTo>
                <a:cubicBezTo>
                  <a:pt x="2291287" y="4345432"/>
                  <a:pt x="2308924" y="4318999"/>
                  <a:pt x="2330002" y="4317212"/>
                </a:cubicBezTo>
                <a:cubicBezTo>
                  <a:pt x="2332584" y="4316868"/>
                  <a:pt x="2335169" y="4316925"/>
                  <a:pt x="2336347" y="4316848"/>
                </a:cubicBezTo>
                <a:close/>
                <a:moveTo>
                  <a:pt x="1381247" y="4316848"/>
                </a:moveTo>
                <a:lnTo>
                  <a:pt x="1382594" y="4316848"/>
                </a:lnTo>
                <a:lnTo>
                  <a:pt x="1416953" y="4316848"/>
                </a:lnTo>
                <a:lnTo>
                  <a:pt x="1561482" y="4316848"/>
                </a:lnTo>
                <a:lnTo>
                  <a:pt x="1595839" y="4316848"/>
                </a:lnTo>
                <a:lnTo>
                  <a:pt x="1597187" y="4316848"/>
                </a:lnTo>
                <a:lnTo>
                  <a:pt x="1602952" y="4317068"/>
                </a:lnTo>
                <a:cubicBezTo>
                  <a:pt x="1623502" y="4318482"/>
                  <a:pt x="1629329" y="4330529"/>
                  <a:pt x="1638336" y="4343498"/>
                </a:cubicBezTo>
                <a:lnTo>
                  <a:pt x="1697163" y="4424400"/>
                </a:lnTo>
                <a:lnTo>
                  <a:pt x="1390583" y="4424400"/>
                </a:lnTo>
                <a:lnTo>
                  <a:pt x="1350085" y="4368706"/>
                </a:lnTo>
                <a:cubicBezTo>
                  <a:pt x="1336185" y="4345432"/>
                  <a:pt x="1353825" y="4318999"/>
                  <a:pt x="1374902" y="4317212"/>
                </a:cubicBezTo>
                <a:cubicBezTo>
                  <a:pt x="1377485" y="4316868"/>
                  <a:pt x="1380067" y="4316925"/>
                  <a:pt x="1381247" y="4316848"/>
                </a:cubicBezTo>
                <a:close/>
                <a:moveTo>
                  <a:pt x="426143" y="4316848"/>
                </a:moveTo>
                <a:lnTo>
                  <a:pt x="427491" y="4316848"/>
                </a:lnTo>
                <a:lnTo>
                  <a:pt x="461848" y="4316848"/>
                </a:lnTo>
                <a:lnTo>
                  <a:pt x="606378" y="4316848"/>
                </a:lnTo>
                <a:lnTo>
                  <a:pt x="640736" y="4316848"/>
                </a:lnTo>
                <a:lnTo>
                  <a:pt x="642083" y="4316848"/>
                </a:lnTo>
                <a:lnTo>
                  <a:pt x="647848" y="4317068"/>
                </a:lnTo>
                <a:cubicBezTo>
                  <a:pt x="668398" y="4318482"/>
                  <a:pt x="674224" y="4330529"/>
                  <a:pt x="683232" y="4343498"/>
                </a:cubicBezTo>
                <a:lnTo>
                  <a:pt x="742059" y="4424400"/>
                </a:lnTo>
                <a:lnTo>
                  <a:pt x="435478" y="4424400"/>
                </a:lnTo>
                <a:lnTo>
                  <a:pt x="394980" y="4368706"/>
                </a:lnTo>
                <a:cubicBezTo>
                  <a:pt x="381082" y="4345432"/>
                  <a:pt x="398721" y="4318999"/>
                  <a:pt x="419798" y="4317212"/>
                </a:cubicBezTo>
                <a:cubicBezTo>
                  <a:pt x="422381" y="4316868"/>
                  <a:pt x="424963" y="4316925"/>
                  <a:pt x="426143" y="4316848"/>
                </a:cubicBezTo>
                <a:close/>
                <a:moveTo>
                  <a:pt x="8544500" y="3945632"/>
                </a:moveTo>
                <a:lnTo>
                  <a:pt x="8545848" y="3945632"/>
                </a:lnTo>
                <a:lnTo>
                  <a:pt x="8580205" y="3945632"/>
                </a:lnTo>
                <a:lnTo>
                  <a:pt x="8724736" y="3945632"/>
                </a:lnTo>
                <a:lnTo>
                  <a:pt x="8759093" y="3945632"/>
                </a:lnTo>
                <a:lnTo>
                  <a:pt x="8760440" y="3945632"/>
                </a:lnTo>
                <a:lnTo>
                  <a:pt x="8766206" y="3945852"/>
                </a:lnTo>
                <a:cubicBezTo>
                  <a:pt x="8786755" y="3947266"/>
                  <a:pt x="8792582" y="3959313"/>
                  <a:pt x="8801590" y="3972282"/>
                </a:cubicBezTo>
                <a:lnTo>
                  <a:pt x="8931095" y="4150386"/>
                </a:lnTo>
                <a:cubicBezTo>
                  <a:pt x="8939066" y="4162330"/>
                  <a:pt x="8938437" y="4174398"/>
                  <a:pt x="8929616" y="4190310"/>
                </a:cubicBezTo>
                <a:lnTo>
                  <a:pt x="8802784" y="4409470"/>
                </a:lnTo>
                <a:lnTo>
                  <a:pt x="8792859" y="4424400"/>
                </a:lnTo>
                <a:lnTo>
                  <a:pt x="8513464" y="4424400"/>
                </a:lnTo>
                <a:lnTo>
                  <a:pt x="8512622" y="4423475"/>
                </a:lnTo>
                <a:cubicBezTo>
                  <a:pt x="8507381" y="4413789"/>
                  <a:pt x="8506691" y="4400929"/>
                  <a:pt x="8514353" y="4387154"/>
                </a:cubicBezTo>
                <a:lnTo>
                  <a:pt x="8639488" y="4170977"/>
                </a:lnTo>
                <a:lnTo>
                  <a:pt x="8513337" y="3997490"/>
                </a:lnTo>
                <a:cubicBezTo>
                  <a:pt x="8499438" y="3974216"/>
                  <a:pt x="8517078" y="3947783"/>
                  <a:pt x="8538155" y="3945996"/>
                </a:cubicBezTo>
                <a:cubicBezTo>
                  <a:pt x="8540738" y="3945652"/>
                  <a:pt x="8543320" y="3945709"/>
                  <a:pt x="8544500" y="3945632"/>
                </a:cubicBezTo>
                <a:close/>
                <a:moveTo>
                  <a:pt x="7589396" y="3945632"/>
                </a:moveTo>
                <a:lnTo>
                  <a:pt x="7590744" y="3945632"/>
                </a:lnTo>
                <a:lnTo>
                  <a:pt x="7625101" y="3945632"/>
                </a:lnTo>
                <a:lnTo>
                  <a:pt x="7769632" y="3945632"/>
                </a:lnTo>
                <a:lnTo>
                  <a:pt x="7803989" y="3945632"/>
                </a:lnTo>
                <a:lnTo>
                  <a:pt x="7805337" y="3945632"/>
                </a:lnTo>
                <a:lnTo>
                  <a:pt x="7811102" y="3945852"/>
                </a:lnTo>
                <a:cubicBezTo>
                  <a:pt x="7831652" y="3947266"/>
                  <a:pt x="7837478" y="3959313"/>
                  <a:pt x="7846486" y="3972282"/>
                </a:cubicBezTo>
                <a:lnTo>
                  <a:pt x="7975991" y="4150386"/>
                </a:lnTo>
                <a:cubicBezTo>
                  <a:pt x="7983962" y="4162330"/>
                  <a:pt x="7983333" y="4174398"/>
                  <a:pt x="7974512" y="4190310"/>
                </a:cubicBezTo>
                <a:lnTo>
                  <a:pt x="7847680" y="4409470"/>
                </a:lnTo>
                <a:lnTo>
                  <a:pt x="7837756" y="4424400"/>
                </a:lnTo>
                <a:lnTo>
                  <a:pt x="7558360" y="4424400"/>
                </a:lnTo>
                <a:lnTo>
                  <a:pt x="7557518" y="4423475"/>
                </a:lnTo>
                <a:cubicBezTo>
                  <a:pt x="7552278" y="4413789"/>
                  <a:pt x="7551588" y="4400929"/>
                  <a:pt x="7559250" y="4387154"/>
                </a:cubicBezTo>
                <a:lnTo>
                  <a:pt x="7684384" y="4170977"/>
                </a:lnTo>
                <a:lnTo>
                  <a:pt x="7558233" y="3997490"/>
                </a:lnTo>
                <a:cubicBezTo>
                  <a:pt x="7544335" y="3974216"/>
                  <a:pt x="7561974" y="3947783"/>
                  <a:pt x="7583051" y="3945996"/>
                </a:cubicBezTo>
                <a:cubicBezTo>
                  <a:pt x="7585634" y="3945652"/>
                  <a:pt x="7588217" y="3945709"/>
                  <a:pt x="7589396" y="3945632"/>
                </a:cubicBezTo>
                <a:close/>
                <a:moveTo>
                  <a:pt x="6634292" y="3945632"/>
                </a:moveTo>
                <a:lnTo>
                  <a:pt x="6635640" y="3945632"/>
                </a:lnTo>
                <a:lnTo>
                  <a:pt x="6669997" y="3945632"/>
                </a:lnTo>
                <a:lnTo>
                  <a:pt x="6814528" y="3945632"/>
                </a:lnTo>
                <a:lnTo>
                  <a:pt x="6848885" y="3945632"/>
                </a:lnTo>
                <a:lnTo>
                  <a:pt x="6850233" y="3945632"/>
                </a:lnTo>
                <a:lnTo>
                  <a:pt x="6855998" y="3945852"/>
                </a:lnTo>
                <a:cubicBezTo>
                  <a:pt x="6876548" y="3947266"/>
                  <a:pt x="6882374" y="3959313"/>
                  <a:pt x="6891382" y="3972282"/>
                </a:cubicBezTo>
                <a:lnTo>
                  <a:pt x="7020887" y="4150386"/>
                </a:lnTo>
                <a:cubicBezTo>
                  <a:pt x="7028858" y="4162330"/>
                  <a:pt x="7028229" y="4174398"/>
                  <a:pt x="7019408" y="4190310"/>
                </a:cubicBezTo>
                <a:lnTo>
                  <a:pt x="6892576" y="4409470"/>
                </a:lnTo>
                <a:lnTo>
                  <a:pt x="6882652" y="4424400"/>
                </a:lnTo>
                <a:lnTo>
                  <a:pt x="6603256" y="4424400"/>
                </a:lnTo>
                <a:lnTo>
                  <a:pt x="6602414" y="4423475"/>
                </a:lnTo>
                <a:cubicBezTo>
                  <a:pt x="6597174" y="4413789"/>
                  <a:pt x="6596484" y="4400929"/>
                  <a:pt x="6604146" y="4387154"/>
                </a:cubicBezTo>
                <a:lnTo>
                  <a:pt x="6729280" y="4170977"/>
                </a:lnTo>
                <a:lnTo>
                  <a:pt x="6603129" y="3997490"/>
                </a:lnTo>
                <a:cubicBezTo>
                  <a:pt x="6589231" y="3974216"/>
                  <a:pt x="6606870" y="3947783"/>
                  <a:pt x="6627947" y="3945996"/>
                </a:cubicBezTo>
                <a:cubicBezTo>
                  <a:pt x="6630530" y="3945652"/>
                  <a:pt x="6633113" y="3945709"/>
                  <a:pt x="6634292" y="3945632"/>
                </a:cubicBezTo>
                <a:close/>
                <a:moveTo>
                  <a:pt x="5679190" y="3945632"/>
                </a:moveTo>
                <a:lnTo>
                  <a:pt x="5680538" y="3945632"/>
                </a:lnTo>
                <a:lnTo>
                  <a:pt x="5714894" y="3945632"/>
                </a:lnTo>
                <a:lnTo>
                  <a:pt x="5859424" y="3945632"/>
                </a:lnTo>
                <a:lnTo>
                  <a:pt x="5893783" y="3945632"/>
                </a:lnTo>
                <a:lnTo>
                  <a:pt x="5895129" y="3945632"/>
                </a:lnTo>
                <a:lnTo>
                  <a:pt x="5900894" y="3945852"/>
                </a:lnTo>
                <a:cubicBezTo>
                  <a:pt x="5921444" y="3947266"/>
                  <a:pt x="5927271" y="3959313"/>
                  <a:pt x="5936279" y="3972282"/>
                </a:cubicBezTo>
                <a:lnTo>
                  <a:pt x="6065783" y="4150386"/>
                </a:lnTo>
                <a:cubicBezTo>
                  <a:pt x="6073755" y="4162330"/>
                  <a:pt x="6073125" y="4174398"/>
                  <a:pt x="6064305" y="4190310"/>
                </a:cubicBezTo>
                <a:lnTo>
                  <a:pt x="5937473" y="4409470"/>
                </a:lnTo>
                <a:lnTo>
                  <a:pt x="5927549" y="4424400"/>
                </a:lnTo>
                <a:lnTo>
                  <a:pt x="5648155" y="4424400"/>
                </a:lnTo>
                <a:lnTo>
                  <a:pt x="5647312" y="4423475"/>
                </a:lnTo>
                <a:cubicBezTo>
                  <a:pt x="5642071" y="4413789"/>
                  <a:pt x="5641380" y="4400929"/>
                  <a:pt x="5649042" y="4387154"/>
                </a:cubicBezTo>
                <a:lnTo>
                  <a:pt x="5774176" y="4170977"/>
                </a:lnTo>
                <a:lnTo>
                  <a:pt x="5648026" y="3997490"/>
                </a:lnTo>
                <a:cubicBezTo>
                  <a:pt x="5634127" y="3974216"/>
                  <a:pt x="5651768" y="3947783"/>
                  <a:pt x="5672845" y="3945996"/>
                </a:cubicBezTo>
                <a:cubicBezTo>
                  <a:pt x="5675428" y="3945652"/>
                  <a:pt x="5678010" y="3945709"/>
                  <a:pt x="5679190" y="3945632"/>
                </a:cubicBezTo>
                <a:close/>
                <a:moveTo>
                  <a:pt x="4724086" y="3945632"/>
                </a:moveTo>
                <a:lnTo>
                  <a:pt x="4725437" y="3945632"/>
                </a:lnTo>
                <a:lnTo>
                  <a:pt x="4759792" y="3945632"/>
                </a:lnTo>
                <a:lnTo>
                  <a:pt x="4904320" y="3945632"/>
                </a:lnTo>
                <a:lnTo>
                  <a:pt x="4938679" y="3945632"/>
                </a:lnTo>
                <a:lnTo>
                  <a:pt x="4940026" y="3945632"/>
                </a:lnTo>
                <a:lnTo>
                  <a:pt x="4945794" y="3945852"/>
                </a:lnTo>
                <a:cubicBezTo>
                  <a:pt x="4966342" y="3947266"/>
                  <a:pt x="4972168" y="3959313"/>
                  <a:pt x="4981175" y="3972282"/>
                </a:cubicBezTo>
                <a:lnTo>
                  <a:pt x="5110683" y="4150386"/>
                </a:lnTo>
                <a:cubicBezTo>
                  <a:pt x="5118652" y="4162330"/>
                  <a:pt x="5118023" y="4174398"/>
                  <a:pt x="5109202" y="4190310"/>
                </a:cubicBezTo>
                <a:lnTo>
                  <a:pt x="4982371" y="4409470"/>
                </a:lnTo>
                <a:lnTo>
                  <a:pt x="4972446" y="4424400"/>
                </a:lnTo>
                <a:lnTo>
                  <a:pt x="4693051" y="4424400"/>
                </a:lnTo>
                <a:lnTo>
                  <a:pt x="4692209" y="4423475"/>
                </a:lnTo>
                <a:cubicBezTo>
                  <a:pt x="4686968" y="4413789"/>
                  <a:pt x="4686278" y="4400929"/>
                  <a:pt x="4693939" y="4387154"/>
                </a:cubicBezTo>
                <a:lnTo>
                  <a:pt x="4819075" y="4170977"/>
                </a:lnTo>
                <a:lnTo>
                  <a:pt x="4692923" y="3997490"/>
                </a:lnTo>
                <a:cubicBezTo>
                  <a:pt x="4679026" y="3974216"/>
                  <a:pt x="4696664" y="3947783"/>
                  <a:pt x="4717742" y="3945996"/>
                </a:cubicBezTo>
                <a:cubicBezTo>
                  <a:pt x="4720324" y="3945652"/>
                  <a:pt x="4722907" y="3945709"/>
                  <a:pt x="4724086" y="3945632"/>
                </a:cubicBezTo>
                <a:close/>
                <a:moveTo>
                  <a:pt x="3769001" y="3945632"/>
                </a:moveTo>
                <a:lnTo>
                  <a:pt x="3770348" y="3945632"/>
                </a:lnTo>
                <a:lnTo>
                  <a:pt x="3804707" y="3945632"/>
                </a:lnTo>
                <a:lnTo>
                  <a:pt x="3949235" y="3945632"/>
                </a:lnTo>
                <a:lnTo>
                  <a:pt x="3983594" y="3945632"/>
                </a:lnTo>
                <a:lnTo>
                  <a:pt x="3984940" y="3945632"/>
                </a:lnTo>
                <a:lnTo>
                  <a:pt x="3990704" y="3945852"/>
                </a:lnTo>
                <a:cubicBezTo>
                  <a:pt x="4011255" y="3947266"/>
                  <a:pt x="4017081" y="3959313"/>
                  <a:pt x="4026089" y="3972282"/>
                </a:cubicBezTo>
                <a:lnTo>
                  <a:pt x="4155595" y="4150386"/>
                </a:lnTo>
                <a:cubicBezTo>
                  <a:pt x="4163566" y="4162330"/>
                  <a:pt x="4162936" y="4174398"/>
                  <a:pt x="4154115" y="4190310"/>
                </a:cubicBezTo>
                <a:lnTo>
                  <a:pt x="4027283" y="4409470"/>
                </a:lnTo>
                <a:lnTo>
                  <a:pt x="4017360" y="4424400"/>
                </a:lnTo>
                <a:lnTo>
                  <a:pt x="3737965" y="4424400"/>
                </a:lnTo>
                <a:lnTo>
                  <a:pt x="3737123" y="4423475"/>
                </a:lnTo>
                <a:cubicBezTo>
                  <a:pt x="3731883" y="4413789"/>
                  <a:pt x="3731193" y="4400929"/>
                  <a:pt x="3738855" y="4387154"/>
                </a:cubicBezTo>
                <a:lnTo>
                  <a:pt x="3863989" y="4170977"/>
                </a:lnTo>
                <a:lnTo>
                  <a:pt x="3737838" y="3997490"/>
                </a:lnTo>
                <a:cubicBezTo>
                  <a:pt x="3723939" y="3974216"/>
                  <a:pt x="3741578" y="3947783"/>
                  <a:pt x="3762656" y="3945996"/>
                </a:cubicBezTo>
                <a:cubicBezTo>
                  <a:pt x="3765237" y="3945652"/>
                  <a:pt x="3767822" y="3945709"/>
                  <a:pt x="3769001" y="3945632"/>
                </a:cubicBezTo>
                <a:close/>
                <a:moveTo>
                  <a:pt x="2813898" y="3945632"/>
                </a:moveTo>
                <a:lnTo>
                  <a:pt x="2815247" y="3945632"/>
                </a:lnTo>
                <a:lnTo>
                  <a:pt x="2849605" y="3945632"/>
                </a:lnTo>
                <a:lnTo>
                  <a:pt x="2994136" y="3945632"/>
                </a:lnTo>
                <a:lnTo>
                  <a:pt x="3028494" y="3945632"/>
                </a:lnTo>
                <a:lnTo>
                  <a:pt x="3029842" y="3945632"/>
                </a:lnTo>
                <a:lnTo>
                  <a:pt x="3035607" y="3945852"/>
                </a:lnTo>
                <a:cubicBezTo>
                  <a:pt x="3056157" y="3947266"/>
                  <a:pt x="3061984" y="3959313"/>
                  <a:pt x="3070994" y="3972282"/>
                </a:cubicBezTo>
                <a:lnTo>
                  <a:pt x="3200497" y="4150386"/>
                </a:lnTo>
                <a:cubicBezTo>
                  <a:pt x="3208467" y="4162330"/>
                  <a:pt x="3207835" y="4174398"/>
                  <a:pt x="3199016" y="4190310"/>
                </a:cubicBezTo>
                <a:lnTo>
                  <a:pt x="3072186" y="4409470"/>
                </a:lnTo>
                <a:lnTo>
                  <a:pt x="3062261" y="4424400"/>
                </a:lnTo>
                <a:lnTo>
                  <a:pt x="2782864" y="4424400"/>
                </a:lnTo>
                <a:lnTo>
                  <a:pt x="2782023" y="4423475"/>
                </a:lnTo>
                <a:cubicBezTo>
                  <a:pt x="2776782" y="4413789"/>
                  <a:pt x="2776092" y="4400929"/>
                  <a:pt x="2783753" y="4387154"/>
                </a:cubicBezTo>
                <a:lnTo>
                  <a:pt x="2908887" y="4170977"/>
                </a:lnTo>
                <a:lnTo>
                  <a:pt x="2782736" y="3997490"/>
                </a:lnTo>
                <a:cubicBezTo>
                  <a:pt x="2768838" y="3974216"/>
                  <a:pt x="2786477" y="3947783"/>
                  <a:pt x="2807556" y="3945996"/>
                </a:cubicBezTo>
                <a:cubicBezTo>
                  <a:pt x="2810139" y="3945652"/>
                  <a:pt x="2812722" y="3945709"/>
                  <a:pt x="2813898" y="3945632"/>
                </a:cubicBezTo>
                <a:close/>
                <a:moveTo>
                  <a:pt x="1858797" y="3945632"/>
                </a:moveTo>
                <a:lnTo>
                  <a:pt x="1860146" y="3945632"/>
                </a:lnTo>
                <a:lnTo>
                  <a:pt x="1894503" y="3945632"/>
                </a:lnTo>
                <a:lnTo>
                  <a:pt x="2039033" y="3945632"/>
                </a:lnTo>
                <a:lnTo>
                  <a:pt x="2073390" y="3945632"/>
                </a:lnTo>
                <a:lnTo>
                  <a:pt x="2074737" y="3945632"/>
                </a:lnTo>
                <a:lnTo>
                  <a:pt x="2080503" y="3945852"/>
                </a:lnTo>
                <a:cubicBezTo>
                  <a:pt x="2101050" y="3947266"/>
                  <a:pt x="2106878" y="3959313"/>
                  <a:pt x="2115886" y="3972282"/>
                </a:cubicBezTo>
                <a:lnTo>
                  <a:pt x="2245389" y="4150386"/>
                </a:lnTo>
                <a:cubicBezTo>
                  <a:pt x="2253363" y="4162330"/>
                  <a:pt x="2252735" y="4174398"/>
                  <a:pt x="2243912" y="4190310"/>
                </a:cubicBezTo>
                <a:lnTo>
                  <a:pt x="2117080" y="4409470"/>
                </a:lnTo>
                <a:lnTo>
                  <a:pt x="2107156" y="4424400"/>
                </a:lnTo>
                <a:lnTo>
                  <a:pt x="1827762" y="4424400"/>
                </a:lnTo>
                <a:lnTo>
                  <a:pt x="1826920" y="4423475"/>
                </a:lnTo>
                <a:cubicBezTo>
                  <a:pt x="1821680" y="4413789"/>
                  <a:pt x="1820989" y="4400929"/>
                  <a:pt x="1828651" y="4387154"/>
                </a:cubicBezTo>
                <a:lnTo>
                  <a:pt x="1953786" y="4170977"/>
                </a:lnTo>
                <a:lnTo>
                  <a:pt x="1827635" y="3997490"/>
                </a:lnTo>
                <a:cubicBezTo>
                  <a:pt x="1813736" y="3974216"/>
                  <a:pt x="1831376" y="3947783"/>
                  <a:pt x="1852453" y="3945996"/>
                </a:cubicBezTo>
                <a:cubicBezTo>
                  <a:pt x="1855035" y="3945652"/>
                  <a:pt x="1857618" y="3945709"/>
                  <a:pt x="1858797" y="3945632"/>
                </a:cubicBezTo>
                <a:close/>
                <a:moveTo>
                  <a:pt x="903694" y="3945632"/>
                </a:moveTo>
                <a:lnTo>
                  <a:pt x="905042" y="3945632"/>
                </a:lnTo>
                <a:lnTo>
                  <a:pt x="939399" y="3945632"/>
                </a:lnTo>
                <a:lnTo>
                  <a:pt x="1083930" y="3945632"/>
                </a:lnTo>
                <a:lnTo>
                  <a:pt x="1118287" y="3945632"/>
                </a:lnTo>
                <a:lnTo>
                  <a:pt x="1119635" y="3945632"/>
                </a:lnTo>
                <a:lnTo>
                  <a:pt x="1125400" y="3945852"/>
                </a:lnTo>
                <a:cubicBezTo>
                  <a:pt x="1145950" y="3947266"/>
                  <a:pt x="1151776" y="3959313"/>
                  <a:pt x="1160786" y="3972282"/>
                </a:cubicBezTo>
                <a:lnTo>
                  <a:pt x="1290290" y="4150386"/>
                </a:lnTo>
                <a:cubicBezTo>
                  <a:pt x="1298261" y="4162330"/>
                  <a:pt x="1297631" y="4174398"/>
                  <a:pt x="1288812" y="4190310"/>
                </a:cubicBezTo>
                <a:lnTo>
                  <a:pt x="1161979" y="4409470"/>
                </a:lnTo>
                <a:lnTo>
                  <a:pt x="1152055" y="4424400"/>
                </a:lnTo>
                <a:lnTo>
                  <a:pt x="872658" y="4424400"/>
                </a:lnTo>
                <a:lnTo>
                  <a:pt x="871816" y="4423475"/>
                </a:lnTo>
                <a:cubicBezTo>
                  <a:pt x="866575" y="4413789"/>
                  <a:pt x="865885" y="4400929"/>
                  <a:pt x="873547" y="4387154"/>
                </a:cubicBezTo>
                <a:lnTo>
                  <a:pt x="998682" y="4170977"/>
                </a:lnTo>
                <a:lnTo>
                  <a:pt x="872531" y="3997490"/>
                </a:lnTo>
                <a:cubicBezTo>
                  <a:pt x="858632" y="3974216"/>
                  <a:pt x="876272" y="3947783"/>
                  <a:pt x="897349" y="3945996"/>
                </a:cubicBezTo>
                <a:cubicBezTo>
                  <a:pt x="899931" y="3945652"/>
                  <a:pt x="902514" y="3945709"/>
                  <a:pt x="903694" y="3945632"/>
                </a:cubicBezTo>
                <a:close/>
                <a:moveTo>
                  <a:pt x="0" y="3945632"/>
                </a:moveTo>
                <a:lnTo>
                  <a:pt x="128828" y="3945632"/>
                </a:lnTo>
                <a:lnTo>
                  <a:pt x="163184" y="3945632"/>
                </a:lnTo>
                <a:lnTo>
                  <a:pt x="164532" y="3945632"/>
                </a:lnTo>
                <a:lnTo>
                  <a:pt x="170297" y="3945852"/>
                </a:lnTo>
                <a:cubicBezTo>
                  <a:pt x="190847" y="3947266"/>
                  <a:pt x="196674" y="3959313"/>
                  <a:pt x="205682" y="3972282"/>
                </a:cubicBezTo>
                <a:lnTo>
                  <a:pt x="335186" y="4150386"/>
                </a:lnTo>
                <a:cubicBezTo>
                  <a:pt x="343157" y="4162330"/>
                  <a:pt x="342528" y="4174398"/>
                  <a:pt x="333707" y="4190310"/>
                </a:cubicBezTo>
                <a:lnTo>
                  <a:pt x="206876" y="4409470"/>
                </a:lnTo>
                <a:lnTo>
                  <a:pt x="196951" y="4424400"/>
                </a:lnTo>
                <a:lnTo>
                  <a:pt x="0" y="4424400"/>
                </a:lnTo>
                <a:lnTo>
                  <a:pt x="0" y="4246266"/>
                </a:lnTo>
                <a:lnTo>
                  <a:pt x="43581" y="4170977"/>
                </a:lnTo>
                <a:lnTo>
                  <a:pt x="0" y="4111043"/>
                </a:lnTo>
                <a:close/>
                <a:moveTo>
                  <a:pt x="9022052" y="3759838"/>
                </a:moveTo>
                <a:lnTo>
                  <a:pt x="9023400" y="3759838"/>
                </a:lnTo>
                <a:lnTo>
                  <a:pt x="9057757" y="3759838"/>
                </a:lnTo>
                <a:lnTo>
                  <a:pt x="9144000" y="3759838"/>
                </a:lnTo>
                <a:lnTo>
                  <a:pt x="9144000" y="4255401"/>
                </a:lnTo>
                <a:lnTo>
                  <a:pt x="9057793" y="4255401"/>
                </a:lnTo>
                <a:lnTo>
                  <a:pt x="9023436" y="4255401"/>
                </a:lnTo>
                <a:lnTo>
                  <a:pt x="9022088" y="4255401"/>
                </a:lnTo>
                <a:cubicBezTo>
                  <a:pt x="9020908" y="4255308"/>
                  <a:pt x="9018326" y="4255377"/>
                  <a:pt x="9015743" y="4254961"/>
                </a:cubicBezTo>
                <a:cubicBezTo>
                  <a:pt x="8994666" y="4252798"/>
                  <a:pt x="8976581" y="4228910"/>
                  <a:pt x="8991905" y="4201360"/>
                </a:cubicBezTo>
                <a:lnTo>
                  <a:pt x="9117040" y="3985183"/>
                </a:lnTo>
                <a:lnTo>
                  <a:pt x="8990889" y="3811696"/>
                </a:lnTo>
                <a:cubicBezTo>
                  <a:pt x="8976990" y="3788422"/>
                  <a:pt x="8994630" y="3761989"/>
                  <a:pt x="9015707" y="3760202"/>
                </a:cubicBezTo>
                <a:cubicBezTo>
                  <a:pt x="9018290" y="3759858"/>
                  <a:pt x="9020872" y="3759915"/>
                  <a:pt x="9022052" y="3759838"/>
                </a:cubicBezTo>
                <a:close/>
                <a:moveTo>
                  <a:pt x="8066948" y="3759838"/>
                </a:moveTo>
                <a:lnTo>
                  <a:pt x="8068296" y="3759838"/>
                </a:lnTo>
                <a:lnTo>
                  <a:pt x="8102653" y="3759838"/>
                </a:lnTo>
                <a:lnTo>
                  <a:pt x="8247184" y="3759838"/>
                </a:lnTo>
                <a:lnTo>
                  <a:pt x="8281541" y="3759838"/>
                </a:lnTo>
                <a:lnTo>
                  <a:pt x="8282889" y="3759838"/>
                </a:lnTo>
                <a:lnTo>
                  <a:pt x="8288654" y="3760058"/>
                </a:lnTo>
                <a:cubicBezTo>
                  <a:pt x="8309203" y="3761472"/>
                  <a:pt x="8315029" y="3773519"/>
                  <a:pt x="8324038" y="3786488"/>
                </a:cubicBezTo>
                <a:lnTo>
                  <a:pt x="8453543" y="3964592"/>
                </a:lnTo>
                <a:cubicBezTo>
                  <a:pt x="8461514" y="3976536"/>
                  <a:pt x="8460885" y="3988604"/>
                  <a:pt x="8452064" y="4004516"/>
                </a:cubicBezTo>
                <a:lnTo>
                  <a:pt x="8325232" y="4223676"/>
                </a:lnTo>
                <a:cubicBezTo>
                  <a:pt x="8316224" y="4239376"/>
                  <a:pt x="8309239" y="4253423"/>
                  <a:pt x="8288690" y="4255136"/>
                </a:cubicBezTo>
                <a:lnTo>
                  <a:pt x="8282925" y="4255401"/>
                </a:lnTo>
                <a:lnTo>
                  <a:pt x="8281577" y="4255401"/>
                </a:lnTo>
                <a:lnTo>
                  <a:pt x="8247220" y="4255401"/>
                </a:lnTo>
                <a:lnTo>
                  <a:pt x="8102689" y="4255401"/>
                </a:lnTo>
                <a:lnTo>
                  <a:pt x="8068332" y="4255401"/>
                </a:lnTo>
                <a:lnTo>
                  <a:pt x="8066984" y="4255401"/>
                </a:lnTo>
                <a:cubicBezTo>
                  <a:pt x="8065805" y="4255308"/>
                  <a:pt x="8063222" y="4255377"/>
                  <a:pt x="8060639" y="4254961"/>
                </a:cubicBezTo>
                <a:cubicBezTo>
                  <a:pt x="8039562" y="4252798"/>
                  <a:pt x="8021477" y="4228910"/>
                  <a:pt x="8036802" y="4201360"/>
                </a:cubicBezTo>
                <a:lnTo>
                  <a:pt x="8161936" y="3985183"/>
                </a:lnTo>
                <a:lnTo>
                  <a:pt x="8035785" y="3811696"/>
                </a:lnTo>
                <a:cubicBezTo>
                  <a:pt x="8021887" y="3788422"/>
                  <a:pt x="8039526" y="3761989"/>
                  <a:pt x="8060603" y="3760202"/>
                </a:cubicBezTo>
                <a:cubicBezTo>
                  <a:pt x="8063186" y="3759858"/>
                  <a:pt x="8065769" y="3759915"/>
                  <a:pt x="8066948" y="3759838"/>
                </a:cubicBezTo>
                <a:close/>
                <a:moveTo>
                  <a:pt x="7111844" y="3759838"/>
                </a:moveTo>
                <a:lnTo>
                  <a:pt x="7113192" y="3759838"/>
                </a:lnTo>
                <a:lnTo>
                  <a:pt x="7147549" y="3759838"/>
                </a:lnTo>
                <a:lnTo>
                  <a:pt x="7292080" y="3759838"/>
                </a:lnTo>
                <a:lnTo>
                  <a:pt x="7326437" y="3759838"/>
                </a:lnTo>
                <a:lnTo>
                  <a:pt x="7327785" y="3759838"/>
                </a:lnTo>
                <a:lnTo>
                  <a:pt x="7333550" y="3760058"/>
                </a:lnTo>
                <a:cubicBezTo>
                  <a:pt x="7354100" y="3761472"/>
                  <a:pt x="7359926" y="3773519"/>
                  <a:pt x="7368934" y="3786488"/>
                </a:cubicBezTo>
                <a:lnTo>
                  <a:pt x="7498439" y="3964592"/>
                </a:lnTo>
                <a:cubicBezTo>
                  <a:pt x="7506410" y="3976536"/>
                  <a:pt x="7505781" y="3988604"/>
                  <a:pt x="7496960" y="4004516"/>
                </a:cubicBezTo>
                <a:lnTo>
                  <a:pt x="7370128" y="4223676"/>
                </a:lnTo>
                <a:cubicBezTo>
                  <a:pt x="7361120" y="4239376"/>
                  <a:pt x="7354136" y="4253423"/>
                  <a:pt x="7333586" y="4255136"/>
                </a:cubicBezTo>
                <a:lnTo>
                  <a:pt x="7327821" y="4255401"/>
                </a:lnTo>
                <a:lnTo>
                  <a:pt x="7326473" y="4255401"/>
                </a:lnTo>
                <a:lnTo>
                  <a:pt x="7292116" y="4255401"/>
                </a:lnTo>
                <a:lnTo>
                  <a:pt x="7147585" y="4255401"/>
                </a:lnTo>
                <a:lnTo>
                  <a:pt x="7113228" y="4255401"/>
                </a:lnTo>
                <a:lnTo>
                  <a:pt x="7111880" y="4255401"/>
                </a:lnTo>
                <a:cubicBezTo>
                  <a:pt x="7110701" y="4255308"/>
                  <a:pt x="7108118" y="4255377"/>
                  <a:pt x="7105535" y="4254961"/>
                </a:cubicBezTo>
                <a:cubicBezTo>
                  <a:pt x="7084458" y="4252798"/>
                  <a:pt x="7066373" y="4228910"/>
                  <a:pt x="7081698" y="4201360"/>
                </a:cubicBezTo>
                <a:lnTo>
                  <a:pt x="7206832" y="3985183"/>
                </a:lnTo>
                <a:lnTo>
                  <a:pt x="7080681" y="3811696"/>
                </a:lnTo>
                <a:cubicBezTo>
                  <a:pt x="7066783" y="3788422"/>
                  <a:pt x="7084422" y="3761989"/>
                  <a:pt x="7105499" y="3760202"/>
                </a:cubicBezTo>
                <a:cubicBezTo>
                  <a:pt x="7108082" y="3759858"/>
                  <a:pt x="7110665" y="3759915"/>
                  <a:pt x="7111844" y="3759838"/>
                </a:cubicBezTo>
                <a:close/>
                <a:moveTo>
                  <a:pt x="6156740" y="3759838"/>
                </a:moveTo>
                <a:lnTo>
                  <a:pt x="6158088" y="3759838"/>
                </a:lnTo>
                <a:lnTo>
                  <a:pt x="6192445" y="3759838"/>
                </a:lnTo>
                <a:lnTo>
                  <a:pt x="6336976" y="3759838"/>
                </a:lnTo>
                <a:lnTo>
                  <a:pt x="6371333" y="3759838"/>
                </a:lnTo>
                <a:lnTo>
                  <a:pt x="6372681" y="3759838"/>
                </a:lnTo>
                <a:lnTo>
                  <a:pt x="6378446" y="3760058"/>
                </a:lnTo>
                <a:cubicBezTo>
                  <a:pt x="6398996" y="3761472"/>
                  <a:pt x="6404822" y="3773519"/>
                  <a:pt x="6413830" y="3786488"/>
                </a:cubicBezTo>
                <a:lnTo>
                  <a:pt x="6543335" y="3964592"/>
                </a:lnTo>
                <a:cubicBezTo>
                  <a:pt x="6551306" y="3976536"/>
                  <a:pt x="6550677" y="3988604"/>
                  <a:pt x="6541856" y="4004516"/>
                </a:cubicBezTo>
                <a:lnTo>
                  <a:pt x="6415024" y="4223676"/>
                </a:lnTo>
                <a:cubicBezTo>
                  <a:pt x="6406016" y="4239376"/>
                  <a:pt x="6399032" y="4253423"/>
                  <a:pt x="6378482" y="4255136"/>
                </a:cubicBezTo>
                <a:lnTo>
                  <a:pt x="6372717" y="4255401"/>
                </a:lnTo>
                <a:lnTo>
                  <a:pt x="6371369" y="4255401"/>
                </a:lnTo>
                <a:lnTo>
                  <a:pt x="6337012" y="4255401"/>
                </a:lnTo>
                <a:lnTo>
                  <a:pt x="6192481" y="4255401"/>
                </a:lnTo>
                <a:lnTo>
                  <a:pt x="6158124" y="4255401"/>
                </a:lnTo>
                <a:lnTo>
                  <a:pt x="6156776" y="4255401"/>
                </a:lnTo>
                <a:cubicBezTo>
                  <a:pt x="6155597" y="4255308"/>
                  <a:pt x="6153014" y="4255377"/>
                  <a:pt x="6150431" y="4254961"/>
                </a:cubicBezTo>
                <a:cubicBezTo>
                  <a:pt x="6129354" y="4252798"/>
                  <a:pt x="6111269" y="4228910"/>
                  <a:pt x="6126594" y="4201360"/>
                </a:cubicBezTo>
                <a:lnTo>
                  <a:pt x="6251728" y="3985183"/>
                </a:lnTo>
                <a:lnTo>
                  <a:pt x="6125577" y="3811696"/>
                </a:lnTo>
                <a:cubicBezTo>
                  <a:pt x="6111679" y="3788422"/>
                  <a:pt x="6129318" y="3761989"/>
                  <a:pt x="6150395" y="3760202"/>
                </a:cubicBezTo>
                <a:cubicBezTo>
                  <a:pt x="6152978" y="3759858"/>
                  <a:pt x="6155561" y="3759915"/>
                  <a:pt x="6156740" y="3759838"/>
                </a:cubicBezTo>
                <a:close/>
                <a:moveTo>
                  <a:pt x="5201639" y="3759838"/>
                </a:moveTo>
                <a:lnTo>
                  <a:pt x="5202987" y="3759838"/>
                </a:lnTo>
                <a:lnTo>
                  <a:pt x="5237344" y="3759838"/>
                </a:lnTo>
                <a:lnTo>
                  <a:pt x="5381874" y="3759838"/>
                </a:lnTo>
                <a:lnTo>
                  <a:pt x="5416232" y="3759838"/>
                </a:lnTo>
                <a:lnTo>
                  <a:pt x="5417579" y="3759838"/>
                </a:lnTo>
                <a:lnTo>
                  <a:pt x="5423345" y="3760058"/>
                </a:lnTo>
                <a:cubicBezTo>
                  <a:pt x="5443894" y="3761472"/>
                  <a:pt x="5449720" y="3773519"/>
                  <a:pt x="5458728" y="3786488"/>
                </a:cubicBezTo>
                <a:lnTo>
                  <a:pt x="5588233" y="3964592"/>
                </a:lnTo>
                <a:cubicBezTo>
                  <a:pt x="5596203" y="3976536"/>
                  <a:pt x="5595576" y="3988604"/>
                  <a:pt x="5586753" y="4004516"/>
                </a:cubicBezTo>
                <a:lnTo>
                  <a:pt x="5459923" y="4223676"/>
                </a:lnTo>
                <a:cubicBezTo>
                  <a:pt x="5450915" y="4239376"/>
                  <a:pt x="5443930" y="4253423"/>
                  <a:pt x="5423381" y="4255136"/>
                </a:cubicBezTo>
                <a:lnTo>
                  <a:pt x="5417615" y="4255401"/>
                </a:lnTo>
                <a:lnTo>
                  <a:pt x="5416267" y="4255401"/>
                </a:lnTo>
                <a:lnTo>
                  <a:pt x="5381911" y="4255401"/>
                </a:lnTo>
                <a:lnTo>
                  <a:pt x="5237379" y="4255401"/>
                </a:lnTo>
                <a:lnTo>
                  <a:pt x="5203022" y="4255401"/>
                </a:lnTo>
                <a:lnTo>
                  <a:pt x="5201674" y="4255401"/>
                </a:lnTo>
                <a:cubicBezTo>
                  <a:pt x="5200496" y="4255308"/>
                  <a:pt x="5197913" y="4255377"/>
                  <a:pt x="5195331" y="4254961"/>
                </a:cubicBezTo>
                <a:cubicBezTo>
                  <a:pt x="5174253" y="4252798"/>
                  <a:pt x="5156169" y="4228910"/>
                  <a:pt x="5171492" y="4201360"/>
                </a:cubicBezTo>
                <a:lnTo>
                  <a:pt x="5296628" y="3985183"/>
                </a:lnTo>
                <a:lnTo>
                  <a:pt x="5170476" y="3811696"/>
                </a:lnTo>
                <a:cubicBezTo>
                  <a:pt x="5156577" y="3788422"/>
                  <a:pt x="5174218" y="3761989"/>
                  <a:pt x="5195293" y="3760202"/>
                </a:cubicBezTo>
                <a:cubicBezTo>
                  <a:pt x="5197877" y="3759858"/>
                  <a:pt x="5200458" y="3759915"/>
                  <a:pt x="5201639" y="3759838"/>
                </a:cubicBezTo>
                <a:close/>
                <a:moveTo>
                  <a:pt x="4246535" y="3759838"/>
                </a:moveTo>
                <a:lnTo>
                  <a:pt x="4247882" y="3759838"/>
                </a:lnTo>
                <a:lnTo>
                  <a:pt x="4282239" y="3759838"/>
                </a:lnTo>
                <a:lnTo>
                  <a:pt x="4426770" y="3759838"/>
                </a:lnTo>
                <a:lnTo>
                  <a:pt x="4461128" y="3759838"/>
                </a:lnTo>
                <a:lnTo>
                  <a:pt x="4462477" y="3759838"/>
                </a:lnTo>
                <a:lnTo>
                  <a:pt x="4468241" y="3760058"/>
                </a:lnTo>
                <a:cubicBezTo>
                  <a:pt x="4488791" y="3761472"/>
                  <a:pt x="4494617" y="3773519"/>
                  <a:pt x="4503624" y="3786488"/>
                </a:cubicBezTo>
                <a:lnTo>
                  <a:pt x="4633130" y="3964592"/>
                </a:lnTo>
                <a:cubicBezTo>
                  <a:pt x="4641100" y="3976536"/>
                  <a:pt x="4640472" y="3988604"/>
                  <a:pt x="4631652" y="4004516"/>
                </a:cubicBezTo>
                <a:lnTo>
                  <a:pt x="4504818" y="4223676"/>
                </a:lnTo>
                <a:cubicBezTo>
                  <a:pt x="4495810" y="4239376"/>
                  <a:pt x="4488827" y="4253423"/>
                  <a:pt x="4468276" y="4255136"/>
                </a:cubicBezTo>
                <a:lnTo>
                  <a:pt x="4462511" y="4255401"/>
                </a:lnTo>
                <a:lnTo>
                  <a:pt x="4461163" y="4255401"/>
                </a:lnTo>
                <a:lnTo>
                  <a:pt x="4426806" y="4255401"/>
                </a:lnTo>
                <a:lnTo>
                  <a:pt x="4282276" y="4255401"/>
                </a:lnTo>
                <a:lnTo>
                  <a:pt x="4247918" y="4255401"/>
                </a:lnTo>
                <a:lnTo>
                  <a:pt x="4246571" y="4255401"/>
                </a:lnTo>
                <a:cubicBezTo>
                  <a:pt x="4245390" y="4255308"/>
                  <a:pt x="4242808" y="4255377"/>
                  <a:pt x="4240226" y="4254961"/>
                </a:cubicBezTo>
                <a:cubicBezTo>
                  <a:pt x="4219148" y="4252798"/>
                  <a:pt x="4201063" y="4228910"/>
                  <a:pt x="4216387" y="4201360"/>
                </a:cubicBezTo>
                <a:lnTo>
                  <a:pt x="4341522" y="3985183"/>
                </a:lnTo>
                <a:lnTo>
                  <a:pt x="4215370" y="3811696"/>
                </a:lnTo>
                <a:cubicBezTo>
                  <a:pt x="4201472" y="3788422"/>
                  <a:pt x="4219113" y="3761989"/>
                  <a:pt x="4240189" y="3760202"/>
                </a:cubicBezTo>
                <a:cubicBezTo>
                  <a:pt x="4242772" y="3759858"/>
                  <a:pt x="4245354" y="3759915"/>
                  <a:pt x="4246535" y="3759838"/>
                </a:cubicBezTo>
                <a:close/>
                <a:moveTo>
                  <a:pt x="3291449" y="3759838"/>
                </a:moveTo>
                <a:lnTo>
                  <a:pt x="3292798" y="3759838"/>
                </a:lnTo>
                <a:lnTo>
                  <a:pt x="3327154" y="3759838"/>
                </a:lnTo>
                <a:lnTo>
                  <a:pt x="3471684" y="3759838"/>
                </a:lnTo>
                <a:lnTo>
                  <a:pt x="3506041" y="3759838"/>
                </a:lnTo>
                <a:lnTo>
                  <a:pt x="3507390" y="3759838"/>
                </a:lnTo>
                <a:lnTo>
                  <a:pt x="3513155" y="3760058"/>
                </a:lnTo>
                <a:cubicBezTo>
                  <a:pt x="3533705" y="3761472"/>
                  <a:pt x="3539531" y="3773519"/>
                  <a:pt x="3548540" y="3786488"/>
                </a:cubicBezTo>
                <a:lnTo>
                  <a:pt x="3678044" y="3964592"/>
                </a:lnTo>
                <a:cubicBezTo>
                  <a:pt x="3686015" y="3976536"/>
                  <a:pt x="3685386" y="3988604"/>
                  <a:pt x="3676567" y="4004516"/>
                </a:cubicBezTo>
                <a:lnTo>
                  <a:pt x="3549734" y="4223676"/>
                </a:lnTo>
                <a:cubicBezTo>
                  <a:pt x="3540727" y="4239376"/>
                  <a:pt x="3533741" y="4253423"/>
                  <a:pt x="3513191" y="4255136"/>
                </a:cubicBezTo>
                <a:lnTo>
                  <a:pt x="3507427" y="4255401"/>
                </a:lnTo>
                <a:lnTo>
                  <a:pt x="3506077" y="4255401"/>
                </a:lnTo>
                <a:lnTo>
                  <a:pt x="3471721" y="4255401"/>
                </a:lnTo>
                <a:lnTo>
                  <a:pt x="3327191" y="4255401"/>
                </a:lnTo>
                <a:lnTo>
                  <a:pt x="3292835" y="4255401"/>
                </a:lnTo>
                <a:lnTo>
                  <a:pt x="3291486" y="4255401"/>
                </a:lnTo>
                <a:cubicBezTo>
                  <a:pt x="3290307" y="4255308"/>
                  <a:pt x="3287724" y="4255377"/>
                  <a:pt x="3285142" y="4254961"/>
                </a:cubicBezTo>
                <a:cubicBezTo>
                  <a:pt x="3264064" y="4252798"/>
                  <a:pt x="3245980" y="4228910"/>
                  <a:pt x="3261304" y="4201360"/>
                </a:cubicBezTo>
                <a:lnTo>
                  <a:pt x="3386438" y="3985183"/>
                </a:lnTo>
                <a:lnTo>
                  <a:pt x="3260288" y="3811696"/>
                </a:lnTo>
                <a:cubicBezTo>
                  <a:pt x="3246388" y="3788422"/>
                  <a:pt x="3264029" y="3761989"/>
                  <a:pt x="3285106" y="3760202"/>
                </a:cubicBezTo>
                <a:cubicBezTo>
                  <a:pt x="3287689" y="3759858"/>
                  <a:pt x="3290270" y="3759915"/>
                  <a:pt x="3291449" y="3759838"/>
                </a:cubicBezTo>
                <a:close/>
                <a:moveTo>
                  <a:pt x="2336347" y="3759838"/>
                </a:moveTo>
                <a:lnTo>
                  <a:pt x="2337695" y="3759838"/>
                </a:lnTo>
                <a:lnTo>
                  <a:pt x="2372052" y="3759838"/>
                </a:lnTo>
                <a:lnTo>
                  <a:pt x="2516583" y="3759838"/>
                </a:lnTo>
                <a:lnTo>
                  <a:pt x="2550941" y="3759838"/>
                </a:lnTo>
                <a:lnTo>
                  <a:pt x="2552289" y="3759838"/>
                </a:lnTo>
                <a:lnTo>
                  <a:pt x="2558055" y="3760058"/>
                </a:lnTo>
                <a:cubicBezTo>
                  <a:pt x="2578604" y="3761472"/>
                  <a:pt x="2584430" y="3773519"/>
                  <a:pt x="2593438" y="3786488"/>
                </a:cubicBezTo>
                <a:lnTo>
                  <a:pt x="2722943" y="3964592"/>
                </a:lnTo>
                <a:cubicBezTo>
                  <a:pt x="2730916" y="3976536"/>
                  <a:pt x="2730285" y="3988604"/>
                  <a:pt x="2721465" y="4004516"/>
                </a:cubicBezTo>
                <a:lnTo>
                  <a:pt x="2594634" y="4223676"/>
                </a:lnTo>
                <a:cubicBezTo>
                  <a:pt x="2585624" y="4239376"/>
                  <a:pt x="2578640" y="4253423"/>
                  <a:pt x="2558090" y="4255136"/>
                </a:cubicBezTo>
                <a:lnTo>
                  <a:pt x="2552324" y="4255401"/>
                </a:lnTo>
                <a:lnTo>
                  <a:pt x="2550977" y="4255401"/>
                </a:lnTo>
                <a:lnTo>
                  <a:pt x="2516620" y="4255401"/>
                </a:lnTo>
                <a:lnTo>
                  <a:pt x="2372088" y="4255401"/>
                </a:lnTo>
                <a:lnTo>
                  <a:pt x="2337731" y="4255401"/>
                </a:lnTo>
                <a:lnTo>
                  <a:pt x="2336384" y="4255401"/>
                </a:lnTo>
                <a:cubicBezTo>
                  <a:pt x="2335203" y="4255308"/>
                  <a:pt x="2332621" y="4255377"/>
                  <a:pt x="2330039" y="4254961"/>
                </a:cubicBezTo>
                <a:cubicBezTo>
                  <a:pt x="2308962" y="4252798"/>
                  <a:pt x="2290876" y="4228910"/>
                  <a:pt x="2306201" y="4201360"/>
                </a:cubicBezTo>
                <a:lnTo>
                  <a:pt x="2431337" y="3985183"/>
                </a:lnTo>
                <a:lnTo>
                  <a:pt x="2305184" y="3811696"/>
                </a:lnTo>
                <a:cubicBezTo>
                  <a:pt x="2291287" y="3788422"/>
                  <a:pt x="2308924" y="3761989"/>
                  <a:pt x="2330002" y="3760202"/>
                </a:cubicBezTo>
                <a:cubicBezTo>
                  <a:pt x="2332584" y="3759858"/>
                  <a:pt x="2335169" y="3759915"/>
                  <a:pt x="2336347" y="3759838"/>
                </a:cubicBezTo>
                <a:close/>
                <a:moveTo>
                  <a:pt x="1381247" y="3759838"/>
                </a:moveTo>
                <a:lnTo>
                  <a:pt x="1382594" y="3759838"/>
                </a:lnTo>
                <a:lnTo>
                  <a:pt x="1416953" y="3759838"/>
                </a:lnTo>
                <a:lnTo>
                  <a:pt x="1561482" y="3759838"/>
                </a:lnTo>
                <a:lnTo>
                  <a:pt x="1595839" y="3759838"/>
                </a:lnTo>
                <a:lnTo>
                  <a:pt x="1597187" y="3759838"/>
                </a:lnTo>
                <a:lnTo>
                  <a:pt x="1602952" y="3760058"/>
                </a:lnTo>
                <a:cubicBezTo>
                  <a:pt x="1623502" y="3761472"/>
                  <a:pt x="1629329" y="3773519"/>
                  <a:pt x="1638336" y="3786488"/>
                </a:cubicBezTo>
                <a:lnTo>
                  <a:pt x="1767842" y="3964592"/>
                </a:lnTo>
                <a:cubicBezTo>
                  <a:pt x="1775813" y="3976536"/>
                  <a:pt x="1775183" y="3988604"/>
                  <a:pt x="1766363" y="4004516"/>
                </a:cubicBezTo>
                <a:lnTo>
                  <a:pt x="1639530" y="4223676"/>
                </a:lnTo>
                <a:cubicBezTo>
                  <a:pt x="1630522" y="4239376"/>
                  <a:pt x="1623538" y="4253423"/>
                  <a:pt x="1602988" y="4255136"/>
                </a:cubicBezTo>
                <a:lnTo>
                  <a:pt x="1597222" y="4255401"/>
                </a:lnTo>
                <a:lnTo>
                  <a:pt x="1595876" y="4255401"/>
                </a:lnTo>
                <a:lnTo>
                  <a:pt x="1561518" y="4255401"/>
                </a:lnTo>
                <a:lnTo>
                  <a:pt x="1416988" y="4255401"/>
                </a:lnTo>
                <a:lnTo>
                  <a:pt x="1382630" y="4255401"/>
                </a:lnTo>
                <a:lnTo>
                  <a:pt x="1381282" y="4255401"/>
                </a:lnTo>
                <a:cubicBezTo>
                  <a:pt x="1380104" y="4255308"/>
                  <a:pt x="1377520" y="4255377"/>
                  <a:pt x="1374938" y="4254961"/>
                </a:cubicBezTo>
                <a:cubicBezTo>
                  <a:pt x="1353861" y="4252798"/>
                  <a:pt x="1335776" y="4228910"/>
                  <a:pt x="1351101" y="4201360"/>
                </a:cubicBezTo>
                <a:lnTo>
                  <a:pt x="1476236" y="3985183"/>
                </a:lnTo>
                <a:lnTo>
                  <a:pt x="1350085" y="3811696"/>
                </a:lnTo>
                <a:cubicBezTo>
                  <a:pt x="1336185" y="3788422"/>
                  <a:pt x="1353825" y="3761989"/>
                  <a:pt x="1374902" y="3760202"/>
                </a:cubicBezTo>
                <a:cubicBezTo>
                  <a:pt x="1377485" y="3759858"/>
                  <a:pt x="1380067" y="3759915"/>
                  <a:pt x="1381247" y="3759838"/>
                </a:cubicBezTo>
                <a:close/>
                <a:moveTo>
                  <a:pt x="426143" y="3759838"/>
                </a:moveTo>
                <a:lnTo>
                  <a:pt x="427491" y="3759838"/>
                </a:lnTo>
                <a:lnTo>
                  <a:pt x="461848" y="3759838"/>
                </a:lnTo>
                <a:lnTo>
                  <a:pt x="606378" y="3759838"/>
                </a:lnTo>
                <a:lnTo>
                  <a:pt x="640736" y="3759838"/>
                </a:lnTo>
                <a:lnTo>
                  <a:pt x="642083" y="3759838"/>
                </a:lnTo>
                <a:lnTo>
                  <a:pt x="647848" y="3760058"/>
                </a:lnTo>
                <a:cubicBezTo>
                  <a:pt x="668398" y="3761472"/>
                  <a:pt x="674224" y="3773519"/>
                  <a:pt x="683232" y="3786488"/>
                </a:cubicBezTo>
                <a:lnTo>
                  <a:pt x="812737" y="3964592"/>
                </a:lnTo>
                <a:cubicBezTo>
                  <a:pt x="820708" y="3976536"/>
                  <a:pt x="820079" y="3988604"/>
                  <a:pt x="811258" y="4004516"/>
                </a:cubicBezTo>
                <a:lnTo>
                  <a:pt x="684427" y="4223676"/>
                </a:lnTo>
                <a:cubicBezTo>
                  <a:pt x="675419" y="4239376"/>
                  <a:pt x="668434" y="4253423"/>
                  <a:pt x="647885" y="4255136"/>
                </a:cubicBezTo>
                <a:lnTo>
                  <a:pt x="642119" y="4255401"/>
                </a:lnTo>
                <a:lnTo>
                  <a:pt x="640771" y="4255401"/>
                </a:lnTo>
                <a:lnTo>
                  <a:pt x="606414" y="4255401"/>
                </a:lnTo>
                <a:lnTo>
                  <a:pt x="461884" y="4255401"/>
                </a:lnTo>
                <a:lnTo>
                  <a:pt x="427527" y="4255401"/>
                </a:lnTo>
                <a:lnTo>
                  <a:pt x="426179" y="4255401"/>
                </a:lnTo>
                <a:cubicBezTo>
                  <a:pt x="424999" y="4255308"/>
                  <a:pt x="422417" y="4255377"/>
                  <a:pt x="419834" y="4254961"/>
                </a:cubicBezTo>
                <a:cubicBezTo>
                  <a:pt x="398757" y="4252798"/>
                  <a:pt x="380672" y="4228910"/>
                  <a:pt x="395997" y="4201360"/>
                </a:cubicBezTo>
                <a:lnTo>
                  <a:pt x="521131" y="3985183"/>
                </a:lnTo>
                <a:lnTo>
                  <a:pt x="394980" y="3811696"/>
                </a:lnTo>
                <a:cubicBezTo>
                  <a:pt x="381082" y="3788422"/>
                  <a:pt x="398721" y="3761989"/>
                  <a:pt x="419798" y="3760202"/>
                </a:cubicBezTo>
                <a:cubicBezTo>
                  <a:pt x="422381" y="3759858"/>
                  <a:pt x="424963" y="3759915"/>
                  <a:pt x="426143" y="3759838"/>
                </a:cubicBezTo>
                <a:close/>
                <a:moveTo>
                  <a:pt x="8544500" y="3388623"/>
                </a:moveTo>
                <a:lnTo>
                  <a:pt x="8545848" y="3388623"/>
                </a:lnTo>
                <a:lnTo>
                  <a:pt x="8580205" y="3388623"/>
                </a:lnTo>
                <a:lnTo>
                  <a:pt x="8724736" y="3388623"/>
                </a:lnTo>
                <a:lnTo>
                  <a:pt x="8759093" y="3388623"/>
                </a:lnTo>
                <a:lnTo>
                  <a:pt x="8760440" y="3388623"/>
                </a:lnTo>
                <a:lnTo>
                  <a:pt x="8766206" y="3388843"/>
                </a:lnTo>
                <a:cubicBezTo>
                  <a:pt x="8786755" y="3390257"/>
                  <a:pt x="8792582" y="3402304"/>
                  <a:pt x="8801590" y="3415273"/>
                </a:cubicBezTo>
                <a:lnTo>
                  <a:pt x="8931095" y="3593377"/>
                </a:lnTo>
                <a:cubicBezTo>
                  <a:pt x="8939066" y="3605321"/>
                  <a:pt x="8938437" y="3617389"/>
                  <a:pt x="8929616" y="3633301"/>
                </a:cubicBezTo>
                <a:lnTo>
                  <a:pt x="8802784" y="3852461"/>
                </a:lnTo>
                <a:cubicBezTo>
                  <a:pt x="8793776" y="3868161"/>
                  <a:pt x="8786791" y="3882208"/>
                  <a:pt x="8766242" y="3883921"/>
                </a:cubicBezTo>
                <a:lnTo>
                  <a:pt x="8760476" y="3884186"/>
                </a:lnTo>
                <a:lnTo>
                  <a:pt x="8759129" y="3884186"/>
                </a:lnTo>
                <a:lnTo>
                  <a:pt x="8724771" y="3884186"/>
                </a:lnTo>
                <a:lnTo>
                  <a:pt x="8580241" y="3884186"/>
                </a:lnTo>
                <a:lnTo>
                  <a:pt x="8545884" y="3884186"/>
                </a:lnTo>
                <a:lnTo>
                  <a:pt x="8544536" y="3884186"/>
                </a:lnTo>
                <a:cubicBezTo>
                  <a:pt x="8543356" y="3884093"/>
                  <a:pt x="8540774" y="3884162"/>
                  <a:pt x="8538191" y="3883746"/>
                </a:cubicBezTo>
                <a:cubicBezTo>
                  <a:pt x="8517114" y="3881583"/>
                  <a:pt x="8499029" y="3857695"/>
                  <a:pt x="8514353" y="3830145"/>
                </a:cubicBezTo>
                <a:lnTo>
                  <a:pt x="8639488" y="3613968"/>
                </a:lnTo>
                <a:lnTo>
                  <a:pt x="8513337" y="3440481"/>
                </a:lnTo>
                <a:cubicBezTo>
                  <a:pt x="8499438" y="3417207"/>
                  <a:pt x="8517078" y="3390774"/>
                  <a:pt x="8538155" y="3388987"/>
                </a:cubicBezTo>
                <a:cubicBezTo>
                  <a:pt x="8540738" y="3388643"/>
                  <a:pt x="8543320" y="3388700"/>
                  <a:pt x="8544500" y="3388623"/>
                </a:cubicBezTo>
                <a:close/>
                <a:moveTo>
                  <a:pt x="7589396" y="3388623"/>
                </a:moveTo>
                <a:lnTo>
                  <a:pt x="7590744" y="3388623"/>
                </a:lnTo>
                <a:lnTo>
                  <a:pt x="7625101" y="3388623"/>
                </a:lnTo>
                <a:lnTo>
                  <a:pt x="7769632" y="3388623"/>
                </a:lnTo>
                <a:lnTo>
                  <a:pt x="7803989" y="3388623"/>
                </a:lnTo>
                <a:lnTo>
                  <a:pt x="7805337" y="3388623"/>
                </a:lnTo>
                <a:lnTo>
                  <a:pt x="7811102" y="3388843"/>
                </a:lnTo>
                <a:cubicBezTo>
                  <a:pt x="7831652" y="3390257"/>
                  <a:pt x="7837478" y="3402304"/>
                  <a:pt x="7846486" y="3415273"/>
                </a:cubicBezTo>
                <a:lnTo>
                  <a:pt x="7975991" y="3593377"/>
                </a:lnTo>
                <a:cubicBezTo>
                  <a:pt x="7983962" y="3605321"/>
                  <a:pt x="7983333" y="3617389"/>
                  <a:pt x="7974512" y="3633301"/>
                </a:cubicBezTo>
                <a:lnTo>
                  <a:pt x="7847680" y="3852461"/>
                </a:lnTo>
                <a:cubicBezTo>
                  <a:pt x="7838672" y="3868161"/>
                  <a:pt x="7831688" y="3882208"/>
                  <a:pt x="7811138" y="3883921"/>
                </a:cubicBezTo>
                <a:lnTo>
                  <a:pt x="7805373" y="3884186"/>
                </a:lnTo>
                <a:lnTo>
                  <a:pt x="7804025" y="3884186"/>
                </a:lnTo>
                <a:lnTo>
                  <a:pt x="7769668" y="3884186"/>
                </a:lnTo>
                <a:lnTo>
                  <a:pt x="7625137" y="3884186"/>
                </a:lnTo>
                <a:lnTo>
                  <a:pt x="7590780" y="3884186"/>
                </a:lnTo>
                <a:lnTo>
                  <a:pt x="7589432" y="3884186"/>
                </a:lnTo>
                <a:cubicBezTo>
                  <a:pt x="7588253" y="3884093"/>
                  <a:pt x="7585670" y="3884162"/>
                  <a:pt x="7583087" y="3883746"/>
                </a:cubicBezTo>
                <a:cubicBezTo>
                  <a:pt x="7562010" y="3881583"/>
                  <a:pt x="7543925" y="3857695"/>
                  <a:pt x="7559250" y="3830145"/>
                </a:cubicBezTo>
                <a:lnTo>
                  <a:pt x="7684384" y="3613968"/>
                </a:lnTo>
                <a:lnTo>
                  <a:pt x="7558233" y="3440481"/>
                </a:lnTo>
                <a:cubicBezTo>
                  <a:pt x="7544335" y="3417207"/>
                  <a:pt x="7561974" y="3390774"/>
                  <a:pt x="7583051" y="3388987"/>
                </a:cubicBezTo>
                <a:cubicBezTo>
                  <a:pt x="7585634" y="3388643"/>
                  <a:pt x="7588217" y="3388700"/>
                  <a:pt x="7589396" y="3388623"/>
                </a:cubicBezTo>
                <a:close/>
                <a:moveTo>
                  <a:pt x="6634292" y="3388623"/>
                </a:moveTo>
                <a:lnTo>
                  <a:pt x="6635640" y="3388623"/>
                </a:lnTo>
                <a:lnTo>
                  <a:pt x="6669997" y="3388623"/>
                </a:lnTo>
                <a:lnTo>
                  <a:pt x="6814528" y="3388623"/>
                </a:lnTo>
                <a:lnTo>
                  <a:pt x="6848885" y="3388623"/>
                </a:lnTo>
                <a:lnTo>
                  <a:pt x="6850233" y="3388623"/>
                </a:lnTo>
                <a:lnTo>
                  <a:pt x="6855998" y="3388843"/>
                </a:lnTo>
                <a:cubicBezTo>
                  <a:pt x="6876548" y="3390257"/>
                  <a:pt x="6882374" y="3402304"/>
                  <a:pt x="6891382" y="3415273"/>
                </a:cubicBezTo>
                <a:lnTo>
                  <a:pt x="7020887" y="3593377"/>
                </a:lnTo>
                <a:cubicBezTo>
                  <a:pt x="7028858" y="3605321"/>
                  <a:pt x="7028229" y="3617389"/>
                  <a:pt x="7019408" y="3633301"/>
                </a:cubicBezTo>
                <a:lnTo>
                  <a:pt x="6892576" y="3852461"/>
                </a:lnTo>
                <a:cubicBezTo>
                  <a:pt x="6883568" y="3868161"/>
                  <a:pt x="6876584" y="3882208"/>
                  <a:pt x="6856034" y="3883921"/>
                </a:cubicBezTo>
                <a:lnTo>
                  <a:pt x="6850269" y="3884186"/>
                </a:lnTo>
                <a:lnTo>
                  <a:pt x="6848921" y="3884186"/>
                </a:lnTo>
                <a:lnTo>
                  <a:pt x="6814564" y="3884186"/>
                </a:lnTo>
                <a:lnTo>
                  <a:pt x="6670033" y="3884186"/>
                </a:lnTo>
                <a:lnTo>
                  <a:pt x="6635676" y="3884186"/>
                </a:lnTo>
                <a:lnTo>
                  <a:pt x="6634328" y="3884186"/>
                </a:lnTo>
                <a:cubicBezTo>
                  <a:pt x="6633149" y="3884093"/>
                  <a:pt x="6630566" y="3884162"/>
                  <a:pt x="6627983" y="3883746"/>
                </a:cubicBezTo>
                <a:cubicBezTo>
                  <a:pt x="6606906" y="3881583"/>
                  <a:pt x="6588821" y="3857695"/>
                  <a:pt x="6604146" y="3830145"/>
                </a:cubicBezTo>
                <a:lnTo>
                  <a:pt x="6729280" y="3613968"/>
                </a:lnTo>
                <a:lnTo>
                  <a:pt x="6603129" y="3440481"/>
                </a:lnTo>
                <a:cubicBezTo>
                  <a:pt x="6589231" y="3417207"/>
                  <a:pt x="6606870" y="3390774"/>
                  <a:pt x="6627947" y="3388987"/>
                </a:cubicBezTo>
                <a:cubicBezTo>
                  <a:pt x="6630530" y="3388643"/>
                  <a:pt x="6633113" y="3388700"/>
                  <a:pt x="6634292" y="3388623"/>
                </a:cubicBezTo>
                <a:close/>
                <a:moveTo>
                  <a:pt x="5679190" y="3388623"/>
                </a:moveTo>
                <a:lnTo>
                  <a:pt x="5680538" y="3388623"/>
                </a:lnTo>
                <a:lnTo>
                  <a:pt x="5714894" y="3388623"/>
                </a:lnTo>
                <a:lnTo>
                  <a:pt x="5859424" y="3388623"/>
                </a:lnTo>
                <a:lnTo>
                  <a:pt x="5893783" y="3388623"/>
                </a:lnTo>
                <a:lnTo>
                  <a:pt x="5895129" y="3388623"/>
                </a:lnTo>
                <a:lnTo>
                  <a:pt x="5900894" y="3388843"/>
                </a:lnTo>
                <a:cubicBezTo>
                  <a:pt x="5921444" y="3390257"/>
                  <a:pt x="5927271" y="3402304"/>
                  <a:pt x="5936279" y="3415273"/>
                </a:cubicBezTo>
                <a:lnTo>
                  <a:pt x="6065783" y="3593377"/>
                </a:lnTo>
                <a:cubicBezTo>
                  <a:pt x="6073755" y="3605321"/>
                  <a:pt x="6073125" y="3617389"/>
                  <a:pt x="6064305" y="3633301"/>
                </a:cubicBezTo>
                <a:lnTo>
                  <a:pt x="5937473" y="3852461"/>
                </a:lnTo>
                <a:cubicBezTo>
                  <a:pt x="5928465" y="3868161"/>
                  <a:pt x="5921480" y="3882208"/>
                  <a:pt x="5900931" y="3883921"/>
                </a:cubicBezTo>
                <a:lnTo>
                  <a:pt x="5895165" y="3884186"/>
                </a:lnTo>
                <a:lnTo>
                  <a:pt x="5893817" y="3884186"/>
                </a:lnTo>
                <a:lnTo>
                  <a:pt x="5859463" y="3884186"/>
                </a:lnTo>
                <a:lnTo>
                  <a:pt x="5714930" y="3884186"/>
                </a:lnTo>
                <a:lnTo>
                  <a:pt x="5680574" y="3884186"/>
                </a:lnTo>
                <a:lnTo>
                  <a:pt x="5679225" y="3884186"/>
                </a:lnTo>
                <a:cubicBezTo>
                  <a:pt x="5678046" y="3884093"/>
                  <a:pt x="5675463" y="3884162"/>
                  <a:pt x="5672881" y="3883746"/>
                </a:cubicBezTo>
                <a:cubicBezTo>
                  <a:pt x="5651804" y="3881583"/>
                  <a:pt x="5633718" y="3857695"/>
                  <a:pt x="5649042" y="3830145"/>
                </a:cubicBezTo>
                <a:lnTo>
                  <a:pt x="5774176" y="3613968"/>
                </a:lnTo>
                <a:lnTo>
                  <a:pt x="5648026" y="3440481"/>
                </a:lnTo>
                <a:cubicBezTo>
                  <a:pt x="5634127" y="3417207"/>
                  <a:pt x="5651768" y="3390774"/>
                  <a:pt x="5672845" y="3388987"/>
                </a:cubicBezTo>
                <a:cubicBezTo>
                  <a:pt x="5675428" y="3388643"/>
                  <a:pt x="5678010" y="3388700"/>
                  <a:pt x="5679190" y="3388623"/>
                </a:cubicBezTo>
                <a:close/>
                <a:moveTo>
                  <a:pt x="4724086" y="3388623"/>
                </a:moveTo>
                <a:lnTo>
                  <a:pt x="4725437" y="3388623"/>
                </a:lnTo>
                <a:lnTo>
                  <a:pt x="4759792" y="3388623"/>
                </a:lnTo>
                <a:lnTo>
                  <a:pt x="4904320" y="3388623"/>
                </a:lnTo>
                <a:lnTo>
                  <a:pt x="4938679" y="3388623"/>
                </a:lnTo>
                <a:lnTo>
                  <a:pt x="4940026" y="3388623"/>
                </a:lnTo>
                <a:lnTo>
                  <a:pt x="4945794" y="3388843"/>
                </a:lnTo>
                <a:cubicBezTo>
                  <a:pt x="4966342" y="3390257"/>
                  <a:pt x="4972168" y="3402304"/>
                  <a:pt x="4981175" y="3415273"/>
                </a:cubicBezTo>
                <a:lnTo>
                  <a:pt x="5110683" y="3593377"/>
                </a:lnTo>
                <a:cubicBezTo>
                  <a:pt x="5118652" y="3605321"/>
                  <a:pt x="5118023" y="3617389"/>
                  <a:pt x="5109202" y="3633301"/>
                </a:cubicBezTo>
                <a:lnTo>
                  <a:pt x="4982371" y="3852461"/>
                </a:lnTo>
                <a:cubicBezTo>
                  <a:pt x="4973363" y="3868161"/>
                  <a:pt x="4966378" y="3882208"/>
                  <a:pt x="4945827" y="3883921"/>
                </a:cubicBezTo>
                <a:lnTo>
                  <a:pt x="4940062" y="3884186"/>
                </a:lnTo>
                <a:lnTo>
                  <a:pt x="4938714" y="3884186"/>
                </a:lnTo>
                <a:lnTo>
                  <a:pt x="4904357" y="3884186"/>
                </a:lnTo>
                <a:lnTo>
                  <a:pt x="4759827" y="3884186"/>
                </a:lnTo>
                <a:lnTo>
                  <a:pt x="4725471" y="3884186"/>
                </a:lnTo>
                <a:lnTo>
                  <a:pt x="4724123" y="3884186"/>
                </a:lnTo>
                <a:cubicBezTo>
                  <a:pt x="4722944" y="3884093"/>
                  <a:pt x="4720361" y="3884162"/>
                  <a:pt x="4717779" y="3883746"/>
                </a:cubicBezTo>
                <a:cubicBezTo>
                  <a:pt x="4696701" y="3881583"/>
                  <a:pt x="4678617" y="3857695"/>
                  <a:pt x="4693939" y="3830145"/>
                </a:cubicBezTo>
                <a:lnTo>
                  <a:pt x="4819075" y="3613968"/>
                </a:lnTo>
                <a:lnTo>
                  <a:pt x="4692923" y="3440481"/>
                </a:lnTo>
                <a:cubicBezTo>
                  <a:pt x="4679026" y="3417207"/>
                  <a:pt x="4696664" y="3390774"/>
                  <a:pt x="4717742" y="3388987"/>
                </a:cubicBezTo>
                <a:cubicBezTo>
                  <a:pt x="4720324" y="3388643"/>
                  <a:pt x="4722907" y="3388700"/>
                  <a:pt x="4724086" y="3388623"/>
                </a:cubicBezTo>
                <a:close/>
                <a:moveTo>
                  <a:pt x="3769001" y="3388623"/>
                </a:moveTo>
                <a:lnTo>
                  <a:pt x="3770348" y="3388623"/>
                </a:lnTo>
                <a:lnTo>
                  <a:pt x="3804707" y="3388623"/>
                </a:lnTo>
                <a:lnTo>
                  <a:pt x="3949235" y="3388623"/>
                </a:lnTo>
                <a:lnTo>
                  <a:pt x="3983594" y="3388623"/>
                </a:lnTo>
                <a:lnTo>
                  <a:pt x="3984940" y="3388623"/>
                </a:lnTo>
                <a:lnTo>
                  <a:pt x="3990704" y="3388843"/>
                </a:lnTo>
                <a:cubicBezTo>
                  <a:pt x="4011255" y="3390257"/>
                  <a:pt x="4017081" y="3402304"/>
                  <a:pt x="4026089" y="3415273"/>
                </a:cubicBezTo>
                <a:lnTo>
                  <a:pt x="4155595" y="3593377"/>
                </a:lnTo>
                <a:cubicBezTo>
                  <a:pt x="4163566" y="3605321"/>
                  <a:pt x="4162936" y="3617389"/>
                  <a:pt x="4154115" y="3633301"/>
                </a:cubicBezTo>
                <a:lnTo>
                  <a:pt x="4027283" y="3852461"/>
                </a:lnTo>
                <a:cubicBezTo>
                  <a:pt x="4018277" y="3868161"/>
                  <a:pt x="4011292" y="3882208"/>
                  <a:pt x="3990741" y="3883921"/>
                </a:cubicBezTo>
                <a:lnTo>
                  <a:pt x="3984976" y="3884186"/>
                </a:lnTo>
                <a:lnTo>
                  <a:pt x="3983627" y="3884186"/>
                </a:lnTo>
                <a:lnTo>
                  <a:pt x="3949271" y="3884186"/>
                </a:lnTo>
                <a:lnTo>
                  <a:pt x="3804743" y="3884186"/>
                </a:lnTo>
                <a:lnTo>
                  <a:pt x="3770384" y="3884186"/>
                </a:lnTo>
                <a:lnTo>
                  <a:pt x="3769036" y="3884186"/>
                </a:lnTo>
                <a:cubicBezTo>
                  <a:pt x="3767858" y="3884093"/>
                  <a:pt x="3765276" y="3884162"/>
                  <a:pt x="3762692" y="3883746"/>
                </a:cubicBezTo>
                <a:cubicBezTo>
                  <a:pt x="3741615" y="3881583"/>
                  <a:pt x="3723530" y="3857695"/>
                  <a:pt x="3738855" y="3830145"/>
                </a:cubicBezTo>
                <a:lnTo>
                  <a:pt x="3863989" y="3613968"/>
                </a:lnTo>
                <a:lnTo>
                  <a:pt x="3737838" y="3440481"/>
                </a:lnTo>
                <a:cubicBezTo>
                  <a:pt x="3723939" y="3417207"/>
                  <a:pt x="3741578" y="3390774"/>
                  <a:pt x="3762656" y="3388987"/>
                </a:cubicBezTo>
                <a:cubicBezTo>
                  <a:pt x="3765237" y="3388643"/>
                  <a:pt x="3767822" y="3388700"/>
                  <a:pt x="3769001" y="3388623"/>
                </a:cubicBezTo>
                <a:close/>
                <a:moveTo>
                  <a:pt x="2813898" y="3388623"/>
                </a:moveTo>
                <a:lnTo>
                  <a:pt x="2815247" y="3388623"/>
                </a:lnTo>
                <a:lnTo>
                  <a:pt x="2849605" y="3388623"/>
                </a:lnTo>
                <a:lnTo>
                  <a:pt x="2994136" y="3388623"/>
                </a:lnTo>
                <a:lnTo>
                  <a:pt x="3028494" y="3388623"/>
                </a:lnTo>
                <a:lnTo>
                  <a:pt x="3029842" y="3388623"/>
                </a:lnTo>
                <a:lnTo>
                  <a:pt x="3035607" y="3388843"/>
                </a:lnTo>
                <a:cubicBezTo>
                  <a:pt x="3056157" y="3390257"/>
                  <a:pt x="3061984" y="3402304"/>
                  <a:pt x="3070994" y="3415273"/>
                </a:cubicBezTo>
                <a:lnTo>
                  <a:pt x="3200497" y="3593377"/>
                </a:lnTo>
                <a:cubicBezTo>
                  <a:pt x="3208467" y="3605321"/>
                  <a:pt x="3207835" y="3617389"/>
                  <a:pt x="3199016" y="3633301"/>
                </a:cubicBezTo>
                <a:lnTo>
                  <a:pt x="3072186" y="3852461"/>
                </a:lnTo>
                <a:cubicBezTo>
                  <a:pt x="3063178" y="3868161"/>
                  <a:pt x="3056193" y="3882208"/>
                  <a:pt x="3035642" y="3883921"/>
                </a:cubicBezTo>
                <a:lnTo>
                  <a:pt x="3029878" y="3884186"/>
                </a:lnTo>
                <a:lnTo>
                  <a:pt x="3028531" y="3884186"/>
                </a:lnTo>
                <a:lnTo>
                  <a:pt x="2994171" y="3884186"/>
                </a:lnTo>
                <a:lnTo>
                  <a:pt x="2849642" y="3884186"/>
                </a:lnTo>
                <a:lnTo>
                  <a:pt x="2815283" y="3884186"/>
                </a:lnTo>
                <a:lnTo>
                  <a:pt x="2813936" y="3884186"/>
                </a:lnTo>
                <a:cubicBezTo>
                  <a:pt x="2812756" y="3884093"/>
                  <a:pt x="2810173" y="3884162"/>
                  <a:pt x="2807590" y="3883746"/>
                </a:cubicBezTo>
                <a:cubicBezTo>
                  <a:pt x="2786515" y="3881583"/>
                  <a:pt x="2768430" y="3857695"/>
                  <a:pt x="2783753" y="3830145"/>
                </a:cubicBezTo>
                <a:lnTo>
                  <a:pt x="2908887" y="3613968"/>
                </a:lnTo>
                <a:lnTo>
                  <a:pt x="2782736" y="3440481"/>
                </a:lnTo>
                <a:cubicBezTo>
                  <a:pt x="2768838" y="3417207"/>
                  <a:pt x="2786477" y="3390774"/>
                  <a:pt x="2807556" y="3388987"/>
                </a:cubicBezTo>
                <a:cubicBezTo>
                  <a:pt x="2810139" y="3388643"/>
                  <a:pt x="2812722" y="3388700"/>
                  <a:pt x="2813898" y="3388623"/>
                </a:cubicBezTo>
                <a:close/>
                <a:moveTo>
                  <a:pt x="1858797" y="3388623"/>
                </a:moveTo>
                <a:lnTo>
                  <a:pt x="1860146" y="3388623"/>
                </a:lnTo>
                <a:lnTo>
                  <a:pt x="1894503" y="3388623"/>
                </a:lnTo>
                <a:lnTo>
                  <a:pt x="2039033" y="3388623"/>
                </a:lnTo>
                <a:lnTo>
                  <a:pt x="2073390" y="3388623"/>
                </a:lnTo>
                <a:lnTo>
                  <a:pt x="2074737" y="3388623"/>
                </a:lnTo>
                <a:lnTo>
                  <a:pt x="2080503" y="3388843"/>
                </a:lnTo>
                <a:cubicBezTo>
                  <a:pt x="2101050" y="3390257"/>
                  <a:pt x="2106878" y="3402304"/>
                  <a:pt x="2115886" y="3415273"/>
                </a:cubicBezTo>
                <a:lnTo>
                  <a:pt x="2245389" y="3593377"/>
                </a:lnTo>
                <a:cubicBezTo>
                  <a:pt x="2253363" y="3605321"/>
                  <a:pt x="2252735" y="3617389"/>
                  <a:pt x="2243912" y="3633301"/>
                </a:cubicBezTo>
                <a:lnTo>
                  <a:pt x="2117080" y="3852461"/>
                </a:lnTo>
                <a:cubicBezTo>
                  <a:pt x="2108071" y="3868161"/>
                  <a:pt x="2101088" y="3882208"/>
                  <a:pt x="2080539" y="3883921"/>
                </a:cubicBezTo>
                <a:lnTo>
                  <a:pt x="2074774" y="3884186"/>
                </a:lnTo>
                <a:lnTo>
                  <a:pt x="2073426" y="3884186"/>
                </a:lnTo>
                <a:lnTo>
                  <a:pt x="2039069" y="3884186"/>
                </a:lnTo>
                <a:lnTo>
                  <a:pt x="1894538" y="3884186"/>
                </a:lnTo>
                <a:lnTo>
                  <a:pt x="1860181" y="3884186"/>
                </a:lnTo>
                <a:lnTo>
                  <a:pt x="1858834" y="3884186"/>
                </a:lnTo>
                <a:cubicBezTo>
                  <a:pt x="1857655" y="3884093"/>
                  <a:pt x="1855071" y="3884162"/>
                  <a:pt x="1852489" y="3883746"/>
                </a:cubicBezTo>
                <a:cubicBezTo>
                  <a:pt x="1831412" y="3881583"/>
                  <a:pt x="1813327" y="3857695"/>
                  <a:pt x="1828651" y="3830145"/>
                </a:cubicBezTo>
                <a:lnTo>
                  <a:pt x="1953786" y="3613968"/>
                </a:lnTo>
                <a:lnTo>
                  <a:pt x="1827635" y="3440481"/>
                </a:lnTo>
                <a:cubicBezTo>
                  <a:pt x="1813736" y="3417207"/>
                  <a:pt x="1831376" y="3390774"/>
                  <a:pt x="1852453" y="3388987"/>
                </a:cubicBezTo>
                <a:cubicBezTo>
                  <a:pt x="1855035" y="3388643"/>
                  <a:pt x="1857618" y="3388700"/>
                  <a:pt x="1858797" y="3388623"/>
                </a:cubicBezTo>
                <a:close/>
                <a:moveTo>
                  <a:pt x="903694" y="3388623"/>
                </a:moveTo>
                <a:lnTo>
                  <a:pt x="905042" y="3388623"/>
                </a:lnTo>
                <a:lnTo>
                  <a:pt x="939399" y="3388623"/>
                </a:lnTo>
                <a:lnTo>
                  <a:pt x="1083930" y="3388623"/>
                </a:lnTo>
                <a:lnTo>
                  <a:pt x="1118287" y="3388623"/>
                </a:lnTo>
                <a:lnTo>
                  <a:pt x="1119635" y="3388623"/>
                </a:lnTo>
                <a:lnTo>
                  <a:pt x="1125400" y="3388843"/>
                </a:lnTo>
                <a:cubicBezTo>
                  <a:pt x="1145950" y="3390257"/>
                  <a:pt x="1151776" y="3402304"/>
                  <a:pt x="1160786" y="3415273"/>
                </a:cubicBezTo>
                <a:lnTo>
                  <a:pt x="1290290" y="3593377"/>
                </a:lnTo>
                <a:cubicBezTo>
                  <a:pt x="1298261" y="3605321"/>
                  <a:pt x="1297631" y="3617389"/>
                  <a:pt x="1288812" y="3633301"/>
                </a:cubicBezTo>
                <a:lnTo>
                  <a:pt x="1161979" y="3852461"/>
                </a:lnTo>
                <a:cubicBezTo>
                  <a:pt x="1152970" y="3868161"/>
                  <a:pt x="1145987" y="3882208"/>
                  <a:pt x="1125437" y="3883921"/>
                </a:cubicBezTo>
                <a:lnTo>
                  <a:pt x="1119671" y="3884186"/>
                </a:lnTo>
                <a:lnTo>
                  <a:pt x="1118324" y="3884186"/>
                </a:lnTo>
                <a:lnTo>
                  <a:pt x="1083967" y="3884186"/>
                </a:lnTo>
                <a:lnTo>
                  <a:pt x="939435" y="3884186"/>
                </a:lnTo>
                <a:lnTo>
                  <a:pt x="905078" y="3884186"/>
                </a:lnTo>
                <a:lnTo>
                  <a:pt x="903730" y="3884186"/>
                </a:lnTo>
                <a:cubicBezTo>
                  <a:pt x="902550" y="3884093"/>
                  <a:pt x="899968" y="3884162"/>
                  <a:pt x="897385" y="3883746"/>
                </a:cubicBezTo>
                <a:cubicBezTo>
                  <a:pt x="876308" y="3881583"/>
                  <a:pt x="858223" y="3857695"/>
                  <a:pt x="873547" y="3830145"/>
                </a:cubicBezTo>
                <a:lnTo>
                  <a:pt x="998682" y="3613968"/>
                </a:lnTo>
                <a:lnTo>
                  <a:pt x="872531" y="3440481"/>
                </a:lnTo>
                <a:cubicBezTo>
                  <a:pt x="858632" y="3417207"/>
                  <a:pt x="876272" y="3390774"/>
                  <a:pt x="897349" y="3388987"/>
                </a:cubicBezTo>
                <a:cubicBezTo>
                  <a:pt x="899931" y="3388643"/>
                  <a:pt x="902514" y="3388700"/>
                  <a:pt x="903694" y="3388623"/>
                </a:cubicBezTo>
                <a:close/>
                <a:moveTo>
                  <a:pt x="0" y="3388623"/>
                </a:moveTo>
                <a:lnTo>
                  <a:pt x="128828" y="3388623"/>
                </a:lnTo>
                <a:lnTo>
                  <a:pt x="163184" y="3388623"/>
                </a:lnTo>
                <a:lnTo>
                  <a:pt x="164532" y="3388623"/>
                </a:lnTo>
                <a:lnTo>
                  <a:pt x="170297" y="3388843"/>
                </a:lnTo>
                <a:cubicBezTo>
                  <a:pt x="190847" y="3390257"/>
                  <a:pt x="196674" y="3402304"/>
                  <a:pt x="205682" y="3415273"/>
                </a:cubicBezTo>
                <a:lnTo>
                  <a:pt x="335186" y="3593377"/>
                </a:lnTo>
                <a:cubicBezTo>
                  <a:pt x="343157" y="3605321"/>
                  <a:pt x="342528" y="3617389"/>
                  <a:pt x="333707" y="3633301"/>
                </a:cubicBezTo>
                <a:lnTo>
                  <a:pt x="206876" y="3852461"/>
                </a:lnTo>
                <a:cubicBezTo>
                  <a:pt x="197868" y="3868161"/>
                  <a:pt x="190883" y="3882208"/>
                  <a:pt x="170334" y="3883921"/>
                </a:cubicBezTo>
                <a:lnTo>
                  <a:pt x="164568" y="3884186"/>
                </a:lnTo>
                <a:lnTo>
                  <a:pt x="163220" y="3884186"/>
                </a:lnTo>
                <a:lnTo>
                  <a:pt x="128864" y="3884186"/>
                </a:lnTo>
                <a:lnTo>
                  <a:pt x="0" y="3884186"/>
                </a:lnTo>
                <a:lnTo>
                  <a:pt x="0" y="3689256"/>
                </a:lnTo>
                <a:lnTo>
                  <a:pt x="43581" y="3613968"/>
                </a:lnTo>
                <a:lnTo>
                  <a:pt x="0" y="3554034"/>
                </a:lnTo>
                <a:close/>
                <a:moveTo>
                  <a:pt x="9022052" y="3202830"/>
                </a:moveTo>
                <a:lnTo>
                  <a:pt x="9023400" y="3202830"/>
                </a:lnTo>
                <a:lnTo>
                  <a:pt x="9057757" y="3202830"/>
                </a:lnTo>
                <a:lnTo>
                  <a:pt x="9144000" y="3202830"/>
                </a:lnTo>
                <a:lnTo>
                  <a:pt x="9144000" y="3698393"/>
                </a:lnTo>
                <a:lnTo>
                  <a:pt x="9057793" y="3698393"/>
                </a:lnTo>
                <a:lnTo>
                  <a:pt x="9023436" y="3698393"/>
                </a:lnTo>
                <a:lnTo>
                  <a:pt x="9022088" y="3698393"/>
                </a:lnTo>
                <a:cubicBezTo>
                  <a:pt x="9020908" y="3698300"/>
                  <a:pt x="9018326" y="3698369"/>
                  <a:pt x="9015743" y="3697953"/>
                </a:cubicBezTo>
                <a:cubicBezTo>
                  <a:pt x="8994666" y="3695790"/>
                  <a:pt x="8976581" y="3671902"/>
                  <a:pt x="8991905" y="3644352"/>
                </a:cubicBezTo>
                <a:lnTo>
                  <a:pt x="9117040" y="3428175"/>
                </a:lnTo>
                <a:lnTo>
                  <a:pt x="8990889" y="3254688"/>
                </a:lnTo>
                <a:cubicBezTo>
                  <a:pt x="8976990" y="3231414"/>
                  <a:pt x="8994630" y="3204981"/>
                  <a:pt x="9015707" y="3203194"/>
                </a:cubicBezTo>
                <a:cubicBezTo>
                  <a:pt x="9018290" y="3202850"/>
                  <a:pt x="9020872" y="3202907"/>
                  <a:pt x="9022052" y="3202830"/>
                </a:cubicBezTo>
                <a:close/>
                <a:moveTo>
                  <a:pt x="8066948" y="3202830"/>
                </a:moveTo>
                <a:lnTo>
                  <a:pt x="8068296" y="3202830"/>
                </a:lnTo>
                <a:lnTo>
                  <a:pt x="8102653" y="3202830"/>
                </a:lnTo>
                <a:lnTo>
                  <a:pt x="8247184" y="3202830"/>
                </a:lnTo>
                <a:lnTo>
                  <a:pt x="8281541" y="3202830"/>
                </a:lnTo>
                <a:lnTo>
                  <a:pt x="8282889" y="3202830"/>
                </a:lnTo>
                <a:lnTo>
                  <a:pt x="8288654" y="3203050"/>
                </a:lnTo>
                <a:cubicBezTo>
                  <a:pt x="8309203" y="3204464"/>
                  <a:pt x="8315029" y="3216511"/>
                  <a:pt x="8324038" y="3229480"/>
                </a:cubicBezTo>
                <a:lnTo>
                  <a:pt x="8453543" y="3407584"/>
                </a:lnTo>
                <a:cubicBezTo>
                  <a:pt x="8461514" y="3419528"/>
                  <a:pt x="8460885" y="3431596"/>
                  <a:pt x="8452064" y="3447508"/>
                </a:cubicBezTo>
                <a:lnTo>
                  <a:pt x="8325232" y="3666668"/>
                </a:lnTo>
                <a:cubicBezTo>
                  <a:pt x="8316224" y="3682368"/>
                  <a:pt x="8309239" y="3696415"/>
                  <a:pt x="8288690" y="3698128"/>
                </a:cubicBezTo>
                <a:lnTo>
                  <a:pt x="8282925" y="3698393"/>
                </a:lnTo>
                <a:lnTo>
                  <a:pt x="8281577" y="3698393"/>
                </a:lnTo>
                <a:lnTo>
                  <a:pt x="8247220" y="3698393"/>
                </a:lnTo>
                <a:lnTo>
                  <a:pt x="8102689" y="3698393"/>
                </a:lnTo>
                <a:lnTo>
                  <a:pt x="8068332" y="3698393"/>
                </a:lnTo>
                <a:lnTo>
                  <a:pt x="8066984" y="3698393"/>
                </a:lnTo>
                <a:cubicBezTo>
                  <a:pt x="8065805" y="3698300"/>
                  <a:pt x="8063222" y="3698369"/>
                  <a:pt x="8060639" y="3697953"/>
                </a:cubicBezTo>
                <a:cubicBezTo>
                  <a:pt x="8039562" y="3695790"/>
                  <a:pt x="8021477" y="3671902"/>
                  <a:pt x="8036802" y="3644352"/>
                </a:cubicBezTo>
                <a:lnTo>
                  <a:pt x="8161936" y="3428175"/>
                </a:lnTo>
                <a:lnTo>
                  <a:pt x="8035785" y="3254688"/>
                </a:lnTo>
                <a:cubicBezTo>
                  <a:pt x="8021887" y="3231414"/>
                  <a:pt x="8039526" y="3204981"/>
                  <a:pt x="8060603" y="3203194"/>
                </a:cubicBezTo>
                <a:cubicBezTo>
                  <a:pt x="8063186" y="3202850"/>
                  <a:pt x="8065769" y="3202907"/>
                  <a:pt x="8066948" y="3202830"/>
                </a:cubicBezTo>
                <a:close/>
                <a:moveTo>
                  <a:pt x="7111844" y="3202830"/>
                </a:moveTo>
                <a:lnTo>
                  <a:pt x="7113192" y="3202830"/>
                </a:lnTo>
                <a:lnTo>
                  <a:pt x="7147549" y="3202830"/>
                </a:lnTo>
                <a:lnTo>
                  <a:pt x="7292080" y="3202830"/>
                </a:lnTo>
                <a:lnTo>
                  <a:pt x="7326437" y="3202830"/>
                </a:lnTo>
                <a:lnTo>
                  <a:pt x="7327785" y="3202830"/>
                </a:lnTo>
                <a:lnTo>
                  <a:pt x="7333550" y="3203050"/>
                </a:lnTo>
                <a:cubicBezTo>
                  <a:pt x="7354100" y="3204464"/>
                  <a:pt x="7359926" y="3216511"/>
                  <a:pt x="7368934" y="3229480"/>
                </a:cubicBezTo>
                <a:lnTo>
                  <a:pt x="7498439" y="3407584"/>
                </a:lnTo>
                <a:cubicBezTo>
                  <a:pt x="7506410" y="3419528"/>
                  <a:pt x="7505781" y="3431596"/>
                  <a:pt x="7496960" y="3447508"/>
                </a:cubicBezTo>
                <a:lnTo>
                  <a:pt x="7370128" y="3666668"/>
                </a:lnTo>
                <a:cubicBezTo>
                  <a:pt x="7361120" y="3682368"/>
                  <a:pt x="7354136" y="3696415"/>
                  <a:pt x="7333586" y="3698128"/>
                </a:cubicBezTo>
                <a:lnTo>
                  <a:pt x="7327821" y="3698393"/>
                </a:lnTo>
                <a:lnTo>
                  <a:pt x="7326473" y="3698393"/>
                </a:lnTo>
                <a:lnTo>
                  <a:pt x="7292116" y="3698393"/>
                </a:lnTo>
                <a:lnTo>
                  <a:pt x="7147585" y="3698393"/>
                </a:lnTo>
                <a:lnTo>
                  <a:pt x="7113228" y="3698393"/>
                </a:lnTo>
                <a:lnTo>
                  <a:pt x="7111880" y="3698393"/>
                </a:lnTo>
                <a:cubicBezTo>
                  <a:pt x="7110701" y="3698300"/>
                  <a:pt x="7108118" y="3698369"/>
                  <a:pt x="7105535" y="3697953"/>
                </a:cubicBezTo>
                <a:cubicBezTo>
                  <a:pt x="7084458" y="3695790"/>
                  <a:pt x="7066373" y="3671902"/>
                  <a:pt x="7081698" y="3644352"/>
                </a:cubicBezTo>
                <a:lnTo>
                  <a:pt x="7206832" y="3428175"/>
                </a:lnTo>
                <a:lnTo>
                  <a:pt x="7080681" y="3254688"/>
                </a:lnTo>
                <a:cubicBezTo>
                  <a:pt x="7066783" y="3231414"/>
                  <a:pt x="7084422" y="3204981"/>
                  <a:pt x="7105499" y="3203194"/>
                </a:cubicBezTo>
                <a:cubicBezTo>
                  <a:pt x="7108082" y="3202850"/>
                  <a:pt x="7110665" y="3202907"/>
                  <a:pt x="7111844" y="3202830"/>
                </a:cubicBezTo>
                <a:close/>
                <a:moveTo>
                  <a:pt x="6156740" y="3202830"/>
                </a:moveTo>
                <a:lnTo>
                  <a:pt x="6158088" y="3202830"/>
                </a:lnTo>
                <a:lnTo>
                  <a:pt x="6192445" y="3202830"/>
                </a:lnTo>
                <a:lnTo>
                  <a:pt x="6336976" y="3202830"/>
                </a:lnTo>
                <a:lnTo>
                  <a:pt x="6371333" y="3202830"/>
                </a:lnTo>
                <a:lnTo>
                  <a:pt x="6372681" y="3202830"/>
                </a:lnTo>
                <a:lnTo>
                  <a:pt x="6378446" y="3203050"/>
                </a:lnTo>
                <a:cubicBezTo>
                  <a:pt x="6398996" y="3204464"/>
                  <a:pt x="6404822" y="3216511"/>
                  <a:pt x="6413830" y="3229480"/>
                </a:cubicBezTo>
                <a:lnTo>
                  <a:pt x="6543335" y="3407584"/>
                </a:lnTo>
                <a:cubicBezTo>
                  <a:pt x="6551306" y="3419528"/>
                  <a:pt x="6550677" y="3431596"/>
                  <a:pt x="6541856" y="3447508"/>
                </a:cubicBezTo>
                <a:lnTo>
                  <a:pt x="6415024" y="3666668"/>
                </a:lnTo>
                <a:cubicBezTo>
                  <a:pt x="6406016" y="3682368"/>
                  <a:pt x="6399032" y="3696415"/>
                  <a:pt x="6378482" y="3698128"/>
                </a:cubicBezTo>
                <a:lnTo>
                  <a:pt x="6372717" y="3698393"/>
                </a:lnTo>
                <a:lnTo>
                  <a:pt x="6371369" y="3698393"/>
                </a:lnTo>
                <a:lnTo>
                  <a:pt x="6337012" y="3698393"/>
                </a:lnTo>
                <a:lnTo>
                  <a:pt x="6192481" y="3698393"/>
                </a:lnTo>
                <a:lnTo>
                  <a:pt x="6158124" y="3698393"/>
                </a:lnTo>
                <a:lnTo>
                  <a:pt x="6156776" y="3698393"/>
                </a:lnTo>
                <a:cubicBezTo>
                  <a:pt x="6155597" y="3698300"/>
                  <a:pt x="6153014" y="3698369"/>
                  <a:pt x="6150431" y="3697953"/>
                </a:cubicBezTo>
                <a:cubicBezTo>
                  <a:pt x="6129354" y="3695790"/>
                  <a:pt x="6111269" y="3671902"/>
                  <a:pt x="6126594" y="3644352"/>
                </a:cubicBezTo>
                <a:lnTo>
                  <a:pt x="6251728" y="3428175"/>
                </a:lnTo>
                <a:lnTo>
                  <a:pt x="6125577" y="3254688"/>
                </a:lnTo>
                <a:cubicBezTo>
                  <a:pt x="6111679" y="3231414"/>
                  <a:pt x="6129318" y="3204981"/>
                  <a:pt x="6150395" y="3203194"/>
                </a:cubicBezTo>
                <a:cubicBezTo>
                  <a:pt x="6152978" y="3202850"/>
                  <a:pt x="6155561" y="3202907"/>
                  <a:pt x="6156740" y="3202830"/>
                </a:cubicBezTo>
                <a:close/>
                <a:moveTo>
                  <a:pt x="5201639" y="3202830"/>
                </a:moveTo>
                <a:lnTo>
                  <a:pt x="5202987" y="3202830"/>
                </a:lnTo>
                <a:lnTo>
                  <a:pt x="5237344" y="3202830"/>
                </a:lnTo>
                <a:lnTo>
                  <a:pt x="5381874" y="3202830"/>
                </a:lnTo>
                <a:lnTo>
                  <a:pt x="5416232" y="3202830"/>
                </a:lnTo>
                <a:lnTo>
                  <a:pt x="5417579" y="3202830"/>
                </a:lnTo>
                <a:lnTo>
                  <a:pt x="5423345" y="3203050"/>
                </a:lnTo>
                <a:cubicBezTo>
                  <a:pt x="5443894" y="3204464"/>
                  <a:pt x="5449720" y="3216511"/>
                  <a:pt x="5458728" y="3229480"/>
                </a:cubicBezTo>
                <a:lnTo>
                  <a:pt x="5588233" y="3407584"/>
                </a:lnTo>
                <a:cubicBezTo>
                  <a:pt x="5596203" y="3419528"/>
                  <a:pt x="5595576" y="3431596"/>
                  <a:pt x="5586753" y="3447508"/>
                </a:cubicBezTo>
                <a:lnTo>
                  <a:pt x="5459923" y="3666668"/>
                </a:lnTo>
                <a:cubicBezTo>
                  <a:pt x="5450915" y="3682368"/>
                  <a:pt x="5443930" y="3696415"/>
                  <a:pt x="5423381" y="3698128"/>
                </a:cubicBezTo>
                <a:lnTo>
                  <a:pt x="5417615" y="3698393"/>
                </a:lnTo>
                <a:lnTo>
                  <a:pt x="5416267" y="3698393"/>
                </a:lnTo>
                <a:lnTo>
                  <a:pt x="5381911" y="3698393"/>
                </a:lnTo>
                <a:lnTo>
                  <a:pt x="5237379" y="3698393"/>
                </a:lnTo>
                <a:lnTo>
                  <a:pt x="5203022" y="3698393"/>
                </a:lnTo>
                <a:lnTo>
                  <a:pt x="5201674" y="3698393"/>
                </a:lnTo>
                <a:cubicBezTo>
                  <a:pt x="5200496" y="3698300"/>
                  <a:pt x="5197913" y="3698369"/>
                  <a:pt x="5195331" y="3697953"/>
                </a:cubicBezTo>
                <a:cubicBezTo>
                  <a:pt x="5174253" y="3695790"/>
                  <a:pt x="5156169" y="3671902"/>
                  <a:pt x="5171492" y="3644352"/>
                </a:cubicBezTo>
                <a:lnTo>
                  <a:pt x="5296628" y="3428175"/>
                </a:lnTo>
                <a:lnTo>
                  <a:pt x="5170476" y="3254688"/>
                </a:lnTo>
                <a:cubicBezTo>
                  <a:pt x="5156577" y="3231414"/>
                  <a:pt x="5174218" y="3204981"/>
                  <a:pt x="5195293" y="3203194"/>
                </a:cubicBezTo>
                <a:cubicBezTo>
                  <a:pt x="5197877" y="3202850"/>
                  <a:pt x="5200458" y="3202907"/>
                  <a:pt x="5201639" y="3202830"/>
                </a:cubicBezTo>
                <a:close/>
                <a:moveTo>
                  <a:pt x="4246535" y="3202830"/>
                </a:moveTo>
                <a:lnTo>
                  <a:pt x="4247882" y="3202830"/>
                </a:lnTo>
                <a:lnTo>
                  <a:pt x="4282239" y="3202830"/>
                </a:lnTo>
                <a:lnTo>
                  <a:pt x="4426770" y="3202830"/>
                </a:lnTo>
                <a:lnTo>
                  <a:pt x="4461128" y="3202830"/>
                </a:lnTo>
                <a:lnTo>
                  <a:pt x="4462477" y="3202830"/>
                </a:lnTo>
                <a:lnTo>
                  <a:pt x="4468241" y="3203050"/>
                </a:lnTo>
                <a:cubicBezTo>
                  <a:pt x="4488791" y="3204464"/>
                  <a:pt x="4494617" y="3216511"/>
                  <a:pt x="4503624" y="3229480"/>
                </a:cubicBezTo>
                <a:lnTo>
                  <a:pt x="4633130" y="3407584"/>
                </a:lnTo>
                <a:cubicBezTo>
                  <a:pt x="4641100" y="3419528"/>
                  <a:pt x="4640472" y="3431596"/>
                  <a:pt x="4631652" y="3447508"/>
                </a:cubicBezTo>
                <a:lnTo>
                  <a:pt x="4504818" y="3666668"/>
                </a:lnTo>
                <a:cubicBezTo>
                  <a:pt x="4495810" y="3682368"/>
                  <a:pt x="4488827" y="3696415"/>
                  <a:pt x="4468276" y="3698128"/>
                </a:cubicBezTo>
                <a:lnTo>
                  <a:pt x="4462511" y="3698393"/>
                </a:lnTo>
                <a:lnTo>
                  <a:pt x="4461163" y="3698393"/>
                </a:lnTo>
                <a:lnTo>
                  <a:pt x="4426806" y="3698393"/>
                </a:lnTo>
                <a:lnTo>
                  <a:pt x="4282276" y="3698393"/>
                </a:lnTo>
                <a:lnTo>
                  <a:pt x="4247918" y="3698393"/>
                </a:lnTo>
                <a:lnTo>
                  <a:pt x="4246571" y="3698393"/>
                </a:lnTo>
                <a:cubicBezTo>
                  <a:pt x="4245390" y="3698300"/>
                  <a:pt x="4242808" y="3698369"/>
                  <a:pt x="4240226" y="3697953"/>
                </a:cubicBezTo>
                <a:cubicBezTo>
                  <a:pt x="4219148" y="3695790"/>
                  <a:pt x="4201063" y="3671902"/>
                  <a:pt x="4216387" y="3644352"/>
                </a:cubicBezTo>
                <a:lnTo>
                  <a:pt x="4341522" y="3428175"/>
                </a:lnTo>
                <a:lnTo>
                  <a:pt x="4215370" y="3254688"/>
                </a:lnTo>
                <a:cubicBezTo>
                  <a:pt x="4201472" y="3231414"/>
                  <a:pt x="4219113" y="3204981"/>
                  <a:pt x="4240189" y="3203194"/>
                </a:cubicBezTo>
                <a:cubicBezTo>
                  <a:pt x="4242772" y="3202850"/>
                  <a:pt x="4245354" y="3202907"/>
                  <a:pt x="4246535" y="3202830"/>
                </a:cubicBezTo>
                <a:close/>
                <a:moveTo>
                  <a:pt x="3291449" y="3202830"/>
                </a:moveTo>
                <a:lnTo>
                  <a:pt x="3292798" y="3202830"/>
                </a:lnTo>
                <a:lnTo>
                  <a:pt x="3327154" y="3202830"/>
                </a:lnTo>
                <a:lnTo>
                  <a:pt x="3471684" y="3202830"/>
                </a:lnTo>
                <a:lnTo>
                  <a:pt x="3506041" y="3202830"/>
                </a:lnTo>
                <a:lnTo>
                  <a:pt x="3507390" y="3202830"/>
                </a:lnTo>
                <a:lnTo>
                  <a:pt x="3513155" y="3203050"/>
                </a:lnTo>
                <a:cubicBezTo>
                  <a:pt x="3533705" y="3204464"/>
                  <a:pt x="3539531" y="3216511"/>
                  <a:pt x="3548540" y="3229480"/>
                </a:cubicBezTo>
                <a:lnTo>
                  <a:pt x="3678044" y="3407584"/>
                </a:lnTo>
                <a:cubicBezTo>
                  <a:pt x="3686015" y="3419528"/>
                  <a:pt x="3685386" y="3431596"/>
                  <a:pt x="3676567" y="3447508"/>
                </a:cubicBezTo>
                <a:lnTo>
                  <a:pt x="3549734" y="3666668"/>
                </a:lnTo>
                <a:cubicBezTo>
                  <a:pt x="3540727" y="3682368"/>
                  <a:pt x="3533741" y="3696415"/>
                  <a:pt x="3513191" y="3698128"/>
                </a:cubicBezTo>
                <a:lnTo>
                  <a:pt x="3507427" y="3698393"/>
                </a:lnTo>
                <a:lnTo>
                  <a:pt x="3506077" y="3698393"/>
                </a:lnTo>
                <a:lnTo>
                  <a:pt x="3471721" y="3698393"/>
                </a:lnTo>
                <a:lnTo>
                  <a:pt x="3327191" y="3698393"/>
                </a:lnTo>
                <a:lnTo>
                  <a:pt x="3292835" y="3698393"/>
                </a:lnTo>
                <a:lnTo>
                  <a:pt x="3291486" y="3698393"/>
                </a:lnTo>
                <a:cubicBezTo>
                  <a:pt x="3290307" y="3698300"/>
                  <a:pt x="3287724" y="3698369"/>
                  <a:pt x="3285142" y="3697953"/>
                </a:cubicBezTo>
                <a:cubicBezTo>
                  <a:pt x="3264064" y="3695790"/>
                  <a:pt x="3245980" y="3671902"/>
                  <a:pt x="3261304" y="3644352"/>
                </a:cubicBezTo>
                <a:lnTo>
                  <a:pt x="3386438" y="3428175"/>
                </a:lnTo>
                <a:lnTo>
                  <a:pt x="3260288" y="3254688"/>
                </a:lnTo>
                <a:cubicBezTo>
                  <a:pt x="3246388" y="3231414"/>
                  <a:pt x="3264029" y="3204981"/>
                  <a:pt x="3285106" y="3203194"/>
                </a:cubicBezTo>
                <a:cubicBezTo>
                  <a:pt x="3287689" y="3202850"/>
                  <a:pt x="3290270" y="3202907"/>
                  <a:pt x="3291449" y="3202830"/>
                </a:cubicBezTo>
                <a:close/>
                <a:moveTo>
                  <a:pt x="2336347" y="3202830"/>
                </a:moveTo>
                <a:lnTo>
                  <a:pt x="2337695" y="3202830"/>
                </a:lnTo>
                <a:lnTo>
                  <a:pt x="2372052" y="3202830"/>
                </a:lnTo>
                <a:lnTo>
                  <a:pt x="2516583" y="3202830"/>
                </a:lnTo>
                <a:lnTo>
                  <a:pt x="2550941" y="3202830"/>
                </a:lnTo>
                <a:lnTo>
                  <a:pt x="2552289" y="3202830"/>
                </a:lnTo>
                <a:lnTo>
                  <a:pt x="2558055" y="3203050"/>
                </a:lnTo>
                <a:cubicBezTo>
                  <a:pt x="2578604" y="3204464"/>
                  <a:pt x="2584430" y="3216511"/>
                  <a:pt x="2593438" y="3229480"/>
                </a:cubicBezTo>
                <a:lnTo>
                  <a:pt x="2722943" y="3407584"/>
                </a:lnTo>
                <a:cubicBezTo>
                  <a:pt x="2730916" y="3419528"/>
                  <a:pt x="2730285" y="3431596"/>
                  <a:pt x="2721465" y="3447508"/>
                </a:cubicBezTo>
                <a:lnTo>
                  <a:pt x="2594634" y="3666668"/>
                </a:lnTo>
                <a:cubicBezTo>
                  <a:pt x="2585624" y="3682368"/>
                  <a:pt x="2578640" y="3696415"/>
                  <a:pt x="2558090" y="3698128"/>
                </a:cubicBezTo>
                <a:lnTo>
                  <a:pt x="2552324" y="3698393"/>
                </a:lnTo>
                <a:lnTo>
                  <a:pt x="2550977" y="3698393"/>
                </a:lnTo>
                <a:lnTo>
                  <a:pt x="2516620" y="3698393"/>
                </a:lnTo>
                <a:lnTo>
                  <a:pt x="2372088" y="3698393"/>
                </a:lnTo>
                <a:lnTo>
                  <a:pt x="2337731" y="3698393"/>
                </a:lnTo>
                <a:lnTo>
                  <a:pt x="2336384" y="3698393"/>
                </a:lnTo>
                <a:cubicBezTo>
                  <a:pt x="2335203" y="3698300"/>
                  <a:pt x="2332621" y="3698369"/>
                  <a:pt x="2330039" y="3697953"/>
                </a:cubicBezTo>
                <a:cubicBezTo>
                  <a:pt x="2308962" y="3695790"/>
                  <a:pt x="2290876" y="3671902"/>
                  <a:pt x="2306201" y="3644352"/>
                </a:cubicBezTo>
                <a:lnTo>
                  <a:pt x="2431337" y="3428175"/>
                </a:lnTo>
                <a:lnTo>
                  <a:pt x="2305184" y="3254688"/>
                </a:lnTo>
                <a:cubicBezTo>
                  <a:pt x="2291287" y="3231414"/>
                  <a:pt x="2308924" y="3204981"/>
                  <a:pt x="2330002" y="3203194"/>
                </a:cubicBezTo>
                <a:cubicBezTo>
                  <a:pt x="2332584" y="3202850"/>
                  <a:pt x="2335169" y="3202907"/>
                  <a:pt x="2336347" y="3202830"/>
                </a:cubicBezTo>
                <a:close/>
                <a:moveTo>
                  <a:pt x="1381247" y="3202830"/>
                </a:moveTo>
                <a:lnTo>
                  <a:pt x="1382594" y="3202830"/>
                </a:lnTo>
                <a:lnTo>
                  <a:pt x="1416953" y="3202830"/>
                </a:lnTo>
                <a:lnTo>
                  <a:pt x="1561482" y="3202830"/>
                </a:lnTo>
                <a:lnTo>
                  <a:pt x="1595839" y="3202830"/>
                </a:lnTo>
                <a:lnTo>
                  <a:pt x="1597187" y="3202830"/>
                </a:lnTo>
                <a:lnTo>
                  <a:pt x="1602952" y="3203050"/>
                </a:lnTo>
                <a:cubicBezTo>
                  <a:pt x="1623502" y="3204464"/>
                  <a:pt x="1629329" y="3216511"/>
                  <a:pt x="1638336" y="3229480"/>
                </a:cubicBezTo>
                <a:lnTo>
                  <a:pt x="1767842" y="3407584"/>
                </a:lnTo>
                <a:cubicBezTo>
                  <a:pt x="1775813" y="3419528"/>
                  <a:pt x="1775183" y="3431596"/>
                  <a:pt x="1766363" y="3447508"/>
                </a:cubicBezTo>
                <a:lnTo>
                  <a:pt x="1639530" y="3666668"/>
                </a:lnTo>
                <a:cubicBezTo>
                  <a:pt x="1630522" y="3682368"/>
                  <a:pt x="1623538" y="3696415"/>
                  <a:pt x="1602988" y="3698128"/>
                </a:cubicBezTo>
                <a:lnTo>
                  <a:pt x="1597222" y="3698393"/>
                </a:lnTo>
                <a:lnTo>
                  <a:pt x="1595876" y="3698393"/>
                </a:lnTo>
                <a:lnTo>
                  <a:pt x="1561518" y="3698393"/>
                </a:lnTo>
                <a:lnTo>
                  <a:pt x="1416988" y="3698393"/>
                </a:lnTo>
                <a:lnTo>
                  <a:pt x="1382630" y="3698393"/>
                </a:lnTo>
                <a:lnTo>
                  <a:pt x="1381282" y="3698393"/>
                </a:lnTo>
                <a:cubicBezTo>
                  <a:pt x="1380104" y="3698300"/>
                  <a:pt x="1377520" y="3698369"/>
                  <a:pt x="1374938" y="3697953"/>
                </a:cubicBezTo>
                <a:cubicBezTo>
                  <a:pt x="1353861" y="3695790"/>
                  <a:pt x="1335776" y="3671902"/>
                  <a:pt x="1351101" y="3644352"/>
                </a:cubicBezTo>
                <a:lnTo>
                  <a:pt x="1476236" y="3428175"/>
                </a:lnTo>
                <a:lnTo>
                  <a:pt x="1350085" y="3254688"/>
                </a:lnTo>
                <a:cubicBezTo>
                  <a:pt x="1336185" y="3231414"/>
                  <a:pt x="1353825" y="3204981"/>
                  <a:pt x="1374902" y="3203194"/>
                </a:cubicBezTo>
                <a:cubicBezTo>
                  <a:pt x="1377485" y="3202850"/>
                  <a:pt x="1380067" y="3202907"/>
                  <a:pt x="1381247" y="3202830"/>
                </a:cubicBezTo>
                <a:close/>
                <a:moveTo>
                  <a:pt x="426143" y="3202830"/>
                </a:moveTo>
                <a:lnTo>
                  <a:pt x="427491" y="3202830"/>
                </a:lnTo>
                <a:lnTo>
                  <a:pt x="461848" y="3202830"/>
                </a:lnTo>
                <a:lnTo>
                  <a:pt x="606378" y="3202830"/>
                </a:lnTo>
                <a:lnTo>
                  <a:pt x="640736" y="3202830"/>
                </a:lnTo>
                <a:lnTo>
                  <a:pt x="642083" y="3202830"/>
                </a:lnTo>
                <a:lnTo>
                  <a:pt x="647848" y="3203050"/>
                </a:lnTo>
                <a:cubicBezTo>
                  <a:pt x="668398" y="3204464"/>
                  <a:pt x="674224" y="3216511"/>
                  <a:pt x="683232" y="3229480"/>
                </a:cubicBezTo>
                <a:lnTo>
                  <a:pt x="812737" y="3407584"/>
                </a:lnTo>
                <a:cubicBezTo>
                  <a:pt x="820708" y="3419528"/>
                  <a:pt x="820079" y="3431596"/>
                  <a:pt x="811258" y="3447508"/>
                </a:cubicBezTo>
                <a:lnTo>
                  <a:pt x="684427" y="3666668"/>
                </a:lnTo>
                <a:cubicBezTo>
                  <a:pt x="675419" y="3682368"/>
                  <a:pt x="668434" y="3696415"/>
                  <a:pt x="647885" y="3698128"/>
                </a:cubicBezTo>
                <a:lnTo>
                  <a:pt x="642119" y="3698393"/>
                </a:lnTo>
                <a:lnTo>
                  <a:pt x="640771" y="3698393"/>
                </a:lnTo>
                <a:lnTo>
                  <a:pt x="606414" y="3698393"/>
                </a:lnTo>
                <a:lnTo>
                  <a:pt x="461884" y="3698393"/>
                </a:lnTo>
                <a:lnTo>
                  <a:pt x="427527" y="3698393"/>
                </a:lnTo>
                <a:lnTo>
                  <a:pt x="426179" y="3698393"/>
                </a:lnTo>
                <a:cubicBezTo>
                  <a:pt x="424999" y="3698300"/>
                  <a:pt x="422417" y="3698369"/>
                  <a:pt x="419834" y="3697953"/>
                </a:cubicBezTo>
                <a:cubicBezTo>
                  <a:pt x="398757" y="3695790"/>
                  <a:pt x="380672" y="3671902"/>
                  <a:pt x="395997" y="3644352"/>
                </a:cubicBezTo>
                <a:lnTo>
                  <a:pt x="521131" y="3428175"/>
                </a:lnTo>
                <a:lnTo>
                  <a:pt x="394980" y="3254688"/>
                </a:lnTo>
                <a:cubicBezTo>
                  <a:pt x="381082" y="3231414"/>
                  <a:pt x="398721" y="3204981"/>
                  <a:pt x="419798" y="3203194"/>
                </a:cubicBezTo>
                <a:cubicBezTo>
                  <a:pt x="422381" y="3202850"/>
                  <a:pt x="424963" y="3202907"/>
                  <a:pt x="426143" y="3202830"/>
                </a:cubicBezTo>
                <a:close/>
                <a:moveTo>
                  <a:pt x="8544500" y="2831614"/>
                </a:moveTo>
                <a:lnTo>
                  <a:pt x="8545848" y="2831614"/>
                </a:lnTo>
                <a:lnTo>
                  <a:pt x="8580205" y="2831614"/>
                </a:lnTo>
                <a:lnTo>
                  <a:pt x="8724736" y="2831614"/>
                </a:lnTo>
                <a:lnTo>
                  <a:pt x="8759093" y="2831614"/>
                </a:lnTo>
                <a:lnTo>
                  <a:pt x="8760440" y="2831614"/>
                </a:lnTo>
                <a:lnTo>
                  <a:pt x="8766206" y="2831834"/>
                </a:lnTo>
                <a:cubicBezTo>
                  <a:pt x="8786755" y="2833248"/>
                  <a:pt x="8792582" y="2845295"/>
                  <a:pt x="8801590" y="2858264"/>
                </a:cubicBezTo>
                <a:lnTo>
                  <a:pt x="8931095" y="3036368"/>
                </a:lnTo>
                <a:cubicBezTo>
                  <a:pt x="8939066" y="3048312"/>
                  <a:pt x="8938437" y="3060380"/>
                  <a:pt x="8929616" y="3076292"/>
                </a:cubicBezTo>
                <a:lnTo>
                  <a:pt x="8802784" y="3295452"/>
                </a:lnTo>
                <a:cubicBezTo>
                  <a:pt x="8793776" y="3311152"/>
                  <a:pt x="8786791" y="3325199"/>
                  <a:pt x="8766242" y="3326912"/>
                </a:cubicBezTo>
                <a:lnTo>
                  <a:pt x="8760476" y="3327177"/>
                </a:lnTo>
                <a:lnTo>
                  <a:pt x="8759129" y="3327177"/>
                </a:lnTo>
                <a:lnTo>
                  <a:pt x="8724771" y="3327177"/>
                </a:lnTo>
                <a:lnTo>
                  <a:pt x="8580241" y="3327177"/>
                </a:lnTo>
                <a:lnTo>
                  <a:pt x="8545884" y="3327177"/>
                </a:lnTo>
                <a:lnTo>
                  <a:pt x="8544536" y="3327177"/>
                </a:lnTo>
                <a:cubicBezTo>
                  <a:pt x="8543356" y="3327084"/>
                  <a:pt x="8540774" y="3327153"/>
                  <a:pt x="8538191" y="3326737"/>
                </a:cubicBezTo>
                <a:cubicBezTo>
                  <a:pt x="8517114" y="3324574"/>
                  <a:pt x="8499029" y="3300686"/>
                  <a:pt x="8514353" y="3273136"/>
                </a:cubicBezTo>
                <a:lnTo>
                  <a:pt x="8639488" y="3056959"/>
                </a:lnTo>
                <a:lnTo>
                  <a:pt x="8513337" y="2883472"/>
                </a:lnTo>
                <a:cubicBezTo>
                  <a:pt x="8499438" y="2860198"/>
                  <a:pt x="8517078" y="2833765"/>
                  <a:pt x="8538155" y="2831978"/>
                </a:cubicBezTo>
                <a:cubicBezTo>
                  <a:pt x="8540738" y="2831634"/>
                  <a:pt x="8543320" y="2831691"/>
                  <a:pt x="8544500" y="2831614"/>
                </a:cubicBezTo>
                <a:close/>
                <a:moveTo>
                  <a:pt x="7589396" y="2831614"/>
                </a:moveTo>
                <a:lnTo>
                  <a:pt x="7590744" y="2831614"/>
                </a:lnTo>
                <a:lnTo>
                  <a:pt x="7625101" y="2831614"/>
                </a:lnTo>
                <a:lnTo>
                  <a:pt x="7769632" y="2831614"/>
                </a:lnTo>
                <a:lnTo>
                  <a:pt x="7803989" y="2831614"/>
                </a:lnTo>
                <a:lnTo>
                  <a:pt x="7805337" y="2831614"/>
                </a:lnTo>
                <a:lnTo>
                  <a:pt x="7811102" y="2831834"/>
                </a:lnTo>
                <a:cubicBezTo>
                  <a:pt x="7831652" y="2833248"/>
                  <a:pt x="7837478" y="2845295"/>
                  <a:pt x="7846486" y="2858264"/>
                </a:cubicBezTo>
                <a:lnTo>
                  <a:pt x="7975991" y="3036368"/>
                </a:lnTo>
                <a:cubicBezTo>
                  <a:pt x="7983962" y="3048312"/>
                  <a:pt x="7983333" y="3060380"/>
                  <a:pt x="7974512" y="3076292"/>
                </a:cubicBezTo>
                <a:lnTo>
                  <a:pt x="7847680" y="3295452"/>
                </a:lnTo>
                <a:cubicBezTo>
                  <a:pt x="7838672" y="3311152"/>
                  <a:pt x="7831688" y="3325199"/>
                  <a:pt x="7811138" y="3326912"/>
                </a:cubicBezTo>
                <a:lnTo>
                  <a:pt x="7805373" y="3327177"/>
                </a:lnTo>
                <a:lnTo>
                  <a:pt x="7804025" y="3327177"/>
                </a:lnTo>
                <a:lnTo>
                  <a:pt x="7769668" y="3327177"/>
                </a:lnTo>
                <a:lnTo>
                  <a:pt x="7625137" y="3327177"/>
                </a:lnTo>
                <a:lnTo>
                  <a:pt x="7590780" y="3327177"/>
                </a:lnTo>
                <a:lnTo>
                  <a:pt x="7589432" y="3327177"/>
                </a:lnTo>
                <a:cubicBezTo>
                  <a:pt x="7588253" y="3327084"/>
                  <a:pt x="7585670" y="3327153"/>
                  <a:pt x="7583087" y="3326737"/>
                </a:cubicBezTo>
                <a:cubicBezTo>
                  <a:pt x="7562010" y="3324574"/>
                  <a:pt x="7543925" y="3300686"/>
                  <a:pt x="7559250" y="3273136"/>
                </a:cubicBezTo>
                <a:lnTo>
                  <a:pt x="7684384" y="3056959"/>
                </a:lnTo>
                <a:lnTo>
                  <a:pt x="7558233" y="2883472"/>
                </a:lnTo>
                <a:cubicBezTo>
                  <a:pt x="7544335" y="2860198"/>
                  <a:pt x="7561974" y="2833765"/>
                  <a:pt x="7583051" y="2831978"/>
                </a:cubicBezTo>
                <a:cubicBezTo>
                  <a:pt x="7585634" y="2831634"/>
                  <a:pt x="7588217" y="2831691"/>
                  <a:pt x="7589396" y="2831614"/>
                </a:cubicBezTo>
                <a:close/>
                <a:moveTo>
                  <a:pt x="6634292" y="2831614"/>
                </a:moveTo>
                <a:lnTo>
                  <a:pt x="6635640" y="2831614"/>
                </a:lnTo>
                <a:lnTo>
                  <a:pt x="6669997" y="2831614"/>
                </a:lnTo>
                <a:lnTo>
                  <a:pt x="6814528" y="2831614"/>
                </a:lnTo>
                <a:lnTo>
                  <a:pt x="6848885" y="2831614"/>
                </a:lnTo>
                <a:lnTo>
                  <a:pt x="6850233" y="2831614"/>
                </a:lnTo>
                <a:lnTo>
                  <a:pt x="6855998" y="2831834"/>
                </a:lnTo>
                <a:cubicBezTo>
                  <a:pt x="6876548" y="2833248"/>
                  <a:pt x="6882374" y="2845295"/>
                  <a:pt x="6891382" y="2858264"/>
                </a:cubicBezTo>
                <a:lnTo>
                  <a:pt x="7020887" y="3036368"/>
                </a:lnTo>
                <a:cubicBezTo>
                  <a:pt x="7028858" y="3048312"/>
                  <a:pt x="7028229" y="3060380"/>
                  <a:pt x="7019408" y="3076292"/>
                </a:cubicBezTo>
                <a:lnTo>
                  <a:pt x="6892576" y="3295452"/>
                </a:lnTo>
                <a:cubicBezTo>
                  <a:pt x="6883568" y="3311152"/>
                  <a:pt x="6876584" y="3325199"/>
                  <a:pt x="6856034" y="3326912"/>
                </a:cubicBezTo>
                <a:lnTo>
                  <a:pt x="6850269" y="3327177"/>
                </a:lnTo>
                <a:lnTo>
                  <a:pt x="6848921" y="3327177"/>
                </a:lnTo>
                <a:lnTo>
                  <a:pt x="6814564" y="3327177"/>
                </a:lnTo>
                <a:lnTo>
                  <a:pt x="6670033" y="3327177"/>
                </a:lnTo>
                <a:lnTo>
                  <a:pt x="6635676" y="3327177"/>
                </a:lnTo>
                <a:lnTo>
                  <a:pt x="6634328" y="3327177"/>
                </a:lnTo>
                <a:cubicBezTo>
                  <a:pt x="6633149" y="3327084"/>
                  <a:pt x="6630566" y="3327153"/>
                  <a:pt x="6627983" y="3326737"/>
                </a:cubicBezTo>
                <a:cubicBezTo>
                  <a:pt x="6606906" y="3324574"/>
                  <a:pt x="6588821" y="3300686"/>
                  <a:pt x="6604146" y="3273136"/>
                </a:cubicBezTo>
                <a:lnTo>
                  <a:pt x="6729280" y="3056959"/>
                </a:lnTo>
                <a:lnTo>
                  <a:pt x="6603129" y="2883472"/>
                </a:lnTo>
                <a:cubicBezTo>
                  <a:pt x="6589231" y="2860198"/>
                  <a:pt x="6606870" y="2833765"/>
                  <a:pt x="6627947" y="2831978"/>
                </a:cubicBezTo>
                <a:cubicBezTo>
                  <a:pt x="6630530" y="2831634"/>
                  <a:pt x="6633113" y="2831691"/>
                  <a:pt x="6634292" y="2831614"/>
                </a:cubicBezTo>
                <a:close/>
                <a:moveTo>
                  <a:pt x="5679190" y="2831614"/>
                </a:moveTo>
                <a:lnTo>
                  <a:pt x="5680538" y="2831614"/>
                </a:lnTo>
                <a:lnTo>
                  <a:pt x="5714894" y="2831614"/>
                </a:lnTo>
                <a:lnTo>
                  <a:pt x="5859424" y="2831614"/>
                </a:lnTo>
                <a:lnTo>
                  <a:pt x="5893783" y="2831614"/>
                </a:lnTo>
                <a:lnTo>
                  <a:pt x="5895129" y="2831614"/>
                </a:lnTo>
                <a:lnTo>
                  <a:pt x="5900894" y="2831834"/>
                </a:lnTo>
                <a:cubicBezTo>
                  <a:pt x="5921444" y="2833248"/>
                  <a:pt x="5927271" y="2845295"/>
                  <a:pt x="5936279" y="2858264"/>
                </a:cubicBezTo>
                <a:lnTo>
                  <a:pt x="6065783" y="3036368"/>
                </a:lnTo>
                <a:cubicBezTo>
                  <a:pt x="6073755" y="3048312"/>
                  <a:pt x="6073125" y="3060380"/>
                  <a:pt x="6064305" y="3076292"/>
                </a:cubicBezTo>
                <a:lnTo>
                  <a:pt x="5937473" y="3295452"/>
                </a:lnTo>
                <a:cubicBezTo>
                  <a:pt x="5928465" y="3311152"/>
                  <a:pt x="5921480" y="3325199"/>
                  <a:pt x="5900931" y="3326912"/>
                </a:cubicBezTo>
                <a:lnTo>
                  <a:pt x="5895165" y="3327177"/>
                </a:lnTo>
                <a:lnTo>
                  <a:pt x="5893817" y="3327177"/>
                </a:lnTo>
                <a:lnTo>
                  <a:pt x="5859463" y="3327177"/>
                </a:lnTo>
                <a:lnTo>
                  <a:pt x="5714930" y="3327177"/>
                </a:lnTo>
                <a:lnTo>
                  <a:pt x="5680574" y="3327177"/>
                </a:lnTo>
                <a:lnTo>
                  <a:pt x="5679225" y="3327177"/>
                </a:lnTo>
                <a:cubicBezTo>
                  <a:pt x="5678046" y="3327084"/>
                  <a:pt x="5675463" y="3327153"/>
                  <a:pt x="5672881" y="3326737"/>
                </a:cubicBezTo>
                <a:cubicBezTo>
                  <a:pt x="5651804" y="3324574"/>
                  <a:pt x="5633718" y="3300686"/>
                  <a:pt x="5649042" y="3273136"/>
                </a:cubicBezTo>
                <a:lnTo>
                  <a:pt x="5774176" y="3056959"/>
                </a:lnTo>
                <a:lnTo>
                  <a:pt x="5648026" y="2883472"/>
                </a:lnTo>
                <a:cubicBezTo>
                  <a:pt x="5634127" y="2860198"/>
                  <a:pt x="5651768" y="2833765"/>
                  <a:pt x="5672845" y="2831978"/>
                </a:cubicBezTo>
                <a:cubicBezTo>
                  <a:pt x="5675428" y="2831634"/>
                  <a:pt x="5678010" y="2831691"/>
                  <a:pt x="5679190" y="2831614"/>
                </a:cubicBezTo>
                <a:close/>
                <a:moveTo>
                  <a:pt x="4724086" y="2831614"/>
                </a:moveTo>
                <a:lnTo>
                  <a:pt x="4725437" y="2831614"/>
                </a:lnTo>
                <a:lnTo>
                  <a:pt x="4759792" y="2831614"/>
                </a:lnTo>
                <a:lnTo>
                  <a:pt x="4904320" y="2831614"/>
                </a:lnTo>
                <a:lnTo>
                  <a:pt x="4938679" y="2831614"/>
                </a:lnTo>
                <a:lnTo>
                  <a:pt x="4940026" y="2831614"/>
                </a:lnTo>
                <a:lnTo>
                  <a:pt x="4945794" y="2831834"/>
                </a:lnTo>
                <a:cubicBezTo>
                  <a:pt x="4966342" y="2833248"/>
                  <a:pt x="4972168" y="2845295"/>
                  <a:pt x="4981175" y="2858264"/>
                </a:cubicBezTo>
                <a:lnTo>
                  <a:pt x="5110683" y="3036368"/>
                </a:lnTo>
                <a:cubicBezTo>
                  <a:pt x="5118652" y="3048312"/>
                  <a:pt x="5118023" y="3060380"/>
                  <a:pt x="5109202" y="3076292"/>
                </a:cubicBezTo>
                <a:lnTo>
                  <a:pt x="4982371" y="3295452"/>
                </a:lnTo>
                <a:cubicBezTo>
                  <a:pt x="4973363" y="3311152"/>
                  <a:pt x="4966378" y="3325199"/>
                  <a:pt x="4945827" y="3326912"/>
                </a:cubicBezTo>
                <a:lnTo>
                  <a:pt x="4940062" y="3327177"/>
                </a:lnTo>
                <a:lnTo>
                  <a:pt x="4938714" y="3327177"/>
                </a:lnTo>
                <a:lnTo>
                  <a:pt x="4904357" y="3327177"/>
                </a:lnTo>
                <a:lnTo>
                  <a:pt x="4759827" y="3327177"/>
                </a:lnTo>
                <a:lnTo>
                  <a:pt x="4725471" y="3327177"/>
                </a:lnTo>
                <a:lnTo>
                  <a:pt x="4724123" y="3327177"/>
                </a:lnTo>
                <a:cubicBezTo>
                  <a:pt x="4722944" y="3327084"/>
                  <a:pt x="4720361" y="3327153"/>
                  <a:pt x="4717779" y="3326737"/>
                </a:cubicBezTo>
                <a:cubicBezTo>
                  <a:pt x="4696701" y="3324574"/>
                  <a:pt x="4678617" y="3300686"/>
                  <a:pt x="4693939" y="3273136"/>
                </a:cubicBezTo>
                <a:lnTo>
                  <a:pt x="4819075" y="3056959"/>
                </a:lnTo>
                <a:lnTo>
                  <a:pt x="4692923" y="2883472"/>
                </a:lnTo>
                <a:cubicBezTo>
                  <a:pt x="4679026" y="2860198"/>
                  <a:pt x="4696664" y="2833765"/>
                  <a:pt x="4717742" y="2831978"/>
                </a:cubicBezTo>
                <a:cubicBezTo>
                  <a:pt x="4720324" y="2831634"/>
                  <a:pt x="4722907" y="2831691"/>
                  <a:pt x="4724086" y="2831614"/>
                </a:cubicBezTo>
                <a:close/>
                <a:moveTo>
                  <a:pt x="3769001" y="2831614"/>
                </a:moveTo>
                <a:lnTo>
                  <a:pt x="3770348" y="2831614"/>
                </a:lnTo>
                <a:lnTo>
                  <a:pt x="3804707" y="2831614"/>
                </a:lnTo>
                <a:lnTo>
                  <a:pt x="3949235" y="2831614"/>
                </a:lnTo>
                <a:lnTo>
                  <a:pt x="3983594" y="2831614"/>
                </a:lnTo>
                <a:lnTo>
                  <a:pt x="3984940" y="2831614"/>
                </a:lnTo>
                <a:lnTo>
                  <a:pt x="3990704" y="2831834"/>
                </a:lnTo>
                <a:cubicBezTo>
                  <a:pt x="4011255" y="2833248"/>
                  <a:pt x="4017081" y="2845295"/>
                  <a:pt x="4026089" y="2858264"/>
                </a:cubicBezTo>
                <a:lnTo>
                  <a:pt x="4155595" y="3036368"/>
                </a:lnTo>
                <a:cubicBezTo>
                  <a:pt x="4163566" y="3048312"/>
                  <a:pt x="4162936" y="3060380"/>
                  <a:pt x="4154115" y="3076292"/>
                </a:cubicBezTo>
                <a:lnTo>
                  <a:pt x="4027283" y="3295452"/>
                </a:lnTo>
                <a:cubicBezTo>
                  <a:pt x="4018277" y="3311152"/>
                  <a:pt x="4011292" y="3325199"/>
                  <a:pt x="3990741" y="3326912"/>
                </a:cubicBezTo>
                <a:lnTo>
                  <a:pt x="3984976" y="3327177"/>
                </a:lnTo>
                <a:lnTo>
                  <a:pt x="3983627" y="3327177"/>
                </a:lnTo>
                <a:lnTo>
                  <a:pt x="3949271" y="3327177"/>
                </a:lnTo>
                <a:lnTo>
                  <a:pt x="3804743" y="3327177"/>
                </a:lnTo>
                <a:lnTo>
                  <a:pt x="3770384" y="3327177"/>
                </a:lnTo>
                <a:lnTo>
                  <a:pt x="3769036" y="3327177"/>
                </a:lnTo>
                <a:cubicBezTo>
                  <a:pt x="3767858" y="3327084"/>
                  <a:pt x="3765276" y="3327153"/>
                  <a:pt x="3762692" y="3326737"/>
                </a:cubicBezTo>
                <a:cubicBezTo>
                  <a:pt x="3741615" y="3324574"/>
                  <a:pt x="3723530" y="3300686"/>
                  <a:pt x="3738855" y="3273136"/>
                </a:cubicBezTo>
                <a:lnTo>
                  <a:pt x="3863989" y="3056959"/>
                </a:lnTo>
                <a:lnTo>
                  <a:pt x="3737838" y="2883472"/>
                </a:lnTo>
                <a:cubicBezTo>
                  <a:pt x="3723939" y="2860198"/>
                  <a:pt x="3741578" y="2833765"/>
                  <a:pt x="3762656" y="2831978"/>
                </a:cubicBezTo>
                <a:cubicBezTo>
                  <a:pt x="3765237" y="2831634"/>
                  <a:pt x="3767822" y="2831691"/>
                  <a:pt x="3769001" y="2831614"/>
                </a:cubicBezTo>
                <a:close/>
                <a:moveTo>
                  <a:pt x="2813898" y="2831614"/>
                </a:moveTo>
                <a:lnTo>
                  <a:pt x="2815247" y="2831614"/>
                </a:lnTo>
                <a:lnTo>
                  <a:pt x="2849605" y="2831614"/>
                </a:lnTo>
                <a:lnTo>
                  <a:pt x="2994136" y="2831614"/>
                </a:lnTo>
                <a:lnTo>
                  <a:pt x="3028494" y="2831614"/>
                </a:lnTo>
                <a:lnTo>
                  <a:pt x="3029842" y="2831614"/>
                </a:lnTo>
                <a:lnTo>
                  <a:pt x="3035607" y="2831834"/>
                </a:lnTo>
                <a:cubicBezTo>
                  <a:pt x="3056157" y="2833248"/>
                  <a:pt x="3061984" y="2845295"/>
                  <a:pt x="3070994" y="2858264"/>
                </a:cubicBezTo>
                <a:lnTo>
                  <a:pt x="3200497" y="3036368"/>
                </a:lnTo>
                <a:cubicBezTo>
                  <a:pt x="3208467" y="3048312"/>
                  <a:pt x="3207835" y="3060380"/>
                  <a:pt x="3199016" y="3076292"/>
                </a:cubicBezTo>
                <a:lnTo>
                  <a:pt x="3072186" y="3295452"/>
                </a:lnTo>
                <a:cubicBezTo>
                  <a:pt x="3063178" y="3311152"/>
                  <a:pt x="3056193" y="3325199"/>
                  <a:pt x="3035642" y="3326912"/>
                </a:cubicBezTo>
                <a:lnTo>
                  <a:pt x="3029878" y="3327177"/>
                </a:lnTo>
                <a:lnTo>
                  <a:pt x="3028531" y="3327177"/>
                </a:lnTo>
                <a:lnTo>
                  <a:pt x="2994171" y="3327177"/>
                </a:lnTo>
                <a:lnTo>
                  <a:pt x="2849642" y="3327177"/>
                </a:lnTo>
                <a:lnTo>
                  <a:pt x="2815283" y="3327177"/>
                </a:lnTo>
                <a:lnTo>
                  <a:pt x="2813936" y="3327177"/>
                </a:lnTo>
                <a:cubicBezTo>
                  <a:pt x="2812756" y="3327084"/>
                  <a:pt x="2810173" y="3327153"/>
                  <a:pt x="2807590" y="3326737"/>
                </a:cubicBezTo>
                <a:cubicBezTo>
                  <a:pt x="2786515" y="3324574"/>
                  <a:pt x="2768430" y="3300686"/>
                  <a:pt x="2783753" y="3273136"/>
                </a:cubicBezTo>
                <a:lnTo>
                  <a:pt x="2908887" y="3056959"/>
                </a:lnTo>
                <a:lnTo>
                  <a:pt x="2782736" y="2883472"/>
                </a:lnTo>
                <a:cubicBezTo>
                  <a:pt x="2768838" y="2860198"/>
                  <a:pt x="2786477" y="2833765"/>
                  <a:pt x="2807556" y="2831978"/>
                </a:cubicBezTo>
                <a:cubicBezTo>
                  <a:pt x="2810139" y="2831634"/>
                  <a:pt x="2812722" y="2831691"/>
                  <a:pt x="2813898" y="2831614"/>
                </a:cubicBezTo>
                <a:close/>
                <a:moveTo>
                  <a:pt x="1858797" y="2831614"/>
                </a:moveTo>
                <a:lnTo>
                  <a:pt x="1860146" y="2831614"/>
                </a:lnTo>
                <a:lnTo>
                  <a:pt x="1894503" y="2831614"/>
                </a:lnTo>
                <a:lnTo>
                  <a:pt x="2039033" y="2831614"/>
                </a:lnTo>
                <a:lnTo>
                  <a:pt x="2073390" y="2831614"/>
                </a:lnTo>
                <a:lnTo>
                  <a:pt x="2074737" y="2831614"/>
                </a:lnTo>
                <a:lnTo>
                  <a:pt x="2080503" y="2831834"/>
                </a:lnTo>
                <a:cubicBezTo>
                  <a:pt x="2101050" y="2833248"/>
                  <a:pt x="2106878" y="2845295"/>
                  <a:pt x="2115886" y="2858264"/>
                </a:cubicBezTo>
                <a:lnTo>
                  <a:pt x="2245389" y="3036368"/>
                </a:lnTo>
                <a:cubicBezTo>
                  <a:pt x="2253363" y="3048312"/>
                  <a:pt x="2252735" y="3060380"/>
                  <a:pt x="2243912" y="3076292"/>
                </a:cubicBezTo>
                <a:lnTo>
                  <a:pt x="2117080" y="3295452"/>
                </a:lnTo>
                <a:cubicBezTo>
                  <a:pt x="2108071" y="3311152"/>
                  <a:pt x="2101088" y="3325199"/>
                  <a:pt x="2080539" y="3326912"/>
                </a:cubicBezTo>
                <a:lnTo>
                  <a:pt x="2074774" y="3327177"/>
                </a:lnTo>
                <a:lnTo>
                  <a:pt x="2073426" y="3327177"/>
                </a:lnTo>
                <a:lnTo>
                  <a:pt x="2039069" y="3327177"/>
                </a:lnTo>
                <a:lnTo>
                  <a:pt x="1894538" y="3327177"/>
                </a:lnTo>
                <a:lnTo>
                  <a:pt x="1860181" y="3327177"/>
                </a:lnTo>
                <a:lnTo>
                  <a:pt x="1858834" y="3327177"/>
                </a:lnTo>
                <a:cubicBezTo>
                  <a:pt x="1857655" y="3327084"/>
                  <a:pt x="1855071" y="3327153"/>
                  <a:pt x="1852489" y="3326737"/>
                </a:cubicBezTo>
                <a:cubicBezTo>
                  <a:pt x="1831412" y="3324574"/>
                  <a:pt x="1813327" y="3300686"/>
                  <a:pt x="1828651" y="3273136"/>
                </a:cubicBezTo>
                <a:lnTo>
                  <a:pt x="1953786" y="3056959"/>
                </a:lnTo>
                <a:lnTo>
                  <a:pt x="1827635" y="2883472"/>
                </a:lnTo>
                <a:cubicBezTo>
                  <a:pt x="1813736" y="2860198"/>
                  <a:pt x="1831376" y="2833765"/>
                  <a:pt x="1852453" y="2831978"/>
                </a:cubicBezTo>
                <a:cubicBezTo>
                  <a:pt x="1855035" y="2831634"/>
                  <a:pt x="1857618" y="2831691"/>
                  <a:pt x="1858797" y="2831614"/>
                </a:cubicBezTo>
                <a:close/>
                <a:moveTo>
                  <a:pt x="903694" y="2831614"/>
                </a:moveTo>
                <a:lnTo>
                  <a:pt x="905042" y="2831614"/>
                </a:lnTo>
                <a:lnTo>
                  <a:pt x="939399" y="2831614"/>
                </a:lnTo>
                <a:lnTo>
                  <a:pt x="1083930" y="2831614"/>
                </a:lnTo>
                <a:lnTo>
                  <a:pt x="1118287" y="2831614"/>
                </a:lnTo>
                <a:lnTo>
                  <a:pt x="1119635" y="2831614"/>
                </a:lnTo>
                <a:lnTo>
                  <a:pt x="1125400" y="2831834"/>
                </a:lnTo>
                <a:cubicBezTo>
                  <a:pt x="1145950" y="2833248"/>
                  <a:pt x="1151776" y="2845295"/>
                  <a:pt x="1160786" y="2858264"/>
                </a:cubicBezTo>
                <a:lnTo>
                  <a:pt x="1290290" y="3036368"/>
                </a:lnTo>
                <a:cubicBezTo>
                  <a:pt x="1298261" y="3048312"/>
                  <a:pt x="1297631" y="3060380"/>
                  <a:pt x="1288812" y="3076292"/>
                </a:cubicBezTo>
                <a:lnTo>
                  <a:pt x="1161979" y="3295452"/>
                </a:lnTo>
                <a:cubicBezTo>
                  <a:pt x="1152970" y="3311152"/>
                  <a:pt x="1145987" y="3325199"/>
                  <a:pt x="1125437" y="3326912"/>
                </a:cubicBezTo>
                <a:lnTo>
                  <a:pt x="1119671" y="3327177"/>
                </a:lnTo>
                <a:lnTo>
                  <a:pt x="1118324" y="3327177"/>
                </a:lnTo>
                <a:lnTo>
                  <a:pt x="1083967" y="3327177"/>
                </a:lnTo>
                <a:lnTo>
                  <a:pt x="939435" y="3327177"/>
                </a:lnTo>
                <a:lnTo>
                  <a:pt x="905078" y="3327177"/>
                </a:lnTo>
                <a:lnTo>
                  <a:pt x="903730" y="3327177"/>
                </a:lnTo>
                <a:cubicBezTo>
                  <a:pt x="902550" y="3327084"/>
                  <a:pt x="899968" y="3327153"/>
                  <a:pt x="897385" y="3326737"/>
                </a:cubicBezTo>
                <a:cubicBezTo>
                  <a:pt x="876308" y="3324574"/>
                  <a:pt x="858223" y="3300686"/>
                  <a:pt x="873547" y="3273136"/>
                </a:cubicBezTo>
                <a:lnTo>
                  <a:pt x="998682" y="3056959"/>
                </a:lnTo>
                <a:lnTo>
                  <a:pt x="872531" y="2883472"/>
                </a:lnTo>
                <a:cubicBezTo>
                  <a:pt x="858632" y="2860198"/>
                  <a:pt x="876272" y="2833765"/>
                  <a:pt x="897349" y="2831978"/>
                </a:cubicBezTo>
                <a:cubicBezTo>
                  <a:pt x="899931" y="2831634"/>
                  <a:pt x="902514" y="2831691"/>
                  <a:pt x="903694" y="2831614"/>
                </a:cubicBezTo>
                <a:close/>
                <a:moveTo>
                  <a:pt x="0" y="2831614"/>
                </a:moveTo>
                <a:lnTo>
                  <a:pt x="128828" y="2831614"/>
                </a:lnTo>
                <a:lnTo>
                  <a:pt x="163184" y="2831614"/>
                </a:lnTo>
                <a:lnTo>
                  <a:pt x="164532" y="2831614"/>
                </a:lnTo>
                <a:lnTo>
                  <a:pt x="170297" y="2831834"/>
                </a:lnTo>
                <a:cubicBezTo>
                  <a:pt x="190847" y="2833248"/>
                  <a:pt x="196674" y="2845295"/>
                  <a:pt x="205682" y="2858264"/>
                </a:cubicBezTo>
                <a:lnTo>
                  <a:pt x="335186" y="3036368"/>
                </a:lnTo>
                <a:cubicBezTo>
                  <a:pt x="343157" y="3048312"/>
                  <a:pt x="342528" y="3060380"/>
                  <a:pt x="333707" y="3076292"/>
                </a:cubicBezTo>
                <a:lnTo>
                  <a:pt x="206876" y="3295452"/>
                </a:lnTo>
                <a:cubicBezTo>
                  <a:pt x="197868" y="3311152"/>
                  <a:pt x="190883" y="3325199"/>
                  <a:pt x="170334" y="3326912"/>
                </a:cubicBezTo>
                <a:lnTo>
                  <a:pt x="164568" y="3327177"/>
                </a:lnTo>
                <a:lnTo>
                  <a:pt x="163220" y="3327177"/>
                </a:lnTo>
                <a:lnTo>
                  <a:pt x="128864" y="3327177"/>
                </a:lnTo>
                <a:lnTo>
                  <a:pt x="0" y="3327177"/>
                </a:lnTo>
                <a:lnTo>
                  <a:pt x="0" y="3132247"/>
                </a:lnTo>
                <a:lnTo>
                  <a:pt x="43581" y="3056959"/>
                </a:lnTo>
                <a:lnTo>
                  <a:pt x="0" y="2997025"/>
                </a:lnTo>
                <a:close/>
                <a:moveTo>
                  <a:pt x="9022052" y="2645821"/>
                </a:moveTo>
                <a:lnTo>
                  <a:pt x="9023400" y="2645821"/>
                </a:lnTo>
                <a:lnTo>
                  <a:pt x="9057757" y="2645821"/>
                </a:lnTo>
                <a:lnTo>
                  <a:pt x="9144000" y="2645821"/>
                </a:lnTo>
                <a:lnTo>
                  <a:pt x="9144000" y="3141384"/>
                </a:lnTo>
                <a:lnTo>
                  <a:pt x="9057793" y="3141384"/>
                </a:lnTo>
                <a:lnTo>
                  <a:pt x="9023436" y="3141384"/>
                </a:lnTo>
                <a:lnTo>
                  <a:pt x="9022088" y="3141384"/>
                </a:lnTo>
                <a:cubicBezTo>
                  <a:pt x="9020908" y="3141291"/>
                  <a:pt x="9018326" y="3141360"/>
                  <a:pt x="9015743" y="3140944"/>
                </a:cubicBezTo>
                <a:cubicBezTo>
                  <a:pt x="8994666" y="3138781"/>
                  <a:pt x="8976581" y="3114893"/>
                  <a:pt x="8991905" y="3087343"/>
                </a:cubicBezTo>
                <a:lnTo>
                  <a:pt x="9117040" y="2871166"/>
                </a:lnTo>
                <a:lnTo>
                  <a:pt x="8990889" y="2697679"/>
                </a:lnTo>
                <a:cubicBezTo>
                  <a:pt x="8976990" y="2674405"/>
                  <a:pt x="8994630" y="2647972"/>
                  <a:pt x="9015707" y="2646185"/>
                </a:cubicBezTo>
                <a:cubicBezTo>
                  <a:pt x="9018290" y="2645841"/>
                  <a:pt x="9020872" y="2645898"/>
                  <a:pt x="9022052" y="2645821"/>
                </a:cubicBezTo>
                <a:close/>
                <a:moveTo>
                  <a:pt x="8066948" y="2645821"/>
                </a:moveTo>
                <a:lnTo>
                  <a:pt x="8068296" y="2645821"/>
                </a:lnTo>
                <a:lnTo>
                  <a:pt x="8102653" y="2645821"/>
                </a:lnTo>
                <a:lnTo>
                  <a:pt x="8247184" y="2645821"/>
                </a:lnTo>
                <a:lnTo>
                  <a:pt x="8281541" y="2645821"/>
                </a:lnTo>
                <a:lnTo>
                  <a:pt x="8282889" y="2645821"/>
                </a:lnTo>
                <a:lnTo>
                  <a:pt x="8288654" y="2646041"/>
                </a:lnTo>
                <a:cubicBezTo>
                  <a:pt x="8309203" y="2647455"/>
                  <a:pt x="8315029" y="2659502"/>
                  <a:pt x="8324038" y="2672471"/>
                </a:cubicBezTo>
                <a:lnTo>
                  <a:pt x="8453543" y="2850575"/>
                </a:lnTo>
                <a:cubicBezTo>
                  <a:pt x="8461514" y="2862519"/>
                  <a:pt x="8460885" y="2874587"/>
                  <a:pt x="8452064" y="2890499"/>
                </a:cubicBezTo>
                <a:lnTo>
                  <a:pt x="8325232" y="3109659"/>
                </a:lnTo>
                <a:cubicBezTo>
                  <a:pt x="8316224" y="3125359"/>
                  <a:pt x="8309239" y="3139406"/>
                  <a:pt x="8288690" y="3141119"/>
                </a:cubicBezTo>
                <a:lnTo>
                  <a:pt x="8282925" y="3141384"/>
                </a:lnTo>
                <a:lnTo>
                  <a:pt x="8281577" y="3141384"/>
                </a:lnTo>
                <a:lnTo>
                  <a:pt x="8247220" y="3141384"/>
                </a:lnTo>
                <a:lnTo>
                  <a:pt x="8102689" y="3141384"/>
                </a:lnTo>
                <a:lnTo>
                  <a:pt x="8068332" y="3141384"/>
                </a:lnTo>
                <a:lnTo>
                  <a:pt x="8066984" y="3141384"/>
                </a:lnTo>
                <a:cubicBezTo>
                  <a:pt x="8065805" y="3141291"/>
                  <a:pt x="8063222" y="3141360"/>
                  <a:pt x="8060639" y="3140944"/>
                </a:cubicBezTo>
                <a:cubicBezTo>
                  <a:pt x="8039562" y="3138781"/>
                  <a:pt x="8021477" y="3114893"/>
                  <a:pt x="8036802" y="3087343"/>
                </a:cubicBezTo>
                <a:lnTo>
                  <a:pt x="8161936" y="2871166"/>
                </a:lnTo>
                <a:lnTo>
                  <a:pt x="8035785" y="2697679"/>
                </a:lnTo>
                <a:cubicBezTo>
                  <a:pt x="8021887" y="2674405"/>
                  <a:pt x="8039526" y="2647972"/>
                  <a:pt x="8060603" y="2646185"/>
                </a:cubicBezTo>
                <a:cubicBezTo>
                  <a:pt x="8063186" y="2645841"/>
                  <a:pt x="8065769" y="2645898"/>
                  <a:pt x="8066948" y="2645821"/>
                </a:cubicBezTo>
                <a:close/>
                <a:moveTo>
                  <a:pt x="7111844" y="2645821"/>
                </a:moveTo>
                <a:lnTo>
                  <a:pt x="7113192" y="2645821"/>
                </a:lnTo>
                <a:lnTo>
                  <a:pt x="7147549" y="2645821"/>
                </a:lnTo>
                <a:lnTo>
                  <a:pt x="7292080" y="2645821"/>
                </a:lnTo>
                <a:lnTo>
                  <a:pt x="7326437" y="2645821"/>
                </a:lnTo>
                <a:lnTo>
                  <a:pt x="7327785" y="2645821"/>
                </a:lnTo>
                <a:lnTo>
                  <a:pt x="7333550" y="2646041"/>
                </a:lnTo>
                <a:cubicBezTo>
                  <a:pt x="7354100" y="2647455"/>
                  <a:pt x="7359926" y="2659502"/>
                  <a:pt x="7368934" y="2672471"/>
                </a:cubicBezTo>
                <a:lnTo>
                  <a:pt x="7498439" y="2850575"/>
                </a:lnTo>
                <a:cubicBezTo>
                  <a:pt x="7506410" y="2862519"/>
                  <a:pt x="7505781" y="2874587"/>
                  <a:pt x="7496960" y="2890499"/>
                </a:cubicBezTo>
                <a:lnTo>
                  <a:pt x="7370128" y="3109659"/>
                </a:lnTo>
                <a:cubicBezTo>
                  <a:pt x="7361120" y="3125359"/>
                  <a:pt x="7354136" y="3139406"/>
                  <a:pt x="7333586" y="3141119"/>
                </a:cubicBezTo>
                <a:lnTo>
                  <a:pt x="7327821" y="3141384"/>
                </a:lnTo>
                <a:lnTo>
                  <a:pt x="7326473" y="3141384"/>
                </a:lnTo>
                <a:lnTo>
                  <a:pt x="7292116" y="3141384"/>
                </a:lnTo>
                <a:lnTo>
                  <a:pt x="7147585" y="3141384"/>
                </a:lnTo>
                <a:lnTo>
                  <a:pt x="7113228" y="3141384"/>
                </a:lnTo>
                <a:lnTo>
                  <a:pt x="7111880" y="3141384"/>
                </a:lnTo>
                <a:cubicBezTo>
                  <a:pt x="7110701" y="3141291"/>
                  <a:pt x="7108118" y="3141360"/>
                  <a:pt x="7105535" y="3140944"/>
                </a:cubicBezTo>
                <a:cubicBezTo>
                  <a:pt x="7084458" y="3138781"/>
                  <a:pt x="7066373" y="3114893"/>
                  <a:pt x="7081698" y="3087343"/>
                </a:cubicBezTo>
                <a:lnTo>
                  <a:pt x="7206832" y="2871166"/>
                </a:lnTo>
                <a:lnTo>
                  <a:pt x="7080681" y="2697679"/>
                </a:lnTo>
                <a:cubicBezTo>
                  <a:pt x="7066783" y="2674405"/>
                  <a:pt x="7084422" y="2647972"/>
                  <a:pt x="7105499" y="2646185"/>
                </a:cubicBezTo>
                <a:cubicBezTo>
                  <a:pt x="7108082" y="2645841"/>
                  <a:pt x="7110665" y="2645898"/>
                  <a:pt x="7111844" y="2645821"/>
                </a:cubicBezTo>
                <a:close/>
                <a:moveTo>
                  <a:pt x="6156740" y="2645821"/>
                </a:moveTo>
                <a:lnTo>
                  <a:pt x="6158088" y="2645821"/>
                </a:lnTo>
                <a:lnTo>
                  <a:pt x="6192445" y="2645821"/>
                </a:lnTo>
                <a:lnTo>
                  <a:pt x="6336976" y="2645821"/>
                </a:lnTo>
                <a:lnTo>
                  <a:pt x="6371333" y="2645821"/>
                </a:lnTo>
                <a:lnTo>
                  <a:pt x="6372681" y="2645821"/>
                </a:lnTo>
                <a:lnTo>
                  <a:pt x="6378446" y="2646041"/>
                </a:lnTo>
                <a:cubicBezTo>
                  <a:pt x="6398996" y="2647455"/>
                  <a:pt x="6404822" y="2659502"/>
                  <a:pt x="6413830" y="2672471"/>
                </a:cubicBezTo>
                <a:lnTo>
                  <a:pt x="6543335" y="2850575"/>
                </a:lnTo>
                <a:cubicBezTo>
                  <a:pt x="6551306" y="2862519"/>
                  <a:pt x="6550677" y="2874587"/>
                  <a:pt x="6541856" y="2890499"/>
                </a:cubicBezTo>
                <a:lnTo>
                  <a:pt x="6415024" y="3109659"/>
                </a:lnTo>
                <a:cubicBezTo>
                  <a:pt x="6406016" y="3125359"/>
                  <a:pt x="6399032" y="3139406"/>
                  <a:pt x="6378482" y="3141119"/>
                </a:cubicBezTo>
                <a:lnTo>
                  <a:pt x="6372717" y="3141384"/>
                </a:lnTo>
                <a:lnTo>
                  <a:pt x="6371369" y="3141384"/>
                </a:lnTo>
                <a:lnTo>
                  <a:pt x="6337012" y="3141384"/>
                </a:lnTo>
                <a:lnTo>
                  <a:pt x="6192481" y="3141384"/>
                </a:lnTo>
                <a:lnTo>
                  <a:pt x="6158124" y="3141384"/>
                </a:lnTo>
                <a:lnTo>
                  <a:pt x="6156776" y="3141384"/>
                </a:lnTo>
                <a:cubicBezTo>
                  <a:pt x="6155597" y="3141291"/>
                  <a:pt x="6153014" y="3141360"/>
                  <a:pt x="6150431" y="3140944"/>
                </a:cubicBezTo>
                <a:cubicBezTo>
                  <a:pt x="6129354" y="3138781"/>
                  <a:pt x="6111269" y="3114893"/>
                  <a:pt x="6126594" y="3087343"/>
                </a:cubicBezTo>
                <a:lnTo>
                  <a:pt x="6251728" y="2871166"/>
                </a:lnTo>
                <a:lnTo>
                  <a:pt x="6125577" y="2697679"/>
                </a:lnTo>
                <a:cubicBezTo>
                  <a:pt x="6111679" y="2674405"/>
                  <a:pt x="6129318" y="2647972"/>
                  <a:pt x="6150395" y="2646185"/>
                </a:cubicBezTo>
                <a:cubicBezTo>
                  <a:pt x="6152978" y="2645841"/>
                  <a:pt x="6155561" y="2645898"/>
                  <a:pt x="6156740" y="2645821"/>
                </a:cubicBezTo>
                <a:close/>
                <a:moveTo>
                  <a:pt x="5201639" y="2645821"/>
                </a:moveTo>
                <a:lnTo>
                  <a:pt x="5202987" y="2645821"/>
                </a:lnTo>
                <a:lnTo>
                  <a:pt x="5237344" y="2645821"/>
                </a:lnTo>
                <a:lnTo>
                  <a:pt x="5381874" y="2645821"/>
                </a:lnTo>
                <a:lnTo>
                  <a:pt x="5416232" y="2645821"/>
                </a:lnTo>
                <a:lnTo>
                  <a:pt x="5417579" y="2645821"/>
                </a:lnTo>
                <a:lnTo>
                  <a:pt x="5423345" y="2646041"/>
                </a:lnTo>
                <a:cubicBezTo>
                  <a:pt x="5443894" y="2647455"/>
                  <a:pt x="5449720" y="2659502"/>
                  <a:pt x="5458728" y="2672471"/>
                </a:cubicBezTo>
                <a:lnTo>
                  <a:pt x="5588233" y="2850575"/>
                </a:lnTo>
                <a:cubicBezTo>
                  <a:pt x="5596203" y="2862519"/>
                  <a:pt x="5595576" y="2874587"/>
                  <a:pt x="5586753" y="2890499"/>
                </a:cubicBezTo>
                <a:lnTo>
                  <a:pt x="5459923" y="3109659"/>
                </a:lnTo>
                <a:cubicBezTo>
                  <a:pt x="5450915" y="3125359"/>
                  <a:pt x="5443930" y="3139406"/>
                  <a:pt x="5423381" y="3141119"/>
                </a:cubicBezTo>
                <a:lnTo>
                  <a:pt x="5417615" y="3141384"/>
                </a:lnTo>
                <a:lnTo>
                  <a:pt x="5416267" y="3141384"/>
                </a:lnTo>
                <a:lnTo>
                  <a:pt x="5381911" y="3141384"/>
                </a:lnTo>
                <a:lnTo>
                  <a:pt x="5237379" y="3141384"/>
                </a:lnTo>
                <a:lnTo>
                  <a:pt x="5203022" y="3141384"/>
                </a:lnTo>
                <a:lnTo>
                  <a:pt x="5201674" y="3141384"/>
                </a:lnTo>
                <a:cubicBezTo>
                  <a:pt x="5200496" y="3141291"/>
                  <a:pt x="5197913" y="3141360"/>
                  <a:pt x="5195331" y="3140944"/>
                </a:cubicBezTo>
                <a:cubicBezTo>
                  <a:pt x="5174253" y="3138781"/>
                  <a:pt x="5156169" y="3114893"/>
                  <a:pt x="5171492" y="3087343"/>
                </a:cubicBezTo>
                <a:lnTo>
                  <a:pt x="5296628" y="2871166"/>
                </a:lnTo>
                <a:lnTo>
                  <a:pt x="5170476" y="2697679"/>
                </a:lnTo>
                <a:cubicBezTo>
                  <a:pt x="5156577" y="2674405"/>
                  <a:pt x="5174218" y="2647972"/>
                  <a:pt x="5195293" y="2646185"/>
                </a:cubicBezTo>
                <a:cubicBezTo>
                  <a:pt x="5197877" y="2645841"/>
                  <a:pt x="5200458" y="2645898"/>
                  <a:pt x="5201639" y="2645821"/>
                </a:cubicBezTo>
                <a:close/>
                <a:moveTo>
                  <a:pt x="4246535" y="2645821"/>
                </a:moveTo>
                <a:lnTo>
                  <a:pt x="4247882" y="2645821"/>
                </a:lnTo>
                <a:lnTo>
                  <a:pt x="4282239" y="2645821"/>
                </a:lnTo>
                <a:lnTo>
                  <a:pt x="4426770" y="2645821"/>
                </a:lnTo>
                <a:lnTo>
                  <a:pt x="4461128" y="2645821"/>
                </a:lnTo>
                <a:lnTo>
                  <a:pt x="4462477" y="2645821"/>
                </a:lnTo>
                <a:lnTo>
                  <a:pt x="4468241" y="2646041"/>
                </a:lnTo>
                <a:cubicBezTo>
                  <a:pt x="4488791" y="2647455"/>
                  <a:pt x="4494617" y="2659502"/>
                  <a:pt x="4503624" y="2672471"/>
                </a:cubicBezTo>
                <a:lnTo>
                  <a:pt x="4633130" y="2850575"/>
                </a:lnTo>
                <a:cubicBezTo>
                  <a:pt x="4641100" y="2862519"/>
                  <a:pt x="4640472" y="2874587"/>
                  <a:pt x="4631652" y="2890499"/>
                </a:cubicBezTo>
                <a:lnTo>
                  <a:pt x="4504818" y="3109659"/>
                </a:lnTo>
                <a:cubicBezTo>
                  <a:pt x="4495810" y="3125359"/>
                  <a:pt x="4488827" y="3139406"/>
                  <a:pt x="4468276" y="3141119"/>
                </a:cubicBezTo>
                <a:lnTo>
                  <a:pt x="4462511" y="3141384"/>
                </a:lnTo>
                <a:lnTo>
                  <a:pt x="4461163" y="3141384"/>
                </a:lnTo>
                <a:lnTo>
                  <a:pt x="4426806" y="3141384"/>
                </a:lnTo>
                <a:lnTo>
                  <a:pt x="4282276" y="3141384"/>
                </a:lnTo>
                <a:lnTo>
                  <a:pt x="4247918" y="3141384"/>
                </a:lnTo>
                <a:lnTo>
                  <a:pt x="4246571" y="3141384"/>
                </a:lnTo>
                <a:cubicBezTo>
                  <a:pt x="4245390" y="3141291"/>
                  <a:pt x="4242808" y="3141360"/>
                  <a:pt x="4240226" y="3140944"/>
                </a:cubicBezTo>
                <a:cubicBezTo>
                  <a:pt x="4219148" y="3138781"/>
                  <a:pt x="4201063" y="3114893"/>
                  <a:pt x="4216387" y="3087343"/>
                </a:cubicBezTo>
                <a:lnTo>
                  <a:pt x="4341522" y="2871166"/>
                </a:lnTo>
                <a:lnTo>
                  <a:pt x="4215370" y="2697679"/>
                </a:lnTo>
                <a:cubicBezTo>
                  <a:pt x="4201472" y="2674405"/>
                  <a:pt x="4219113" y="2647972"/>
                  <a:pt x="4240189" y="2646185"/>
                </a:cubicBezTo>
                <a:cubicBezTo>
                  <a:pt x="4242772" y="2645841"/>
                  <a:pt x="4245354" y="2645898"/>
                  <a:pt x="4246535" y="2645821"/>
                </a:cubicBezTo>
                <a:close/>
                <a:moveTo>
                  <a:pt x="3291449" y="2645821"/>
                </a:moveTo>
                <a:lnTo>
                  <a:pt x="3292798" y="2645821"/>
                </a:lnTo>
                <a:lnTo>
                  <a:pt x="3327154" y="2645821"/>
                </a:lnTo>
                <a:lnTo>
                  <a:pt x="3471684" y="2645821"/>
                </a:lnTo>
                <a:lnTo>
                  <a:pt x="3506041" y="2645821"/>
                </a:lnTo>
                <a:lnTo>
                  <a:pt x="3507390" y="2645821"/>
                </a:lnTo>
                <a:lnTo>
                  <a:pt x="3513155" y="2646041"/>
                </a:lnTo>
                <a:cubicBezTo>
                  <a:pt x="3533705" y="2647455"/>
                  <a:pt x="3539531" y="2659502"/>
                  <a:pt x="3548540" y="2672471"/>
                </a:cubicBezTo>
                <a:lnTo>
                  <a:pt x="3678044" y="2850575"/>
                </a:lnTo>
                <a:cubicBezTo>
                  <a:pt x="3686015" y="2862519"/>
                  <a:pt x="3685386" y="2874587"/>
                  <a:pt x="3676567" y="2890499"/>
                </a:cubicBezTo>
                <a:lnTo>
                  <a:pt x="3549734" y="3109659"/>
                </a:lnTo>
                <a:cubicBezTo>
                  <a:pt x="3540727" y="3125359"/>
                  <a:pt x="3533741" y="3139406"/>
                  <a:pt x="3513191" y="3141119"/>
                </a:cubicBezTo>
                <a:lnTo>
                  <a:pt x="3507427" y="3141384"/>
                </a:lnTo>
                <a:lnTo>
                  <a:pt x="3506077" y="3141384"/>
                </a:lnTo>
                <a:lnTo>
                  <a:pt x="3471721" y="3141384"/>
                </a:lnTo>
                <a:lnTo>
                  <a:pt x="3327191" y="3141384"/>
                </a:lnTo>
                <a:lnTo>
                  <a:pt x="3292835" y="3141384"/>
                </a:lnTo>
                <a:lnTo>
                  <a:pt x="3291486" y="3141384"/>
                </a:lnTo>
                <a:cubicBezTo>
                  <a:pt x="3290307" y="3141291"/>
                  <a:pt x="3287724" y="3141360"/>
                  <a:pt x="3285142" y="3140944"/>
                </a:cubicBezTo>
                <a:cubicBezTo>
                  <a:pt x="3264064" y="3138781"/>
                  <a:pt x="3245980" y="3114893"/>
                  <a:pt x="3261304" y="3087343"/>
                </a:cubicBezTo>
                <a:lnTo>
                  <a:pt x="3386438" y="2871166"/>
                </a:lnTo>
                <a:lnTo>
                  <a:pt x="3260288" y="2697679"/>
                </a:lnTo>
                <a:cubicBezTo>
                  <a:pt x="3246388" y="2674405"/>
                  <a:pt x="3264029" y="2647972"/>
                  <a:pt x="3285106" y="2646185"/>
                </a:cubicBezTo>
                <a:cubicBezTo>
                  <a:pt x="3287689" y="2645841"/>
                  <a:pt x="3290270" y="2645898"/>
                  <a:pt x="3291449" y="2645821"/>
                </a:cubicBezTo>
                <a:close/>
                <a:moveTo>
                  <a:pt x="2336347" y="2645821"/>
                </a:moveTo>
                <a:lnTo>
                  <a:pt x="2337695" y="2645821"/>
                </a:lnTo>
                <a:lnTo>
                  <a:pt x="2372052" y="2645821"/>
                </a:lnTo>
                <a:lnTo>
                  <a:pt x="2516583" y="2645821"/>
                </a:lnTo>
                <a:lnTo>
                  <a:pt x="2550941" y="2645821"/>
                </a:lnTo>
                <a:lnTo>
                  <a:pt x="2552289" y="2645821"/>
                </a:lnTo>
                <a:lnTo>
                  <a:pt x="2558055" y="2646041"/>
                </a:lnTo>
                <a:cubicBezTo>
                  <a:pt x="2578604" y="2647455"/>
                  <a:pt x="2584430" y="2659502"/>
                  <a:pt x="2593438" y="2672471"/>
                </a:cubicBezTo>
                <a:lnTo>
                  <a:pt x="2722943" y="2850575"/>
                </a:lnTo>
                <a:cubicBezTo>
                  <a:pt x="2730916" y="2862519"/>
                  <a:pt x="2730285" y="2874587"/>
                  <a:pt x="2721465" y="2890499"/>
                </a:cubicBezTo>
                <a:lnTo>
                  <a:pt x="2594634" y="3109659"/>
                </a:lnTo>
                <a:cubicBezTo>
                  <a:pt x="2585624" y="3125359"/>
                  <a:pt x="2578640" y="3139406"/>
                  <a:pt x="2558090" y="3141119"/>
                </a:cubicBezTo>
                <a:lnTo>
                  <a:pt x="2552324" y="3141384"/>
                </a:lnTo>
                <a:lnTo>
                  <a:pt x="2550977" y="3141384"/>
                </a:lnTo>
                <a:lnTo>
                  <a:pt x="2516620" y="3141384"/>
                </a:lnTo>
                <a:lnTo>
                  <a:pt x="2372088" y="3141384"/>
                </a:lnTo>
                <a:lnTo>
                  <a:pt x="2337731" y="3141384"/>
                </a:lnTo>
                <a:lnTo>
                  <a:pt x="2336384" y="3141384"/>
                </a:lnTo>
                <a:cubicBezTo>
                  <a:pt x="2335203" y="3141291"/>
                  <a:pt x="2332621" y="3141360"/>
                  <a:pt x="2330039" y="3140944"/>
                </a:cubicBezTo>
                <a:cubicBezTo>
                  <a:pt x="2308962" y="3138781"/>
                  <a:pt x="2290876" y="3114893"/>
                  <a:pt x="2306201" y="3087343"/>
                </a:cubicBezTo>
                <a:lnTo>
                  <a:pt x="2431337" y="2871166"/>
                </a:lnTo>
                <a:lnTo>
                  <a:pt x="2305184" y="2697679"/>
                </a:lnTo>
                <a:cubicBezTo>
                  <a:pt x="2291287" y="2674405"/>
                  <a:pt x="2308924" y="2647972"/>
                  <a:pt x="2330002" y="2646185"/>
                </a:cubicBezTo>
                <a:cubicBezTo>
                  <a:pt x="2332584" y="2645841"/>
                  <a:pt x="2335169" y="2645898"/>
                  <a:pt x="2336347" y="2645821"/>
                </a:cubicBezTo>
                <a:close/>
                <a:moveTo>
                  <a:pt x="1381247" y="2645821"/>
                </a:moveTo>
                <a:lnTo>
                  <a:pt x="1382594" y="2645821"/>
                </a:lnTo>
                <a:lnTo>
                  <a:pt x="1416953" y="2645821"/>
                </a:lnTo>
                <a:lnTo>
                  <a:pt x="1561482" y="2645821"/>
                </a:lnTo>
                <a:lnTo>
                  <a:pt x="1595839" y="2645821"/>
                </a:lnTo>
                <a:lnTo>
                  <a:pt x="1597187" y="2645821"/>
                </a:lnTo>
                <a:lnTo>
                  <a:pt x="1602952" y="2646041"/>
                </a:lnTo>
                <a:cubicBezTo>
                  <a:pt x="1623502" y="2647455"/>
                  <a:pt x="1629329" y="2659502"/>
                  <a:pt x="1638336" y="2672471"/>
                </a:cubicBezTo>
                <a:lnTo>
                  <a:pt x="1767842" y="2850575"/>
                </a:lnTo>
                <a:cubicBezTo>
                  <a:pt x="1775813" y="2862519"/>
                  <a:pt x="1775183" y="2874587"/>
                  <a:pt x="1766363" y="2890499"/>
                </a:cubicBezTo>
                <a:lnTo>
                  <a:pt x="1639530" y="3109659"/>
                </a:lnTo>
                <a:cubicBezTo>
                  <a:pt x="1630522" y="3125359"/>
                  <a:pt x="1623538" y="3139406"/>
                  <a:pt x="1602988" y="3141119"/>
                </a:cubicBezTo>
                <a:lnTo>
                  <a:pt x="1597222" y="3141384"/>
                </a:lnTo>
                <a:lnTo>
                  <a:pt x="1595876" y="3141384"/>
                </a:lnTo>
                <a:lnTo>
                  <a:pt x="1561518" y="3141384"/>
                </a:lnTo>
                <a:lnTo>
                  <a:pt x="1416988" y="3141384"/>
                </a:lnTo>
                <a:lnTo>
                  <a:pt x="1382630" y="3141384"/>
                </a:lnTo>
                <a:lnTo>
                  <a:pt x="1381282" y="3141384"/>
                </a:lnTo>
                <a:cubicBezTo>
                  <a:pt x="1380104" y="3141291"/>
                  <a:pt x="1377520" y="3141360"/>
                  <a:pt x="1374938" y="3140944"/>
                </a:cubicBezTo>
                <a:cubicBezTo>
                  <a:pt x="1353861" y="3138781"/>
                  <a:pt x="1335776" y="3114893"/>
                  <a:pt x="1351101" y="3087343"/>
                </a:cubicBezTo>
                <a:lnTo>
                  <a:pt x="1476236" y="2871166"/>
                </a:lnTo>
                <a:lnTo>
                  <a:pt x="1350085" y="2697679"/>
                </a:lnTo>
                <a:cubicBezTo>
                  <a:pt x="1336185" y="2674405"/>
                  <a:pt x="1353825" y="2647972"/>
                  <a:pt x="1374902" y="2646185"/>
                </a:cubicBezTo>
                <a:cubicBezTo>
                  <a:pt x="1377485" y="2645841"/>
                  <a:pt x="1380067" y="2645898"/>
                  <a:pt x="1381247" y="2645821"/>
                </a:cubicBezTo>
                <a:close/>
                <a:moveTo>
                  <a:pt x="426143" y="2645821"/>
                </a:moveTo>
                <a:lnTo>
                  <a:pt x="427491" y="2645821"/>
                </a:lnTo>
                <a:lnTo>
                  <a:pt x="461848" y="2645821"/>
                </a:lnTo>
                <a:lnTo>
                  <a:pt x="606378" y="2645821"/>
                </a:lnTo>
                <a:lnTo>
                  <a:pt x="640736" y="2645821"/>
                </a:lnTo>
                <a:lnTo>
                  <a:pt x="642083" y="2645821"/>
                </a:lnTo>
                <a:lnTo>
                  <a:pt x="647848" y="2646041"/>
                </a:lnTo>
                <a:cubicBezTo>
                  <a:pt x="668398" y="2647455"/>
                  <a:pt x="674224" y="2659502"/>
                  <a:pt x="683232" y="2672471"/>
                </a:cubicBezTo>
                <a:lnTo>
                  <a:pt x="812737" y="2850575"/>
                </a:lnTo>
                <a:cubicBezTo>
                  <a:pt x="820708" y="2862519"/>
                  <a:pt x="820079" y="2874587"/>
                  <a:pt x="811258" y="2890499"/>
                </a:cubicBezTo>
                <a:lnTo>
                  <a:pt x="684427" y="3109659"/>
                </a:lnTo>
                <a:cubicBezTo>
                  <a:pt x="675419" y="3125359"/>
                  <a:pt x="668434" y="3139406"/>
                  <a:pt x="647885" y="3141119"/>
                </a:cubicBezTo>
                <a:lnTo>
                  <a:pt x="642119" y="3141384"/>
                </a:lnTo>
                <a:lnTo>
                  <a:pt x="640771" y="3141384"/>
                </a:lnTo>
                <a:lnTo>
                  <a:pt x="606414" y="3141384"/>
                </a:lnTo>
                <a:lnTo>
                  <a:pt x="461884" y="3141384"/>
                </a:lnTo>
                <a:lnTo>
                  <a:pt x="427527" y="3141384"/>
                </a:lnTo>
                <a:lnTo>
                  <a:pt x="426179" y="3141384"/>
                </a:lnTo>
                <a:cubicBezTo>
                  <a:pt x="424999" y="3141291"/>
                  <a:pt x="422417" y="3141360"/>
                  <a:pt x="419834" y="3140944"/>
                </a:cubicBezTo>
                <a:cubicBezTo>
                  <a:pt x="398757" y="3138781"/>
                  <a:pt x="380672" y="3114893"/>
                  <a:pt x="395997" y="3087343"/>
                </a:cubicBezTo>
                <a:lnTo>
                  <a:pt x="521131" y="2871166"/>
                </a:lnTo>
                <a:lnTo>
                  <a:pt x="394980" y="2697679"/>
                </a:lnTo>
                <a:cubicBezTo>
                  <a:pt x="381082" y="2674405"/>
                  <a:pt x="398721" y="2647972"/>
                  <a:pt x="419798" y="2646185"/>
                </a:cubicBezTo>
                <a:cubicBezTo>
                  <a:pt x="422381" y="2645841"/>
                  <a:pt x="424963" y="2645898"/>
                  <a:pt x="426143" y="2645821"/>
                </a:cubicBezTo>
                <a:close/>
                <a:moveTo>
                  <a:pt x="0" y="2274624"/>
                </a:moveTo>
                <a:lnTo>
                  <a:pt x="128828" y="2274624"/>
                </a:lnTo>
                <a:lnTo>
                  <a:pt x="163184" y="2274624"/>
                </a:lnTo>
                <a:lnTo>
                  <a:pt x="164532" y="2274624"/>
                </a:lnTo>
                <a:lnTo>
                  <a:pt x="170297" y="2274844"/>
                </a:lnTo>
                <a:cubicBezTo>
                  <a:pt x="190847" y="2276258"/>
                  <a:pt x="196674" y="2288305"/>
                  <a:pt x="205682" y="2301274"/>
                </a:cubicBezTo>
                <a:lnTo>
                  <a:pt x="335186" y="2479360"/>
                </a:lnTo>
                <a:cubicBezTo>
                  <a:pt x="343157" y="2491304"/>
                  <a:pt x="342528" y="2503372"/>
                  <a:pt x="333707" y="2519284"/>
                </a:cubicBezTo>
                <a:lnTo>
                  <a:pt x="206876" y="2738444"/>
                </a:lnTo>
                <a:cubicBezTo>
                  <a:pt x="197868" y="2754144"/>
                  <a:pt x="190883" y="2768191"/>
                  <a:pt x="170334" y="2769904"/>
                </a:cubicBezTo>
                <a:lnTo>
                  <a:pt x="164568" y="2770169"/>
                </a:lnTo>
                <a:lnTo>
                  <a:pt x="163220" y="2770169"/>
                </a:lnTo>
                <a:lnTo>
                  <a:pt x="128864" y="2770169"/>
                </a:lnTo>
                <a:lnTo>
                  <a:pt x="0" y="2770169"/>
                </a:lnTo>
                <a:lnTo>
                  <a:pt x="0" y="2575240"/>
                </a:lnTo>
                <a:lnTo>
                  <a:pt x="43581" y="2499951"/>
                </a:lnTo>
                <a:lnTo>
                  <a:pt x="0" y="2440017"/>
                </a:lnTo>
                <a:close/>
                <a:moveTo>
                  <a:pt x="903694" y="2274623"/>
                </a:moveTo>
                <a:lnTo>
                  <a:pt x="905042" y="2274623"/>
                </a:lnTo>
                <a:lnTo>
                  <a:pt x="939399" y="2274623"/>
                </a:lnTo>
                <a:lnTo>
                  <a:pt x="1083930" y="2274623"/>
                </a:lnTo>
                <a:lnTo>
                  <a:pt x="1118287" y="2274623"/>
                </a:lnTo>
                <a:lnTo>
                  <a:pt x="1119635" y="2274623"/>
                </a:lnTo>
                <a:lnTo>
                  <a:pt x="1125400" y="2274842"/>
                </a:lnTo>
                <a:cubicBezTo>
                  <a:pt x="1145950" y="2276257"/>
                  <a:pt x="1151776" y="2288304"/>
                  <a:pt x="1160786" y="2301272"/>
                </a:cubicBezTo>
                <a:lnTo>
                  <a:pt x="1290290" y="2479360"/>
                </a:lnTo>
                <a:cubicBezTo>
                  <a:pt x="1298261" y="2491304"/>
                  <a:pt x="1297631" y="2503372"/>
                  <a:pt x="1288812" y="2519284"/>
                </a:cubicBezTo>
                <a:lnTo>
                  <a:pt x="1161979" y="2738444"/>
                </a:lnTo>
                <a:cubicBezTo>
                  <a:pt x="1152970" y="2754144"/>
                  <a:pt x="1145987" y="2768191"/>
                  <a:pt x="1125437" y="2769904"/>
                </a:cubicBezTo>
                <a:lnTo>
                  <a:pt x="1119671" y="2770169"/>
                </a:lnTo>
                <a:lnTo>
                  <a:pt x="1118324" y="2770169"/>
                </a:lnTo>
                <a:lnTo>
                  <a:pt x="1083967" y="2770169"/>
                </a:lnTo>
                <a:lnTo>
                  <a:pt x="939435" y="2770169"/>
                </a:lnTo>
                <a:lnTo>
                  <a:pt x="905078" y="2770169"/>
                </a:lnTo>
                <a:lnTo>
                  <a:pt x="903730" y="2770169"/>
                </a:lnTo>
                <a:cubicBezTo>
                  <a:pt x="902550" y="2770076"/>
                  <a:pt x="899968" y="2770145"/>
                  <a:pt x="897385" y="2769729"/>
                </a:cubicBezTo>
                <a:cubicBezTo>
                  <a:pt x="876308" y="2767566"/>
                  <a:pt x="858223" y="2743678"/>
                  <a:pt x="873547" y="2716128"/>
                </a:cubicBezTo>
                <a:lnTo>
                  <a:pt x="998682" y="2499951"/>
                </a:lnTo>
                <a:lnTo>
                  <a:pt x="872531" y="2326464"/>
                </a:lnTo>
                <a:cubicBezTo>
                  <a:pt x="858632" y="2303207"/>
                  <a:pt x="876272" y="2276773"/>
                  <a:pt x="897349" y="2274987"/>
                </a:cubicBezTo>
                <a:cubicBezTo>
                  <a:pt x="899931" y="2274643"/>
                  <a:pt x="902514" y="2274699"/>
                  <a:pt x="903694" y="2274623"/>
                </a:cubicBezTo>
                <a:close/>
                <a:moveTo>
                  <a:pt x="1858797" y="2274622"/>
                </a:moveTo>
                <a:lnTo>
                  <a:pt x="1860146" y="2274622"/>
                </a:lnTo>
                <a:lnTo>
                  <a:pt x="1894503" y="2274622"/>
                </a:lnTo>
                <a:lnTo>
                  <a:pt x="2039033" y="2274622"/>
                </a:lnTo>
                <a:lnTo>
                  <a:pt x="2073390" y="2274622"/>
                </a:lnTo>
                <a:lnTo>
                  <a:pt x="2074737" y="2274622"/>
                </a:lnTo>
                <a:lnTo>
                  <a:pt x="2080503" y="2274841"/>
                </a:lnTo>
                <a:cubicBezTo>
                  <a:pt x="2101050" y="2276255"/>
                  <a:pt x="2106878" y="2288302"/>
                  <a:pt x="2115886" y="2301271"/>
                </a:cubicBezTo>
                <a:lnTo>
                  <a:pt x="2245389" y="2479360"/>
                </a:lnTo>
                <a:cubicBezTo>
                  <a:pt x="2253363" y="2491304"/>
                  <a:pt x="2252735" y="2503372"/>
                  <a:pt x="2243912" y="2519284"/>
                </a:cubicBezTo>
                <a:lnTo>
                  <a:pt x="2117080" y="2738444"/>
                </a:lnTo>
                <a:cubicBezTo>
                  <a:pt x="2108071" y="2754144"/>
                  <a:pt x="2101088" y="2768191"/>
                  <a:pt x="2080539" y="2769904"/>
                </a:cubicBezTo>
                <a:lnTo>
                  <a:pt x="2074774" y="2770169"/>
                </a:lnTo>
                <a:lnTo>
                  <a:pt x="2073426" y="2770169"/>
                </a:lnTo>
                <a:lnTo>
                  <a:pt x="2039069" y="2770169"/>
                </a:lnTo>
                <a:lnTo>
                  <a:pt x="1894538" y="2770169"/>
                </a:lnTo>
                <a:lnTo>
                  <a:pt x="1860181" y="2770169"/>
                </a:lnTo>
                <a:lnTo>
                  <a:pt x="1858834" y="2770169"/>
                </a:lnTo>
                <a:cubicBezTo>
                  <a:pt x="1857655" y="2770076"/>
                  <a:pt x="1855071" y="2770145"/>
                  <a:pt x="1852489" y="2769729"/>
                </a:cubicBezTo>
                <a:cubicBezTo>
                  <a:pt x="1831412" y="2767566"/>
                  <a:pt x="1813327" y="2743678"/>
                  <a:pt x="1828651" y="2716128"/>
                </a:cubicBezTo>
                <a:lnTo>
                  <a:pt x="1953786" y="2499951"/>
                </a:lnTo>
                <a:lnTo>
                  <a:pt x="1827635" y="2326464"/>
                </a:lnTo>
                <a:cubicBezTo>
                  <a:pt x="1813736" y="2303205"/>
                  <a:pt x="1831376" y="2276772"/>
                  <a:pt x="1852453" y="2274985"/>
                </a:cubicBezTo>
                <a:cubicBezTo>
                  <a:pt x="1855035" y="2274641"/>
                  <a:pt x="1857618" y="2274698"/>
                  <a:pt x="1858797" y="2274622"/>
                </a:cubicBezTo>
                <a:close/>
                <a:moveTo>
                  <a:pt x="2813898" y="2274620"/>
                </a:moveTo>
                <a:lnTo>
                  <a:pt x="2815247" y="2274620"/>
                </a:lnTo>
                <a:lnTo>
                  <a:pt x="2849605" y="2274620"/>
                </a:lnTo>
                <a:lnTo>
                  <a:pt x="2994136" y="2274620"/>
                </a:lnTo>
                <a:lnTo>
                  <a:pt x="3028494" y="2274620"/>
                </a:lnTo>
                <a:lnTo>
                  <a:pt x="3029842" y="2274620"/>
                </a:lnTo>
                <a:lnTo>
                  <a:pt x="3035607" y="2274840"/>
                </a:lnTo>
                <a:cubicBezTo>
                  <a:pt x="3056157" y="2276254"/>
                  <a:pt x="3061984" y="2288301"/>
                  <a:pt x="3070994" y="2301270"/>
                </a:cubicBezTo>
                <a:lnTo>
                  <a:pt x="3200497" y="2479360"/>
                </a:lnTo>
                <a:cubicBezTo>
                  <a:pt x="3208467" y="2491304"/>
                  <a:pt x="3207835" y="2503372"/>
                  <a:pt x="3199016" y="2519284"/>
                </a:cubicBezTo>
                <a:lnTo>
                  <a:pt x="3072186" y="2738444"/>
                </a:lnTo>
                <a:cubicBezTo>
                  <a:pt x="3063178" y="2754144"/>
                  <a:pt x="3056193" y="2768191"/>
                  <a:pt x="3035642" y="2769904"/>
                </a:cubicBezTo>
                <a:lnTo>
                  <a:pt x="3029878" y="2770169"/>
                </a:lnTo>
                <a:lnTo>
                  <a:pt x="3028531" y="2770169"/>
                </a:lnTo>
                <a:lnTo>
                  <a:pt x="2994171" y="2770169"/>
                </a:lnTo>
                <a:lnTo>
                  <a:pt x="2849642" y="2770169"/>
                </a:lnTo>
                <a:lnTo>
                  <a:pt x="2815283" y="2770169"/>
                </a:lnTo>
                <a:lnTo>
                  <a:pt x="2813936" y="2770169"/>
                </a:lnTo>
                <a:cubicBezTo>
                  <a:pt x="2812756" y="2770076"/>
                  <a:pt x="2810173" y="2770145"/>
                  <a:pt x="2807590" y="2769729"/>
                </a:cubicBezTo>
                <a:cubicBezTo>
                  <a:pt x="2786515" y="2767566"/>
                  <a:pt x="2768430" y="2743678"/>
                  <a:pt x="2783753" y="2716128"/>
                </a:cubicBezTo>
                <a:lnTo>
                  <a:pt x="2908887" y="2499951"/>
                </a:lnTo>
                <a:lnTo>
                  <a:pt x="2782736" y="2326464"/>
                </a:lnTo>
                <a:cubicBezTo>
                  <a:pt x="2768838" y="2303204"/>
                  <a:pt x="2786477" y="2276770"/>
                  <a:pt x="2807556" y="2274984"/>
                </a:cubicBezTo>
                <a:cubicBezTo>
                  <a:pt x="2810139" y="2274640"/>
                  <a:pt x="2812722" y="2274697"/>
                  <a:pt x="2813898" y="2274620"/>
                </a:cubicBezTo>
                <a:close/>
                <a:moveTo>
                  <a:pt x="3769001" y="2274619"/>
                </a:moveTo>
                <a:lnTo>
                  <a:pt x="3770348" y="2274619"/>
                </a:lnTo>
                <a:lnTo>
                  <a:pt x="3804707" y="2274619"/>
                </a:lnTo>
                <a:lnTo>
                  <a:pt x="3949235" y="2274619"/>
                </a:lnTo>
                <a:lnTo>
                  <a:pt x="3983594" y="2274619"/>
                </a:lnTo>
                <a:lnTo>
                  <a:pt x="3984940" y="2274619"/>
                </a:lnTo>
                <a:lnTo>
                  <a:pt x="3990704" y="2274838"/>
                </a:lnTo>
                <a:cubicBezTo>
                  <a:pt x="4011255" y="2276252"/>
                  <a:pt x="4017081" y="2288299"/>
                  <a:pt x="4026089" y="2301268"/>
                </a:cubicBezTo>
                <a:lnTo>
                  <a:pt x="4155595" y="2479360"/>
                </a:lnTo>
                <a:cubicBezTo>
                  <a:pt x="4163566" y="2491304"/>
                  <a:pt x="4162936" y="2503372"/>
                  <a:pt x="4154115" y="2519284"/>
                </a:cubicBezTo>
                <a:lnTo>
                  <a:pt x="4027283" y="2738444"/>
                </a:lnTo>
                <a:cubicBezTo>
                  <a:pt x="4018277" y="2754144"/>
                  <a:pt x="4011292" y="2768191"/>
                  <a:pt x="3990741" y="2769904"/>
                </a:cubicBezTo>
                <a:lnTo>
                  <a:pt x="3984976" y="2770169"/>
                </a:lnTo>
                <a:lnTo>
                  <a:pt x="3983627" y="2770169"/>
                </a:lnTo>
                <a:lnTo>
                  <a:pt x="3949271" y="2770169"/>
                </a:lnTo>
                <a:lnTo>
                  <a:pt x="3804743" y="2770169"/>
                </a:lnTo>
                <a:lnTo>
                  <a:pt x="3770384" y="2770169"/>
                </a:lnTo>
                <a:lnTo>
                  <a:pt x="3769036" y="2770169"/>
                </a:lnTo>
                <a:cubicBezTo>
                  <a:pt x="3767858" y="2770076"/>
                  <a:pt x="3765276" y="2770145"/>
                  <a:pt x="3762692" y="2769729"/>
                </a:cubicBezTo>
                <a:cubicBezTo>
                  <a:pt x="3741615" y="2767566"/>
                  <a:pt x="3723530" y="2743678"/>
                  <a:pt x="3738855" y="2716128"/>
                </a:cubicBezTo>
                <a:lnTo>
                  <a:pt x="3863989" y="2499951"/>
                </a:lnTo>
                <a:lnTo>
                  <a:pt x="3737838" y="2326464"/>
                </a:lnTo>
                <a:cubicBezTo>
                  <a:pt x="3723939" y="2303202"/>
                  <a:pt x="3741578" y="2276769"/>
                  <a:pt x="3762656" y="2274982"/>
                </a:cubicBezTo>
                <a:cubicBezTo>
                  <a:pt x="3765237" y="2274638"/>
                  <a:pt x="3767822" y="2274695"/>
                  <a:pt x="3769001" y="2274619"/>
                </a:cubicBezTo>
                <a:close/>
                <a:moveTo>
                  <a:pt x="4724086" y="2274617"/>
                </a:moveTo>
                <a:lnTo>
                  <a:pt x="4725437" y="2274617"/>
                </a:lnTo>
                <a:lnTo>
                  <a:pt x="4759792" y="2274617"/>
                </a:lnTo>
                <a:lnTo>
                  <a:pt x="4904320" y="2274617"/>
                </a:lnTo>
                <a:lnTo>
                  <a:pt x="4938679" y="2274617"/>
                </a:lnTo>
                <a:lnTo>
                  <a:pt x="4940026" y="2274617"/>
                </a:lnTo>
                <a:lnTo>
                  <a:pt x="4945794" y="2274837"/>
                </a:lnTo>
                <a:cubicBezTo>
                  <a:pt x="4966342" y="2276251"/>
                  <a:pt x="4972168" y="2288298"/>
                  <a:pt x="4981175" y="2301267"/>
                </a:cubicBezTo>
                <a:lnTo>
                  <a:pt x="5110683" y="2479360"/>
                </a:lnTo>
                <a:cubicBezTo>
                  <a:pt x="5118652" y="2491304"/>
                  <a:pt x="5118023" y="2503372"/>
                  <a:pt x="5109202" y="2519284"/>
                </a:cubicBezTo>
                <a:lnTo>
                  <a:pt x="4982371" y="2738444"/>
                </a:lnTo>
                <a:cubicBezTo>
                  <a:pt x="4973363" y="2754144"/>
                  <a:pt x="4966378" y="2768191"/>
                  <a:pt x="4945827" y="2769904"/>
                </a:cubicBezTo>
                <a:lnTo>
                  <a:pt x="4940062" y="2770169"/>
                </a:lnTo>
                <a:lnTo>
                  <a:pt x="4938714" y="2770169"/>
                </a:lnTo>
                <a:lnTo>
                  <a:pt x="4904357" y="2770169"/>
                </a:lnTo>
                <a:lnTo>
                  <a:pt x="4759827" y="2770169"/>
                </a:lnTo>
                <a:lnTo>
                  <a:pt x="4725471" y="2770169"/>
                </a:lnTo>
                <a:lnTo>
                  <a:pt x="4724123" y="2770169"/>
                </a:lnTo>
                <a:cubicBezTo>
                  <a:pt x="4722944" y="2770076"/>
                  <a:pt x="4720361" y="2770145"/>
                  <a:pt x="4717779" y="2769729"/>
                </a:cubicBezTo>
                <a:cubicBezTo>
                  <a:pt x="4696701" y="2767566"/>
                  <a:pt x="4678617" y="2743678"/>
                  <a:pt x="4693939" y="2716128"/>
                </a:cubicBezTo>
                <a:lnTo>
                  <a:pt x="4819075" y="2499951"/>
                </a:lnTo>
                <a:lnTo>
                  <a:pt x="4692923" y="2326464"/>
                </a:lnTo>
                <a:cubicBezTo>
                  <a:pt x="4679026" y="2303201"/>
                  <a:pt x="4696664" y="2276768"/>
                  <a:pt x="4717742" y="2274981"/>
                </a:cubicBezTo>
                <a:cubicBezTo>
                  <a:pt x="4720324" y="2274637"/>
                  <a:pt x="4722907" y="2274694"/>
                  <a:pt x="4724086" y="2274617"/>
                </a:cubicBezTo>
                <a:close/>
                <a:moveTo>
                  <a:pt x="5679190" y="2274616"/>
                </a:moveTo>
                <a:lnTo>
                  <a:pt x="5680538" y="2274616"/>
                </a:lnTo>
                <a:lnTo>
                  <a:pt x="5714894" y="2274616"/>
                </a:lnTo>
                <a:lnTo>
                  <a:pt x="5859424" y="2274616"/>
                </a:lnTo>
                <a:lnTo>
                  <a:pt x="5893783" y="2274616"/>
                </a:lnTo>
                <a:lnTo>
                  <a:pt x="5895129" y="2274616"/>
                </a:lnTo>
                <a:lnTo>
                  <a:pt x="5900894" y="2274835"/>
                </a:lnTo>
                <a:cubicBezTo>
                  <a:pt x="5921444" y="2276250"/>
                  <a:pt x="5927271" y="2288297"/>
                  <a:pt x="5936279" y="2301265"/>
                </a:cubicBezTo>
                <a:lnTo>
                  <a:pt x="6065783" y="2479360"/>
                </a:lnTo>
                <a:cubicBezTo>
                  <a:pt x="6073755" y="2491304"/>
                  <a:pt x="6073125" y="2503372"/>
                  <a:pt x="6064305" y="2519284"/>
                </a:cubicBezTo>
                <a:lnTo>
                  <a:pt x="5937473" y="2738444"/>
                </a:lnTo>
                <a:cubicBezTo>
                  <a:pt x="5928465" y="2754144"/>
                  <a:pt x="5921480" y="2768191"/>
                  <a:pt x="5900931" y="2769904"/>
                </a:cubicBezTo>
                <a:lnTo>
                  <a:pt x="5895165" y="2770169"/>
                </a:lnTo>
                <a:lnTo>
                  <a:pt x="5893817" y="2770169"/>
                </a:lnTo>
                <a:lnTo>
                  <a:pt x="5859463" y="2770169"/>
                </a:lnTo>
                <a:lnTo>
                  <a:pt x="5714930" y="2770169"/>
                </a:lnTo>
                <a:lnTo>
                  <a:pt x="5680574" y="2770169"/>
                </a:lnTo>
                <a:lnTo>
                  <a:pt x="5679225" y="2770169"/>
                </a:lnTo>
                <a:cubicBezTo>
                  <a:pt x="5678046" y="2770076"/>
                  <a:pt x="5675463" y="2770145"/>
                  <a:pt x="5672881" y="2769729"/>
                </a:cubicBezTo>
                <a:cubicBezTo>
                  <a:pt x="5651804" y="2767566"/>
                  <a:pt x="5633718" y="2743678"/>
                  <a:pt x="5649042" y="2716128"/>
                </a:cubicBezTo>
                <a:lnTo>
                  <a:pt x="5774176" y="2499951"/>
                </a:lnTo>
                <a:lnTo>
                  <a:pt x="5648026" y="2326464"/>
                </a:lnTo>
                <a:cubicBezTo>
                  <a:pt x="5634127" y="2303199"/>
                  <a:pt x="5651768" y="2276766"/>
                  <a:pt x="5672845" y="2274980"/>
                </a:cubicBezTo>
                <a:cubicBezTo>
                  <a:pt x="5675428" y="2274636"/>
                  <a:pt x="5678010" y="2274692"/>
                  <a:pt x="5679190" y="2274616"/>
                </a:cubicBezTo>
                <a:close/>
                <a:moveTo>
                  <a:pt x="6634292" y="2274615"/>
                </a:moveTo>
                <a:lnTo>
                  <a:pt x="6635640" y="2274615"/>
                </a:lnTo>
                <a:lnTo>
                  <a:pt x="6669997" y="2274615"/>
                </a:lnTo>
                <a:lnTo>
                  <a:pt x="6814528" y="2274615"/>
                </a:lnTo>
                <a:lnTo>
                  <a:pt x="6848885" y="2274615"/>
                </a:lnTo>
                <a:lnTo>
                  <a:pt x="6850233" y="2274615"/>
                </a:lnTo>
                <a:lnTo>
                  <a:pt x="6855998" y="2274834"/>
                </a:lnTo>
                <a:cubicBezTo>
                  <a:pt x="6876548" y="2276248"/>
                  <a:pt x="6882374" y="2288295"/>
                  <a:pt x="6891382" y="2301264"/>
                </a:cubicBezTo>
                <a:lnTo>
                  <a:pt x="7020887" y="2479360"/>
                </a:lnTo>
                <a:cubicBezTo>
                  <a:pt x="7028858" y="2491304"/>
                  <a:pt x="7028229" y="2503372"/>
                  <a:pt x="7019408" y="2519284"/>
                </a:cubicBezTo>
                <a:lnTo>
                  <a:pt x="6892576" y="2738444"/>
                </a:lnTo>
                <a:cubicBezTo>
                  <a:pt x="6883568" y="2754144"/>
                  <a:pt x="6876584" y="2768191"/>
                  <a:pt x="6856034" y="2769904"/>
                </a:cubicBezTo>
                <a:lnTo>
                  <a:pt x="6850269" y="2770169"/>
                </a:lnTo>
                <a:lnTo>
                  <a:pt x="6848921" y="2770169"/>
                </a:lnTo>
                <a:lnTo>
                  <a:pt x="6814564" y="2770169"/>
                </a:lnTo>
                <a:lnTo>
                  <a:pt x="6670033" y="2770169"/>
                </a:lnTo>
                <a:lnTo>
                  <a:pt x="6635676" y="2770169"/>
                </a:lnTo>
                <a:lnTo>
                  <a:pt x="6634328" y="2770169"/>
                </a:lnTo>
                <a:cubicBezTo>
                  <a:pt x="6633149" y="2770076"/>
                  <a:pt x="6630566" y="2770145"/>
                  <a:pt x="6627983" y="2769729"/>
                </a:cubicBezTo>
                <a:cubicBezTo>
                  <a:pt x="6606906" y="2767566"/>
                  <a:pt x="6588821" y="2743678"/>
                  <a:pt x="6604146" y="2716128"/>
                </a:cubicBezTo>
                <a:lnTo>
                  <a:pt x="6729280" y="2499951"/>
                </a:lnTo>
                <a:lnTo>
                  <a:pt x="6603129" y="2326464"/>
                </a:lnTo>
                <a:cubicBezTo>
                  <a:pt x="6589231" y="2303198"/>
                  <a:pt x="6606870" y="2276765"/>
                  <a:pt x="6627947" y="2274978"/>
                </a:cubicBezTo>
                <a:cubicBezTo>
                  <a:pt x="6630530" y="2274634"/>
                  <a:pt x="6633113" y="2274691"/>
                  <a:pt x="6634292" y="2274615"/>
                </a:cubicBezTo>
                <a:close/>
                <a:moveTo>
                  <a:pt x="7589396" y="2274613"/>
                </a:moveTo>
                <a:lnTo>
                  <a:pt x="7590744" y="2274613"/>
                </a:lnTo>
                <a:lnTo>
                  <a:pt x="7625101" y="2274613"/>
                </a:lnTo>
                <a:lnTo>
                  <a:pt x="7769632" y="2274613"/>
                </a:lnTo>
                <a:lnTo>
                  <a:pt x="7803989" y="2274613"/>
                </a:lnTo>
                <a:lnTo>
                  <a:pt x="7805337" y="2274613"/>
                </a:lnTo>
                <a:lnTo>
                  <a:pt x="7811102" y="2274832"/>
                </a:lnTo>
                <a:cubicBezTo>
                  <a:pt x="7831652" y="2276247"/>
                  <a:pt x="7837478" y="2288294"/>
                  <a:pt x="7846486" y="2301263"/>
                </a:cubicBezTo>
                <a:lnTo>
                  <a:pt x="7975991" y="2479360"/>
                </a:lnTo>
                <a:cubicBezTo>
                  <a:pt x="7983962" y="2491304"/>
                  <a:pt x="7983333" y="2503372"/>
                  <a:pt x="7974512" y="2519284"/>
                </a:cubicBezTo>
                <a:lnTo>
                  <a:pt x="7847680" y="2738444"/>
                </a:lnTo>
                <a:cubicBezTo>
                  <a:pt x="7838672" y="2754144"/>
                  <a:pt x="7831688" y="2768191"/>
                  <a:pt x="7811138" y="2769904"/>
                </a:cubicBezTo>
                <a:lnTo>
                  <a:pt x="7805373" y="2770169"/>
                </a:lnTo>
                <a:lnTo>
                  <a:pt x="7804025" y="2770169"/>
                </a:lnTo>
                <a:lnTo>
                  <a:pt x="7769668" y="2770169"/>
                </a:lnTo>
                <a:lnTo>
                  <a:pt x="7625137" y="2770169"/>
                </a:lnTo>
                <a:lnTo>
                  <a:pt x="7590780" y="2770169"/>
                </a:lnTo>
                <a:lnTo>
                  <a:pt x="7589432" y="2770169"/>
                </a:lnTo>
                <a:cubicBezTo>
                  <a:pt x="7588253" y="2770076"/>
                  <a:pt x="7585670" y="2770145"/>
                  <a:pt x="7583087" y="2769729"/>
                </a:cubicBezTo>
                <a:cubicBezTo>
                  <a:pt x="7562010" y="2767566"/>
                  <a:pt x="7543925" y="2743678"/>
                  <a:pt x="7559250" y="2716128"/>
                </a:cubicBezTo>
                <a:lnTo>
                  <a:pt x="7684384" y="2499951"/>
                </a:lnTo>
                <a:lnTo>
                  <a:pt x="7558233" y="2326464"/>
                </a:lnTo>
                <a:cubicBezTo>
                  <a:pt x="7544335" y="2303197"/>
                  <a:pt x="7561974" y="2276763"/>
                  <a:pt x="7583051" y="2274977"/>
                </a:cubicBezTo>
                <a:cubicBezTo>
                  <a:pt x="7585634" y="2274633"/>
                  <a:pt x="7588217" y="2274690"/>
                  <a:pt x="7589396" y="2274613"/>
                </a:cubicBezTo>
                <a:close/>
                <a:moveTo>
                  <a:pt x="8544500" y="2274612"/>
                </a:moveTo>
                <a:lnTo>
                  <a:pt x="8545848" y="2274612"/>
                </a:lnTo>
                <a:lnTo>
                  <a:pt x="8580205" y="2274612"/>
                </a:lnTo>
                <a:lnTo>
                  <a:pt x="8724736" y="2274612"/>
                </a:lnTo>
                <a:lnTo>
                  <a:pt x="8759093" y="2274612"/>
                </a:lnTo>
                <a:lnTo>
                  <a:pt x="8760440" y="2274612"/>
                </a:lnTo>
                <a:lnTo>
                  <a:pt x="8766206" y="2274831"/>
                </a:lnTo>
                <a:cubicBezTo>
                  <a:pt x="8786755" y="2276245"/>
                  <a:pt x="8792582" y="2288292"/>
                  <a:pt x="8801590" y="2301261"/>
                </a:cubicBezTo>
                <a:lnTo>
                  <a:pt x="8931095" y="2479360"/>
                </a:lnTo>
                <a:cubicBezTo>
                  <a:pt x="8939066" y="2491304"/>
                  <a:pt x="8938437" y="2503372"/>
                  <a:pt x="8929616" y="2519284"/>
                </a:cubicBezTo>
                <a:lnTo>
                  <a:pt x="8802784" y="2738444"/>
                </a:lnTo>
                <a:cubicBezTo>
                  <a:pt x="8793776" y="2754144"/>
                  <a:pt x="8786791" y="2768191"/>
                  <a:pt x="8766242" y="2769904"/>
                </a:cubicBezTo>
                <a:lnTo>
                  <a:pt x="8760476" y="2770169"/>
                </a:lnTo>
                <a:lnTo>
                  <a:pt x="8759129" y="2770169"/>
                </a:lnTo>
                <a:lnTo>
                  <a:pt x="8724771" y="2770169"/>
                </a:lnTo>
                <a:lnTo>
                  <a:pt x="8580241" y="2770169"/>
                </a:lnTo>
                <a:lnTo>
                  <a:pt x="8545884" y="2770169"/>
                </a:lnTo>
                <a:lnTo>
                  <a:pt x="8544536" y="2770169"/>
                </a:lnTo>
                <a:cubicBezTo>
                  <a:pt x="8543356" y="2770076"/>
                  <a:pt x="8540774" y="2770145"/>
                  <a:pt x="8538191" y="2769729"/>
                </a:cubicBezTo>
                <a:cubicBezTo>
                  <a:pt x="8517114" y="2767566"/>
                  <a:pt x="8499029" y="2743678"/>
                  <a:pt x="8514353" y="2716128"/>
                </a:cubicBezTo>
                <a:lnTo>
                  <a:pt x="8639488" y="2499951"/>
                </a:lnTo>
                <a:lnTo>
                  <a:pt x="8513337" y="2326464"/>
                </a:lnTo>
                <a:cubicBezTo>
                  <a:pt x="8499438" y="2303195"/>
                  <a:pt x="8517078" y="2276762"/>
                  <a:pt x="8538155" y="2274975"/>
                </a:cubicBezTo>
                <a:cubicBezTo>
                  <a:pt x="8540738" y="2274631"/>
                  <a:pt x="8543320" y="2274688"/>
                  <a:pt x="8544500" y="2274612"/>
                </a:cubicBezTo>
                <a:close/>
                <a:moveTo>
                  <a:pt x="426143" y="2088831"/>
                </a:moveTo>
                <a:lnTo>
                  <a:pt x="427491" y="2088831"/>
                </a:lnTo>
                <a:lnTo>
                  <a:pt x="461848" y="2088831"/>
                </a:lnTo>
                <a:lnTo>
                  <a:pt x="606378" y="2088831"/>
                </a:lnTo>
                <a:lnTo>
                  <a:pt x="640736" y="2088831"/>
                </a:lnTo>
                <a:lnTo>
                  <a:pt x="642083" y="2088831"/>
                </a:lnTo>
                <a:lnTo>
                  <a:pt x="647848" y="2089050"/>
                </a:lnTo>
                <a:cubicBezTo>
                  <a:pt x="668398" y="2090466"/>
                  <a:pt x="674224" y="2102512"/>
                  <a:pt x="683232" y="2115480"/>
                </a:cubicBezTo>
                <a:lnTo>
                  <a:pt x="812737" y="2293583"/>
                </a:lnTo>
                <a:cubicBezTo>
                  <a:pt x="820708" y="2305527"/>
                  <a:pt x="820079" y="2317578"/>
                  <a:pt x="811258" y="2333490"/>
                </a:cubicBezTo>
                <a:lnTo>
                  <a:pt x="684427" y="2552650"/>
                </a:lnTo>
                <a:cubicBezTo>
                  <a:pt x="675419" y="2568350"/>
                  <a:pt x="668434" y="2582397"/>
                  <a:pt x="647885" y="2584110"/>
                </a:cubicBezTo>
                <a:lnTo>
                  <a:pt x="642119" y="2584375"/>
                </a:lnTo>
                <a:lnTo>
                  <a:pt x="640771" y="2584375"/>
                </a:lnTo>
                <a:lnTo>
                  <a:pt x="606414" y="2584375"/>
                </a:lnTo>
                <a:lnTo>
                  <a:pt x="461884" y="2584375"/>
                </a:lnTo>
                <a:lnTo>
                  <a:pt x="427527" y="2584375"/>
                </a:lnTo>
                <a:lnTo>
                  <a:pt x="426179" y="2584375"/>
                </a:lnTo>
                <a:cubicBezTo>
                  <a:pt x="424999" y="2584282"/>
                  <a:pt x="422417" y="2584351"/>
                  <a:pt x="419834" y="2583935"/>
                </a:cubicBezTo>
                <a:cubicBezTo>
                  <a:pt x="398757" y="2581772"/>
                  <a:pt x="380672" y="2557884"/>
                  <a:pt x="395997" y="2530334"/>
                </a:cubicBezTo>
                <a:lnTo>
                  <a:pt x="521131" y="2314157"/>
                </a:lnTo>
                <a:lnTo>
                  <a:pt x="394980" y="2140687"/>
                </a:lnTo>
                <a:cubicBezTo>
                  <a:pt x="381082" y="2117415"/>
                  <a:pt x="398721" y="2090979"/>
                  <a:pt x="419798" y="2089195"/>
                </a:cubicBezTo>
                <a:cubicBezTo>
                  <a:pt x="422381" y="2088851"/>
                  <a:pt x="424963" y="2088907"/>
                  <a:pt x="426143" y="2088831"/>
                </a:cubicBezTo>
                <a:close/>
                <a:moveTo>
                  <a:pt x="1381247" y="2088830"/>
                </a:moveTo>
                <a:lnTo>
                  <a:pt x="1382594" y="2088830"/>
                </a:lnTo>
                <a:lnTo>
                  <a:pt x="1416953" y="2088830"/>
                </a:lnTo>
                <a:lnTo>
                  <a:pt x="1561482" y="2088830"/>
                </a:lnTo>
                <a:lnTo>
                  <a:pt x="1595839" y="2088830"/>
                </a:lnTo>
                <a:lnTo>
                  <a:pt x="1597187" y="2088830"/>
                </a:lnTo>
                <a:lnTo>
                  <a:pt x="1602952" y="2089049"/>
                </a:lnTo>
                <a:cubicBezTo>
                  <a:pt x="1623502" y="2090464"/>
                  <a:pt x="1629329" y="2102511"/>
                  <a:pt x="1638336" y="2115479"/>
                </a:cubicBezTo>
                <a:lnTo>
                  <a:pt x="1767842" y="2293582"/>
                </a:lnTo>
                <a:cubicBezTo>
                  <a:pt x="1775813" y="2305526"/>
                  <a:pt x="1775183" y="2317578"/>
                  <a:pt x="1766363" y="2333490"/>
                </a:cubicBezTo>
                <a:lnTo>
                  <a:pt x="1639530" y="2552650"/>
                </a:lnTo>
                <a:cubicBezTo>
                  <a:pt x="1630522" y="2568350"/>
                  <a:pt x="1623538" y="2582397"/>
                  <a:pt x="1602988" y="2584110"/>
                </a:cubicBezTo>
                <a:lnTo>
                  <a:pt x="1597222" y="2584375"/>
                </a:lnTo>
                <a:lnTo>
                  <a:pt x="1595876" y="2584375"/>
                </a:lnTo>
                <a:lnTo>
                  <a:pt x="1561518" y="2584375"/>
                </a:lnTo>
                <a:lnTo>
                  <a:pt x="1416988" y="2584375"/>
                </a:lnTo>
                <a:lnTo>
                  <a:pt x="1382630" y="2584375"/>
                </a:lnTo>
                <a:lnTo>
                  <a:pt x="1381282" y="2584375"/>
                </a:lnTo>
                <a:cubicBezTo>
                  <a:pt x="1380104" y="2584282"/>
                  <a:pt x="1377520" y="2584351"/>
                  <a:pt x="1374938" y="2583935"/>
                </a:cubicBezTo>
                <a:cubicBezTo>
                  <a:pt x="1353861" y="2581772"/>
                  <a:pt x="1335776" y="2557884"/>
                  <a:pt x="1351101" y="2530334"/>
                </a:cubicBezTo>
                <a:lnTo>
                  <a:pt x="1476236" y="2314157"/>
                </a:lnTo>
                <a:lnTo>
                  <a:pt x="1350085" y="2140686"/>
                </a:lnTo>
                <a:cubicBezTo>
                  <a:pt x="1336185" y="2117413"/>
                  <a:pt x="1353825" y="2090977"/>
                  <a:pt x="1374902" y="2089193"/>
                </a:cubicBezTo>
                <a:cubicBezTo>
                  <a:pt x="1377485" y="2088850"/>
                  <a:pt x="1380067" y="2088906"/>
                  <a:pt x="1381247" y="2088830"/>
                </a:cubicBezTo>
                <a:close/>
                <a:moveTo>
                  <a:pt x="2336347" y="2088828"/>
                </a:moveTo>
                <a:lnTo>
                  <a:pt x="2337695" y="2088828"/>
                </a:lnTo>
                <a:lnTo>
                  <a:pt x="2372052" y="2088828"/>
                </a:lnTo>
                <a:lnTo>
                  <a:pt x="2516583" y="2088828"/>
                </a:lnTo>
                <a:lnTo>
                  <a:pt x="2550941" y="2088828"/>
                </a:lnTo>
                <a:lnTo>
                  <a:pt x="2552289" y="2088828"/>
                </a:lnTo>
                <a:lnTo>
                  <a:pt x="2558055" y="2089047"/>
                </a:lnTo>
                <a:cubicBezTo>
                  <a:pt x="2578604" y="2090463"/>
                  <a:pt x="2584430" y="2102509"/>
                  <a:pt x="2593438" y="2115477"/>
                </a:cubicBezTo>
                <a:lnTo>
                  <a:pt x="2722943" y="2293581"/>
                </a:lnTo>
                <a:cubicBezTo>
                  <a:pt x="2730916" y="2305525"/>
                  <a:pt x="2730285" y="2317578"/>
                  <a:pt x="2721465" y="2333490"/>
                </a:cubicBezTo>
                <a:lnTo>
                  <a:pt x="2594634" y="2552650"/>
                </a:lnTo>
                <a:cubicBezTo>
                  <a:pt x="2585624" y="2568350"/>
                  <a:pt x="2578640" y="2582397"/>
                  <a:pt x="2558090" y="2584110"/>
                </a:cubicBezTo>
                <a:lnTo>
                  <a:pt x="2552324" y="2584375"/>
                </a:lnTo>
                <a:lnTo>
                  <a:pt x="2550977" y="2584375"/>
                </a:lnTo>
                <a:lnTo>
                  <a:pt x="2516620" y="2584375"/>
                </a:lnTo>
                <a:lnTo>
                  <a:pt x="2372088" y="2584375"/>
                </a:lnTo>
                <a:lnTo>
                  <a:pt x="2337731" y="2584375"/>
                </a:lnTo>
                <a:lnTo>
                  <a:pt x="2336384" y="2584375"/>
                </a:lnTo>
                <a:cubicBezTo>
                  <a:pt x="2335203" y="2584282"/>
                  <a:pt x="2332621" y="2584351"/>
                  <a:pt x="2330039" y="2583935"/>
                </a:cubicBezTo>
                <a:cubicBezTo>
                  <a:pt x="2308962" y="2581772"/>
                  <a:pt x="2290876" y="2557884"/>
                  <a:pt x="2306201" y="2530334"/>
                </a:cubicBezTo>
                <a:lnTo>
                  <a:pt x="2431337" y="2314157"/>
                </a:lnTo>
                <a:lnTo>
                  <a:pt x="2305184" y="2140684"/>
                </a:lnTo>
                <a:cubicBezTo>
                  <a:pt x="2291287" y="2117412"/>
                  <a:pt x="2308924" y="2090976"/>
                  <a:pt x="2330002" y="2089192"/>
                </a:cubicBezTo>
                <a:cubicBezTo>
                  <a:pt x="2332584" y="2088849"/>
                  <a:pt x="2335169" y="2088904"/>
                  <a:pt x="2336347" y="2088828"/>
                </a:cubicBezTo>
                <a:close/>
                <a:moveTo>
                  <a:pt x="3291449" y="2088827"/>
                </a:moveTo>
                <a:lnTo>
                  <a:pt x="3292798" y="2088827"/>
                </a:lnTo>
                <a:lnTo>
                  <a:pt x="3327154" y="2088827"/>
                </a:lnTo>
                <a:lnTo>
                  <a:pt x="3471684" y="2088827"/>
                </a:lnTo>
                <a:lnTo>
                  <a:pt x="3506041" y="2088827"/>
                </a:lnTo>
                <a:lnTo>
                  <a:pt x="3507390" y="2088827"/>
                </a:lnTo>
                <a:lnTo>
                  <a:pt x="3513155" y="2089046"/>
                </a:lnTo>
                <a:cubicBezTo>
                  <a:pt x="3533705" y="2090461"/>
                  <a:pt x="3539531" y="2102507"/>
                  <a:pt x="3548540" y="2115476"/>
                </a:cubicBezTo>
                <a:lnTo>
                  <a:pt x="3678044" y="2293579"/>
                </a:lnTo>
                <a:cubicBezTo>
                  <a:pt x="3686015" y="2305523"/>
                  <a:pt x="3685386" y="2317578"/>
                  <a:pt x="3676567" y="2333490"/>
                </a:cubicBezTo>
                <a:lnTo>
                  <a:pt x="3549734" y="2552650"/>
                </a:lnTo>
                <a:cubicBezTo>
                  <a:pt x="3540727" y="2568350"/>
                  <a:pt x="3533741" y="2582397"/>
                  <a:pt x="3513191" y="2584110"/>
                </a:cubicBezTo>
                <a:lnTo>
                  <a:pt x="3507427" y="2584375"/>
                </a:lnTo>
                <a:lnTo>
                  <a:pt x="3506077" y="2584375"/>
                </a:lnTo>
                <a:lnTo>
                  <a:pt x="3471721" y="2584375"/>
                </a:lnTo>
                <a:lnTo>
                  <a:pt x="3327191" y="2584375"/>
                </a:lnTo>
                <a:lnTo>
                  <a:pt x="3292835" y="2584375"/>
                </a:lnTo>
                <a:lnTo>
                  <a:pt x="3291486" y="2584375"/>
                </a:lnTo>
                <a:cubicBezTo>
                  <a:pt x="3290307" y="2584282"/>
                  <a:pt x="3287724" y="2584351"/>
                  <a:pt x="3285142" y="2583935"/>
                </a:cubicBezTo>
                <a:cubicBezTo>
                  <a:pt x="3264064" y="2581772"/>
                  <a:pt x="3245980" y="2557884"/>
                  <a:pt x="3261304" y="2530334"/>
                </a:cubicBezTo>
                <a:lnTo>
                  <a:pt x="3386438" y="2314157"/>
                </a:lnTo>
                <a:lnTo>
                  <a:pt x="3260288" y="2140683"/>
                </a:lnTo>
                <a:cubicBezTo>
                  <a:pt x="3246388" y="2117410"/>
                  <a:pt x="3264029" y="2090975"/>
                  <a:pt x="3285106" y="2089191"/>
                </a:cubicBezTo>
                <a:cubicBezTo>
                  <a:pt x="3287689" y="2088847"/>
                  <a:pt x="3290270" y="2088903"/>
                  <a:pt x="3291449" y="2088827"/>
                </a:cubicBezTo>
                <a:close/>
                <a:moveTo>
                  <a:pt x="4246535" y="2088825"/>
                </a:moveTo>
                <a:lnTo>
                  <a:pt x="4247882" y="2088825"/>
                </a:lnTo>
                <a:lnTo>
                  <a:pt x="4282239" y="2088825"/>
                </a:lnTo>
                <a:lnTo>
                  <a:pt x="4426770" y="2088825"/>
                </a:lnTo>
                <a:lnTo>
                  <a:pt x="4461128" y="2088825"/>
                </a:lnTo>
                <a:lnTo>
                  <a:pt x="4462477" y="2088825"/>
                </a:lnTo>
                <a:lnTo>
                  <a:pt x="4468241" y="2089044"/>
                </a:lnTo>
                <a:cubicBezTo>
                  <a:pt x="4488791" y="2090459"/>
                  <a:pt x="4494617" y="2102506"/>
                  <a:pt x="4503624" y="2115475"/>
                </a:cubicBezTo>
                <a:lnTo>
                  <a:pt x="4633130" y="2293578"/>
                </a:lnTo>
                <a:cubicBezTo>
                  <a:pt x="4641100" y="2305522"/>
                  <a:pt x="4640472" y="2317578"/>
                  <a:pt x="4631652" y="2333490"/>
                </a:cubicBezTo>
                <a:lnTo>
                  <a:pt x="4504818" y="2552650"/>
                </a:lnTo>
                <a:cubicBezTo>
                  <a:pt x="4495810" y="2568350"/>
                  <a:pt x="4488827" y="2582397"/>
                  <a:pt x="4468276" y="2584110"/>
                </a:cubicBezTo>
                <a:lnTo>
                  <a:pt x="4462511" y="2584375"/>
                </a:lnTo>
                <a:lnTo>
                  <a:pt x="4461163" y="2584375"/>
                </a:lnTo>
                <a:lnTo>
                  <a:pt x="4426806" y="2584375"/>
                </a:lnTo>
                <a:lnTo>
                  <a:pt x="4282276" y="2584375"/>
                </a:lnTo>
                <a:lnTo>
                  <a:pt x="4247918" y="2584375"/>
                </a:lnTo>
                <a:lnTo>
                  <a:pt x="4246571" y="2584375"/>
                </a:lnTo>
                <a:cubicBezTo>
                  <a:pt x="4245390" y="2584282"/>
                  <a:pt x="4242808" y="2584351"/>
                  <a:pt x="4240226" y="2583935"/>
                </a:cubicBezTo>
                <a:cubicBezTo>
                  <a:pt x="4219148" y="2581772"/>
                  <a:pt x="4201063" y="2557884"/>
                  <a:pt x="4216387" y="2530334"/>
                </a:cubicBezTo>
                <a:lnTo>
                  <a:pt x="4341522" y="2314157"/>
                </a:lnTo>
                <a:lnTo>
                  <a:pt x="4215370" y="2140682"/>
                </a:lnTo>
                <a:cubicBezTo>
                  <a:pt x="4201472" y="2117409"/>
                  <a:pt x="4219113" y="2090974"/>
                  <a:pt x="4240189" y="2089189"/>
                </a:cubicBezTo>
                <a:cubicBezTo>
                  <a:pt x="4242772" y="2088845"/>
                  <a:pt x="4245354" y="2088902"/>
                  <a:pt x="4246535" y="2088825"/>
                </a:cubicBezTo>
                <a:close/>
                <a:moveTo>
                  <a:pt x="5201639" y="2088824"/>
                </a:moveTo>
                <a:lnTo>
                  <a:pt x="5202987" y="2088824"/>
                </a:lnTo>
                <a:lnTo>
                  <a:pt x="5237344" y="2088824"/>
                </a:lnTo>
                <a:lnTo>
                  <a:pt x="5381874" y="2088824"/>
                </a:lnTo>
                <a:lnTo>
                  <a:pt x="5416232" y="2088824"/>
                </a:lnTo>
                <a:lnTo>
                  <a:pt x="5417579" y="2088824"/>
                </a:lnTo>
                <a:lnTo>
                  <a:pt x="5423345" y="2089043"/>
                </a:lnTo>
                <a:cubicBezTo>
                  <a:pt x="5443894" y="2090458"/>
                  <a:pt x="5449720" y="2102505"/>
                  <a:pt x="5458728" y="2115473"/>
                </a:cubicBezTo>
                <a:lnTo>
                  <a:pt x="5588233" y="2293576"/>
                </a:lnTo>
                <a:cubicBezTo>
                  <a:pt x="5596203" y="2305520"/>
                  <a:pt x="5595576" y="2317578"/>
                  <a:pt x="5586753" y="2333490"/>
                </a:cubicBezTo>
                <a:lnTo>
                  <a:pt x="5459923" y="2552650"/>
                </a:lnTo>
                <a:cubicBezTo>
                  <a:pt x="5450915" y="2568350"/>
                  <a:pt x="5443930" y="2582397"/>
                  <a:pt x="5423381" y="2584110"/>
                </a:cubicBezTo>
                <a:lnTo>
                  <a:pt x="5417615" y="2584375"/>
                </a:lnTo>
                <a:lnTo>
                  <a:pt x="5416267" y="2584375"/>
                </a:lnTo>
                <a:lnTo>
                  <a:pt x="5381911" y="2584375"/>
                </a:lnTo>
                <a:lnTo>
                  <a:pt x="5237379" y="2584375"/>
                </a:lnTo>
                <a:lnTo>
                  <a:pt x="5203022" y="2584375"/>
                </a:lnTo>
                <a:lnTo>
                  <a:pt x="5201674" y="2584375"/>
                </a:lnTo>
                <a:cubicBezTo>
                  <a:pt x="5200496" y="2584282"/>
                  <a:pt x="5197913" y="2584351"/>
                  <a:pt x="5195331" y="2583935"/>
                </a:cubicBezTo>
                <a:cubicBezTo>
                  <a:pt x="5174253" y="2581772"/>
                  <a:pt x="5156169" y="2557884"/>
                  <a:pt x="5171492" y="2530334"/>
                </a:cubicBezTo>
                <a:lnTo>
                  <a:pt x="5296628" y="2314157"/>
                </a:lnTo>
                <a:lnTo>
                  <a:pt x="5170476" y="2140680"/>
                </a:lnTo>
                <a:cubicBezTo>
                  <a:pt x="5156577" y="2117407"/>
                  <a:pt x="5174218" y="2090972"/>
                  <a:pt x="5195293" y="2089187"/>
                </a:cubicBezTo>
                <a:cubicBezTo>
                  <a:pt x="5197877" y="2088844"/>
                  <a:pt x="5200458" y="2088900"/>
                  <a:pt x="5201639" y="2088824"/>
                </a:cubicBezTo>
                <a:close/>
                <a:moveTo>
                  <a:pt x="6156740" y="2088822"/>
                </a:moveTo>
                <a:lnTo>
                  <a:pt x="6158088" y="2088822"/>
                </a:lnTo>
                <a:lnTo>
                  <a:pt x="6192445" y="2088822"/>
                </a:lnTo>
                <a:lnTo>
                  <a:pt x="6336976" y="2088822"/>
                </a:lnTo>
                <a:lnTo>
                  <a:pt x="6371333" y="2088822"/>
                </a:lnTo>
                <a:lnTo>
                  <a:pt x="6372681" y="2088822"/>
                </a:lnTo>
                <a:lnTo>
                  <a:pt x="6378446" y="2089041"/>
                </a:lnTo>
                <a:cubicBezTo>
                  <a:pt x="6398996" y="2090457"/>
                  <a:pt x="6404822" y="2102503"/>
                  <a:pt x="6413830" y="2115471"/>
                </a:cubicBezTo>
                <a:lnTo>
                  <a:pt x="6543335" y="2293575"/>
                </a:lnTo>
                <a:cubicBezTo>
                  <a:pt x="6551306" y="2305519"/>
                  <a:pt x="6550677" y="2317578"/>
                  <a:pt x="6541856" y="2333490"/>
                </a:cubicBezTo>
                <a:lnTo>
                  <a:pt x="6415024" y="2552650"/>
                </a:lnTo>
                <a:cubicBezTo>
                  <a:pt x="6406016" y="2568350"/>
                  <a:pt x="6399032" y="2582397"/>
                  <a:pt x="6378482" y="2584110"/>
                </a:cubicBezTo>
                <a:lnTo>
                  <a:pt x="6372717" y="2584375"/>
                </a:lnTo>
                <a:lnTo>
                  <a:pt x="6371369" y="2584375"/>
                </a:lnTo>
                <a:lnTo>
                  <a:pt x="6337012" y="2584375"/>
                </a:lnTo>
                <a:lnTo>
                  <a:pt x="6192481" y="2584375"/>
                </a:lnTo>
                <a:lnTo>
                  <a:pt x="6158124" y="2584375"/>
                </a:lnTo>
                <a:lnTo>
                  <a:pt x="6156776" y="2584375"/>
                </a:lnTo>
                <a:cubicBezTo>
                  <a:pt x="6155597" y="2584282"/>
                  <a:pt x="6153014" y="2584351"/>
                  <a:pt x="6150431" y="2583935"/>
                </a:cubicBezTo>
                <a:cubicBezTo>
                  <a:pt x="6129354" y="2581772"/>
                  <a:pt x="6111269" y="2557884"/>
                  <a:pt x="6126594" y="2530334"/>
                </a:cubicBezTo>
                <a:lnTo>
                  <a:pt x="6251728" y="2314157"/>
                </a:lnTo>
                <a:lnTo>
                  <a:pt x="6125577" y="2140679"/>
                </a:lnTo>
                <a:cubicBezTo>
                  <a:pt x="6111679" y="2117406"/>
                  <a:pt x="6129318" y="2090971"/>
                  <a:pt x="6150395" y="2089186"/>
                </a:cubicBezTo>
                <a:cubicBezTo>
                  <a:pt x="6152978" y="2088843"/>
                  <a:pt x="6155561" y="2088898"/>
                  <a:pt x="6156740" y="2088822"/>
                </a:cubicBezTo>
                <a:close/>
                <a:moveTo>
                  <a:pt x="7111844" y="2088821"/>
                </a:moveTo>
                <a:lnTo>
                  <a:pt x="7113192" y="2088821"/>
                </a:lnTo>
                <a:lnTo>
                  <a:pt x="7147549" y="2088821"/>
                </a:lnTo>
                <a:lnTo>
                  <a:pt x="7292080" y="2088821"/>
                </a:lnTo>
                <a:lnTo>
                  <a:pt x="7326437" y="2088821"/>
                </a:lnTo>
                <a:lnTo>
                  <a:pt x="7327785" y="2088821"/>
                </a:lnTo>
                <a:lnTo>
                  <a:pt x="7333550" y="2089040"/>
                </a:lnTo>
                <a:cubicBezTo>
                  <a:pt x="7354100" y="2090455"/>
                  <a:pt x="7359926" y="2102501"/>
                  <a:pt x="7368934" y="2115470"/>
                </a:cubicBezTo>
                <a:lnTo>
                  <a:pt x="7498439" y="2293574"/>
                </a:lnTo>
                <a:cubicBezTo>
                  <a:pt x="7506410" y="2305518"/>
                  <a:pt x="7505781" y="2317578"/>
                  <a:pt x="7496960" y="2333490"/>
                </a:cubicBezTo>
                <a:lnTo>
                  <a:pt x="7370128" y="2552650"/>
                </a:lnTo>
                <a:cubicBezTo>
                  <a:pt x="7361120" y="2568350"/>
                  <a:pt x="7354136" y="2582397"/>
                  <a:pt x="7333586" y="2584110"/>
                </a:cubicBezTo>
                <a:lnTo>
                  <a:pt x="7327821" y="2584375"/>
                </a:lnTo>
                <a:lnTo>
                  <a:pt x="7326473" y="2584375"/>
                </a:lnTo>
                <a:lnTo>
                  <a:pt x="7292116" y="2584375"/>
                </a:lnTo>
                <a:lnTo>
                  <a:pt x="7147585" y="2584375"/>
                </a:lnTo>
                <a:lnTo>
                  <a:pt x="7113228" y="2584375"/>
                </a:lnTo>
                <a:lnTo>
                  <a:pt x="7111880" y="2584375"/>
                </a:lnTo>
                <a:cubicBezTo>
                  <a:pt x="7110701" y="2584282"/>
                  <a:pt x="7108118" y="2584351"/>
                  <a:pt x="7105535" y="2583935"/>
                </a:cubicBezTo>
                <a:cubicBezTo>
                  <a:pt x="7084458" y="2581772"/>
                  <a:pt x="7066373" y="2557884"/>
                  <a:pt x="7081698" y="2530334"/>
                </a:cubicBezTo>
                <a:lnTo>
                  <a:pt x="7206832" y="2314157"/>
                </a:lnTo>
                <a:lnTo>
                  <a:pt x="7080681" y="2140677"/>
                </a:lnTo>
                <a:cubicBezTo>
                  <a:pt x="7066783" y="2117404"/>
                  <a:pt x="7084422" y="2090970"/>
                  <a:pt x="7105499" y="2089184"/>
                </a:cubicBezTo>
                <a:cubicBezTo>
                  <a:pt x="7108082" y="2088841"/>
                  <a:pt x="7110665" y="2088897"/>
                  <a:pt x="7111844" y="2088821"/>
                </a:cubicBezTo>
                <a:close/>
                <a:moveTo>
                  <a:pt x="8066948" y="2088819"/>
                </a:moveTo>
                <a:lnTo>
                  <a:pt x="8068296" y="2088819"/>
                </a:lnTo>
                <a:lnTo>
                  <a:pt x="8102653" y="2088819"/>
                </a:lnTo>
                <a:lnTo>
                  <a:pt x="8247184" y="2088819"/>
                </a:lnTo>
                <a:lnTo>
                  <a:pt x="8281541" y="2088819"/>
                </a:lnTo>
                <a:lnTo>
                  <a:pt x="8282889" y="2088819"/>
                </a:lnTo>
                <a:lnTo>
                  <a:pt x="8288654" y="2089038"/>
                </a:lnTo>
                <a:cubicBezTo>
                  <a:pt x="8309203" y="2090453"/>
                  <a:pt x="8315029" y="2102500"/>
                  <a:pt x="8324038" y="2115469"/>
                </a:cubicBezTo>
                <a:lnTo>
                  <a:pt x="8453543" y="2293572"/>
                </a:lnTo>
                <a:cubicBezTo>
                  <a:pt x="8461514" y="2305516"/>
                  <a:pt x="8460885" y="2317578"/>
                  <a:pt x="8452064" y="2333490"/>
                </a:cubicBezTo>
                <a:lnTo>
                  <a:pt x="8325232" y="2552650"/>
                </a:lnTo>
                <a:cubicBezTo>
                  <a:pt x="8316224" y="2568350"/>
                  <a:pt x="8309239" y="2582397"/>
                  <a:pt x="8288690" y="2584110"/>
                </a:cubicBezTo>
                <a:lnTo>
                  <a:pt x="8282925" y="2584375"/>
                </a:lnTo>
                <a:lnTo>
                  <a:pt x="8281577" y="2584375"/>
                </a:lnTo>
                <a:lnTo>
                  <a:pt x="8247220" y="2584375"/>
                </a:lnTo>
                <a:lnTo>
                  <a:pt x="8102689" y="2584375"/>
                </a:lnTo>
                <a:lnTo>
                  <a:pt x="8068332" y="2584375"/>
                </a:lnTo>
                <a:lnTo>
                  <a:pt x="8066984" y="2584375"/>
                </a:lnTo>
                <a:cubicBezTo>
                  <a:pt x="8065805" y="2584282"/>
                  <a:pt x="8063222" y="2584351"/>
                  <a:pt x="8060639" y="2583935"/>
                </a:cubicBezTo>
                <a:cubicBezTo>
                  <a:pt x="8039562" y="2581772"/>
                  <a:pt x="8021477" y="2557884"/>
                  <a:pt x="8036802" y="2530334"/>
                </a:cubicBezTo>
                <a:lnTo>
                  <a:pt x="8161936" y="2314157"/>
                </a:lnTo>
                <a:lnTo>
                  <a:pt x="8035785" y="2140676"/>
                </a:lnTo>
                <a:cubicBezTo>
                  <a:pt x="8021887" y="2117403"/>
                  <a:pt x="8039526" y="2090968"/>
                  <a:pt x="8060603" y="2089183"/>
                </a:cubicBezTo>
                <a:cubicBezTo>
                  <a:pt x="8063186" y="2088839"/>
                  <a:pt x="8065769" y="2088896"/>
                  <a:pt x="8066948" y="2088819"/>
                </a:cubicBezTo>
                <a:close/>
                <a:moveTo>
                  <a:pt x="9022052" y="2088818"/>
                </a:moveTo>
                <a:lnTo>
                  <a:pt x="9023400" y="2088818"/>
                </a:lnTo>
                <a:lnTo>
                  <a:pt x="9057757" y="2088818"/>
                </a:lnTo>
                <a:lnTo>
                  <a:pt x="9144000" y="2088818"/>
                </a:lnTo>
                <a:lnTo>
                  <a:pt x="9144000" y="2584375"/>
                </a:lnTo>
                <a:lnTo>
                  <a:pt x="9057793" y="2584375"/>
                </a:lnTo>
                <a:lnTo>
                  <a:pt x="9023436" y="2584375"/>
                </a:lnTo>
                <a:lnTo>
                  <a:pt x="9022088" y="2584375"/>
                </a:lnTo>
                <a:cubicBezTo>
                  <a:pt x="9020908" y="2584282"/>
                  <a:pt x="9018326" y="2584351"/>
                  <a:pt x="9015743" y="2583935"/>
                </a:cubicBezTo>
                <a:cubicBezTo>
                  <a:pt x="8994666" y="2581772"/>
                  <a:pt x="8976581" y="2557884"/>
                  <a:pt x="8991905" y="2530334"/>
                </a:cubicBezTo>
                <a:lnTo>
                  <a:pt x="9117040" y="2314157"/>
                </a:lnTo>
                <a:lnTo>
                  <a:pt x="8990889" y="2140675"/>
                </a:lnTo>
                <a:cubicBezTo>
                  <a:pt x="8976990" y="2117401"/>
                  <a:pt x="8994630" y="2090967"/>
                  <a:pt x="9015707" y="2089181"/>
                </a:cubicBezTo>
                <a:cubicBezTo>
                  <a:pt x="9018290" y="2088838"/>
                  <a:pt x="9020872" y="2088894"/>
                  <a:pt x="9022052" y="2088818"/>
                </a:cubicBezTo>
                <a:close/>
                <a:moveTo>
                  <a:pt x="903694" y="1717604"/>
                </a:moveTo>
                <a:lnTo>
                  <a:pt x="905042" y="1717604"/>
                </a:lnTo>
                <a:lnTo>
                  <a:pt x="939399" y="1717604"/>
                </a:lnTo>
                <a:lnTo>
                  <a:pt x="1083930" y="1717604"/>
                </a:lnTo>
                <a:lnTo>
                  <a:pt x="1118287" y="1717604"/>
                </a:lnTo>
                <a:lnTo>
                  <a:pt x="1119635" y="1717604"/>
                </a:lnTo>
                <a:lnTo>
                  <a:pt x="1125400" y="1717823"/>
                </a:lnTo>
                <a:cubicBezTo>
                  <a:pt x="1145950" y="1719242"/>
                  <a:pt x="1151776" y="1731287"/>
                  <a:pt x="1160786" y="1744256"/>
                </a:cubicBezTo>
                <a:lnTo>
                  <a:pt x="1290290" y="1922372"/>
                </a:lnTo>
                <a:cubicBezTo>
                  <a:pt x="1298261" y="1934315"/>
                  <a:pt x="1297631" y="1946384"/>
                  <a:pt x="1288812" y="1962296"/>
                </a:cubicBezTo>
                <a:lnTo>
                  <a:pt x="1161979" y="2181451"/>
                </a:lnTo>
                <a:cubicBezTo>
                  <a:pt x="1152970" y="2197150"/>
                  <a:pt x="1145987" y="2211198"/>
                  <a:pt x="1125437" y="2212910"/>
                </a:cubicBezTo>
                <a:lnTo>
                  <a:pt x="1119671" y="2213176"/>
                </a:lnTo>
                <a:lnTo>
                  <a:pt x="1118324" y="2213176"/>
                </a:lnTo>
                <a:lnTo>
                  <a:pt x="1083967" y="2213176"/>
                </a:lnTo>
                <a:lnTo>
                  <a:pt x="939435" y="2213176"/>
                </a:lnTo>
                <a:lnTo>
                  <a:pt x="905078" y="2213176"/>
                </a:lnTo>
                <a:lnTo>
                  <a:pt x="903730" y="2213176"/>
                </a:lnTo>
                <a:cubicBezTo>
                  <a:pt x="902550" y="2213083"/>
                  <a:pt x="899968" y="2213152"/>
                  <a:pt x="897385" y="2212735"/>
                </a:cubicBezTo>
                <a:cubicBezTo>
                  <a:pt x="876308" y="2210573"/>
                  <a:pt x="858223" y="2186684"/>
                  <a:pt x="873547" y="2159135"/>
                </a:cubicBezTo>
                <a:lnTo>
                  <a:pt x="998682" y="1942963"/>
                </a:lnTo>
                <a:lnTo>
                  <a:pt x="872531" y="1769465"/>
                </a:lnTo>
                <a:cubicBezTo>
                  <a:pt x="858632" y="1746188"/>
                  <a:pt x="876272" y="1719755"/>
                  <a:pt x="897349" y="1717968"/>
                </a:cubicBezTo>
                <a:cubicBezTo>
                  <a:pt x="899931" y="1717624"/>
                  <a:pt x="902514" y="1717688"/>
                  <a:pt x="903694" y="1717604"/>
                </a:cubicBezTo>
                <a:close/>
                <a:moveTo>
                  <a:pt x="0" y="1717604"/>
                </a:moveTo>
                <a:lnTo>
                  <a:pt x="128828" y="1717604"/>
                </a:lnTo>
                <a:lnTo>
                  <a:pt x="163184" y="1717604"/>
                </a:lnTo>
                <a:lnTo>
                  <a:pt x="164532" y="1717604"/>
                </a:lnTo>
                <a:lnTo>
                  <a:pt x="170297" y="1717824"/>
                </a:lnTo>
                <a:cubicBezTo>
                  <a:pt x="190847" y="1719242"/>
                  <a:pt x="196674" y="1731287"/>
                  <a:pt x="205682" y="1744256"/>
                </a:cubicBezTo>
                <a:lnTo>
                  <a:pt x="335186" y="1922374"/>
                </a:lnTo>
                <a:cubicBezTo>
                  <a:pt x="343157" y="1934317"/>
                  <a:pt x="342528" y="1946386"/>
                  <a:pt x="333707" y="1962298"/>
                </a:cubicBezTo>
                <a:lnTo>
                  <a:pt x="206876" y="2181452"/>
                </a:lnTo>
                <a:cubicBezTo>
                  <a:pt x="197868" y="2197152"/>
                  <a:pt x="190883" y="2211199"/>
                  <a:pt x="170334" y="2212912"/>
                </a:cubicBezTo>
                <a:lnTo>
                  <a:pt x="164568" y="2213177"/>
                </a:lnTo>
                <a:lnTo>
                  <a:pt x="163220" y="2213177"/>
                </a:lnTo>
                <a:lnTo>
                  <a:pt x="128864" y="2213177"/>
                </a:lnTo>
                <a:lnTo>
                  <a:pt x="0" y="2213177"/>
                </a:lnTo>
                <a:lnTo>
                  <a:pt x="0" y="2018251"/>
                </a:lnTo>
                <a:lnTo>
                  <a:pt x="43581" y="1942965"/>
                </a:lnTo>
                <a:lnTo>
                  <a:pt x="0" y="1883027"/>
                </a:lnTo>
                <a:close/>
                <a:moveTo>
                  <a:pt x="2813898" y="1717603"/>
                </a:moveTo>
                <a:lnTo>
                  <a:pt x="2815247" y="1717603"/>
                </a:lnTo>
                <a:lnTo>
                  <a:pt x="2849605" y="1717603"/>
                </a:lnTo>
                <a:lnTo>
                  <a:pt x="2994136" y="1717603"/>
                </a:lnTo>
                <a:lnTo>
                  <a:pt x="3028494" y="1717603"/>
                </a:lnTo>
                <a:lnTo>
                  <a:pt x="3029842" y="1717603"/>
                </a:lnTo>
                <a:lnTo>
                  <a:pt x="3035607" y="1717822"/>
                </a:lnTo>
                <a:cubicBezTo>
                  <a:pt x="3056157" y="1719239"/>
                  <a:pt x="3061984" y="1731285"/>
                  <a:pt x="3070994" y="1744254"/>
                </a:cubicBezTo>
                <a:lnTo>
                  <a:pt x="3200497" y="1922368"/>
                </a:lnTo>
                <a:cubicBezTo>
                  <a:pt x="3208467" y="1934311"/>
                  <a:pt x="3207835" y="1946380"/>
                  <a:pt x="3199016" y="1962292"/>
                </a:cubicBezTo>
                <a:lnTo>
                  <a:pt x="3072186" y="2181448"/>
                </a:lnTo>
                <a:cubicBezTo>
                  <a:pt x="3063178" y="2197148"/>
                  <a:pt x="3056193" y="2211195"/>
                  <a:pt x="3035642" y="2212907"/>
                </a:cubicBezTo>
                <a:lnTo>
                  <a:pt x="3029878" y="2213173"/>
                </a:lnTo>
                <a:lnTo>
                  <a:pt x="3028531" y="2213173"/>
                </a:lnTo>
                <a:lnTo>
                  <a:pt x="2994171" y="2213173"/>
                </a:lnTo>
                <a:lnTo>
                  <a:pt x="2849642" y="2213173"/>
                </a:lnTo>
                <a:lnTo>
                  <a:pt x="2815283" y="2213173"/>
                </a:lnTo>
                <a:lnTo>
                  <a:pt x="2813936" y="2213173"/>
                </a:lnTo>
                <a:cubicBezTo>
                  <a:pt x="2812756" y="2213080"/>
                  <a:pt x="2810173" y="2213149"/>
                  <a:pt x="2807590" y="2212732"/>
                </a:cubicBezTo>
                <a:cubicBezTo>
                  <a:pt x="2786515" y="2210570"/>
                  <a:pt x="2768430" y="2186682"/>
                  <a:pt x="2783753" y="2159132"/>
                </a:cubicBezTo>
                <a:lnTo>
                  <a:pt x="2908887" y="1942959"/>
                </a:lnTo>
                <a:lnTo>
                  <a:pt x="2782736" y="1769463"/>
                </a:lnTo>
                <a:cubicBezTo>
                  <a:pt x="2768838" y="1746187"/>
                  <a:pt x="2786477" y="1719754"/>
                  <a:pt x="2807556" y="1717966"/>
                </a:cubicBezTo>
                <a:cubicBezTo>
                  <a:pt x="2810139" y="1717623"/>
                  <a:pt x="2812722" y="1717685"/>
                  <a:pt x="2813898" y="1717603"/>
                </a:cubicBezTo>
                <a:close/>
                <a:moveTo>
                  <a:pt x="1858797" y="1717603"/>
                </a:moveTo>
                <a:lnTo>
                  <a:pt x="1860146" y="1717603"/>
                </a:lnTo>
                <a:lnTo>
                  <a:pt x="1894503" y="1717603"/>
                </a:lnTo>
                <a:lnTo>
                  <a:pt x="2039033" y="1717603"/>
                </a:lnTo>
                <a:lnTo>
                  <a:pt x="2073390" y="1717603"/>
                </a:lnTo>
                <a:lnTo>
                  <a:pt x="2074737" y="1717603"/>
                </a:lnTo>
                <a:lnTo>
                  <a:pt x="2080503" y="1717823"/>
                </a:lnTo>
                <a:cubicBezTo>
                  <a:pt x="2101050" y="1719240"/>
                  <a:pt x="2106878" y="1731286"/>
                  <a:pt x="2115886" y="1744255"/>
                </a:cubicBezTo>
                <a:lnTo>
                  <a:pt x="2245389" y="1922370"/>
                </a:lnTo>
                <a:cubicBezTo>
                  <a:pt x="2253363" y="1934313"/>
                  <a:pt x="2252735" y="1946382"/>
                  <a:pt x="2243912" y="1962294"/>
                </a:cubicBezTo>
                <a:lnTo>
                  <a:pt x="2117080" y="2181450"/>
                </a:lnTo>
                <a:cubicBezTo>
                  <a:pt x="2108071" y="2197149"/>
                  <a:pt x="2101088" y="2211196"/>
                  <a:pt x="2080539" y="2212909"/>
                </a:cubicBezTo>
                <a:lnTo>
                  <a:pt x="2074774" y="2213174"/>
                </a:lnTo>
                <a:lnTo>
                  <a:pt x="2073426" y="2213174"/>
                </a:lnTo>
                <a:lnTo>
                  <a:pt x="2039069" y="2213174"/>
                </a:lnTo>
                <a:lnTo>
                  <a:pt x="1894538" y="2213174"/>
                </a:lnTo>
                <a:lnTo>
                  <a:pt x="1860181" y="2213174"/>
                </a:lnTo>
                <a:lnTo>
                  <a:pt x="1858834" y="2213174"/>
                </a:lnTo>
                <a:cubicBezTo>
                  <a:pt x="1857655" y="2213081"/>
                  <a:pt x="1855071" y="2213151"/>
                  <a:pt x="1852489" y="2212734"/>
                </a:cubicBezTo>
                <a:cubicBezTo>
                  <a:pt x="1831412" y="2210571"/>
                  <a:pt x="1813327" y="2186683"/>
                  <a:pt x="1828651" y="2159134"/>
                </a:cubicBezTo>
                <a:lnTo>
                  <a:pt x="1953786" y="1942961"/>
                </a:lnTo>
                <a:lnTo>
                  <a:pt x="1827635" y="1769464"/>
                </a:lnTo>
                <a:cubicBezTo>
                  <a:pt x="1813736" y="1746188"/>
                  <a:pt x="1831376" y="1719755"/>
                  <a:pt x="1852453" y="1717967"/>
                </a:cubicBezTo>
                <a:cubicBezTo>
                  <a:pt x="1855035" y="1717623"/>
                  <a:pt x="1857618" y="1717686"/>
                  <a:pt x="1858797" y="1717603"/>
                </a:cubicBezTo>
                <a:close/>
                <a:moveTo>
                  <a:pt x="3769001" y="1717602"/>
                </a:moveTo>
                <a:lnTo>
                  <a:pt x="3770348" y="1717602"/>
                </a:lnTo>
                <a:lnTo>
                  <a:pt x="3804707" y="1717602"/>
                </a:lnTo>
                <a:lnTo>
                  <a:pt x="3949235" y="1717602"/>
                </a:lnTo>
                <a:lnTo>
                  <a:pt x="3983594" y="1717602"/>
                </a:lnTo>
                <a:lnTo>
                  <a:pt x="3984940" y="1717602"/>
                </a:lnTo>
                <a:lnTo>
                  <a:pt x="3990704" y="1717821"/>
                </a:lnTo>
                <a:cubicBezTo>
                  <a:pt x="4011255" y="1719239"/>
                  <a:pt x="4017081" y="1731284"/>
                  <a:pt x="4026089" y="1744253"/>
                </a:cubicBezTo>
                <a:lnTo>
                  <a:pt x="4155595" y="1922366"/>
                </a:lnTo>
                <a:cubicBezTo>
                  <a:pt x="4163566" y="1934309"/>
                  <a:pt x="4162936" y="1946378"/>
                  <a:pt x="4154115" y="1962290"/>
                </a:cubicBezTo>
                <a:lnTo>
                  <a:pt x="4027283" y="2181447"/>
                </a:lnTo>
                <a:cubicBezTo>
                  <a:pt x="4018277" y="2197146"/>
                  <a:pt x="4011292" y="2211193"/>
                  <a:pt x="3990741" y="2212906"/>
                </a:cubicBezTo>
                <a:lnTo>
                  <a:pt x="3984976" y="2213172"/>
                </a:lnTo>
                <a:lnTo>
                  <a:pt x="3983627" y="2213172"/>
                </a:lnTo>
                <a:lnTo>
                  <a:pt x="3949271" y="2213172"/>
                </a:lnTo>
                <a:lnTo>
                  <a:pt x="3804743" y="2213172"/>
                </a:lnTo>
                <a:lnTo>
                  <a:pt x="3770384" y="2213172"/>
                </a:lnTo>
                <a:lnTo>
                  <a:pt x="3769036" y="2213172"/>
                </a:lnTo>
                <a:cubicBezTo>
                  <a:pt x="3767858" y="2213078"/>
                  <a:pt x="3765276" y="2213148"/>
                  <a:pt x="3762692" y="2212731"/>
                </a:cubicBezTo>
                <a:cubicBezTo>
                  <a:pt x="3741615" y="2210569"/>
                  <a:pt x="3723530" y="2186680"/>
                  <a:pt x="3738855" y="2159131"/>
                </a:cubicBezTo>
                <a:lnTo>
                  <a:pt x="3863989" y="1942957"/>
                </a:lnTo>
                <a:lnTo>
                  <a:pt x="3737838" y="1769462"/>
                </a:lnTo>
                <a:cubicBezTo>
                  <a:pt x="3723939" y="1746186"/>
                  <a:pt x="3741578" y="1719753"/>
                  <a:pt x="3762656" y="1717966"/>
                </a:cubicBezTo>
                <a:cubicBezTo>
                  <a:pt x="3765237" y="1717622"/>
                  <a:pt x="3767822" y="1717684"/>
                  <a:pt x="3769001" y="1717602"/>
                </a:cubicBezTo>
                <a:close/>
                <a:moveTo>
                  <a:pt x="5679190" y="1717601"/>
                </a:moveTo>
                <a:lnTo>
                  <a:pt x="5680538" y="1717601"/>
                </a:lnTo>
                <a:lnTo>
                  <a:pt x="5714894" y="1717601"/>
                </a:lnTo>
                <a:lnTo>
                  <a:pt x="5859424" y="1717601"/>
                </a:lnTo>
                <a:lnTo>
                  <a:pt x="5893783" y="1717601"/>
                </a:lnTo>
                <a:lnTo>
                  <a:pt x="5895129" y="1717601"/>
                </a:lnTo>
                <a:lnTo>
                  <a:pt x="5900894" y="1717820"/>
                </a:lnTo>
                <a:cubicBezTo>
                  <a:pt x="5921444" y="1719236"/>
                  <a:pt x="5927271" y="1731283"/>
                  <a:pt x="5936279" y="1744252"/>
                </a:cubicBezTo>
                <a:lnTo>
                  <a:pt x="6065783" y="1922363"/>
                </a:lnTo>
                <a:cubicBezTo>
                  <a:pt x="6073755" y="1934306"/>
                  <a:pt x="6073125" y="1946374"/>
                  <a:pt x="6064305" y="1962286"/>
                </a:cubicBezTo>
                <a:lnTo>
                  <a:pt x="5937473" y="2181444"/>
                </a:lnTo>
                <a:cubicBezTo>
                  <a:pt x="5928465" y="2197143"/>
                  <a:pt x="5921480" y="2211191"/>
                  <a:pt x="5900931" y="2212903"/>
                </a:cubicBezTo>
                <a:lnTo>
                  <a:pt x="5895165" y="2213169"/>
                </a:lnTo>
                <a:lnTo>
                  <a:pt x="5893817" y="2213169"/>
                </a:lnTo>
                <a:lnTo>
                  <a:pt x="5859463" y="2213169"/>
                </a:lnTo>
                <a:lnTo>
                  <a:pt x="5714930" y="2213169"/>
                </a:lnTo>
                <a:lnTo>
                  <a:pt x="5680574" y="2213169"/>
                </a:lnTo>
                <a:lnTo>
                  <a:pt x="5679225" y="2213169"/>
                </a:lnTo>
                <a:cubicBezTo>
                  <a:pt x="5678046" y="2213076"/>
                  <a:pt x="5675463" y="2213145"/>
                  <a:pt x="5672881" y="2212728"/>
                </a:cubicBezTo>
                <a:cubicBezTo>
                  <a:pt x="5651804" y="2210566"/>
                  <a:pt x="5633718" y="2186677"/>
                  <a:pt x="5649042" y="2159128"/>
                </a:cubicBezTo>
                <a:lnTo>
                  <a:pt x="5774176" y="1942954"/>
                </a:lnTo>
                <a:lnTo>
                  <a:pt x="5648026" y="1769460"/>
                </a:lnTo>
                <a:cubicBezTo>
                  <a:pt x="5634127" y="1746185"/>
                  <a:pt x="5651768" y="1719751"/>
                  <a:pt x="5672845" y="1717964"/>
                </a:cubicBezTo>
                <a:cubicBezTo>
                  <a:pt x="5675428" y="1717621"/>
                  <a:pt x="5678010" y="1717681"/>
                  <a:pt x="5679190" y="1717601"/>
                </a:cubicBezTo>
                <a:close/>
                <a:moveTo>
                  <a:pt x="4724086" y="1717601"/>
                </a:moveTo>
                <a:lnTo>
                  <a:pt x="4725437" y="1717601"/>
                </a:lnTo>
                <a:lnTo>
                  <a:pt x="4759792" y="1717601"/>
                </a:lnTo>
                <a:lnTo>
                  <a:pt x="4904320" y="1717601"/>
                </a:lnTo>
                <a:lnTo>
                  <a:pt x="4938679" y="1717601"/>
                </a:lnTo>
                <a:lnTo>
                  <a:pt x="4940026" y="1717601"/>
                </a:lnTo>
                <a:lnTo>
                  <a:pt x="4945794" y="1717821"/>
                </a:lnTo>
                <a:cubicBezTo>
                  <a:pt x="4966342" y="1719238"/>
                  <a:pt x="4972168" y="1731283"/>
                  <a:pt x="4981175" y="1744252"/>
                </a:cubicBezTo>
                <a:lnTo>
                  <a:pt x="5110683" y="1922365"/>
                </a:lnTo>
                <a:cubicBezTo>
                  <a:pt x="5118652" y="1934308"/>
                  <a:pt x="5118023" y="1946376"/>
                  <a:pt x="5109202" y="1962288"/>
                </a:cubicBezTo>
                <a:lnTo>
                  <a:pt x="4982371" y="2181445"/>
                </a:lnTo>
                <a:cubicBezTo>
                  <a:pt x="4973363" y="2197145"/>
                  <a:pt x="4966378" y="2211192"/>
                  <a:pt x="4945827" y="2212904"/>
                </a:cubicBezTo>
                <a:lnTo>
                  <a:pt x="4940062" y="2213170"/>
                </a:lnTo>
                <a:lnTo>
                  <a:pt x="4938714" y="2213170"/>
                </a:lnTo>
                <a:lnTo>
                  <a:pt x="4904357" y="2213170"/>
                </a:lnTo>
                <a:lnTo>
                  <a:pt x="4759827" y="2213170"/>
                </a:lnTo>
                <a:lnTo>
                  <a:pt x="4725471" y="2213170"/>
                </a:lnTo>
                <a:lnTo>
                  <a:pt x="4724123" y="2213170"/>
                </a:lnTo>
                <a:cubicBezTo>
                  <a:pt x="4722944" y="2213077"/>
                  <a:pt x="4720361" y="2213146"/>
                  <a:pt x="4717779" y="2212730"/>
                </a:cubicBezTo>
                <a:cubicBezTo>
                  <a:pt x="4696701" y="2210567"/>
                  <a:pt x="4678617" y="2186679"/>
                  <a:pt x="4693939" y="2159129"/>
                </a:cubicBezTo>
                <a:lnTo>
                  <a:pt x="4819075" y="1942956"/>
                </a:lnTo>
                <a:lnTo>
                  <a:pt x="4692923" y="1769461"/>
                </a:lnTo>
                <a:cubicBezTo>
                  <a:pt x="4679026" y="1746185"/>
                  <a:pt x="4696664" y="1719753"/>
                  <a:pt x="4717742" y="1717965"/>
                </a:cubicBezTo>
                <a:cubicBezTo>
                  <a:pt x="4720324" y="1717621"/>
                  <a:pt x="4722907" y="1717683"/>
                  <a:pt x="4724086" y="1717601"/>
                </a:cubicBezTo>
                <a:close/>
                <a:moveTo>
                  <a:pt x="6634292" y="1717600"/>
                </a:moveTo>
                <a:lnTo>
                  <a:pt x="6635640" y="1717600"/>
                </a:lnTo>
                <a:lnTo>
                  <a:pt x="6669997" y="1717600"/>
                </a:lnTo>
                <a:lnTo>
                  <a:pt x="6814528" y="1717600"/>
                </a:lnTo>
                <a:lnTo>
                  <a:pt x="6848885" y="1717600"/>
                </a:lnTo>
                <a:lnTo>
                  <a:pt x="6850233" y="1717600"/>
                </a:lnTo>
                <a:lnTo>
                  <a:pt x="6855998" y="1717819"/>
                </a:lnTo>
                <a:cubicBezTo>
                  <a:pt x="6876548" y="1719235"/>
                  <a:pt x="6882374" y="1731282"/>
                  <a:pt x="6891382" y="1744251"/>
                </a:cubicBezTo>
                <a:lnTo>
                  <a:pt x="7020887" y="1922361"/>
                </a:lnTo>
                <a:cubicBezTo>
                  <a:pt x="7028858" y="1934304"/>
                  <a:pt x="7028229" y="1946372"/>
                  <a:pt x="7019408" y="1962285"/>
                </a:cubicBezTo>
                <a:lnTo>
                  <a:pt x="6892576" y="2181443"/>
                </a:lnTo>
                <a:cubicBezTo>
                  <a:pt x="6883568" y="2197142"/>
                  <a:pt x="6876584" y="2211189"/>
                  <a:pt x="6856034" y="2212902"/>
                </a:cubicBezTo>
                <a:lnTo>
                  <a:pt x="6850269" y="2213167"/>
                </a:lnTo>
                <a:lnTo>
                  <a:pt x="6848921" y="2213167"/>
                </a:lnTo>
                <a:lnTo>
                  <a:pt x="6814564" y="2213167"/>
                </a:lnTo>
                <a:lnTo>
                  <a:pt x="6670033" y="2213167"/>
                </a:lnTo>
                <a:lnTo>
                  <a:pt x="6635676" y="2213167"/>
                </a:lnTo>
                <a:lnTo>
                  <a:pt x="6634328" y="2213167"/>
                </a:lnTo>
                <a:cubicBezTo>
                  <a:pt x="6633149" y="2213074"/>
                  <a:pt x="6630566" y="2213144"/>
                  <a:pt x="6627983" y="2212727"/>
                </a:cubicBezTo>
                <a:cubicBezTo>
                  <a:pt x="6606906" y="2210564"/>
                  <a:pt x="6588821" y="2186676"/>
                  <a:pt x="6604146" y="2159127"/>
                </a:cubicBezTo>
                <a:lnTo>
                  <a:pt x="6729280" y="1942952"/>
                </a:lnTo>
                <a:lnTo>
                  <a:pt x="6603129" y="1769459"/>
                </a:lnTo>
                <a:cubicBezTo>
                  <a:pt x="6589231" y="1746184"/>
                  <a:pt x="6606870" y="1719751"/>
                  <a:pt x="6627947" y="1717964"/>
                </a:cubicBezTo>
                <a:cubicBezTo>
                  <a:pt x="6630530" y="1717620"/>
                  <a:pt x="6633113" y="1717680"/>
                  <a:pt x="6634292" y="1717600"/>
                </a:cubicBezTo>
                <a:close/>
                <a:moveTo>
                  <a:pt x="8544500" y="1717599"/>
                </a:moveTo>
                <a:lnTo>
                  <a:pt x="8545848" y="1717599"/>
                </a:lnTo>
                <a:lnTo>
                  <a:pt x="8580205" y="1717599"/>
                </a:lnTo>
                <a:lnTo>
                  <a:pt x="8724736" y="1717599"/>
                </a:lnTo>
                <a:lnTo>
                  <a:pt x="8759093" y="1717599"/>
                </a:lnTo>
                <a:lnTo>
                  <a:pt x="8760440" y="1717599"/>
                </a:lnTo>
                <a:lnTo>
                  <a:pt x="8766206" y="1717818"/>
                </a:lnTo>
                <a:cubicBezTo>
                  <a:pt x="8786755" y="1719234"/>
                  <a:pt x="8792582" y="1731280"/>
                  <a:pt x="8801590" y="1744249"/>
                </a:cubicBezTo>
                <a:lnTo>
                  <a:pt x="8931095" y="1922357"/>
                </a:lnTo>
                <a:cubicBezTo>
                  <a:pt x="8939066" y="1934300"/>
                  <a:pt x="8938437" y="1946369"/>
                  <a:pt x="8929616" y="1962281"/>
                </a:cubicBezTo>
                <a:lnTo>
                  <a:pt x="8802784" y="2181440"/>
                </a:lnTo>
                <a:cubicBezTo>
                  <a:pt x="8793776" y="2197139"/>
                  <a:pt x="8786791" y="2211186"/>
                  <a:pt x="8766242" y="2212899"/>
                </a:cubicBezTo>
                <a:lnTo>
                  <a:pt x="8760476" y="2213165"/>
                </a:lnTo>
                <a:lnTo>
                  <a:pt x="8759129" y="2213165"/>
                </a:lnTo>
                <a:lnTo>
                  <a:pt x="8724771" y="2213165"/>
                </a:lnTo>
                <a:lnTo>
                  <a:pt x="8580241" y="2213165"/>
                </a:lnTo>
                <a:lnTo>
                  <a:pt x="8545884" y="2213165"/>
                </a:lnTo>
                <a:lnTo>
                  <a:pt x="8544536" y="2213165"/>
                </a:lnTo>
                <a:cubicBezTo>
                  <a:pt x="8543356" y="2213071"/>
                  <a:pt x="8540774" y="2213141"/>
                  <a:pt x="8538191" y="2212724"/>
                </a:cubicBezTo>
                <a:cubicBezTo>
                  <a:pt x="8517114" y="2210562"/>
                  <a:pt x="8499029" y="2186673"/>
                  <a:pt x="8514353" y="2159124"/>
                </a:cubicBezTo>
                <a:lnTo>
                  <a:pt x="8639488" y="1942948"/>
                </a:lnTo>
                <a:lnTo>
                  <a:pt x="8513337" y="1769457"/>
                </a:lnTo>
                <a:cubicBezTo>
                  <a:pt x="8499438" y="1746183"/>
                  <a:pt x="8517078" y="1719750"/>
                  <a:pt x="8538155" y="1717963"/>
                </a:cubicBezTo>
                <a:cubicBezTo>
                  <a:pt x="8540738" y="1717619"/>
                  <a:pt x="8543320" y="1717677"/>
                  <a:pt x="8544500" y="1717599"/>
                </a:cubicBezTo>
                <a:close/>
                <a:moveTo>
                  <a:pt x="7589396" y="1717599"/>
                </a:moveTo>
                <a:lnTo>
                  <a:pt x="7590744" y="1717599"/>
                </a:lnTo>
                <a:lnTo>
                  <a:pt x="7625101" y="1717599"/>
                </a:lnTo>
                <a:lnTo>
                  <a:pt x="7769632" y="1717599"/>
                </a:lnTo>
                <a:lnTo>
                  <a:pt x="7803989" y="1717599"/>
                </a:lnTo>
                <a:lnTo>
                  <a:pt x="7805337" y="1717599"/>
                </a:lnTo>
                <a:lnTo>
                  <a:pt x="7811102" y="1717819"/>
                </a:lnTo>
                <a:cubicBezTo>
                  <a:pt x="7831652" y="1719235"/>
                  <a:pt x="7837478" y="1731281"/>
                  <a:pt x="7846486" y="1744250"/>
                </a:cubicBezTo>
                <a:lnTo>
                  <a:pt x="7975991" y="1922359"/>
                </a:lnTo>
                <a:cubicBezTo>
                  <a:pt x="7983962" y="1934302"/>
                  <a:pt x="7983333" y="1946371"/>
                  <a:pt x="7974512" y="1962283"/>
                </a:cubicBezTo>
                <a:lnTo>
                  <a:pt x="7847680" y="2181441"/>
                </a:lnTo>
                <a:cubicBezTo>
                  <a:pt x="7838672" y="2197140"/>
                  <a:pt x="7831688" y="2211188"/>
                  <a:pt x="7811138" y="2212900"/>
                </a:cubicBezTo>
                <a:lnTo>
                  <a:pt x="7805373" y="2213166"/>
                </a:lnTo>
                <a:lnTo>
                  <a:pt x="7804025" y="2213166"/>
                </a:lnTo>
                <a:lnTo>
                  <a:pt x="7769668" y="2213166"/>
                </a:lnTo>
                <a:lnTo>
                  <a:pt x="7625137" y="2213166"/>
                </a:lnTo>
                <a:lnTo>
                  <a:pt x="7590780" y="2213166"/>
                </a:lnTo>
                <a:lnTo>
                  <a:pt x="7589432" y="2213166"/>
                </a:lnTo>
                <a:cubicBezTo>
                  <a:pt x="7588253" y="2213073"/>
                  <a:pt x="7585670" y="2213142"/>
                  <a:pt x="7583087" y="2212725"/>
                </a:cubicBezTo>
                <a:cubicBezTo>
                  <a:pt x="7562010" y="2210563"/>
                  <a:pt x="7543925" y="2186675"/>
                  <a:pt x="7559250" y="2159125"/>
                </a:cubicBezTo>
                <a:lnTo>
                  <a:pt x="7684384" y="1942950"/>
                </a:lnTo>
                <a:lnTo>
                  <a:pt x="7558233" y="1769458"/>
                </a:lnTo>
                <a:cubicBezTo>
                  <a:pt x="7544335" y="1746183"/>
                  <a:pt x="7561974" y="1719750"/>
                  <a:pt x="7583051" y="1717963"/>
                </a:cubicBezTo>
                <a:cubicBezTo>
                  <a:pt x="7585634" y="1717619"/>
                  <a:pt x="7588217" y="1717679"/>
                  <a:pt x="7589396" y="1717599"/>
                </a:cubicBezTo>
                <a:close/>
                <a:moveTo>
                  <a:pt x="426143" y="1531819"/>
                </a:moveTo>
                <a:lnTo>
                  <a:pt x="427491" y="1531819"/>
                </a:lnTo>
                <a:lnTo>
                  <a:pt x="461848" y="1531819"/>
                </a:lnTo>
                <a:lnTo>
                  <a:pt x="606378" y="1531819"/>
                </a:lnTo>
                <a:lnTo>
                  <a:pt x="640736" y="1531819"/>
                </a:lnTo>
                <a:lnTo>
                  <a:pt x="642083" y="1531819"/>
                </a:lnTo>
                <a:lnTo>
                  <a:pt x="647848" y="1532040"/>
                </a:lnTo>
                <a:cubicBezTo>
                  <a:pt x="668398" y="1533453"/>
                  <a:pt x="674224" y="1545500"/>
                  <a:pt x="683232" y="1558469"/>
                </a:cubicBezTo>
                <a:lnTo>
                  <a:pt x="812737" y="1736567"/>
                </a:lnTo>
                <a:cubicBezTo>
                  <a:pt x="820708" y="1748511"/>
                  <a:pt x="820079" y="1760585"/>
                  <a:pt x="811258" y="1776494"/>
                </a:cubicBezTo>
                <a:lnTo>
                  <a:pt x="684427" y="1995666"/>
                </a:lnTo>
                <a:cubicBezTo>
                  <a:pt x="675419" y="2011364"/>
                  <a:pt x="668434" y="2025412"/>
                  <a:pt x="647885" y="2027124"/>
                </a:cubicBezTo>
                <a:lnTo>
                  <a:pt x="642119" y="2027383"/>
                </a:lnTo>
                <a:lnTo>
                  <a:pt x="640771" y="2027383"/>
                </a:lnTo>
                <a:lnTo>
                  <a:pt x="606414" y="2027383"/>
                </a:lnTo>
                <a:lnTo>
                  <a:pt x="461884" y="2027383"/>
                </a:lnTo>
                <a:lnTo>
                  <a:pt x="427527" y="2027383"/>
                </a:lnTo>
                <a:lnTo>
                  <a:pt x="426179" y="2027383"/>
                </a:lnTo>
                <a:cubicBezTo>
                  <a:pt x="424999" y="2027290"/>
                  <a:pt x="422417" y="2027359"/>
                  <a:pt x="419834" y="2026943"/>
                </a:cubicBezTo>
                <a:cubicBezTo>
                  <a:pt x="398757" y="2024787"/>
                  <a:pt x="380672" y="2000899"/>
                  <a:pt x="395997" y="1973349"/>
                </a:cubicBezTo>
                <a:lnTo>
                  <a:pt x="521131" y="1757161"/>
                </a:lnTo>
                <a:lnTo>
                  <a:pt x="394980" y="1583662"/>
                </a:lnTo>
                <a:cubicBezTo>
                  <a:pt x="381082" y="1560390"/>
                  <a:pt x="398721" y="1533970"/>
                  <a:pt x="419798" y="1532183"/>
                </a:cubicBezTo>
                <a:cubicBezTo>
                  <a:pt x="422381" y="1531840"/>
                  <a:pt x="424963" y="1531897"/>
                  <a:pt x="426143" y="1531819"/>
                </a:cubicBezTo>
                <a:close/>
                <a:moveTo>
                  <a:pt x="1381247" y="1531818"/>
                </a:moveTo>
                <a:lnTo>
                  <a:pt x="1382594" y="1531818"/>
                </a:lnTo>
                <a:lnTo>
                  <a:pt x="1416953" y="1531818"/>
                </a:lnTo>
                <a:lnTo>
                  <a:pt x="1561482" y="1531818"/>
                </a:lnTo>
                <a:lnTo>
                  <a:pt x="1595839" y="1531818"/>
                </a:lnTo>
                <a:lnTo>
                  <a:pt x="1597187" y="1531818"/>
                </a:lnTo>
                <a:lnTo>
                  <a:pt x="1602952" y="1532038"/>
                </a:lnTo>
                <a:cubicBezTo>
                  <a:pt x="1623502" y="1533452"/>
                  <a:pt x="1629329" y="1545499"/>
                  <a:pt x="1638336" y="1558467"/>
                </a:cubicBezTo>
                <a:lnTo>
                  <a:pt x="1767842" y="1736567"/>
                </a:lnTo>
                <a:cubicBezTo>
                  <a:pt x="1775813" y="1748510"/>
                  <a:pt x="1775183" y="1760584"/>
                  <a:pt x="1766363" y="1776494"/>
                </a:cubicBezTo>
                <a:lnTo>
                  <a:pt x="1639530" y="1995664"/>
                </a:lnTo>
                <a:cubicBezTo>
                  <a:pt x="1630522" y="2011362"/>
                  <a:pt x="1623538" y="2025410"/>
                  <a:pt x="1602988" y="2027122"/>
                </a:cubicBezTo>
                <a:lnTo>
                  <a:pt x="1597222" y="2027381"/>
                </a:lnTo>
                <a:lnTo>
                  <a:pt x="1595876" y="2027381"/>
                </a:lnTo>
                <a:lnTo>
                  <a:pt x="1561518" y="2027381"/>
                </a:lnTo>
                <a:lnTo>
                  <a:pt x="1416988" y="2027381"/>
                </a:lnTo>
                <a:lnTo>
                  <a:pt x="1382630" y="2027381"/>
                </a:lnTo>
                <a:lnTo>
                  <a:pt x="1381282" y="2027381"/>
                </a:lnTo>
                <a:cubicBezTo>
                  <a:pt x="1380104" y="2027289"/>
                  <a:pt x="1377520" y="2027358"/>
                  <a:pt x="1374938" y="2026942"/>
                </a:cubicBezTo>
                <a:cubicBezTo>
                  <a:pt x="1353861" y="2024785"/>
                  <a:pt x="1335776" y="2000898"/>
                  <a:pt x="1351101" y="1973347"/>
                </a:cubicBezTo>
                <a:lnTo>
                  <a:pt x="1476236" y="1757160"/>
                </a:lnTo>
                <a:lnTo>
                  <a:pt x="1350085" y="1583662"/>
                </a:lnTo>
                <a:cubicBezTo>
                  <a:pt x="1336185" y="1560390"/>
                  <a:pt x="1353825" y="1533969"/>
                  <a:pt x="1374902" y="1532182"/>
                </a:cubicBezTo>
                <a:cubicBezTo>
                  <a:pt x="1377485" y="1531838"/>
                  <a:pt x="1380067" y="1531896"/>
                  <a:pt x="1381247" y="1531818"/>
                </a:cubicBezTo>
                <a:close/>
                <a:moveTo>
                  <a:pt x="2336347" y="1531817"/>
                </a:moveTo>
                <a:lnTo>
                  <a:pt x="2337695" y="1531817"/>
                </a:lnTo>
                <a:lnTo>
                  <a:pt x="2372052" y="1531817"/>
                </a:lnTo>
                <a:lnTo>
                  <a:pt x="2516583" y="1531817"/>
                </a:lnTo>
                <a:lnTo>
                  <a:pt x="2550941" y="1531817"/>
                </a:lnTo>
                <a:lnTo>
                  <a:pt x="2552289" y="1531817"/>
                </a:lnTo>
                <a:lnTo>
                  <a:pt x="2558055" y="1532037"/>
                </a:lnTo>
                <a:cubicBezTo>
                  <a:pt x="2578604" y="1533451"/>
                  <a:pt x="2584430" y="1545497"/>
                  <a:pt x="2593438" y="1558466"/>
                </a:cubicBezTo>
                <a:lnTo>
                  <a:pt x="2722943" y="1736566"/>
                </a:lnTo>
                <a:cubicBezTo>
                  <a:pt x="2730916" y="1748510"/>
                  <a:pt x="2730285" y="1760583"/>
                  <a:pt x="2721465" y="1776492"/>
                </a:cubicBezTo>
                <a:lnTo>
                  <a:pt x="2594634" y="1995662"/>
                </a:lnTo>
                <a:cubicBezTo>
                  <a:pt x="2585624" y="2011360"/>
                  <a:pt x="2578640" y="2025408"/>
                  <a:pt x="2558090" y="2027120"/>
                </a:cubicBezTo>
                <a:lnTo>
                  <a:pt x="2552324" y="2027381"/>
                </a:lnTo>
                <a:lnTo>
                  <a:pt x="2550977" y="2027381"/>
                </a:lnTo>
                <a:lnTo>
                  <a:pt x="2516620" y="2027381"/>
                </a:lnTo>
                <a:lnTo>
                  <a:pt x="2372088" y="2027381"/>
                </a:lnTo>
                <a:lnTo>
                  <a:pt x="2337731" y="2027381"/>
                </a:lnTo>
                <a:lnTo>
                  <a:pt x="2336384" y="2027381"/>
                </a:lnTo>
                <a:cubicBezTo>
                  <a:pt x="2335203" y="2027287"/>
                  <a:pt x="2332621" y="2027357"/>
                  <a:pt x="2330039" y="2026940"/>
                </a:cubicBezTo>
                <a:cubicBezTo>
                  <a:pt x="2308962" y="2024784"/>
                  <a:pt x="2290876" y="2000896"/>
                  <a:pt x="2306201" y="1973345"/>
                </a:cubicBezTo>
                <a:lnTo>
                  <a:pt x="2431337" y="1757158"/>
                </a:lnTo>
                <a:lnTo>
                  <a:pt x="2305184" y="1583662"/>
                </a:lnTo>
                <a:cubicBezTo>
                  <a:pt x="2291287" y="1560390"/>
                  <a:pt x="2308924" y="1533967"/>
                  <a:pt x="2330002" y="1532181"/>
                </a:cubicBezTo>
                <a:cubicBezTo>
                  <a:pt x="2332584" y="1531837"/>
                  <a:pt x="2335169" y="1531894"/>
                  <a:pt x="2336347" y="1531817"/>
                </a:cubicBezTo>
                <a:close/>
                <a:moveTo>
                  <a:pt x="4246535" y="1531814"/>
                </a:moveTo>
                <a:lnTo>
                  <a:pt x="4247882" y="1531814"/>
                </a:lnTo>
                <a:lnTo>
                  <a:pt x="4282239" y="1531814"/>
                </a:lnTo>
                <a:lnTo>
                  <a:pt x="4426770" y="1531814"/>
                </a:lnTo>
                <a:lnTo>
                  <a:pt x="4461128" y="1531814"/>
                </a:lnTo>
                <a:lnTo>
                  <a:pt x="4462477" y="1531814"/>
                </a:lnTo>
                <a:lnTo>
                  <a:pt x="4468241" y="1532035"/>
                </a:lnTo>
                <a:cubicBezTo>
                  <a:pt x="4488791" y="1533448"/>
                  <a:pt x="4494617" y="1545495"/>
                  <a:pt x="4503624" y="1558464"/>
                </a:cubicBezTo>
                <a:lnTo>
                  <a:pt x="4633130" y="1736564"/>
                </a:lnTo>
                <a:cubicBezTo>
                  <a:pt x="4641100" y="1748508"/>
                  <a:pt x="4640472" y="1760580"/>
                  <a:pt x="4631652" y="1776491"/>
                </a:cubicBezTo>
                <a:lnTo>
                  <a:pt x="4504818" y="1995658"/>
                </a:lnTo>
                <a:cubicBezTo>
                  <a:pt x="4495810" y="2011356"/>
                  <a:pt x="4488827" y="2025405"/>
                  <a:pt x="4468276" y="2027116"/>
                </a:cubicBezTo>
                <a:lnTo>
                  <a:pt x="4462511" y="2027378"/>
                </a:lnTo>
                <a:lnTo>
                  <a:pt x="4461163" y="2027378"/>
                </a:lnTo>
                <a:lnTo>
                  <a:pt x="4426806" y="2027378"/>
                </a:lnTo>
                <a:lnTo>
                  <a:pt x="4282276" y="2027378"/>
                </a:lnTo>
                <a:lnTo>
                  <a:pt x="4247918" y="2027378"/>
                </a:lnTo>
                <a:lnTo>
                  <a:pt x="4246571" y="2027378"/>
                </a:lnTo>
                <a:cubicBezTo>
                  <a:pt x="4245390" y="2027285"/>
                  <a:pt x="4242808" y="2027354"/>
                  <a:pt x="4240226" y="2026938"/>
                </a:cubicBezTo>
                <a:cubicBezTo>
                  <a:pt x="4219148" y="2024780"/>
                  <a:pt x="4201063" y="2000892"/>
                  <a:pt x="4216387" y="1973342"/>
                </a:cubicBezTo>
                <a:lnTo>
                  <a:pt x="4341522" y="1757157"/>
                </a:lnTo>
                <a:lnTo>
                  <a:pt x="4215370" y="1583662"/>
                </a:lnTo>
                <a:cubicBezTo>
                  <a:pt x="4201472" y="1560390"/>
                  <a:pt x="4219113" y="1533965"/>
                  <a:pt x="4240189" y="1532179"/>
                </a:cubicBezTo>
                <a:cubicBezTo>
                  <a:pt x="4242772" y="1531834"/>
                  <a:pt x="4245354" y="1531892"/>
                  <a:pt x="4246535" y="1531814"/>
                </a:cubicBezTo>
                <a:close/>
                <a:moveTo>
                  <a:pt x="5201639" y="1531813"/>
                </a:moveTo>
                <a:lnTo>
                  <a:pt x="5202987" y="1531813"/>
                </a:lnTo>
                <a:lnTo>
                  <a:pt x="5237344" y="1531813"/>
                </a:lnTo>
                <a:lnTo>
                  <a:pt x="5381874" y="1531813"/>
                </a:lnTo>
                <a:lnTo>
                  <a:pt x="5416232" y="1531813"/>
                </a:lnTo>
                <a:lnTo>
                  <a:pt x="5417579" y="1531813"/>
                </a:lnTo>
                <a:lnTo>
                  <a:pt x="5423345" y="1532033"/>
                </a:lnTo>
                <a:cubicBezTo>
                  <a:pt x="5443894" y="1533447"/>
                  <a:pt x="5449720" y="1545494"/>
                  <a:pt x="5458728" y="1558463"/>
                </a:cubicBezTo>
                <a:lnTo>
                  <a:pt x="5588233" y="1736564"/>
                </a:lnTo>
                <a:cubicBezTo>
                  <a:pt x="5596203" y="1748507"/>
                  <a:pt x="5595576" y="1760579"/>
                  <a:pt x="5586753" y="1776490"/>
                </a:cubicBezTo>
                <a:lnTo>
                  <a:pt x="5459923" y="1995656"/>
                </a:lnTo>
                <a:cubicBezTo>
                  <a:pt x="5450915" y="2011355"/>
                  <a:pt x="5443930" y="2025403"/>
                  <a:pt x="5423381" y="2027114"/>
                </a:cubicBezTo>
                <a:lnTo>
                  <a:pt x="5417615" y="2027377"/>
                </a:lnTo>
                <a:lnTo>
                  <a:pt x="5416267" y="2027377"/>
                </a:lnTo>
                <a:lnTo>
                  <a:pt x="5381911" y="2027377"/>
                </a:lnTo>
                <a:lnTo>
                  <a:pt x="5237379" y="2027377"/>
                </a:lnTo>
                <a:lnTo>
                  <a:pt x="5203022" y="2027377"/>
                </a:lnTo>
                <a:lnTo>
                  <a:pt x="5201674" y="2027377"/>
                </a:lnTo>
                <a:cubicBezTo>
                  <a:pt x="5200496" y="2027283"/>
                  <a:pt x="5197913" y="2027352"/>
                  <a:pt x="5195331" y="2026937"/>
                </a:cubicBezTo>
                <a:cubicBezTo>
                  <a:pt x="5174253" y="2024778"/>
                  <a:pt x="5156169" y="2000890"/>
                  <a:pt x="5171492" y="1973340"/>
                </a:cubicBezTo>
                <a:lnTo>
                  <a:pt x="5296628" y="1757156"/>
                </a:lnTo>
                <a:lnTo>
                  <a:pt x="5170476" y="1583662"/>
                </a:lnTo>
                <a:cubicBezTo>
                  <a:pt x="5156577" y="1560390"/>
                  <a:pt x="5174218" y="1533964"/>
                  <a:pt x="5195293" y="1532177"/>
                </a:cubicBezTo>
                <a:cubicBezTo>
                  <a:pt x="5197877" y="1531833"/>
                  <a:pt x="5200458" y="1531891"/>
                  <a:pt x="5201639" y="1531813"/>
                </a:cubicBezTo>
                <a:close/>
                <a:moveTo>
                  <a:pt x="6156740" y="1531812"/>
                </a:moveTo>
                <a:lnTo>
                  <a:pt x="6158088" y="1531812"/>
                </a:lnTo>
                <a:lnTo>
                  <a:pt x="6192445" y="1531812"/>
                </a:lnTo>
                <a:lnTo>
                  <a:pt x="6336976" y="1531812"/>
                </a:lnTo>
                <a:lnTo>
                  <a:pt x="6371333" y="1531812"/>
                </a:lnTo>
                <a:lnTo>
                  <a:pt x="6372681" y="1531812"/>
                </a:lnTo>
                <a:lnTo>
                  <a:pt x="6378446" y="1532032"/>
                </a:lnTo>
                <a:cubicBezTo>
                  <a:pt x="6398996" y="1533446"/>
                  <a:pt x="6404822" y="1545492"/>
                  <a:pt x="6413830" y="1558461"/>
                </a:cubicBezTo>
                <a:lnTo>
                  <a:pt x="6543335" y="1736563"/>
                </a:lnTo>
                <a:cubicBezTo>
                  <a:pt x="6551306" y="1748507"/>
                  <a:pt x="6550677" y="1760578"/>
                  <a:pt x="6541856" y="1776489"/>
                </a:cubicBezTo>
                <a:lnTo>
                  <a:pt x="6415024" y="1995654"/>
                </a:lnTo>
                <a:cubicBezTo>
                  <a:pt x="6406016" y="2011353"/>
                  <a:pt x="6399032" y="2025401"/>
                  <a:pt x="6378482" y="2027112"/>
                </a:cubicBezTo>
                <a:lnTo>
                  <a:pt x="6372717" y="2027375"/>
                </a:lnTo>
                <a:lnTo>
                  <a:pt x="6371369" y="2027375"/>
                </a:lnTo>
                <a:lnTo>
                  <a:pt x="6337012" y="2027375"/>
                </a:lnTo>
                <a:lnTo>
                  <a:pt x="6192481" y="2027375"/>
                </a:lnTo>
                <a:lnTo>
                  <a:pt x="6158124" y="2027375"/>
                </a:lnTo>
                <a:lnTo>
                  <a:pt x="6156776" y="2027375"/>
                </a:lnTo>
                <a:cubicBezTo>
                  <a:pt x="6155597" y="2027282"/>
                  <a:pt x="6153014" y="2027351"/>
                  <a:pt x="6150431" y="2026936"/>
                </a:cubicBezTo>
                <a:cubicBezTo>
                  <a:pt x="6129354" y="2024776"/>
                  <a:pt x="6111269" y="2000888"/>
                  <a:pt x="6126594" y="1973338"/>
                </a:cubicBezTo>
                <a:lnTo>
                  <a:pt x="6251728" y="1757155"/>
                </a:lnTo>
                <a:lnTo>
                  <a:pt x="6125577" y="1583662"/>
                </a:lnTo>
                <a:cubicBezTo>
                  <a:pt x="6111679" y="1560390"/>
                  <a:pt x="6129318" y="1533962"/>
                  <a:pt x="6150395" y="1532176"/>
                </a:cubicBezTo>
                <a:cubicBezTo>
                  <a:pt x="6152978" y="1531832"/>
                  <a:pt x="6155561" y="1531889"/>
                  <a:pt x="6156740" y="1531812"/>
                </a:cubicBezTo>
                <a:close/>
                <a:moveTo>
                  <a:pt x="7111844" y="1531811"/>
                </a:moveTo>
                <a:lnTo>
                  <a:pt x="7113192" y="1531811"/>
                </a:lnTo>
                <a:lnTo>
                  <a:pt x="7147549" y="1531811"/>
                </a:lnTo>
                <a:lnTo>
                  <a:pt x="7292080" y="1531811"/>
                </a:lnTo>
                <a:lnTo>
                  <a:pt x="7326437" y="1531811"/>
                </a:lnTo>
                <a:lnTo>
                  <a:pt x="7327785" y="1531811"/>
                </a:lnTo>
                <a:lnTo>
                  <a:pt x="7333550" y="1532031"/>
                </a:lnTo>
                <a:cubicBezTo>
                  <a:pt x="7354100" y="1533445"/>
                  <a:pt x="7359926" y="1545491"/>
                  <a:pt x="7368934" y="1558460"/>
                </a:cubicBezTo>
                <a:lnTo>
                  <a:pt x="7498439" y="1736562"/>
                </a:lnTo>
                <a:cubicBezTo>
                  <a:pt x="7506410" y="1748506"/>
                  <a:pt x="7505781" y="1760577"/>
                  <a:pt x="7496960" y="1776488"/>
                </a:cubicBezTo>
                <a:lnTo>
                  <a:pt x="7370128" y="1995652"/>
                </a:lnTo>
                <a:cubicBezTo>
                  <a:pt x="7361120" y="2011351"/>
                  <a:pt x="7354136" y="2025399"/>
                  <a:pt x="7333586" y="2027111"/>
                </a:cubicBezTo>
                <a:lnTo>
                  <a:pt x="7327821" y="2027374"/>
                </a:lnTo>
                <a:lnTo>
                  <a:pt x="7326473" y="2027374"/>
                </a:lnTo>
                <a:lnTo>
                  <a:pt x="7292116" y="2027374"/>
                </a:lnTo>
                <a:lnTo>
                  <a:pt x="7147585" y="2027374"/>
                </a:lnTo>
                <a:lnTo>
                  <a:pt x="7113228" y="2027374"/>
                </a:lnTo>
                <a:lnTo>
                  <a:pt x="7111880" y="2027374"/>
                </a:lnTo>
                <a:cubicBezTo>
                  <a:pt x="7110701" y="2027281"/>
                  <a:pt x="7108118" y="2027350"/>
                  <a:pt x="7105535" y="2026934"/>
                </a:cubicBezTo>
                <a:cubicBezTo>
                  <a:pt x="7084458" y="2024774"/>
                  <a:pt x="7066373" y="2000886"/>
                  <a:pt x="7081698" y="1973336"/>
                </a:cubicBezTo>
                <a:lnTo>
                  <a:pt x="7206832" y="1757154"/>
                </a:lnTo>
                <a:lnTo>
                  <a:pt x="7080681" y="1583662"/>
                </a:lnTo>
                <a:cubicBezTo>
                  <a:pt x="7066783" y="1560390"/>
                  <a:pt x="7084422" y="1533961"/>
                  <a:pt x="7105499" y="1532175"/>
                </a:cubicBezTo>
                <a:cubicBezTo>
                  <a:pt x="7108082" y="1531831"/>
                  <a:pt x="7110665" y="1531888"/>
                  <a:pt x="7111844" y="1531811"/>
                </a:cubicBezTo>
                <a:close/>
                <a:moveTo>
                  <a:pt x="8066948" y="1531810"/>
                </a:moveTo>
                <a:lnTo>
                  <a:pt x="8068296" y="1531810"/>
                </a:lnTo>
                <a:lnTo>
                  <a:pt x="8102653" y="1531810"/>
                </a:lnTo>
                <a:lnTo>
                  <a:pt x="8247184" y="1531810"/>
                </a:lnTo>
                <a:lnTo>
                  <a:pt x="8281541" y="1531810"/>
                </a:lnTo>
                <a:lnTo>
                  <a:pt x="8282889" y="1531810"/>
                </a:lnTo>
                <a:lnTo>
                  <a:pt x="8288654" y="1532029"/>
                </a:lnTo>
                <a:cubicBezTo>
                  <a:pt x="8309203" y="1533443"/>
                  <a:pt x="8315029" y="1545490"/>
                  <a:pt x="8324038" y="1558459"/>
                </a:cubicBezTo>
                <a:lnTo>
                  <a:pt x="8453543" y="1736561"/>
                </a:lnTo>
                <a:cubicBezTo>
                  <a:pt x="8461514" y="1748505"/>
                  <a:pt x="8460885" y="1760575"/>
                  <a:pt x="8452064" y="1776487"/>
                </a:cubicBezTo>
                <a:lnTo>
                  <a:pt x="8325232" y="1995651"/>
                </a:lnTo>
                <a:cubicBezTo>
                  <a:pt x="8316224" y="2011349"/>
                  <a:pt x="8309239" y="2025397"/>
                  <a:pt x="8288690" y="2027109"/>
                </a:cubicBezTo>
                <a:lnTo>
                  <a:pt x="8282925" y="2027373"/>
                </a:lnTo>
                <a:lnTo>
                  <a:pt x="8281577" y="2027373"/>
                </a:lnTo>
                <a:lnTo>
                  <a:pt x="8247220" y="2027373"/>
                </a:lnTo>
                <a:lnTo>
                  <a:pt x="8102689" y="2027373"/>
                </a:lnTo>
                <a:lnTo>
                  <a:pt x="8068332" y="2027373"/>
                </a:lnTo>
                <a:lnTo>
                  <a:pt x="8066984" y="2027373"/>
                </a:lnTo>
                <a:cubicBezTo>
                  <a:pt x="8065805" y="2027280"/>
                  <a:pt x="8063222" y="2027349"/>
                  <a:pt x="8060639" y="2026933"/>
                </a:cubicBezTo>
                <a:cubicBezTo>
                  <a:pt x="8039562" y="2024772"/>
                  <a:pt x="8021477" y="2000884"/>
                  <a:pt x="8036802" y="1973334"/>
                </a:cubicBezTo>
                <a:lnTo>
                  <a:pt x="8161936" y="1757153"/>
                </a:lnTo>
                <a:lnTo>
                  <a:pt x="8035785" y="1583662"/>
                </a:lnTo>
                <a:cubicBezTo>
                  <a:pt x="8021887" y="1560390"/>
                  <a:pt x="8039526" y="1533960"/>
                  <a:pt x="8060603" y="1532173"/>
                </a:cubicBezTo>
                <a:cubicBezTo>
                  <a:pt x="8063186" y="1531829"/>
                  <a:pt x="8065769" y="1531887"/>
                  <a:pt x="8066948" y="1531810"/>
                </a:cubicBezTo>
                <a:close/>
                <a:moveTo>
                  <a:pt x="9022052" y="1531808"/>
                </a:moveTo>
                <a:lnTo>
                  <a:pt x="9023400" y="1531808"/>
                </a:lnTo>
                <a:lnTo>
                  <a:pt x="9057757" y="1531808"/>
                </a:lnTo>
                <a:lnTo>
                  <a:pt x="9144000" y="1531808"/>
                </a:lnTo>
                <a:lnTo>
                  <a:pt x="9144000" y="2027372"/>
                </a:lnTo>
                <a:lnTo>
                  <a:pt x="9057793" y="2027372"/>
                </a:lnTo>
                <a:lnTo>
                  <a:pt x="9023436" y="2027372"/>
                </a:lnTo>
                <a:lnTo>
                  <a:pt x="9022088" y="2027372"/>
                </a:lnTo>
                <a:cubicBezTo>
                  <a:pt x="9020908" y="2027278"/>
                  <a:pt x="9018326" y="2027347"/>
                  <a:pt x="9015743" y="2026932"/>
                </a:cubicBezTo>
                <a:cubicBezTo>
                  <a:pt x="8994666" y="2024770"/>
                  <a:pt x="8976581" y="2000883"/>
                  <a:pt x="8991905" y="1973332"/>
                </a:cubicBezTo>
                <a:lnTo>
                  <a:pt x="9117040" y="1757152"/>
                </a:lnTo>
                <a:lnTo>
                  <a:pt x="8990889" y="1583662"/>
                </a:lnTo>
                <a:cubicBezTo>
                  <a:pt x="8976990" y="1560390"/>
                  <a:pt x="8994630" y="1533959"/>
                  <a:pt x="9015707" y="1532172"/>
                </a:cubicBezTo>
                <a:cubicBezTo>
                  <a:pt x="9018290" y="1531828"/>
                  <a:pt x="9020872" y="1531886"/>
                  <a:pt x="9022052" y="1531808"/>
                </a:cubicBezTo>
                <a:close/>
                <a:moveTo>
                  <a:pt x="3291428" y="1531804"/>
                </a:moveTo>
                <a:lnTo>
                  <a:pt x="3292776" y="1531804"/>
                </a:lnTo>
                <a:lnTo>
                  <a:pt x="3327133" y="1531804"/>
                </a:lnTo>
                <a:lnTo>
                  <a:pt x="3471664" y="1531804"/>
                </a:lnTo>
                <a:lnTo>
                  <a:pt x="3506021" y="1531804"/>
                </a:lnTo>
                <a:lnTo>
                  <a:pt x="3507369" y="1531804"/>
                </a:lnTo>
                <a:lnTo>
                  <a:pt x="3513134" y="1532024"/>
                </a:lnTo>
                <a:cubicBezTo>
                  <a:pt x="3533684" y="1533438"/>
                  <a:pt x="3539510" y="1545485"/>
                  <a:pt x="3548518" y="1558454"/>
                </a:cubicBezTo>
                <a:lnTo>
                  <a:pt x="3678023" y="1736558"/>
                </a:lnTo>
                <a:cubicBezTo>
                  <a:pt x="3685994" y="1748502"/>
                  <a:pt x="3685365" y="1760570"/>
                  <a:pt x="3676544" y="1776482"/>
                </a:cubicBezTo>
                <a:lnTo>
                  <a:pt x="3549713" y="1995642"/>
                </a:lnTo>
                <a:cubicBezTo>
                  <a:pt x="3540704" y="2011342"/>
                  <a:pt x="3533720" y="2025389"/>
                  <a:pt x="3513170" y="2027102"/>
                </a:cubicBezTo>
                <a:lnTo>
                  <a:pt x="3507405" y="2027367"/>
                </a:lnTo>
                <a:lnTo>
                  <a:pt x="3506057" y="2027367"/>
                </a:lnTo>
                <a:lnTo>
                  <a:pt x="3471700" y="2027367"/>
                </a:lnTo>
                <a:lnTo>
                  <a:pt x="3327169" y="2027367"/>
                </a:lnTo>
                <a:lnTo>
                  <a:pt x="3292812" y="2027367"/>
                </a:lnTo>
                <a:lnTo>
                  <a:pt x="3291464" y="2027367"/>
                </a:lnTo>
                <a:cubicBezTo>
                  <a:pt x="3290285" y="2027274"/>
                  <a:pt x="3287702" y="2027343"/>
                  <a:pt x="3285119" y="2026927"/>
                </a:cubicBezTo>
                <a:cubicBezTo>
                  <a:pt x="3264042" y="2024764"/>
                  <a:pt x="3245957" y="2000876"/>
                  <a:pt x="3261282" y="1973326"/>
                </a:cubicBezTo>
                <a:lnTo>
                  <a:pt x="3386416" y="1757149"/>
                </a:lnTo>
                <a:lnTo>
                  <a:pt x="3260265" y="1583662"/>
                </a:lnTo>
                <a:cubicBezTo>
                  <a:pt x="3246367" y="1560388"/>
                  <a:pt x="3264006" y="1533955"/>
                  <a:pt x="3285083" y="1532168"/>
                </a:cubicBezTo>
                <a:cubicBezTo>
                  <a:pt x="3287666" y="1531824"/>
                  <a:pt x="3290249" y="1531881"/>
                  <a:pt x="3291428" y="1531804"/>
                </a:cubicBezTo>
                <a:close/>
                <a:moveTo>
                  <a:pt x="0" y="1160604"/>
                </a:moveTo>
                <a:lnTo>
                  <a:pt x="128828" y="1160604"/>
                </a:lnTo>
                <a:lnTo>
                  <a:pt x="163184" y="1160604"/>
                </a:lnTo>
                <a:lnTo>
                  <a:pt x="164532" y="1160604"/>
                </a:lnTo>
                <a:lnTo>
                  <a:pt x="170297" y="1160823"/>
                </a:lnTo>
                <a:cubicBezTo>
                  <a:pt x="190847" y="1162238"/>
                  <a:pt x="196674" y="1174285"/>
                  <a:pt x="205682" y="1187256"/>
                </a:cubicBezTo>
                <a:lnTo>
                  <a:pt x="335186" y="1365354"/>
                </a:lnTo>
                <a:cubicBezTo>
                  <a:pt x="343157" y="1377298"/>
                  <a:pt x="342528" y="1389369"/>
                  <a:pt x="333707" y="1405282"/>
                </a:cubicBezTo>
                <a:lnTo>
                  <a:pt x="206876" y="1624442"/>
                </a:lnTo>
                <a:cubicBezTo>
                  <a:pt x="197868" y="1640141"/>
                  <a:pt x="190883" y="1654189"/>
                  <a:pt x="170334" y="1655898"/>
                </a:cubicBezTo>
                <a:lnTo>
                  <a:pt x="164568" y="1656163"/>
                </a:lnTo>
                <a:lnTo>
                  <a:pt x="163220" y="1656163"/>
                </a:lnTo>
                <a:lnTo>
                  <a:pt x="128864" y="1656163"/>
                </a:lnTo>
                <a:lnTo>
                  <a:pt x="0" y="1656163"/>
                </a:lnTo>
                <a:lnTo>
                  <a:pt x="0" y="1461230"/>
                </a:lnTo>
                <a:lnTo>
                  <a:pt x="43581" y="1385946"/>
                </a:lnTo>
                <a:lnTo>
                  <a:pt x="0" y="1326013"/>
                </a:lnTo>
                <a:close/>
                <a:moveTo>
                  <a:pt x="903694" y="1160602"/>
                </a:moveTo>
                <a:lnTo>
                  <a:pt x="905042" y="1160602"/>
                </a:lnTo>
                <a:lnTo>
                  <a:pt x="939399" y="1160602"/>
                </a:lnTo>
                <a:lnTo>
                  <a:pt x="1083930" y="1160602"/>
                </a:lnTo>
                <a:lnTo>
                  <a:pt x="1118287" y="1160602"/>
                </a:lnTo>
                <a:lnTo>
                  <a:pt x="1119635" y="1160602"/>
                </a:lnTo>
                <a:lnTo>
                  <a:pt x="1125400" y="1160822"/>
                </a:lnTo>
                <a:cubicBezTo>
                  <a:pt x="1145950" y="1162237"/>
                  <a:pt x="1151776" y="1174284"/>
                  <a:pt x="1160786" y="1187255"/>
                </a:cubicBezTo>
                <a:lnTo>
                  <a:pt x="1290290" y="1365352"/>
                </a:lnTo>
                <a:cubicBezTo>
                  <a:pt x="1298261" y="1377297"/>
                  <a:pt x="1297631" y="1389368"/>
                  <a:pt x="1288812" y="1405281"/>
                </a:cubicBezTo>
                <a:lnTo>
                  <a:pt x="1161979" y="1624441"/>
                </a:lnTo>
                <a:cubicBezTo>
                  <a:pt x="1152970" y="1640140"/>
                  <a:pt x="1145987" y="1654188"/>
                  <a:pt x="1125437" y="1655897"/>
                </a:cubicBezTo>
                <a:lnTo>
                  <a:pt x="1119671" y="1656162"/>
                </a:lnTo>
                <a:lnTo>
                  <a:pt x="1118324" y="1656162"/>
                </a:lnTo>
                <a:lnTo>
                  <a:pt x="1083967" y="1656162"/>
                </a:lnTo>
                <a:lnTo>
                  <a:pt x="939435" y="1656162"/>
                </a:lnTo>
                <a:lnTo>
                  <a:pt x="905078" y="1656162"/>
                </a:lnTo>
                <a:lnTo>
                  <a:pt x="903730" y="1656162"/>
                </a:lnTo>
                <a:cubicBezTo>
                  <a:pt x="902550" y="1656070"/>
                  <a:pt x="899968" y="1656138"/>
                  <a:pt x="897385" y="1655722"/>
                </a:cubicBezTo>
                <a:cubicBezTo>
                  <a:pt x="876308" y="1653559"/>
                  <a:pt x="858223" y="1629675"/>
                  <a:pt x="873547" y="1602110"/>
                </a:cubicBezTo>
                <a:lnTo>
                  <a:pt x="998682" y="1385945"/>
                </a:lnTo>
                <a:lnTo>
                  <a:pt x="872531" y="1212461"/>
                </a:lnTo>
                <a:cubicBezTo>
                  <a:pt x="858632" y="1189189"/>
                  <a:pt x="876272" y="1162754"/>
                  <a:pt x="897349" y="1160968"/>
                </a:cubicBezTo>
                <a:cubicBezTo>
                  <a:pt x="899931" y="1160623"/>
                  <a:pt x="902514" y="1160677"/>
                  <a:pt x="903694" y="1160602"/>
                </a:cubicBezTo>
                <a:close/>
                <a:moveTo>
                  <a:pt x="1858797" y="1160601"/>
                </a:moveTo>
                <a:lnTo>
                  <a:pt x="1860146" y="1160601"/>
                </a:lnTo>
                <a:lnTo>
                  <a:pt x="1894503" y="1160601"/>
                </a:lnTo>
                <a:lnTo>
                  <a:pt x="2039033" y="1160601"/>
                </a:lnTo>
                <a:lnTo>
                  <a:pt x="2073390" y="1160601"/>
                </a:lnTo>
                <a:lnTo>
                  <a:pt x="2074737" y="1160601"/>
                </a:lnTo>
                <a:lnTo>
                  <a:pt x="2080503" y="1160821"/>
                </a:lnTo>
                <a:cubicBezTo>
                  <a:pt x="2101050" y="1162236"/>
                  <a:pt x="2106878" y="1174283"/>
                  <a:pt x="2115886" y="1187253"/>
                </a:cubicBezTo>
                <a:lnTo>
                  <a:pt x="2245389" y="1365352"/>
                </a:lnTo>
                <a:cubicBezTo>
                  <a:pt x="2253363" y="1377296"/>
                  <a:pt x="2252735" y="1389366"/>
                  <a:pt x="2243912" y="1405279"/>
                </a:cubicBezTo>
                <a:lnTo>
                  <a:pt x="2117080" y="1624439"/>
                </a:lnTo>
                <a:cubicBezTo>
                  <a:pt x="2108071" y="1640139"/>
                  <a:pt x="2101088" y="1654187"/>
                  <a:pt x="2080539" y="1655896"/>
                </a:cubicBezTo>
                <a:lnTo>
                  <a:pt x="2074774" y="1656162"/>
                </a:lnTo>
                <a:lnTo>
                  <a:pt x="2073426" y="1656162"/>
                </a:lnTo>
                <a:lnTo>
                  <a:pt x="2039069" y="1656162"/>
                </a:lnTo>
                <a:lnTo>
                  <a:pt x="1894538" y="1656162"/>
                </a:lnTo>
                <a:lnTo>
                  <a:pt x="1860181" y="1656162"/>
                </a:lnTo>
                <a:lnTo>
                  <a:pt x="1858834" y="1656162"/>
                </a:lnTo>
                <a:cubicBezTo>
                  <a:pt x="1857655" y="1656069"/>
                  <a:pt x="1855071" y="1656137"/>
                  <a:pt x="1852489" y="1655721"/>
                </a:cubicBezTo>
                <a:cubicBezTo>
                  <a:pt x="1831412" y="1653558"/>
                  <a:pt x="1813327" y="1629673"/>
                  <a:pt x="1828651" y="1602110"/>
                </a:cubicBezTo>
                <a:lnTo>
                  <a:pt x="1953786" y="1385944"/>
                </a:lnTo>
                <a:lnTo>
                  <a:pt x="1827635" y="1212460"/>
                </a:lnTo>
                <a:cubicBezTo>
                  <a:pt x="1813736" y="1189187"/>
                  <a:pt x="1831376" y="1162752"/>
                  <a:pt x="1852453" y="1160966"/>
                </a:cubicBezTo>
                <a:cubicBezTo>
                  <a:pt x="1855035" y="1160621"/>
                  <a:pt x="1857618" y="1160675"/>
                  <a:pt x="1858797" y="1160601"/>
                </a:cubicBezTo>
                <a:close/>
                <a:moveTo>
                  <a:pt x="2813898" y="1160600"/>
                </a:moveTo>
                <a:lnTo>
                  <a:pt x="2815247" y="1160600"/>
                </a:lnTo>
                <a:lnTo>
                  <a:pt x="2849605" y="1160600"/>
                </a:lnTo>
                <a:lnTo>
                  <a:pt x="2994136" y="1160600"/>
                </a:lnTo>
                <a:lnTo>
                  <a:pt x="3028494" y="1160600"/>
                </a:lnTo>
                <a:lnTo>
                  <a:pt x="3029842" y="1160600"/>
                </a:lnTo>
                <a:lnTo>
                  <a:pt x="3035607" y="1160820"/>
                </a:lnTo>
                <a:cubicBezTo>
                  <a:pt x="3056157" y="1162234"/>
                  <a:pt x="3061984" y="1174281"/>
                  <a:pt x="3070994" y="1187252"/>
                </a:cubicBezTo>
                <a:lnTo>
                  <a:pt x="3200497" y="1365351"/>
                </a:lnTo>
                <a:cubicBezTo>
                  <a:pt x="3208467" y="1377295"/>
                  <a:pt x="3207835" y="1389365"/>
                  <a:pt x="3199016" y="1405278"/>
                </a:cubicBezTo>
                <a:lnTo>
                  <a:pt x="3072186" y="1624438"/>
                </a:lnTo>
                <a:cubicBezTo>
                  <a:pt x="3063178" y="1640137"/>
                  <a:pt x="3056193" y="1654186"/>
                  <a:pt x="3035642" y="1655895"/>
                </a:cubicBezTo>
                <a:lnTo>
                  <a:pt x="3029878" y="1656161"/>
                </a:lnTo>
                <a:lnTo>
                  <a:pt x="3028531" y="1656161"/>
                </a:lnTo>
                <a:lnTo>
                  <a:pt x="2994171" y="1656161"/>
                </a:lnTo>
                <a:lnTo>
                  <a:pt x="2849642" y="1656161"/>
                </a:lnTo>
                <a:lnTo>
                  <a:pt x="2815283" y="1656161"/>
                </a:lnTo>
                <a:lnTo>
                  <a:pt x="2813936" y="1656161"/>
                </a:lnTo>
                <a:cubicBezTo>
                  <a:pt x="2812756" y="1656068"/>
                  <a:pt x="2810173" y="1656136"/>
                  <a:pt x="2807590" y="1655720"/>
                </a:cubicBezTo>
                <a:cubicBezTo>
                  <a:pt x="2786515" y="1653557"/>
                  <a:pt x="2768430" y="1629673"/>
                  <a:pt x="2783753" y="1602110"/>
                </a:cubicBezTo>
                <a:lnTo>
                  <a:pt x="2908887" y="1385943"/>
                </a:lnTo>
                <a:lnTo>
                  <a:pt x="2782736" y="1212459"/>
                </a:lnTo>
                <a:cubicBezTo>
                  <a:pt x="2768838" y="1189186"/>
                  <a:pt x="2786477" y="1162751"/>
                  <a:pt x="2807556" y="1160965"/>
                </a:cubicBezTo>
                <a:cubicBezTo>
                  <a:pt x="2810139" y="1160620"/>
                  <a:pt x="2812722" y="1160675"/>
                  <a:pt x="2813898" y="1160600"/>
                </a:cubicBezTo>
                <a:close/>
                <a:moveTo>
                  <a:pt x="3769001" y="1160599"/>
                </a:moveTo>
                <a:lnTo>
                  <a:pt x="3770348" y="1160599"/>
                </a:lnTo>
                <a:lnTo>
                  <a:pt x="3804707" y="1160599"/>
                </a:lnTo>
                <a:lnTo>
                  <a:pt x="3949235" y="1160599"/>
                </a:lnTo>
                <a:lnTo>
                  <a:pt x="3983594" y="1160599"/>
                </a:lnTo>
                <a:lnTo>
                  <a:pt x="3984940" y="1160599"/>
                </a:lnTo>
                <a:lnTo>
                  <a:pt x="3990704" y="1160819"/>
                </a:lnTo>
                <a:cubicBezTo>
                  <a:pt x="4011255" y="1162233"/>
                  <a:pt x="4017081" y="1174280"/>
                  <a:pt x="4026089" y="1187250"/>
                </a:cubicBezTo>
                <a:lnTo>
                  <a:pt x="4155595" y="1365350"/>
                </a:lnTo>
                <a:cubicBezTo>
                  <a:pt x="4163566" y="1377294"/>
                  <a:pt x="4162936" y="1389364"/>
                  <a:pt x="4154115" y="1405277"/>
                </a:cubicBezTo>
                <a:lnTo>
                  <a:pt x="4027283" y="1624437"/>
                </a:lnTo>
                <a:cubicBezTo>
                  <a:pt x="4018277" y="1640136"/>
                  <a:pt x="4011292" y="1654184"/>
                  <a:pt x="3990741" y="1655895"/>
                </a:cubicBezTo>
                <a:lnTo>
                  <a:pt x="3984976" y="1656159"/>
                </a:lnTo>
                <a:lnTo>
                  <a:pt x="3983627" y="1656159"/>
                </a:lnTo>
                <a:lnTo>
                  <a:pt x="3949271" y="1656159"/>
                </a:lnTo>
                <a:lnTo>
                  <a:pt x="3804743" y="1656159"/>
                </a:lnTo>
                <a:lnTo>
                  <a:pt x="3770384" y="1656159"/>
                </a:lnTo>
                <a:lnTo>
                  <a:pt x="3769036" y="1656159"/>
                </a:lnTo>
                <a:cubicBezTo>
                  <a:pt x="3767858" y="1656067"/>
                  <a:pt x="3765276" y="1656135"/>
                  <a:pt x="3762692" y="1655719"/>
                </a:cubicBezTo>
                <a:cubicBezTo>
                  <a:pt x="3741615" y="1653556"/>
                  <a:pt x="3723530" y="1629671"/>
                  <a:pt x="3738855" y="1602110"/>
                </a:cubicBezTo>
                <a:lnTo>
                  <a:pt x="3863989" y="1385942"/>
                </a:lnTo>
                <a:lnTo>
                  <a:pt x="3737838" y="1212457"/>
                </a:lnTo>
                <a:cubicBezTo>
                  <a:pt x="3723939" y="1189185"/>
                  <a:pt x="3741578" y="1162750"/>
                  <a:pt x="3762656" y="1160964"/>
                </a:cubicBezTo>
                <a:cubicBezTo>
                  <a:pt x="3765237" y="1160619"/>
                  <a:pt x="3767822" y="1160673"/>
                  <a:pt x="3769001" y="1160599"/>
                </a:cubicBezTo>
                <a:close/>
                <a:moveTo>
                  <a:pt x="4724086" y="1160598"/>
                </a:moveTo>
                <a:lnTo>
                  <a:pt x="4725437" y="1160598"/>
                </a:lnTo>
                <a:lnTo>
                  <a:pt x="4759792" y="1160598"/>
                </a:lnTo>
                <a:lnTo>
                  <a:pt x="4904320" y="1160598"/>
                </a:lnTo>
                <a:lnTo>
                  <a:pt x="4938679" y="1160598"/>
                </a:lnTo>
                <a:lnTo>
                  <a:pt x="4940026" y="1160598"/>
                </a:lnTo>
                <a:lnTo>
                  <a:pt x="4945794" y="1160818"/>
                </a:lnTo>
                <a:cubicBezTo>
                  <a:pt x="4966342" y="1162232"/>
                  <a:pt x="4972168" y="1174279"/>
                  <a:pt x="4981175" y="1187249"/>
                </a:cubicBezTo>
                <a:lnTo>
                  <a:pt x="5110683" y="1365349"/>
                </a:lnTo>
                <a:cubicBezTo>
                  <a:pt x="5118652" y="1377293"/>
                  <a:pt x="5118023" y="1389362"/>
                  <a:pt x="5109202" y="1405276"/>
                </a:cubicBezTo>
                <a:lnTo>
                  <a:pt x="4982371" y="1624435"/>
                </a:lnTo>
                <a:cubicBezTo>
                  <a:pt x="4973363" y="1640135"/>
                  <a:pt x="4966378" y="1654183"/>
                  <a:pt x="4945827" y="1655893"/>
                </a:cubicBezTo>
                <a:lnTo>
                  <a:pt x="4940062" y="1656158"/>
                </a:lnTo>
                <a:lnTo>
                  <a:pt x="4938714" y="1656158"/>
                </a:lnTo>
                <a:lnTo>
                  <a:pt x="4904357" y="1656158"/>
                </a:lnTo>
                <a:lnTo>
                  <a:pt x="4759827" y="1656158"/>
                </a:lnTo>
                <a:lnTo>
                  <a:pt x="4725471" y="1656158"/>
                </a:lnTo>
                <a:lnTo>
                  <a:pt x="4724123" y="1656158"/>
                </a:lnTo>
                <a:cubicBezTo>
                  <a:pt x="4722944" y="1656066"/>
                  <a:pt x="4720361" y="1656134"/>
                  <a:pt x="4717779" y="1655718"/>
                </a:cubicBezTo>
                <a:cubicBezTo>
                  <a:pt x="4696701" y="1653555"/>
                  <a:pt x="4678617" y="1629670"/>
                  <a:pt x="4693939" y="1602110"/>
                </a:cubicBezTo>
                <a:lnTo>
                  <a:pt x="4819075" y="1385941"/>
                </a:lnTo>
                <a:lnTo>
                  <a:pt x="4692923" y="1212456"/>
                </a:lnTo>
                <a:cubicBezTo>
                  <a:pt x="4679026" y="1189183"/>
                  <a:pt x="4696664" y="1162748"/>
                  <a:pt x="4717742" y="1160962"/>
                </a:cubicBezTo>
                <a:cubicBezTo>
                  <a:pt x="4720324" y="1160617"/>
                  <a:pt x="4722907" y="1160673"/>
                  <a:pt x="4724086" y="1160598"/>
                </a:cubicBezTo>
                <a:close/>
                <a:moveTo>
                  <a:pt x="5679190" y="1160597"/>
                </a:moveTo>
                <a:lnTo>
                  <a:pt x="5680538" y="1160597"/>
                </a:lnTo>
                <a:lnTo>
                  <a:pt x="5714894" y="1160597"/>
                </a:lnTo>
                <a:lnTo>
                  <a:pt x="5859424" y="1160597"/>
                </a:lnTo>
                <a:lnTo>
                  <a:pt x="5893783" y="1160597"/>
                </a:lnTo>
                <a:lnTo>
                  <a:pt x="5895129" y="1160597"/>
                </a:lnTo>
                <a:lnTo>
                  <a:pt x="5900894" y="1160816"/>
                </a:lnTo>
                <a:cubicBezTo>
                  <a:pt x="5921444" y="1162230"/>
                  <a:pt x="5927271" y="1174278"/>
                  <a:pt x="5936279" y="1187248"/>
                </a:cubicBezTo>
                <a:lnTo>
                  <a:pt x="6065783" y="1365348"/>
                </a:lnTo>
                <a:cubicBezTo>
                  <a:pt x="6073755" y="1377292"/>
                  <a:pt x="6073125" y="1389361"/>
                  <a:pt x="6064305" y="1405274"/>
                </a:cubicBezTo>
                <a:lnTo>
                  <a:pt x="5937473" y="1624434"/>
                </a:lnTo>
                <a:cubicBezTo>
                  <a:pt x="5928465" y="1640134"/>
                  <a:pt x="5921480" y="1654182"/>
                  <a:pt x="5900931" y="1655892"/>
                </a:cubicBezTo>
                <a:lnTo>
                  <a:pt x="5895165" y="1656158"/>
                </a:lnTo>
                <a:lnTo>
                  <a:pt x="5893817" y="1656158"/>
                </a:lnTo>
                <a:lnTo>
                  <a:pt x="5859463" y="1656158"/>
                </a:lnTo>
                <a:lnTo>
                  <a:pt x="5714930" y="1656158"/>
                </a:lnTo>
                <a:lnTo>
                  <a:pt x="5680574" y="1656158"/>
                </a:lnTo>
                <a:lnTo>
                  <a:pt x="5679225" y="1656158"/>
                </a:lnTo>
                <a:cubicBezTo>
                  <a:pt x="5678046" y="1656065"/>
                  <a:pt x="5675463" y="1656133"/>
                  <a:pt x="5672881" y="1655717"/>
                </a:cubicBezTo>
                <a:cubicBezTo>
                  <a:pt x="5651804" y="1653554"/>
                  <a:pt x="5633718" y="1629669"/>
                  <a:pt x="5649042" y="1602110"/>
                </a:cubicBezTo>
                <a:lnTo>
                  <a:pt x="5774176" y="1385940"/>
                </a:lnTo>
                <a:lnTo>
                  <a:pt x="5648026" y="1212455"/>
                </a:lnTo>
                <a:cubicBezTo>
                  <a:pt x="5634127" y="1189182"/>
                  <a:pt x="5651768" y="1162748"/>
                  <a:pt x="5672845" y="1160961"/>
                </a:cubicBezTo>
                <a:cubicBezTo>
                  <a:pt x="5675428" y="1160616"/>
                  <a:pt x="5678010" y="1160672"/>
                  <a:pt x="5679190" y="1160597"/>
                </a:cubicBezTo>
                <a:close/>
                <a:moveTo>
                  <a:pt x="6634292" y="1160595"/>
                </a:moveTo>
                <a:lnTo>
                  <a:pt x="6635640" y="1160595"/>
                </a:lnTo>
                <a:lnTo>
                  <a:pt x="6669997" y="1160595"/>
                </a:lnTo>
                <a:lnTo>
                  <a:pt x="6814528" y="1160595"/>
                </a:lnTo>
                <a:lnTo>
                  <a:pt x="6848885" y="1160595"/>
                </a:lnTo>
                <a:lnTo>
                  <a:pt x="6850233" y="1160595"/>
                </a:lnTo>
                <a:lnTo>
                  <a:pt x="6855998" y="1160815"/>
                </a:lnTo>
                <a:cubicBezTo>
                  <a:pt x="6876548" y="1162230"/>
                  <a:pt x="6882374" y="1174277"/>
                  <a:pt x="6891382" y="1187246"/>
                </a:cubicBezTo>
                <a:lnTo>
                  <a:pt x="7020887" y="1365347"/>
                </a:lnTo>
                <a:cubicBezTo>
                  <a:pt x="7028858" y="1377291"/>
                  <a:pt x="7028229" y="1389360"/>
                  <a:pt x="7019408" y="1405274"/>
                </a:cubicBezTo>
                <a:lnTo>
                  <a:pt x="6892576" y="1624433"/>
                </a:lnTo>
                <a:cubicBezTo>
                  <a:pt x="6883568" y="1640132"/>
                  <a:pt x="6876584" y="1654181"/>
                  <a:pt x="6856034" y="1655892"/>
                </a:cubicBezTo>
                <a:lnTo>
                  <a:pt x="6850269" y="1656157"/>
                </a:lnTo>
                <a:lnTo>
                  <a:pt x="6848921" y="1656157"/>
                </a:lnTo>
                <a:lnTo>
                  <a:pt x="6814564" y="1656157"/>
                </a:lnTo>
                <a:lnTo>
                  <a:pt x="6670033" y="1656157"/>
                </a:lnTo>
                <a:lnTo>
                  <a:pt x="6635676" y="1656157"/>
                </a:lnTo>
                <a:lnTo>
                  <a:pt x="6634328" y="1656157"/>
                </a:lnTo>
                <a:cubicBezTo>
                  <a:pt x="6633149" y="1656065"/>
                  <a:pt x="6630566" y="1656132"/>
                  <a:pt x="6627983" y="1655716"/>
                </a:cubicBezTo>
                <a:cubicBezTo>
                  <a:pt x="6606906" y="1653553"/>
                  <a:pt x="6588821" y="1629667"/>
                  <a:pt x="6604146" y="1602110"/>
                </a:cubicBezTo>
                <a:lnTo>
                  <a:pt x="6729280" y="1385939"/>
                </a:lnTo>
                <a:lnTo>
                  <a:pt x="6603129" y="1212454"/>
                </a:lnTo>
                <a:cubicBezTo>
                  <a:pt x="6589231" y="1189180"/>
                  <a:pt x="6606870" y="1162747"/>
                  <a:pt x="6627947" y="1160960"/>
                </a:cubicBezTo>
                <a:cubicBezTo>
                  <a:pt x="6630530" y="1160615"/>
                  <a:pt x="6633113" y="1160671"/>
                  <a:pt x="6634292" y="1160595"/>
                </a:cubicBezTo>
                <a:close/>
                <a:moveTo>
                  <a:pt x="7589396" y="1160594"/>
                </a:moveTo>
                <a:lnTo>
                  <a:pt x="7590744" y="1160594"/>
                </a:lnTo>
                <a:lnTo>
                  <a:pt x="7625101" y="1160594"/>
                </a:lnTo>
                <a:lnTo>
                  <a:pt x="7769632" y="1160594"/>
                </a:lnTo>
                <a:lnTo>
                  <a:pt x="7803989" y="1160594"/>
                </a:lnTo>
                <a:lnTo>
                  <a:pt x="7805337" y="1160594"/>
                </a:lnTo>
                <a:lnTo>
                  <a:pt x="7811102" y="1160814"/>
                </a:lnTo>
                <a:cubicBezTo>
                  <a:pt x="7831652" y="1162229"/>
                  <a:pt x="7837478" y="1174275"/>
                  <a:pt x="7846486" y="1187245"/>
                </a:cubicBezTo>
                <a:lnTo>
                  <a:pt x="7975991" y="1365346"/>
                </a:lnTo>
                <a:cubicBezTo>
                  <a:pt x="7983962" y="1377290"/>
                  <a:pt x="7983333" y="1389359"/>
                  <a:pt x="7974512" y="1405272"/>
                </a:cubicBezTo>
                <a:lnTo>
                  <a:pt x="7847680" y="1624432"/>
                </a:lnTo>
                <a:cubicBezTo>
                  <a:pt x="7838672" y="1640131"/>
                  <a:pt x="7831688" y="1654179"/>
                  <a:pt x="7811138" y="1655891"/>
                </a:cubicBezTo>
                <a:lnTo>
                  <a:pt x="7805373" y="1656156"/>
                </a:lnTo>
                <a:lnTo>
                  <a:pt x="7804025" y="1656156"/>
                </a:lnTo>
                <a:lnTo>
                  <a:pt x="7769668" y="1656156"/>
                </a:lnTo>
                <a:lnTo>
                  <a:pt x="7625137" y="1656156"/>
                </a:lnTo>
                <a:lnTo>
                  <a:pt x="7590780" y="1656156"/>
                </a:lnTo>
                <a:lnTo>
                  <a:pt x="7589432" y="1656156"/>
                </a:lnTo>
                <a:cubicBezTo>
                  <a:pt x="7588253" y="1656063"/>
                  <a:pt x="7585670" y="1656132"/>
                  <a:pt x="7583087" y="1655715"/>
                </a:cubicBezTo>
                <a:cubicBezTo>
                  <a:pt x="7562010" y="1653553"/>
                  <a:pt x="7543925" y="1629666"/>
                  <a:pt x="7559250" y="1602110"/>
                </a:cubicBezTo>
                <a:lnTo>
                  <a:pt x="7684384" y="1385938"/>
                </a:lnTo>
                <a:lnTo>
                  <a:pt x="7558233" y="1212452"/>
                </a:lnTo>
                <a:cubicBezTo>
                  <a:pt x="7544335" y="1189179"/>
                  <a:pt x="7561974" y="1162745"/>
                  <a:pt x="7583051" y="1160958"/>
                </a:cubicBezTo>
                <a:cubicBezTo>
                  <a:pt x="7585634" y="1160614"/>
                  <a:pt x="7588217" y="1160670"/>
                  <a:pt x="7589396" y="1160594"/>
                </a:cubicBezTo>
                <a:close/>
                <a:moveTo>
                  <a:pt x="8544500" y="1160593"/>
                </a:moveTo>
                <a:lnTo>
                  <a:pt x="8545848" y="1160593"/>
                </a:lnTo>
                <a:lnTo>
                  <a:pt x="8580205" y="1160593"/>
                </a:lnTo>
                <a:lnTo>
                  <a:pt x="8724736" y="1160593"/>
                </a:lnTo>
                <a:lnTo>
                  <a:pt x="8759093" y="1160593"/>
                </a:lnTo>
                <a:lnTo>
                  <a:pt x="8760440" y="1160593"/>
                </a:lnTo>
                <a:lnTo>
                  <a:pt x="8766206" y="1160812"/>
                </a:lnTo>
                <a:cubicBezTo>
                  <a:pt x="8786755" y="1162227"/>
                  <a:pt x="8792582" y="1174274"/>
                  <a:pt x="8801590" y="1187244"/>
                </a:cubicBezTo>
                <a:lnTo>
                  <a:pt x="8931095" y="1365345"/>
                </a:lnTo>
                <a:cubicBezTo>
                  <a:pt x="8939066" y="1377290"/>
                  <a:pt x="8938437" y="1389357"/>
                  <a:pt x="8929616" y="1405271"/>
                </a:cubicBezTo>
                <a:lnTo>
                  <a:pt x="8802784" y="1624431"/>
                </a:lnTo>
                <a:cubicBezTo>
                  <a:pt x="8793776" y="1640130"/>
                  <a:pt x="8786791" y="1654178"/>
                  <a:pt x="8766242" y="1655890"/>
                </a:cubicBezTo>
                <a:lnTo>
                  <a:pt x="8760476" y="1656155"/>
                </a:lnTo>
                <a:lnTo>
                  <a:pt x="8759129" y="1656155"/>
                </a:lnTo>
                <a:lnTo>
                  <a:pt x="8724771" y="1656155"/>
                </a:lnTo>
                <a:lnTo>
                  <a:pt x="8580241" y="1656155"/>
                </a:lnTo>
                <a:lnTo>
                  <a:pt x="8545884" y="1656155"/>
                </a:lnTo>
                <a:lnTo>
                  <a:pt x="8544536" y="1656155"/>
                </a:lnTo>
                <a:cubicBezTo>
                  <a:pt x="8543356" y="1656062"/>
                  <a:pt x="8540774" y="1656131"/>
                  <a:pt x="8538191" y="1655714"/>
                </a:cubicBezTo>
                <a:cubicBezTo>
                  <a:pt x="8517114" y="1653551"/>
                  <a:pt x="8499029" y="1629665"/>
                  <a:pt x="8514353" y="1602110"/>
                </a:cubicBezTo>
                <a:lnTo>
                  <a:pt x="8639488" y="1385937"/>
                </a:lnTo>
                <a:lnTo>
                  <a:pt x="8513337" y="1212451"/>
                </a:lnTo>
                <a:cubicBezTo>
                  <a:pt x="8499438" y="1189177"/>
                  <a:pt x="8517078" y="1162744"/>
                  <a:pt x="8538155" y="1160957"/>
                </a:cubicBezTo>
                <a:cubicBezTo>
                  <a:pt x="8540738" y="1160613"/>
                  <a:pt x="8543320" y="1160669"/>
                  <a:pt x="8544500" y="1160593"/>
                </a:cubicBezTo>
                <a:close/>
                <a:moveTo>
                  <a:pt x="1381247" y="974809"/>
                </a:moveTo>
                <a:lnTo>
                  <a:pt x="1382594" y="974809"/>
                </a:lnTo>
                <a:lnTo>
                  <a:pt x="1416953" y="974809"/>
                </a:lnTo>
                <a:lnTo>
                  <a:pt x="1561482" y="974809"/>
                </a:lnTo>
                <a:lnTo>
                  <a:pt x="1595839" y="974809"/>
                </a:lnTo>
                <a:lnTo>
                  <a:pt x="1597187" y="974809"/>
                </a:lnTo>
                <a:lnTo>
                  <a:pt x="1602952" y="975026"/>
                </a:lnTo>
                <a:cubicBezTo>
                  <a:pt x="1623502" y="976441"/>
                  <a:pt x="1629329" y="988489"/>
                  <a:pt x="1638336" y="1001458"/>
                </a:cubicBezTo>
                <a:lnTo>
                  <a:pt x="1767842" y="1179563"/>
                </a:lnTo>
                <a:cubicBezTo>
                  <a:pt x="1775813" y="1191508"/>
                  <a:pt x="1775183" y="1203575"/>
                  <a:pt x="1766363" y="1219487"/>
                </a:cubicBezTo>
                <a:lnTo>
                  <a:pt x="1639530" y="1438642"/>
                </a:lnTo>
                <a:cubicBezTo>
                  <a:pt x="1630522" y="1454346"/>
                  <a:pt x="1623538" y="1468401"/>
                  <a:pt x="1602988" y="1470115"/>
                </a:cubicBezTo>
                <a:lnTo>
                  <a:pt x="1597222" y="1470378"/>
                </a:lnTo>
                <a:lnTo>
                  <a:pt x="1595876" y="1470378"/>
                </a:lnTo>
                <a:lnTo>
                  <a:pt x="1561518" y="1470378"/>
                </a:lnTo>
                <a:lnTo>
                  <a:pt x="1416988" y="1470378"/>
                </a:lnTo>
                <a:lnTo>
                  <a:pt x="1382630" y="1470378"/>
                </a:lnTo>
                <a:lnTo>
                  <a:pt x="1381282" y="1470378"/>
                </a:lnTo>
                <a:cubicBezTo>
                  <a:pt x="1380104" y="1470286"/>
                  <a:pt x="1377520" y="1470355"/>
                  <a:pt x="1374938" y="1469938"/>
                </a:cubicBezTo>
                <a:cubicBezTo>
                  <a:pt x="1353861" y="1467776"/>
                  <a:pt x="1335776" y="1443877"/>
                  <a:pt x="1351101" y="1416328"/>
                </a:cubicBezTo>
                <a:lnTo>
                  <a:pt x="1476236" y="1200154"/>
                </a:lnTo>
                <a:lnTo>
                  <a:pt x="1350085" y="1026666"/>
                </a:lnTo>
                <a:cubicBezTo>
                  <a:pt x="1336185" y="1003393"/>
                  <a:pt x="1353825" y="976957"/>
                  <a:pt x="1374902" y="975171"/>
                </a:cubicBezTo>
                <a:cubicBezTo>
                  <a:pt x="1377485" y="974828"/>
                  <a:pt x="1380067" y="974884"/>
                  <a:pt x="1381247" y="974809"/>
                </a:cubicBezTo>
                <a:close/>
                <a:moveTo>
                  <a:pt x="426143" y="974809"/>
                </a:moveTo>
                <a:lnTo>
                  <a:pt x="427491" y="974809"/>
                </a:lnTo>
                <a:lnTo>
                  <a:pt x="461848" y="974809"/>
                </a:lnTo>
                <a:lnTo>
                  <a:pt x="606378" y="974809"/>
                </a:lnTo>
                <a:lnTo>
                  <a:pt x="640736" y="974809"/>
                </a:lnTo>
                <a:lnTo>
                  <a:pt x="642083" y="974809"/>
                </a:lnTo>
                <a:lnTo>
                  <a:pt x="647848" y="975027"/>
                </a:lnTo>
                <a:cubicBezTo>
                  <a:pt x="668398" y="976442"/>
                  <a:pt x="674224" y="988491"/>
                  <a:pt x="683232" y="1001460"/>
                </a:cubicBezTo>
                <a:lnTo>
                  <a:pt x="812737" y="1179565"/>
                </a:lnTo>
                <a:cubicBezTo>
                  <a:pt x="820708" y="1191509"/>
                  <a:pt x="820079" y="1203576"/>
                  <a:pt x="811258" y="1219489"/>
                </a:cubicBezTo>
                <a:lnTo>
                  <a:pt x="684427" y="1438644"/>
                </a:lnTo>
                <a:cubicBezTo>
                  <a:pt x="675419" y="1454346"/>
                  <a:pt x="668434" y="1468403"/>
                  <a:pt x="647885" y="1470116"/>
                </a:cubicBezTo>
                <a:lnTo>
                  <a:pt x="642119" y="1470380"/>
                </a:lnTo>
                <a:lnTo>
                  <a:pt x="640771" y="1470380"/>
                </a:lnTo>
                <a:lnTo>
                  <a:pt x="606414" y="1470380"/>
                </a:lnTo>
                <a:lnTo>
                  <a:pt x="461884" y="1470380"/>
                </a:lnTo>
                <a:lnTo>
                  <a:pt x="427527" y="1470380"/>
                </a:lnTo>
                <a:lnTo>
                  <a:pt x="426179" y="1470380"/>
                </a:lnTo>
                <a:cubicBezTo>
                  <a:pt x="424999" y="1470288"/>
                  <a:pt x="422417" y="1470357"/>
                  <a:pt x="419834" y="1469940"/>
                </a:cubicBezTo>
                <a:cubicBezTo>
                  <a:pt x="398757" y="1467778"/>
                  <a:pt x="380672" y="1443878"/>
                  <a:pt x="395997" y="1416328"/>
                </a:cubicBezTo>
                <a:lnTo>
                  <a:pt x="521131" y="1200155"/>
                </a:lnTo>
                <a:lnTo>
                  <a:pt x="394980" y="1026667"/>
                </a:lnTo>
                <a:cubicBezTo>
                  <a:pt x="381082" y="1003394"/>
                  <a:pt x="398721" y="976959"/>
                  <a:pt x="419798" y="975172"/>
                </a:cubicBezTo>
                <a:cubicBezTo>
                  <a:pt x="422381" y="974830"/>
                  <a:pt x="424963" y="974886"/>
                  <a:pt x="426143" y="974809"/>
                </a:cubicBezTo>
                <a:close/>
                <a:moveTo>
                  <a:pt x="2336347" y="974808"/>
                </a:moveTo>
                <a:lnTo>
                  <a:pt x="2337695" y="974808"/>
                </a:lnTo>
                <a:lnTo>
                  <a:pt x="2372052" y="974808"/>
                </a:lnTo>
                <a:lnTo>
                  <a:pt x="2516583" y="974808"/>
                </a:lnTo>
                <a:lnTo>
                  <a:pt x="2550941" y="974808"/>
                </a:lnTo>
                <a:lnTo>
                  <a:pt x="2552289" y="974808"/>
                </a:lnTo>
                <a:lnTo>
                  <a:pt x="2558055" y="975025"/>
                </a:lnTo>
                <a:cubicBezTo>
                  <a:pt x="2578604" y="976440"/>
                  <a:pt x="2584430" y="988488"/>
                  <a:pt x="2593438" y="1001457"/>
                </a:cubicBezTo>
                <a:lnTo>
                  <a:pt x="2722943" y="1179562"/>
                </a:lnTo>
                <a:cubicBezTo>
                  <a:pt x="2730916" y="1191506"/>
                  <a:pt x="2730285" y="1203573"/>
                  <a:pt x="2721465" y="1219486"/>
                </a:cubicBezTo>
                <a:lnTo>
                  <a:pt x="2594634" y="1438641"/>
                </a:lnTo>
                <a:cubicBezTo>
                  <a:pt x="2585624" y="1454344"/>
                  <a:pt x="2578640" y="1468399"/>
                  <a:pt x="2558090" y="1470112"/>
                </a:cubicBezTo>
                <a:lnTo>
                  <a:pt x="2552324" y="1470376"/>
                </a:lnTo>
                <a:lnTo>
                  <a:pt x="2550977" y="1470376"/>
                </a:lnTo>
                <a:lnTo>
                  <a:pt x="2516620" y="1470376"/>
                </a:lnTo>
                <a:lnTo>
                  <a:pt x="2372088" y="1470376"/>
                </a:lnTo>
                <a:lnTo>
                  <a:pt x="2337731" y="1470376"/>
                </a:lnTo>
                <a:lnTo>
                  <a:pt x="2336384" y="1470376"/>
                </a:lnTo>
                <a:cubicBezTo>
                  <a:pt x="2335203" y="1470285"/>
                  <a:pt x="2332621" y="1470354"/>
                  <a:pt x="2330039" y="1469937"/>
                </a:cubicBezTo>
                <a:cubicBezTo>
                  <a:pt x="2308962" y="1467774"/>
                  <a:pt x="2290876" y="1443877"/>
                  <a:pt x="2306201" y="1416327"/>
                </a:cubicBezTo>
                <a:lnTo>
                  <a:pt x="2431337" y="1200153"/>
                </a:lnTo>
                <a:lnTo>
                  <a:pt x="2305184" y="1026665"/>
                </a:lnTo>
                <a:cubicBezTo>
                  <a:pt x="2291287" y="1003391"/>
                  <a:pt x="2308924" y="976956"/>
                  <a:pt x="2330002" y="975169"/>
                </a:cubicBezTo>
                <a:cubicBezTo>
                  <a:pt x="2332584" y="974827"/>
                  <a:pt x="2335169" y="974883"/>
                  <a:pt x="2336347" y="974808"/>
                </a:cubicBezTo>
                <a:close/>
                <a:moveTo>
                  <a:pt x="3291449" y="974806"/>
                </a:moveTo>
                <a:lnTo>
                  <a:pt x="3292798" y="974806"/>
                </a:lnTo>
                <a:lnTo>
                  <a:pt x="3327154" y="974806"/>
                </a:lnTo>
                <a:lnTo>
                  <a:pt x="3471684" y="974806"/>
                </a:lnTo>
                <a:lnTo>
                  <a:pt x="3506041" y="974806"/>
                </a:lnTo>
                <a:lnTo>
                  <a:pt x="3507390" y="974806"/>
                </a:lnTo>
                <a:lnTo>
                  <a:pt x="3513155" y="975024"/>
                </a:lnTo>
                <a:cubicBezTo>
                  <a:pt x="3533705" y="976438"/>
                  <a:pt x="3539531" y="988487"/>
                  <a:pt x="3548540" y="1001456"/>
                </a:cubicBezTo>
                <a:lnTo>
                  <a:pt x="3678044" y="1179561"/>
                </a:lnTo>
                <a:cubicBezTo>
                  <a:pt x="3686015" y="1191505"/>
                  <a:pt x="3685386" y="1203572"/>
                  <a:pt x="3676567" y="1219485"/>
                </a:cubicBezTo>
                <a:lnTo>
                  <a:pt x="3549734" y="1438641"/>
                </a:lnTo>
                <a:cubicBezTo>
                  <a:pt x="3540727" y="1454342"/>
                  <a:pt x="3533741" y="1468397"/>
                  <a:pt x="3513191" y="1470111"/>
                </a:cubicBezTo>
                <a:lnTo>
                  <a:pt x="3507427" y="1470374"/>
                </a:lnTo>
                <a:lnTo>
                  <a:pt x="3506077" y="1470374"/>
                </a:lnTo>
                <a:lnTo>
                  <a:pt x="3471721" y="1470374"/>
                </a:lnTo>
                <a:lnTo>
                  <a:pt x="3327191" y="1470374"/>
                </a:lnTo>
                <a:lnTo>
                  <a:pt x="3292835" y="1470374"/>
                </a:lnTo>
                <a:lnTo>
                  <a:pt x="3291486" y="1470374"/>
                </a:lnTo>
                <a:cubicBezTo>
                  <a:pt x="3290307" y="1470282"/>
                  <a:pt x="3287724" y="1470352"/>
                  <a:pt x="3285142" y="1469935"/>
                </a:cubicBezTo>
                <a:cubicBezTo>
                  <a:pt x="3264064" y="1467773"/>
                  <a:pt x="3245980" y="1443876"/>
                  <a:pt x="3261304" y="1416325"/>
                </a:cubicBezTo>
                <a:lnTo>
                  <a:pt x="3386438" y="1200152"/>
                </a:lnTo>
                <a:lnTo>
                  <a:pt x="3260288" y="1026664"/>
                </a:lnTo>
                <a:cubicBezTo>
                  <a:pt x="3246388" y="1003390"/>
                  <a:pt x="3264029" y="976955"/>
                  <a:pt x="3285106" y="975169"/>
                </a:cubicBezTo>
                <a:cubicBezTo>
                  <a:pt x="3287689" y="974826"/>
                  <a:pt x="3290270" y="974882"/>
                  <a:pt x="3291449" y="974806"/>
                </a:cubicBezTo>
                <a:close/>
                <a:moveTo>
                  <a:pt x="4246535" y="974805"/>
                </a:moveTo>
                <a:lnTo>
                  <a:pt x="4247882" y="974805"/>
                </a:lnTo>
                <a:lnTo>
                  <a:pt x="4282239" y="974805"/>
                </a:lnTo>
                <a:lnTo>
                  <a:pt x="4426770" y="974805"/>
                </a:lnTo>
                <a:lnTo>
                  <a:pt x="4461128" y="974805"/>
                </a:lnTo>
                <a:lnTo>
                  <a:pt x="4462477" y="974805"/>
                </a:lnTo>
                <a:lnTo>
                  <a:pt x="4468241" y="975023"/>
                </a:lnTo>
                <a:cubicBezTo>
                  <a:pt x="4488791" y="976437"/>
                  <a:pt x="4494617" y="988486"/>
                  <a:pt x="4503624" y="1001454"/>
                </a:cubicBezTo>
                <a:lnTo>
                  <a:pt x="4633130" y="1179559"/>
                </a:lnTo>
                <a:cubicBezTo>
                  <a:pt x="4641100" y="1191504"/>
                  <a:pt x="4640472" y="1203571"/>
                  <a:pt x="4631652" y="1219483"/>
                </a:cubicBezTo>
                <a:lnTo>
                  <a:pt x="4504818" y="1438640"/>
                </a:lnTo>
                <a:cubicBezTo>
                  <a:pt x="4495810" y="1454342"/>
                  <a:pt x="4488827" y="1468395"/>
                  <a:pt x="4468276" y="1470108"/>
                </a:cubicBezTo>
                <a:lnTo>
                  <a:pt x="4462511" y="1470372"/>
                </a:lnTo>
                <a:lnTo>
                  <a:pt x="4461163" y="1470372"/>
                </a:lnTo>
                <a:lnTo>
                  <a:pt x="4426806" y="1470372"/>
                </a:lnTo>
                <a:lnTo>
                  <a:pt x="4282276" y="1470372"/>
                </a:lnTo>
                <a:lnTo>
                  <a:pt x="4247918" y="1470372"/>
                </a:lnTo>
                <a:lnTo>
                  <a:pt x="4246571" y="1470372"/>
                </a:lnTo>
                <a:cubicBezTo>
                  <a:pt x="4245390" y="1470281"/>
                  <a:pt x="4242808" y="1470350"/>
                  <a:pt x="4240226" y="1469933"/>
                </a:cubicBezTo>
                <a:cubicBezTo>
                  <a:pt x="4219148" y="1467770"/>
                  <a:pt x="4201063" y="1443874"/>
                  <a:pt x="4216387" y="1416324"/>
                </a:cubicBezTo>
                <a:lnTo>
                  <a:pt x="4341522" y="1200150"/>
                </a:lnTo>
                <a:lnTo>
                  <a:pt x="4215370" y="1026663"/>
                </a:lnTo>
                <a:cubicBezTo>
                  <a:pt x="4201472" y="1003389"/>
                  <a:pt x="4219113" y="976955"/>
                  <a:pt x="4240189" y="975168"/>
                </a:cubicBezTo>
                <a:cubicBezTo>
                  <a:pt x="4242772" y="974824"/>
                  <a:pt x="4245354" y="974880"/>
                  <a:pt x="4246535" y="974805"/>
                </a:cubicBezTo>
                <a:close/>
                <a:moveTo>
                  <a:pt x="5201639" y="974804"/>
                </a:moveTo>
                <a:lnTo>
                  <a:pt x="5202987" y="974804"/>
                </a:lnTo>
                <a:lnTo>
                  <a:pt x="5237344" y="974804"/>
                </a:lnTo>
                <a:lnTo>
                  <a:pt x="5381874" y="974804"/>
                </a:lnTo>
                <a:lnTo>
                  <a:pt x="5416232" y="974804"/>
                </a:lnTo>
                <a:lnTo>
                  <a:pt x="5417579" y="974804"/>
                </a:lnTo>
                <a:lnTo>
                  <a:pt x="5423345" y="975022"/>
                </a:lnTo>
                <a:cubicBezTo>
                  <a:pt x="5443894" y="976437"/>
                  <a:pt x="5449720" y="988485"/>
                  <a:pt x="5458728" y="1001453"/>
                </a:cubicBezTo>
                <a:lnTo>
                  <a:pt x="5588233" y="1179558"/>
                </a:lnTo>
                <a:cubicBezTo>
                  <a:pt x="5596203" y="1191502"/>
                  <a:pt x="5595576" y="1203569"/>
                  <a:pt x="5586753" y="1219482"/>
                </a:cubicBezTo>
                <a:lnTo>
                  <a:pt x="5459923" y="1438639"/>
                </a:lnTo>
                <a:cubicBezTo>
                  <a:pt x="5450915" y="1454340"/>
                  <a:pt x="5443930" y="1468393"/>
                  <a:pt x="5423381" y="1470107"/>
                </a:cubicBezTo>
                <a:lnTo>
                  <a:pt x="5417615" y="1470370"/>
                </a:lnTo>
                <a:lnTo>
                  <a:pt x="5416267" y="1470370"/>
                </a:lnTo>
                <a:lnTo>
                  <a:pt x="5381911" y="1470370"/>
                </a:lnTo>
                <a:lnTo>
                  <a:pt x="5237379" y="1470370"/>
                </a:lnTo>
                <a:lnTo>
                  <a:pt x="5203022" y="1470370"/>
                </a:lnTo>
                <a:lnTo>
                  <a:pt x="5201674" y="1470370"/>
                </a:lnTo>
                <a:cubicBezTo>
                  <a:pt x="5200496" y="1470279"/>
                  <a:pt x="5197913" y="1470348"/>
                  <a:pt x="5195331" y="1469931"/>
                </a:cubicBezTo>
                <a:cubicBezTo>
                  <a:pt x="5174253" y="1467769"/>
                  <a:pt x="5156169" y="1443873"/>
                  <a:pt x="5171492" y="1416324"/>
                </a:cubicBezTo>
                <a:lnTo>
                  <a:pt x="5296628" y="1200149"/>
                </a:lnTo>
                <a:lnTo>
                  <a:pt x="5170476" y="1026661"/>
                </a:lnTo>
                <a:cubicBezTo>
                  <a:pt x="5156577" y="1003387"/>
                  <a:pt x="5174218" y="976953"/>
                  <a:pt x="5195293" y="975167"/>
                </a:cubicBezTo>
                <a:cubicBezTo>
                  <a:pt x="5197877" y="974824"/>
                  <a:pt x="5200458" y="974879"/>
                  <a:pt x="5201639" y="974804"/>
                </a:cubicBezTo>
                <a:close/>
                <a:moveTo>
                  <a:pt x="6156740" y="974802"/>
                </a:moveTo>
                <a:lnTo>
                  <a:pt x="6158088" y="974802"/>
                </a:lnTo>
                <a:lnTo>
                  <a:pt x="6192445" y="974802"/>
                </a:lnTo>
                <a:lnTo>
                  <a:pt x="6336976" y="974802"/>
                </a:lnTo>
                <a:lnTo>
                  <a:pt x="6371333" y="974802"/>
                </a:lnTo>
                <a:lnTo>
                  <a:pt x="6372681" y="974802"/>
                </a:lnTo>
                <a:lnTo>
                  <a:pt x="6378446" y="975021"/>
                </a:lnTo>
                <a:cubicBezTo>
                  <a:pt x="6398996" y="976435"/>
                  <a:pt x="6404822" y="988483"/>
                  <a:pt x="6413830" y="1001452"/>
                </a:cubicBezTo>
                <a:lnTo>
                  <a:pt x="6543335" y="1179557"/>
                </a:lnTo>
                <a:cubicBezTo>
                  <a:pt x="6551306" y="1191501"/>
                  <a:pt x="6550677" y="1203568"/>
                  <a:pt x="6541856" y="1219481"/>
                </a:cubicBezTo>
                <a:lnTo>
                  <a:pt x="6415024" y="1438638"/>
                </a:lnTo>
                <a:cubicBezTo>
                  <a:pt x="6406016" y="1454338"/>
                  <a:pt x="6399032" y="1468391"/>
                  <a:pt x="6378482" y="1470105"/>
                </a:cubicBezTo>
                <a:lnTo>
                  <a:pt x="6372717" y="1470369"/>
                </a:lnTo>
                <a:lnTo>
                  <a:pt x="6371369" y="1470369"/>
                </a:lnTo>
                <a:lnTo>
                  <a:pt x="6337012" y="1470369"/>
                </a:lnTo>
                <a:lnTo>
                  <a:pt x="6192481" y="1470369"/>
                </a:lnTo>
                <a:lnTo>
                  <a:pt x="6158124" y="1470369"/>
                </a:lnTo>
                <a:lnTo>
                  <a:pt x="6156776" y="1470369"/>
                </a:lnTo>
                <a:cubicBezTo>
                  <a:pt x="6155597" y="1470277"/>
                  <a:pt x="6153014" y="1470346"/>
                  <a:pt x="6150431" y="1469929"/>
                </a:cubicBezTo>
                <a:cubicBezTo>
                  <a:pt x="6129354" y="1467766"/>
                  <a:pt x="6111269" y="1443873"/>
                  <a:pt x="6126594" y="1416323"/>
                </a:cubicBezTo>
                <a:lnTo>
                  <a:pt x="6251728" y="1200148"/>
                </a:lnTo>
                <a:lnTo>
                  <a:pt x="6125577" y="1026660"/>
                </a:lnTo>
                <a:cubicBezTo>
                  <a:pt x="6111679" y="1003386"/>
                  <a:pt x="6129318" y="976952"/>
                  <a:pt x="6150395" y="975165"/>
                </a:cubicBezTo>
                <a:cubicBezTo>
                  <a:pt x="6152978" y="974823"/>
                  <a:pt x="6155561" y="974878"/>
                  <a:pt x="6156740" y="974802"/>
                </a:cubicBezTo>
                <a:close/>
                <a:moveTo>
                  <a:pt x="7111844" y="974801"/>
                </a:moveTo>
                <a:lnTo>
                  <a:pt x="7113192" y="974801"/>
                </a:lnTo>
                <a:lnTo>
                  <a:pt x="7147549" y="974801"/>
                </a:lnTo>
                <a:lnTo>
                  <a:pt x="7292080" y="974801"/>
                </a:lnTo>
                <a:lnTo>
                  <a:pt x="7326437" y="974801"/>
                </a:lnTo>
                <a:lnTo>
                  <a:pt x="7327785" y="974801"/>
                </a:lnTo>
                <a:lnTo>
                  <a:pt x="7333550" y="975019"/>
                </a:lnTo>
                <a:cubicBezTo>
                  <a:pt x="7354100" y="976434"/>
                  <a:pt x="7359926" y="988482"/>
                  <a:pt x="7368934" y="1001450"/>
                </a:cubicBezTo>
                <a:lnTo>
                  <a:pt x="7498439" y="1179555"/>
                </a:lnTo>
                <a:cubicBezTo>
                  <a:pt x="7506410" y="1191499"/>
                  <a:pt x="7505781" y="1203567"/>
                  <a:pt x="7496960" y="1219480"/>
                </a:cubicBezTo>
                <a:lnTo>
                  <a:pt x="7370128" y="1438637"/>
                </a:lnTo>
                <a:cubicBezTo>
                  <a:pt x="7361120" y="1454338"/>
                  <a:pt x="7354136" y="1468389"/>
                  <a:pt x="7333586" y="1470103"/>
                </a:cubicBezTo>
                <a:lnTo>
                  <a:pt x="7327821" y="1470367"/>
                </a:lnTo>
                <a:lnTo>
                  <a:pt x="7326473" y="1470367"/>
                </a:lnTo>
                <a:lnTo>
                  <a:pt x="7292116" y="1470367"/>
                </a:lnTo>
                <a:lnTo>
                  <a:pt x="7147585" y="1470367"/>
                </a:lnTo>
                <a:lnTo>
                  <a:pt x="7113228" y="1470367"/>
                </a:lnTo>
                <a:lnTo>
                  <a:pt x="7111880" y="1470367"/>
                </a:lnTo>
                <a:cubicBezTo>
                  <a:pt x="7110701" y="1470275"/>
                  <a:pt x="7108118" y="1470344"/>
                  <a:pt x="7105535" y="1469927"/>
                </a:cubicBezTo>
                <a:cubicBezTo>
                  <a:pt x="7084458" y="1467765"/>
                  <a:pt x="7066373" y="1443872"/>
                  <a:pt x="7081698" y="1416322"/>
                </a:cubicBezTo>
                <a:lnTo>
                  <a:pt x="7206832" y="1200146"/>
                </a:lnTo>
                <a:lnTo>
                  <a:pt x="7080681" y="1026659"/>
                </a:lnTo>
                <a:cubicBezTo>
                  <a:pt x="7066783" y="1003385"/>
                  <a:pt x="7084422" y="976951"/>
                  <a:pt x="7105499" y="975165"/>
                </a:cubicBezTo>
                <a:cubicBezTo>
                  <a:pt x="7108082" y="974821"/>
                  <a:pt x="7110665" y="974876"/>
                  <a:pt x="7111844" y="974801"/>
                </a:cubicBezTo>
                <a:close/>
                <a:moveTo>
                  <a:pt x="8066948" y="974800"/>
                </a:moveTo>
                <a:lnTo>
                  <a:pt x="8068296" y="974800"/>
                </a:lnTo>
                <a:lnTo>
                  <a:pt x="8102653" y="974800"/>
                </a:lnTo>
                <a:lnTo>
                  <a:pt x="8247184" y="974800"/>
                </a:lnTo>
                <a:lnTo>
                  <a:pt x="8281541" y="974800"/>
                </a:lnTo>
                <a:lnTo>
                  <a:pt x="8282889" y="974800"/>
                </a:lnTo>
                <a:lnTo>
                  <a:pt x="8288654" y="975019"/>
                </a:lnTo>
                <a:cubicBezTo>
                  <a:pt x="8309203" y="976433"/>
                  <a:pt x="8315029" y="988481"/>
                  <a:pt x="8324038" y="1001449"/>
                </a:cubicBezTo>
                <a:lnTo>
                  <a:pt x="8453543" y="1179554"/>
                </a:lnTo>
                <a:cubicBezTo>
                  <a:pt x="8461514" y="1191498"/>
                  <a:pt x="8460885" y="1203566"/>
                  <a:pt x="8452064" y="1219478"/>
                </a:cubicBezTo>
                <a:lnTo>
                  <a:pt x="8325232" y="1438636"/>
                </a:lnTo>
                <a:cubicBezTo>
                  <a:pt x="8316224" y="1454336"/>
                  <a:pt x="8309239" y="1468388"/>
                  <a:pt x="8288690" y="1470101"/>
                </a:cubicBezTo>
                <a:lnTo>
                  <a:pt x="8282925" y="1470365"/>
                </a:lnTo>
                <a:lnTo>
                  <a:pt x="8281577" y="1470365"/>
                </a:lnTo>
                <a:lnTo>
                  <a:pt x="8247220" y="1470365"/>
                </a:lnTo>
                <a:lnTo>
                  <a:pt x="8102689" y="1470365"/>
                </a:lnTo>
                <a:lnTo>
                  <a:pt x="8068332" y="1470365"/>
                </a:lnTo>
                <a:lnTo>
                  <a:pt x="8066984" y="1470365"/>
                </a:lnTo>
                <a:cubicBezTo>
                  <a:pt x="8065805" y="1470273"/>
                  <a:pt x="8063222" y="1470342"/>
                  <a:pt x="8060639" y="1469925"/>
                </a:cubicBezTo>
                <a:cubicBezTo>
                  <a:pt x="8039562" y="1467763"/>
                  <a:pt x="8021477" y="1443871"/>
                  <a:pt x="8036802" y="1416321"/>
                </a:cubicBezTo>
                <a:lnTo>
                  <a:pt x="8161936" y="1200145"/>
                </a:lnTo>
                <a:lnTo>
                  <a:pt x="8035785" y="1026657"/>
                </a:lnTo>
                <a:cubicBezTo>
                  <a:pt x="8021887" y="1003384"/>
                  <a:pt x="8039526" y="976950"/>
                  <a:pt x="8060603" y="975163"/>
                </a:cubicBezTo>
                <a:cubicBezTo>
                  <a:pt x="8063186" y="974820"/>
                  <a:pt x="8065769" y="974876"/>
                  <a:pt x="8066948" y="974800"/>
                </a:cubicBezTo>
                <a:close/>
                <a:moveTo>
                  <a:pt x="9022052" y="974798"/>
                </a:moveTo>
                <a:lnTo>
                  <a:pt x="9023400" y="974798"/>
                </a:lnTo>
                <a:lnTo>
                  <a:pt x="9057757" y="974798"/>
                </a:lnTo>
                <a:lnTo>
                  <a:pt x="9144000" y="974798"/>
                </a:lnTo>
                <a:lnTo>
                  <a:pt x="9144000" y="1470363"/>
                </a:lnTo>
                <a:lnTo>
                  <a:pt x="9057793" y="1470363"/>
                </a:lnTo>
                <a:lnTo>
                  <a:pt x="9023436" y="1470363"/>
                </a:lnTo>
                <a:lnTo>
                  <a:pt x="9022088" y="1470363"/>
                </a:lnTo>
                <a:cubicBezTo>
                  <a:pt x="9020908" y="1470271"/>
                  <a:pt x="9018326" y="1470340"/>
                  <a:pt x="9015743" y="1469923"/>
                </a:cubicBezTo>
                <a:cubicBezTo>
                  <a:pt x="8994666" y="1467761"/>
                  <a:pt x="8976581" y="1443870"/>
                  <a:pt x="8991905" y="1416320"/>
                </a:cubicBezTo>
                <a:lnTo>
                  <a:pt x="9117040" y="1200144"/>
                </a:lnTo>
                <a:lnTo>
                  <a:pt x="8990889" y="1026656"/>
                </a:lnTo>
                <a:cubicBezTo>
                  <a:pt x="8976990" y="1003382"/>
                  <a:pt x="8994630" y="976948"/>
                  <a:pt x="9015707" y="975162"/>
                </a:cubicBezTo>
                <a:cubicBezTo>
                  <a:pt x="9018290" y="974819"/>
                  <a:pt x="9020872" y="974875"/>
                  <a:pt x="9022052" y="974798"/>
                </a:cubicBezTo>
                <a:close/>
                <a:moveTo>
                  <a:pt x="0" y="603626"/>
                </a:moveTo>
                <a:lnTo>
                  <a:pt x="128828" y="603626"/>
                </a:lnTo>
                <a:lnTo>
                  <a:pt x="163184" y="603626"/>
                </a:lnTo>
                <a:lnTo>
                  <a:pt x="164532" y="603626"/>
                </a:lnTo>
                <a:lnTo>
                  <a:pt x="170297" y="603844"/>
                </a:lnTo>
                <a:cubicBezTo>
                  <a:pt x="190847" y="605259"/>
                  <a:pt x="196674" y="617307"/>
                  <a:pt x="205682" y="630275"/>
                </a:cubicBezTo>
                <a:lnTo>
                  <a:pt x="335186" y="808334"/>
                </a:lnTo>
                <a:cubicBezTo>
                  <a:pt x="343157" y="820277"/>
                  <a:pt x="342528" y="832353"/>
                  <a:pt x="333707" y="848268"/>
                </a:cubicBezTo>
                <a:lnTo>
                  <a:pt x="206876" y="1067432"/>
                </a:lnTo>
                <a:cubicBezTo>
                  <a:pt x="197868" y="1083131"/>
                  <a:pt x="190883" y="1097179"/>
                  <a:pt x="170334" y="1098892"/>
                </a:cubicBezTo>
                <a:lnTo>
                  <a:pt x="164568" y="1099157"/>
                </a:lnTo>
                <a:lnTo>
                  <a:pt x="163220" y="1099157"/>
                </a:lnTo>
                <a:lnTo>
                  <a:pt x="128864" y="1099157"/>
                </a:lnTo>
                <a:lnTo>
                  <a:pt x="0" y="1099157"/>
                </a:lnTo>
                <a:lnTo>
                  <a:pt x="0" y="904223"/>
                </a:lnTo>
                <a:lnTo>
                  <a:pt x="43581" y="828932"/>
                </a:lnTo>
                <a:lnTo>
                  <a:pt x="0" y="768996"/>
                </a:lnTo>
                <a:close/>
                <a:moveTo>
                  <a:pt x="903694" y="603623"/>
                </a:moveTo>
                <a:lnTo>
                  <a:pt x="905042" y="603623"/>
                </a:lnTo>
                <a:lnTo>
                  <a:pt x="939399" y="603623"/>
                </a:lnTo>
                <a:lnTo>
                  <a:pt x="1083930" y="603623"/>
                </a:lnTo>
                <a:lnTo>
                  <a:pt x="1118287" y="603623"/>
                </a:lnTo>
                <a:lnTo>
                  <a:pt x="1119635" y="603623"/>
                </a:lnTo>
                <a:lnTo>
                  <a:pt x="1125400" y="603840"/>
                </a:lnTo>
                <a:cubicBezTo>
                  <a:pt x="1145950" y="605256"/>
                  <a:pt x="1151776" y="617303"/>
                  <a:pt x="1160786" y="630271"/>
                </a:cubicBezTo>
                <a:lnTo>
                  <a:pt x="1290290" y="808334"/>
                </a:lnTo>
                <a:cubicBezTo>
                  <a:pt x="1298261" y="820277"/>
                  <a:pt x="1297631" y="832352"/>
                  <a:pt x="1288812" y="848267"/>
                </a:cubicBezTo>
                <a:lnTo>
                  <a:pt x="1161979" y="1067431"/>
                </a:lnTo>
                <a:cubicBezTo>
                  <a:pt x="1152970" y="1083130"/>
                  <a:pt x="1145987" y="1097178"/>
                  <a:pt x="1125437" y="1098890"/>
                </a:cubicBezTo>
                <a:lnTo>
                  <a:pt x="1119671" y="1099156"/>
                </a:lnTo>
                <a:lnTo>
                  <a:pt x="1118324" y="1099156"/>
                </a:lnTo>
                <a:lnTo>
                  <a:pt x="1083967" y="1099156"/>
                </a:lnTo>
                <a:lnTo>
                  <a:pt x="939435" y="1099156"/>
                </a:lnTo>
                <a:lnTo>
                  <a:pt x="905078" y="1099156"/>
                </a:lnTo>
                <a:lnTo>
                  <a:pt x="903730" y="1099156"/>
                </a:lnTo>
                <a:cubicBezTo>
                  <a:pt x="902550" y="1099063"/>
                  <a:pt x="899968" y="1099132"/>
                  <a:pt x="897385" y="1098715"/>
                </a:cubicBezTo>
                <a:cubicBezTo>
                  <a:pt x="876308" y="1096554"/>
                  <a:pt x="858223" y="1072665"/>
                  <a:pt x="873547" y="1045115"/>
                </a:cubicBezTo>
                <a:lnTo>
                  <a:pt x="998682" y="828932"/>
                </a:lnTo>
                <a:lnTo>
                  <a:pt x="872531" y="655437"/>
                </a:lnTo>
                <a:cubicBezTo>
                  <a:pt x="858632" y="632163"/>
                  <a:pt x="876272" y="605773"/>
                  <a:pt x="897349" y="603987"/>
                </a:cubicBezTo>
                <a:cubicBezTo>
                  <a:pt x="899931" y="603642"/>
                  <a:pt x="902514" y="603698"/>
                  <a:pt x="903694" y="603623"/>
                </a:cubicBezTo>
                <a:close/>
                <a:moveTo>
                  <a:pt x="1858797" y="603619"/>
                </a:moveTo>
                <a:lnTo>
                  <a:pt x="1860146" y="603619"/>
                </a:lnTo>
                <a:lnTo>
                  <a:pt x="1894503" y="603619"/>
                </a:lnTo>
                <a:lnTo>
                  <a:pt x="2039033" y="603619"/>
                </a:lnTo>
                <a:lnTo>
                  <a:pt x="2073390" y="603619"/>
                </a:lnTo>
                <a:lnTo>
                  <a:pt x="2074737" y="603619"/>
                </a:lnTo>
                <a:lnTo>
                  <a:pt x="2080503" y="603837"/>
                </a:lnTo>
                <a:cubicBezTo>
                  <a:pt x="2101050" y="605252"/>
                  <a:pt x="2106878" y="617299"/>
                  <a:pt x="2115886" y="630267"/>
                </a:cubicBezTo>
                <a:lnTo>
                  <a:pt x="2245389" y="808334"/>
                </a:lnTo>
                <a:cubicBezTo>
                  <a:pt x="2253363" y="820277"/>
                  <a:pt x="2252735" y="832351"/>
                  <a:pt x="2243912" y="848266"/>
                </a:cubicBezTo>
                <a:lnTo>
                  <a:pt x="2117080" y="1067430"/>
                </a:lnTo>
                <a:cubicBezTo>
                  <a:pt x="2108071" y="1083129"/>
                  <a:pt x="2101088" y="1097177"/>
                  <a:pt x="2080539" y="1098889"/>
                </a:cubicBezTo>
                <a:lnTo>
                  <a:pt x="2074774" y="1099155"/>
                </a:lnTo>
                <a:lnTo>
                  <a:pt x="2073426" y="1099155"/>
                </a:lnTo>
                <a:lnTo>
                  <a:pt x="2039069" y="1099155"/>
                </a:lnTo>
                <a:lnTo>
                  <a:pt x="1894538" y="1099155"/>
                </a:lnTo>
                <a:lnTo>
                  <a:pt x="1860181" y="1099155"/>
                </a:lnTo>
                <a:lnTo>
                  <a:pt x="1858834" y="1099155"/>
                </a:lnTo>
                <a:cubicBezTo>
                  <a:pt x="1857655" y="1099062"/>
                  <a:pt x="1855071" y="1099131"/>
                  <a:pt x="1852489" y="1098714"/>
                </a:cubicBezTo>
                <a:cubicBezTo>
                  <a:pt x="1831412" y="1096552"/>
                  <a:pt x="1813327" y="1072664"/>
                  <a:pt x="1828651" y="1045114"/>
                </a:cubicBezTo>
                <a:lnTo>
                  <a:pt x="1953786" y="828931"/>
                </a:lnTo>
                <a:lnTo>
                  <a:pt x="1827635" y="655437"/>
                </a:lnTo>
                <a:cubicBezTo>
                  <a:pt x="1813736" y="632163"/>
                  <a:pt x="1831376" y="605769"/>
                  <a:pt x="1852453" y="603983"/>
                </a:cubicBezTo>
                <a:cubicBezTo>
                  <a:pt x="1855035" y="603638"/>
                  <a:pt x="1857618" y="603694"/>
                  <a:pt x="1858797" y="603619"/>
                </a:cubicBezTo>
                <a:close/>
                <a:moveTo>
                  <a:pt x="2813898" y="603615"/>
                </a:moveTo>
                <a:lnTo>
                  <a:pt x="2815247" y="603615"/>
                </a:lnTo>
                <a:lnTo>
                  <a:pt x="2849605" y="603615"/>
                </a:lnTo>
                <a:lnTo>
                  <a:pt x="2994136" y="603615"/>
                </a:lnTo>
                <a:lnTo>
                  <a:pt x="3028494" y="603615"/>
                </a:lnTo>
                <a:lnTo>
                  <a:pt x="3029842" y="603615"/>
                </a:lnTo>
                <a:lnTo>
                  <a:pt x="3035607" y="603833"/>
                </a:lnTo>
                <a:cubicBezTo>
                  <a:pt x="3056157" y="605248"/>
                  <a:pt x="3061984" y="617296"/>
                  <a:pt x="3070994" y="630263"/>
                </a:cubicBezTo>
                <a:lnTo>
                  <a:pt x="3200497" y="808334"/>
                </a:lnTo>
                <a:cubicBezTo>
                  <a:pt x="3208467" y="820277"/>
                  <a:pt x="3207835" y="832351"/>
                  <a:pt x="3199016" y="848265"/>
                </a:cubicBezTo>
                <a:lnTo>
                  <a:pt x="3072186" y="1067428"/>
                </a:lnTo>
                <a:cubicBezTo>
                  <a:pt x="3063178" y="1083127"/>
                  <a:pt x="3056193" y="1097175"/>
                  <a:pt x="3035642" y="1098888"/>
                </a:cubicBezTo>
                <a:lnTo>
                  <a:pt x="3029878" y="1099154"/>
                </a:lnTo>
                <a:lnTo>
                  <a:pt x="3028531" y="1099154"/>
                </a:lnTo>
                <a:lnTo>
                  <a:pt x="2994171" y="1099154"/>
                </a:lnTo>
                <a:lnTo>
                  <a:pt x="2849642" y="1099154"/>
                </a:lnTo>
                <a:lnTo>
                  <a:pt x="2815283" y="1099154"/>
                </a:lnTo>
                <a:lnTo>
                  <a:pt x="2813936" y="1099154"/>
                </a:lnTo>
                <a:cubicBezTo>
                  <a:pt x="2812756" y="1099061"/>
                  <a:pt x="2810173" y="1099130"/>
                  <a:pt x="2807590" y="1098713"/>
                </a:cubicBezTo>
                <a:cubicBezTo>
                  <a:pt x="2786515" y="1096551"/>
                  <a:pt x="2768430" y="1072663"/>
                  <a:pt x="2783753" y="1045112"/>
                </a:cubicBezTo>
                <a:lnTo>
                  <a:pt x="2908887" y="828931"/>
                </a:lnTo>
                <a:lnTo>
                  <a:pt x="2782736" y="655437"/>
                </a:lnTo>
                <a:cubicBezTo>
                  <a:pt x="2768838" y="632163"/>
                  <a:pt x="2786477" y="605766"/>
                  <a:pt x="2807556" y="603979"/>
                </a:cubicBezTo>
                <a:cubicBezTo>
                  <a:pt x="2810139" y="603634"/>
                  <a:pt x="2812722" y="603690"/>
                  <a:pt x="2813898" y="603615"/>
                </a:cubicBezTo>
                <a:close/>
                <a:moveTo>
                  <a:pt x="3769001" y="603612"/>
                </a:moveTo>
                <a:lnTo>
                  <a:pt x="3770348" y="603612"/>
                </a:lnTo>
                <a:lnTo>
                  <a:pt x="3804707" y="603612"/>
                </a:lnTo>
                <a:lnTo>
                  <a:pt x="3949235" y="603612"/>
                </a:lnTo>
                <a:lnTo>
                  <a:pt x="3983594" y="603612"/>
                </a:lnTo>
                <a:lnTo>
                  <a:pt x="3984940" y="603612"/>
                </a:lnTo>
                <a:lnTo>
                  <a:pt x="3990704" y="603829"/>
                </a:lnTo>
                <a:cubicBezTo>
                  <a:pt x="4011255" y="605244"/>
                  <a:pt x="4017081" y="617292"/>
                  <a:pt x="4026089" y="630260"/>
                </a:cubicBezTo>
                <a:lnTo>
                  <a:pt x="4155595" y="808334"/>
                </a:lnTo>
                <a:cubicBezTo>
                  <a:pt x="4163566" y="820277"/>
                  <a:pt x="4162936" y="832350"/>
                  <a:pt x="4154115" y="848264"/>
                </a:cubicBezTo>
                <a:lnTo>
                  <a:pt x="4027283" y="1067427"/>
                </a:lnTo>
                <a:cubicBezTo>
                  <a:pt x="4018277" y="1083126"/>
                  <a:pt x="4011292" y="1097174"/>
                  <a:pt x="3990741" y="1098887"/>
                </a:cubicBezTo>
                <a:lnTo>
                  <a:pt x="3984976" y="1099153"/>
                </a:lnTo>
                <a:lnTo>
                  <a:pt x="3983627" y="1099153"/>
                </a:lnTo>
                <a:lnTo>
                  <a:pt x="3949271" y="1099153"/>
                </a:lnTo>
                <a:lnTo>
                  <a:pt x="3804743" y="1099153"/>
                </a:lnTo>
                <a:lnTo>
                  <a:pt x="3770384" y="1099153"/>
                </a:lnTo>
                <a:lnTo>
                  <a:pt x="3769036" y="1099153"/>
                </a:lnTo>
                <a:cubicBezTo>
                  <a:pt x="3767858" y="1099059"/>
                  <a:pt x="3765276" y="1099129"/>
                  <a:pt x="3762692" y="1098711"/>
                </a:cubicBezTo>
                <a:cubicBezTo>
                  <a:pt x="3741615" y="1096550"/>
                  <a:pt x="3723530" y="1072661"/>
                  <a:pt x="3738855" y="1045112"/>
                </a:cubicBezTo>
                <a:lnTo>
                  <a:pt x="3863989" y="828929"/>
                </a:lnTo>
                <a:lnTo>
                  <a:pt x="3737838" y="655437"/>
                </a:lnTo>
                <a:cubicBezTo>
                  <a:pt x="3723939" y="632163"/>
                  <a:pt x="3741578" y="605762"/>
                  <a:pt x="3762656" y="603975"/>
                </a:cubicBezTo>
                <a:cubicBezTo>
                  <a:pt x="3765237" y="603630"/>
                  <a:pt x="3767822" y="603687"/>
                  <a:pt x="3769001" y="603612"/>
                </a:cubicBezTo>
                <a:close/>
                <a:moveTo>
                  <a:pt x="4724086" y="603608"/>
                </a:moveTo>
                <a:lnTo>
                  <a:pt x="4725437" y="603608"/>
                </a:lnTo>
                <a:lnTo>
                  <a:pt x="4759792" y="603608"/>
                </a:lnTo>
                <a:lnTo>
                  <a:pt x="4904320" y="603608"/>
                </a:lnTo>
                <a:lnTo>
                  <a:pt x="4938679" y="603608"/>
                </a:lnTo>
                <a:lnTo>
                  <a:pt x="4940026" y="603608"/>
                </a:lnTo>
                <a:lnTo>
                  <a:pt x="4945794" y="603825"/>
                </a:lnTo>
                <a:cubicBezTo>
                  <a:pt x="4966342" y="605241"/>
                  <a:pt x="4972168" y="617288"/>
                  <a:pt x="4981175" y="630256"/>
                </a:cubicBezTo>
                <a:lnTo>
                  <a:pt x="5110683" y="808334"/>
                </a:lnTo>
                <a:cubicBezTo>
                  <a:pt x="5118652" y="820277"/>
                  <a:pt x="5118023" y="832350"/>
                  <a:pt x="5109202" y="848264"/>
                </a:cubicBezTo>
                <a:lnTo>
                  <a:pt x="4982371" y="1067426"/>
                </a:lnTo>
                <a:cubicBezTo>
                  <a:pt x="4973363" y="1083125"/>
                  <a:pt x="4966378" y="1097173"/>
                  <a:pt x="4945827" y="1098886"/>
                </a:cubicBezTo>
                <a:lnTo>
                  <a:pt x="4940062" y="1099152"/>
                </a:lnTo>
                <a:lnTo>
                  <a:pt x="4938714" y="1099152"/>
                </a:lnTo>
                <a:lnTo>
                  <a:pt x="4904357" y="1099152"/>
                </a:lnTo>
                <a:lnTo>
                  <a:pt x="4759827" y="1099152"/>
                </a:lnTo>
                <a:lnTo>
                  <a:pt x="4725471" y="1099152"/>
                </a:lnTo>
                <a:lnTo>
                  <a:pt x="4724123" y="1099152"/>
                </a:lnTo>
                <a:cubicBezTo>
                  <a:pt x="4722944" y="1099058"/>
                  <a:pt x="4720361" y="1099127"/>
                  <a:pt x="4717779" y="1098710"/>
                </a:cubicBezTo>
                <a:cubicBezTo>
                  <a:pt x="4696701" y="1096548"/>
                  <a:pt x="4678617" y="1072660"/>
                  <a:pt x="4693939" y="1045110"/>
                </a:cubicBezTo>
                <a:lnTo>
                  <a:pt x="4819075" y="828928"/>
                </a:lnTo>
                <a:lnTo>
                  <a:pt x="4692923" y="655437"/>
                </a:lnTo>
                <a:cubicBezTo>
                  <a:pt x="4679026" y="632163"/>
                  <a:pt x="4696664" y="605758"/>
                  <a:pt x="4717742" y="603972"/>
                </a:cubicBezTo>
                <a:cubicBezTo>
                  <a:pt x="4720324" y="603627"/>
                  <a:pt x="4722907" y="603683"/>
                  <a:pt x="4724086" y="603608"/>
                </a:cubicBezTo>
                <a:close/>
                <a:moveTo>
                  <a:pt x="5679190" y="603604"/>
                </a:moveTo>
                <a:lnTo>
                  <a:pt x="5680538" y="603604"/>
                </a:lnTo>
                <a:lnTo>
                  <a:pt x="5714894" y="603604"/>
                </a:lnTo>
                <a:lnTo>
                  <a:pt x="5859424" y="603604"/>
                </a:lnTo>
                <a:lnTo>
                  <a:pt x="5893783" y="603604"/>
                </a:lnTo>
                <a:lnTo>
                  <a:pt x="5895129" y="603604"/>
                </a:lnTo>
                <a:lnTo>
                  <a:pt x="5900894" y="603822"/>
                </a:lnTo>
                <a:cubicBezTo>
                  <a:pt x="5921444" y="605237"/>
                  <a:pt x="5927271" y="617284"/>
                  <a:pt x="5936279" y="630252"/>
                </a:cubicBezTo>
                <a:lnTo>
                  <a:pt x="6065783" y="808334"/>
                </a:lnTo>
                <a:cubicBezTo>
                  <a:pt x="6073755" y="820277"/>
                  <a:pt x="6073125" y="832348"/>
                  <a:pt x="6064305" y="848262"/>
                </a:cubicBezTo>
                <a:lnTo>
                  <a:pt x="5937473" y="1067424"/>
                </a:lnTo>
                <a:cubicBezTo>
                  <a:pt x="5928465" y="1083124"/>
                  <a:pt x="5921480" y="1097171"/>
                  <a:pt x="5900931" y="1098884"/>
                </a:cubicBezTo>
                <a:lnTo>
                  <a:pt x="5895165" y="1099150"/>
                </a:lnTo>
                <a:lnTo>
                  <a:pt x="5893817" y="1099150"/>
                </a:lnTo>
                <a:lnTo>
                  <a:pt x="5859463" y="1099150"/>
                </a:lnTo>
                <a:lnTo>
                  <a:pt x="5714930" y="1099150"/>
                </a:lnTo>
                <a:lnTo>
                  <a:pt x="5680574" y="1099150"/>
                </a:lnTo>
                <a:lnTo>
                  <a:pt x="5679225" y="1099150"/>
                </a:lnTo>
                <a:cubicBezTo>
                  <a:pt x="5678046" y="1099057"/>
                  <a:pt x="5675463" y="1099126"/>
                  <a:pt x="5672881" y="1098709"/>
                </a:cubicBezTo>
                <a:cubicBezTo>
                  <a:pt x="5651804" y="1096547"/>
                  <a:pt x="5633718" y="1072659"/>
                  <a:pt x="5649042" y="1045108"/>
                </a:cubicBezTo>
                <a:lnTo>
                  <a:pt x="5774176" y="828928"/>
                </a:lnTo>
                <a:lnTo>
                  <a:pt x="5648026" y="655437"/>
                </a:lnTo>
                <a:cubicBezTo>
                  <a:pt x="5634127" y="632163"/>
                  <a:pt x="5651768" y="605754"/>
                  <a:pt x="5672845" y="603968"/>
                </a:cubicBezTo>
                <a:cubicBezTo>
                  <a:pt x="5675428" y="603623"/>
                  <a:pt x="5678010" y="603679"/>
                  <a:pt x="5679190" y="603604"/>
                </a:cubicBezTo>
                <a:close/>
                <a:moveTo>
                  <a:pt x="6634292" y="603600"/>
                </a:moveTo>
                <a:lnTo>
                  <a:pt x="6635640" y="603600"/>
                </a:lnTo>
                <a:lnTo>
                  <a:pt x="6669997" y="603600"/>
                </a:lnTo>
                <a:lnTo>
                  <a:pt x="6814528" y="603600"/>
                </a:lnTo>
                <a:lnTo>
                  <a:pt x="6848885" y="603600"/>
                </a:lnTo>
                <a:lnTo>
                  <a:pt x="6850233" y="603600"/>
                </a:lnTo>
                <a:lnTo>
                  <a:pt x="6855998" y="603818"/>
                </a:lnTo>
                <a:cubicBezTo>
                  <a:pt x="6876548" y="605233"/>
                  <a:pt x="6882374" y="617281"/>
                  <a:pt x="6891382" y="630248"/>
                </a:cubicBezTo>
                <a:lnTo>
                  <a:pt x="7020887" y="808334"/>
                </a:lnTo>
                <a:cubicBezTo>
                  <a:pt x="7028858" y="820277"/>
                  <a:pt x="7028229" y="832347"/>
                  <a:pt x="7019408" y="848261"/>
                </a:cubicBezTo>
                <a:lnTo>
                  <a:pt x="6892576" y="1067423"/>
                </a:lnTo>
                <a:cubicBezTo>
                  <a:pt x="6883568" y="1083123"/>
                  <a:pt x="6876584" y="1097170"/>
                  <a:pt x="6856034" y="1098883"/>
                </a:cubicBezTo>
                <a:lnTo>
                  <a:pt x="6850269" y="1099149"/>
                </a:lnTo>
                <a:lnTo>
                  <a:pt x="6848921" y="1099149"/>
                </a:lnTo>
                <a:lnTo>
                  <a:pt x="6814564" y="1099149"/>
                </a:lnTo>
                <a:lnTo>
                  <a:pt x="6670033" y="1099149"/>
                </a:lnTo>
                <a:lnTo>
                  <a:pt x="6635676" y="1099149"/>
                </a:lnTo>
                <a:lnTo>
                  <a:pt x="6634328" y="1099149"/>
                </a:lnTo>
                <a:cubicBezTo>
                  <a:pt x="6633149" y="1099056"/>
                  <a:pt x="6630566" y="1099124"/>
                  <a:pt x="6627983" y="1098708"/>
                </a:cubicBezTo>
                <a:cubicBezTo>
                  <a:pt x="6606906" y="1096546"/>
                  <a:pt x="6588821" y="1072657"/>
                  <a:pt x="6604146" y="1045107"/>
                </a:cubicBezTo>
                <a:lnTo>
                  <a:pt x="6729280" y="828928"/>
                </a:lnTo>
                <a:lnTo>
                  <a:pt x="6603129" y="655437"/>
                </a:lnTo>
                <a:cubicBezTo>
                  <a:pt x="6589231" y="632163"/>
                  <a:pt x="6606870" y="605751"/>
                  <a:pt x="6627947" y="603964"/>
                </a:cubicBezTo>
                <a:cubicBezTo>
                  <a:pt x="6630530" y="603619"/>
                  <a:pt x="6633113" y="603675"/>
                  <a:pt x="6634292" y="603600"/>
                </a:cubicBezTo>
                <a:close/>
                <a:moveTo>
                  <a:pt x="7589396" y="603597"/>
                </a:moveTo>
                <a:lnTo>
                  <a:pt x="7590744" y="603597"/>
                </a:lnTo>
                <a:lnTo>
                  <a:pt x="7625101" y="603597"/>
                </a:lnTo>
                <a:lnTo>
                  <a:pt x="7769632" y="603597"/>
                </a:lnTo>
                <a:lnTo>
                  <a:pt x="7803989" y="603597"/>
                </a:lnTo>
                <a:lnTo>
                  <a:pt x="7805337" y="603597"/>
                </a:lnTo>
                <a:lnTo>
                  <a:pt x="7811102" y="603814"/>
                </a:lnTo>
                <a:cubicBezTo>
                  <a:pt x="7831652" y="605229"/>
                  <a:pt x="7837478" y="617277"/>
                  <a:pt x="7846486" y="630245"/>
                </a:cubicBezTo>
                <a:lnTo>
                  <a:pt x="7975991" y="808334"/>
                </a:lnTo>
                <a:cubicBezTo>
                  <a:pt x="7983962" y="820277"/>
                  <a:pt x="7983333" y="832347"/>
                  <a:pt x="7974512" y="848261"/>
                </a:cubicBezTo>
                <a:lnTo>
                  <a:pt x="7847680" y="1067422"/>
                </a:lnTo>
                <a:cubicBezTo>
                  <a:pt x="7838672" y="1083121"/>
                  <a:pt x="7831688" y="1097169"/>
                  <a:pt x="7811138" y="1098882"/>
                </a:cubicBezTo>
                <a:lnTo>
                  <a:pt x="7805373" y="1099148"/>
                </a:lnTo>
                <a:lnTo>
                  <a:pt x="7804025" y="1099148"/>
                </a:lnTo>
                <a:lnTo>
                  <a:pt x="7769668" y="1099148"/>
                </a:lnTo>
                <a:lnTo>
                  <a:pt x="7625137" y="1099148"/>
                </a:lnTo>
                <a:lnTo>
                  <a:pt x="7590780" y="1099148"/>
                </a:lnTo>
                <a:lnTo>
                  <a:pt x="7589432" y="1099148"/>
                </a:lnTo>
                <a:cubicBezTo>
                  <a:pt x="7588253" y="1099055"/>
                  <a:pt x="7585670" y="1099123"/>
                  <a:pt x="7583087" y="1098706"/>
                </a:cubicBezTo>
                <a:cubicBezTo>
                  <a:pt x="7562010" y="1096545"/>
                  <a:pt x="7543925" y="1072656"/>
                  <a:pt x="7559250" y="1045106"/>
                </a:cubicBezTo>
                <a:lnTo>
                  <a:pt x="7684384" y="828927"/>
                </a:lnTo>
                <a:lnTo>
                  <a:pt x="7558233" y="655437"/>
                </a:lnTo>
                <a:cubicBezTo>
                  <a:pt x="7544335" y="632163"/>
                  <a:pt x="7561974" y="605747"/>
                  <a:pt x="7583051" y="603960"/>
                </a:cubicBezTo>
                <a:cubicBezTo>
                  <a:pt x="7585634" y="603615"/>
                  <a:pt x="7588217" y="603672"/>
                  <a:pt x="7589396" y="603597"/>
                </a:cubicBezTo>
                <a:close/>
                <a:moveTo>
                  <a:pt x="8544500" y="603593"/>
                </a:moveTo>
                <a:lnTo>
                  <a:pt x="8545848" y="603593"/>
                </a:lnTo>
                <a:lnTo>
                  <a:pt x="8580205" y="603593"/>
                </a:lnTo>
                <a:lnTo>
                  <a:pt x="8724736" y="603593"/>
                </a:lnTo>
                <a:lnTo>
                  <a:pt x="8759093" y="603593"/>
                </a:lnTo>
                <a:lnTo>
                  <a:pt x="8760440" y="603593"/>
                </a:lnTo>
                <a:lnTo>
                  <a:pt x="8766206" y="603810"/>
                </a:lnTo>
                <a:cubicBezTo>
                  <a:pt x="8786755" y="605226"/>
                  <a:pt x="8792582" y="617273"/>
                  <a:pt x="8801590" y="630241"/>
                </a:cubicBezTo>
                <a:lnTo>
                  <a:pt x="8931095" y="808334"/>
                </a:lnTo>
                <a:cubicBezTo>
                  <a:pt x="8939066" y="820277"/>
                  <a:pt x="8938437" y="832347"/>
                  <a:pt x="8929616" y="848260"/>
                </a:cubicBezTo>
                <a:lnTo>
                  <a:pt x="8802784" y="1067421"/>
                </a:lnTo>
                <a:cubicBezTo>
                  <a:pt x="8793776" y="1083120"/>
                  <a:pt x="8786791" y="1097168"/>
                  <a:pt x="8766242" y="1098881"/>
                </a:cubicBezTo>
                <a:lnTo>
                  <a:pt x="8760476" y="1099146"/>
                </a:lnTo>
                <a:lnTo>
                  <a:pt x="8759129" y="1099146"/>
                </a:lnTo>
                <a:lnTo>
                  <a:pt x="8724771" y="1099146"/>
                </a:lnTo>
                <a:lnTo>
                  <a:pt x="8580241" y="1099146"/>
                </a:lnTo>
                <a:lnTo>
                  <a:pt x="8545884" y="1099146"/>
                </a:lnTo>
                <a:lnTo>
                  <a:pt x="8544536" y="1099146"/>
                </a:lnTo>
                <a:cubicBezTo>
                  <a:pt x="8543356" y="1099053"/>
                  <a:pt x="8540774" y="1099122"/>
                  <a:pt x="8538191" y="1098705"/>
                </a:cubicBezTo>
                <a:cubicBezTo>
                  <a:pt x="8517114" y="1096544"/>
                  <a:pt x="8499029" y="1072655"/>
                  <a:pt x="8514353" y="1045105"/>
                </a:cubicBezTo>
                <a:lnTo>
                  <a:pt x="8639488" y="828925"/>
                </a:lnTo>
                <a:lnTo>
                  <a:pt x="8513337" y="655437"/>
                </a:lnTo>
                <a:cubicBezTo>
                  <a:pt x="8499438" y="632163"/>
                  <a:pt x="8517078" y="605743"/>
                  <a:pt x="8538155" y="603957"/>
                </a:cubicBezTo>
                <a:cubicBezTo>
                  <a:pt x="8540738" y="603612"/>
                  <a:pt x="8543320" y="603668"/>
                  <a:pt x="8544500" y="603593"/>
                </a:cubicBezTo>
                <a:close/>
                <a:moveTo>
                  <a:pt x="426143" y="417810"/>
                </a:moveTo>
                <a:lnTo>
                  <a:pt x="427491" y="417810"/>
                </a:lnTo>
                <a:lnTo>
                  <a:pt x="461848" y="417810"/>
                </a:lnTo>
                <a:lnTo>
                  <a:pt x="606378" y="417810"/>
                </a:lnTo>
                <a:lnTo>
                  <a:pt x="640736" y="417810"/>
                </a:lnTo>
                <a:lnTo>
                  <a:pt x="642083" y="417810"/>
                </a:lnTo>
                <a:lnTo>
                  <a:pt x="647848" y="418030"/>
                </a:lnTo>
                <a:cubicBezTo>
                  <a:pt x="668398" y="419445"/>
                  <a:pt x="674224" y="431491"/>
                  <a:pt x="683232" y="444469"/>
                </a:cubicBezTo>
                <a:lnTo>
                  <a:pt x="812737" y="622565"/>
                </a:lnTo>
                <a:cubicBezTo>
                  <a:pt x="820708" y="634486"/>
                  <a:pt x="820079" y="646553"/>
                  <a:pt x="811258" y="662466"/>
                </a:cubicBezTo>
                <a:lnTo>
                  <a:pt x="684427" y="881638"/>
                </a:lnTo>
                <a:cubicBezTo>
                  <a:pt x="675419" y="897335"/>
                  <a:pt x="668434" y="911388"/>
                  <a:pt x="647885" y="913100"/>
                </a:cubicBezTo>
                <a:lnTo>
                  <a:pt x="642119" y="913363"/>
                </a:lnTo>
                <a:lnTo>
                  <a:pt x="640771" y="913363"/>
                </a:lnTo>
                <a:lnTo>
                  <a:pt x="606414" y="913363"/>
                </a:lnTo>
                <a:lnTo>
                  <a:pt x="461884" y="913363"/>
                </a:lnTo>
                <a:lnTo>
                  <a:pt x="427527" y="913363"/>
                </a:lnTo>
                <a:lnTo>
                  <a:pt x="426179" y="913363"/>
                </a:lnTo>
                <a:cubicBezTo>
                  <a:pt x="424999" y="913272"/>
                  <a:pt x="422417" y="913338"/>
                  <a:pt x="419834" y="912921"/>
                </a:cubicBezTo>
                <a:cubicBezTo>
                  <a:pt x="398757" y="910762"/>
                  <a:pt x="380672" y="886872"/>
                  <a:pt x="395997" y="859322"/>
                </a:cubicBezTo>
                <a:lnTo>
                  <a:pt x="521131" y="643134"/>
                </a:lnTo>
                <a:lnTo>
                  <a:pt x="394980" y="469676"/>
                </a:lnTo>
                <a:cubicBezTo>
                  <a:pt x="381082" y="446402"/>
                  <a:pt x="398721" y="419961"/>
                  <a:pt x="419798" y="418174"/>
                </a:cubicBezTo>
                <a:cubicBezTo>
                  <a:pt x="422381" y="417831"/>
                  <a:pt x="424963" y="417887"/>
                  <a:pt x="426143" y="417810"/>
                </a:cubicBezTo>
                <a:close/>
                <a:moveTo>
                  <a:pt x="1381247" y="417808"/>
                </a:moveTo>
                <a:lnTo>
                  <a:pt x="1382594" y="417808"/>
                </a:lnTo>
                <a:lnTo>
                  <a:pt x="1416953" y="417808"/>
                </a:lnTo>
                <a:lnTo>
                  <a:pt x="1561482" y="417808"/>
                </a:lnTo>
                <a:lnTo>
                  <a:pt x="1595839" y="417808"/>
                </a:lnTo>
                <a:lnTo>
                  <a:pt x="1597187" y="417808"/>
                </a:lnTo>
                <a:lnTo>
                  <a:pt x="1602952" y="418029"/>
                </a:lnTo>
                <a:cubicBezTo>
                  <a:pt x="1623502" y="419443"/>
                  <a:pt x="1629329" y="431489"/>
                  <a:pt x="1638336" y="444466"/>
                </a:cubicBezTo>
                <a:lnTo>
                  <a:pt x="1767842" y="622562"/>
                </a:lnTo>
                <a:cubicBezTo>
                  <a:pt x="1775813" y="634486"/>
                  <a:pt x="1775183" y="646553"/>
                  <a:pt x="1766363" y="662466"/>
                </a:cubicBezTo>
                <a:lnTo>
                  <a:pt x="1639530" y="881637"/>
                </a:lnTo>
                <a:cubicBezTo>
                  <a:pt x="1630522" y="897334"/>
                  <a:pt x="1623538" y="911387"/>
                  <a:pt x="1602988" y="913098"/>
                </a:cubicBezTo>
                <a:lnTo>
                  <a:pt x="1597222" y="913361"/>
                </a:lnTo>
                <a:lnTo>
                  <a:pt x="1595876" y="913361"/>
                </a:lnTo>
                <a:lnTo>
                  <a:pt x="1561518" y="913361"/>
                </a:lnTo>
                <a:lnTo>
                  <a:pt x="1416988" y="913361"/>
                </a:lnTo>
                <a:lnTo>
                  <a:pt x="1382630" y="913361"/>
                </a:lnTo>
                <a:lnTo>
                  <a:pt x="1381282" y="913361"/>
                </a:lnTo>
                <a:cubicBezTo>
                  <a:pt x="1380104" y="913271"/>
                  <a:pt x="1377520" y="913337"/>
                  <a:pt x="1374938" y="912920"/>
                </a:cubicBezTo>
                <a:cubicBezTo>
                  <a:pt x="1353861" y="910760"/>
                  <a:pt x="1335776" y="886871"/>
                  <a:pt x="1351101" y="859321"/>
                </a:cubicBezTo>
                <a:lnTo>
                  <a:pt x="1476236" y="643134"/>
                </a:lnTo>
                <a:lnTo>
                  <a:pt x="1350085" y="469673"/>
                </a:lnTo>
                <a:cubicBezTo>
                  <a:pt x="1336185" y="446399"/>
                  <a:pt x="1353825" y="419959"/>
                  <a:pt x="1374902" y="418173"/>
                </a:cubicBezTo>
                <a:cubicBezTo>
                  <a:pt x="1377485" y="417829"/>
                  <a:pt x="1380067" y="417885"/>
                  <a:pt x="1381247" y="417808"/>
                </a:cubicBezTo>
                <a:close/>
                <a:moveTo>
                  <a:pt x="2336347" y="417806"/>
                </a:moveTo>
                <a:lnTo>
                  <a:pt x="2337695" y="417806"/>
                </a:lnTo>
                <a:lnTo>
                  <a:pt x="2372052" y="417806"/>
                </a:lnTo>
                <a:lnTo>
                  <a:pt x="2516583" y="417806"/>
                </a:lnTo>
                <a:lnTo>
                  <a:pt x="2550941" y="417806"/>
                </a:lnTo>
                <a:lnTo>
                  <a:pt x="2552289" y="417806"/>
                </a:lnTo>
                <a:lnTo>
                  <a:pt x="2558055" y="418027"/>
                </a:lnTo>
                <a:cubicBezTo>
                  <a:pt x="2578604" y="419441"/>
                  <a:pt x="2584430" y="431487"/>
                  <a:pt x="2593438" y="444463"/>
                </a:cubicBezTo>
                <a:lnTo>
                  <a:pt x="2722943" y="622561"/>
                </a:lnTo>
                <a:cubicBezTo>
                  <a:pt x="2730916" y="634486"/>
                  <a:pt x="2730285" y="646553"/>
                  <a:pt x="2721465" y="662466"/>
                </a:cubicBezTo>
                <a:lnTo>
                  <a:pt x="2594634" y="881635"/>
                </a:lnTo>
                <a:cubicBezTo>
                  <a:pt x="2585624" y="897334"/>
                  <a:pt x="2578640" y="911386"/>
                  <a:pt x="2558090" y="913097"/>
                </a:cubicBezTo>
                <a:lnTo>
                  <a:pt x="2552324" y="913360"/>
                </a:lnTo>
                <a:lnTo>
                  <a:pt x="2550977" y="913360"/>
                </a:lnTo>
                <a:lnTo>
                  <a:pt x="2516620" y="913360"/>
                </a:lnTo>
                <a:lnTo>
                  <a:pt x="2372088" y="913360"/>
                </a:lnTo>
                <a:lnTo>
                  <a:pt x="2337731" y="913360"/>
                </a:lnTo>
                <a:lnTo>
                  <a:pt x="2336384" y="913360"/>
                </a:lnTo>
                <a:cubicBezTo>
                  <a:pt x="2335203" y="913270"/>
                  <a:pt x="2332621" y="913337"/>
                  <a:pt x="2330039" y="912918"/>
                </a:cubicBezTo>
                <a:cubicBezTo>
                  <a:pt x="2308962" y="910759"/>
                  <a:pt x="2290876" y="886870"/>
                  <a:pt x="2306201" y="859319"/>
                </a:cubicBezTo>
                <a:lnTo>
                  <a:pt x="2431337" y="643134"/>
                </a:lnTo>
                <a:lnTo>
                  <a:pt x="2305184" y="469671"/>
                </a:lnTo>
                <a:cubicBezTo>
                  <a:pt x="2291287" y="446397"/>
                  <a:pt x="2308924" y="419957"/>
                  <a:pt x="2330002" y="418171"/>
                </a:cubicBezTo>
                <a:cubicBezTo>
                  <a:pt x="2332584" y="417827"/>
                  <a:pt x="2335169" y="417883"/>
                  <a:pt x="2336347" y="417806"/>
                </a:cubicBezTo>
                <a:close/>
                <a:moveTo>
                  <a:pt x="3291449" y="417804"/>
                </a:moveTo>
                <a:lnTo>
                  <a:pt x="3292798" y="417804"/>
                </a:lnTo>
                <a:lnTo>
                  <a:pt x="3327154" y="417804"/>
                </a:lnTo>
                <a:lnTo>
                  <a:pt x="3471684" y="417804"/>
                </a:lnTo>
                <a:lnTo>
                  <a:pt x="3506041" y="417804"/>
                </a:lnTo>
                <a:lnTo>
                  <a:pt x="3507390" y="417804"/>
                </a:lnTo>
                <a:lnTo>
                  <a:pt x="3513155" y="418025"/>
                </a:lnTo>
                <a:cubicBezTo>
                  <a:pt x="3533705" y="419439"/>
                  <a:pt x="3539531" y="431485"/>
                  <a:pt x="3548540" y="444461"/>
                </a:cubicBezTo>
                <a:lnTo>
                  <a:pt x="3678044" y="622558"/>
                </a:lnTo>
                <a:cubicBezTo>
                  <a:pt x="3686015" y="634486"/>
                  <a:pt x="3685386" y="646553"/>
                  <a:pt x="3676567" y="662466"/>
                </a:cubicBezTo>
                <a:lnTo>
                  <a:pt x="3549734" y="881634"/>
                </a:lnTo>
                <a:cubicBezTo>
                  <a:pt x="3540727" y="897333"/>
                  <a:pt x="3533741" y="911384"/>
                  <a:pt x="3513191" y="913096"/>
                </a:cubicBezTo>
                <a:lnTo>
                  <a:pt x="3507427" y="913360"/>
                </a:lnTo>
                <a:lnTo>
                  <a:pt x="3506077" y="913360"/>
                </a:lnTo>
                <a:lnTo>
                  <a:pt x="3471721" y="913360"/>
                </a:lnTo>
                <a:lnTo>
                  <a:pt x="3327191" y="913360"/>
                </a:lnTo>
                <a:lnTo>
                  <a:pt x="3292835" y="913360"/>
                </a:lnTo>
                <a:lnTo>
                  <a:pt x="3291486" y="913360"/>
                </a:lnTo>
                <a:cubicBezTo>
                  <a:pt x="3290307" y="913269"/>
                  <a:pt x="3287724" y="913335"/>
                  <a:pt x="3285142" y="912918"/>
                </a:cubicBezTo>
                <a:cubicBezTo>
                  <a:pt x="3264064" y="910758"/>
                  <a:pt x="3245980" y="886869"/>
                  <a:pt x="3261304" y="859318"/>
                </a:cubicBezTo>
                <a:lnTo>
                  <a:pt x="3386438" y="643134"/>
                </a:lnTo>
                <a:lnTo>
                  <a:pt x="3260288" y="469668"/>
                </a:lnTo>
                <a:cubicBezTo>
                  <a:pt x="3246388" y="446395"/>
                  <a:pt x="3264029" y="419955"/>
                  <a:pt x="3285106" y="418169"/>
                </a:cubicBezTo>
                <a:cubicBezTo>
                  <a:pt x="3287689" y="417825"/>
                  <a:pt x="3290270" y="417881"/>
                  <a:pt x="3291449" y="417804"/>
                </a:cubicBezTo>
                <a:close/>
                <a:moveTo>
                  <a:pt x="4246535" y="417803"/>
                </a:moveTo>
                <a:lnTo>
                  <a:pt x="4247882" y="417803"/>
                </a:lnTo>
                <a:lnTo>
                  <a:pt x="4282239" y="417803"/>
                </a:lnTo>
                <a:lnTo>
                  <a:pt x="4426770" y="417803"/>
                </a:lnTo>
                <a:lnTo>
                  <a:pt x="4461128" y="417803"/>
                </a:lnTo>
                <a:lnTo>
                  <a:pt x="4462477" y="417803"/>
                </a:lnTo>
                <a:lnTo>
                  <a:pt x="4468241" y="418023"/>
                </a:lnTo>
                <a:cubicBezTo>
                  <a:pt x="4488791" y="419437"/>
                  <a:pt x="4494617" y="431483"/>
                  <a:pt x="4503624" y="444458"/>
                </a:cubicBezTo>
                <a:lnTo>
                  <a:pt x="4633130" y="622558"/>
                </a:lnTo>
                <a:cubicBezTo>
                  <a:pt x="4641100" y="634486"/>
                  <a:pt x="4640472" y="646553"/>
                  <a:pt x="4631652" y="662466"/>
                </a:cubicBezTo>
                <a:lnTo>
                  <a:pt x="4504818" y="881633"/>
                </a:lnTo>
                <a:cubicBezTo>
                  <a:pt x="4495810" y="897332"/>
                  <a:pt x="4488827" y="911383"/>
                  <a:pt x="4468276" y="913094"/>
                </a:cubicBezTo>
                <a:lnTo>
                  <a:pt x="4462511" y="913359"/>
                </a:lnTo>
                <a:lnTo>
                  <a:pt x="4461163" y="913359"/>
                </a:lnTo>
                <a:lnTo>
                  <a:pt x="4426806" y="913359"/>
                </a:lnTo>
                <a:lnTo>
                  <a:pt x="4282276" y="913359"/>
                </a:lnTo>
                <a:lnTo>
                  <a:pt x="4247918" y="913359"/>
                </a:lnTo>
                <a:lnTo>
                  <a:pt x="4246571" y="913359"/>
                </a:lnTo>
                <a:cubicBezTo>
                  <a:pt x="4245390" y="913267"/>
                  <a:pt x="4242808" y="913334"/>
                  <a:pt x="4240226" y="912917"/>
                </a:cubicBezTo>
                <a:cubicBezTo>
                  <a:pt x="4219148" y="910756"/>
                  <a:pt x="4201063" y="886868"/>
                  <a:pt x="4216387" y="859317"/>
                </a:cubicBezTo>
                <a:lnTo>
                  <a:pt x="4341522" y="643134"/>
                </a:lnTo>
                <a:lnTo>
                  <a:pt x="4215370" y="469665"/>
                </a:lnTo>
                <a:cubicBezTo>
                  <a:pt x="4201472" y="446392"/>
                  <a:pt x="4219113" y="419953"/>
                  <a:pt x="4240189" y="418167"/>
                </a:cubicBezTo>
                <a:cubicBezTo>
                  <a:pt x="4242772" y="417823"/>
                  <a:pt x="4245354" y="417879"/>
                  <a:pt x="4246535" y="417803"/>
                </a:cubicBezTo>
                <a:close/>
                <a:moveTo>
                  <a:pt x="5201639" y="417801"/>
                </a:moveTo>
                <a:lnTo>
                  <a:pt x="5202987" y="417801"/>
                </a:lnTo>
                <a:lnTo>
                  <a:pt x="5237344" y="417801"/>
                </a:lnTo>
                <a:lnTo>
                  <a:pt x="5381874" y="417801"/>
                </a:lnTo>
                <a:lnTo>
                  <a:pt x="5416232" y="417801"/>
                </a:lnTo>
                <a:lnTo>
                  <a:pt x="5417579" y="417801"/>
                </a:lnTo>
                <a:lnTo>
                  <a:pt x="5423345" y="418021"/>
                </a:lnTo>
                <a:cubicBezTo>
                  <a:pt x="5443894" y="419435"/>
                  <a:pt x="5449720" y="431482"/>
                  <a:pt x="5458728" y="444455"/>
                </a:cubicBezTo>
                <a:lnTo>
                  <a:pt x="5588233" y="622554"/>
                </a:lnTo>
                <a:cubicBezTo>
                  <a:pt x="5596203" y="634486"/>
                  <a:pt x="5595576" y="646553"/>
                  <a:pt x="5586753" y="662466"/>
                </a:cubicBezTo>
                <a:lnTo>
                  <a:pt x="5459923" y="881632"/>
                </a:lnTo>
                <a:cubicBezTo>
                  <a:pt x="5450915" y="897331"/>
                  <a:pt x="5443930" y="911382"/>
                  <a:pt x="5423381" y="913093"/>
                </a:cubicBezTo>
                <a:lnTo>
                  <a:pt x="5417615" y="913357"/>
                </a:lnTo>
                <a:lnTo>
                  <a:pt x="5416267" y="913357"/>
                </a:lnTo>
                <a:lnTo>
                  <a:pt x="5381911" y="913357"/>
                </a:lnTo>
                <a:lnTo>
                  <a:pt x="5237379" y="913357"/>
                </a:lnTo>
                <a:lnTo>
                  <a:pt x="5203022" y="913357"/>
                </a:lnTo>
                <a:lnTo>
                  <a:pt x="5201674" y="913357"/>
                </a:lnTo>
                <a:cubicBezTo>
                  <a:pt x="5200496" y="913266"/>
                  <a:pt x="5197913" y="913333"/>
                  <a:pt x="5195331" y="912916"/>
                </a:cubicBezTo>
                <a:cubicBezTo>
                  <a:pt x="5174253" y="910755"/>
                  <a:pt x="5156169" y="886867"/>
                  <a:pt x="5171492" y="859316"/>
                </a:cubicBezTo>
                <a:lnTo>
                  <a:pt x="5296628" y="643134"/>
                </a:lnTo>
                <a:lnTo>
                  <a:pt x="5170476" y="469663"/>
                </a:lnTo>
                <a:cubicBezTo>
                  <a:pt x="5156577" y="446390"/>
                  <a:pt x="5174218" y="419952"/>
                  <a:pt x="5195293" y="418165"/>
                </a:cubicBezTo>
                <a:cubicBezTo>
                  <a:pt x="5197877" y="417821"/>
                  <a:pt x="5200458" y="417878"/>
                  <a:pt x="5201639" y="417801"/>
                </a:cubicBezTo>
                <a:close/>
                <a:moveTo>
                  <a:pt x="6156740" y="417799"/>
                </a:moveTo>
                <a:lnTo>
                  <a:pt x="6158088" y="417799"/>
                </a:lnTo>
                <a:lnTo>
                  <a:pt x="6192445" y="417799"/>
                </a:lnTo>
                <a:lnTo>
                  <a:pt x="6336976" y="417799"/>
                </a:lnTo>
                <a:lnTo>
                  <a:pt x="6371333" y="417799"/>
                </a:lnTo>
                <a:lnTo>
                  <a:pt x="6372681" y="417799"/>
                </a:lnTo>
                <a:lnTo>
                  <a:pt x="6378446" y="418019"/>
                </a:lnTo>
                <a:cubicBezTo>
                  <a:pt x="6398996" y="419434"/>
                  <a:pt x="6404822" y="431480"/>
                  <a:pt x="6413830" y="444454"/>
                </a:cubicBezTo>
                <a:lnTo>
                  <a:pt x="6543335" y="622554"/>
                </a:lnTo>
                <a:cubicBezTo>
                  <a:pt x="6551306" y="634486"/>
                  <a:pt x="6550677" y="646553"/>
                  <a:pt x="6541856" y="662466"/>
                </a:cubicBezTo>
                <a:lnTo>
                  <a:pt x="6415024" y="881631"/>
                </a:lnTo>
                <a:cubicBezTo>
                  <a:pt x="6406016" y="897330"/>
                  <a:pt x="6399032" y="911380"/>
                  <a:pt x="6378482" y="913092"/>
                </a:cubicBezTo>
                <a:lnTo>
                  <a:pt x="6372717" y="913356"/>
                </a:lnTo>
                <a:lnTo>
                  <a:pt x="6371369" y="913356"/>
                </a:lnTo>
                <a:lnTo>
                  <a:pt x="6337012" y="913356"/>
                </a:lnTo>
                <a:lnTo>
                  <a:pt x="6192481" y="913356"/>
                </a:lnTo>
                <a:lnTo>
                  <a:pt x="6158124" y="913356"/>
                </a:lnTo>
                <a:lnTo>
                  <a:pt x="6156776" y="913356"/>
                </a:lnTo>
                <a:cubicBezTo>
                  <a:pt x="6155597" y="913265"/>
                  <a:pt x="6153014" y="913332"/>
                  <a:pt x="6150431" y="912915"/>
                </a:cubicBezTo>
                <a:cubicBezTo>
                  <a:pt x="6129354" y="910754"/>
                  <a:pt x="6111269" y="886866"/>
                  <a:pt x="6126594" y="859315"/>
                </a:cubicBezTo>
                <a:lnTo>
                  <a:pt x="6251728" y="643134"/>
                </a:lnTo>
                <a:lnTo>
                  <a:pt x="6125577" y="469661"/>
                </a:lnTo>
                <a:cubicBezTo>
                  <a:pt x="6111679" y="446387"/>
                  <a:pt x="6129318" y="419950"/>
                  <a:pt x="6150395" y="418163"/>
                </a:cubicBezTo>
                <a:cubicBezTo>
                  <a:pt x="6152978" y="417819"/>
                  <a:pt x="6155561" y="417876"/>
                  <a:pt x="6156740" y="417799"/>
                </a:cubicBezTo>
                <a:close/>
                <a:moveTo>
                  <a:pt x="7111844" y="417797"/>
                </a:moveTo>
                <a:lnTo>
                  <a:pt x="7113192" y="417797"/>
                </a:lnTo>
                <a:lnTo>
                  <a:pt x="7147549" y="417797"/>
                </a:lnTo>
                <a:lnTo>
                  <a:pt x="7292080" y="417797"/>
                </a:lnTo>
                <a:lnTo>
                  <a:pt x="7326437" y="417797"/>
                </a:lnTo>
                <a:lnTo>
                  <a:pt x="7327785" y="417797"/>
                </a:lnTo>
                <a:lnTo>
                  <a:pt x="7333550" y="418017"/>
                </a:lnTo>
                <a:cubicBezTo>
                  <a:pt x="7354100" y="419432"/>
                  <a:pt x="7359926" y="431478"/>
                  <a:pt x="7368934" y="444451"/>
                </a:cubicBezTo>
                <a:lnTo>
                  <a:pt x="7498439" y="622551"/>
                </a:lnTo>
                <a:cubicBezTo>
                  <a:pt x="7506410" y="634486"/>
                  <a:pt x="7505781" y="646553"/>
                  <a:pt x="7496960" y="662466"/>
                </a:cubicBezTo>
                <a:lnTo>
                  <a:pt x="7370128" y="881630"/>
                </a:lnTo>
                <a:cubicBezTo>
                  <a:pt x="7361120" y="897329"/>
                  <a:pt x="7354136" y="911379"/>
                  <a:pt x="7333586" y="913091"/>
                </a:cubicBezTo>
                <a:lnTo>
                  <a:pt x="7327821" y="913356"/>
                </a:lnTo>
                <a:lnTo>
                  <a:pt x="7326473" y="913356"/>
                </a:lnTo>
                <a:lnTo>
                  <a:pt x="7292116" y="913356"/>
                </a:lnTo>
                <a:lnTo>
                  <a:pt x="7147585" y="913356"/>
                </a:lnTo>
                <a:lnTo>
                  <a:pt x="7113228" y="913356"/>
                </a:lnTo>
                <a:lnTo>
                  <a:pt x="7111880" y="913356"/>
                </a:lnTo>
                <a:cubicBezTo>
                  <a:pt x="7110701" y="913263"/>
                  <a:pt x="7108118" y="913331"/>
                  <a:pt x="7105535" y="912914"/>
                </a:cubicBezTo>
                <a:cubicBezTo>
                  <a:pt x="7084458" y="910753"/>
                  <a:pt x="7066373" y="886864"/>
                  <a:pt x="7081698" y="859314"/>
                </a:cubicBezTo>
                <a:lnTo>
                  <a:pt x="7206832" y="643134"/>
                </a:lnTo>
                <a:lnTo>
                  <a:pt x="7080681" y="469658"/>
                </a:lnTo>
                <a:cubicBezTo>
                  <a:pt x="7066783" y="446384"/>
                  <a:pt x="7084422" y="419948"/>
                  <a:pt x="7105499" y="418161"/>
                </a:cubicBezTo>
                <a:cubicBezTo>
                  <a:pt x="7108082" y="417818"/>
                  <a:pt x="7110665" y="417874"/>
                  <a:pt x="7111844" y="417797"/>
                </a:cubicBezTo>
                <a:close/>
                <a:moveTo>
                  <a:pt x="8066948" y="417795"/>
                </a:moveTo>
                <a:lnTo>
                  <a:pt x="8068296" y="417795"/>
                </a:lnTo>
                <a:lnTo>
                  <a:pt x="8102653" y="417795"/>
                </a:lnTo>
                <a:lnTo>
                  <a:pt x="8247184" y="417795"/>
                </a:lnTo>
                <a:lnTo>
                  <a:pt x="8281541" y="417795"/>
                </a:lnTo>
                <a:lnTo>
                  <a:pt x="8282889" y="417795"/>
                </a:lnTo>
                <a:lnTo>
                  <a:pt x="8288654" y="418015"/>
                </a:lnTo>
                <a:cubicBezTo>
                  <a:pt x="8309203" y="419430"/>
                  <a:pt x="8315029" y="431476"/>
                  <a:pt x="8324038" y="444448"/>
                </a:cubicBezTo>
                <a:lnTo>
                  <a:pt x="8453543" y="622550"/>
                </a:lnTo>
                <a:cubicBezTo>
                  <a:pt x="8461514" y="634486"/>
                  <a:pt x="8460885" y="646553"/>
                  <a:pt x="8452064" y="662466"/>
                </a:cubicBezTo>
                <a:lnTo>
                  <a:pt x="8325232" y="881629"/>
                </a:lnTo>
                <a:cubicBezTo>
                  <a:pt x="8316224" y="897328"/>
                  <a:pt x="8309239" y="911378"/>
                  <a:pt x="8288690" y="913090"/>
                </a:cubicBezTo>
                <a:lnTo>
                  <a:pt x="8282925" y="913354"/>
                </a:lnTo>
                <a:lnTo>
                  <a:pt x="8281577" y="913354"/>
                </a:lnTo>
                <a:lnTo>
                  <a:pt x="8247220" y="913354"/>
                </a:lnTo>
                <a:lnTo>
                  <a:pt x="8102689" y="913354"/>
                </a:lnTo>
                <a:lnTo>
                  <a:pt x="8068332" y="913354"/>
                </a:lnTo>
                <a:lnTo>
                  <a:pt x="8066984" y="913354"/>
                </a:lnTo>
                <a:cubicBezTo>
                  <a:pt x="8065805" y="913262"/>
                  <a:pt x="8063222" y="913330"/>
                  <a:pt x="8060639" y="912913"/>
                </a:cubicBezTo>
                <a:cubicBezTo>
                  <a:pt x="8039562" y="910752"/>
                  <a:pt x="8021477" y="886863"/>
                  <a:pt x="8036802" y="859313"/>
                </a:cubicBezTo>
                <a:lnTo>
                  <a:pt x="8161936" y="643134"/>
                </a:lnTo>
                <a:lnTo>
                  <a:pt x="8035785" y="469656"/>
                </a:lnTo>
                <a:cubicBezTo>
                  <a:pt x="8021887" y="446382"/>
                  <a:pt x="8039526" y="419946"/>
                  <a:pt x="8060603" y="418159"/>
                </a:cubicBezTo>
                <a:cubicBezTo>
                  <a:pt x="8063186" y="417816"/>
                  <a:pt x="8065769" y="417872"/>
                  <a:pt x="8066948" y="417795"/>
                </a:cubicBezTo>
                <a:close/>
                <a:moveTo>
                  <a:pt x="9022052" y="417793"/>
                </a:moveTo>
                <a:lnTo>
                  <a:pt x="9023400" y="417793"/>
                </a:lnTo>
                <a:lnTo>
                  <a:pt x="9057757" y="417793"/>
                </a:lnTo>
                <a:lnTo>
                  <a:pt x="9144000" y="417793"/>
                </a:lnTo>
                <a:lnTo>
                  <a:pt x="9144000" y="913353"/>
                </a:lnTo>
                <a:lnTo>
                  <a:pt x="9057793" y="913353"/>
                </a:lnTo>
                <a:lnTo>
                  <a:pt x="9023436" y="913353"/>
                </a:lnTo>
                <a:lnTo>
                  <a:pt x="9022088" y="913353"/>
                </a:lnTo>
                <a:cubicBezTo>
                  <a:pt x="9020908" y="913261"/>
                  <a:pt x="9018326" y="913329"/>
                  <a:pt x="9015743" y="912912"/>
                </a:cubicBezTo>
                <a:cubicBezTo>
                  <a:pt x="8994666" y="910751"/>
                  <a:pt x="8976581" y="886862"/>
                  <a:pt x="8991905" y="859312"/>
                </a:cubicBezTo>
                <a:lnTo>
                  <a:pt x="9117040" y="643134"/>
                </a:lnTo>
                <a:lnTo>
                  <a:pt x="8990889" y="469653"/>
                </a:lnTo>
                <a:cubicBezTo>
                  <a:pt x="8976990" y="446380"/>
                  <a:pt x="8994630" y="419944"/>
                  <a:pt x="9015707" y="418158"/>
                </a:cubicBezTo>
                <a:cubicBezTo>
                  <a:pt x="9018290" y="417814"/>
                  <a:pt x="9020872" y="417870"/>
                  <a:pt x="9022052" y="417793"/>
                </a:cubicBezTo>
                <a:close/>
                <a:moveTo>
                  <a:pt x="0" y="46594"/>
                </a:moveTo>
                <a:lnTo>
                  <a:pt x="128828" y="46594"/>
                </a:lnTo>
                <a:lnTo>
                  <a:pt x="163184" y="46594"/>
                </a:lnTo>
                <a:lnTo>
                  <a:pt x="164532" y="46594"/>
                </a:lnTo>
                <a:lnTo>
                  <a:pt x="170297" y="46813"/>
                </a:lnTo>
                <a:cubicBezTo>
                  <a:pt x="190847" y="48228"/>
                  <a:pt x="196674" y="60274"/>
                  <a:pt x="205682" y="73244"/>
                </a:cubicBezTo>
                <a:lnTo>
                  <a:pt x="335186" y="251348"/>
                </a:lnTo>
                <a:cubicBezTo>
                  <a:pt x="343157" y="263292"/>
                  <a:pt x="342528" y="275360"/>
                  <a:pt x="333707" y="291273"/>
                </a:cubicBezTo>
                <a:lnTo>
                  <a:pt x="206876" y="510456"/>
                </a:lnTo>
                <a:cubicBezTo>
                  <a:pt x="197868" y="526155"/>
                  <a:pt x="190883" y="540203"/>
                  <a:pt x="170334" y="541916"/>
                </a:cubicBezTo>
                <a:lnTo>
                  <a:pt x="164568" y="542181"/>
                </a:lnTo>
                <a:lnTo>
                  <a:pt x="163220" y="542181"/>
                </a:lnTo>
                <a:lnTo>
                  <a:pt x="128864" y="542181"/>
                </a:lnTo>
                <a:lnTo>
                  <a:pt x="0" y="542181"/>
                </a:lnTo>
                <a:lnTo>
                  <a:pt x="0" y="347231"/>
                </a:lnTo>
                <a:lnTo>
                  <a:pt x="43581" y="271940"/>
                </a:lnTo>
                <a:lnTo>
                  <a:pt x="0" y="212005"/>
                </a:lnTo>
                <a:close/>
                <a:moveTo>
                  <a:pt x="903694" y="46592"/>
                </a:moveTo>
                <a:lnTo>
                  <a:pt x="905042" y="46592"/>
                </a:lnTo>
                <a:lnTo>
                  <a:pt x="939399" y="46592"/>
                </a:lnTo>
                <a:lnTo>
                  <a:pt x="1083930" y="46592"/>
                </a:lnTo>
                <a:lnTo>
                  <a:pt x="1118287" y="46592"/>
                </a:lnTo>
                <a:lnTo>
                  <a:pt x="1119635" y="46592"/>
                </a:lnTo>
                <a:lnTo>
                  <a:pt x="1125400" y="46811"/>
                </a:lnTo>
                <a:cubicBezTo>
                  <a:pt x="1145950" y="48226"/>
                  <a:pt x="1151776" y="60272"/>
                  <a:pt x="1160786" y="73242"/>
                </a:cubicBezTo>
                <a:lnTo>
                  <a:pt x="1290290" y="251347"/>
                </a:lnTo>
                <a:cubicBezTo>
                  <a:pt x="1298261" y="263290"/>
                  <a:pt x="1297631" y="275357"/>
                  <a:pt x="1288812" y="291271"/>
                </a:cubicBezTo>
                <a:lnTo>
                  <a:pt x="1161979" y="510452"/>
                </a:lnTo>
                <a:cubicBezTo>
                  <a:pt x="1152970" y="526152"/>
                  <a:pt x="1145987" y="540200"/>
                  <a:pt x="1125437" y="541912"/>
                </a:cubicBezTo>
                <a:lnTo>
                  <a:pt x="1119671" y="542178"/>
                </a:lnTo>
                <a:lnTo>
                  <a:pt x="1118324" y="542178"/>
                </a:lnTo>
                <a:lnTo>
                  <a:pt x="1083967" y="542178"/>
                </a:lnTo>
                <a:lnTo>
                  <a:pt x="939435" y="542178"/>
                </a:lnTo>
                <a:lnTo>
                  <a:pt x="905078" y="542178"/>
                </a:lnTo>
                <a:lnTo>
                  <a:pt x="903730" y="542178"/>
                </a:lnTo>
                <a:cubicBezTo>
                  <a:pt x="902550" y="542084"/>
                  <a:pt x="899968" y="542152"/>
                  <a:pt x="897385" y="541736"/>
                </a:cubicBezTo>
                <a:cubicBezTo>
                  <a:pt x="876308" y="539574"/>
                  <a:pt x="858223" y="515687"/>
                  <a:pt x="873547" y="488122"/>
                </a:cubicBezTo>
                <a:lnTo>
                  <a:pt x="998682" y="271938"/>
                </a:lnTo>
                <a:lnTo>
                  <a:pt x="872531" y="98450"/>
                </a:lnTo>
                <a:cubicBezTo>
                  <a:pt x="858632" y="75177"/>
                  <a:pt x="876272" y="48742"/>
                  <a:pt x="897349" y="46956"/>
                </a:cubicBezTo>
                <a:cubicBezTo>
                  <a:pt x="899931" y="46613"/>
                  <a:pt x="902514" y="46669"/>
                  <a:pt x="903694" y="46592"/>
                </a:cubicBezTo>
                <a:close/>
                <a:moveTo>
                  <a:pt x="1858797" y="46590"/>
                </a:moveTo>
                <a:lnTo>
                  <a:pt x="1860146" y="46590"/>
                </a:lnTo>
                <a:lnTo>
                  <a:pt x="1894503" y="46590"/>
                </a:lnTo>
                <a:lnTo>
                  <a:pt x="2039033" y="46590"/>
                </a:lnTo>
                <a:lnTo>
                  <a:pt x="2073390" y="46590"/>
                </a:lnTo>
                <a:lnTo>
                  <a:pt x="2074737" y="46590"/>
                </a:lnTo>
                <a:lnTo>
                  <a:pt x="2080503" y="46810"/>
                </a:lnTo>
                <a:cubicBezTo>
                  <a:pt x="2101050" y="48224"/>
                  <a:pt x="2106878" y="60270"/>
                  <a:pt x="2115886" y="73240"/>
                </a:cubicBezTo>
                <a:lnTo>
                  <a:pt x="2245389" y="251344"/>
                </a:lnTo>
                <a:cubicBezTo>
                  <a:pt x="2253363" y="263288"/>
                  <a:pt x="2252735" y="275356"/>
                  <a:pt x="2243912" y="291269"/>
                </a:cubicBezTo>
                <a:lnTo>
                  <a:pt x="2117080" y="510448"/>
                </a:lnTo>
                <a:cubicBezTo>
                  <a:pt x="2108071" y="526148"/>
                  <a:pt x="2101088" y="540197"/>
                  <a:pt x="2080539" y="541908"/>
                </a:cubicBezTo>
                <a:lnTo>
                  <a:pt x="2074774" y="542174"/>
                </a:lnTo>
                <a:lnTo>
                  <a:pt x="2073426" y="542174"/>
                </a:lnTo>
                <a:lnTo>
                  <a:pt x="2039069" y="542174"/>
                </a:lnTo>
                <a:lnTo>
                  <a:pt x="1894538" y="542174"/>
                </a:lnTo>
                <a:lnTo>
                  <a:pt x="1860181" y="542174"/>
                </a:lnTo>
                <a:lnTo>
                  <a:pt x="1858834" y="542174"/>
                </a:lnTo>
                <a:cubicBezTo>
                  <a:pt x="1857655" y="542081"/>
                  <a:pt x="1855071" y="542148"/>
                  <a:pt x="1852489" y="541732"/>
                </a:cubicBezTo>
                <a:cubicBezTo>
                  <a:pt x="1831412" y="539570"/>
                  <a:pt x="1813327" y="515683"/>
                  <a:pt x="1828651" y="488119"/>
                </a:cubicBezTo>
                <a:lnTo>
                  <a:pt x="1953786" y="271936"/>
                </a:lnTo>
                <a:lnTo>
                  <a:pt x="1827635" y="98448"/>
                </a:lnTo>
                <a:cubicBezTo>
                  <a:pt x="1813736" y="75175"/>
                  <a:pt x="1831376" y="48740"/>
                  <a:pt x="1852453" y="46954"/>
                </a:cubicBezTo>
                <a:cubicBezTo>
                  <a:pt x="1855035" y="46611"/>
                  <a:pt x="1857618" y="46667"/>
                  <a:pt x="1858797" y="46590"/>
                </a:cubicBezTo>
                <a:close/>
                <a:moveTo>
                  <a:pt x="2813898" y="46588"/>
                </a:moveTo>
                <a:lnTo>
                  <a:pt x="2815247" y="46588"/>
                </a:lnTo>
                <a:lnTo>
                  <a:pt x="2849605" y="46588"/>
                </a:lnTo>
                <a:lnTo>
                  <a:pt x="2994136" y="46588"/>
                </a:lnTo>
                <a:lnTo>
                  <a:pt x="3028494" y="46588"/>
                </a:lnTo>
                <a:lnTo>
                  <a:pt x="3029842" y="46588"/>
                </a:lnTo>
                <a:lnTo>
                  <a:pt x="3035607" y="46808"/>
                </a:lnTo>
                <a:cubicBezTo>
                  <a:pt x="3056157" y="48222"/>
                  <a:pt x="3061984" y="60268"/>
                  <a:pt x="3070994" y="73238"/>
                </a:cubicBezTo>
                <a:lnTo>
                  <a:pt x="3200497" y="251343"/>
                </a:lnTo>
                <a:cubicBezTo>
                  <a:pt x="3208467" y="263286"/>
                  <a:pt x="3207835" y="275354"/>
                  <a:pt x="3199016" y="291267"/>
                </a:cubicBezTo>
                <a:lnTo>
                  <a:pt x="3072186" y="510444"/>
                </a:lnTo>
                <a:cubicBezTo>
                  <a:pt x="3063178" y="526144"/>
                  <a:pt x="3056193" y="540193"/>
                  <a:pt x="3035642" y="541904"/>
                </a:cubicBezTo>
                <a:lnTo>
                  <a:pt x="3029878" y="542171"/>
                </a:lnTo>
                <a:lnTo>
                  <a:pt x="3028531" y="542171"/>
                </a:lnTo>
                <a:lnTo>
                  <a:pt x="2994171" y="542171"/>
                </a:lnTo>
                <a:lnTo>
                  <a:pt x="2849642" y="542171"/>
                </a:lnTo>
                <a:lnTo>
                  <a:pt x="2815283" y="542171"/>
                </a:lnTo>
                <a:lnTo>
                  <a:pt x="2813936" y="542171"/>
                </a:lnTo>
                <a:cubicBezTo>
                  <a:pt x="2812756" y="542077"/>
                  <a:pt x="2810173" y="542144"/>
                  <a:pt x="2807590" y="541728"/>
                </a:cubicBezTo>
                <a:cubicBezTo>
                  <a:pt x="2786515" y="539566"/>
                  <a:pt x="2768430" y="515680"/>
                  <a:pt x="2783753" y="488116"/>
                </a:cubicBezTo>
                <a:lnTo>
                  <a:pt x="2908887" y="271934"/>
                </a:lnTo>
                <a:lnTo>
                  <a:pt x="2782736" y="98446"/>
                </a:lnTo>
                <a:cubicBezTo>
                  <a:pt x="2768838" y="75173"/>
                  <a:pt x="2786477" y="48738"/>
                  <a:pt x="2807556" y="46952"/>
                </a:cubicBezTo>
                <a:cubicBezTo>
                  <a:pt x="2810139" y="46609"/>
                  <a:pt x="2812722" y="46665"/>
                  <a:pt x="2813898" y="46588"/>
                </a:cubicBezTo>
                <a:close/>
                <a:moveTo>
                  <a:pt x="3769001" y="46586"/>
                </a:moveTo>
                <a:lnTo>
                  <a:pt x="3770348" y="46586"/>
                </a:lnTo>
                <a:lnTo>
                  <a:pt x="3804707" y="46586"/>
                </a:lnTo>
                <a:lnTo>
                  <a:pt x="3949235" y="46586"/>
                </a:lnTo>
                <a:lnTo>
                  <a:pt x="3983594" y="46586"/>
                </a:lnTo>
                <a:lnTo>
                  <a:pt x="3984940" y="46586"/>
                </a:lnTo>
                <a:lnTo>
                  <a:pt x="3990704" y="46806"/>
                </a:lnTo>
                <a:cubicBezTo>
                  <a:pt x="4011255" y="48220"/>
                  <a:pt x="4017081" y="60267"/>
                  <a:pt x="4026089" y="73236"/>
                </a:cubicBezTo>
                <a:lnTo>
                  <a:pt x="4155595" y="251341"/>
                </a:lnTo>
                <a:cubicBezTo>
                  <a:pt x="4163566" y="263285"/>
                  <a:pt x="4162936" y="275352"/>
                  <a:pt x="4154115" y="291266"/>
                </a:cubicBezTo>
                <a:lnTo>
                  <a:pt x="4027283" y="510441"/>
                </a:lnTo>
                <a:cubicBezTo>
                  <a:pt x="4018277" y="526140"/>
                  <a:pt x="4011292" y="540189"/>
                  <a:pt x="3990741" y="541901"/>
                </a:cubicBezTo>
                <a:lnTo>
                  <a:pt x="3984976" y="542167"/>
                </a:lnTo>
                <a:lnTo>
                  <a:pt x="3983627" y="542167"/>
                </a:lnTo>
                <a:lnTo>
                  <a:pt x="3949271" y="542167"/>
                </a:lnTo>
                <a:lnTo>
                  <a:pt x="3804743" y="542167"/>
                </a:lnTo>
                <a:lnTo>
                  <a:pt x="3770384" y="542167"/>
                </a:lnTo>
                <a:lnTo>
                  <a:pt x="3769036" y="542167"/>
                </a:lnTo>
                <a:cubicBezTo>
                  <a:pt x="3767858" y="542073"/>
                  <a:pt x="3765276" y="542141"/>
                  <a:pt x="3762692" y="541724"/>
                </a:cubicBezTo>
                <a:cubicBezTo>
                  <a:pt x="3741615" y="539562"/>
                  <a:pt x="3723530" y="515676"/>
                  <a:pt x="3738855" y="488114"/>
                </a:cubicBezTo>
                <a:lnTo>
                  <a:pt x="3863989" y="271932"/>
                </a:lnTo>
                <a:lnTo>
                  <a:pt x="3737838" y="98445"/>
                </a:lnTo>
                <a:cubicBezTo>
                  <a:pt x="3723939" y="75171"/>
                  <a:pt x="3741578" y="48737"/>
                  <a:pt x="3762656" y="46950"/>
                </a:cubicBezTo>
                <a:cubicBezTo>
                  <a:pt x="3765237" y="46607"/>
                  <a:pt x="3767822" y="46663"/>
                  <a:pt x="3769001" y="46586"/>
                </a:cubicBezTo>
                <a:close/>
                <a:moveTo>
                  <a:pt x="4724086" y="46585"/>
                </a:moveTo>
                <a:lnTo>
                  <a:pt x="4725437" y="46585"/>
                </a:lnTo>
                <a:lnTo>
                  <a:pt x="4759792" y="46585"/>
                </a:lnTo>
                <a:lnTo>
                  <a:pt x="4904320" y="46585"/>
                </a:lnTo>
                <a:lnTo>
                  <a:pt x="4938679" y="46585"/>
                </a:lnTo>
                <a:lnTo>
                  <a:pt x="4940026" y="46585"/>
                </a:lnTo>
                <a:lnTo>
                  <a:pt x="4945794" y="46804"/>
                </a:lnTo>
                <a:cubicBezTo>
                  <a:pt x="4966342" y="48218"/>
                  <a:pt x="4972168" y="60265"/>
                  <a:pt x="4981175" y="73234"/>
                </a:cubicBezTo>
                <a:lnTo>
                  <a:pt x="5110683" y="251339"/>
                </a:lnTo>
                <a:cubicBezTo>
                  <a:pt x="5118652" y="263283"/>
                  <a:pt x="5118023" y="275350"/>
                  <a:pt x="5109202" y="291263"/>
                </a:cubicBezTo>
                <a:lnTo>
                  <a:pt x="4982371" y="510437"/>
                </a:lnTo>
                <a:cubicBezTo>
                  <a:pt x="4973363" y="526137"/>
                  <a:pt x="4966378" y="540185"/>
                  <a:pt x="4945827" y="541897"/>
                </a:cubicBezTo>
                <a:lnTo>
                  <a:pt x="4940062" y="542163"/>
                </a:lnTo>
                <a:lnTo>
                  <a:pt x="4938714" y="542163"/>
                </a:lnTo>
                <a:lnTo>
                  <a:pt x="4904357" y="542163"/>
                </a:lnTo>
                <a:lnTo>
                  <a:pt x="4759827" y="542163"/>
                </a:lnTo>
                <a:lnTo>
                  <a:pt x="4725471" y="542163"/>
                </a:lnTo>
                <a:lnTo>
                  <a:pt x="4724123" y="542163"/>
                </a:lnTo>
                <a:cubicBezTo>
                  <a:pt x="4722944" y="542069"/>
                  <a:pt x="4720361" y="542137"/>
                  <a:pt x="4717779" y="541721"/>
                </a:cubicBezTo>
                <a:cubicBezTo>
                  <a:pt x="4696701" y="539559"/>
                  <a:pt x="4678617" y="515672"/>
                  <a:pt x="4693939" y="488112"/>
                </a:cubicBezTo>
                <a:lnTo>
                  <a:pt x="4819075" y="271930"/>
                </a:lnTo>
                <a:lnTo>
                  <a:pt x="4692923" y="98443"/>
                </a:lnTo>
                <a:cubicBezTo>
                  <a:pt x="4679026" y="75169"/>
                  <a:pt x="4696664" y="48735"/>
                  <a:pt x="4717742" y="46948"/>
                </a:cubicBezTo>
                <a:cubicBezTo>
                  <a:pt x="4720324" y="46605"/>
                  <a:pt x="4722907" y="46661"/>
                  <a:pt x="4724086" y="46585"/>
                </a:cubicBezTo>
                <a:close/>
                <a:moveTo>
                  <a:pt x="5679190" y="46583"/>
                </a:moveTo>
                <a:lnTo>
                  <a:pt x="5680538" y="46583"/>
                </a:lnTo>
                <a:lnTo>
                  <a:pt x="5714894" y="46583"/>
                </a:lnTo>
                <a:lnTo>
                  <a:pt x="5859424" y="46583"/>
                </a:lnTo>
                <a:lnTo>
                  <a:pt x="5893783" y="46583"/>
                </a:lnTo>
                <a:lnTo>
                  <a:pt x="5895129" y="46583"/>
                </a:lnTo>
                <a:lnTo>
                  <a:pt x="5900894" y="46802"/>
                </a:lnTo>
                <a:cubicBezTo>
                  <a:pt x="5921444" y="48217"/>
                  <a:pt x="5927271" y="60263"/>
                  <a:pt x="5936279" y="73232"/>
                </a:cubicBezTo>
                <a:lnTo>
                  <a:pt x="6065783" y="251337"/>
                </a:lnTo>
                <a:cubicBezTo>
                  <a:pt x="6073755" y="263281"/>
                  <a:pt x="6073125" y="275348"/>
                  <a:pt x="6064305" y="291262"/>
                </a:cubicBezTo>
                <a:lnTo>
                  <a:pt x="5937473" y="510433"/>
                </a:lnTo>
                <a:cubicBezTo>
                  <a:pt x="5928465" y="526133"/>
                  <a:pt x="5921480" y="540182"/>
                  <a:pt x="5900931" y="541893"/>
                </a:cubicBezTo>
                <a:lnTo>
                  <a:pt x="5895165" y="542159"/>
                </a:lnTo>
                <a:lnTo>
                  <a:pt x="5893817" y="542159"/>
                </a:lnTo>
                <a:lnTo>
                  <a:pt x="5859463" y="542159"/>
                </a:lnTo>
                <a:lnTo>
                  <a:pt x="5714930" y="542159"/>
                </a:lnTo>
                <a:lnTo>
                  <a:pt x="5680574" y="542159"/>
                </a:lnTo>
                <a:lnTo>
                  <a:pt x="5679225" y="542159"/>
                </a:lnTo>
                <a:cubicBezTo>
                  <a:pt x="5678046" y="542066"/>
                  <a:pt x="5675463" y="542133"/>
                  <a:pt x="5672881" y="541717"/>
                </a:cubicBezTo>
                <a:cubicBezTo>
                  <a:pt x="5651804" y="539555"/>
                  <a:pt x="5633718" y="515668"/>
                  <a:pt x="5649042" y="488109"/>
                </a:cubicBezTo>
                <a:lnTo>
                  <a:pt x="5774176" y="271928"/>
                </a:lnTo>
                <a:lnTo>
                  <a:pt x="5648026" y="98441"/>
                </a:lnTo>
                <a:cubicBezTo>
                  <a:pt x="5634127" y="75167"/>
                  <a:pt x="5651768" y="48733"/>
                  <a:pt x="5672845" y="46946"/>
                </a:cubicBezTo>
                <a:cubicBezTo>
                  <a:pt x="5675428" y="46603"/>
                  <a:pt x="5678010" y="46660"/>
                  <a:pt x="5679190" y="46583"/>
                </a:cubicBezTo>
                <a:close/>
                <a:moveTo>
                  <a:pt x="6634292" y="46581"/>
                </a:moveTo>
                <a:lnTo>
                  <a:pt x="6635640" y="46581"/>
                </a:lnTo>
                <a:lnTo>
                  <a:pt x="6669997" y="46581"/>
                </a:lnTo>
                <a:lnTo>
                  <a:pt x="6814528" y="46581"/>
                </a:lnTo>
                <a:lnTo>
                  <a:pt x="6848885" y="46581"/>
                </a:lnTo>
                <a:lnTo>
                  <a:pt x="6850233" y="46581"/>
                </a:lnTo>
                <a:lnTo>
                  <a:pt x="6855998" y="46800"/>
                </a:lnTo>
                <a:cubicBezTo>
                  <a:pt x="6876548" y="48215"/>
                  <a:pt x="6882374" y="60261"/>
                  <a:pt x="6891382" y="73230"/>
                </a:cubicBezTo>
                <a:lnTo>
                  <a:pt x="7020887" y="251335"/>
                </a:lnTo>
                <a:cubicBezTo>
                  <a:pt x="7028858" y="263279"/>
                  <a:pt x="7028229" y="275346"/>
                  <a:pt x="7019408" y="291260"/>
                </a:cubicBezTo>
                <a:lnTo>
                  <a:pt x="6892576" y="510429"/>
                </a:lnTo>
                <a:cubicBezTo>
                  <a:pt x="6883568" y="526129"/>
                  <a:pt x="6876584" y="540178"/>
                  <a:pt x="6856034" y="541889"/>
                </a:cubicBezTo>
                <a:lnTo>
                  <a:pt x="6850269" y="542156"/>
                </a:lnTo>
                <a:lnTo>
                  <a:pt x="6848921" y="542156"/>
                </a:lnTo>
                <a:lnTo>
                  <a:pt x="6814564" y="542156"/>
                </a:lnTo>
                <a:lnTo>
                  <a:pt x="6670033" y="542156"/>
                </a:lnTo>
                <a:lnTo>
                  <a:pt x="6635676" y="542156"/>
                </a:lnTo>
                <a:lnTo>
                  <a:pt x="6634328" y="542156"/>
                </a:lnTo>
                <a:cubicBezTo>
                  <a:pt x="6633149" y="542062"/>
                  <a:pt x="6630566" y="542129"/>
                  <a:pt x="6627983" y="541713"/>
                </a:cubicBezTo>
                <a:cubicBezTo>
                  <a:pt x="6606906" y="539551"/>
                  <a:pt x="6588821" y="515665"/>
                  <a:pt x="6604146" y="488107"/>
                </a:cubicBezTo>
                <a:lnTo>
                  <a:pt x="6729280" y="271926"/>
                </a:lnTo>
                <a:lnTo>
                  <a:pt x="6603129" y="98439"/>
                </a:lnTo>
                <a:cubicBezTo>
                  <a:pt x="6589231" y="75165"/>
                  <a:pt x="6606870" y="48731"/>
                  <a:pt x="6627947" y="46945"/>
                </a:cubicBezTo>
                <a:cubicBezTo>
                  <a:pt x="6630530" y="46601"/>
                  <a:pt x="6633113" y="46658"/>
                  <a:pt x="6634292" y="46581"/>
                </a:cubicBezTo>
                <a:close/>
                <a:moveTo>
                  <a:pt x="7589396" y="46579"/>
                </a:moveTo>
                <a:lnTo>
                  <a:pt x="7590744" y="46579"/>
                </a:lnTo>
                <a:lnTo>
                  <a:pt x="7625101" y="46579"/>
                </a:lnTo>
                <a:lnTo>
                  <a:pt x="7769632" y="46579"/>
                </a:lnTo>
                <a:lnTo>
                  <a:pt x="7803989" y="46579"/>
                </a:lnTo>
                <a:lnTo>
                  <a:pt x="7805337" y="46579"/>
                </a:lnTo>
                <a:lnTo>
                  <a:pt x="7811102" y="46798"/>
                </a:lnTo>
                <a:cubicBezTo>
                  <a:pt x="7831652" y="48213"/>
                  <a:pt x="7837478" y="60259"/>
                  <a:pt x="7846486" y="73228"/>
                </a:cubicBezTo>
                <a:lnTo>
                  <a:pt x="7975991" y="251333"/>
                </a:lnTo>
                <a:cubicBezTo>
                  <a:pt x="7983962" y="263277"/>
                  <a:pt x="7983333" y="275345"/>
                  <a:pt x="7974512" y="291258"/>
                </a:cubicBezTo>
                <a:lnTo>
                  <a:pt x="7847680" y="510426"/>
                </a:lnTo>
                <a:cubicBezTo>
                  <a:pt x="7838672" y="526125"/>
                  <a:pt x="7831688" y="540174"/>
                  <a:pt x="7811138" y="541886"/>
                </a:cubicBezTo>
                <a:lnTo>
                  <a:pt x="7805373" y="542152"/>
                </a:lnTo>
                <a:lnTo>
                  <a:pt x="7804025" y="542152"/>
                </a:lnTo>
                <a:lnTo>
                  <a:pt x="7769668" y="542152"/>
                </a:lnTo>
                <a:lnTo>
                  <a:pt x="7625137" y="542152"/>
                </a:lnTo>
                <a:lnTo>
                  <a:pt x="7590780" y="542152"/>
                </a:lnTo>
                <a:lnTo>
                  <a:pt x="7589432" y="542152"/>
                </a:lnTo>
                <a:cubicBezTo>
                  <a:pt x="7588253" y="542058"/>
                  <a:pt x="7585670" y="542126"/>
                  <a:pt x="7583087" y="541709"/>
                </a:cubicBezTo>
                <a:cubicBezTo>
                  <a:pt x="7562010" y="539547"/>
                  <a:pt x="7543925" y="515661"/>
                  <a:pt x="7559250" y="488104"/>
                </a:cubicBezTo>
                <a:lnTo>
                  <a:pt x="7684384" y="271925"/>
                </a:lnTo>
                <a:lnTo>
                  <a:pt x="7558233" y="98437"/>
                </a:lnTo>
                <a:cubicBezTo>
                  <a:pt x="7544335" y="75163"/>
                  <a:pt x="7561974" y="48729"/>
                  <a:pt x="7583051" y="46943"/>
                </a:cubicBezTo>
                <a:cubicBezTo>
                  <a:pt x="7585634" y="46600"/>
                  <a:pt x="7588217" y="46656"/>
                  <a:pt x="7589396" y="46579"/>
                </a:cubicBezTo>
                <a:close/>
                <a:moveTo>
                  <a:pt x="8544500" y="46577"/>
                </a:moveTo>
                <a:lnTo>
                  <a:pt x="8545848" y="46577"/>
                </a:lnTo>
                <a:lnTo>
                  <a:pt x="8580205" y="46577"/>
                </a:lnTo>
                <a:lnTo>
                  <a:pt x="8724736" y="46577"/>
                </a:lnTo>
                <a:lnTo>
                  <a:pt x="8759093" y="46577"/>
                </a:lnTo>
                <a:lnTo>
                  <a:pt x="8760440" y="46577"/>
                </a:lnTo>
                <a:lnTo>
                  <a:pt x="8766206" y="46796"/>
                </a:lnTo>
                <a:cubicBezTo>
                  <a:pt x="8786755" y="48211"/>
                  <a:pt x="8792582" y="60257"/>
                  <a:pt x="8801590" y="73226"/>
                </a:cubicBezTo>
                <a:lnTo>
                  <a:pt x="8931095" y="251332"/>
                </a:lnTo>
                <a:cubicBezTo>
                  <a:pt x="8939066" y="263275"/>
                  <a:pt x="8938437" y="275342"/>
                  <a:pt x="8929616" y="291256"/>
                </a:cubicBezTo>
                <a:lnTo>
                  <a:pt x="8802784" y="510422"/>
                </a:lnTo>
                <a:cubicBezTo>
                  <a:pt x="8793776" y="526122"/>
                  <a:pt x="8786791" y="540170"/>
                  <a:pt x="8766242" y="541882"/>
                </a:cubicBezTo>
                <a:lnTo>
                  <a:pt x="8760476" y="542148"/>
                </a:lnTo>
                <a:lnTo>
                  <a:pt x="8759129" y="542148"/>
                </a:lnTo>
                <a:lnTo>
                  <a:pt x="8724771" y="542148"/>
                </a:lnTo>
                <a:lnTo>
                  <a:pt x="8580241" y="542148"/>
                </a:lnTo>
                <a:lnTo>
                  <a:pt x="8545884" y="542148"/>
                </a:lnTo>
                <a:lnTo>
                  <a:pt x="8544536" y="542148"/>
                </a:lnTo>
                <a:cubicBezTo>
                  <a:pt x="8543356" y="542054"/>
                  <a:pt x="8540774" y="542122"/>
                  <a:pt x="8538191" y="541706"/>
                </a:cubicBezTo>
                <a:cubicBezTo>
                  <a:pt x="8517114" y="539544"/>
                  <a:pt x="8499029" y="515657"/>
                  <a:pt x="8514353" y="488101"/>
                </a:cubicBezTo>
                <a:lnTo>
                  <a:pt x="8639488" y="271923"/>
                </a:lnTo>
                <a:lnTo>
                  <a:pt x="8513337" y="98435"/>
                </a:lnTo>
                <a:cubicBezTo>
                  <a:pt x="8499438" y="75162"/>
                  <a:pt x="8517078" y="48727"/>
                  <a:pt x="8538155" y="46941"/>
                </a:cubicBezTo>
                <a:cubicBezTo>
                  <a:pt x="8540738" y="46598"/>
                  <a:pt x="8543320" y="46654"/>
                  <a:pt x="8544500" y="46577"/>
                </a:cubicBezTo>
                <a:close/>
                <a:moveTo>
                  <a:pt x="9054414" y="0"/>
                </a:moveTo>
                <a:lnTo>
                  <a:pt x="9144000" y="0"/>
                </a:lnTo>
                <a:lnTo>
                  <a:pt x="9144000" y="356343"/>
                </a:lnTo>
                <a:lnTo>
                  <a:pt x="9057793" y="356343"/>
                </a:lnTo>
                <a:lnTo>
                  <a:pt x="9023436" y="356343"/>
                </a:lnTo>
                <a:lnTo>
                  <a:pt x="9022088" y="356343"/>
                </a:lnTo>
                <a:cubicBezTo>
                  <a:pt x="9020908" y="356250"/>
                  <a:pt x="9018326" y="356319"/>
                  <a:pt x="9015743" y="355902"/>
                </a:cubicBezTo>
                <a:cubicBezTo>
                  <a:pt x="8994666" y="353740"/>
                  <a:pt x="8976581" y="329852"/>
                  <a:pt x="8991905" y="302304"/>
                </a:cubicBezTo>
                <a:lnTo>
                  <a:pt x="9117040" y="86125"/>
                </a:lnTo>
                <a:close/>
                <a:moveTo>
                  <a:pt x="8099309" y="0"/>
                </a:moveTo>
                <a:lnTo>
                  <a:pt x="8405889" y="0"/>
                </a:lnTo>
                <a:lnTo>
                  <a:pt x="8453543" y="65536"/>
                </a:lnTo>
                <a:cubicBezTo>
                  <a:pt x="8461514" y="77479"/>
                  <a:pt x="8460885" y="89548"/>
                  <a:pt x="8452064" y="105461"/>
                </a:cubicBezTo>
                <a:lnTo>
                  <a:pt x="8325232" y="324619"/>
                </a:lnTo>
                <a:cubicBezTo>
                  <a:pt x="8316224" y="340319"/>
                  <a:pt x="8309239" y="354366"/>
                  <a:pt x="8288690" y="356079"/>
                </a:cubicBezTo>
                <a:lnTo>
                  <a:pt x="8282925" y="356344"/>
                </a:lnTo>
                <a:lnTo>
                  <a:pt x="8281577" y="356344"/>
                </a:lnTo>
                <a:lnTo>
                  <a:pt x="8247220" y="356344"/>
                </a:lnTo>
                <a:lnTo>
                  <a:pt x="8102689" y="356344"/>
                </a:lnTo>
                <a:lnTo>
                  <a:pt x="8068332" y="356344"/>
                </a:lnTo>
                <a:lnTo>
                  <a:pt x="8066984" y="356344"/>
                </a:lnTo>
                <a:cubicBezTo>
                  <a:pt x="8065805" y="356251"/>
                  <a:pt x="8063222" y="356321"/>
                  <a:pt x="8060639" y="355904"/>
                </a:cubicBezTo>
                <a:cubicBezTo>
                  <a:pt x="8039562" y="353742"/>
                  <a:pt x="8021477" y="329853"/>
                  <a:pt x="8036802" y="302306"/>
                </a:cubicBezTo>
                <a:lnTo>
                  <a:pt x="8161936" y="86127"/>
                </a:lnTo>
                <a:close/>
                <a:moveTo>
                  <a:pt x="7144203" y="0"/>
                </a:moveTo>
                <a:lnTo>
                  <a:pt x="7450785" y="0"/>
                </a:lnTo>
                <a:lnTo>
                  <a:pt x="7498439" y="65538"/>
                </a:lnTo>
                <a:cubicBezTo>
                  <a:pt x="7506410" y="77481"/>
                  <a:pt x="7505781" y="89550"/>
                  <a:pt x="7496960" y="105463"/>
                </a:cubicBezTo>
                <a:lnTo>
                  <a:pt x="7370128" y="324621"/>
                </a:lnTo>
                <a:cubicBezTo>
                  <a:pt x="7361120" y="340321"/>
                  <a:pt x="7354136" y="354368"/>
                  <a:pt x="7333586" y="356080"/>
                </a:cubicBezTo>
                <a:lnTo>
                  <a:pt x="7327821" y="356346"/>
                </a:lnTo>
                <a:lnTo>
                  <a:pt x="7326473" y="356346"/>
                </a:lnTo>
                <a:lnTo>
                  <a:pt x="7292116" y="356346"/>
                </a:lnTo>
                <a:lnTo>
                  <a:pt x="7147585" y="356346"/>
                </a:lnTo>
                <a:lnTo>
                  <a:pt x="7113228" y="356346"/>
                </a:lnTo>
                <a:lnTo>
                  <a:pt x="7111880" y="356346"/>
                </a:lnTo>
                <a:cubicBezTo>
                  <a:pt x="7110701" y="356253"/>
                  <a:pt x="7108118" y="356322"/>
                  <a:pt x="7105535" y="355905"/>
                </a:cubicBezTo>
                <a:cubicBezTo>
                  <a:pt x="7084458" y="353743"/>
                  <a:pt x="7066373" y="329855"/>
                  <a:pt x="7081698" y="302308"/>
                </a:cubicBezTo>
                <a:lnTo>
                  <a:pt x="7206832" y="86129"/>
                </a:lnTo>
                <a:close/>
                <a:moveTo>
                  <a:pt x="6189098" y="0"/>
                </a:moveTo>
                <a:lnTo>
                  <a:pt x="6495679" y="0"/>
                </a:lnTo>
                <a:lnTo>
                  <a:pt x="6543335" y="65540"/>
                </a:lnTo>
                <a:cubicBezTo>
                  <a:pt x="6551306" y="77483"/>
                  <a:pt x="6550677" y="89552"/>
                  <a:pt x="6541856" y="105465"/>
                </a:cubicBezTo>
                <a:lnTo>
                  <a:pt x="6415024" y="324622"/>
                </a:lnTo>
                <a:cubicBezTo>
                  <a:pt x="6406016" y="340322"/>
                  <a:pt x="6399032" y="354369"/>
                  <a:pt x="6378482" y="356081"/>
                </a:cubicBezTo>
                <a:lnTo>
                  <a:pt x="6372717" y="356347"/>
                </a:lnTo>
                <a:lnTo>
                  <a:pt x="6371369" y="356347"/>
                </a:lnTo>
                <a:lnTo>
                  <a:pt x="6337012" y="356347"/>
                </a:lnTo>
                <a:lnTo>
                  <a:pt x="6192481" y="356347"/>
                </a:lnTo>
                <a:lnTo>
                  <a:pt x="6158124" y="356347"/>
                </a:lnTo>
                <a:lnTo>
                  <a:pt x="6156776" y="356347"/>
                </a:lnTo>
                <a:cubicBezTo>
                  <a:pt x="6155597" y="356254"/>
                  <a:pt x="6153014" y="356324"/>
                  <a:pt x="6150431" y="355907"/>
                </a:cubicBezTo>
                <a:cubicBezTo>
                  <a:pt x="6129354" y="353745"/>
                  <a:pt x="6111269" y="329857"/>
                  <a:pt x="6126594" y="302310"/>
                </a:cubicBezTo>
                <a:lnTo>
                  <a:pt x="6251728" y="86130"/>
                </a:lnTo>
                <a:close/>
                <a:moveTo>
                  <a:pt x="5233996" y="0"/>
                </a:moveTo>
                <a:lnTo>
                  <a:pt x="5540576" y="0"/>
                </a:lnTo>
                <a:lnTo>
                  <a:pt x="5588233" y="65542"/>
                </a:lnTo>
                <a:cubicBezTo>
                  <a:pt x="5596203" y="77485"/>
                  <a:pt x="5595576" y="89553"/>
                  <a:pt x="5586753" y="105467"/>
                </a:cubicBezTo>
                <a:lnTo>
                  <a:pt x="5459923" y="324624"/>
                </a:lnTo>
                <a:cubicBezTo>
                  <a:pt x="5450915" y="340324"/>
                  <a:pt x="5443930" y="354371"/>
                  <a:pt x="5423381" y="356083"/>
                </a:cubicBezTo>
                <a:lnTo>
                  <a:pt x="5417615" y="356348"/>
                </a:lnTo>
                <a:lnTo>
                  <a:pt x="5416267" y="356348"/>
                </a:lnTo>
                <a:lnTo>
                  <a:pt x="5381911" y="356348"/>
                </a:lnTo>
                <a:lnTo>
                  <a:pt x="5237379" y="356348"/>
                </a:lnTo>
                <a:lnTo>
                  <a:pt x="5203022" y="356348"/>
                </a:lnTo>
                <a:lnTo>
                  <a:pt x="5201674" y="356348"/>
                </a:lnTo>
                <a:cubicBezTo>
                  <a:pt x="5200496" y="356256"/>
                  <a:pt x="5197913" y="356325"/>
                  <a:pt x="5195331" y="355908"/>
                </a:cubicBezTo>
                <a:cubicBezTo>
                  <a:pt x="5174253" y="353746"/>
                  <a:pt x="5156169" y="329858"/>
                  <a:pt x="5171492" y="302312"/>
                </a:cubicBezTo>
                <a:lnTo>
                  <a:pt x="5296628" y="86132"/>
                </a:lnTo>
                <a:close/>
                <a:moveTo>
                  <a:pt x="4278889" y="0"/>
                </a:moveTo>
                <a:lnTo>
                  <a:pt x="4585471" y="0"/>
                </a:lnTo>
                <a:lnTo>
                  <a:pt x="4633130" y="65544"/>
                </a:lnTo>
                <a:cubicBezTo>
                  <a:pt x="4641100" y="77487"/>
                  <a:pt x="4640472" y="89555"/>
                  <a:pt x="4631652" y="105469"/>
                </a:cubicBezTo>
                <a:lnTo>
                  <a:pt x="4504818" y="324625"/>
                </a:lnTo>
                <a:cubicBezTo>
                  <a:pt x="4495810" y="340325"/>
                  <a:pt x="4488827" y="354373"/>
                  <a:pt x="4468276" y="356085"/>
                </a:cubicBezTo>
                <a:lnTo>
                  <a:pt x="4462511" y="356350"/>
                </a:lnTo>
                <a:lnTo>
                  <a:pt x="4461163" y="356350"/>
                </a:lnTo>
                <a:lnTo>
                  <a:pt x="4426806" y="356350"/>
                </a:lnTo>
                <a:lnTo>
                  <a:pt x="4282276" y="356350"/>
                </a:lnTo>
                <a:lnTo>
                  <a:pt x="4247918" y="356350"/>
                </a:lnTo>
                <a:lnTo>
                  <a:pt x="4246571" y="356350"/>
                </a:lnTo>
                <a:cubicBezTo>
                  <a:pt x="4245390" y="356257"/>
                  <a:pt x="4242808" y="356327"/>
                  <a:pt x="4240226" y="355910"/>
                </a:cubicBezTo>
                <a:cubicBezTo>
                  <a:pt x="4219148" y="353748"/>
                  <a:pt x="4201063" y="329860"/>
                  <a:pt x="4216387" y="302313"/>
                </a:cubicBezTo>
                <a:lnTo>
                  <a:pt x="4341522" y="86134"/>
                </a:lnTo>
                <a:close/>
                <a:moveTo>
                  <a:pt x="3323805" y="0"/>
                </a:moveTo>
                <a:lnTo>
                  <a:pt x="3630385" y="0"/>
                </a:lnTo>
                <a:lnTo>
                  <a:pt x="3678044" y="65545"/>
                </a:lnTo>
                <a:cubicBezTo>
                  <a:pt x="3686015" y="77489"/>
                  <a:pt x="3685386" y="89557"/>
                  <a:pt x="3676567" y="105471"/>
                </a:cubicBezTo>
                <a:lnTo>
                  <a:pt x="3549734" y="324628"/>
                </a:lnTo>
                <a:cubicBezTo>
                  <a:pt x="3540727" y="340326"/>
                  <a:pt x="3533741" y="354374"/>
                  <a:pt x="3513191" y="356087"/>
                </a:cubicBezTo>
                <a:lnTo>
                  <a:pt x="3507427" y="356351"/>
                </a:lnTo>
                <a:lnTo>
                  <a:pt x="3506077" y="356351"/>
                </a:lnTo>
                <a:lnTo>
                  <a:pt x="3471721" y="356351"/>
                </a:lnTo>
                <a:lnTo>
                  <a:pt x="3327191" y="356351"/>
                </a:lnTo>
                <a:lnTo>
                  <a:pt x="3292835" y="356351"/>
                </a:lnTo>
                <a:lnTo>
                  <a:pt x="3291486" y="356351"/>
                </a:lnTo>
                <a:cubicBezTo>
                  <a:pt x="3290307" y="356259"/>
                  <a:pt x="3287724" y="356328"/>
                  <a:pt x="3285142" y="355912"/>
                </a:cubicBezTo>
                <a:cubicBezTo>
                  <a:pt x="3264064" y="353750"/>
                  <a:pt x="3245980" y="329861"/>
                  <a:pt x="3261304" y="302316"/>
                </a:cubicBezTo>
                <a:lnTo>
                  <a:pt x="3386438" y="86136"/>
                </a:lnTo>
                <a:close/>
                <a:moveTo>
                  <a:pt x="2368701" y="0"/>
                </a:moveTo>
                <a:lnTo>
                  <a:pt x="2675282" y="0"/>
                </a:lnTo>
                <a:lnTo>
                  <a:pt x="2722943" y="65547"/>
                </a:lnTo>
                <a:cubicBezTo>
                  <a:pt x="2730916" y="77490"/>
                  <a:pt x="2730285" y="89559"/>
                  <a:pt x="2721465" y="105473"/>
                </a:cubicBezTo>
                <a:lnTo>
                  <a:pt x="2594634" y="324628"/>
                </a:lnTo>
                <a:cubicBezTo>
                  <a:pt x="2585624" y="340328"/>
                  <a:pt x="2578640" y="354375"/>
                  <a:pt x="2558090" y="356088"/>
                </a:cubicBezTo>
                <a:lnTo>
                  <a:pt x="2552324" y="356353"/>
                </a:lnTo>
                <a:lnTo>
                  <a:pt x="2550977" y="356353"/>
                </a:lnTo>
                <a:lnTo>
                  <a:pt x="2516620" y="356353"/>
                </a:lnTo>
                <a:lnTo>
                  <a:pt x="2372088" y="356353"/>
                </a:lnTo>
                <a:lnTo>
                  <a:pt x="2337731" y="356353"/>
                </a:lnTo>
                <a:lnTo>
                  <a:pt x="2336384" y="356353"/>
                </a:lnTo>
                <a:cubicBezTo>
                  <a:pt x="2335203" y="356260"/>
                  <a:pt x="2332621" y="356330"/>
                  <a:pt x="2330039" y="355913"/>
                </a:cubicBezTo>
                <a:cubicBezTo>
                  <a:pt x="2308962" y="353751"/>
                  <a:pt x="2290876" y="329863"/>
                  <a:pt x="2306201" y="302317"/>
                </a:cubicBezTo>
                <a:lnTo>
                  <a:pt x="2431337" y="86138"/>
                </a:lnTo>
                <a:close/>
                <a:moveTo>
                  <a:pt x="1413599" y="0"/>
                </a:moveTo>
                <a:lnTo>
                  <a:pt x="1720179" y="0"/>
                </a:lnTo>
                <a:lnTo>
                  <a:pt x="1767842" y="65549"/>
                </a:lnTo>
                <a:cubicBezTo>
                  <a:pt x="1775813" y="77492"/>
                  <a:pt x="1775183" y="89561"/>
                  <a:pt x="1766363" y="105475"/>
                </a:cubicBezTo>
                <a:lnTo>
                  <a:pt x="1639530" y="324630"/>
                </a:lnTo>
                <a:cubicBezTo>
                  <a:pt x="1630522" y="340329"/>
                  <a:pt x="1623538" y="354377"/>
                  <a:pt x="1602988" y="356089"/>
                </a:cubicBezTo>
                <a:lnTo>
                  <a:pt x="1597222" y="356355"/>
                </a:lnTo>
                <a:lnTo>
                  <a:pt x="1595876" y="356355"/>
                </a:lnTo>
                <a:lnTo>
                  <a:pt x="1561518" y="356355"/>
                </a:lnTo>
                <a:lnTo>
                  <a:pt x="1416988" y="356355"/>
                </a:lnTo>
                <a:lnTo>
                  <a:pt x="1382630" y="356355"/>
                </a:lnTo>
                <a:lnTo>
                  <a:pt x="1381282" y="356355"/>
                </a:lnTo>
                <a:cubicBezTo>
                  <a:pt x="1380104" y="356261"/>
                  <a:pt x="1377520" y="356331"/>
                  <a:pt x="1374938" y="355915"/>
                </a:cubicBezTo>
                <a:cubicBezTo>
                  <a:pt x="1353861" y="353752"/>
                  <a:pt x="1335776" y="329865"/>
                  <a:pt x="1351101" y="302319"/>
                </a:cubicBezTo>
                <a:lnTo>
                  <a:pt x="1476236" y="86140"/>
                </a:lnTo>
                <a:close/>
                <a:moveTo>
                  <a:pt x="458493" y="0"/>
                </a:moveTo>
                <a:lnTo>
                  <a:pt x="765073" y="0"/>
                </a:lnTo>
                <a:lnTo>
                  <a:pt x="812737" y="65551"/>
                </a:lnTo>
                <a:cubicBezTo>
                  <a:pt x="820708" y="77494"/>
                  <a:pt x="820079" y="89563"/>
                  <a:pt x="811258" y="105477"/>
                </a:cubicBezTo>
                <a:lnTo>
                  <a:pt x="684427" y="324631"/>
                </a:lnTo>
                <a:cubicBezTo>
                  <a:pt x="675419" y="340331"/>
                  <a:pt x="668434" y="354378"/>
                  <a:pt x="647885" y="356091"/>
                </a:cubicBezTo>
                <a:lnTo>
                  <a:pt x="642119" y="356356"/>
                </a:lnTo>
                <a:lnTo>
                  <a:pt x="640771" y="356356"/>
                </a:lnTo>
                <a:lnTo>
                  <a:pt x="606414" y="356356"/>
                </a:lnTo>
                <a:lnTo>
                  <a:pt x="461884" y="356356"/>
                </a:lnTo>
                <a:lnTo>
                  <a:pt x="427527" y="356356"/>
                </a:lnTo>
                <a:lnTo>
                  <a:pt x="426179" y="356356"/>
                </a:lnTo>
                <a:cubicBezTo>
                  <a:pt x="424999" y="356263"/>
                  <a:pt x="422417" y="356333"/>
                  <a:pt x="419834" y="355916"/>
                </a:cubicBezTo>
                <a:cubicBezTo>
                  <a:pt x="398757" y="353754"/>
                  <a:pt x="380672" y="329867"/>
                  <a:pt x="395997" y="302321"/>
                </a:cubicBezTo>
                <a:lnTo>
                  <a:pt x="521131" y="8614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Footer Placeholder 4"/>
          <p:cNvSpPr>
            <a:spLocks noGrp="1"/>
          </p:cNvSpPr>
          <p:nvPr>
            <p:ph type="ftr" sz="quarter" idx="14"/>
          </p:nvPr>
        </p:nvSpPr>
        <p:spPr>
          <a:xfrm>
            <a:off x="2171554" y="6767512"/>
            <a:ext cx="4900421" cy="90487"/>
          </a:xfrm>
          <a:prstGeom prst="rect">
            <a:avLst/>
          </a:prstGeom>
        </p:spPr>
        <p:txBody>
          <a:bodyPr tIns="0" rIns="0" bIns="0" anchor="b"/>
          <a:lstStyle>
            <a:lvl1pPr algn="ctr">
              <a:defRPr sz="600">
                <a:solidFill>
                  <a:schemeClr val="bg1"/>
                </a:solidFill>
              </a:defRPr>
            </a:lvl1pPr>
          </a:lstStyle>
          <a:p>
            <a:r>
              <a:rPr lang="en-GB" smtClean="0"/>
              <a:t>Business Case Best Practice Workshop</a:t>
            </a:r>
            <a:endParaRPr lang="en-GB" dirty="0"/>
          </a:p>
        </p:txBody>
      </p:sp>
      <p:sp>
        <p:nvSpPr>
          <p:cNvPr id="16" name="Slide Number Placeholder 23"/>
          <p:cNvSpPr>
            <a:spLocks noGrp="1"/>
          </p:cNvSpPr>
          <p:nvPr>
            <p:ph type="sldNum" sz="quarter" idx="15"/>
          </p:nvPr>
        </p:nvSpPr>
        <p:spPr>
          <a:xfrm>
            <a:off x="8430301" y="6767512"/>
            <a:ext cx="513675" cy="90488"/>
          </a:xfrm>
          <a:prstGeom prst="rect">
            <a:avLst/>
          </a:prstGeom>
        </p:spPr>
        <p:txBody>
          <a:bodyPr lIns="0" tIns="0" rIns="90000" bIns="0" anchor="b"/>
          <a:lstStyle>
            <a:lvl1pPr algn="r">
              <a:defRPr sz="600">
                <a:solidFill>
                  <a:schemeClr val="bg1"/>
                </a:solidFill>
              </a:defRPr>
            </a:lvl1pPr>
          </a:lstStyle>
          <a:p>
            <a:fld id="{1F530423-F2DA-4A11-9E75-1EB6423D69A6}" type="slidenum">
              <a:rPr lang="en-GB" smtClean="0"/>
              <a:pPr/>
              <a:t>‹#›</a:t>
            </a:fld>
            <a:endParaRPr lang="en-GB" dirty="0"/>
          </a:p>
        </p:txBody>
      </p:sp>
      <p:sp>
        <p:nvSpPr>
          <p:cNvPr id="20" name="Title 6"/>
          <p:cNvSpPr>
            <a:spLocks noGrp="1"/>
          </p:cNvSpPr>
          <p:nvPr>
            <p:ph type="title" hasCustomPrompt="1"/>
          </p:nvPr>
        </p:nvSpPr>
        <p:spPr>
          <a:xfrm>
            <a:off x="2171554" y="191553"/>
            <a:ext cx="6772422" cy="960599"/>
          </a:xfrm>
          <a:prstGeom prst="rect">
            <a:avLst/>
          </a:prstGeom>
        </p:spPr>
        <p:txBody>
          <a:bodyPr bIns="0" anchor="b">
            <a:normAutofit/>
          </a:bodyPr>
          <a:lstStyle>
            <a:lvl1pPr algn="r">
              <a:defRPr sz="3600">
                <a:solidFill>
                  <a:schemeClr val="accent1"/>
                </a:solidFill>
              </a:defRPr>
            </a:lvl1pPr>
          </a:lstStyle>
          <a:p>
            <a:r>
              <a:rPr lang="en-US" dirty="0" smtClean="0"/>
              <a:t>Click to edit title</a:t>
            </a:r>
            <a:endParaRPr lang="en-GB" dirty="0"/>
          </a:p>
        </p:txBody>
      </p:sp>
      <p:sp>
        <p:nvSpPr>
          <p:cNvPr id="21" name="Subtitle 2"/>
          <p:cNvSpPr>
            <a:spLocks noGrp="1"/>
          </p:cNvSpPr>
          <p:nvPr>
            <p:ph type="subTitle" idx="1" hasCustomPrompt="1"/>
          </p:nvPr>
        </p:nvSpPr>
        <p:spPr>
          <a:xfrm>
            <a:off x="299554" y="1171739"/>
            <a:ext cx="8644422" cy="693820"/>
          </a:xfrm>
          <a:prstGeom prst="rect">
            <a:avLst/>
          </a:prstGeom>
        </p:spPr>
        <p:txBody>
          <a:bodyPr tIns="0">
            <a:normAutofit/>
          </a:bodyPr>
          <a:lstStyle>
            <a:lvl1pPr marL="0" indent="0" algn="r">
              <a:buNone/>
              <a:defRPr sz="32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subtitle</a:t>
            </a:r>
            <a:endParaRPr lang="en-GB" dirty="0"/>
          </a:p>
        </p:txBody>
      </p:sp>
    </p:spTree>
    <p:extLst>
      <p:ext uri="{BB962C8B-B14F-4D97-AF65-F5344CB8AC3E}">
        <p14:creationId xmlns:p14="http://schemas.microsoft.com/office/powerpoint/2010/main" val="3447334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1000"/>
                                        <p:tgtEl>
                                          <p:spTgt spid="17"/>
                                        </p:tgtEl>
                                      </p:cBhvr>
                                    </p:animEffect>
                                  </p:childTnLst>
                                </p:cTn>
                              </p:par>
                            </p:childTnLst>
                          </p:cTn>
                        </p:par>
                        <p:par>
                          <p:cTn id="11" fill="hold">
                            <p:stCondLst>
                              <p:cond delay="1000"/>
                            </p:stCondLst>
                            <p:childTnLst>
                              <p:par>
                                <p:cTn id="12" presetID="27" presetClass="emph" presetSubtype="0" fill="remove" grpId="1" nodeType="afterEffect">
                                  <p:stCondLst>
                                    <p:cond delay="0"/>
                                  </p:stCondLst>
                                  <p:childTnLst>
                                    <p:animClr clrSpc="rgb" dir="cw">
                                      <p:cBhvr override="childStyle">
                                        <p:cTn id="13" dur="250" autoRev="1" fill="remove"/>
                                        <p:tgtEl>
                                          <p:spTgt spid="17"/>
                                        </p:tgtEl>
                                        <p:attrNameLst>
                                          <p:attrName>style.color</p:attrName>
                                        </p:attrNameLst>
                                      </p:cBhvr>
                                      <p:to>
                                        <a:srgbClr val="66A498"/>
                                      </p:to>
                                    </p:animClr>
                                    <p:animClr clrSpc="rgb" dir="cw">
                                      <p:cBhvr>
                                        <p:cTn id="14" dur="250" autoRev="1" fill="remove"/>
                                        <p:tgtEl>
                                          <p:spTgt spid="17"/>
                                        </p:tgtEl>
                                        <p:attrNameLst>
                                          <p:attrName>fillcolor</p:attrName>
                                        </p:attrNameLst>
                                      </p:cBhvr>
                                      <p:to>
                                        <a:srgbClr val="66A498"/>
                                      </p:to>
                                    </p:animClr>
                                    <p:set>
                                      <p:cBhvr>
                                        <p:cTn id="15" dur="250" autoRev="1" fill="remove"/>
                                        <p:tgtEl>
                                          <p:spTgt spid="17"/>
                                        </p:tgtEl>
                                        <p:attrNameLst>
                                          <p:attrName>fill.type</p:attrName>
                                        </p:attrNameLst>
                                      </p:cBhvr>
                                      <p:to>
                                        <p:strVal val="solid"/>
                                      </p:to>
                                    </p:set>
                                    <p:set>
                                      <p:cBhvr>
                                        <p:cTn id="16" dur="250" autoRev="1" fill="remove"/>
                                        <p:tgtEl>
                                          <p:spTgt spid="17"/>
                                        </p:tgtEl>
                                        <p:attrNameLst>
                                          <p:attrName>fill.on</p:attrName>
                                        </p:attrNameLst>
                                      </p:cBhvr>
                                      <p:to>
                                        <p:strVal val="true"/>
                                      </p:to>
                                    </p:set>
                                  </p:childTnLst>
                                </p:cTn>
                              </p:par>
                              <p:par>
                                <p:cTn id="17" presetID="10" presetClass="entr" presetSubtype="0" fill="hold" grpId="0" nodeType="withEffect">
                                  <p:stCondLst>
                                    <p:cond delay="25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1750"/>
                            </p:stCondLst>
                            <p:childTnLst>
                              <p:par>
                                <p:cTn id="21" presetID="10" presetClass="entr" presetSubtype="0" fill="hold" grpId="0" nodeType="afterEffect">
                                  <p:stCondLst>
                                    <p:cond delay="0"/>
                                  </p:stCondLst>
                                  <p:childTnLst>
                                    <p:set>
                                      <p:cBhvr>
                                        <p:cTn id="22" dur="1" fill="hold">
                                          <p:stCondLst>
                                            <p:cond delay="0"/>
                                          </p:stCondLst>
                                        </p:cTn>
                                        <p:tgtEl>
                                          <p:spTgt spid="14">
                                            <p:txEl>
                                              <p:pRg st="0" end="0"/>
                                            </p:txEl>
                                          </p:spTgt>
                                        </p:tgtEl>
                                        <p:attrNameLst>
                                          <p:attrName>style.visibility</p:attrName>
                                        </p:attrNameLst>
                                      </p:cBhvr>
                                      <p:to>
                                        <p:strVal val="visible"/>
                                      </p:to>
                                    </p:set>
                                    <p:animEffect transition="in" filter="fade">
                                      <p:cBhvr>
                                        <p:cTn id="23" dur="500"/>
                                        <p:tgtEl>
                                          <p:spTgt spid="14">
                                            <p:txEl>
                                              <p:pRg st="0" end="0"/>
                                            </p:txEl>
                                          </p:spTgt>
                                        </p:tgtEl>
                                      </p:cBhvr>
                                    </p:animEffect>
                                  </p:childTnLst>
                                </p:cTn>
                              </p:par>
                            </p:childTnLst>
                          </p:cTn>
                        </p:par>
                        <p:par>
                          <p:cTn id="24" fill="hold">
                            <p:stCondLst>
                              <p:cond delay="2250"/>
                            </p:stCondLst>
                            <p:childTnLst>
                              <p:par>
                                <p:cTn id="25" presetID="10" presetClass="entr" presetSubtype="0" fill="hold" grpId="0" nodeType="after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fade">
                                      <p:cBhvr>
                                        <p:cTn id="27" dur="500"/>
                                        <p:tgtEl>
                                          <p:spTgt spid="12">
                                            <p:txEl>
                                              <p:pRg st="0" end="0"/>
                                            </p:txEl>
                                          </p:spTgt>
                                        </p:tgtEl>
                                      </p:cBhvr>
                                    </p:animEffect>
                                  </p:childTnLst>
                                </p:cTn>
                              </p:par>
                            </p:childTnLst>
                          </p:cTn>
                        </p:par>
                        <p:par>
                          <p:cTn id="28" fill="hold">
                            <p:stCondLst>
                              <p:cond delay="275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3250"/>
                            </p:stCondLst>
                            <p:childTnLst>
                              <p:par>
                                <p:cTn id="33" presetID="10" presetClass="entr" presetSubtype="0" fill="hold" grpId="0" nodeType="afterEffect">
                                  <p:stCondLst>
                                    <p:cond delay="25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childTnLst>
                                </p:cTn>
                              </p:par>
                            </p:childTnLst>
                          </p:cTn>
                        </p:par>
                        <p:par>
                          <p:cTn id="36" fill="hold">
                            <p:stCondLst>
                              <p:cond delay="4500"/>
                            </p:stCondLst>
                            <p:childTnLst>
                              <p:par>
                                <p:cTn id="37" presetID="10" presetClass="entr" presetSubtype="0" fill="hold" grpId="0" nodeType="afterEffect">
                                  <p:stCondLst>
                                    <p:cond delay="250"/>
                                  </p:stCondLst>
                                  <p:childTnLst>
                                    <p:set>
                                      <p:cBhvr>
                                        <p:cTn id="38" dur="1" fill="hold">
                                          <p:stCondLst>
                                            <p:cond delay="0"/>
                                          </p:stCondLst>
                                        </p:cTn>
                                        <p:tgtEl>
                                          <p:spTgt spid="21">
                                            <p:txEl>
                                              <p:pRg st="0" end="0"/>
                                            </p:txEl>
                                          </p:spTgt>
                                        </p:tgtEl>
                                        <p:attrNameLst>
                                          <p:attrName>style.visibility</p:attrName>
                                        </p:attrNameLst>
                                      </p:cBhvr>
                                      <p:to>
                                        <p:strVal val="visible"/>
                                      </p:to>
                                    </p:set>
                                    <p:animEffect transition="in" filter="fade">
                                      <p:cBhvr>
                                        <p:cTn id="39" dur="10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build="p">
        <p:tmplLst>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animBg="1"/>
      <p:bldP spid="14" grpId="0" build="allAtOnce"/>
      <p:bldP spid="15" grpId="0" animBg="1"/>
      <p:bldP spid="17" grpId="0" animBg="1"/>
      <p:bldP spid="17" grpId="1" animBg="1"/>
      <p:bldP spid="20" grpId="0"/>
      <p:bldP spid="21" grpId="0" build="p">
        <p:tmplLst>
          <p:tmpl lvl="1">
            <p:tnLst>
              <p:par>
                <p:cTn presetID="10" presetClass="entr" presetSubtype="0" fill="hold" nodeType="afterEffect">
                  <p:stCondLst>
                    <p:cond delay="250"/>
                  </p:stCondLst>
                  <p:childTnLst>
                    <p:set>
                      <p:cBhvr>
                        <p:cTn dur="1" fill="hold">
                          <p:stCondLst>
                            <p:cond delay="0"/>
                          </p:stCondLst>
                        </p:cTn>
                        <p:tgtEl>
                          <p:spTgt spid="21"/>
                        </p:tgtEl>
                        <p:attrNameLst>
                          <p:attrName>style.visibility</p:attrName>
                        </p:attrNameLst>
                      </p:cBhvr>
                      <p:to>
                        <p:strVal val="visible"/>
                      </p:to>
                    </p:set>
                    <p:animEffect transition="in" filter="fade">
                      <p:cBhvr>
                        <p:cTn dur="1000"/>
                        <p:tgtEl>
                          <p:spTgt spid="21"/>
                        </p:tgtEl>
                      </p:cBhvr>
                    </p:animEffec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fT Title and Content">
    <p:spTree>
      <p:nvGrpSpPr>
        <p:cNvPr id="1" name=""/>
        <p:cNvGrpSpPr/>
        <p:nvPr/>
      </p:nvGrpSpPr>
      <p:grpSpPr>
        <a:xfrm>
          <a:off x="0" y="0"/>
          <a:ext cx="0" cy="0"/>
          <a:chOff x="0" y="0"/>
          <a:chExt cx="0" cy="0"/>
        </a:xfrm>
      </p:grpSpPr>
      <p:sp>
        <p:nvSpPr>
          <p:cNvPr id="7" name="Rectangle 6"/>
          <p:cNvSpPr/>
          <p:nvPr userDrawn="1"/>
        </p:nvSpPr>
        <p:spPr>
          <a:xfrm>
            <a:off x="0" y="6311900"/>
            <a:ext cx="9144000" cy="546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a:spLocks noChangeAspect="1"/>
          </p:cNvSpPr>
          <p:nvPr userDrawn="1"/>
        </p:nvSpPr>
        <p:spPr>
          <a:xfrm>
            <a:off x="5740402" y="6310800"/>
            <a:ext cx="1313950" cy="547200"/>
          </a:xfrm>
          <a:custGeom>
            <a:avLst/>
            <a:gdLst>
              <a:gd name="connsiteX0" fmla="*/ 882397 w 1313950"/>
              <a:gd name="connsiteY0" fmla="*/ 0 h 547200"/>
              <a:gd name="connsiteX1" fmla="*/ 1119350 w 1313950"/>
              <a:gd name="connsiteY1" fmla="*/ 0 h 547200"/>
              <a:gd name="connsiteX2" fmla="*/ 1125716 w 1313950"/>
              <a:gd name="connsiteY2" fmla="*/ 242 h 547200"/>
              <a:gd name="connsiteX3" fmla="*/ 1164787 w 1313950"/>
              <a:gd name="connsiteY3" fmla="*/ 29427 h 547200"/>
              <a:gd name="connsiteX4" fmla="*/ 1307786 w 1313950"/>
              <a:gd name="connsiteY4" fmla="*/ 226089 h 547200"/>
              <a:gd name="connsiteX5" fmla="*/ 1306153 w 1313950"/>
              <a:gd name="connsiteY5" fmla="*/ 270173 h 547200"/>
              <a:gd name="connsiteX6" fmla="*/ 1166106 w 1313950"/>
              <a:gd name="connsiteY6" fmla="*/ 512170 h 547200"/>
              <a:gd name="connsiteX7" fmla="*/ 1125756 w 1313950"/>
              <a:gd name="connsiteY7" fmla="*/ 546907 h 547200"/>
              <a:gd name="connsiteX8" fmla="*/ 1119389 w 1313950"/>
              <a:gd name="connsiteY8" fmla="*/ 547200 h 547200"/>
              <a:gd name="connsiteX9" fmla="*/ 882436 w 1313950"/>
              <a:gd name="connsiteY9" fmla="*/ 547200 h 547200"/>
              <a:gd name="connsiteX10" fmla="*/ 875431 w 1313950"/>
              <a:gd name="connsiteY10" fmla="*/ 546714 h 547200"/>
              <a:gd name="connsiteX11" fmla="*/ 849109 w 1313950"/>
              <a:gd name="connsiteY11" fmla="*/ 487528 h 547200"/>
              <a:gd name="connsiteX12" fmla="*/ 987283 w 1313950"/>
              <a:gd name="connsiteY12" fmla="*/ 248826 h 547200"/>
              <a:gd name="connsiteX13" fmla="*/ 847987 w 1313950"/>
              <a:gd name="connsiteY13" fmla="*/ 57261 h 547200"/>
              <a:gd name="connsiteX14" fmla="*/ 875391 w 1313950"/>
              <a:gd name="connsiteY14" fmla="*/ 402 h 547200"/>
              <a:gd name="connsiteX15" fmla="*/ 882397 w 1313950"/>
              <a:gd name="connsiteY15" fmla="*/ 0 h 547200"/>
              <a:gd name="connsiteX16" fmla="*/ 450303 w 1313950"/>
              <a:gd name="connsiteY16" fmla="*/ 0 h 547200"/>
              <a:gd name="connsiteX17" fmla="*/ 687256 w 1313950"/>
              <a:gd name="connsiteY17" fmla="*/ 0 h 547200"/>
              <a:gd name="connsiteX18" fmla="*/ 693622 w 1313950"/>
              <a:gd name="connsiteY18" fmla="*/ 242 h 547200"/>
              <a:gd name="connsiteX19" fmla="*/ 732693 w 1313950"/>
              <a:gd name="connsiteY19" fmla="*/ 29427 h 547200"/>
              <a:gd name="connsiteX20" fmla="*/ 875692 w 1313950"/>
              <a:gd name="connsiteY20" fmla="*/ 226089 h 547200"/>
              <a:gd name="connsiteX21" fmla="*/ 874059 w 1313950"/>
              <a:gd name="connsiteY21" fmla="*/ 270173 h 547200"/>
              <a:gd name="connsiteX22" fmla="*/ 734012 w 1313950"/>
              <a:gd name="connsiteY22" fmla="*/ 512170 h 547200"/>
              <a:gd name="connsiteX23" fmla="*/ 693662 w 1313950"/>
              <a:gd name="connsiteY23" fmla="*/ 546907 h 547200"/>
              <a:gd name="connsiteX24" fmla="*/ 687295 w 1313950"/>
              <a:gd name="connsiteY24" fmla="*/ 547200 h 547200"/>
              <a:gd name="connsiteX25" fmla="*/ 450342 w 1313950"/>
              <a:gd name="connsiteY25" fmla="*/ 547200 h 547200"/>
              <a:gd name="connsiteX26" fmla="*/ 443337 w 1313950"/>
              <a:gd name="connsiteY26" fmla="*/ 546714 h 547200"/>
              <a:gd name="connsiteX27" fmla="*/ 417015 w 1313950"/>
              <a:gd name="connsiteY27" fmla="*/ 487528 h 547200"/>
              <a:gd name="connsiteX28" fmla="*/ 555189 w 1313950"/>
              <a:gd name="connsiteY28" fmla="*/ 248826 h 547200"/>
              <a:gd name="connsiteX29" fmla="*/ 415893 w 1313950"/>
              <a:gd name="connsiteY29" fmla="*/ 57261 h 547200"/>
              <a:gd name="connsiteX30" fmla="*/ 443297 w 1313950"/>
              <a:gd name="connsiteY30" fmla="*/ 402 h 547200"/>
              <a:gd name="connsiteX31" fmla="*/ 450303 w 1313950"/>
              <a:gd name="connsiteY31" fmla="*/ 0 h 547200"/>
              <a:gd name="connsiteX32" fmla="*/ 39876 w 1313950"/>
              <a:gd name="connsiteY32" fmla="*/ 0 h 547200"/>
              <a:gd name="connsiteX33" fmla="*/ 276829 w 1313950"/>
              <a:gd name="connsiteY33" fmla="*/ 0 h 547200"/>
              <a:gd name="connsiteX34" fmla="*/ 283195 w 1313950"/>
              <a:gd name="connsiteY34" fmla="*/ 242 h 547200"/>
              <a:gd name="connsiteX35" fmla="*/ 322266 w 1313950"/>
              <a:gd name="connsiteY35" fmla="*/ 29427 h 547200"/>
              <a:gd name="connsiteX36" fmla="*/ 465265 w 1313950"/>
              <a:gd name="connsiteY36" fmla="*/ 226089 h 547200"/>
              <a:gd name="connsiteX37" fmla="*/ 463632 w 1313950"/>
              <a:gd name="connsiteY37" fmla="*/ 270173 h 547200"/>
              <a:gd name="connsiteX38" fmla="*/ 323585 w 1313950"/>
              <a:gd name="connsiteY38" fmla="*/ 512170 h 547200"/>
              <a:gd name="connsiteX39" fmla="*/ 283235 w 1313950"/>
              <a:gd name="connsiteY39" fmla="*/ 546907 h 547200"/>
              <a:gd name="connsiteX40" fmla="*/ 276868 w 1313950"/>
              <a:gd name="connsiteY40" fmla="*/ 547200 h 547200"/>
              <a:gd name="connsiteX41" fmla="*/ 39916 w 1313950"/>
              <a:gd name="connsiteY41" fmla="*/ 547200 h 547200"/>
              <a:gd name="connsiteX42" fmla="*/ 32910 w 1313950"/>
              <a:gd name="connsiteY42" fmla="*/ 546714 h 547200"/>
              <a:gd name="connsiteX43" fmla="*/ 6588 w 1313950"/>
              <a:gd name="connsiteY43" fmla="*/ 487528 h 547200"/>
              <a:gd name="connsiteX44" fmla="*/ 144762 w 1313950"/>
              <a:gd name="connsiteY44" fmla="*/ 248826 h 547200"/>
              <a:gd name="connsiteX45" fmla="*/ 5466 w 1313950"/>
              <a:gd name="connsiteY45" fmla="*/ 57261 h 547200"/>
              <a:gd name="connsiteX46" fmla="*/ 32870 w 1313950"/>
              <a:gd name="connsiteY46" fmla="*/ 402 h 547200"/>
              <a:gd name="connsiteX47" fmla="*/ 39876 w 1313950"/>
              <a:gd name="connsiteY47" fmla="*/ 0 h 54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313950" h="547200">
                <a:moveTo>
                  <a:pt x="882397" y="0"/>
                </a:moveTo>
                <a:lnTo>
                  <a:pt x="1119350" y="0"/>
                </a:lnTo>
                <a:lnTo>
                  <a:pt x="1125716" y="242"/>
                </a:lnTo>
                <a:cubicBezTo>
                  <a:pt x="1148407" y="1805"/>
                  <a:pt x="1154840" y="15106"/>
                  <a:pt x="1164787" y="29427"/>
                </a:cubicBezTo>
                <a:lnTo>
                  <a:pt x="1307786" y="226089"/>
                </a:lnTo>
                <a:cubicBezTo>
                  <a:pt x="1316588" y="239277"/>
                  <a:pt x="1315893" y="252602"/>
                  <a:pt x="1306153" y="270173"/>
                </a:cubicBezTo>
                <a:lnTo>
                  <a:pt x="1166106" y="512170"/>
                </a:lnTo>
                <a:cubicBezTo>
                  <a:pt x="1156159" y="529505"/>
                  <a:pt x="1148447" y="545016"/>
                  <a:pt x="1125756" y="546907"/>
                </a:cubicBezTo>
                <a:lnTo>
                  <a:pt x="1119389" y="547200"/>
                </a:lnTo>
                <a:lnTo>
                  <a:pt x="882436" y="547200"/>
                </a:lnTo>
                <a:cubicBezTo>
                  <a:pt x="881134" y="547098"/>
                  <a:pt x="878282" y="547174"/>
                  <a:pt x="875431" y="546714"/>
                </a:cubicBezTo>
                <a:cubicBezTo>
                  <a:pt x="852157" y="544326"/>
                  <a:pt x="832188" y="517948"/>
                  <a:pt x="849109" y="487528"/>
                </a:cubicBezTo>
                <a:lnTo>
                  <a:pt x="987283" y="248826"/>
                </a:lnTo>
                <a:lnTo>
                  <a:pt x="847987" y="57261"/>
                </a:lnTo>
                <a:cubicBezTo>
                  <a:pt x="832640" y="31562"/>
                  <a:pt x="852117" y="2375"/>
                  <a:pt x="875391" y="402"/>
                </a:cubicBezTo>
                <a:cubicBezTo>
                  <a:pt x="878243" y="22"/>
                  <a:pt x="881094" y="85"/>
                  <a:pt x="882397" y="0"/>
                </a:cubicBezTo>
                <a:close/>
                <a:moveTo>
                  <a:pt x="450303" y="0"/>
                </a:moveTo>
                <a:lnTo>
                  <a:pt x="687256" y="0"/>
                </a:lnTo>
                <a:lnTo>
                  <a:pt x="693622" y="242"/>
                </a:lnTo>
                <a:cubicBezTo>
                  <a:pt x="716313" y="1805"/>
                  <a:pt x="722746" y="15106"/>
                  <a:pt x="732693" y="29427"/>
                </a:cubicBezTo>
                <a:lnTo>
                  <a:pt x="875692" y="226089"/>
                </a:lnTo>
                <a:cubicBezTo>
                  <a:pt x="884494" y="239277"/>
                  <a:pt x="883799" y="252602"/>
                  <a:pt x="874059" y="270173"/>
                </a:cubicBezTo>
                <a:lnTo>
                  <a:pt x="734012" y="512170"/>
                </a:lnTo>
                <a:cubicBezTo>
                  <a:pt x="724065" y="529505"/>
                  <a:pt x="716353" y="545016"/>
                  <a:pt x="693662" y="546907"/>
                </a:cubicBezTo>
                <a:lnTo>
                  <a:pt x="687295" y="547200"/>
                </a:lnTo>
                <a:lnTo>
                  <a:pt x="450342" y="547200"/>
                </a:lnTo>
                <a:cubicBezTo>
                  <a:pt x="449040" y="547098"/>
                  <a:pt x="446188" y="547174"/>
                  <a:pt x="443337" y="546714"/>
                </a:cubicBezTo>
                <a:cubicBezTo>
                  <a:pt x="420063" y="544326"/>
                  <a:pt x="400094" y="517948"/>
                  <a:pt x="417015" y="487528"/>
                </a:cubicBezTo>
                <a:lnTo>
                  <a:pt x="555189" y="248826"/>
                </a:lnTo>
                <a:lnTo>
                  <a:pt x="415893" y="57261"/>
                </a:lnTo>
                <a:cubicBezTo>
                  <a:pt x="400546" y="31562"/>
                  <a:pt x="420023" y="2375"/>
                  <a:pt x="443297" y="402"/>
                </a:cubicBezTo>
                <a:cubicBezTo>
                  <a:pt x="446149" y="22"/>
                  <a:pt x="449000" y="85"/>
                  <a:pt x="450303" y="0"/>
                </a:cubicBezTo>
                <a:close/>
                <a:moveTo>
                  <a:pt x="39876" y="0"/>
                </a:moveTo>
                <a:lnTo>
                  <a:pt x="276829" y="0"/>
                </a:lnTo>
                <a:lnTo>
                  <a:pt x="283195" y="242"/>
                </a:lnTo>
                <a:cubicBezTo>
                  <a:pt x="305886" y="1805"/>
                  <a:pt x="312319" y="15106"/>
                  <a:pt x="322266" y="29427"/>
                </a:cubicBezTo>
                <a:lnTo>
                  <a:pt x="465265" y="226089"/>
                </a:lnTo>
                <a:cubicBezTo>
                  <a:pt x="474067" y="239277"/>
                  <a:pt x="473372" y="252602"/>
                  <a:pt x="463632" y="270173"/>
                </a:cubicBezTo>
                <a:lnTo>
                  <a:pt x="323585" y="512170"/>
                </a:lnTo>
                <a:cubicBezTo>
                  <a:pt x="313638" y="529505"/>
                  <a:pt x="305926" y="545016"/>
                  <a:pt x="283235" y="546907"/>
                </a:cubicBezTo>
                <a:lnTo>
                  <a:pt x="276868" y="547200"/>
                </a:lnTo>
                <a:lnTo>
                  <a:pt x="39916" y="547200"/>
                </a:lnTo>
                <a:cubicBezTo>
                  <a:pt x="38614" y="547098"/>
                  <a:pt x="35762" y="547174"/>
                  <a:pt x="32910" y="546714"/>
                </a:cubicBezTo>
                <a:cubicBezTo>
                  <a:pt x="9636" y="544326"/>
                  <a:pt x="-10333" y="517948"/>
                  <a:pt x="6588" y="487528"/>
                </a:cubicBezTo>
                <a:lnTo>
                  <a:pt x="144762" y="248826"/>
                </a:lnTo>
                <a:lnTo>
                  <a:pt x="5466" y="57261"/>
                </a:lnTo>
                <a:cubicBezTo>
                  <a:pt x="-9881" y="31562"/>
                  <a:pt x="9597" y="2375"/>
                  <a:pt x="32870" y="402"/>
                </a:cubicBezTo>
                <a:cubicBezTo>
                  <a:pt x="35722" y="22"/>
                  <a:pt x="38574" y="85"/>
                  <a:pt x="398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223" dirty="0"/>
          </a:p>
        </p:txBody>
      </p:sp>
      <p:sp>
        <p:nvSpPr>
          <p:cNvPr id="9" name="Title 1"/>
          <p:cNvSpPr>
            <a:spLocks noGrp="1"/>
          </p:cNvSpPr>
          <p:nvPr>
            <p:ph type="title"/>
          </p:nvPr>
        </p:nvSpPr>
        <p:spPr>
          <a:xfrm>
            <a:off x="299532" y="1333999"/>
            <a:ext cx="8644445" cy="704348"/>
          </a:xfrm>
          <a:prstGeom prst="rect">
            <a:avLst/>
          </a:prstGeom>
        </p:spPr>
        <p:txBody>
          <a:bodyPr lIns="90000" rIns="90000" anchor="t">
            <a:normAutofit/>
          </a:bodyPr>
          <a:lstStyle>
            <a:lvl1pPr>
              <a:defRPr sz="2800">
                <a:solidFill>
                  <a:schemeClr val="accent1"/>
                </a:solidFill>
              </a:defRPr>
            </a:lvl1pPr>
          </a:lstStyle>
          <a:p>
            <a:r>
              <a:rPr lang="en-US" smtClean="0"/>
              <a:t>Click to edit Master title style</a:t>
            </a:r>
            <a:endParaRPr lang="en-GB" dirty="0"/>
          </a:p>
        </p:txBody>
      </p:sp>
      <p:sp>
        <p:nvSpPr>
          <p:cNvPr id="11" name="Slide Number Placeholder 23"/>
          <p:cNvSpPr>
            <a:spLocks noGrp="1"/>
          </p:cNvSpPr>
          <p:nvPr>
            <p:ph type="sldNum" sz="quarter" idx="12"/>
          </p:nvPr>
        </p:nvSpPr>
        <p:spPr>
          <a:xfrm>
            <a:off x="299554" y="6402387"/>
            <a:ext cx="513675" cy="365125"/>
          </a:xfrm>
          <a:prstGeom prst="rect">
            <a:avLst/>
          </a:prstGeom>
        </p:spPr>
        <p:txBody>
          <a:bodyPr anchor="ctr"/>
          <a:lstStyle>
            <a:lvl1pPr algn="l">
              <a:defRPr sz="1400">
                <a:solidFill>
                  <a:schemeClr val="bg1"/>
                </a:solidFill>
              </a:defRPr>
            </a:lvl1pPr>
          </a:lstStyle>
          <a:p>
            <a:fld id="{1F530423-F2DA-4A11-9E75-1EB6423D69A6}" type="slidenum">
              <a:rPr lang="en-GB" smtClean="0"/>
              <a:pPr/>
              <a:t>‹#›</a:t>
            </a:fld>
            <a:endParaRPr lang="en-GB" dirty="0"/>
          </a:p>
        </p:txBody>
      </p:sp>
      <p:sp>
        <p:nvSpPr>
          <p:cNvPr id="12" name="Rectangle 11"/>
          <p:cNvSpPr/>
          <p:nvPr userDrawn="1"/>
        </p:nvSpPr>
        <p:spPr>
          <a:xfrm flipV="1">
            <a:off x="0" y="6310799"/>
            <a:ext cx="9144000" cy="72000"/>
          </a:xfrm>
          <a:prstGeom prst="rect">
            <a:avLst/>
          </a:prstGeom>
          <a:gradFill>
            <a:gsLst>
              <a:gs pos="100000">
                <a:schemeClr val="tx1">
                  <a:alpha val="0"/>
                </a:schemeClr>
              </a:gs>
              <a:gs pos="0">
                <a:schemeClr val="tx1">
                  <a:alpha val="3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Box 13"/>
          <p:cNvSpPr txBox="1"/>
          <p:nvPr userDrawn="1"/>
        </p:nvSpPr>
        <p:spPr>
          <a:xfrm>
            <a:off x="7111502" y="6402387"/>
            <a:ext cx="1832474" cy="365125"/>
          </a:xfrm>
          <a:prstGeom prst="rect">
            <a:avLst/>
          </a:prstGeom>
        </p:spPr>
        <p:txBody>
          <a:bodyPr vert="horz" lIns="91440" tIns="45720" rIns="91440" bIns="45720" rtlCol="0" anchor="ctr"/>
          <a:lstStyle>
            <a:defPPr>
              <a:defRPr lang="en-US"/>
            </a:defPPr>
            <a:lvl1pPr algn="r">
              <a:defRPr sz="1600">
                <a:solidFill>
                  <a:schemeClr val="tx2"/>
                </a:solidFill>
              </a:defRPr>
            </a:lvl1pPr>
          </a:lstStyle>
          <a:p>
            <a:pPr lvl="0" algn="r"/>
            <a:r>
              <a:rPr lang="en-GB" sz="1200" dirty="0" smtClean="0">
                <a:solidFill>
                  <a:schemeClr val="bg1"/>
                </a:solidFill>
              </a:rPr>
              <a:t>Moving Britain Ahead</a:t>
            </a:r>
            <a:endParaRPr lang="en-GB" sz="1200" dirty="0">
              <a:solidFill>
                <a:schemeClr val="bg1"/>
              </a:solidFill>
            </a:endParaRPr>
          </a:p>
        </p:txBody>
      </p:sp>
      <p:sp>
        <p:nvSpPr>
          <p:cNvPr id="15" name="Content Placeholder 2"/>
          <p:cNvSpPr>
            <a:spLocks noGrp="1"/>
          </p:cNvSpPr>
          <p:nvPr>
            <p:ph idx="1"/>
          </p:nvPr>
        </p:nvSpPr>
        <p:spPr>
          <a:xfrm>
            <a:off x="299554" y="2128834"/>
            <a:ext cx="8644422" cy="4091478"/>
          </a:xfrm>
          <a:prstGeom prst="rect">
            <a:avLst/>
          </a:prstGeom>
        </p:spPr>
        <p:txBody>
          <a:bodyPr>
            <a:normAutofit/>
          </a:bodyPr>
          <a:lstStyle>
            <a:lvl1pPr marL="285750" indent="-285750">
              <a:lnSpc>
                <a:spcPct val="100000"/>
              </a:lnSpc>
              <a:buClr>
                <a:schemeClr val="accent1"/>
              </a:buClr>
              <a:buSzPct val="100000"/>
              <a:buFont typeface="Webdings" panose="05030102010509060703" pitchFamily="18" charset="2"/>
              <a:buChar char="4"/>
              <a:defRPr sz="1600" baseline="0">
                <a:solidFill>
                  <a:schemeClr val="tx1"/>
                </a:solidFill>
              </a:defRPr>
            </a:lvl1pPr>
            <a:lvl2pPr marL="685800" indent="-228600">
              <a:lnSpc>
                <a:spcPct val="100000"/>
              </a:lnSpc>
              <a:spcBef>
                <a:spcPts val="600"/>
              </a:spcBef>
              <a:buClr>
                <a:schemeClr val="accent1"/>
              </a:buClr>
              <a:buFont typeface="Webdings" panose="05030102010509060703" pitchFamily="18" charset="2"/>
              <a:buChar char="4"/>
              <a:defRPr sz="1600">
                <a:solidFill>
                  <a:schemeClr val="tx1"/>
                </a:solidFill>
              </a:defRPr>
            </a:lvl2pPr>
            <a:lvl3pPr marL="1143000" indent="-228600">
              <a:lnSpc>
                <a:spcPct val="100000"/>
              </a:lnSpc>
              <a:spcBef>
                <a:spcPts val="600"/>
              </a:spcBef>
              <a:buClr>
                <a:schemeClr val="accent1"/>
              </a:buClr>
              <a:buFont typeface="Wingdings" panose="05000000000000000000" pitchFamily="2" charset="2"/>
              <a:buChar char="§"/>
              <a:defRPr sz="1400">
                <a:solidFill>
                  <a:schemeClr val="tx1"/>
                </a:solidFill>
              </a:defRPr>
            </a:lvl3pPr>
            <a:lvl4pPr marL="1600200" indent="-228600">
              <a:lnSpc>
                <a:spcPct val="100000"/>
              </a:lnSpc>
              <a:buClr>
                <a:schemeClr val="accent1"/>
              </a:buClr>
              <a:buFont typeface="Wingdings" panose="05000000000000000000" pitchFamily="2" charset="2"/>
              <a:buChar char="§"/>
              <a:defRPr sz="1200">
                <a:solidFill>
                  <a:schemeClr val="tx1"/>
                </a:solidFill>
              </a:defRPr>
            </a:lvl4pPr>
            <a:lvl5pPr marL="2057400" indent="-228600">
              <a:lnSpc>
                <a:spcPct val="100000"/>
              </a:lnSpc>
              <a:buClr>
                <a:schemeClr val="tx1"/>
              </a:buClr>
              <a:buFont typeface="Wingdings" panose="05000000000000000000" pitchFamily="2" charset="2"/>
              <a:buChar char="§"/>
              <a:defRPr sz="12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Date Placeholder 3"/>
          <p:cNvSpPr>
            <a:spLocks noGrp="1"/>
          </p:cNvSpPr>
          <p:nvPr>
            <p:ph type="dt" sz="half" idx="10"/>
          </p:nvPr>
        </p:nvSpPr>
        <p:spPr>
          <a:xfrm>
            <a:off x="7111502" y="6767512"/>
            <a:ext cx="1832474" cy="90488"/>
          </a:xfrm>
          <a:prstGeom prst="rect">
            <a:avLst/>
          </a:prstGeom>
        </p:spPr>
        <p:txBody>
          <a:bodyPr lIns="0" tIns="0" rIns="90000" bIns="0" anchor="b"/>
          <a:lstStyle>
            <a:lvl1pPr algn="r">
              <a:defRPr sz="500">
                <a:solidFill>
                  <a:schemeClr val="accent1"/>
                </a:solidFill>
              </a:defRPr>
            </a:lvl1pPr>
          </a:lstStyle>
          <a:p>
            <a:r>
              <a:rPr lang="en-US" smtClean="0"/>
              <a:t>8th March 2017</a:t>
            </a:r>
            <a:endParaRPr lang="en-GB" dirty="0"/>
          </a:p>
        </p:txBody>
      </p:sp>
      <p:sp>
        <p:nvSpPr>
          <p:cNvPr id="16" name="Footer Placeholder 4"/>
          <p:cNvSpPr>
            <a:spLocks noGrp="1"/>
          </p:cNvSpPr>
          <p:nvPr>
            <p:ph type="ftr" sz="quarter" idx="11"/>
          </p:nvPr>
        </p:nvSpPr>
        <p:spPr>
          <a:xfrm>
            <a:off x="813229" y="6403965"/>
            <a:ext cx="4870023" cy="363548"/>
          </a:xfrm>
          <a:prstGeom prst="rect">
            <a:avLst/>
          </a:prstGeom>
        </p:spPr>
        <p:txBody>
          <a:bodyPr anchor="ctr"/>
          <a:lstStyle>
            <a:lvl1pPr>
              <a:defRPr sz="1400">
                <a:solidFill>
                  <a:schemeClr val="bg1"/>
                </a:solidFill>
              </a:defRPr>
            </a:lvl1pPr>
          </a:lstStyle>
          <a:p>
            <a:r>
              <a:rPr lang="en-GB" sz="900" smtClean="0"/>
              <a:t>Business Case Best Practice Workshop</a:t>
            </a:r>
            <a:endParaRPr lang="en-GB" sz="900" dirty="0"/>
          </a:p>
        </p:txBody>
      </p:sp>
    </p:spTree>
    <p:extLst>
      <p:ext uri="{BB962C8B-B14F-4D97-AF65-F5344CB8AC3E}">
        <p14:creationId xmlns:p14="http://schemas.microsoft.com/office/powerpoint/2010/main" val="4025066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fT Title and Content with Animation">
    <p:spTree>
      <p:nvGrpSpPr>
        <p:cNvPr id="1" name=""/>
        <p:cNvGrpSpPr/>
        <p:nvPr/>
      </p:nvGrpSpPr>
      <p:grpSpPr>
        <a:xfrm>
          <a:off x="0" y="0"/>
          <a:ext cx="0" cy="0"/>
          <a:chOff x="0" y="0"/>
          <a:chExt cx="0" cy="0"/>
        </a:xfrm>
      </p:grpSpPr>
      <p:sp>
        <p:nvSpPr>
          <p:cNvPr id="7" name="Rectangle 6"/>
          <p:cNvSpPr/>
          <p:nvPr userDrawn="1"/>
        </p:nvSpPr>
        <p:spPr>
          <a:xfrm>
            <a:off x="0" y="6311900"/>
            <a:ext cx="9144000" cy="546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Freeform 17"/>
          <p:cNvSpPr>
            <a:spLocks noChangeAspect="1"/>
          </p:cNvSpPr>
          <p:nvPr userDrawn="1"/>
        </p:nvSpPr>
        <p:spPr>
          <a:xfrm>
            <a:off x="6582923" y="6310800"/>
            <a:ext cx="471429" cy="547200"/>
          </a:xfrm>
          <a:custGeom>
            <a:avLst/>
            <a:gdLst>
              <a:gd name="connsiteX0" fmla="*/ 1286685 w 15203407"/>
              <a:gd name="connsiteY0" fmla="*/ 0 h 17656756"/>
              <a:gd name="connsiteX1" fmla="*/ 8932561 w 15203407"/>
              <a:gd name="connsiteY1" fmla="*/ 0 h 17656756"/>
              <a:gd name="connsiteX2" fmla="*/ 9137985 w 15203407"/>
              <a:gd name="connsiteY2" fmla="*/ 7816 h 17656756"/>
              <a:gd name="connsiteX3" fmla="*/ 10398707 w 15203407"/>
              <a:gd name="connsiteY3" fmla="*/ 949519 h 17656756"/>
              <a:gd name="connsiteX4" fmla="*/ 15012930 w 15203407"/>
              <a:gd name="connsiteY4" fmla="*/ 7295309 h 17656756"/>
              <a:gd name="connsiteX5" fmla="*/ 15195353 w 15203407"/>
              <a:gd name="connsiteY5" fmla="*/ 7817924 h 17656756"/>
              <a:gd name="connsiteX6" fmla="*/ 15202123 w 15203407"/>
              <a:gd name="connsiteY6" fmla="*/ 7983431 h 17656756"/>
              <a:gd name="connsiteX7" fmla="*/ 15201948 w 15203407"/>
              <a:gd name="connsiteY7" fmla="*/ 7990490 h 17656756"/>
              <a:gd name="connsiteX8" fmla="*/ 15203407 w 15203407"/>
              <a:gd name="connsiteY8" fmla="*/ 7992776 h 17656756"/>
              <a:gd name="connsiteX9" fmla="*/ 15196637 w 15203407"/>
              <a:gd name="connsiteY9" fmla="*/ 8193123 h 17656756"/>
              <a:gd name="connsiteX10" fmla="*/ 14960239 w 15203407"/>
              <a:gd name="connsiteY10" fmla="*/ 8717801 h 17656756"/>
              <a:gd name="connsiteX11" fmla="*/ 10441266 w 15203407"/>
              <a:gd name="connsiteY11" fmla="*/ 16526409 h 17656756"/>
              <a:gd name="connsiteX12" fmla="*/ 9139269 w 15203407"/>
              <a:gd name="connsiteY12" fmla="*/ 17647295 h 17656756"/>
              <a:gd name="connsiteX13" fmla="*/ 8933845 w 15203407"/>
              <a:gd name="connsiteY13" fmla="*/ 17656756 h 17656756"/>
              <a:gd name="connsiteX14" fmla="*/ 1287969 w 15203407"/>
              <a:gd name="connsiteY14" fmla="*/ 17656756 h 17656756"/>
              <a:gd name="connsiteX15" fmla="*/ 1061907 w 15203407"/>
              <a:gd name="connsiteY15" fmla="*/ 17641058 h 17656756"/>
              <a:gd name="connsiteX16" fmla="*/ 212577 w 15203407"/>
              <a:gd name="connsiteY16" fmla="*/ 15731295 h 17656756"/>
              <a:gd name="connsiteX17" fmla="*/ 4671092 w 15203407"/>
              <a:gd name="connsiteY17" fmla="*/ 8028962 h 17656756"/>
              <a:gd name="connsiteX18" fmla="*/ 176368 w 15203407"/>
              <a:gd name="connsiteY18" fmla="*/ 1847669 h 17656756"/>
              <a:gd name="connsiteX19" fmla="*/ 1060623 w 15203407"/>
              <a:gd name="connsiteY19" fmla="*/ 12968 h 17656756"/>
              <a:gd name="connsiteX20" fmla="*/ 1286685 w 15203407"/>
              <a:gd name="connsiteY20" fmla="*/ 0 h 17656756"/>
              <a:gd name="connsiteX0" fmla="*/ 1286685 w 15202123"/>
              <a:gd name="connsiteY0" fmla="*/ 0 h 17656756"/>
              <a:gd name="connsiteX1" fmla="*/ 8932561 w 15202123"/>
              <a:gd name="connsiteY1" fmla="*/ 0 h 17656756"/>
              <a:gd name="connsiteX2" fmla="*/ 9137985 w 15202123"/>
              <a:gd name="connsiteY2" fmla="*/ 7816 h 17656756"/>
              <a:gd name="connsiteX3" fmla="*/ 10398707 w 15202123"/>
              <a:gd name="connsiteY3" fmla="*/ 949519 h 17656756"/>
              <a:gd name="connsiteX4" fmla="*/ 15012930 w 15202123"/>
              <a:gd name="connsiteY4" fmla="*/ 7295309 h 17656756"/>
              <a:gd name="connsiteX5" fmla="*/ 15195353 w 15202123"/>
              <a:gd name="connsiteY5" fmla="*/ 7817924 h 17656756"/>
              <a:gd name="connsiteX6" fmla="*/ 15202123 w 15202123"/>
              <a:gd name="connsiteY6" fmla="*/ 7983431 h 17656756"/>
              <a:gd name="connsiteX7" fmla="*/ 15201948 w 15202123"/>
              <a:gd name="connsiteY7" fmla="*/ 7990490 h 17656756"/>
              <a:gd name="connsiteX8" fmla="*/ 15196637 w 15202123"/>
              <a:gd name="connsiteY8" fmla="*/ 8193123 h 17656756"/>
              <a:gd name="connsiteX9" fmla="*/ 14960239 w 15202123"/>
              <a:gd name="connsiteY9" fmla="*/ 8717801 h 17656756"/>
              <a:gd name="connsiteX10" fmla="*/ 10441266 w 15202123"/>
              <a:gd name="connsiteY10" fmla="*/ 16526409 h 17656756"/>
              <a:gd name="connsiteX11" fmla="*/ 9139269 w 15202123"/>
              <a:gd name="connsiteY11" fmla="*/ 17647295 h 17656756"/>
              <a:gd name="connsiteX12" fmla="*/ 8933845 w 15202123"/>
              <a:gd name="connsiteY12" fmla="*/ 17656756 h 17656756"/>
              <a:gd name="connsiteX13" fmla="*/ 1287969 w 15202123"/>
              <a:gd name="connsiteY13" fmla="*/ 17656756 h 17656756"/>
              <a:gd name="connsiteX14" fmla="*/ 1061907 w 15202123"/>
              <a:gd name="connsiteY14" fmla="*/ 17641058 h 17656756"/>
              <a:gd name="connsiteX15" fmla="*/ 212577 w 15202123"/>
              <a:gd name="connsiteY15" fmla="*/ 15731295 h 17656756"/>
              <a:gd name="connsiteX16" fmla="*/ 4671092 w 15202123"/>
              <a:gd name="connsiteY16" fmla="*/ 8028962 h 17656756"/>
              <a:gd name="connsiteX17" fmla="*/ 176368 w 15202123"/>
              <a:gd name="connsiteY17" fmla="*/ 1847669 h 17656756"/>
              <a:gd name="connsiteX18" fmla="*/ 1060623 w 15202123"/>
              <a:gd name="connsiteY18" fmla="*/ 12968 h 17656756"/>
              <a:gd name="connsiteX19" fmla="*/ 1286685 w 15202123"/>
              <a:gd name="connsiteY19" fmla="*/ 0 h 17656756"/>
              <a:gd name="connsiteX0" fmla="*/ 1286685 w 15206623"/>
              <a:gd name="connsiteY0" fmla="*/ 0 h 17656756"/>
              <a:gd name="connsiteX1" fmla="*/ 8932561 w 15206623"/>
              <a:gd name="connsiteY1" fmla="*/ 0 h 17656756"/>
              <a:gd name="connsiteX2" fmla="*/ 9137985 w 15206623"/>
              <a:gd name="connsiteY2" fmla="*/ 7816 h 17656756"/>
              <a:gd name="connsiteX3" fmla="*/ 10398707 w 15206623"/>
              <a:gd name="connsiteY3" fmla="*/ 949519 h 17656756"/>
              <a:gd name="connsiteX4" fmla="*/ 15012930 w 15206623"/>
              <a:gd name="connsiteY4" fmla="*/ 7295309 h 17656756"/>
              <a:gd name="connsiteX5" fmla="*/ 15195353 w 15206623"/>
              <a:gd name="connsiteY5" fmla="*/ 7817924 h 17656756"/>
              <a:gd name="connsiteX6" fmla="*/ 15202123 w 15206623"/>
              <a:gd name="connsiteY6" fmla="*/ 7983431 h 17656756"/>
              <a:gd name="connsiteX7" fmla="*/ 15201948 w 15206623"/>
              <a:gd name="connsiteY7" fmla="*/ 7990490 h 17656756"/>
              <a:gd name="connsiteX8" fmla="*/ 15206623 w 15206623"/>
              <a:gd name="connsiteY8" fmla="*/ 7982497 h 17656756"/>
              <a:gd name="connsiteX9" fmla="*/ 15196637 w 15206623"/>
              <a:gd name="connsiteY9" fmla="*/ 8193123 h 17656756"/>
              <a:gd name="connsiteX10" fmla="*/ 14960239 w 15206623"/>
              <a:gd name="connsiteY10" fmla="*/ 8717801 h 17656756"/>
              <a:gd name="connsiteX11" fmla="*/ 10441266 w 15206623"/>
              <a:gd name="connsiteY11" fmla="*/ 16526409 h 17656756"/>
              <a:gd name="connsiteX12" fmla="*/ 9139269 w 15206623"/>
              <a:gd name="connsiteY12" fmla="*/ 17647295 h 17656756"/>
              <a:gd name="connsiteX13" fmla="*/ 8933845 w 15206623"/>
              <a:gd name="connsiteY13" fmla="*/ 17656756 h 17656756"/>
              <a:gd name="connsiteX14" fmla="*/ 1287969 w 15206623"/>
              <a:gd name="connsiteY14" fmla="*/ 17656756 h 17656756"/>
              <a:gd name="connsiteX15" fmla="*/ 1061907 w 15206623"/>
              <a:gd name="connsiteY15" fmla="*/ 17641058 h 17656756"/>
              <a:gd name="connsiteX16" fmla="*/ 212577 w 15206623"/>
              <a:gd name="connsiteY16" fmla="*/ 15731295 h 17656756"/>
              <a:gd name="connsiteX17" fmla="*/ 4671092 w 15206623"/>
              <a:gd name="connsiteY17" fmla="*/ 8028962 h 17656756"/>
              <a:gd name="connsiteX18" fmla="*/ 176368 w 15206623"/>
              <a:gd name="connsiteY18" fmla="*/ 1847669 h 17656756"/>
              <a:gd name="connsiteX19" fmla="*/ 1060623 w 15206623"/>
              <a:gd name="connsiteY19" fmla="*/ 12968 h 17656756"/>
              <a:gd name="connsiteX20" fmla="*/ 1286685 w 15206623"/>
              <a:gd name="connsiteY20" fmla="*/ 0 h 17656756"/>
              <a:gd name="connsiteX0" fmla="*/ 1286685 w 15202123"/>
              <a:gd name="connsiteY0" fmla="*/ 0 h 17656756"/>
              <a:gd name="connsiteX1" fmla="*/ 8932561 w 15202123"/>
              <a:gd name="connsiteY1" fmla="*/ 0 h 17656756"/>
              <a:gd name="connsiteX2" fmla="*/ 9137985 w 15202123"/>
              <a:gd name="connsiteY2" fmla="*/ 7816 h 17656756"/>
              <a:gd name="connsiteX3" fmla="*/ 10398707 w 15202123"/>
              <a:gd name="connsiteY3" fmla="*/ 949519 h 17656756"/>
              <a:gd name="connsiteX4" fmla="*/ 15012930 w 15202123"/>
              <a:gd name="connsiteY4" fmla="*/ 7295309 h 17656756"/>
              <a:gd name="connsiteX5" fmla="*/ 15195353 w 15202123"/>
              <a:gd name="connsiteY5" fmla="*/ 7817924 h 17656756"/>
              <a:gd name="connsiteX6" fmla="*/ 15202123 w 15202123"/>
              <a:gd name="connsiteY6" fmla="*/ 7983431 h 17656756"/>
              <a:gd name="connsiteX7" fmla="*/ 15201948 w 15202123"/>
              <a:gd name="connsiteY7" fmla="*/ 7990490 h 17656756"/>
              <a:gd name="connsiteX8" fmla="*/ 15196637 w 15202123"/>
              <a:gd name="connsiteY8" fmla="*/ 8193123 h 17656756"/>
              <a:gd name="connsiteX9" fmla="*/ 14960239 w 15202123"/>
              <a:gd name="connsiteY9" fmla="*/ 8717801 h 17656756"/>
              <a:gd name="connsiteX10" fmla="*/ 10441266 w 15202123"/>
              <a:gd name="connsiteY10" fmla="*/ 16526409 h 17656756"/>
              <a:gd name="connsiteX11" fmla="*/ 9139269 w 15202123"/>
              <a:gd name="connsiteY11" fmla="*/ 17647295 h 17656756"/>
              <a:gd name="connsiteX12" fmla="*/ 8933845 w 15202123"/>
              <a:gd name="connsiteY12" fmla="*/ 17656756 h 17656756"/>
              <a:gd name="connsiteX13" fmla="*/ 1287969 w 15202123"/>
              <a:gd name="connsiteY13" fmla="*/ 17656756 h 17656756"/>
              <a:gd name="connsiteX14" fmla="*/ 1061907 w 15202123"/>
              <a:gd name="connsiteY14" fmla="*/ 17641058 h 17656756"/>
              <a:gd name="connsiteX15" fmla="*/ 212577 w 15202123"/>
              <a:gd name="connsiteY15" fmla="*/ 15731295 h 17656756"/>
              <a:gd name="connsiteX16" fmla="*/ 4671092 w 15202123"/>
              <a:gd name="connsiteY16" fmla="*/ 8028962 h 17656756"/>
              <a:gd name="connsiteX17" fmla="*/ 176368 w 15202123"/>
              <a:gd name="connsiteY17" fmla="*/ 1847669 h 17656756"/>
              <a:gd name="connsiteX18" fmla="*/ 1060623 w 15202123"/>
              <a:gd name="connsiteY18" fmla="*/ 12968 h 17656756"/>
              <a:gd name="connsiteX19" fmla="*/ 1286685 w 15202123"/>
              <a:gd name="connsiteY19" fmla="*/ 0 h 17656756"/>
              <a:gd name="connsiteX0" fmla="*/ 1286685 w 15216150"/>
              <a:gd name="connsiteY0" fmla="*/ 0 h 17656756"/>
              <a:gd name="connsiteX1" fmla="*/ 8932561 w 15216150"/>
              <a:gd name="connsiteY1" fmla="*/ 0 h 17656756"/>
              <a:gd name="connsiteX2" fmla="*/ 9137985 w 15216150"/>
              <a:gd name="connsiteY2" fmla="*/ 7816 h 17656756"/>
              <a:gd name="connsiteX3" fmla="*/ 10398707 w 15216150"/>
              <a:gd name="connsiteY3" fmla="*/ 949519 h 17656756"/>
              <a:gd name="connsiteX4" fmla="*/ 15012930 w 15216150"/>
              <a:gd name="connsiteY4" fmla="*/ 7295309 h 17656756"/>
              <a:gd name="connsiteX5" fmla="*/ 15195353 w 15216150"/>
              <a:gd name="connsiteY5" fmla="*/ 7817924 h 17656756"/>
              <a:gd name="connsiteX6" fmla="*/ 15202123 w 15216150"/>
              <a:gd name="connsiteY6" fmla="*/ 7983431 h 17656756"/>
              <a:gd name="connsiteX7" fmla="*/ 15196637 w 15216150"/>
              <a:gd name="connsiteY7" fmla="*/ 8193123 h 17656756"/>
              <a:gd name="connsiteX8" fmla="*/ 14960239 w 15216150"/>
              <a:gd name="connsiteY8" fmla="*/ 8717801 h 17656756"/>
              <a:gd name="connsiteX9" fmla="*/ 10441266 w 15216150"/>
              <a:gd name="connsiteY9" fmla="*/ 16526409 h 17656756"/>
              <a:gd name="connsiteX10" fmla="*/ 9139269 w 15216150"/>
              <a:gd name="connsiteY10" fmla="*/ 17647295 h 17656756"/>
              <a:gd name="connsiteX11" fmla="*/ 8933845 w 15216150"/>
              <a:gd name="connsiteY11" fmla="*/ 17656756 h 17656756"/>
              <a:gd name="connsiteX12" fmla="*/ 1287969 w 15216150"/>
              <a:gd name="connsiteY12" fmla="*/ 17656756 h 17656756"/>
              <a:gd name="connsiteX13" fmla="*/ 1061907 w 15216150"/>
              <a:gd name="connsiteY13" fmla="*/ 17641058 h 17656756"/>
              <a:gd name="connsiteX14" fmla="*/ 212577 w 15216150"/>
              <a:gd name="connsiteY14" fmla="*/ 15731295 h 17656756"/>
              <a:gd name="connsiteX15" fmla="*/ 4671092 w 15216150"/>
              <a:gd name="connsiteY15" fmla="*/ 8028962 h 17656756"/>
              <a:gd name="connsiteX16" fmla="*/ 176368 w 15216150"/>
              <a:gd name="connsiteY16" fmla="*/ 1847669 h 17656756"/>
              <a:gd name="connsiteX17" fmla="*/ 1060623 w 15216150"/>
              <a:gd name="connsiteY17" fmla="*/ 12968 h 17656756"/>
              <a:gd name="connsiteX18" fmla="*/ 1286685 w 15216150"/>
              <a:gd name="connsiteY18" fmla="*/ 0 h 17656756"/>
              <a:gd name="connsiteX0" fmla="*/ 1286685 w 15222336"/>
              <a:gd name="connsiteY0" fmla="*/ 0 h 17656756"/>
              <a:gd name="connsiteX1" fmla="*/ 8932561 w 15222336"/>
              <a:gd name="connsiteY1" fmla="*/ 0 h 17656756"/>
              <a:gd name="connsiteX2" fmla="*/ 9137985 w 15222336"/>
              <a:gd name="connsiteY2" fmla="*/ 7816 h 17656756"/>
              <a:gd name="connsiteX3" fmla="*/ 10398707 w 15222336"/>
              <a:gd name="connsiteY3" fmla="*/ 949519 h 17656756"/>
              <a:gd name="connsiteX4" fmla="*/ 15012930 w 15222336"/>
              <a:gd name="connsiteY4" fmla="*/ 7295309 h 17656756"/>
              <a:gd name="connsiteX5" fmla="*/ 15195353 w 15222336"/>
              <a:gd name="connsiteY5" fmla="*/ 7817924 h 17656756"/>
              <a:gd name="connsiteX6" fmla="*/ 15196637 w 15222336"/>
              <a:gd name="connsiteY6" fmla="*/ 8193123 h 17656756"/>
              <a:gd name="connsiteX7" fmla="*/ 14960239 w 15222336"/>
              <a:gd name="connsiteY7" fmla="*/ 8717801 h 17656756"/>
              <a:gd name="connsiteX8" fmla="*/ 10441266 w 15222336"/>
              <a:gd name="connsiteY8" fmla="*/ 16526409 h 17656756"/>
              <a:gd name="connsiteX9" fmla="*/ 9139269 w 15222336"/>
              <a:gd name="connsiteY9" fmla="*/ 17647295 h 17656756"/>
              <a:gd name="connsiteX10" fmla="*/ 8933845 w 15222336"/>
              <a:gd name="connsiteY10" fmla="*/ 17656756 h 17656756"/>
              <a:gd name="connsiteX11" fmla="*/ 1287969 w 15222336"/>
              <a:gd name="connsiteY11" fmla="*/ 17656756 h 17656756"/>
              <a:gd name="connsiteX12" fmla="*/ 1061907 w 15222336"/>
              <a:gd name="connsiteY12" fmla="*/ 17641058 h 17656756"/>
              <a:gd name="connsiteX13" fmla="*/ 212577 w 15222336"/>
              <a:gd name="connsiteY13" fmla="*/ 15731295 h 17656756"/>
              <a:gd name="connsiteX14" fmla="*/ 4671092 w 15222336"/>
              <a:gd name="connsiteY14" fmla="*/ 8028962 h 17656756"/>
              <a:gd name="connsiteX15" fmla="*/ 176368 w 15222336"/>
              <a:gd name="connsiteY15" fmla="*/ 1847669 h 17656756"/>
              <a:gd name="connsiteX16" fmla="*/ 1060623 w 15222336"/>
              <a:gd name="connsiteY16" fmla="*/ 12968 h 17656756"/>
              <a:gd name="connsiteX17" fmla="*/ 1286685 w 15222336"/>
              <a:gd name="connsiteY17" fmla="*/ 0 h 17656756"/>
              <a:gd name="connsiteX0" fmla="*/ 1286685 w 15216434"/>
              <a:gd name="connsiteY0" fmla="*/ 0 h 17656756"/>
              <a:gd name="connsiteX1" fmla="*/ 8932561 w 15216434"/>
              <a:gd name="connsiteY1" fmla="*/ 0 h 17656756"/>
              <a:gd name="connsiteX2" fmla="*/ 9137985 w 15216434"/>
              <a:gd name="connsiteY2" fmla="*/ 7816 h 17656756"/>
              <a:gd name="connsiteX3" fmla="*/ 10398707 w 15216434"/>
              <a:gd name="connsiteY3" fmla="*/ 949519 h 17656756"/>
              <a:gd name="connsiteX4" fmla="*/ 15012930 w 15216434"/>
              <a:gd name="connsiteY4" fmla="*/ 7295309 h 17656756"/>
              <a:gd name="connsiteX5" fmla="*/ 15195353 w 15216434"/>
              <a:gd name="connsiteY5" fmla="*/ 7817924 h 17656756"/>
              <a:gd name="connsiteX6" fmla="*/ 15184730 w 15216434"/>
              <a:gd name="connsiteY6" fmla="*/ 8205029 h 17656756"/>
              <a:gd name="connsiteX7" fmla="*/ 14960239 w 15216434"/>
              <a:gd name="connsiteY7" fmla="*/ 8717801 h 17656756"/>
              <a:gd name="connsiteX8" fmla="*/ 10441266 w 15216434"/>
              <a:gd name="connsiteY8" fmla="*/ 16526409 h 17656756"/>
              <a:gd name="connsiteX9" fmla="*/ 9139269 w 15216434"/>
              <a:gd name="connsiteY9" fmla="*/ 17647295 h 17656756"/>
              <a:gd name="connsiteX10" fmla="*/ 8933845 w 15216434"/>
              <a:gd name="connsiteY10" fmla="*/ 17656756 h 17656756"/>
              <a:gd name="connsiteX11" fmla="*/ 1287969 w 15216434"/>
              <a:gd name="connsiteY11" fmla="*/ 17656756 h 17656756"/>
              <a:gd name="connsiteX12" fmla="*/ 1061907 w 15216434"/>
              <a:gd name="connsiteY12" fmla="*/ 17641058 h 17656756"/>
              <a:gd name="connsiteX13" fmla="*/ 212577 w 15216434"/>
              <a:gd name="connsiteY13" fmla="*/ 15731295 h 17656756"/>
              <a:gd name="connsiteX14" fmla="*/ 4671092 w 15216434"/>
              <a:gd name="connsiteY14" fmla="*/ 8028962 h 17656756"/>
              <a:gd name="connsiteX15" fmla="*/ 176368 w 15216434"/>
              <a:gd name="connsiteY15" fmla="*/ 1847669 h 17656756"/>
              <a:gd name="connsiteX16" fmla="*/ 1060623 w 15216434"/>
              <a:gd name="connsiteY16" fmla="*/ 12968 h 17656756"/>
              <a:gd name="connsiteX17" fmla="*/ 1286685 w 15216434"/>
              <a:gd name="connsiteY17" fmla="*/ 0 h 17656756"/>
              <a:gd name="connsiteX0" fmla="*/ 1286685 w 15214496"/>
              <a:gd name="connsiteY0" fmla="*/ 0 h 17656756"/>
              <a:gd name="connsiteX1" fmla="*/ 8932561 w 15214496"/>
              <a:gd name="connsiteY1" fmla="*/ 0 h 17656756"/>
              <a:gd name="connsiteX2" fmla="*/ 9137985 w 15214496"/>
              <a:gd name="connsiteY2" fmla="*/ 7816 h 17656756"/>
              <a:gd name="connsiteX3" fmla="*/ 10398707 w 15214496"/>
              <a:gd name="connsiteY3" fmla="*/ 949519 h 17656756"/>
              <a:gd name="connsiteX4" fmla="*/ 15012930 w 15214496"/>
              <a:gd name="connsiteY4" fmla="*/ 7295309 h 17656756"/>
              <a:gd name="connsiteX5" fmla="*/ 15195353 w 15214496"/>
              <a:gd name="connsiteY5" fmla="*/ 7817924 h 17656756"/>
              <a:gd name="connsiteX6" fmla="*/ 15179967 w 15214496"/>
              <a:gd name="connsiteY6" fmla="*/ 8205029 h 17656756"/>
              <a:gd name="connsiteX7" fmla="*/ 14960239 w 15214496"/>
              <a:gd name="connsiteY7" fmla="*/ 8717801 h 17656756"/>
              <a:gd name="connsiteX8" fmla="*/ 10441266 w 15214496"/>
              <a:gd name="connsiteY8" fmla="*/ 16526409 h 17656756"/>
              <a:gd name="connsiteX9" fmla="*/ 9139269 w 15214496"/>
              <a:gd name="connsiteY9" fmla="*/ 17647295 h 17656756"/>
              <a:gd name="connsiteX10" fmla="*/ 8933845 w 15214496"/>
              <a:gd name="connsiteY10" fmla="*/ 17656756 h 17656756"/>
              <a:gd name="connsiteX11" fmla="*/ 1287969 w 15214496"/>
              <a:gd name="connsiteY11" fmla="*/ 17656756 h 17656756"/>
              <a:gd name="connsiteX12" fmla="*/ 1061907 w 15214496"/>
              <a:gd name="connsiteY12" fmla="*/ 17641058 h 17656756"/>
              <a:gd name="connsiteX13" fmla="*/ 212577 w 15214496"/>
              <a:gd name="connsiteY13" fmla="*/ 15731295 h 17656756"/>
              <a:gd name="connsiteX14" fmla="*/ 4671092 w 15214496"/>
              <a:gd name="connsiteY14" fmla="*/ 8028962 h 17656756"/>
              <a:gd name="connsiteX15" fmla="*/ 176368 w 15214496"/>
              <a:gd name="connsiteY15" fmla="*/ 1847669 h 17656756"/>
              <a:gd name="connsiteX16" fmla="*/ 1060623 w 15214496"/>
              <a:gd name="connsiteY16" fmla="*/ 12968 h 17656756"/>
              <a:gd name="connsiteX17" fmla="*/ 1286685 w 15214496"/>
              <a:gd name="connsiteY17" fmla="*/ 0 h 17656756"/>
              <a:gd name="connsiteX0" fmla="*/ 1286685 w 15383055"/>
              <a:gd name="connsiteY0" fmla="*/ 0 h 17656756"/>
              <a:gd name="connsiteX1" fmla="*/ 8932561 w 15383055"/>
              <a:gd name="connsiteY1" fmla="*/ 0 h 17656756"/>
              <a:gd name="connsiteX2" fmla="*/ 9137985 w 15383055"/>
              <a:gd name="connsiteY2" fmla="*/ 7816 h 17656756"/>
              <a:gd name="connsiteX3" fmla="*/ 10398707 w 15383055"/>
              <a:gd name="connsiteY3" fmla="*/ 949519 h 17656756"/>
              <a:gd name="connsiteX4" fmla="*/ 15012930 w 15383055"/>
              <a:gd name="connsiteY4" fmla="*/ 7295309 h 17656756"/>
              <a:gd name="connsiteX5" fmla="*/ 15195353 w 15383055"/>
              <a:gd name="connsiteY5" fmla="*/ 7817924 h 17656756"/>
              <a:gd name="connsiteX6" fmla="*/ 14960239 w 15383055"/>
              <a:gd name="connsiteY6" fmla="*/ 8717801 h 17656756"/>
              <a:gd name="connsiteX7" fmla="*/ 10441266 w 15383055"/>
              <a:gd name="connsiteY7" fmla="*/ 16526409 h 17656756"/>
              <a:gd name="connsiteX8" fmla="*/ 9139269 w 15383055"/>
              <a:gd name="connsiteY8" fmla="*/ 17647295 h 17656756"/>
              <a:gd name="connsiteX9" fmla="*/ 8933845 w 15383055"/>
              <a:gd name="connsiteY9" fmla="*/ 17656756 h 17656756"/>
              <a:gd name="connsiteX10" fmla="*/ 1287969 w 15383055"/>
              <a:gd name="connsiteY10" fmla="*/ 17656756 h 17656756"/>
              <a:gd name="connsiteX11" fmla="*/ 1061907 w 15383055"/>
              <a:gd name="connsiteY11" fmla="*/ 17641058 h 17656756"/>
              <a:gd name="connsiteX12" fmla="*/ 212577 w 15383055"/>
              <a:gd name="connsiteY12" fmla="*/ 15731295 h 17656756"/>
              <a:gd name="connsiteX13" fmla="*/ 4671092 w 15383055"/>
              <a:gd name="connsiteY13" fmla="*/ 8028962 h 17656756"/>
              <a:gd name="connsiteX14" fmla="*/ 176368 w 15383055"/>
              <a:gd name="connsiteY14" fmla="*/ 1847669 h 17656756"/>
              <a:gd name="connsiteX15" fmla="*/ 1060623 w 15383055"/>
              <a:gd name="connsiteY15" fmla="*/ 12968 h 17656756"/>
              <a:gd name="connsiteX16" fmla="*/ 1286685 w 15383055"/>
              <a:gd name="connsiteY16" fmla="*/ 0 h 17656756"/>
              <a:gd name="connsiteX0" fmla="*/ 1286685 w 15558070"/>
              <a:gd name="connsiteY0" fmla="*/ 0 h 17656756"/>
              <a:gd name="connsiteX1" fmla="*/ 8932561 w 15558070"/>
              <a:gd name="connsiteY1" fmla="*/ 0 h 17656756"/>
              <a:gd name="connsiteX2" fmla="*/ 9137985 w 15558070"/>
              <a:gd name="connsiteY2" fmla="*/ 7816 h 17656756"/>
              <a:gd name="connsiteX3" fmla="*/ 10398707 w 15558070"/>
              <a:gd name="connsiteY3" fmla="*/ 949519 h 17656756"/>
              <a:gd name="connsiteX4" fmla="*/ 15012930 w 15558070"/>
              <a:gd name="connsiteY4" fmla="*/ 7295309 h 17656756"/>
              <a:gd name="connsiteX5" fmla="*/ 14960239 w 15558070"/>
              <a:gd name="connsiteY5" fmla="*/ 8717801 h 17656756"/>
              <a:gd name="connsiteX6" fmla="*/ 10441266 w 15558070"/>
              <a:gd name="connsiteY6" fmla="*/ 16526409 h 17656756"/>
              <a:gd name="connsiteX7" fmla="*/ 9139269 w 15558070"/>
              <a:gd name="connsiteY7" fmla="*/ 17647295 h 17656756"/>
              <a:gd name="connsiteX8" fmla="*/ 8933845 w 15558070"/>
              <a:gd name="connsiteY8" fmla="*/ 17656756 h 17656756"/>
              <a:gd name="connsiteX9" fmla="*/ 1287969 w 15558070"/>
              <a:gd name="connsiteY9" fmla="*/ 17656756 h 17656756"/>
              <a:gd name="connsiteX10" fmla="*/ 1061907 w 15558070"/>
              <a:gd name="connsiteY10" fmla="*/ 17641058 h 17656756"/>
              <a:gd name="connsiteX11" fmla="*/ 212577 w 15558070"/>
              <a:gd name="connsiteY11" fmla="*/ 15731295 h 17656756"/>
              <a:gd name="connsiteX12" fmla="*/ 4671092 w 15558070"/>
              <a:gd name="connsiteY12" fmla="*/ 8028962 h 17656756"/>
              <a:gd name="connsiteX13" fmla="*/ 176368 w 15558070"/>
              <a:gd name="connsiteY13" fmla="*/ 1847669 h 17656756"/>
              <a:gd name="connsiteX14" fmla="*/ 1060623 w 15558070"/>
              <a:gd name="connsiteY14" fmla="*/ 12968 h 17656756"/>
              <a:gd name="connsiteX15" fmla="*/ 1286685 w 15558070"/>
              <a:gd name="connsiteY15" fmla="*/ 0 h 17656756"/>
              <a:gd name="connsiteX0" fmla="*/ 1286685 w 15416912"/>
              <a:gd name="connsiteY0" fmla="*/ 0 h 17656756"/>
              <a:gd name="connsiteX1" fmla="*/ 8932561 w 15416912"/>
              <a:gd name="connsiteY1" fmla="*/ 0 h 17656756"/>
              <a:gd name="connsiteX2" fmla="*/ 9137985 w 15416912"/>
              <a:gd name="connsiteY2" fmla="*/ 7816 h 17656756"/>
              <a:gd name="connsiteX3" fmla="*/ 10398707 w 15416912"/>
              <a:gd name="connsiteY3" fmla="*/ 949519 h 17656756"/>
              <a:gd name="connsiteX4" fmla="*/ 15012930 w 15416912"/>
              <a:gd name="connsiteY4" fmla="*/ 7295309 h 17656756"/>
              <a:gd name="connsiteX5" fmla="*/ 14960239 w 15416912"/>
              <a:gd name="connsiteY5" fmla="*/ 8717801 h 17656756"/>
              <a:gd name="connsiteX6" fmla="*/ 10441266 w 15416912"/>
              <a:gd name="connsiteY6" fmla="*/ 16526409 h 17656756"/>
              <a:gd name="connsiteX7" fmla="*/ 9139269 w 15416912"/>
              <a:gd name="connsiteY7" fmla="*/ 17647295 h 17656756"/>
              <a:gd name="connsiteX8" fmla="*/ 8933845 w 15416912"/>
              <a:gd name="connsiteY8" fmla="*/ 17656756 h 17656756"/>
              <a:gd name="connsiteX9" fmla="*/ 1287969 w 15416912"/>
              <a:gd name="connsiteY9" fmla="*/ 17656756 h 17656756"/>
              <a:gd name="connsiteX10" fmla="*/ 1061907 w 15416912"/>
              <a:gd name="connsiteY10" fmla="*/ 17641058 h 17656756"/>
              <a:gd name="connsiteX11" fmla="*/ 212577 w 15416912"/>
              <a:gd name="connsiteY11" fmla="*/ 15731295 h 17656756"/>
              <a:gd name="connsiteX12" fmla="*/ 4671092 w 15416912"/>
              <a:gd name="connsiteY12" fmla="*/ 8028962 h 17656756"/>
              <a:gd name="connsiteX13" fmla="*/ 176368 w 15416912"/>
              <a:gd name="connsiteY13" fmla="*/ 1847669 h 17656756"/>
              <a:gd name="connsiteX14" fmla="*/ 1060623 w 15416912"/>
              <a:gd name="connsiteY14" fmla="*/ 12968 h 17656756"/>
              <a:gd name="connsiteX15" fmla="*/ 1286685 w 15416912"/>
              <a:gd name="connsiteY15" fmla="*/ 0 h 17656756"/>
              <a:gd name="connsiteX0" fmla="*/ 1286685 w 15221660"/>
              <a:gd name="connsiteY0" fmla="*/ 0 h 17656756"/>
              <a:gd name="connsiteX1" fmla="*/ 8932561 w 15221660"/>
              <a:gd name="connsiteY1" fmla="*/ 0 h 17656756"/>
              <a:gd name="connsiteX2" fmla="*/ 9137985 w 15221660"/>
              <a:gd name="connsiteY2" fmla="*/ 7816 h 17656756"/>
              <a:gd name="connsiteX3" fmla="*/ 10398707 w 15221660"/>
              <a:gd name="connsiteY3" fmla="*/ 949519 h 17656756"/>
              <a:gd name="connsiteX4" fmla="*/ 15012930 w 15221660"/>
              <a:gd name="connsiteY4" fmla="*/ 7295309 h 17656756"/>
              <a:gd name="connsiteX5" fmla="*/ 14960239 w 15221660"/>
              <a:gd name="connsiteY5" fmla="*/ 8717801 h 17656756"/>
              <a:gd name="connsiteX6" fmla="*/ 10441266 w 15221660"/>
              <a:gd name="connsiteY6" fmla="*/ 16526409 h 17656756"/>
              <a:gd name="connsiteX7" fmla="*/ 9139269 w 15221660"/>
              <a:gd name="connsiteY7" fmla="*/ 17647295 h 17656756"/>
              <a:gd name="connsiteX8" fmla="*/ 8933845 w 15221660"/>
              <a:gd name="connsiteY8" fmla="*/ 17656756 h 17656756"/>
              <a:gd name="connsiteX9" fmla="*/ 1287969 w 15221660"/>
              <a:gd name="connsiteY9" fmla="*/ 17656756 h 17656756"/>
              <a:gd name="connsiteX10" fmla="*/ 1061907 w 15221660"/>
              <a:gd name="connsiteY10" fmla="*/ 17641058 h 17656756"/>
              <a:gd name="connsiteX11" fmla="*/ 212577 w 15221660"/>
              <a:gd name="connsiteY11" fmla="*/ 15731295 h 17656756"/>
              <a:gd name="connsiteX12" fmla="*/ 4671092 w 15221660"/>
              <a:gd name="connsiteY12" fmla="*/ 8028962 h 17656756"/>
              <a:gd name="connsiteX13" fmla="*/ 176368 w 15221660"/>
              <a:gd name="connsiteY13" fmla="*/ 1847669 h 17656756"/>
              <a:gd name="connsiteX14" fmla="*/ 1060623 w 15221660"/>
              <a:gd name="connsiteY14" fmla="*/ 12968 h 17656756"/>
              <a:gd name="connsiteX15" fmla="*/ 1286685 w 15221660"/>
              <a:gd name="connsiteY15" fmla="*/ 0 h 17656756"/>
              <a:gd name="connsiteX0" fmla="*/ 1286685 w 15217515"/>
              <a:gd name="connsiteY0" fmla="*/ 0 h 17656756"/>
              <a:gd name="connsiteX1" fmla="*/ 8932561 w 15217515"/>
              <a:gd name="connsiteY1" fmla="*/ 0 h 17656756"/>
              <a:gd name="connsiteX2" fmla="*/ 9137985 w 15217515"/>
              <a:gd name="connsiteY2" fmla="*/ 7816 h 17656756"/>
              <a:gd name="connsiteX3" fmla="*/ 10398707 w 15217515"/>
              <a:gd name="connsiteY3" fmla="*/ 949519 h 17656756"/>
              <a:gd name="connsiteX4" fmla="*/ 15012930 w 15217515"/>
              <a:gd name="connsiteY4" fmla="*/ 7295309 h 17656756"/>
              <a:gd name="connsiteX5" fmla="*/ 14960239 w 15217515"/>
              <a:gd name="connsiteY5" fmla="*/ 8717801 h 17656756"/>
              <a:gd name="connsiteX6" fmla="*/ 10441266 w 15217515"/>
              <a:gd name="connsiteY6" fmla="*/ 16526409 h 17656756"/>
              <a:gd name="connsiteX7" fmla="*/ 9139269 w 15217515"/>
              <a:gd name="connsiteY7" fmla="*/ 17647295 h 17656756"/>
              <a:gd name="connsiteX8" fmla="*/ 8933845 w 15217515"/>
              <a:gd name="connsiteY8" fmla="*/ 17656756 h 17656756"/>
              <a:gd name="connsiteX9" fmla="*/ 1287969 w 15217515"/>
              <a:gd name="connsiteY9" fmla="*/ 17656756 h 17656756"/>
              <a:gd name="connsiteX10" fmla="*/ 1061907 w 15217515"/>
              <a:gd name="connsiteY10" fmla="*/ 17641058 h 17656756"/>
              <a:gd name="connsiteX11" fmla="*/ 212577 w 15217515"/>
              <a:gd name="connsiteY11" fmla="*/ 15731295 h 17656756"/>
              <a:gd name="connsiteX12" fmla="*/ 4671092 w 15217515"/>
              <a:gd name="connsiteY12" fmla="*/ 8028962 h 17656756"/>
              <a:gd name="connsiteX13" fmla="*/ 176368 w 15217515"/>
              <a:gd name="connsiteY13" fmla="*/ 1847669 h 17656756"/>
              <a:gd name="connsiteX14" fmla="*/ 1060623 w 15217515"/>
              <a:gd name="connsiteY14" fmla="*/ 12968 h 17656756"/>
              <a:gd name="connsiteX15" fmla="*/ 1286685 w 15217515"/>
              <a:gd name="connsiteY15" fmla="*/ 0 h 17656756"/>
              <a:gd name="connsiteX0" fmla="*/ 1286685 w 15211821"/>
              <a:gd name="connsiteY0" fmla="*/ 0 h 17656756"/>
              <a:gd name="connsiteX1" fmla="*/ 8932561 w 15211821"/>
              <a:gd name="connsiteY1" fmla="*/ 0 h 17656756"/>
              <a:gd name="connsiteX2" fmla="*/ 9137985 w 15211821"/>
              <a:gd name="connsiteY2" fmla="*/ 7816 h 17656756"/>
              <a:gd name="connsiteX3" fmla="*/ 10398707 w 15211821"/>
              <a:gd name="connsiteY3" fmla="*/ 949519 h 17656756"/>
              <a:gd name="connsiteX4" fmla="*/ 15012930 w 15211821"/>
              <a:gd name="connsiteY4" fmla="*/ 7295309 h 17656756"/>
              <a:gd name="connsiteX5" fmla="*/ 14960239 w 15211821"/>
              <a:gd name="connsiteY5" fmla="*/ 8717801 h 17656756"/>
              <a:gd name="connsiteX6" fmla="*/ 10441266 w 15211821"/>
              <a:gd name="connsiteY6" fmla="*/ 16526409 h 17656756"/>
              <a:gd name="connsiteX7" fmla="*/ 9139269 w 15211821"/>
              <a:gd name="connsiteY7" fmla="*/ 17647295 h 17656756"/>
              <a:gd name="connsiteX8" fmla="*/ 8933845 w 15211821"/>
              <a:gd name="connsiteY8" fmla="*/ 17656756 h 17656756"/>
              <a:gd name="connsiteX9" fmla="*/ 1287969 w 15211821"/>
              <a:gd name="connsiteY9" fmla="*/ 17656756 h 17656756"/>
              <a:gd name="connsiteX10" fmla="*/ 1061907 w 15211821"/>
              <a:gd name="connsiteY10" fmla="*/ 17641058 h 17656756"/>
              <a:gd name="connsiteX11" fmla="*/ 212577 w 15211821"/>
              <a:gd name="connsiteY11" fmla="*/ 15731295 h 17656756"/>
              <a:gd name="connsiteX12" fmla="*/ 4671092 w 15211821"/>
              <a:gd name="connsiteY12" fmla="*/ 8028962 h 17656756"/>
              <a:gd name="connsiteX13" fmla="*/ 176368 w 15211821"/>
              <a:gd name="connsiteY13" fmla="*/ 1847669 h 17656756"/>
              <a:gd name="connsiteX14" fmla="*/ 1060623 w 15211821"/>
              <a:gd name="connsiteY14" fmla="*/ 12968 h 17656756"/>
              <a:gd name="connsiteX15" fmla="*/ 1286685 w 15211821"/>
              <a:gd name="connsiteY15" fmla="*/ 0 h 17656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211821" h="17656756">
                <a:moveTo>
                  <a:pt x="1286685" y="0"/>
                </a:moveTo>
                <a:lnTo>
                  <a:pt x="8932561" y="0"/>
                </a:lnTo>
                <a:lnTo>
                  <a:pt x="9137985" y="7816"/>
                </a:lnTo>
                <a:cubicBezTo>
                  <a:pt x="9870162" y="58221"/>
                  <a:pt x="10077747" y="487433"/>
                  <a:pt x="10398707" y="949519"/>
                </a:cubicBezTo>
                <a:lnTo>
                  <a:pt x="15012930" y="7295309"/>
                </a:lnTo>
                <a:cubicBezTo>
                  <a:pt x="15296935" y="7720867"/>
                  <a:pt x="15274508" y="8150834"/>
                  <a:pt x="14960239" y="8717801"/>
                </a:cubicBezTo>
                <a:lnTo>
                  <a:pt x="10441266" y="16526409"/>
                </a:lnTo>
                <a:cubicBezTo>
                  <a:pt x="10120306" y="17085766"/>
                  <a:pt x="9871446" y="17586279"/>
                  <a:pt x="9139269" y="17647295"/>
                </a:cubicBezTo>
                <a:lnTo>
                  <a:pt x="8933845" y="17656756"/>
                </a:lnTo>
                <a:lnTo>
                  <a:pt x="1287969" y="17656756"/>
                </a:lnTo>
                <a:cubicBezTo>
                  <a:pt x="1245952" y="17653445"/>
                  <a:pt x="1153930" y="17655899"/>
                  <a:pt x="1061907" y="17641058"/>
                </a:cubicBezTo>
                <a:cubicBezTo>
                  <a:pt x="310936" y="17564010"/>
                  <a:pt x="-333427" y="16712875"/>
                  <a:pt x="212577" y="15731295"/>
                </a:cubicBezTo>
                <a:lnTo>
                  <a:pt x="4671092" y="8028962"/>
                </a:lnTo>
                <a:lnTo>
                  <a:pt x="176368" y="1847669"/>
                </a:lnTo>
                <a:cubicBezTo>
                  <a:pt x="-318836" y="1018424"/>
                  <a:pt x="309652" y="76618"/>
                  <a:pt x="1060623" y="12968"/>
                </a:cubicBezTo>
                <a:cubicBezTo>
                  <a:pt x="1152646" y="708"/>
                  <a:pt x="1244668" y="2735"/>
                  <a:pt x="128668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223" dirty="0"/>
          </a:p>
        </p:txBody>
      </p:sp>
      <p:sp>
        <p:nvSpPr>
          <p:cNvPr id="19" name="Freeform 18"/>
          <p:cNvSpPr>
            <a:spLocks noChangeAspect="1"/>
          </p:cNvSpPr>
          <p:nvPr userDrawn="1"/>
        </p:nvSpPr>
        <p:spPr>
          <a:xfrm>
            <a:off x="6150829" y="6310800"/>
            <a:ext cx="471429" cy="547200"/>
          </a:xfrm>
          <a:custGeom>
            <a:avLst/>
            <a:gdLst>
              <a:gd name="connsiteX0" fmla="*/ 1286685 w 15203407"/>
              <a:gd name="connsiteY0" fmla="*/ 0 h 17656756"/>
              <a:gd name="connsiteX1" fmla="*/ 8932561 w 15203407"/>
              <a:gd name="connsiteY1" fmla="*/ 0 h 17656756"/>
              <a:gd name="connsiteX2" fmla="*/ 9137985 w 15203407"/>
              <a:gd name="connsiteY2" fmla="*/ 7816 h 17656756"/>
              <a:gd name="connsiteX3" fmla="*/ 10398707 w 15203407"/>
              <a:gd name="connsiteY3" fmla="*/ 949519 h 17656756"/>
              <a:gd name="connsiteX4" fmla="*/ 15012930 w 15203407"/>
              <a:gd name="connsiteY4" fmla="*/ 7295309 h 17656756"/>
              <a:gd name="connsiteX5" fmla="*/ 15195353 w 15203407"/>
              <a:gd name="connsiteY5" fmla="*/ 7817924 h 17656756"/>
              <a:gd name="connsiteX6" fmla="*/ 15202123 w 15203407"/>
              <a:gd name="connsiteY6" fmla="*/ 7983431 h 17656756"/>
              <a:gd name="connsiteX7" fmla="*/ 15201948 w 15203407"/>
              <a:gd name="connsiteY7" fmla="*/ 7990490 h 17656756"/>
              <a:gd name="connsiteX8" fmla="*/ 15203407 w 15203407"/>
              <a:gd name="connsiteY8" fmla="*/ 7992776 h 17656756"/>
              <a:gd name="connsiteX9" fmla="*/ 15196637 w 15203407"/>
              <a:gd name="connsiteY9" fmla="*/ 8193123 h 17656756"/>
              <a:gd name="connsiteX10" fmla="*/ 14960239 w 15203407"/>
              <a:gd name="connsiteY10" fmla="*/ 8717801 h 17656756"/>
              <a:gd name="connsiteX11" fmla="*/ 10441266 w 15203407"/>
              <a:gd name="connsiteY11" fmla="*/ 16526409 h 17656756"/>
              <a:gd name="connsiteX12" fmla="*/ 9139269 w 15203407"/>
              <a:gd name="connsiteY12" fmla="*/ 17647295 h 17656756"/>
              <a:gd name="connsiteX13" fmla="*/ 8933845 w 15203407"/>
              <a:gd name="connsiteY13" fmla="*/ 17656756 h 17656756"/>
              <a:gd name="connsiteX14" fmla="*/ 1287969 w 15203407"/>
              <a:gd name="connsiteY14" fmla="*/ 17656756 h 17656756"/>
              <a:gd name="connsiteX15" fmla="*/ 1061907 w 15203407"/>
              <a:gd name="connsiteY15" fmla="*/ 17641058 h 17656756"/>
              <a:gd name="connsiteX16" fmla="*/ 212577 w 15203407"/>
              <a:gd name="connsiteY16" fmla="*/ 15731295 h 17656756"/>
              <a:gd name="connsiteX17" fmla="*/ 4671092 w 15203407"/>
              <a:gd name="connsiteY17" fmla="*/ 8028962 h 17656756"/>
              <a:gd name="connsiteX18" fmla="*/ 176368 w 15203407"/>
              <a:gd name="connsiteY18" fmla="*/ 1847669 h 17656756"/>
              <a:gd name="connsiteX19" fmla="*/ 1060623 w 15203407"/>
              <a:gd name="connsiteY19" fmla="*/ 12968 h 17656756"/>
              <a:gd name="connsiteX20" fmla="*/ 1286685 w 15203407"/>
              <a:gd name="connsiteY20" fmla="*/ 0 h 17656756"/>
              <a:gd name="connsiteX0" fmla="*/ 1286685 w 15202123"/>
              <a:gd name="connsiteY0" fmla="*/ 0 h 17656756"/>
              <a:gd name="connsiteX1" fmla="*/ 8932561 w 15202123"/>
              <a:gd name="connsiteY1" fmla="*/ 0 h 17656756"/>
              <a:gd name="connsiteX2" fmla="*/ 9137985 w 15202123"/>
              <a:gd name="connsiteY2" fmla="*/ 7816 h 17656756"/>
              <a:gd name="connsiteX3" fmla="*/ 10398707 w 15202123"/>
              <a:gd name="connsiteY3" fmla="*/ 949519 h 17656756"/>
              <a:gd name="connsiteX4" fmla="*/ 15012930 w 15202123"/>
              <a:gd name="connsiteY4" fmla="*/ 7295309 h 17656756"/>
              <a:gd name="connsiteX5" fmla="*/ 15195353 w 15202123"/>
              <a:gd name="connsiteY5" fmla="*/ 7817924 h 17656756"/>
              <a:gd name="connsiteX6" fmla="*/ 15202123 w 15202123"/>
              <a:gd name="connsiteY6" fmla="*/ 7983431 h 17656756"/>
              <a:gd name="connsiteX7" fmla="*/ 15201948 w 15202123"/>
              <a:gd name="connsiteY7" fmla="*/ 7990490 h 17656756"/>
              <a:gd name="connsiteX8" fmla="*/ 15196637 w 15202123"/>
              <a:gd name="connsiteY8" fmla="*/ 8193123 h 17656756"/>
              <a:gd name="connsiteX9" fmla="*/ 14960239 w 15202123"/>
              <a:gd name="connsiteY9" fmla="*/ 8717801 h 17656756"/>
              <a:gd name="connsiteX10" fmla="*/ 10441266 w 15202123"/>
              <a:gd name="connsiteY10" fmla="*/ 16526409 h 17656756"/>
              <a:gd name="connsiteX11" fmla="*/ 9139269 w 15202123"/>
              <a:gd name="connsiteY11" fmla="*/ 17647295 h 17656756"/>
              <a:gd name="connsiteX12" fmla="*/ 8933845 w 15202123"/>
              <a:gd name="connsiteY12" fmla="*/ 17656756 h 17656756"/>
              <a:gd name="connsiteX13" fmla="*/ 1287969 w 15202123"/>
              <a:gd name="connsiteY13" fmla="*/ 17656756 h 17656756"/>
              <a:gd name="connsiteX14" fmla="*/ 1061907 w 15202123"/>
              <a:gd name="connsiteY14" fmla="*/ 17641058 h 17656756"/>
              <a:gd name="connsiteX15" fmla="*/ 212577 w 15202123"/>
              <a:gd name="connsiteY15" fmla="*/ 15731295 h 17656756"/>
              <a:gd name="connsiteX16" fmla="*/ 4671092 w 15202123"/>
              <a:gd name="connsiteY16" fmla="*/ 8028962 h 17656756"/>
              <a:gd name="connsiteX17" fmla="*/ 176368 w 15202123"/>
              <a:gd name="connsiteY17" fmla="*/ 1847669 h 17656756"/>
              <a:gd name="connsiteX18" fmla="*/ 1060623 w 15202123"/>
              <a:gd name="connsiteY18" fmla="*/ 12968 h 17656756"/>
              <a:gd name="connsiteX19" fmla="*/ 1286685 w 15202123"/>
              <a:gd name="connsiteY19" fmla="*/ 0 h 17656756"/>
              <a:gd name="connsiteX0" fmla="*/ 1286685 w 15206623"/>
              <a:gd name="connsiteY0" fmla="*/ 0 h 17656756"/>
              <a:gd name="connsiteX1" fmla="*/ 8932561 w 15206623"/>
              <a:gd name="connsiteY1" fmla="*/ 0 h 17656756"/>
              <a:gd name="connsiteX2" fmla="*/ 9137985 w 15206623"/>
              <a:gd name="connsiteY2" fmla="*/ 7816 h 17656756"/>
              <a:gd name="connsiteX3" fmla="*/ 10398707 w 15206623"/>
              <a:gd name="connsiteY3" fmla="*/ 949519 h 17656756"/>
              <a:gd name="connsiteX4" fmla="*/ 15012930 w 15206623"/>
              <a:gd name="connsiteY4" fmla="*/ 7295309 h 17656756"/>
              <a:gd name="connsiteX5" fmla="*/ 15195353 w 15206623"/>
              <a:gd name="connsiteY5" fmla="*/ 7817924 h 17656756"/>
              <a:gd name="connsiteX6" fmla="*/ 15202123 w 15206623"/>
              <a:gd name="connsiteY6" fmla="*/ 7983431 h 17656756"/>
              <a:gd name="connsiteX7" fmla="*/ 15201948 w 15206623"/>
              <a:gd name="connsiteY7" fmla="*/ 7990490 h 17656756"/>
              <a:gd name="connsiteX8" fmla="*/ 15206623 w 15206623"/>
              <a:gd name="connsiteY8" fmla="*/ 7982497 h 17656756"/>
              <a:gd name="connsiteX9" fmla="*/ 15196637 w 15206623"/>
              <a:gd name="connsiteY9" fmla="*/ 8193123 h 17656756"/>
              <a:gd name="connsiteX10" fmla="*/ 14960239 w 15206623"/>
              <a:gd name="connsiteY10" fmla="*/ 8717801 h 17656756"/>
              <a:gd name="connsiteX11" fmla="*/ 10441266 w 15206623"/>
              <a:gd name="connsiteY11" fmla="*/ 16526409 h 17656756"/>
              <a:gd name="connsiteX12" fmla="*/ 9139269 w 15206623"/>
              <a:gd name="connsiteY12" fmla="*/ 17647295 h 17656756"/>
              <a:gd name="connsiteX13" fmla="*/ 8933845 w 15206623"/>
              <a:gd name="connsiteY13" fmla="*/ 17656756 h 17656756"/>
              <a:gd name="connsiteX14" fmla="*/ 1287969 w 15206623"/>
              <a:gd name="connsiteY14" fmla="*/ 17656756 h 17656756"/>
              <a:gd name="connsiteX15" fmla="*/ 1061907 w 15206623"/>
              <a:gd name="connsiteY15" fmla="*/ 17641058 h 17656756"/>
              <a:gd name="connsiteX16" fmla="*/ 212577 w 15206623"/>
              <a:gd name="connsiteY16" fmla="*/ 15731295 h 17656756"/>
              <a:gd name="connsiteX17" fmla="*/ 4671092 w 15206623"/>
              <a:gd name="connsiteY17" fmla="*/ 8028962 h 17656756"/>
              <a:gd name="connsiteX18" fmla="*/ 176368 w 15206623"/>
              <a:gd name="connsiteY18" fmla="*/ 1847669 h 17656756"/>
              <a:gd name="connsiteX19" fmla="*/ 1060623 w 15206623"/>
              <a:gd name="connsiteY19" fmla="*/ 12968 h 17656756"/>
              <a:gd name="connsiteX20" fmla="*/ 1286685 w 15206623"/>
              <a:gd name="connsiteY20" fmla="*/ 0 h 17656756"/>
              <a:gd name="connsiteX0" fmla="*/ 1286685 w 15202123"/>
              <a:gd name="connsiteY0" fmla="*/ 0 h 17656756"/>
              <a:gd name="connsiteX1" fmla="*/ 8932561 w 15202123"/>
              <a:gd name="connsiteY1" fmla="*/ 0 h 17656756"/>
              <a:gd name="connsiteX2" fmla="*/ 9137985 w 15202123"/>
              <a:gd name="connsiteY2" fmla="*/ 7816 h 17656756"/>
              <a:gd name="connsiteX3" fmla="*/ 10398707 w 15202123"/>
              <a:gd name="connsiteY3" fmla="*/ 949519 h 17656756"/>
              <a:gd name="connsiteX4" fmla="*/ 15012930 w 15202123"/>
              <a:gd name="connsiteY4" fmla="*/ 7295309 h 17656756"/>
              <a:gd name="connsiteX5" fmla="*/ 15195353 w 15202123"/>
              <a:gd name="connsiteY5" fmla="*/ 7817924 h 17656756"/>
              <a:gd name="connsiteX6" fmla="*/ 15202123 w 15202123"/>
              <a:gd name="connsiteY6" fmla="*/ 7983431 h 17656756"/>
              <a:gd name="connsiteX7" fmla="*/ 15201948 w 15202123"/>
              <a:gd name="connsiteY7" fmla="*/ 7990490 h 17656756"/>
              <a:gd name="connsiteX8" fmla="*/ 15196637 w 15202123"/>
              <a:gd name="connsiteY8" fmla="*/ 8193123 h 17656756"/>
              <a:gd name="connsiteX9" fmla="*/ 14960239 w 15202123"/>
              <a:gd name="connsiteY9" fmla="*/ 8717801 h 17656756"/>
              <a:gd name="connsiteX10" fmla="*/ 10441266 w 15202123"/>
              <a:gd name="connsiteY10" fmla="*/ 16526409 h 17656756"/>
              <a:gd name="connsiteX11" fmla="*/ 9139269 w 15202123"/>
              <a:gd name="connsiteY11" fmla="*/ 17647295 h 17656756"/>
              <a:gd name="connsiteX12" fmla="*/ 8933845 w 15202123"/>
              <a:gd name="connsiteY12" fmla="*/ 17656756 h 17656756"/>
              <a:gd name="connsiteX13" fmla="*/ 1287969 w 15202123"/>
              <a:gd name="connsiteY13" fmla="*/ 17656756 h 17656756"/>
              <a:gd name="connsiteX14" fmla="*/ 1061907 w 15202123"/>
              <a:gd name="connsiteY14" fmla="*/ 17641058 h 17656756"/>
              <a:gd name="connsiteX15" fmla="*/ 212577 w 15202123"/>
              <a:gd name="connsiteY15" fmla="*/ 15731295 h 17656756"/>
              <a:gd name="connsiteX16" fmla="*/ 4671092 w 15202123"/>
              <a:gd name="connsiteY16" fmla="*/ 8028962 h 17656756"/>
              <a:gd name="connsiteX17" fmla="*/ 176368 w 15202123"/>
              <a:gd name="connsiteY17" fmla="*/ 1847669 h 17656756"/>
              <a:gd name="connsiteX18" fmla="*/ 1060623 w 15202123"/>
              <a:gd name="connsiteY18" fmla="*/ 12968 h 17656756"/>
              <a:gd name="connsiteX19" fmla="*/ 1286685 w 15202123"/>
              <a:gd name="connsiteY19" fmla="*/ 0 h 17656756"/>
              <a:gd name="connsiteX0" fmla="*/ 1286685 w 15216150"/>
              <a:gd name="connsiteY0" fmla="*/ 0 h 17656756"/>
              <a:gd name="connsiteX1" fmla="*/ 8932561 w 15216150"/>
              <a:gd name="connsiteY1" fmla="*/ 0 h 17656756"/>
              <a:gd name="connsiteX2" fmla="*/ 9137985 w 15216150"/>
              <a:gd name="connsiteY2" fmla="*/ 7816 h 17656756"/>
              <a:gd name="connsiteX3" fmla="*/ 10398707 w 15216150"/>
              <a:gd name="connsiteY3" fmla="*/ 949519 h 17656756"/>
              <a:gd name="connsiteX4" fmla="*/ 15012930 w 15216150"/>
              <a:gd name="connsiteY4" fmla="*/ 7295309 h 17656756"/>
              <a:gd name="connsiteX5" fmla="*/ 15195353 w 15216150"/>
              <a:gd name="connsiteY5" fmla="*/ 7817924 h 17656756"/>
              <a:gd name="connsiteX6" fmla="*/ 15202123 w 15216150"/>
              <a:gd name="connsiteY6" fmla="*/ 7983431 h 17656756"/>
              <a:gd name="connsiteX7" fmla="*/ 15196637 w 15216150"/>
              <a:gd name="connsiteY7" fmla="*/ 8193123 h 17656756"/>
              <a:gd name="connsiteX8" fmla="*/ 14960239 w 15216150"/>
              <a:gd name="connsiteY8" fmla="*/ 8717801 h 17656756"/>
              <a:gd name="connsiteX9" fmla="*/ 10441266 w 15216150"/>
              <a:gd name="connsiteY9" fmla="*/ 16526409 h 17656756"/>
              <a:gd name="connsiteX10" fmla="*/ 9139269 w 15216150"/>
              <a:gd name="connsiteY10" fmla="*/ 17647295 h 17656756"/>
              <a:gd name="connsiteX11" fmla="*/ 8933845 w 15216150"/>
              <a:gd name="connsiteY11" fmla="*/ 17656756 h 17656756"/>
              <a:gd name="connsiteX12" fmla="*/ 1287969 w 15216150"/>
              <a:gd name="connsiteY12" fmla="*/ 17656756 h 17656756"/>
              <a:gd name="connsiteX13" fmla="*/ 1061907 w 15216150"/>
              <a:gd name="connsiteY13" fmla="*/ 17641058 h 17656756"/>
              <a:gd name="connsiteX14" fmla="*/ 212577 w 15216150"/>
              <a:gd name="connsiteY14" fmla="*/ 15731295 h 17656756"/>
              <a:gd name="connsiteX15" fmla="*/ 4671092 w 15216150"/>
              <a:gd name="connsiteY15" fmla="*/ 8028962 h 17656756"/>
              <a:gd name="connsiteX16" fmla="*/ 176368 w 15216150"/>
              <a:gd name="connsiteY16" fmla="*/ 1847669 h 17656756"/>
              <a:gd name="connsiteX17" fmla="*/ 1060623 w 15216150"/>
              <a:gd name="connsiteY17" fmla="*/ 12968 h 17656756"/>
              <a:gd name="connsiteX18" fmla="*/ 1286685 w 15216150"/>
              <a:gd name="connsiteY18" fmla="*/ 0 h 17656756"/>
              <a:gd name="connsiteX0" fmla="*/ 1286685 w 15222336"/>
              <a:gd name="connsiteY0" fmla="*/ 0 h 17656756"/>
              <a:gd name="connsiteX1" fmla="*/ 8932561 w 15222336"/>
              <a:gd name="connsiteY1" fmla="*/ 0 h 17656756"/>
              <a:gd name="connsiteX2" fmla="*/ 9137985 w 15222336"/>
              <a:gd name="connsiteY2" fmla="*/ 7816 h 17656756"/>
              <a:gd name="connsiteX3" fmla="*/ 10398707 w 15222336"/>
              <a:gd name="connsiteY3" fmla="*/ 949519 h 17656756"/>
              <a:gd name="connsiteX4" fmla="*/ 15012930 w 15222336"/>
              <a:gd name="connsiteY4" fmla="*/ 7295309 h 17656756"/>
              <a:gd name="connsiteX5" fmla="*/ 15195353 w 15222336"/>
              <a:gd name="connsiteY5" fmla="*/ 7817924 h 17656756"/>
              <a:gd name="connsiteX6" fmla="*/ 15196637 w 15222336"/>
              <a:gd name="connsiteY6" fmla="*/ 8193123 h 17656756"/>
              <a:gd name="connsiteX7" fmla="*/ 14960239 w 15222336"/>
              <a:gd name="connsiteY7" fmla="*/ 8717801 h 17656756"/>
              <a:gd name="connsiteX8" fmla="*/ 10441266 w 15222336"/>
              <a:gd name="connsiteY8" fmla="*/ 16526409 h 17656756"/>
              <a:gd name="connsiteX9" fmla="*/ 9139269 w 15222336"/>
              <a:gd name="connsiteY9" fmla="*/ 17647295 h 17656756"/>
              <a:gd name="connsiteX10" fmla="*/ 8933845 w 15222336"/>
              <a:gd name="connsiteY10" fmla="*/ 17656756 h 17656756"/>
              <a:gd name="connsiteX11" fmla="*/ 1287969 w 15222336"/>
              <a:gd name="connsiteY11" fmla="*/ 17656756 h 17656756"/>
              <a:gd name="connsiteX12" fmla="*/ 1061907 w 15222336"/>
              <a:gd name="connsiteY12" fmla="*/ 17641058 h 17656756"/>
              <a:gd name="connsiteX13" fmla="*/ 212577 w 15222336"/>
              <a:gd name="connsiteY13" fmla="*/ 15731295 h 17656756"/>
              <a:gd name="connsiteX14" fmla="*/ 4671092 w 15222336"/>
              <a:gd name="connsiteY14" fmla="*/ 8028962 h 17656756"/>
              <a:gd name="connsiteX15" fmla="*/ 176368 w 15222336"/>
              <a:gd name="connsiteY15" fmla="*/ 1847669 h 17656756"/>
              <a:gd name="connsiteX16" fmla="*/ 1060623 w 15222336"/>
              <a:gd name="connsiteY16" fmla="*/ 12968 h 17656756"/>
              <a:gd name="connsiteX17" fmla="*/ 1286685 w 15222336"/>
              <a:gd name="connsiteY17" fmla="*/ 0 h 17656756"/>
              <a:gd name="connsiteX0" fmla="*/ 1286685 w 15216434"/>
              <a:gd name="connsiteY0" fmla="*/ 0 h 17656756"/>
              <a:gd name="connsiteX1" fmla="*/ 8932561 w 15216434"/>
              <a:gd name="connsiteY1" fmla="*/ 0 h 17656756"/>
              <a:gd name="connsiteX2" fmla="*/ 9137985 w 15216434"/>
              <a:gd name="connsiteY2" fmla="*/ 7816 h 17656756"/>
              <a:gd name="connsiteX3" fmla="*/ 10398707 w 15216434"/>
              <a:gd name="connsiteY3" fmla="*/ 949519 h 17656756"/>
              <a:gd name="connsiteX4" fmla="*/ 15012930 w 15216434"/>
              <a:gd name="connsiteY4" fmla="*/ 7295309 h 17656756"/>
              <a:gd name="connsiteX5" fmla="*/ 15195353 w 15216434"/>
              <a:gd name="connsiteY5" fmla="*/ 7817924 h 17656756"/>
              <a:gd name="connsiteX6" fmla="*/ 15184730 w 15216434"/>
              <a:gd name="connsiteY6" fmla="*/ 8205029 h 17656756"/>
              <a:gd name="connsiteX7" fmla="*/ 14960239 w 15216434"/>
              <a:gd name="connsiteY7" fmla="*/ 8717801 h 17656756"/>
              <a:gd name="connsiteX8" fmla="*/ 10441266 w 15216434"/>
              <a:gd name="connsiteY8" fmla="*/ 16526409 h 17656756"/>
              <a:gd name="connsiteX9" fmla="*/ 9139269 w 15216434"/>
              <a:gd name="connsiteY9" fmla="*/ 17647295 h 17656756"/>
              <a:gd name="connsiteX10" fmla="*/ 8933845 w 15216434"/>
              <a:gd name="connsiteY10" fmla="*/ 17656756 h 17656756"/>
              <a:gd name="connsiteX11" fmla="*/ 1287969 w 15216434"/>
              <a:gd name="connsiteY11" fmla="*/ 17656756 h 17656756"/>
              <a:gd name="connsiteX12" fmla="*/ 1061907 w 15216434"/>
              <a:gd name="connsiteY12" fmla="*/ 17641058 h 17656756"/>
              <a:gd name="connsiteX13" fmla="*/ 212577 w 15216434"/>
              <a:gd name="connsiteY13" fmla="*/ 15731295 h 17656756"/>
              <a:gd name="connsiteX14" fmla="*/ 4671092 w 15216434"/>
              <a:gd name="connsiteY14" fmla="*/ 8028962 h 17656756"/>
              <a:gd name="connsiteX15" fmla="*/ 176368 w 15216434"/>
              <a:gd name="connsiteY15" fmla="*/ 1847669 h 17656756"/>
              <a:gd name="connsiteX16" fmla="*/ 1060623 w 15216434"/>
              <a:gd name="connsiteY16" fmla="*/ 12968 h 17656756"/>
              <a:gd name="connsiteX17" fmla="*/ 1286685 w 15216434"/>
              <a:gd name="connsiteY17" fmla="*/ 0 h 17656756"/>
              <a:gd name="connsiteX0" fmla="*/ 1286685 w 15214496"/>
              <a:gd name="connsiteY0" fmla="*/ 0 h 17656756"/>
              <a:gd name="connsiteX1" fmla="*/ 8932561 w 15214496"/>
              <a:gd name="connsiteY1" fmla="*/ 0 h 17656756"/>
              <a:gd name="connsiteX2" fmla="*/ 9137985 w 15214496"/>
              <a:gd name="connsiteY2" fmla="*/ 7816 h 17656756"/>
              <a:gd name="connsiteX3" fmla="*/ 10398707 w 15214496"/>
              <a:gd name="connsiteY3" fmla="*/ 949519 h 17656756"/>
              <a:gd name="connsiteX4" fmla="*/ 15012930 w 15214496"/>
              <a:gd name="connsiteY4" fmla="*/ 7295309 h 17656756"/>
              <a:gd name="connsiteX5" fmla="*/ 15195353 w 15214496"/>
              <a:gd name="connsiteY5" fmla="*/ 7817924 h 17656756"/>
              <a:gd name="connsiteX6" fmla="*/ 15179967 w 15214496"/>
              <a:gd name="connsiteY6" fmla="*/ 8205029 h 17656756"/>
              <a:gd name="connsiteX7" fmla="*/ 14960239 w 15214496"/>
              <a:gd name="connsiteY7" fmla="*/ 8717801 h 17656756"/>
              <a:gd name="connsiteX8" fmla="*/ 10441266 w 15214496"/>
              <a:gd name="connsiteY8" fmla="*/ 16526409 h 17656756"/>
              <a:gd name="connsiteX9" fmla="*/ 9139269 w 15214496"/>
              <a:gd name="connsiteY9" fmla="*/ 17647295 h 17656756"/>
              <a:gd name="connsiteX10" fmla="*/ 8933845 w 15214496"/>
              <a:gd name="connsiteY10" fmla="*/ 17656756 h 17656756"/>
              <a:gd name="connsiteX11" fmla="*/ 1287969 w 15214496"/>
              <a:gd name="connsiteY11" fmla="*/ 17656756 h 17656756"/>
              <a:gd name="connsiteX12" fmla="*/ 1061907 w 15214496"/>
              <a:gd name="connsiteY12" fmla="*/ 17641058 h 17656756"/>
              <a:gd name="connsiteX13" fmla="*/ 212577 w 15214496"/>
              <a:gd name="connsiteY13" fmla="*/ 15731295 h 17656756"/>
              <a:gd name="connsiteX14" fmla="*/ 4671092 w 15214496"/>
              <a:gd name="connsiteY14" fmla="*/ 8028962 h 17656756"/>
              <a:gd name="connsiteX15" fmla="*/ 176368 w 15214496"/>
              <a:gd name="connsiteY15" fmla="*/ 1847669 h 17656756"/>
              <a:gd name="connsiteX16" fmla="*/ 1060623 w 15214496"/>
              <a:gd name="connsiteY16" fmla="*/ 12968 h 17656756"/>
              <a:gd name="connsiteX17" fmla="*/ 1286685 w 15214496"/>
              <a:gd name="connsiteY17" fmla="*/ 0 h 17656756"/>
              <a:gd name="connsiteX0" fmla="*/ 1286685 w 15383055"/>
              <a:gd name="connsiteY0" fmla="*/ 0 h 17656756"/>
              <a:gd name="connsiteX1" fmla="*/ 8932561 w 15383055"/>
              <a:gd name="connsiteY1" fmla="*/ 0 h 17656756"/>
              <a:gd name="connsiteX2" fmla="*/ 9137985 w 15383055"/>
              <a:gd name="connsiteY2" fmla="*/ 7816 h 17656756"/>
              <a:gd name="connsiteX3" fmla="*/ 10398707 w 15383055"/>
              <a:gd name="connsiteY3" fmla="*/ 949519 h 17656756"/>
              <a:gd name="connsiteX4" fmla="*/ 15012930 w 15383055"/>
              <a:gd name="connsiteY4" fmla="*/ 7295309 h 17656756"/>
              <a:gd name="connsiteX5" fmla="*/ 15195353 w 15383055"/>
              <a:gd name="connsiteY5" fmla="*/ 7817924 h 17656756"/>
              <a:gd name="connsiteX6" fmla="*/ 14960239 w 15383055"/>
              <a:gd name="connsiteY6" fmla="*/ 8717801 h 17656756"/>
              <a:gd name="connsiteX7" fmla="*/ 10441266 w 15383055"/>
              <a:gd name="connsiteY7" fmla="*/ 16526409 h 17656756"/>
              <a:gd name="connsiteX8" fmla="*/ 9139269 w 15383055"/>
              <a:gd name="connsiteY8" fmla="*/ 17647295 h 17656756"/>
              <a:gd name="connsiteX9" fmla="*/ 8933845 w 15383055"/>
              <a:gd name="connsiteY9" fmla="*/ 17656756 h 17656756"/>
              <a:gd name="connsiteX10" fmla="*/ 1287969 w 15383055"/>
              <a:gd name="connsiteY10" fmla="*/ 17656756 h 17656756"/>
              <a:gd name="connsiteX11" fmla="*/ 1061907 w 15383055"/>
              <a:gd name="connsiteY11" fmla="*/ 17641058 h 17656756"/>
              <a:gd name="connsiteX12" fmla="*/ 212577 w 15383055"/>
              <a:gd name="connsiteY12" fmla="*/ 15731295 h 17656756"/>
              <a:gd name="connsiteX13" fmla="*/ 4671092 w 15383055"/>
              <a:gd name="connsiteY13" fmla="*/ 8028962 h 17656756"/>
              <a:gd name="connsiteX14" fmla="*/ 176368 w 15383055"/>
              <a:gd name="connsiteY14" fmla="*/ 1847669 h 17656756"/>
              <a:gd name="connsiteX15" fmla="*/ 1060623 w 15383055"/>
              <a:gd name="connsiteY15" fmla="*/ 12968 h 17656756"/>
              <a:gd name="connsiteX16" fmla="*/ 1286685 w 15383055"/>
              <a:gd name="connsiteY16" fmla="*/ 0 h 17656756"/>
              <a:gd name="connsiteX0" fmla="*/ 1286685 w 15558070"/>
              <a:gd name="connsiteY0" fmla="*/ 0 h 17656756"/>
              <a:gd name="connsiteX1" fmla="*/ 8932561 w 15558070"/>
              <a:gd name="connsiteY1" fmla="*/ 0 h 17656756"/>
              <a:gd name="connsiteX2" fmla="*/ 9137985 w 15558070"/>
              <a:gd name="connsiteY2" fmla="*/ 7816 h 17656756"/>
              <a:gd name="connsiteX3" fmla="*/ 10398707 w 15558070"/>
              <a:gd name="connsiteY3" fmla="*/ 949519 h 17656756"/>
              <a:gd name="connsiteX4" fmla="*/ 15012930 w 15558070"/>
              <a:gd name="connsiteY4" fmla="*/ 7295309 h 17656756"/>
              <a:gd name="connsiteX5" fmla="*/ 14960239 w 15558070"/>
              <a:gd name="connsiteY5" fmla="*/ 8717801 h 17656756"/>
              <a:gd name="connsiteX6" fmla="*/ 10441266 w 15558070"/>
              <a:gd name="connsiteY6" fmla="*/ 16526409 h 17656756"/>
              <a:gd name="connsiteX7" fmla="*/ 9139269 w 15558070"/>
              <a:gd name="connsiteY7" fmla="*/ 17647295 h 17656756"/>
              <a:gd name="connsiteX8" fmla="*/ 8933845 w 15558070"/>
              <a:gd name="connsiteY8" fmla="*/ 17656756 h 17656756"/>
              <a:gd name="connsiteX9" fmla="*/ 1287969 w 15558070"/>
              <a:gd name="connsiteY9" fmla="*/ 17656756 h 17656756"/>
              <a:gd name="connsiteX10" fmla="*/ 1061907 w 15558070"/>
              <a:gd name="connsiteY10" fmla="*/ 17641058 h 17656756"/>
              <a:gd name="connsiteX11" fmla="*/ 212577 w 15558070"/>
              <a:gd name="connsiteY11" fmla="*/ 15731295 h 17656756"/>
              <a:gd name="connsiteX12" fmla="*/ 4671092 w 15558070"/>
              <a:gd name="connsiteY12" fmla="*/ 8028962 h 17656756"/>
              <a:gd name="connsiteX13" fmla="*/ 176368 w 15558070"/>
              <a:gd name="connsiteY13" fmla="*/ 1847669 h 17656756"/>
              <a:gd name="connsiteX14" fmla="*/ 1060623 w 15558070"/>
              <a:gd name="connsiteY14" fmla="*/ 12968 h 17656756"/>
              <a:gd name="connsiteX15" fmla="*/ 1286685 w 15558070"/>
              <a:gd name="connsiteY15" fmla="*/ 0 h 17656756"/>
              <a:gd name="connsiteX0" fmla="*/ 1286685 w 15416912"/>
              <a:gd name="connsiteY0" fmla="*/ 0 h 17656756"/>
              <a:gd name="connsiteX1" fmla="*/ 8932561 w 15416912"/>
              <a:gd name="connsiteY1" fmla="*/ 0 h 17656756"/>
              <a:gd name="connsiteX2" fmla="*/ 9137985 w 15416912"/>
              <a:gd name="connsiteY2" fmla="*/ 7816 h 17656756"/>
              <a:gd name="connsiteX3" fmla="*/ 10398707 w 15416912"/>
              <a:gd name="connsiteY3" fmla="*/ 949519 h 17656756"/>
              <a:gd name="connsiteX4" fmla="*/ 15012930 w 15416912"/>
              <a:gd name="connsiteY4" fmla="*/ 7295309 h 17656756"/>
              <a:gd name="connsiteX5" fmla="*/ 14960239 w 15416912"/>
              <a:gd name="connsiteY5" fmla="*/ 8717801 h 17656756"/>
              <a:gd name="connsiteX6" fmla="*/ 10441266 w 15416912"/>
              <a:gd name="connsiteY6" fmla="*/ 16526409 h 17656756"/>
              <a:gd name="connsiteX7" fmla="*/ 9139269 w 15416912"/>
              <a:gd name="connsiteY7" fmla="*/ 17647295 h 17656756"/>
              <a:gd name="connsiteX8" fmla="*/ 8933845 w 15416912"/>
              <a:gd name="connsiteY8" fmla="*/ 17656756 h 17656756"/>
              <a:gd name="connsiteX9" fmla="*/ 1287969 w 15416912"/>
              <a:gd name="connsiteY9" fmla="*/ 17656756 h 17656756"/>
              <a:gd name="connsiteX10" fmla="*/ 1061907 w 15416912"/>
              <a:gd name="connsiteY10" fmla="*/ 17641058 h 17656756"/>
              <a:gd name="connsiteX11" fmla="*/ 212577 w 15416912"/>
              <a:gd name="connsiteY11" fmla="*/ 15731295 h 17656756"/>
              <a:gd name="connsiteX12" fmla="*/ 4671092 w 15416912"/>
              <a:gd name="connsiteY12" fmla="*/ 8028962 h 17656756"/>
              <a:gd name="connsiteX13" fmla="*/ 176368 w 15416912"/>
              <a:gd name="connsiteY13" fmla="*/ 1847669 h 17656756"/>
              <a:gd name="connsiteX14" fmla="*/ 1060623 w 15416912"/>
              <a:gd name="connsiteY14" fmla="*/ 12968 h 17656756"/>
              <a:gd name="connsiteX15" fmla="*/ 1286685 w 15416912"/>
              <a:gd name="connsiteY15" fmla="*/ 0 h 17656756"/>
              <a:gd name="connsiteX0" fmla="*/ 1286685 w 15221660"/>
              <a:gd name="connsiteY0" fmla="*/ 0 h 17656756"/>
              <a:gd name="connsiteX1" fmla="*/ 8932561 w 15221660"/>
              <a:gd name="connsiteY1" fmla="*/ 0 h 17656756"/>
              <a:gd name="connsiteX2" fmla="*/ 9137985 w 15221660"/>
              <a:gd name="connsiteY2" fmla="*/ 7816 h 17656756"/>
              <a:gd name="connsiteX3" fmla="*/ 10398707 w 15221660"/>
              <a:gd name="connsiteY3" fmla="*/ 949519 h 17656756"/>
              <a:gd name="connsiteX4" fmla="*/ 15012930 w 15221660"/>
              <a:gd name="connsiteY4" fmla="*/ 7295309 h 17656756"/>
              <a:gd name="connsiteX5" fmla="*/ 14960239 w 15221660"/>
              <a:gd name="connsiteY5" fmla="*/ 8717801 h 17656756"/>
              <a:gd name="connsiteX6" fmla="*/ 10441266 w 15221660"/>
              <a:gd name="connsiteY6" fmla="*/ 16526409 h 17656756"/>
              <a:gd name="connsiteX7" fmla="*/ 9139269 w 15221660"/>
              <a:gd name="connsiteY7" fmla="*/ 17647295 h 17656756"/>
              <a:gd name="connsiteX8" fmla="*/ 8933845 w 15221660"/>
              <a:gd name="connsiteY8" fmla="*/ 17656756 h 17656756"/>
              <a:gd name="connsiteX9" fmla="*/ 1287969 w 15221660"/>
              <a:gd name="connsiteY9" fmla="*/ 17656756 h 17656756"/>
              <a:gd name="connsiteX10" fmla="*/ 1061907 w 15221660"/>
              <a:gd name="connsiteY10" fmla="*/ 17641058 h 17656756"/>
              <a:gd name="connsiteX11" fmla="*/ 212577 w 15221660"/>
              <a:gd name="connsiteY11" fmla="*/ 15731295 h 17656756"/>
              <a:gd name="connsiteX12" fmla="*/ 4671092 w 15221660"/>
              <a:gd name="connsiteY12" fmla="*/ 8028962 h 17656756"/>
              <a:gd name="connsiteX13" fmla="*/ 176368 w 15221660"/>
              <a:gd name="connsiteY13" fmla="*/ 1847669 h 17656756"/>
              <a:gd name="connsiteX14" fmla="*/ 1060623 w 15221660"/>
              <a:gd name="connsiteY14" fmla="*/ 12968 h 17656756"/>
              <a:gd name="connsiteX15" fmla="*/ 1286685 w 15221660"/>
              <a:gd name="connsiteY15" fmla="*/ 0 h 17656756"/>
              <a:gd name="connsiteX0" fmla="*/ 1286685 w 15217515"/>
              <a:gd name="connsiteY0" fmla="*/ 0 h 17656756"/>
              <a:gd name="connsiteX1" fmla="*/ 8932561 w 15217515"/>
              <a:gd name="connsiteY1" fmla="*/ 0 h 17656756"/>
              <a:gd name="connsiteX2" fmla="*/ 9137985 w 15217515"/>
              <a:gd name="connsiteY2" fmla="*/ 7816 h 17656756"/>
              <a:gd name="connsiteX3" fmla="*/ 10398707 w 15217515"/>
              <a:gd name="connsiteY3" fmla="*/ 949519 h 17656756"/>
              <a:gd name="connsiteX4" fmla="*/ 15012930 w 15217515"/>
              <a:gd name="connsiteY4" fmla="*/ 7295309 h 17656756"/>
              <a:gd name="connsiteX5" fmla="*/ 14960239 w 15217515"/>
              <a:gd name="connsiteY5" fmla="*/ 8717801 h 17656756"/>
              <a:gd name="connsiteX6" fmla="*/ 10441266 w 15217515"/>
              <a:gd name="connsiteY6" fmla="*/ 16526409 h 17656756"/>
              <a:gd name="connsiteX7" fmla="*/ 9139269 w 15217515"/>
              <a:gd name="connsiteY7" fmla="*/ 17647295 h 17656756"/>
              <a:gd name="connsiteX8" fmla="*/ 8933845 w 15217515"/>
              <a:gd name="connsiteY8" fmla="*/ 17656756 h 17656756"/>
              <a:gd name="connsiteX9" fmla="*/ 1287969 w 15217515"/>
              <a:gd name="connsiteY9" fmla="*/ 17656756 h 17656756"/>
              <a:gd name="connsiteX10" fmla="*/ 1061907 w 15217515"/>
              <a:gd name="connsiteY10" fmla="*/ 17641058 h 17656756"/>
              <a:gd name="connsiteX11" fmla="*/ 212577 w 15217515"/>
              <a:gd name="connsiteY11" fmla="*/ 15731295 h 17656756"/>
              <a:gd name="connsiteX12" fmla="*/ 4671092 w 15217515"/>
              <a:gd name="connsiteY12" fmla="*/ 8028962 h 17656756"/>
              <a:gd name="connsiteX13" fmla="*/ 176368 w 15217515"/>
              <a:gd name="connsiteY13" fmla="*/ 1847669 h 17656756"/>
              <a:gd name="connsiteX14" fmla="*/ 1060623 w 15217515"/>
              <a:gd name="connsiteY14" fmla="*/ 12968 h 17656756"/>
              <a:gd name="connsiteX15" fmla="*/ 1286685 w 15217515"/>
              <a:gd name="connsiteY15" fmla="*/ 0 h 17656756"/>
              <a:gd name="connsiteX0" fmla="*/ 1286685 w 15211821"/>
              <a:gd name="connsiteY0" fmla="*/ 0 h 17656756"/>
              <a:gd name="connsiteX1" fmla="*/ 8932561 w 15211821"/>
              <a:gd name="connsiteY1" fmla="*/ 0 h 17656756"/>
              <a:gd name="connsiteX2" fmla="*/ 9137985 w 15211821"/>
              <a:gd name="connsiteY2" fmla="*/ 7816 h 17656756"/>
              <a:gd name="connsiteX3" fmla="*/ 10398707 w 15211821"/>
              <a:gd name="connsiteY3" fmla="*/ 949519 h 17656756"/>
              <a:gd name="connsiteX4" fmla="*/ 15012930 w 15211821"/>
              <a:gd name="connsiteY4" fmla="*/ 7295309 h 17656756"/>
              <a:gd name="connsiteX5" fmla="*/ 14960239 w 15211821"/>
              <a:gd name="connsiteY5" fmla="*/ 8717801 h 17656756"/>
              <a:gd name="connsiteX6" fmla="*/ 10441266 w 15211821"/>
              <a:gd name="connsiteY6" fmla="*/ 16526409 h 17656756"/>
              <a:gd name="connsiteX7" fmla="*/ 9139269 w 15211821"/>
              <a:gd name="connsiteY7" fmla="*/ 17647295 h 17656756"/>
              <a:gd name="connsiteX8" fmla="*/ 8933845 w 15211821"/>
              <a:gd name="connsiteY8" fmla="*/ 17656756 h 17656756"/>
              <a:gd name="connsiteX9" fmla="*/ 1287969 w 15211821"/>
              <a:gd name="connsiteY9" fmla="*/ 17656756 h 17656756"/>
              <a:gd name="connsiteX10" fmla="*/ 1061907 w 15211821"/>
              <a:gd name="connsiteY10" fmla="*/ 17641058 h 17656756"/>
              <a:gd name="connsiteX11" fmla="*/ 212577 w 15211821"/>
              <a:gd name="connsiteY11" fmla="*/ 15731295 h 17656756"/>
              <a:gd name="connsiteX12" fmla="*/ 4671092 w 15211821"/>
              <a:gd name="connsiteY12" fmla="*/ 8028962 h 17656756"/>
              <a:gd name="connsiteX13" fmla="*/ 176368 w 15211821"/>
              <a:gd name="connsiteY13" fmla="*/ 1847669 h 17656756"/>
              <a:gd name="connsiteX14" fmla="*/ 1060623 w 15211821"/>
              <a:gd name="connsiteY14" fmla="*/ 12968 h 17656756"/>
              <a:gd name="connsiteX15" fmla="*/ 1286685 w 15211821"/>
              <a:gd name="connsiteY15" fmla="*/ 0 h 17656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211821" h="17656756">
                <a:moveTo>
                  <a:pt x="1286685" y="0"/>
                </a:moveTo>
                <a:lnTo>
                  <a:pt x="8932561" y="0"/>
                </a:lnTo>
                <a:lnTo>
                  <a:pt x="9137985" y="7816"/>
                </a:lnTo>
                <a:cubicBezTo>
                  <a:pt x="9870162" y="58221"/>
                  <a:pt x="10077747" y="487433"/>
                  <a:pt x="10398707" y="949519"/>
                </a:cubicBezTo>
                <a:lnTo>
                  <a:pt x="15012930" y="7295309"/>
                </a:lnTo>
                <a:cubicBezTo>
                  <a:pt x="15296935" y="7720867"/>
                  <a:pt x="15274508" y="8150834"/>
                  <a:pt x="14960239" y="8717801"/>
                </a:cubicBezTo>
                <a:lnTo>
                  <a:pt x="10441266" y="16526409"/>
                </a:lnTo>
                <a:cubicBezTo>
                  <a:pt x="10120306" y="17085766"/>
                  <a:pt x="9871446" y="17586279"/>
                  <a:pt x="9139269" y="17647295"/>
                </a:cubicBezTo>
                <a:lnTo>
                  <a:pt x="8933845" y="17656756"/>
                </a:lnTo>
                <a:lnTo>
                  <a:pt x="1287969" y="17656756"/>
                </a:lnTo>
                <a:cubicBezTo>
                  <a:pt x="1245952" y="17653445"/>
                  <a:pt x="1153930" y="17655899"/>
                  <a:pt x="1061907" y="17641058"/>
                </a:cubicBezTo>
                <a:cubicBezTo>
                  <a:pt x="310936" y="17564010"/>
                  <a:pt x="-333427" y="16712875"/>
                  <a:pt x="212577" y="15731295"/>
                </a:cubicBezTo>
                <a:lnTo>
                  <a:pt x="4671092" y="8028962"/>
                </a:lnTo>
                <a:lnTo>
                  <a:pt x="176368" y="1847669"/>
                </a:lnTo>
                <a:cubicBezTo>
                  <a:pt x="-318836" y="1018424"/>
                  <a:pt x="309652" y="76618"/>
                  <a:pt x="1060623" y="12968"/>
                </a:cubicBezTo>
                <a:cubicBezTo>
                  <a:pt x="1152646" y="708"/>
                  <a:pt x="1244668" y="2735"/>
                  <a:pt x="128668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223" dirty="0"/>
          </a:p>
        </p:txBody>
      </p:sp>
      <p:sp>
        <p:nvSpPr>
          <p:cNvPr id="20" name="Freeform 19"/>
          <p:cNvSpPr>
            <a:spLocks noChangeAspect="1"/>
          </p:cNvSpPr>
          <p:nvPr userDrawn="1"/>
        </p:nvSpPr>
        <p:spPr>
          <a:xfrm>
            <a:off x="5740402" y="6310800"/>
            <a:ext cx="471429" cy="547200"/>
          </a:xfrm>
          <a:custGeom>
            <a:avLst/>
            <a:gdLst>
              <a:gd name="connsiteX0" fmla="*/ 1286685 w 15203407"/>
              <a:gd name="connsiteY0" fmla="*/ 0 h 17656756"/>
              <a:gd name="connsiteX1" fmla="*/ 8932561 w 15203407"/>
              <a:gd name="connsiteY1" fmla="*/ 0 h 17656756"/>
              <a:gd name="connsiteX2" fmla="*/ 9137985 w 15203407"/>
              <a:gd name="connsiteY2" fmla="*/ 7816 h 17656756"/>
              <a:gd name="connsiteX3" fmla="*/ 10398707 w 15203407"/>
              <a:gd name="connsiteY3" fmla="*/ 949519 h 17656756"/>
              <a:gd name="connsiteX4" fmla="*/ 15012930 w 15203407"/>
              <a:gd name="connsiteY4" fmla="*/ 7295309 h 17656756"/>
              <a:gd name="connsiteX5" fmla="*/ 15195353 w 15203407"/>
              <a:gd name="connsiteY5" fmla="*/ 7817924 h 17656756"/>
              <a:gd name="connsiteX6" fmla="*/ 15202123 w 15203407"/>
              <a:gd name="connsiteY6" fmla="*/ 7983431 h 17656756"/>
              <a:gd name="connsiteX7" fmla="*/ 15201948 w 15203407"/>
              <a:gd name="connsiteY7" fmla="*/ 7990490 h 17656756"/>
              <a:gd name="connsiteX8" fmla="*/ 15203407 w 15203407"/>
              <a:gd name="connsiteY8" fmla="*/ 7992776 h 17656756"/>
              <a:gd name="connsiteX9" fmla="*/ 15196637 w 15203407"/>
              <a:gd name="connsiteY9" fmla="*/ 8193123 h 17656756"/>
              <a:gd name="connsiteX10" fmla="*/ 14960239 w 15203407"/>
              <a:gd name="connsiteY10" fmla="*/ 8717801 h 17656756"/>
              <a:gd name="connsiteX11" fmla="*/ 10441266 w 15203407"/>
              <a:gd name="connsiteY11" fmla="*/ 16526409 h 17656756"/>
              <a:gd name="connsiteX12" fmla="*/ 9139269 w 15203407"/>
              <a:gd name="connsiteY12" fmla="*/ 17647295 h 17656756"/>
              <a:gd name="connsiteX13" fmla="*/ 8933845 w 15203407"/>
              <a:gd name="connsiteY13" fmla="*/ 17656756 h 17656756"/>
              <a:gd name="connsiteX14" fmla="*/ 1287969 w 15203407"/>
              <a:gd name="connsiteY14" fmla="*/ 17656756 h 17656756"/>
              <a:gd name="connsiteX15" fmla="*/ 1061907 w 15203407"/>
              <a:gd name="connsiteY15" fmla="*/ 17641058 h 17656756"/>
              <a:gd name="connsiteX16" fmla="*/ 212577 w 15203407"/>
              <a:gd name="connsiteY16" fmla="*/ 15731295 h 17656756"/>
              <a:gd name="connsiteX17" fmla="*/ 4671092 w 15203407"/>
              <a:gd name="connsiteY17" fmla="*/ 8028962 h 17656756"/>
              <a:gd name="connsiteX18" fmla="*/ 176368 w 15203407"/>
              <a:gd name="connsiteY18" fmla="*/ 1847669 h 17656756"/>
              <a:gd name="connsiteX19" fmla="*/ 1060623 w 15203407"/>
              <a:gd name="connsiteY19" fmla="*/ 12968 h 17656756"/>
              <a:gd name="connsiteX20" fmla="*/ 1286685 w 15203407"/>
              <a:gd name="connsiteY20" fmla="*/ 0 h 17656756"/>
              <a:gd name="connsiteX0" fmla="*/ 1286685 w 15202123"/>
              <a:gd name="connsiteY0" fmla="*/ 0 h 17656756"/>
              <a:gd name="connsiteX1" fmla="*/ 8932561 w 15202123"/>
              <a:gd name="connsiteY1" fmla="*/ 0 h 17656756"/>
              <a:gd name="connsiteX2" fmla="*/ 9137985 w 15202123"/>
              <a:gd name="connsiteY2" fmla="*/ 7816 h 17656756"/>
              <a:gd name="connsiteX3" fmla="*/ 10398707 w 15202123"/>
              <a:gd name="connsiteY3" fmla="*/ 949519 h 17656756"/>
              <a:gd name="connsiteX4" fmla="*/ 15012930 w 15202123"/>
              <a:gd name="connsiteY4" fmla="*/ 7295309 h 17656756"/>
              <a:gd name="connsiteX5" fmla="*/ 15195353 w 15202123"/>
              <a:gd name="connsiteY5" fmla="*/ 7817924 h 17656756"/>
              <a:gd name="connsiteX6" fmla="*/ 15202123 w 15202123"/>
              <a:gd name="connsiteY6" fmla="*/ 7983431 h 17656756"/>
              <a:gd name="connsiteX7" fmla="*/ 15201948 w 15202123"/>
              <a:gd name="connsiteY7" fmla="*/ 7990490 h 17656756"/>
              <a:gd name="connsiteX8" fmla="*/ 15196637 w 15202123"/>
              <a:gd name="connsiteY8" fmla="*/ 8193123 h 17656756"/>
              <a:gd name="connsiteX9" fmla="*/ 14960239 w 15202123"/>
              <a:gd name="connsiteY9" fmla="*/ 8717801 h 17656756"/>
              <a:gd name="connsiteX10" fmla="*/ 10441266 w 15202123"/>
              <a:gd name="connsiteY10" fmla="*/ 16526409 h 17656756"/>
              <a:gd name="connsiteX11" fmla="*/ 9139269 w 15202123"/>
              <a:gd name="connsiteY11" fmla="*/ 17647295 h 17656756"/>
              <a:gd name="connsiteX12" fmla="*/ 8933845 w 15202123"/>
              <a:gd name="connsiteY12" fmla="*/ 17656756 h 17656756"/>
              <a:gd name="connsiteX13" fmla="*/ 1287969 w 15202123"/>
              <a:gd name="connsiteY13" fmla="*/ 17656756 h 17656756"/>
              <a:gd name="connsiteX14" fmla="*/ 1061907 w 15202123"/>
              <a:gd name="connsiteY14" fmla="*/ 17641058 h 17656756"/>
              <a:gd name="connsiteX15" fmla="*/ 212577 w 15202123"/>
              <a:gd name="connsiteY15" fmla="*/ 15731295 h 17656756"/>
              <a:gd name="connsiteX16" fmla="*/ 4671092 w 15202123"/>
              <a:gd name="connsiteY16" fmla="*/ 8028962 h 17656756"/>
              <a:gd name="connsiteX17" fmla="*/ 176368 w 15202123"/>
              <a:gd name="connsiteY17" fmla="*/ 1847669 h 17656756"/>
              <a:gd name="connsiteX18" fmla="*/ 1060623 w 15202123"/>
              <a:gd name="connsiteY18" fmla="*/ 12968 h 17656756"/>
              <a:gd name="connsiteX19" fmla="*/ 1286685 w 15202123"/>
              <a:gd name="connsiteY19" fmla="*/ 0 h 17656756"/>
              <a:gd name="connsiteX0" fmla="*/ 1286685 w 15206623"/>
              <a:gd name="connsiteY0" fmla="*/ 0 h 17656756"/>
              <a:gd name="connsiteX1" fmla="*/ 8932561 w 15206623"/>
              <a:gd name="connsiteY1" fmla="*/ 0 h 17656756"/>
              <a:gd name="connsiteX2" fmla="*/ 9137985 w 15206623"/>
              <a:gd name="connsiteY2" fmla="*/ 7816 h 17656756"/>
              <a:gd name="connsiteX3" fmla="*/ 10398707 w 15206623"/>
              <a:gd name="connsiteY3" fmla="*/ 949519 h 17656756"/>
              <a:gd name="connsiteX4" fmla="*/ 15012930 w 15206623"/>
              <a:gd name="connsiteY4" fmla="*/ 7295309 h 17656756"/>
              <a:gd name="connsiteX5" fmla="*/ 15195353 w 15206623"/>
              <a:gd name="connsiteY5" fmla="*/ 7817924 h 17656756"/>
              <a:gd name="connsiteX6" fmla="*/ 15202123 w 15206623"/>
              <a:gd name="connsiteY6" fmla="*/ 7983431 h 17656756"/>
              <a:gd name="connsiteX7" fmla="*/ 15201948 w 15206623"/>
              <a:gd name="connsiteY7" fmla="*/ 7990490 h 17656756"/>
              <a:gd name="connsiteX8" fmla="*/ 15206623 w 15206623"/>
              <a:gd name="connsiteY8" fmla="*/ 7982497 h 17656756"/>
              <a:gd name="connsiteX9" fmla="*/ 15196637 w 15206623"/>
              <a:gd name="connsiteY9" fmla="*/ 8193123 h 17656756"/>
              <a:gd name="connsiteX10" fmla="*/ 14960239 w 15206623"/>
              <a:gd name="connsiteY10" fmla="*/ 8717801 h 17656756"/>
              <a:gd name="connsiteX11" fmla="*/ 10441266 w 15206623"/>
              <a:gd name="connsiteY11" fmla="*/ 16526409 h 17656756"/>
              <a:gd name="connsiteX12" fmla="*/ 9139269 w 15206623"/>
              <a:gd name="connsiteY12" fmla="*/ 17647295 h 17656756"/>
              <a:gd name="connsiteX13" fmla="*/ 8933845 w 15206623"/>
              <a:gd name="connsiteY13" fmla="*/ 17656756 h 17656756"/>
              <a:gd name="connsiteX14" fmla="*/ 1287969 w 15206623"/>
              <a:gd name="connsiteY14" fmla="*/ 17656756 h 17656756"/>
              <a:gd name="connsiteX15" fmla="*/ 1061907 w 15206623"/>
              <a:gd name="connsiteY15" fmla="*/ 17641058 h 17656756"/>
              <a:gd name="connsiteX16" fmla="*/ 212577 w 15206623"/>
              <a:gd name="connsiteY16" fmla="*/ 15731295 h 17656756"/>
              <a:gd name="connsiteX17" fmla="*/ 4671092 w 15206623"/>
              <a:gd name="connsiteY17" fmla="*/ 8028962 h 17656756"/>
              <a:gd name="connsiteX18" fmla="*/ 176368 w 15206623"/>
              <a:gd name="connsiteY18" fmla="*/ 1847669 h 17656756"/>
              <a:gd name="connsiteX19" fmla="*/ 1060623 w 15206623"/>
              <a:gd name="connsiteY19" fmla="*/ 12968 h 17656756"/>
              <a:gd name="connsiteX20" fmla="*/ 1286685 w 15206623"/>
              <a:gd name="connsiteY20" fmla="*/ 0 h 17656756"/>
              <a:gd name="connsiteX0" fmla="*/ 1286685 w 15202123"/>
              <a:gd name="connsiteY0" fmla="*/ 0 h 17656756"/>
              <a:gd name="connsiteX1" fmla="*/ 8932561 w 15202123"/>
              <a:gd name="connsiteY1" fmla="*/ 0 h 17656756"/>
              <a:gd name="connsiteX2" fmla="*/ 9137985 w 15202123"/>
              <a:gd name="connsiteY2" fmla="*/ 7816 h 17656756"/>
              <a:gd name="connsiteX3" fmla="*/ 10398707 w 15202123"/>
              <a:gd name="connsiteY3" fmla="*/ 949519 h 17656756"/>
              <a:gd name="connsiteX4" fmla="*/ 15012930 w 15202123"/>
              <a:gd name="connsiteY4" fmla="*/ 7295309 h 17656756"/>
              <a:gd name="connsiteX5" fmla="*/ 15195353 w 15202123"/>
              <a:gd name="connsiteY5" fmla="*/ 7817924 h 17656756"/>
              <a:gd name="connsiteX6" fmla="*/ 15202123 w 15202123"/>
              <a:gd name="connsiteY6" fmla="*/ 7983431 h 17656756"/>
              <a:gd name="connsiteX7" fmla="*/ 15201948 w 15202123"/>
              <a:gd name="connsiteY7" fmla="*/ 7990490 h 17656756"/>
              <a:gd name="connsiteX8" fmla="*/ 15196637 w 15202123"/>
              <a:gd name="connsiteY8" fmla="*/ 8193123 h 17656756"/>
              <a:gd name="connsiteX9" fmla="*/ 14960239 w 15202123"/>
              <a:gd name="connsiteY9" fmla="*/ 8717801 h 17656756"/>
              <a:gd name="connsiteX10" fmla="*/ 10441266 w 15202123"/>
              <a:gd name="connsiteY10" fmla="*/ 16526409 h 17656756"/>
              <a:gd name="connsiteX11" fmla="*/ 9139269 w 15202123"/>
              <a:gd name="connsiteY11" fmla="*/ 17647295 h 17656756"/>
              <a:gd name="connsiteX12" fmla="*/ 8933845 w 15202123"/>
              <a:gd name="connsiteY12" fmla="*/ 17656756 h 17656756"/>
              <a:gd name="connsiteX13" fmla="*/ 1287969 w 15202123"/>
              <a:gd name="connsiteY13" fmla="*/ 17656756 h 17656756"/>
              <a:gd name="connsiteX14" fmla="*/ 1061907 w 15202123"/>
              <a:gd name="connsiteY14" fmla="*/ 17641058 h 17656756"/>
              <a:gd name="connsiteX15" fmla="*/ 212577 w 15202123"/>
              <a:gd name="connsiteY15" fmla="*/ 15731295 h 17656756"/>
              <a:gd name="connsiteX16" fmla="*/ 4671092 w 15202123"/>
              <a:gd name="connsiteY16" fmla="*/ 8028962 h 17656756"/>
              <a:gd name="connsiteX17" fmla="*/ 176368 w 15202123"/>
              <a:gd name="connsiteY17" fmla="*/ 1847669 h 17656756"/>
              <a:gd name="connsiteX18" fmla="*/ 1060623 w 15202123"/>
              <a:gd name="connsiteY18" fmla="*/ 12968 h 17656756"/>
              <a:gd name="connsiteX19" fmla="*/ 1286685 w 15202123"/>
              <a:gd name="connsiteY19" fmla="*/ 0 h 17656756"/>
              <a:gd name="connsiteX0" fmla="*/ 1286685 w 15216150"/>
              <a:gd name="connsiteY0" fmla="*/ 0 h 17656756"/>
              <a:gd name="connsiteX1" fmla="*/ 8932561 w 15216150"/>
              <a:gd name="connsiteY1" fmla="*/ 0 h 17656756"/>
              <a:gd name="connsiteX2" fmla="*/ 9137985 w 15216150"/>
              <a:gd name="connsiteY2" fmla="*/ 7816 h 17656756"/>
              <a:gd name="connsiteX3" fmla="*/ 10398707 w 15216150"/>
              <a:gd name="connsiteY3" fmla="*/ 949519 h 17656756"/>
              <a:gd name="connsiteX4" fmla="*/ 15012930 w 15216150"/>
              <a:gd name="connsiteY4" fmla="*/ 7295309 h 17656756"/>
              <a:gd name="connsiteX5" fmla="*/ 15195353 w 15216150"/>
              <a:gd name="connsiteY5" fmla="*/ 7817924 h 17656756"/>
              <a:gd name="connsiteX6" fmla="*/ 15202123 w 15216150"/>
              <a:gd name="connsiteY6" fmla="*/ 7983431 h 17656756"/>
              <a:gd name="connsiteX7" fmla="*/ 15196637 w 15216150"/>
              <a:gd name="connsiteY7" fmla="*/ 8193123 h 17656756"/>
              <a:gd name="connsiteX8" fmla="*/ 14960239 w 15216150"/>
              <a:gd name="connsiteY8" fmla="*/ 8717801 h 17656756"/>
              <a:gd name="connsiteX9" fmla="*/ 10441266 w 15216150"/>
              <a:gd name="connsiteY9" fmla="*/ 16526409 h 17656756"/>
              <a:gd name="connsiteX10" fmla="*/ 9139269 w 15216150"/>
              <a:gd name="connsiteY10" fmla="*/ 17647295 h 17656756"/>
              <a:gd name="connsiteX11" fmla="*/ 8933845 w 15216150"/>
              <a:gd name="connsiteY11" fmla="*/ 17656756 h 17656756"/>
              <a:gd name="connsiteX12" fmla="*/ 1287969 w 15216150"/>
              <a:gd name="connsiteY12" fmla="*/ 17656756 h 17656756"/>
              <a:gd name="connsiteX13" fmla="*/ 1061907 w 15216150"/>
              <a:gd name="connsiteY13" fmla="*/ 17641058 h 17656756"/>
              <a:gd name="connsiteX14" fmla="*/ 212577 w 15216150"/>
              <a:gd name="connsiteY14" fmla="*/ 15731295 h 17656756"/>
              <a:gd name="connsiteX15" fmla="*/ 4671092 w 15216150"/>
              <a:gd name="connsiteY15" fmla="*/ 8028962 h 17656756"/>
              <a:gd name="connsiteX16" fmla="*/ 176368 w 15216150"/>
              <a:gd name="connsiteY16" fmla="*/ 1847669 h 17656756"/>
              <a:gd name="connsiteX17" fmla="*/ 1060623 w 15216150"/>
              <a:gd name="connsiteY17" fmla="*/ 12968 h 17656756"/>
              <a:gd name="connsiteX18" fmla="*/ 1286685 w 15216150"/>
              <a:gd name="connsiteY18" fmla="*/ 0 h 17656756"/>
              <a:gd name="connsiteX0" fmla="*/ 1286685 w 15222336"/>
              <a:gd name="connsiteY0" fmla="*/ 0 h 17656756"/>
              <a:gd name="connsiteX1" fmla="*/ 8932561 w 15222336"/>
              <a:gd name="connsiteY1" fmla="*/ 0 h 17656756"/>
              <a:gd name="connsiteX2" fmla="*/ 9137985 w 15222336"/>
              <a:gd name="connsiteY2" fmla="*/ 7816 h 17656756"/>
              <a:gd name="connsiteX3" fmla="*/ 10398707 w 15222336"/>
              <a:gd name="connsiteY3" fmla="*/ 949519 h 17656756"/>
              <a:gd name="connsiteX4" fmla="*/ 15012930 w 15222336"/>
              <a:gd name="connsiteY4" fmla="*/ 7295309 h 17656756"/>
              <a:gd name="connsiteX5" fmla="*/ 15195353 w 15222336"/>
              <a:gd name="connsiteY5" fmla="*/ 7817924 h 17656756"/>
              <a:gd name="connsiteX6" fmla="*/ 15196637 w 15222336"/>
              <a:gd name="connsiteY6" fmla="*/ 8193123 h 17656756"/>
              <a:gd name="connsiteX7" fmla="*/ 14960239 w 15222336"/>
              <a:gd name="connsiteY7" fmla="*/ 8717801 h 17656756"/>
              <a:gd name="connsiteX8" fmla="*/ 10441266 w 15222336"/>
              <a:gd name="connsiteY8" fmla="*/ 16526409 h 17656756"/>
              <a:gd name="connsiteX9" fmla="*/ 9139269 w 15222336"/>
              <a:gd name="connsiteY9" fmla="*/ 17647295 h 17656756"/>
              <a:gd name="connsiteX10" fmla="*/ 8933845 w 15222336"/>
              <a:gd name="connsiteY10" fmla="*/ 17656756 h 17656756"/>
              <a:gd name="connsiteX11" fmla="*/ 1287969 w 15222336"/>
              <a:gd name="connsiteY11" fmla="*/ 17656756 h 17656756"/>
              <a:gd name="connsiteX12" fmla="*/ 1061907 w 15222336"/>
              <a:gd name="connsiteY12" fmla="*/ 17641058 h 17656756"/>
              <a:gd name="connsiteX13" fmla="*/ 212577 w 15222336"/>
              <a:gd name="connsiteY13" fmla="*/ 15731295 h 17656756"/>
              <a:gd name="connsiteX14" fmla="*/ 4671092 w 15222336"/>
              <a:gd name="connsiteY14" fmla="*/ 8028962 h 17656756"/>
              <a:gd name="connsiteX15" fmla="*/ 176368 w 15222336"/>
              <a:gd name="connsiteY15" fmla="*/ 1847669 h 17656756"/>
              <a:gd name="connsiteX16" fmla="*/ 1060623 w 15222336"/>
              <a:gd name="connsiteY16" fmla="*/ 12968 h 17656756"/>
              <a:gd name="connsiteX17" fmla="*/ 1286685 w 15222336"/>
              <a:gd name="connsiteY17" fmla="*/ 0 h 17656756"/>
              <a:gd name="connsiteX0" fmla="*/ 1286685 w 15216434"/>
              <a:gd name="connsiteY0" fmla="*/ 0 h 17656756"/>
              <a:gd name="connsiteX1" fmla="*/ 8932561 w 15216434"/>
              <a:gd name="connsiteY1" fmla="*/ 0 h 17656756"/>
              <a:gd name="connsiteX2" fmla="*/ 9137985 w 15216434"/>
              <a:gd name="connsiteY2" fmla="*/ 7816 h 17656756"/>
              <a:gd name="connsiteX3" fmla="*/ 10398707 w 15216434"/>
              <a:gd name="connsiteY3" fmla="*/ 949519 h 17656756"/>
              <a:gd name="connsiteX4" fmla="*/ 15012930 w 15216434"/>
              <a:gd name="connsiteY4" fmla="*/ 7295309 h 17656756"/>
              <a:gd name="connsiteX5" fmla="*/ 15195353 w 15216434"/>
              <a:gd name="connsiteY5" fmla="*/ 7817924 h 17656756"/>
              <a:gd name="connsiteX6" fmla="*/ 15184730 w 15216434"/>
              <a:gd name="connsiteY6" fmla="*/ 8205029 h 17656756"/>
              <a:gd name="connsiteX7" fmla="*/ 14960239 w 15216434"/>
              <a:gd name="connsiteY7" fmla="*/ 8717801 h 17656756"/>
              <a:gd name="connsiteX8" fmla="*/ 10441266 w 15216434"/>
              <a:gd name="connsiteY8" fmla="*/ 16526409 h 17656756"/>
              <a:gd name="connsiteX9" fmla="*/ 9139269 w 15216434"/>
              <a:gd name="connsiteY9" fmla="*/ 17647295 h 17656756"/>
              <a:gd name="connsiteX10" fmla="*/ 8933845 w 15216434"/>
              <a:gd name="connsiteY10" fmla="*/ 17656756 h 17656756"/>
              <a:gd name="connsiteX11" fmla="*/ 1287969 w 15216434"/>
              <a:gd name="connsiteY11" fmla="*/ 17656756 h 17656756"/>
              <a:gd name="connsiteX12" fmla="*/ 1061907 w 15216434"/>
              <a:gd name="connsiteY12" fmla="*/ 17641058 h 17656756"/>
              <a:gd name="connsiteX13" fmla="*/ 212577 w 15216434"/>
              <a:gd name="connsiteY13" fmla="*/ 15731295 h 17656756"/>
              <a:gd name="connsiteX14" fmla="*/ 4671092 w 15216434"/>
              <a:gd name="connsiteY14" fmla="*/ 8028962 h 17656756"/>
              <a:gd name="connsiteX15" fmla="*/ 176368 w 15216434"/>
              <a:gd name="connsiteY15" fmla="*/ 1847669 h 17656756"/>
              <a:gd name="connsiteX16" fmla="*/ 1060623 w 15216434"/>
              <a:gd name="connsiteY16" fmla="*/ 12968 h 17656756"/>
              <a:gd name="connsiteX17" fmla="*/ 1286685 w 15216434"/>
              <a:gd name="connsiteY17" fmla="*/ 0 h 17656756"/>
              <a:gd name="connsiteX0" fmla="*/ 1286685 w 15214496"/>
              <a:gd name="connsiteY0" fmla="*/ 0 h 17656756"/>
              <a:gd name="connsiteX1" fmla="*/ 8932561 w 15214496"/>
              <a:gd name="connsiteY1" fmla="*/ 0 h 17656756"/>
              <a:gd name="connsiteX2" fmla="*/ 9137985 w 15214496"/>
              <a:gd name="connsiteY2" fmla="*/ 7816 h 17656756"/>
              <a:gd name="connsiteX3" fmla="*/ 10398707 w 15214496"/>
              <a:gd name="connsiteY3" fmla="*/ 949519 h 17656756"/>
              <a:gd name="connsiteX4" fmla="*/ 15012930 w 15214496"/>
              <a:gd name="connsiteY4" fmla="*/ 7295309 h 17656756"/>
              <a:gd name="connsiteX5" fmla="*/ 15195353 w 15214496"/>
              <a:gd name="connsiteY5" fmla="*/ 7817924 h 17656756"/>
              <a:gd name="connsiteX6" fmla="*/ 15179967 w 15214496"/>
              <a:gd name="connsiteY6" fmla="*/ 8205029 h 17656756"/>
              <a:gd name="connsiteX7" fmla="*/ 14960239 w 15214496"/>
              <a:gd name="connsiteY7" fmla="*/ 8717801 h 17656756"/>
              <a:gd name="connsiteX8" fmla="*/ 10441266 w 15214496"/>
              <a:gd name="connsiteY8" fmla="*/ 16526409 h 17656756"/>
              <a:gd name="connsiteX9" fmla="*/ 9139269 w 15214496"/>
              <a:gd name="connsiteY9" fmla="*/ 17647295 h 17656756"/>
              <a:gd name="connsiteX10" fmla="*/ 8933845 w 15214496"/>
              <a:gd name="connsiteY10" fmla="*/ 17656756 h 17656756"/>
              <a:gd name="connsiteX11" fmla="*/ 1287969 w 15214496"/>
              <a:gd name="connsiteY11" fmla="*/ 17656756 h 17656756"/>
              <a:gd name="connsiteX12" fmla="*/ 1061907 w 15214496"/>
              <a:gd name="connsiteY12" fmla="*/ 17641058 h 17656756"/>
              <a:gd name="connsiteX13" fmla="*/ 212577 w 15214496"/>
              <a:gd name="connsiteY13" fmla="*/ 15731295 h 17656756"/>
              <a:gd name="connsiteX14" fmla="*/ 4671092 w 15214496"/>
              <a:gd name="connsiteY14" fmla="*/ 8028962 h 17656756"/>
              <a:gd name="connsiteX15" fmla="*/ 176368 w 15214496"/>
              <a:gd name="connsiteY15" fmla="*/ 1847669 h 17656756"/>
              <a:gd name="connsiteX16" fmla="*/ 1060623 w 15214496"/>
              <a:gd name="connsiteY16" fmla="*/ 12968 h 17656756"/>
              <a:gd name="connsiteX17" fmla="*/ 1286685 w 15214496"/>
              <a:gd name="connsiteY17" fmla="*/ 0 h 17656756"/>
              <a:gd name="connsiteX0" fmla="*/ 1286685 w 15383055"/>
              <a:gd name="connsiteY0" fmla="*/ 0 h 17656756"/>
              <a:gd name="connsiteX1" fmla="*/ 8932561 w 15383055"/>
              <a:gd name="connsiteY1" fmla="*/ 0 h 17656756"/>
              <a:gd name="connsiteX2" fmla="*/ 9137985 w 15383055"/>
              <a:gd name="connsiteY2" fmla="*/ 7816 h 17656756"/>
              <a:gd name="connsiteX3" fmla="*/ 10398707 w 15383055"/>
              <a:gd name="connsiteY3" fmla="*/ 949519 h 17656756"/>
              <a:gd name="connsiteX4" fmla="*/ 15012930 w 15383055"/>
              <a:gd name="connsiteY4" fmla="*/ 7295309 h 17656756"/>
              <a:gd name="connsiteX5" fmla="*/ 15195353 w 15383055"/>
              <a:gd name="connsiteY5" fmla="*/ 7817924 h 17656756"/>
              <a:gd name="connsiteX6" fmla="*/ 14960239 w 15383055"/>
              <a:gd name="connsiteY6" fmla="*/ 8717801 h 17656756"/>
              <a:gd name="connsiteX7" fmla="*/ 10441266 w 15383055"/>
              <a:gd name="connsiteY7" fmla="*/ 16526409 h 17656756"/>
              <a:gd name="connsiteX8" fmla="*/ 9139269 w 15383055"/>
              <a:gd name="connsiteY8" fmla="*/ 17647295 h 17656756"/>
              <a:gd name="connsiteX9" fmla="*/ 8933845 w 15383055"/>
              <a:gd name="connsiteY9" fmla="*/ 17656756 h 17656756"/>
              <a:gd name="connsiteX10" fmla="*/ 1287969 w 15383055"/>
              <a:gd name="connsiteY10" fmla="*/ 17656756 h 17656756"/>
              <a:gd name="connsiteX11" fmla="*/ 1061907 w 15383055"/>
              <a:gd name="connsiteY11" fmla="*/ 17641058 h 17656756"/>
              <a:gd name="connsiteX12" fmla="*/ 212577 w 15383055"/>
              <a:gd name="connsiteY12" fmla="*/ 15731295 h 17656756"/>
              <a:gd name="connsiteX13" fmla="*/ 4671092 w 15383055"/>
              <a:gd name="connsiteY13" fmla="*/ 8028962 h 17656756"/>
              <a:gd name="connsiteX14" fmla="*/ 176368 w 15383055"/>
              <a:gd name="connsiteY14" fmla="*/ 1847669 h 17656756"/>
              <a:gd name="connsiteX15" fmla="*/ 1060623 w 15383055"/>
              <a:gd name="connsiteY15" fmla="*/ 12968 h 17656756"/>
              <a:gd name="connsiteX16" fmla="*/ 1286685 w 15383055"/>
              <a:gd name="connsiteY16" fmla="*/ 0 h 17656756"/>
              <a:gd name="connsiteX0" fmla="*/ 1286685 w 15558070"/>
              <a:gd name="connsiteY0" fmla="*/ 0 h 17656756"/>
              <a:gd name="connsiteX1" fmla="*/ 8932561 w 15558070"/>
              <a:gd name="connsiteY1" fmla="*/ 0 h 17656756"/>
              <a:gd name="connsiteX2" fmla="*/ 9137985 w 15558070"/>
              <a:gd name="connsiteY2" fmla="*/ 7816 h 17656756"/>
              <a:gd name="connsiteX3" fmla="*/ 10398707 w 15558070"/>
              <a:gd name="connsiteY3" fmla="*/ 949519 h 17656756"/>
              <a:gd name="connsiteX4" fmla="*/ 15012930 w 15558070"/>
              <a:gd name="connsiteY4" fmla="*/ 7295309 h 17656756"/>
              <a:gd name="connsiteX5" fmla="*/ 14960239 w 15558070"/>
              <a:gd name="connsiteY5" fmla="*/ 8717801 h 17656756"/>
              <a:gd name="connsiteX6" fmla="*/ 10441266 w 15558070"/>
              <a:gd name="connsiteY6" fmla="*/ 16526409 h 17656756"/>
              <a:gd name="connsiteX7" fmla="*/ 9139269 w 15558070"/>
              <a:gd name="connsiteY7" fmla="*/ 17647295 h 17656756"/>
              <a:gd name="connsiteX8" fmla="*/ 8933845 w 15558070"/>
              <a:gd name="connsiteY8" fmla="*/ 17656756 h 17656756"/>
              <a:gd name="connsiteX9" fmla="*/ 1287969 w 15558070"/>
              <a:gd name="connsiteY9" fmla="*/ 17656756 h 17656756"/>
              <a:gd name="connsiteX10" fmla="*/ 1061907 w 15558070"/>
              <a:gd name="connsiteY10" fmla="*/ 17641058 h 17656756"/>
              <a:gd name="connsiteX11" fmla="*/ 212577 w 15558070"/>
              <a:gd name="connsiteY11" fmla="*/ 15731295 h 17656756"/>
              <a:gd name="connsiteX12" fmla="*/ 4671092 w 15558070"/>
              <a:gd name="connsiteY12" fmla="*/ 8028962 h 17656756"/>
              <a:gd name="connsiteX13" fmla="*/ 176368 w 15558070"/>
              <a:gd name="connsiteY13" fmla="*/ 1847669 h 17656756"/>
              <a:gd name="connsiteX14" fmla="*/ 1060623 w 15558070"/>
              <a:gd name="connsiteY14" fmla="*/ 12968 h 17656756"/>
              <a:gd name="connsiteX15" fmla="*/ 1286685 w 15558070"/>
              <a:gd name="connsiteY15" fmla="*/ 0 h 17656756"/>
              <a:gd name="connsiteX0" fmla="*/ 1286685 w 15416912"/>
              <a:gd name="connsiteY0" fmla="*/ 0 h 17656756"/>
              <a:gd name="connsiteX1" fmla="*/ 8932561 w 15416912"/>
              <a:gd name="connsiteY1" fmla="*/ 0 h 17656756"/>
              <a:gd name="connsiteX2" fmla="*/ 9137985 w 15416912"/>
              <a:gd name="connsiteY2" fmla="*/ 7816 h 17656756"/>
              <a:gd name="connsiteX3" fmla="*/ 10398707 w 15416912"/>
              <a:gd name="connsiteY3" fmla="*/ 949519 h 17656756"/>
              <a:gd name="connsiteX4" fmla="*/ 15012930 w 15416912"/>
              <a:gd name="connsiteY4" fmla="*/ 7295309 h 17656756"/>
              <a:gd name="connsiteX5" fmla="*/ 14960239 w 15416912"/>
              <a:gd name="connsiteY5" fmla="*/ 8717801 h 17656756"/>
              <a:gd name="connsiteX6" fmla="*/ 10441266 w 15416912"/>
              <a:gd name="connsiteY6" fmla="*/ 16526409 h 17656756"/>
              <a:gd name="connsiteX7" fmla="*/ 9139269 w 15416912"/>
              <a:gd name="connsiteY7" fmla="*/ 17647295 h 17656756"/>
              <a:gd name="connsiteX8" fmla="*/ 8933845 w 15416912"/>
              <a:gd name="connsiteY8" fmla="*/ 17656756 h 17656756"/>
              <a:gd name="connsiteX9" fmla="*/ 1287969 w 15416912"/>
              <a:gd name="connsiteY9" fmla="*/ 17656756 h 17656756"/>
              <a:gd name="connsiteX10" fmla="*/ 1061907 w 15416912"/>
              <a:gd name="connsiteY10" fmla="*/ 17641058 h 17656756"/>
              <a:gd name="connsiteX11" fmla="*/ 212577 w 15416912"/>
              <a:gd name="connsiteY11" fmla="*/ 15731295 h 17656756"/>
              <a:gd name="connsiteX12" fmla="*/ 4671092 w 15416912"/>
              <a:gd name="connsiteY12" fmla="*/ 8028962 h 17656756"/>
              <a:gd name="connsiteX13" fmla="*/ 176368 w 15416912"/>
              <a:gd name="connsiteY13" fmla="*/ 1847669 h 17656756"/>
              <a:gd name="connsiteX14" fmla="*/ 1060623 w 15416912"/>
              <a:gd name="connsiteY14" fmla="*/ 12968 h 17656756"/>
              <a:gd name="connsiteX15" fmla="*/ 1286685 w 15416912"/>
              <a:gd name="connsiteY15" fmla="*/ 0 h 17656756"/>
              <a:gd name="connsiteX0" fmla="*/ 1286685 w 15221660"/>
              <a:gd name="connsiteY0" fmla="*/ 0 h 17656756"/>
              <a:gd name="connsiteX1" fmla="*/ 8932561 w 15221660"/>
              <a:gd name="connsiteY1" fmla="*/ 0 h 17656756"/>
              <a:gd name="connsiteX2" fmla="*/ 9137985 w 15221660"/>
              <a:gd name="connsiteY2" fmla="*/ 7816 h 17656756"/>
              <a:gd name="connsiteX3" fmla="*/ 10398707 w 15221660"/>
              <a:gd name="connsiteY3" fmla="*/ 949519 h 17656756"/>
              <a:gd name="connsiteX4" fmla="*/ 15012930 w 15221660"/>
              <a:gd name="connsiteY4" fmla="*/ 7295309 h 17656756"/>
              <a:gd name="connsiteX5" fmla="*/ 14960239 w 15221660"/>
              <a:gd name="connsiteY5" fmla="*/ 8717801 h 17656756"/>
              <a:gd name="connsiteX6" fmla="*/ 10441266 w 15221660"/>
              <a:gd name="connsiteY6" fmla="*/ 16526409 h 17656756"/>
              <a:gd name="connsiteX7" fmla="*/ 9139269 w 15221660"/>
              <a:gd name="connsiteY7" fmla="*/ 17647295 h 17656756"/>
              <a:gd name="connsiteX8" fmla="*/ 8933845 w 15221660"/>
              <a:gd name="connsiteY8" fmla="*/ 17656756 h 17656756"/>
              <a:gd name="connsiteX9" fmla="*/ 1287969 w 15221660"/>
              <a:gd name="connsiteY9" fmla="*/ 17656756 h 17656756"/>
              <a:gd name="connsiteX10" fmla="*/ 1061907 w 15221660"/>
              <a:gd name="connsiteY10" fmla="*/ 17641058 h 17656756"/>
              <a:gd name="connsiteX11" fmla="*/ 212577 w 15221660"/>
              <a:gd name="connsiteY11" fmla="*/ 15731295 h 17656756"/>
              <a:gd name="connsiteX12" fmla="*/ 4671092 w 15221660"/>
              <a:gd name="connsiteY12" fmla="*/ 8028962 h 17656756"/>
              <a:gd name="connsiteX13" fmla="*/ 176368 w 15221660"/>
              <a:gd name="connsiteY13" fmla="*/ 1847669 h 17656756"/>
              <a:gd name="connsiteX14" fmla="*/ 1060623 w 15221660"/>
              <a:gd name="connsiteY14" fmla="*/ 12968 h 17656756"/>
              <a:gd name="connsiteX15" fmla="*/ 1286685 w 15221660"/>
              <a:gd name="connsiteY15" fmla="*/ 0 h 17656756"/>
              <a:gd name="connsiteX0" fmla="*/ 1286685 w 15217515"/>
              <a:gd name="connsiteY0" fmla="*/ 0 h 17656756"/>
              <a:gd name="connsiteX1" fmla="*/ 8932561 w 15217515"/>
              <a:gd name="connsiteY1" fmla="*/ 0 h 17656756"/>
              <a:gd name="connsiteX2" fmla="*/ 9137985 w 15217515"/>
              <a:gd name="connsiteY2" fmla="*/ 7816 h 17656756"/>
              <a:gd name="connsiteX3" fmla="*/ 10398707 w 15217515"/>
              <a:gd name="connsiteY3" fmla="*/ 949519 h 17656756"/>
              <a:gd name="connsiteX4" fmla="*/ 15012930 w 15217515"/>
              <a:gd name="connsiteY4" fmla="*/ 7295309 h 17656756"/>
              <a:gd name="connsiteX5" fmla="*/ 14960239 w 15217515"/>
              <a:gd name="connsiteY5" fmla="*/ 8717801 h 17656756"/>
              <a:gd name="connsiteX6" fmla="*/ 10441266 w 15217515"/>
              <a:gd name="connsiteY6" fmla="*/ 16526409 h 17656756"/>
              <a:gd name="connsiteX7" fmla="*/ 9139269 w 15217515"/>
              <a:gd name="connsiteY7" fmla="*/ 17647295 h 17656756"/>
              <a:gd name="connsiteX8" fmla="*/ 8933845 w 15217515"/>
              <a:gd name="connsiteY8" fmla="*/ 17656756 h 17656756"/>
              <a:gd name="connsiteX9" fmla="*/ 1287969 w 15217515"/>
              <a:gd name="connsiteY9" fmla="*/ 17656756 h 17656756"/>
              <a:gd name="connsiteX10" fmla="*/ 1061907 w 15217515"/>
              <a:gd name="connsiteY10" fmla="*/ 17641058 h 17656756"/>
              <a:gd name="connsiteX11" fmla="*/ 212577 w 15217515"/>
              <a:gd name="connsiteY11" fmla="*/ 15731295 h 17656756"/>
              <a:gd name="connsiteX12" fmla="*/ 4671092 w 15217515"/>
              <a:gd name="connsiteY12" fmla="*/ 8028962 h 17656756"/>
              <a:gd name="connsiteX13" fmla="*/ 176368 w 15217515"/>
              <a:gd name="connsiteY13" fmla="*/ 1847669 h 17656756"/>
              <a:gd name="connsiteX14" fmla="*/ 1060623 w 15217515"/>
              <a:gd name="connsiteY14" fmla="*/ 12968 h 17656756"/>
              <a:gd name="connsiteX15" fmla="*/ 1286685 w 15217515"/>
              <a:gd name="connsiteY15" fmla="*/ 0 h 17656756"/>
              <a:gd name="connsiteX0" fmla="*/ 1286685 w 15211821"/>
              <a:gd name="connsiteY0" fmla="*/ 0 h 17656756"/>
              <a:gd name="connsiteX1" fmla="*/ 8932561 w 15211821"/>
              <a:gd name="connsiteY1" fmla="*/ 0 h 17656756"/>
              <a:gd name="connsiteX2" fmla="*/ 9137985 w 15211821"/>
              <a:gd name="connsiteY2" fmla="*/ 7816 h 17656756"/>
              <a:gd name="connsiteX3" fmla="*/ 10398707 w 15211821"/>
              <a:gd name="connsiteY3" fmla="*/ 949519 h 17656756"/>
              <a:gd name="connsiteX4" fmla="*/ 15012930 w 15211821"/>
              <a:gd name="connsiteY4" fmla="*/ 7295309 h 17656756"/>
              <a:gd name="connsiteX5" fmla="*/ 14960239 w 15211821"/>
              <a:gd name="connsiteY5" fmla="*/ 8717801 h 17656756"/>
              <a:gd name="connsiteX6" fmla="*/ 10441266 w 15211821"/>
              <a:gd name="connsiteY6" fmla="*/ 16526409 h 17656756"/>
              <a:gd name="connsiteX7" fmla="*/ 9139269 w 15211821"/>
              <a:gd name="connsiteY7" fmla="*/ 17647295 h 17656756"/>
              <a:gd name="connsiteX8" fmla="*/ 8933845 w 15211821"/>
              <a:gd name="connsiteY8" fmla="*/ 17656756 h 17656756"/>
              <a:gd name="connsiteX9" fmla="*/ 1287969 w 15211821"/>
              <a:gd name="connsiteY9" fmla="*/ 17656756 h 17656756"/>
              <a:gd name="connsiteX10" fmla="*/ 1061907 w 15211821"/>
              <a:gd name="connsiteY10" fmla="*/ 17641058 h 17656756"/>
              <a:gd name="connsiteX11" fmla="*/ 212577 w 15211821"/>
              <a:gd name="connsiteY11" fmla="*/ 15731295 h 17656756"/>
              <a:gd name="connsiteX12" fmla="*/ 4671092 w 15211821"/>
              <a:gd name="connsiteY12" fmla="*/ 8028962 h 17656756"/>
              <a:gd name="connsiteX13" fmla="*/ 176368 w 15211821"/>
              <a:gd name="connsiteY13" fmla="*/ 1847669 h 17656756"/>
              <a:gd name="connsiteX14" fmla="*/ 1060623 w 15211821"/>
              <a:gd name="connsiteY14" fmla="*/ 12968 h 17656756"/>
              <a:gd name="connsiteX15" fmla="*/ 1286685 w 15211821"/>
              <a:gd name="connsiteY15" fmla="*/ 0 h 17656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211821" h="17656756">
                <a:moveTo>
                  <a:pt x="1286685" y="0"/>
                </a:moveTo>
                <a:lnTo>
                  <a:pt x="8932561" y="0"/>
                </a:lnTo>
                <a:lnTo>
                  <a:pt x="9137985" y="7816"/>
                </a:lnTo>
                <a:cubicBezTo>
                  <a:pt x="9870162" y="58221"/>
                  <a:pt x="10077747" y="487433"/>
                  <a:pt x="10398707" y="949519"/>
                </a:cubicBezTo>
                <a:lnTo>
                  <a:pt x="15012930" y="7295309"/>
                </a:lnTo>
                <a:cubicBezTo>
                  <a:pt x="15296935" y="7720867"/>
                  <a:pt x="15274508" y="8150834"/>
                  <a:pt x="14960239" y="8717801"/>
                </a:cubicBezTo>
                <a:lnTo>
                  <a:pt x="10441266" y="16526409"/>
                </a:lnTo>
                <a:cubicBezTo>
                  <a:pt x="10120306" y="17085766"/>
                  <a:pt x="9871446" y="17586279"/>
                  <a:pt x="9139269" y="17647295"/>
                </a:cubicBezTo>
                <a:lnTo>
                  <a:pt x="8933845" y="17656756"/>
                </a:lnTo>
                <a:lnTo>
                  <a:pt x="1287969" y="17656756"/>
                </a:lnTo>
                <a:cubicBezTo>
                  <a:pt x="1245952" y="17653445"/>
                  <a:pt x="1153930" y="17655899"/>
                  <a:pt x="1061907" y="17641058"/>
                </a:cubicBezTo>
                <a:cubicBezTo>
                  <a:pt x="310936" y="17564010"/>
                  <a:pt x="-333427" y="16712875"/>
                  <a:pt x="212577" y="15731295"/>
                </a:cubicBezTo>
                <a:lnTo>
                  <a:pt x="4671092" y="8028962"/>
                </a:lnTo>
                <a:lnTo>
                  <a:pt x="176368" y="1847669"/>
                </a:lnTo>
                <a:cubicBezTo>
                  <a:pt x="-318836" y="1018424"/>
                  <a:pt x="309652" y="76618"/>
                  <a:pt x="1060623" y="12968"/>
                </a:cubicBezTo>
                <a:cubicBezTo>
                  <a:pt x="1152646" y="708"/>
                  <a:pt x="1244668" y="2735"/>
                  <a:pt x="128668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223" dirty="0"/>
          </a:p>
        </p:txBody>
      </p:sp>
      <p:sp>
        <p:nvSpPr>
          <p:cNvPr id="9" name="Title 1"/>
          <p:cNvSpPr>
            <a:spLocks noGrp="1"/>
          </p:cNvSpPr>
          <p:nvPr>
            <p:ph type="title"/>
          </p:nvPr>
        </p:nvSpPr>
        <p:spPr>
          <a:xfrm>
            <a:off x="299532" y="1333999"/>
            <a:ext cx="8644445" cy="704348"/>
          </a:xfrm>
          <a:prstGeom prst="rect">
            <a:avLst/>
          </a:prstGeom>
        </p:spPr>
        <p:txBody>
          <a:bodyPr lIns="90000" rIns="90000" anchor="t">
            <a:normAutofit/>
          </a:bodyPr>
          <a:lstStyle>
            <a:lvl1pPr>
              <a:defRPr sz="2800">
                <a:solidFill>
                  <a:schemeClr val="accent1"/>
                </a:solidFill>
              </a:defRPr>
            </a:lvl1pPr>
          </a:lstStyle>
          <a:p>
            <a:r>
              <a:rPr lang="en-US" smtClean="0"/>
              <a:t>Click to edit Master title style</a:t>
            </a:r>
            <a:endParaRPr lang="en-GB" dirty="0"/>
          </a:p>
        </p:txBody>
      </p:sp>
      <p:sp>
        <p:nvSpPr>
          <p:cNvPr id="10" name="Content Placeholder 2"/>
          <p:cNvSpPr>
            <a:spLocks noGrp="1"/>
          </p:cNvSpPr>
          <p:nvPr>
            <p:ph idx="1"/>
          </p:nvPr>
        </p:nvSpPr>
        <p:spPr>
          <a:xfrm>
            <a:off x="299554" y="2128834"/>
            <a:ext cx="8644422" cy="4091478"/>
          </a:xfrm>
          <a:prstGeom prst="rect">
            <a:avLst/>
          </a:prstGeom>
        </p:spPr>
        <p:txBody>
          <a:bodyPr>
            <a:normAutofit/>
          </a:bodyPr>
          <a:lstStyle>
            <a:lvl1pPr marL="285750" indent="-285750">
              <a:lnSpc>
                <a:spcPct val="100000"/>
              </a:lnSpc>
              <a:buClr>
                <a:schemeClr val="accent1"/>
              </a:buClr>
              <a:buSzPct val="100000"/>
              <a:buFont typeface="Webdings" panose="05030102010509060703" pitchFamily="18" charset="2"/>
              <a:buChar char="4"/>
              <a:defRPr sz="1600" baseline="0">
                <a:solidFill>
                  <a:schemeClr val="tx1"/>
                </a:solidFill>
              </a:defRPr>
            </a:lvl1pPr>
            <a:lvl2pPr marL="685800" indent="-228600">
              <a:lnSpc>
                <a:spcPct val="100000"/>
              </a:lnSpc>
              <a:spcBef>
                <a:spcPts val="600"/>
              </a:spcBef>
              <a:buClr>
                <a:schemeClr val="accent1"/>
              </a:buClr>
              <a:buFont typeface="Webdings" panose="05030102010509060703" pitchFamily="18" charset="2"/>
              <a:buChar char="4"/>
              <a:defRPr sz="1600">
                <a:solidFill>
                  <a:schemeClr val="tx1"/>
                </a:solidFill>
              </a:defRPr>
            </a:lvl2pPr>
            <a:lvl3pPr marL="1143000" indent="-228600">
              <a:lnSpc>
                <a:spcPct val="100000"/>
              </a:lnSpc>
              <a:spcBef>
                <a:spcPts val="600"/>
              </a:spcBef>
              <a:buClr>
                <a:schemeClr val="accent1"/>
              </a:buClr>
              <a:buFont typeface="Wingdings" panose="05000000000000000000" pitchFamily="2" charset="2"/>
              <a:buChar char="§"/>
              <a:defRPr sz="1400">
                <a:solidFill>
                  <a:schemeClr val="tx1"/>
                </a:solidFill>
              </a:defRPr>
            </a:lvl3pPr>
            <a:lvl4pPr marL="1600200" indent="-228600">
              <a:lnSpc>
                <a:spcPct val="100000"/>
              </a:lnSpc>
              <a:buClr>
                <a:schemeClr val="accent1"/>
              </a:buClr>
              <a:buFont typeface="Wingdings" panose="05000000000000000000" pitchFamily="2" charset="2"/>
              <a:buChar char="§"/>
              <a:defRPr sz="1200">
                <a:solidFill>
                  <a:schemeClr val="tx1"/>
                </a:solidFill>
              </a:defRPr>
            </a:lvl4pPr>
            <a:lvl5pPr marL="2057400" indent="-228600">
              <a:lnSpc>
                <a:spcPct val="100000"/>
              </a:lnSpc>
              <a:buClr>
                <a:schemeClr val="tx1"/>
              </a:buClr>
              <a:buFont typeface="Wingdings" panose="05000000000000000000" pitchFamily="2" charset="2"/>
              <a:buChar char="§"/>
              <a:defRPr sz="12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1" name="Slide Number Placeholder 23"/>
          <p:cNvSpPr>
            <a:spLocks noGrp="1"/>
          </p:cNvSpPr>
          <p:nvPr>
            <p:ph type="sldNum" sz="quarter" idx="12"/>
          </p:nvPr>
        </p:nvSpPr>
        <p:spPr>
          <a:xfrm>
            <a:off x="299554" y="6402387"/>
            <a:ext cx="513675" cy="365125"/>
          </a:xfrm>
          <a:prstGeom prst="rect">
            <a:avLst/>
          </a:prstGeom>
        </p:spPr>
        <p:txBody>
          <a:bodyPr anchor="ctr"/>
          <a:lstStyle>
            <a:lvl1pPr algn="l">
              <a:defRPr sz="1400">
                <a:solidFill>
                  <a:schemeClr val="bg1"/>
                </a:solidFill>
              </a:defRPr>
            </a:lvl1pPr>
          </a:lstStyle>
          <a:p>
            <a:fld id="{1F530423-F2DA-4A11-9E75-1EB6423D69A6}" type="slidenum">
              <a:rPr lang="en-GB" smtClean="0"/>
              <a:pPr/>
              <a:t>‹#›</a:t>
            </a:fld>
            <a:endParaRPr lang="en-GB" dirty="0"/>
          </a:p>
        </p:txBody>
      </p:sp>
      <p:sp>
        <p:nvSpPr>
          <p:cNvPr id="12" name="Rectangle 11"/>
          <p:cNvSpPr/>
          <p:nvPr userDrawn="1"/>
        </p:nvSpPr>
        <p:spPr>
          <a:xfrm flipV="1">
            <a:off x="0" y="6310799"/>
            <a:ext cx="9144000" cy="72000"/>
          </a:xfrm>
          <a:prstGeom prst="rect">
            <a:avLst/>
          </a:prstGeom>
          <a:gradFill>
            <a:gsLst>
              <a:gs pos="100000">
                <a:schemeClr val="tx1">
                  <a:alpha val="0"/>
                </a:schemeClr>
              </a:gs>
              <a:gs pos="0">
                <a:schemeClr val="tx1">
                  <a:alpha val="3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Box 13"/>
          <p:cNvSpPr txBox="1"/>
          <p:nvPr userDrawn="1"/>
        </p:nvSpPr>
        <p:spPr>
          <a:xfrm>
            <a:off x="7111502" y="6402387"/>
            <a:ext cx="1832474" cy="365125"/>
          </a:xfrm>
          <a:prstGeom prst="rect">
            <a:avLst/>
          </a:prstGeom>
        </p:spPr>
        <p:txBody>
          <a:bodyPr vert="horz" lIns="91440" tIns="45720" rIns="91440" bIns="45720" rtlCol="0" anchor="ctr"/>
          <a:lstStyle>
            <a:defPPr>
              <a:defRPr lang="en-US"/>
            </a:defPPr>
            <a:lvl1pPr algn="r">
              <a:defRPr sz="1600">
                <a:solidFill>
                  <a:schemeClr val="tx2"/>
                </a:solidFill>
              </a:defRPr>
            </a:lvl1pPr>
          </a:lstStyle>
          <a:p>
            <a:pPr lvl="0" algn="r"/>
            <a:r>
              <a:rPr lang="en-GB" sz="1200" dirty="0" smtClean="0">
                <a:solidFill>
                  <a:schemeClr val="bg1"/>
                </a:solidFill>
              </a:rPr>
              <a:t>Moving Britain Ahead</a:t>
            </a:r>
            <a:endParaRPr lang="en-GB" sz="1200" dirty="0">
              <a:solidFill>
                <a:schemeClr val="bg1"/>
              </a:solidFill>
            </a:endParaRPr>
          </a:p>
        </p:txBody>
      </p:sp>
      <p:sp>
        <p:nvSpPr>
          <p:cNvPr id="15" name="Date Placeholder 3"/>
          <p:cNvSpPr>
            <a:spLocks noGrp="1"/>
          </p:cNvSpPr>
          <p:nvPr>
            <p:ph type="dt" sz="half" idx="10"/>
          </p:nvPr>
        </p:nvSpPr>
        <p:spPr>
          <a:xfrm>
            <a:off x="7111502" y="6767512"/>
            <a:ext cx="1832474" cy="90488"/>
          </a:xfrm>
          <a:prstGeom prst="rect">
            <a:avLst/>
          </a:prstGeom>
        </p:spPr>
        <p:txBody>
          <a:bodyPr lIns="0" tIns="0" rIns="90000" bIns="0" anchor="b"/>
          <a:lstStyle>
            <a:lvl1pPr algn="r">
              <a:defRPr sz="500">
                <a:solidFill>
                  <a:schemeClr val="accent1"/>
                </a:solidFill>
              </a:defRPr>
            </a:lvl1pPr>
          </a:lstStyle>
          <a:p>
            <a:r>
              <a:rPr lang="en-US" smtClean="0"/>
              <a:t>8th March 2017</a:t>
            </a:r>
            <a:endParaRPr lang="en-GB" dirty="0"/>
          </a:p>
        </p:txBody>
      </p:sp>
      <p:sp>
        <p:nvSpPr>
          <p:cNvPr id="16" name="Footer Placeholder 4"/>
          <p:cNvSpPr>
            <a:spLocks noGrp="1"/>
          </p:cNvSpPr>
          <p:nvPr>
            <p:ph type="ftr" sz="quarter" idx="11"/>
          </p:nvPr>
        </p:nvSpPr>
        <p:spPr>
          <a:xfrm>
            <a:off x="813229" y="6403965"/>
            <a:ext cx="4870023" cy="363548"/>
          </a:xfrm>
          <a:prstGeom prst="rect">
            <a:avLst/>
          </a:prstGeom>
        </p:spPr>
        <p:txBody>
          <a:bodyPr anchor="ctr"/>
          <a:lstStyle>
            <a:lvl1pPr>
              <a:defRPr sz="1400">
                <a:solidFill>
                  <a:schemeClr val="bg1"/>
                </a:solidFill>
              </a:defRPr>
            </a:lvl1pPr>
          </a:lstStyle>
          <a:p>
            <a:r>
              <a:rPr lang="en-GB" sz="900" smtClean="0"/>
              <a:t>Business Case Best Practice Workshop</a:t>
            </a:r>
            <a:endParaRPr lang="en-GB" sz="900" dirty="0"/>
          </a:p>
        </p:txBody>
      </p:sp>
    </p:spTree>
    <p:extLst>
      <p:ext uri="{BB962C8B-B14F-4D97-AF65-F5344CB8AC3E}">
        <p14:creationId xmlns:p14="http://schemas.microsoft.com/office/powerpoint/2010/main" val="288177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2" presetClass="entr" presetSubtype="8" decel="33333" fill="hold" grpId="0" nodeType="withEffect">
                                  <p:stCondLst>
                                    <p:cond delay="25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600" fill="hold"/>
                                        <p:tgtEl>
                                          <p:spTgt spid="18"/>
                                        </p:tgtEl>
                                        <p:attrNameLst>
                                          <p:attrName>ppt_x</p:attrName>
                                        </p:attrNameLst>
                                      </p:cBhvr>
                                      <p:tavLst>
                                        <p:tav tm="0">
                                          <p:val>
                                            <p:strVal val="0-#ppt_w/2"/>
                                          </p:val>
                                        </p:tav>
                                        <p:tav tm="100000">
                                          <p:val>
                                            <p:strVal val="#ppt_x"/>
                                          </p:val>
                                        </p:tav>
                                      </p:tavLst>
                                    </p:anim>
                                    <p:anim calcmode="lin" valueType="num">
                                      <p:cBhvr additive="base">
                                        <p:cTn id="11" dur="600" fill="hold"/>
                                        <p:tgtEl>
                                          <p:spTgt spid="18"/>
                                        </p:tgtEl>
                                        <p:attrNameLst>
                                          <p:attrName>ppt_y</p:attrName>
                                        </p:attrNameLst>
                                      </p:cBhvr>
                                      <p:tavLst>
                                        <p:tav tm="0">
                                          <p:val>
                                            <p:strVal val="#ppt_y"/>
                                          </p:val>
                                        </p:tav>
                                        <p:tav tm="100000">
                                          <p:val>
                                            <p:strVal val="#ppt_y"/>
                                          </p:val>
                                        </p:tav>
                                      </p:tavLst>
                                    </p:anim>
                                  </p:childTnLst>
                                </p:cTn>
                              </p:par>
                              <p:par>
                                <p:cTn id="12" presetID="2" presetClass="entr" presetSubtype="8" decel="33333" fill="hold" grpId="0" nodeType="withEffect">
                                  <p:stCondLst>
                                    <p:cond delay="450"/>
                                  </p:stCondLst>
                                  <p:childTnLst>
                                    <p:set>
                                      <p:cBhvr>
                                        <p:cTn id="13" dur="1" fill="hold">
                                          <p:stCondLst>
                                            <p:cond delay="0"/>
                                          </p:stCondLst>
                                        </p:cTn>
                                        <p:tgtEl>
                                          <p:spTgt spid="19"/>
                                        </p:tgtEl>
                                        <p:attrNameLst>
                                          <p:attrName>style.visibility</p:attrName>
                                        </p:attrNameLst>
                                      </p:cBhvr>
                                      <p:to>
                                        <p:strVal val="visible"/>
                                      </p:to>
                                    </p:set>
                                    <p:anim calcmode="lin" valueType="num">
                                      <p:cBhvr additive="base">
                                        <p:cTn id="14" dur="600" fill="hold"/>
                                        <p:tgtEl>
                                          <p:spTgt spid="19"/>
                                        </p:tgtEl>
                                        <p:attrNameLst>
                                          <p:attrName>ppt_x</p:attrName>
                                        </p:attrNameLst>
                                      </p:cBhvr>
                                      <p:tavLst>
                                        <p:tav tm="0">
                                          <p:val>
                                            <p:strVal val="0-#ppt_w/2"/>
                                          </p:val>
                                        </p:tav>
                                        <p:tav tm="100000">
                                          <p:val>
                                            <p:strVal val="#ppt_x"/>
                                          </p:val>
                                        </p:tav>
                                      </p:tavLst>
                                    </p:anim>
                                    <p:anim calcmode="lin" valueType="num">
                                      <p:cBhvr additive="base">
                                        <p:cTn id="15" dur="600" fill="hold"/>
                                        <p:tgtEl>
                                          <p:spTgt spid="19"/>
                                        </p:tgtEl>
                                        <p:attrNameLst>
                                          <p:attrName>ppt_y</p:attrName>
                                        </p:attrNameLst>
                                      </p:cBhvr>
                                      <p:tavLst>
                                        <p:tav tm="0">
                                          <p:val>
                                            <p:strVal val="#ppt_y"/>
                                          </p:val>
                                        </p:tav>
                                        <p:tav tm="100000">
                                          <p:val>
                                            <p:strVal val="#ppt_y"/>
                                          </p:val>
                                        </p:tav>
                                      </p:tavLst>
                                    </p:anim>
                                  </p:childTnLst>
                                </p:cTn>
                              </p:par>
                              <p:par>
                                <p:cTn id="16" presetID="2" presetClass="entr" presetSubtype="8" decel="33333" fill="hold" grpId="0" nodeType="withEffect">
                                  <p:stCondLst>
                                    <p:cond delay="65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600" fill="hold"/>
                                        <p:tgtEl>
                                          <p:spTgt spid="20"/>
                                        </p:tgtEl>
                                        <p:attrNameLst>
                                          <p:attrName>ppt_x</p:attrName>
                                        </p:attrNameLst>
                                      </p:cBhvr>
                                      <p:tavLst>
                                        <p:tav tm="0">
                                          <p:val>
                                            <p:strVal val="0-#ppt_w/2"/>
                                          </p:val>
                                        </p:tav>
                                        <p:tav tm="100000">
                                          <p:val>
                                            <p:strVal val="#ppt_x"/>
                                          </p:val>
                                        </p:tav>
                                      </p:tavLst>
                                    </p:anim>
                                    <p:anim calcmode="lin" valueType="num">
                                      <p:cBhvr additive="base">
                                        <p:cTn id="19" dur="600" fill="hold"/>
                                        <p:tgtEl>
                                          <p:spTgt spid="20"/>
                                        </p:tgtEl>
                                        <p:attrNameLst>
                                          <p:attrName>ppt_y</p:attrName>
                                        </p:attrNameLst>
                                      </p:cBhvr>
                                      <p:tavLst>
                                        <p:tav tm="0">
                                          <p:val>
                                            <p:strVal val="#ppt_y"/>
                                          </p:val>
                                        </p:tav>
                                        <p:tav tm="100000">
                                          <p:val>
                                            <p:strVal val="#ppt_y"/>
                                          </p:val>
                                        </p:tav>
                                      </p:tavLst>
                                    </p:anim>
                                  </p:childTnLst>
                                </p:cTn>
                              </p:par>
                              <p:par>
                                <p:cTn id="20" presetID="10" presetClass="entr" presetSubtype="0" fill="hold" grpId="0" nodeType="withEffect">
                                  <p:stCondLst>
                                    <p:cond delay="750"/>
                                  </p:stCondLst>
                                  <p:childTnLst>
                                    <p:set>
                                      <p:cBhvr>
                                        <p:cTn id="21" dur="1" fill="hold">
                                          <p:stCondLst>
                                            <p:cond delay="0"/>
                                          </p:stCondLst>
                                        </p:cTn>
                                        <p:tgtEl>
                                          <p:spTgt spid="14">
                                            <p:txEl>
                                              <p:pRg st="0" end="0"/>
                                            </p:txEl>
                                          </p:spTgt>
                                        </p:tgtEl>
                                        <p:attrNameLst>
                                          <p:attrName>style.visibility</p:attrName>
                                        </p:attrNameLst>
                                      </p:cBhvr>
                                      <p:to>
                                        <p:strVal val="visible"/>
                                      </p:to>
                                    </p:set>
                                    <p:animEffect transition="in" filter="fade">
                                      <p:cBhvr>
                                        <p:cTn id="22" dur="500"/>
                                        <p:tgtEl>
                                          <p:spTgt spid="14">
                                            <p:txEl>
                                              <p:pRg st="0" end="0"/>
                                            </p:txEl>
                                          </p:spTgt>
                                        </p:tgtEl>
                                      </p:cBhvr>
                                    </p:animEffect>
                                  </p:childTnLst>
                                </p:cTn>
                              </p:par>
                              <p:par>
                                <p:cTn id="23" presetID="26" presetClass="emph" presetSubtype="0" fill="hold" grpId="1" nodeType="withEffect">
                                  <p:stCondLst>
                                    <p:cond delay="750"/>
                                  </p:stCondLst>
                                  <p:childTnLst>
                                    <p:animEffect transition="out" filter="fade">
                                      <p:cBhvr>
                                        <p:cTn id="24" dur="500" tmFilter="0, 0; .2, .5; .8, .5; 1, 0"/>
                                        <p:tgtEl>
                                          <p:spTgt spid="14">
                                            <p:txEl>
                                              <p:pRg st="0" end="0"/>
                                            </p:txEl>
                                          </p:spTgt>
                                        </p:tgtEl>
                                      </p:cBhvr>
                                    </p:animEffect>
                                    <p:animScale>
                                      <p:cBhvr>
                                        <p:cTn id="25" dur="250" autoRev="1" fill="hold"/>
                                        <p:tgtEl>
                                          <p:spTgt spid="14">
                                            <p:txEl>
                                              <p:pRg st="0" end="0"/>
                                            </p:txEl>
                                          </p:spTgt>
                                        </p:tgtEl>
                                      </p:cBhvr>
                                      <p:by x="105000" y="105000"/>
                                    </p:animScale>
                                  </p:childTnLst>
                                </p:cTn>
                              </p:par>
                            </p:childTnLst>
                          </p:cTn>
                        </p:par>
                        <p:par>
                          <p:cTn id="26" fill="hold">
                            <p:stCondLst>
                              <p:cond delay="1250"/>
                            </p:stCondLst>
                            <p:childTnLst>
                              <p:par>
                                <p:cTn id="27" presetID="10"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par>
                          <p:cTn id="30" fill="hold">
                            <p:stCondLst>
                              <p:cond delay="1750"/>
                            </p:stCondLst>
                            <p:childTnLst>
                              <p:par>
                                <p:cTn id="31" presetID="10" presetClass="entr" presetSubtype="0" fill="hold" grpId="0" nodeType="afterEffect">
                                  <p:stCondLst>
                                    <p:cond delay="0"/>
                                  </p:stCondLst>
                                  <p:childTnLst>
                                    <p:set>
                                      <p:cBhvr>
                                        <p:cTn id="32" dur="1" fill="hold">
                                          <p:stCondLst>
                                            <p:cond delay="0"/>
                                          </p:stCondLst>
                                        </p:cTn>
                                        <p:tgtEl>
                                          <p:spTgt spid="10">
                                            <p:txEl>
                                              <p:pRg st="0" end="0"/>
                                            </p:txEl>
                                          </p:spTgt>
                                        </p:tgtEl>
                                        <p:attrNameLst>
                                          <p:attrName>style.visibility</p:attrName>
                                        </p:attrNameLst>
                                      </p:cBhvr>
                                      <p:to>
                                        <p:strVal val="visible"/>
                                      </p:to>
                                    </p:set>
                                    <p:animEffect transition="in" filter="fade">
                                      <p:cBhvr>
                                        <p:cTn id="33" dur="500"/>
                                        <p:tgtEl>
                                          <p:spTgt spid="10">
                                            <p:txEl>
                                              <p:pRg st="0" end="0"/>
                                            </p:txEl>
                                          </p:spTgt>
                                        </p:tgtEl>
                                      </p:cBhvr>
                                    </p:animEffect>
                                  </p:childTnLst>
                                </p:cTn>
                              </p:par>
                            </p:childTnLst>
                          </p:cTn>
                        </p:par>
                        <p:par>
                          <p:cTn id="34" fill="hold">
                            <p:stCondLst>
                              <p:cond delay="2250"/>
                            </p:stCondLst>
                            <p:childTnLst>
                              <p:par>
                                <p:cTn id="35" presetID="10" presetClass="entr" presetSubtype="0" fill="hold" grpId="0" nodeType="afterEffect">
                                  <p:stCondLst>
                                    <p:cond delay="0"/>
                                  </p:stCondLst>
                                  <p:childTnLst>
                                    <p:set>
                                      <p:cBhvr>
                                        <p:cTn id="36" dur="1" fill="hold">
                                          <p:stCondLst>
                                            <p:cond delay="0"/>
                                          </p:stCondLst>
                                        </p:cTn>
                                        <p:tgtEl>
                                          <p:spTgt spid="10">
                                            <p:txEl>
                                              <p:pRg st="1" end="1"/>
                                            </p:txEl>
                                          </p:spTgt>
                                        </p:tgtEl>
                                        <p:attrNameLst>
                                          <p:attrName>style.visibility</p:attrName>
                                        </p:attrNameLst>
                                      </p:cBhvr>
                                      <p:to>
                                        <p:strVal val="visible"/>
                                      </p:to>
                                    </p:set>
                                    <p:animEffect transition="in" filter="fade">
                                      <p:cBhvr>
                                        <p:cTn id="37" dur="500"/>
                                        <p:tgtEl>
                                          <p:spTgt spid="10">
                                            <p:txEl>
                                              <p:pRg st="1" end="1"/>
                                            </p:txEl>
                                          </p:spTgt>
                                        </p:tgtEl>
                                      </p:cBhvr>
                                    </p:animEffect>
                                  </p:childTnLst>
                                </p:cTn>
                              </p:par>
                            </p:childTnLst>
                          </p:cTn>
                        </p:par>
                        <p:par>
                          <p:cTn id="38" fill="hold">
                            <p:stCondLst>
                              <p:cond delay="2750"/>
                            </p:stCondLst>
                            <p:childTnLst>
                              <p:par>
                                <p:cTn id="39" presetID="10" presetClass="entr" presetSubtype="0" fill="hold" grpId="0" nodeType="afterEffect">
                                  <p:stCondLst>
                                    <p:cond delay="0"/>
                                  </p:stCondLst>
                                  <p:childTnLst>
                                    <p:set>
                                      <p:cBhvr>
                                        <p:cTn id="40" dur="1" fill="hold">
                                          <p:stCondLst>
                                            <p:cond delay="0"/>
                                          </p:stCondLst>
                                        </p:cTn>
                                        <p:tgtEl>
                                          <p:spTgt spid="10">
                                            <p:txEl>
                                              <p:pRg st="2" end="2"/>
                                            </p:txEl>
                                          </p:spTgt>
                                        </p:tgtEl>
                                        <p:attrNameLst>
                                          <p:attrName>style.visibility</p:attrName>
                                        </p:attrNameLst>
                                      </p:cBhvr>
                                      <p:to>
                                        <p:strVal val="visible"/>
                                      </p:to>
                                    </p:set>
                                    <p:animEffect transition="in" filter="fade">
                                      <p:cBhvr>
                                        <p:cTn id="41" dur="500"/>
                                        <p:tgtEl>
                                          <p:spTgt spid="10">
                                            <p:txEl>
                                              <p:pRg st="2" end="2"/>
                                            </p:txEl>
                                          </p:spTgt>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10">
                                            <p:txEl>
                                              <p:pRg st="3" end="3"/>
                                            </p:txEl>
                                          </p:spTgt>
                                        </p:tgtEl>
                                        <p:attrNameLst>
                                          <p:attrName>style.visibility</p:attrName>
                                        </p:attrNameLst>
                                      </p:cBhvr>
                                      <p:to>
                                        <p:strVal val="visible"/>
                                      </p:to>
                                    </p:set>
                                    <p:animEffect transition="in" filter="fade">
                                      <p:cBhvr>
                                        <p:cTn id="45" dur="500"/>
                                        <p:tgtEl>
                                          <p:spTgt spid="10">
                                            <p:txEl>
                                              <p:pRg st="3" end="3"/>
                                            </p:txEl>
                                          </p:spTgt>
                                        </p:tgtEl>
                                      </p:cBhvr>
                                    </p:animEffect>
                                  </p:childTnLst>
                                </p:cTn>
                              </p:par>
                            </p:childTnLst>
                          </p:cTn>
                        </p:par>
                        <p:par>
                          <p:cTn id="46" fill="hold">
                            <p:stCondLst>
                              <p:cond delay="3750"/>
                            </p:stCondLst>
                            <p:childTnLst>
                              <p:par>
                                <p:cTn id="47" presetID="10" presetClass="entr" presetSubtype="0" fill="hold" grpId="0" nodeType="afterEffect">
                                  <p:stCondLst>
                                    <p:cond delay="0"/>
                                  </p:stCondLst>
                                  <p:childTnLst>
                                    <p:set>
                                      <p:cBhvr>
                                        <p:cTn id="48" dur="1" fill="hold">
                                          <p:stCondLst>
                                            <p:cond delay="0"/>
                                          </p:stCondLst>
                                        </p:cTn>
                                        <p:tgtEl>
                                          <p:spTgt spid="10">
                                            <p:txEl>
                                              <p:pRg st="4" end="4"/>
                                            </p:txEl>
                                          </p:spTgt>
                                        </p:tgtEl>
                                        <p:attrNameLst>
                                          <p:attrName>style.visibility</p:attrName>
                                        </p:attrNameLst>
                                      </p:cBhvr>
                                      <p:to>
                                        <p:strVal val="visible"/>
                                      </p:to>
                                    </p:set>
                                    <p:animEffect transition="in" filter="fade">
                                      <p:cBhvr>
                                        <p:cTn id="49" dur="500"/>
                                        <p:tgtEl>
                                          <p:spTgt spid="10">
                                            <p:txEl>
                                              <p:pRg st="4" end="4"/>
                                            </p:txEl>
                                          </p:spTgt>
                                        </p:tgtEl>
                                      </p:cBhvr>
                                    </p:animEffect>
                                  </p:childTnLst>
                                </p:cTn>
                              </p:par>
                            </p:childTnLst>
                          </p:cTn>
                        </p:par>
                        <p:par>
                          <p:cTn id="50" fill="hold">
                            <p:stCondLst>
                              <p:cond delay="4250"/>
                            </p:stCondLst>
                            <p:childTnLst>
                              <p:par>
                                <p:cTn id="51" presetID="10" presetClass="entr" presetSubtype="0"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9" grpId="0"/>
      <p:bldP spid="10" grpId="0" build="allAtOnce">
        <p:tmplLst>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 lvl="2">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 lvl="3">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 lvl="4">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 lvl="5">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1" grpId="0"/>
      <p:bldP spid="14" grpId="0" build="allAtOnce"/>
      <p:bldP spid="14" grpId="1" build="allAtOnce"/>
      <p:bldP spid="16"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fT Title and Content 2 Column">
    <p:spTree>
      <p:nvGrpSpPr>
        <p:cNvPr id="1" name=""/>
        <p:cNvGrpSpPr/>
        <p:nvPr/>
      </p:nvGrpSpPr>
      <p:grpSpPr>
        <a:xfrm>
          <a:off x="0" y="0"/>
          <a:ext cx="0" cy="0"/>
          <a:chOff x="0" y="0"/>
          <a:chExt cx="0" cy="0"/>
        </a:xfrm>
      </p:grpSpPr>
      <p:sp>
        <p:nvSpPr>
          <p:cNvPr id="7" name="Rectangle 6"/>
          <p:cNvSpPr/>
          <p:nvPr userDrawn="1"/>
        </p:nvSpPr>
        <p:spPr>
          <a:xfrm>
            <a:off x="0" y="6311900"/>
            <a:ext cx="9144000" cy="546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a:spLocks noChangeAspect="1"/>
          </p:cNvSpPr>
          <p:nvPr userDrawn="1"/>
        </p:nvSpPr>
        <p:spPr>
          <a:xfrm>
            <a:off x="5740402" y="6310800"/>
            <a:ext cx="1313950" cy="547200"/>
          </a:xfrm>
          <a:custGeom>
            <a:avLst/>
            <a:gdLst>
              <a:gd name="connsiteX0" fmla="*/ 882397 w 1313950"/>
              <a:gd name="connsiteY0" fmla="*/ 0 h 547200"/>
              <a:gd name="connsiteX1" fmla="*/ 1119350 w 1313950"/>
              <a:gd name="connsiteY1" fmla="*/ 0 h 547200"/>
              <a:gd name="connsiteX2" fmla="*/ 1125716 w 1313950"/>
              <a:gd name="connsiteY2" fmla="*/ 242 h 547200"/>
              <a:gd name="connsiteX3" fmla="*/ 1164787 w 1313950"/>
              <a:gd name="connsiteY3" fmla="*/ 29427 h 547200"/>
              <a:gd name="connsiteX4" fmla="*/ 1307786 w 1313950"/>
              <a:gd name="connsiteY4" fmla="*/ 226089 h 547200"/>
              <a:gd name="connsiteX5" fmla="*/ 1306153 w 1313950"/>
              <a:gd name="connsiteY5" fmla="*/ 270173 h 547200"/>
              <a:gd name="connsiteX6" fmla="*/ 1166106 w 1313950"/>
              <a:gd name="connsiteY6" fmla="*/ 512170 h 547200"/>
              <a:gd name="connsiteX7" fmla="*/ 1125756 w 1313950"/>
              <a:gd name="connsiteY7" fmla="*/ 546907 h 547200"/>
              <a:gd name="connsiteX8" fmla="*/ 1119389 w 1313950"/>
              <a:gd name="connsiteY8" fmla="*/ 547200 h 547200"/>
              <a:gd name="connsiteX9" fmla="*/ 882436 w 1313950"/>
              <a:gd name="connsiteY9" fmla="*/ 547200 h 547200"/>
              <a:gd name="connsiteX10" fmla="*/ 875431 w 1313950"/>
              <a:gd name="connsiteY10" fmla="*/ 546714 h 547200"/>
              <a:gd name="connsiteX11" fmla="*/ 849109 w 1313950"/>
              <a:gd name="connsiteY11" fmla="*/ 487528 h 547200"/>
              <a:gd name="connsiteX12" fmla="*/ 987283 w 1313950"/>
              <a:gd name="connsiteY12" fmla="*/ 248826 h 547200"/>
              <a:gd name="connsiteX13" fmla="*/ 847987 w 1313950"/>
              <a:gd name="connsiteY13" fmla="*/ 57261 h 547200"/>
              <a:gd name="connsiteX14" fmla="*/ 875391 w 1313950"/>
              <a:gd name="connsiteY14" fmla="*/ 402 h 547200"/>
              <a:gd name="connsiteX15" fmla="*/ 882397 w 1313950"/>
              <a:gd name="connsiteY15" fmla="*/ 0 h 547200"/>
              <a:gd name="connsiteX16" fmla="*/ 450303 w 1313950"/>
              <a:gd name="connsiteY16" fmla="*/ 0 h 547200"/>
              <a:gd name="connsiteX17" fmla="*/ 687256 w 1313950"/>
              <a:gd name="connsiteY17" fmla="*/ 0 h 547200"/>
              <a:gd name="connsiteX18" fmla="*/ 693622 w 1313950"/>
              <a:gd name="connsiteY18" fmla="*/ 242 h 547200"/>
              <a:gd name="connsiteX19" fmla="*/ 732693 w 1313950"/>
              <a:gd name="connsiteY19" fmla="*/ 29427 h 547200"/>
              <a:gd name="connsiteX20" fmla="*/ 875692 w 1313950"/>
              <a:gd name="connsiteY20" fmla="*/ 226089 h 547200"/>
              <a:gd name="connsiteX21" fmla="*/ 874059 w 1313950"/>
              <a:gd name="connsiteY21" fmla="*/ 270173 h 547200"/>
              <a:gd name="connsiteX22" fmla="*/ 734012 w 1313950"/>
              <a:gd name="connsiteY22" fmla="*/ 512170 h 547200"/>
              <a:gd name="connsiteX23" fmla="*/ 693662 w 1313950"/>
              <a:gd name="connsiteY23" fmla="*/ 546907 h 547200"/>
              <a:gd name="connsiteX24" fmla="*/ 687295 w 1313950"/>
              <a:gd name="connsiteY24" fmla="*/ 547200 h 547200"/>
              <a:gd name="connsiteX25" fmla="*/ 450342 w 1313950"/>
              <a:gd name="connsiteY25" fmla="*/ 547200 h 547200"/>
              <a:gd name="connsiteX26" fmla="*/ 443337 w 1313950"/>
              <a:gd name="connsiteY26" fmla="*/ 546714 h 547200"/>
              <a:gd name="connsiteX27" fmla="*/ 417015 w 1313950"/>
              <a:gd name="connsiteY27" fmla="*/ 487528 h 547200"/>
              <a:gd name="connsiteX28" fmla="*/ 555189 w 1313950"/>
              <a:gd name="connsiteY28" fmla="*/ 248826 h 547200"/>
              <a:gd name="connsiteX29" fmla="*/ 415893 w 1313950"/>
              <a:gd name="connsiteY29" fmla="*/ 57261 h 547200"/>
              <a:gd name="connsiteX30" fmla="*/ 443297 w 1313950"/>
              <a:gd name="connsiteY30" fmla="*/ 402 h 547200"/>
              <a:gd name="connsiteX31" fmla="*/ 450303 w 1313950"/>
              <a:gd name="connsiteY31" fmla="*/ 0 h 547200"/>
              <a:gd name="connsiteX32" fmla="*/ 39876 w 1313950"/>
              <a:gd name="connsiteY32" fmla="*/ 0 h 547200"/>
              <a:gd name="connsiteX33" fmla="*/ 276829 w 1313950"/>
              <a:gd name="connsiteY33" fmla="*/ 0 h 547200"/>
              <a:gd name="connsiteX34" fmla="*/ 283195 w 1313950"/>
              <a:gd name="connsiteY34" fmla="*/ 242 h 547200"/>
              <a:gd name="connsiteX35" fmla="*/ 322266 w 1313950"/>
              <a:gd name="connsiteY35" fmla="*/ 29427 h 547200"/>
              <a:gd name="connsiteX36" fmla="*/ 465265 w 1313950"/>
              <a:gd name="connsiteY36" fmla="*/ 226089 h 547200"/>
              <a:gd name="connsiteX37" fmla="*/ 463632 w 1313950"/>
              <a:gd name="connsiteY37" fmla="*/ 270173 h 547200"/>
              <a:gd name="connsiteX38" fmla="*/ 323585 w 1313950"/>
              <a:gd name="connsiteY38" fmla="*/ 512170 h 547200"/>
              <a:gd name="connsiteX39" fmla="*/ 283235 w 1313950"/>
              <a:gd name="connsiteY39" fmla="*/ 546907 h 547200"/>
              <a:gd name="connsiteX40" fmla="*/ 276868 w 1313950"/>
              <a:gd name="connsiteY40" fmla="*/ 547200 h 547200"/>
              <a:gd name="connsiteX41" fmla="*/ 39916 w 1313950"/>
              <a:gd name="connsiteY41" fmla="*/ 547200 h 547200"/>
              <a:gd name="connsiteX42" fmla="*/ 32910 w 1313950"/>
              <a:gd name="connsiteY42" fmla="*/ 546714 h 547200"/>
              <a:gd name="connsiteX43" fmla="*/ 6588 w 1313950"/>
              <a:gd name="connsiteY43" fmla="*/ 487528 h 547200"/>
              <a:gd name="connsiteX44" fmla="*/ 144762 w 1313950"/>
              <a:gd name="connsiteY44" fmla="*/ 248826 h 547200"/>
              <a:gd name="connsiteX45" fmla="*/ 5466 w 1313950"/>
              <a:gd name="connsiteY45" fmla="*/ 57261 h 547200"/>
              <a:gd name="connsiteX46" fmla="*/ 32870 w 1313950"/>
              <a:gd name="connsiteY46" fmla="*/ 402 h 547200"/>
              <a:gd name="connsiteX47" fmla="*/ 39876 w 1313950"/>
              <a:gd name="connsiteY47" fmla="*/ 0 h 54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313950" h="547200">
                <a:moveTo>
                  <a:pt x="882397" y="0"/>
                </a:moveTo>
                <a:lnTo>
                  <a:pt x="1119350" y="0"/>
                </a:lnTo>
                <a:lnTo>
                  <a:pt x="1125716" y="242"/>
                </a:lnTo>
                <a:cubicBezTo>
                  <a:pt x="1148407" y="1805"/>
                  <a:pt x="1154840" y="15106"/>
                  <a:pt x="1164787" y="29427"/>
                </a:cubicBezTo>
                <a:lnTo>
                  <a:pt x="1307786" y="226089"/>
                </a:lnTo>
                <a:cubicBezTo>
                  <a:pt x="1316588" y="239277"/>
                  <a:pt x="1315893" y="252602"/>
                  <a:pt x="1306153" y="270173"/>
                </a:cubicBezTo>
                <a:lnTo>
                  <a:pt x="1166106" y="512170"/>
                </a:lnTo>
                <a:cubicBezTo>
                  <a:pt x="1156159" y="529505"/>
                  <a:pt x="1148447" y="545016"/>
                  <a:pt x="1125756" y="546907"/>
                </a:cubicBezTo>
                <a:lnTo>
                  <a:pt x="1119389" y="547200"/>
                </a:lnTo>
                <a:lnTo>
                  <a:pt x="882436" y="547200"/>
                </a:lnTo>
                <a:cubicBezTo>
                  <a:pt x="881134" y="547098"/>
                  <a:pt x="878282" y="547174"/>
                  <a:pt x="875431" y="546714"/>
                </a:cubicBezTo>
                <a:cubicBezTo>
                  <a:pt x="852157" y="544326"/>
                  <a:pt x="832188" y="517948"/>
                  <a:pt x="849109" y="487528"/>
                </a:cubicBezTo>
                <a:lnTo>
                  <a:pt x="987283" y="248826"/>
                </a:lnTo>
                <a:lnTo>
                  <a:pt x="847987" y="57261"/>
                </a:lnTo>
                <a:cubicBezTo>
                  <a:pt x="832640" y="31562"/>
                  <a:pt x="852117" y="2375"/>
                  <a:pt x="875391" y="402"/>
                </a:cubicBezTo>
                <a:cubicBezTo>
                  <a:pt x="878243" y="22"/>
                  <a:pt x="881094" y="85"/>
                  <a:pt x="882397" y="0"/>
                </a:cubicBezTo>
                <a:close/>
                <a:moveTo>
                  <a:pt x="450303" y="0"/>
                </a:moveTo>
                <a:lnTo>
                  <a:pt x="687256" y="0"/>
                </a:lnTo>
                <a:lnTo>
                  <a:pt x="693622" y="242"/>
                </a:lnTo>
                <a:cubicBezTo>
                  <a:pt x="716313" y="1805"/>
                  <a:pt x="722746" y="15106"/>
                  <a:pt x="732693" y="29427"/>
                </a:cubicBezTo>
                <a:lnTo>
                  <a:pt x="875692" y="226089"/>
                </a:lnTo>
                <a:cubicBezTo>
                  <a:pt x="884494" y="239277"/>
                  <a:pt x="883799" y="252602"/>
                  <a:pt x="874059" y="270173"/>
                </a:cubicBezTo>
                <a:lnTo>
                  <a:pt x="734012" y="512170"/>
                </a:lnTo>
                <a:cubicBezTo>
                  <a:pt x="724065" y="529505"/>
                  <a:pt x="716353" y="545016"/>
                  <a:pt x="693662" y="546907"/>
                </a:cubicBezTo>
                <a:lnTo>
                  <a:pt x="687295" y="547200"/>
                </a:lnTo>
                <a:lnTo>
                  <a:pt x="450342" y="547200"/>
                </a:lnTo>
                <a:cubicBezTo>
                  <a:pt x="449040" y="547098"/>
                  <a:pt x="446188" y="547174"/>
                  <a:pt x="443337" y="546714"/>
                </a:cubicBezTo>
                <a:cubicBezTo>
                  <a:pt x="420063" y="544326"/>
                  <a:pt x="400094" y="517948"/>
                  <a:pt x="417015" y="487528"/>
                </a:cubicBezTo>
                <a:lnTo>
                  <a:pt x="555189" y="248826"/>
                </a:lnTo>
                <a:lnTo>
                  <a:pt x="415893" y="57261"/>
                </a:lnTo>
                <a:cubicBezTo>
                  <a:pt x="400546" y="31562"/>
                  <a:pt x="420023" y="2375"/>
                  <a:pt x="443297" y="402"/>
                </a:cubicBezTo>
                <a:cubicBezTo>
                  <a:pt x="446149" y="22"/>
                  <a:pt x="449000" y="85"/>
                  <a:pt x="450303" y="0"/>
                </a:cubicBezTo>
                <a:close/>
                <a:moveTo>
                  <a:pt x="39876" y="0"/>
                </a:moveTo>
                <a:lnTo>
                  <a:pt x="276829" y="0"/>
                </a:lnTo>
                <a:lnTo>
                  <a:pt x="283195" y="242"/>
                </a:lnTo>
                <a:cubicBezTo>
                  <a:pt x="305886" y="1805"/>
                  <a:pt x="312319" y="15106"/>
                  <a:pt x="322266" y="29427"/>
                </a:cubicBezTo>
                <a:lnTo>
                  <a:pt x="465265" y="226089"/>
                </a:lnTo>
                <a:cubicBezTo>
                  <a:pt x="474067" y="239277"/>
                  <a:pt x="473372" y="252602"/>
                  <a:pt x="463632" y="270173"/>
                </a:cubicBezTo>
                <a:lnTo>
                  <a:pt x="323585" y="512170"/>
                </a:lnTo>
                <a:cubicBezTo>
                  <a:pt x="313638" y="529505"/>
                  <a:pt x="305926" y="545016"/>
                  <a:pt x="283235" y="546907"/>
                </a:cubicBezTo>
                <a:lnTo>
                  <a:pt x="276868" y="547200"/>
                </a:lnTo>
                <a:lnTo>
                  <a:pt x="39916" y="547200"/>
                </a:lnTo>
                <a:cubicBezTo>
                  <a:pt x="38614" y="547098"/>
                  <a:pt x="35762" y="547174"/>
                  <a:pt x="32910" y="546714"/>
                </a:cubicBezTo>
                <a:cubicBezTo>
                  <a:pt x="9636" y="544326"/>
                  <a:pt x="-10333" y="517948"/>
                  <a:pt x="6588" y="487528"/>
                </a:cubicBezTo>
                <a:lnTo>
                  <a:pt x="144762" y="248826"/>
                </a:lnTo>
                <a:lnTo>
                  <a:pt x="5466" y="57261"/>
                </a:lnTo>
                <a:cubicBezTo>
                  <a:pt x="-9881" y="31562"/>
                  <a:pt x="9597" y="2375"/>
                  <a:pt x="32870" y="402"/>
                </a:cubicBezTo>
                <a:cubicBezTo>
                  <a:pt x="35722" y="22"/>
                  <a:pt x="38574" y="85"/>
                  <a:pt x="398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223" dirty="0"/>
          </a:p>
        </p:txBody>
      </p:sp>
      <p:sp>
        <p:nvSpPr>
          <p:cNvPr id="9" name="Title 1"/>
          <p:cNvSpPr>
            <a:spLocks noGrp="1"/>
          </p:cNvSpPr>
          <p:nvPr>
            <p:ph type="title"/>
          </p:nvPr>
        </p:nvSpPr>
        <p:spPr>
          <a:xfrm>
            <a:off x="299532" y="1333999"/>
            <a:ext cx="8644445" cy="704348"/>
          </a:xfrm>
          <a:prstGeom prst="rect">
            <a:avLst/>
          </a:prstGeom>
        </p:spPr>
        <p:txBody>
          <a:bodyPr lIns="90000" rIns="90000" anchor="t">
            <a:normAutofit/>
          </a:bodyPr>
          <a:lstStyle>
            <a:lvl1pPr>
              <a:defRPr sz="2800">
                <a:solidFill>
                  <a:schemeClr val="accent1"/>
                </a:solidFill>
              </a:defRPr>
            </a:lvl1pPr>
          </a:lstStyle>
          <a:p>
            <a:r>
              <a:rPr lang="en-US" smtClean="0"/>
              <a:t>Click to edit Master title style</a:t>
            </a:r>
            <a:endParaRPr lang="en-GB" dirty="0"/>
          </a:p>
        </p:txBody>
      </p:sp>
      <p:sp>
        <p:nvSpPr>
          <p:cNvPr id="11" name="Slide Number Placeholder 23"/>
          <p:cNvSpPr>
            <a:spLocks noGrp="1"/>
          </p:cNvSpPr>
          <p:nvPr>
            <p:ph type="sldNum" sz="quarter" idx="12"/>
          </p:nvPr>
        </p:nvSpPr>
        <p:spPr>
          <a:xfrm>
            <a:off x="299554" y="6402387"/>
            <a:ext cx="513675" cy="365125"/>
          </a:xfrm>
          <a:prstGeom prst="rect">
            <a:avLst/>
          </a:prstGeom>
        </p:spPr>
        <p:txBody>
          <a:bodyPr anchor="ctr"/>
          <a:lstStyle>
            <a:lvl1pPr algn="l">
              <a:defRPr sz="1400">
                <a:solidFill>
                  <a:schemeClr val="bg1"/>
                </a:solidFill>
              </a:defRPr>
            </a:lvl1pPr>
          </a:lstStyle>
          <a:p>
            <a:fld id="{1F530423-F2DA-4A11-9E75-1EB6423D69A6}" type="slidenum">
              <a:rPr lang="en-GB" smtClean="0"/>
              <a:pPr/>
              <a:t>‹#›</a:t>
            </a:fld>
            <a:endParaRPr lang="en-GB" dirty="0"/>
          </a:p>
        </p:txBody>
      </p:sp>
      <p:sp>
        <p:nvSpPr>
          <p:cNvPr id="12" name="Rectangle 11"/>
          <p:cNvSpPr/>
          <p:nvPr userDrawn="1"/>
        </p:nvSpPr>
        <p:spPr>
          <a:xfrm flipV="1">
            <a:off x="0" y="6310799"/>
            <a:ext cx="9144000" cy="72000"/>
          </a:xfrm>
          <a:prstGeom prst="rect">
            <a:avLst/>
          </a:prstGeom>
          <a:gradFill>
            <a:gsLst>
              <a:gs pos="100000">
                <a:schemeClr val="tx1">
                  <a:alpha val="0"/>
                </a:schemeClr>
              </a:gs>
              <a:gs pos="0">
                <a:schemeClr val="tx1">
                  <a:alpha val="3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Box 13"/>
          <p:cNvSpPr txBox="1"/>
          <p:nvPr userDrawn="1"/>
        </p:nvSpPr>
        <p:spPr>
          <a:xfrm>
            <a:off x="7111502" y="6402387"/>
            <a:ext cx="1832474" cy="365125"/>
          </a:xfrm>
          <a:prstGeom prst="rect">
            <a:avLst/>
          </a:prstGeom>
        </p:spPr>
        <p:txBody>
          <a:bodyPr vert="horz" lIns="91440" tIns="45720" rIns="91440" bIns="45720" rtlCol="0" anchor="ctr"/>
          <a:lstStyle>
            <a:defPPr>
              <a:defRPr lang="en-US"/>
            </a:defPPr>
            <a:lvl1pPr algn="r">
              <a:defRPr sz="1600">
                <a:solidFill>
                  <a:schemeClr val="tx2"/>
                </a:solidFill>
              </a:defRPr>
            </a:lvl1pPr>
          </a:lstStyle>
          <a:p>
            <a:pPr lvl="0" algn="r"/>
            <a:r>
              <a:rPr lang="en-GB" sz="1200" dirty="0" smtClean="0">
                <a:solidFill>
                  <a:schemeClr val="bg1"/>
                </a:solidFill>
              </a:rPr>
              <a:t>Moving Britain Ahead</a:t>
            </a:r>
            <a:endParaRPr lang="en-GB" sz="1200" dirty="0">
              <a:solidFill>
                <a:schemeClr val="bg1"/>
              </a:solidFill>
            </a:endParaRPr>
          </a:p>
        </p:txBody>
      </p:sp>
      <p:sp>
        <p:nvSpPr>
          <p:cNvPr id="17" name="Content Placeholder 2"/>
          <p:cNvSpPr>
            <a:spLocks noGrp="1"/>
          </p:cNvSpPr>
          <p:nvPr>
            <p:ph idx="1"/>
          </p:nvPr>
        </p:nvSpPr>
        <p:spPr>
          <a:xfrm>
            <a:off x="299554" y="2128834"/>
            <a:ext cx="4140000" cy="4091478"/>
          </a:xfrm>
          <a:prstGeom prst="rect">
            <a:avLst/>
          </a:prstGeom>
        </p:spPr>
        <p:txBody>
          <a:bodyPr>
            <a:normAutofit/>
          </a:bodyPr>
          <a:lstStyle>
            <a:lvl1pPr marL="285750" indent="-285750">
              <a:lnSpc>
                <a:spcPct val="100000"/>
              </a:lnSpc>
              <a:buClr>
                <a:schemeClr val="accent1"/>
              </a:buClr>
              <a:buSzPct val="100000"/>
              <a:buFont typeface="Webdings" panose="05030102010509060703" pitchFamily="18" charset="2"/>
              <a:buChar char="4"/>
              <a:defRPr sz="1600" baseline="0">
                <a:solidFill>
                  <a:schemeClr val="tx1"/>
                </a:solidFill>
              </a:defRPr>
            </a:lvl1pPr>
            <a:lvl2pPr marL="685800" indent="-228600">
              <a:lnSpc>
                <a:spcPct val="100000"/>
              </a:lnSpc>
              <a:spcBef>
                <a:spcPts val="600"/>
              </a:spcBef>
              <a:buClr>
                <a:schemeClr val="accent1"/>
              </a:buClr>
              <a:buFont typeface="Webdings" panose="05030102010509060703" pitchFamily="18" charset="2"/>
              <a:buChar char="4"/>
              <a:defRPr sz="1600">
                <a:solidFill>
                  <a:schemeClr val="tx1"/>
                </a:solidFill>
              </a:defRPr>
            </a:lvl2pPr>
            <a:lvl3pPr marL="1143000" indent="-228600">
              <a:lnSpc>
                <a:spcPct val="100000"/>
              </a:lnSpc>
              <a:spcBef>
                <a:spcPts val="600"/>
              </a:spcBef>
              <a:buClr>
                <a:schemeClr val="accent1"/>
              </a:buClr>
              <a:buFont typeface="Wingdings" panose="05000000000000000000" pitchFamily="2" charset="2"/>
              <a:buChar char="§"/>
              <a:defRPr sz="1400">
                <a:solidFill>
                  <a:schemeClr val="tx1"/>
                </a:solidFill>
              </a:defRPr>
            </a:lvl3pPr>
            <a:lvl4pPr marL="1600200" indent="-228600">
              <a:lnSpc>
                <a:spcPct val="100000"/>
              </a:lnSpc>
              <a:buClr>
                <a:schemeClr val="accent1"/>
              </a:buClr>
              <a:buFont typeface="Wingdings" panose="05000000000000000000" pitchFamily="2" charset="2"/>
              <a:buChar char="§"/>
              <a:defRPr sz="1200">
                <a:solidFill>
                  <a:schemeClr val="tx1"/>
                </a:solidFill>
              </a:defRPr>
            </a:lvl4pPr>
            <a:lvl5pPr marL="2057400" indent="-228600">
              <a:lnSpc>
                <a:spcPct val="100000"/>
              </a:lnSpc>
              <a:buClr>
                <a:schemeClr val="tx1"/>
              </a:buClr>
              <a:buFont typeface="Wingdings" panose="05000000000000000000" pitchFamily="2" charset="2"/>
              <a:buChar char="§"/>
              <a:defRPr sz="12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8" name="Content Placeholder 2"/>
          <p:cNvSpPr>
            <a:spLocks noGrp="1"/>
          </p:cNvSpPr>
          <p:nvPr>
            <p:ph idx="13"/>
          </p:nvPr>
        </p:nvSpPr>
        <p:spPr>
          <a:xfrm>
            <a:off x="4815909" y="2128834"/>
            <a:ext cx="4140000" cy="4091478"/>
          </a:xfrm>
          <a:prstGeom prst="rect">
            <a:avLst/>
          </a:prstGeom>
        </p:spPr>
        <p:txBody>
          <a:bodyPr>
            <a:normAutofit/>
          </a:bodyPr>
          <a:lstStyle>
            <a:lvl1pPr marL="285750" indent="-285750">
              <a:lnSpc>
                <a:spcPct val="100000"/>
              </a:lnSpc>
              <a:buClr>
                <a:schemeClr val="accent1"/>
              </a:buClr>
              <a:buSzPct val="100000"/>
              <a:buFont typeface="Webdings" panose="05030102010509060703" pitchFamily="18" charset="2"/>
              <a:buChar char="4"/>
              <a:defRPr sz="1600" baseline="0">
                <a:solidFill>
                  <a:schemeClr val="tx1"/>
                </a:solidFill>
              </a:defRPr>
            </a:lvl1pPr>
            <a:lvl2pPr marL="685800" indent="-228600">
              <a:lnSpc>
                <a:spcPct val="100000"/>
              </a:lnSpc>
              <a:spcBef>
                <a:spcPts val="600"/>
              </a:spcBef>
              <a:buClr>
                <a:schemeClr val="accent1"/>
              </a:buClr>
              <a:buFont typeface="Webdings" panose="05030102010509060703" pitchFamily="18" charset="2"/>
              <a:buChar char="4"/>
              <a:defRPr sz="1600">
                <a:solidFill>
                  <a:schemeClr val="tx1"/>
                </a:solidFill>
              </a:defRPr>
            </a:lvl2pPr>
            <a:lvl3pPr marL="1143000" indent="-228600">
              <a:lnSpc>
                <a:spcPct val="100000"/>
              </a:lnSpc>
              <a:spcBef>
                <a:spcPts val="600"/>
              </a:spcBef>
              <a:buClr>
                <a:schemeClr val="accent1"/>
              </a:buClr>
              <a:buFont typeface="Wingdings" panose="05000000000000000000" pitchFamily="2" charset="2"/>
              <a:buChar char="§"/>
              <a:defRPr sz="1400">
                <a:solidFill>
                  <a:schemeClr val="tx1"/>
                </a:solidFill>
              </a:defRPr>
            </a:lvl3pPr>
            <a:lvl4pPr marL="1600200" indent="-228600">
              <a:lnSpc>
                <a:spcPct val="100000"/>
              </a:lnSpc>
              <a:buClr>
                <a:schemeClr val="accent1"/>
              </a:buClr>
              <a:buFont typeface="Wingdings" panose="05000000000000000000" pitchFamily="2" charset="2"/>
              <a:buChar char="§"/>
              <a:defRPr sz="1200">
                <a:solidFill>
                  <a:schemeClr val="tx1"/>
                </a:solidFill>
              </a:defRPr>
            </a:lvl4pPr>
            <a:lvl5pPr marL="2057400" indent="-228600">
              <a:lnSpc>
                <a:spcPct val="100000"/>
              </a:lnSpc>
              <a:buClr>
                <a:schemeClr val="tx1"/>
              </a:buClr>
              <a:buFont typeface="Wingdings" panose="05000000000000000000" pitchFamily="2" charset="2"/>
              <a:buChar char="§"/>
              <a:defRPr sz="12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5" name="Date Placeholder 3"/>
          <p:cNvSpPr>
            <a:spLocks noGrp="1"/>
          </p:cNvSpPr>
          <p:nvPr>
            <p:ph type="dt" sz="half" idx="10"/>
          </p:nvPr>
        </p:nvSpPr>
        <p:spPr>
          <a:xfrm>
            <a:off x="7111502" y="6767512"/>
            <a:ext cx="1832474" cy="90488"/>
          </a:xfrm>
          <a:prstGeom prst="rect">
            <a:avLst/>
          </a:prstGeom>
        </p:spPr>
        <p:txBody>
          <a:bodyPr lIns="0" tIns="0" rIns="90000" bIns="0" anchor="b"/>
          <a:lstStyle>
            <a:lvl1pPr algn="r">
              <a:defRPr sz="500">
                <a:solidFill>
                  <a:schemeClr val="accent1"/>
                </a:solidFill>
              </a:defRPr>
            </a:lvl1pPr>
          </a:lstStyle>
          <a:p>
            <a:r>
              <a:rPr lang="en-US" smtClean="0"/>
              <a:t>8th March 2017</a:t>
            </a:r>
            <a:endParaRPr lang="en-GB" dirty="0"/>
          </a:p>
        </p:txBody>
      </p:sp>
      <p:sp>
        <p:nvSpPr>
          <p:cNvPr id="16" name="Footer Placeholder 4"/>
          <p:cNvSpPr>
            <a:spLocks noGrp="1"/>
          </p:cNvSpPr>
          <p:nvPr>
            <p:ph type="ftr" sz="quarter" idx="11"/>
          </p:nvPr>
        </p:nvSpPr>
        <p:spPr>
          <a:xfrm>
            <a:off x="813229" y="6403965"/>
            <a:ext cx="4870023" cy="363548"/>
          </a:xfrm>
          <a:prstGeom prst="rect">
            <a:avLst/>
          </a:prstGeom>
        </p:spPr>
        <p:txBody>
          <a:bodyPr anchor="ctr"/>
          <a:lstStyle>
            <a:lvl1pPr>
              <a:defRPr sz="1400">
                <a:solidFill>
                  <a:schemeClr val="bg1"/>
                </a:solidFill>
              </a:defRPr>
            </a:lvl1pPr>
          </a:lstStyle>
          <a:p>
            <a:r>
              <a:rPr lang="en-GB" sz="900" smtClean="0"/>
              <a:t>Business Case Best Practice Workshop</a:t>
            </a:r>
            <a:endParaRPr lang="en-GB" sz="900" dirty="0"/>
          </a:p>
        </p:txBody>
      </p:sp>
    </p:spTree>
    <p:extLst>
      <p:ext uri="{BB962C8B-B14F-4D97-AF65-F5344CB8AC3E}">
        <p14:creationId xmlns:p14="http://schemas.microsoft.com/office/powerpoint/2010/main" val="4281588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Effect transition="in" filter="fade">
                                      <p:cBhvr>
                                        <p:cTn id="11" dur="500"/>
                                        <p:tgtEl>
                                          <p:spTgt spid="17">
                                            <p:txEl>
                                              <p:pRg st="0" end="0"/>
                                            </p:txEl>
                                          </p:spTgt>
                                        </p:tgtEl>
                                      </p:cBhvr>
                                    </p:animEffect>
                                  </p:childTnLst>
                                </p:cTn>
                              </p:par>
                            </p:childTnLst>
                          </p:cTn>
                        </p:par>
                        <p:par>
                          <p:cTn id="12" fill="hold">
                            <p:stCondLst>
                              <p:cond delay="1250"/>
                            </p:stCondLst>
                            <p:childTnLst>
                              <p:par>
                                <p:cTn id="13" presetID="10" presetClass="entr" presetSubtype="0" fill="hold" grpId="0" nodeType="afterEffect">
                                  <p:stCondLst>
                                    <p:cond delay="0"/>
                                  </p:stCondLst>
                                  <p:childTnLst>
                                    <p:set>
                                      <p:cBhvr>
                                        <p:cTn id="14" dur="1" fill="hold">
                                          <p:stCondLst>
                                            <p:cond delay="0"/>
                                          </p:stCondLst>
                                        </p:cTn>
                                        <p:tgtEl>
                                          <p:spTgt spid="17">
                                            <p:txEl>
                                              <p:pRg st="1" end="1"/>
                                            </p:txEl>
                                          </p:spTgt>
                                        </p:tgtEl>
                                        <p:attrNameLst>
                                          <p:attrName>style.visibility</p:attrName>
                                        </p:attrNameLst>
                                      </p:cBhvr>
                                      <p:to>
                                        <p:strVal val="visible"/>
                                      </p:to>
                                    </p:set>
                                    <p:animEffect transition="in" filter="fade">
                                      <p:cBhvr>
                                        <p:cTn id="15" dur="500"/>
                                        <p:tgtEl>
                                          <p:spTgt spid="17">
                                            <p:txEl>
                                              <p:pRg st="1" end="1"/>
                                            </p:txEl>
                                          </p:spTgt>
                                        </p:tgtEl>
                                      </p:cBhvr>
                                    </p:animEffect>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17">
                                            <p:txEl>
                                              <p:pRg st="2" end="2"/>
                                            </p:txEl>
                                          </p:spTgt>
                                        </p:tgtEl>
                                        <p:attrNameLst>
                                          <p:attrName>style.visibility</p:attrName>
                                        </p:attrNameLst>
                                      </p:cBhvr>
                                      <p:to>
                                        <p:strVal val="visible"/>
                                      </p:to>
                                    </p:set>
                                    <p:animEffect transition="in" filter="fade">
                                      <p:cBhvr>
                                        <p:cTn id="19" dur="500"/>
                                        <p:tgtEl>
                                          <p:spTgt spid="17">
                                            <p:txEl>
                                              <p:pRg st="2" end="2"/>
                                            </p:txEl>
                                          </p:spTgt>
                                        </p:tgtEl>
                                      </p:cBhvr>
                                    </p:animEffect>
                                  </p:childTnLst>
                                </p:cTn>
                              </p:par>
                            </p:childTnLst>
                          </p:cTn>
                        </p:par>
                        <p:par>
                          <p:cTn id="20" fill="hold">
                            <p:stCondLst>
                              <p:cond delay="2250"/>
                            </p:stCondLst>
                            <p:childTnLst>
                              <p:par>
                                <p:cTn id="21" presetID="10" presetClass="entr" presetSubtype="0" fill="hold" grpId="0" nodeType="afterEffect">
                                  <p:stCondLst>
                                    <p:cond delay="0"/>
                                  </p:stCondLst>
                                  <p:childTnLst>
                                    <p:set>
                                      <p:cBhvr>
                                        <p:cTn id="22" dur="1" fill="hold">
                                          <p:stCondLst>
                                            <p:cond delay="0"/>
                                          </p:stCondLst>
                                        </p:cTn>
                                        <p:tgtEl>
                                          <p:spTgt spid="17">
                                            <p:txEl>
                                              <p:pRg st="3" end="3"/>
                                            </p:txEl>
                                          </p:spTgt>
                                        </p:tgtEl>
                                        <p:attrNameLst>
                                          <p:attrName>style.visibility</p:attrName>
                                        </p:attrNameLst>
                                      </p:cBhvr>
                                      <p:to>
                                        <p:strVal val="visible"/>
                                      </p:to>
                                    </p:set>
                                    <p:animEffect transition="in" filter="fade">
                                      <p:cBhvr>
                                        <p:cTn id="23" dur="500"/>
                                        <p:tgtEl>
                                          <p:spTgt spid="17">
                                            <p:txEl>
                                              <p:pRg st="3" end="3"/>
                                            </p:txEl>
                                          </p:spTgt>
                                        </p:tgtEl>
                                      </p:cBhvr>
                                    </p:animEffect>
                                  </p:childTnLst>
                                </p:cTn>
                              </p:par>
                            </p:childTnLst>
                          </p:cTn>
                        </p:par>
                        <p:par>
                          <p:cTn id="24" fill="hold">
                            <p:stCondLst>
                              <p:cond delay="2750"/>
                            </p:stCondLst>
                            <p:childTnLst>
                              <p:par>
                                <p:cTn id="25" presetID="10" presetClass="entr" presetSubtype="0" fill="hold" grpId="0" nodeType="afterEffect">
                                  <p:stCondLst>
                                    <p:cond delay="0"/>
                                  </p:stCondLst>
                                  <p:childTnLst>
                                    <p:set>
                                      <p:cBhvr>
                                        <p:cTn id="26" dur="1" fill="hold">
                                          <p:stCondLst>
                                            <p:cond delay="0"/>
                                          </p:stCondLst>
                                        </p:cTn>
                                        <p:tgtEl>
                                          <p:spTgt spid="17">
                                            <p:txEl>
                                              <p:pRg st="4" end="4"/>
                                            </p:txEl>
                                          </p:spTgt>
                                        </p:tgtEl>
                                        <p:attrNameLst>
                                          <p:attrName>style.visibility</p:attrName>
                                        </p:attrNameLst>
                                      </p:cBhvr>
                                      <p:to>
                                        <p:strVal val="visible"/>
                                      </p:to>
                                    </p:set>
                                    <p:animEffect transition="in" filter="fade">
                                      <p:cBhvr>
                                        <p:cTn id="27" dur="500"/>
                                        <p:tgtEl>
                                          <p:spTgt spid="17">
                                            <p:txEl>
                                              <p:pRg st="4" end="4"/>
                                            </p:txEl>
                                          </p:spTgt>
                                        </p:tgtEl>
                                      </p:cBhvr>
                                    </p:animEffect>
                                  </p:childTnLst>
                                </p:cTn>
                              </p:par>
                            </p:childTnLst>
                          </p:cTn>
                        </p:par>
                        <p:par>
                          <p:cTn id="28" fill="hold">
                            <p:stCondLst>
                              <p:cond delay="3250"/>
                            </p:stCondLst>
                            <p:childTnLst>
                              <p:par>
                                <p:cTn id="29" presetID="10" presetClass="entr" presetSubtype="0" fill="hold" grpId="0" nodeType="afterEffect">
                                  <p:stCondLst>
                                    <p:cond delay="0"/>
                                  </p:stCondLst>
                                  <p:childTnLst>
                                    <p:set>
                                      <p:cBhvr>
                                        <p:cTn id="30" dur="1" fill="hold">
                                          <p:stCondLst>
                                            <p:cond delay="0"/>
                                          </p:stCondLst>
                                        </p:cTn>
                                        <p:tgtEl>
                                          <p:spTgt spid="18">
                                            <p:txEl>
                                              <p:pRg st="0" end="0"/>
                                            </p:txEl>
                                          </p:spTgt>
                                        </p:tgtEl>
                                        <p:attrNameLst>
                                          <p:attrName>style.visibility</p:attrName>
                                        </p:attrNameLst>
                                      </p:cBhvr>
                                      <p:to>
                                        <p:strVal val="visible"/>
                                      </p:to>
                                    </p:set>
                                    <p:animEffect transition="in" filter="fade">
                                      <p:cBhvr>
                                        <p:cTn id="31" dur="500"/>
                                        <p:tgtEl>
                                          <p:spTgt spid="18">
                                            <p:txEl>
                                              <p:pRg st="0" end="0"/>
                                            </p:txEl>
                                          </p:spTgt>
                                        </p:tgtEl>
                                      </p:cBhvr>
                                    </p:animEffect>
                                  </p:childTnLst>
                                </p:cTn>
                              </p:par>
                            </p:childTnLst>
                          </p:cTn>
                        </p:par>
                        <p:par>
                          <p:cTn id="32" fill="hold">
                            <p:stCondLst>
                              <p:cond delay="3750"/>
                            </p:stCondLst>
                            <p:childTnLst>
                              <p:par>
                                <p:cTn id="33" presetID="10" presetClass="entr" presetSubtype="0" fill="hold" grpId="0" nodeType="afterEffect">
                                  <p:stCondLst>
                                    <p:cond delay="0"/>
                                  </p:stCondLst>
                                  <p:childTnLst>
                                    <p:set>
                                      <p:cBhvr>
                                        <p:cTn id="34" dur="1" fill="hold">
                                          <p:stCondLst>
                                            <p:cond delay="0"/>
                                          </p:stCondLst>
                                        </p:cTn>
                                        <p:tgtEl>
                                          <p:spTgt spid="18">
                                            <p:txEl>
                                              <p:pRg st="1" end="1"/>
                                            </p:txEl>
                                          </p:spTgt>
                                        </p:tgtEl>
                                        <p:attrNameLst>
                                          <p:attrName>style.visibility</p:attrName>
                                        </p:attrNameLst>
                                      </p:cBhvr>
                                      <p:to>
                                        <p:strVal val="visible"/>
                                      </p:to>
                                    </p:set>
                                    <p:animEffect transition="in" filter="fade">
                                      <p:cBhvr>
                                        <p:cTn id="35" dur="500"/>
                                        <p:tgtEl>
                                          <p:spTgt spid="18">
                                            <p:txEl>
                                              <p:pRg st="1" end="1"/>
                                            </p:txEl>
                                          </p:spTgt>
                                        </p:tgtEl>
                                      </p:cBhvr>
                                    </p:animEffect>
                                  </p:childTnLst>
                                </p:cTn>
                              </p:par>
                            </p:childTnLst>
                          </p:cTn>
                        </p:par>
                        <p:par>
                          <p:cTn id="36" fill="hold">
                            <p:stCondLst>
                              <p:cond delay="4250"/>
                            </p:stCondLst>
                            <p:childTnLst>
                              <p:par>
                                <p:cTn id="37" presetID="10" presetClass="entr" presetSubtype="0" fill="hold" grpId="0" nodeType="afterEffect">
                                  <p:stCondLst>
                                    <p:cond delay="0"/>
                                  </p:stCondLst>
                                  <p:childTnLst>
                                    <p:set>
                                      <p:cBhvr>
                                        <p:cTn id="38" dur="1" fill="hold">
                                          <p:stCondLst>
                                            <p:cond delay="0"/>
                                          </p:stCondLst>
                                        </p:cTn>
                                        <p:tgtEl>
                                          <p:spTgt spid="18">
                                            <p:txEl>
                                              <p:pRg st="2" end="2"/>
                                            </p:txEl>
                                          </p:spTgt>
                                        </p:tgtEl>
                                        <p:attrNameLst>
                                          <p:attrName>style.visibility</p:attrName>
                                        </p:attrNameLst>
                                      </p:cBhvr>
                                      <p:to>
                                        <p:strVal val="visible"/>
                                      </p:to>
                                    </p:set>
                                    <p:animEffect transition="in" filter="fade">
                                      <p:cBhvr>
                                        <p:cTn id="39" dur="500"/>
                                        <p:tgtEl>
                                          <p:spTgt spid="18">
                                            <p:txEl>
                                              <p:pRg st="2" end="2"/>
                                            </p:txEl>
                                          </p:spTgt>
                                        </p:tgtEl>
                                      </p:cBhvr>
                                    </p:animEffect>
                                  </p:childTnLst>
                                </p:cTn>
                              </p:par>
                            </p:childTnLst>
                          </p:cTn>
                        </p:par>
                        <p:par>
                          <p:cTn id="40" fill="hold">
                            <p:stCondLst>
                              <p:cond delay="4750"/>
                            </p:stCondLst>
                            <p:childTnLst>
                              <p:par>
                                <p:cTn id="41" presetID="10" presetClass="entr" presetSubtype="0" fill="hold" grpId="0" nodeType="afterEffect">
                                  <p:stCondLst>
                                    <p:cond delay="0"/>
                                  </p:stCondLst>
                                  <p:childTnLst>
                                    <p:set>
                                      <p:cBhvr>
                                        <p:cTn id="42" dur="1" fill="hold">
                                          <p:stCondLst>
                                            <p:cond delay="0"/>
                                          </p:stCondLst>
                                        </p:cTn>
                                        <p:tgtEl>
                                          <p:spTgt spid="18">
                                            <p:txEl>
                                              <p:pRg st="3" end="3"/>
                                            </p:txEl>
                                          </p:spTgt>
                                        </p:tgtEl>
                                        <p:attrNameLst>
                                          <p:attrName>style.visibility</p:attrName>
                                        </p:attrNameLst>
                                      </p:cBhvr>
                                      <p:to>
                                        <p:strVal val="visible"/>
                                      </p:to>
                                    </p:set>
                                    <p:animEffect transition="in" filter="fade">
                                      <p:cBhvr>
                                        <p:cTn id="43" dur="500"/>
                                        <p:tgtEl>
                                          <p:spTgt spid="18">
                                            <p:txEl>
                                              <p:pRg st="3" end="3"/>
                                            </p:txEl>
                                          </p:spTgt>
                                        </p:tgtEl>
                                      </p:cBhvr>
                                    </p:animEffect>
                                  </p:childTnLst>
                                </p:cTn>
                              </p:par>
                            </p:childTnLst>
                          </p:cTn>
                        </p:par>
                        <p:par>
                          <p:cTn id="44" fill="hold">
                            <p:stCondLst>
                              <p:cond delay="5250"/>
                            </p:stCondLst>
                            <p:childTnLst>
                              <p:par>
                                <p:cTn id="45" presetID="10" presetClass="entr" presetSubtype="0" fill="hold" grpId="0" nodeType="afterEffect">
                                  <p:stCondLst>
                                    <p:cond delay="0"/>
                                  </p:stCondLst>
                                  <p:childTnLst>
                                    <p:set>
                                      <p:cBhvr>
                                        <p:cTn id="46" dur="1" fill="hold">
                                          <p:stCondLst>
                                            <p:cond delay="0"/>
                                          </p:stCondLst>
                                        </p:cTn>
                                        <p:tgtEl>
                                          <p:spTgt spid="18">
                                            <p:txEl>
                                              <p:pRg st="4" end="4"/>
                                            </p:txEl>
                                          </p:spTgt>
                                        </p:tgtEl>
                                        <p:attrNameLst>
                                          <p:attrName>style.visibility</p:attrName>
                                        </p:attrNameLst>
                                      </p:cBhvr>
                                      <p:to>
                                        <p:strVal val="visible"/>
                                      </p:to>
                                    </p:set>
                                    <p:animEffect transition="in" filter="fade">
                                      <p:cBhvr>
                                        <p:cTn id="47" dur="500"/>
                                        <p:tgtEl>
                                          <p:spTgt spid="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7" grpId="0" build="allAtOnce">
        <p:tmplLst>
          <p:tmpl lvl="1">
            <p:tnLst>
              <p:par>
                <p:cTn presetID="10" presetClass="entr" presetSubtype="0"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 lvl="2">
            <p:tnLst>
              <p:par>
                <p:cTn presetID="10" presetClass="entr" presetSubtype="0"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 lvl="3">
            <p:tnLst>
              <p:par>
                <p:cTn presetID="10" presetClass="entr" presetSubtype="0"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 lvl="4">
            <p:tnLst>
              <p:par>
                <p:cTn presetID="10" presetClass="entr" presetSubtype="0"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 lvl="5">
            <p:tnLst>
              <p:par>
                <p:cTn presetID="10" presetClass="entr" presetSubtype="0"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18" grpId="0" build="allAtOnce">
        <p:tmplLst>
          <p:tmpl lvl="1">
            <p:tnLst>
              <p:par>
                <p:cTn presetID="10" presetClass="entr" presetSubtype="0"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 lvl="2">
            <p:tnLst>
              <p:par>
                <p:cTn presetID="10" presetClass="entr" presetSubtype="0"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 lvl="3">
            <p:tnLst>
              <p:par>
                <p:cTn presetID="10" presetClass="entr" presetSubtype="0"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 lvl="4">
            <p:tnLst>
              <p:par>
                <p:cTn presetID="10" presetClass="entr" presetSubtype="0"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 lvl="5">
            <p:tnLst>
              <p:par>
                <p:cTn presetID="10" presetClass="entr" presetSubtype="0"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fT Title and Content Image Placeholder">
    <p:spTree>
      <p:nvGrpSpPr>
        <p:cNvPr id="1" name=""/>
        <p:cNvGrpSpPr/>
        <p:nvPr/>
      </p:nvGrpSpPr>
      <p:grpSpPr>
        <a:xfrm>
          <a:off x="0" y="0"/>
          <a:ext cx="0" cy="0"/>
          <a:chOff x="0" y="0"/>
          <a:chExt cx="0" cy="0"/>
        </a:xfrm>
      </p:grpSpPr>
      <p:sp>
        <p:nvSpPr>
          <p:cNvPr id="3" name="Picture Placeholder 2"/>
          <p:cNvSpPr>
            <a:spLocks noGrp="1"/>
          </p:cNvSpPr>
          <p:nvPr>
            <p:ph type="pic" sz="quarter" idx="14" hasCustomPrompt="1"/>
          </p:nvPr>
        </p:nvSpPr>
        <p:spPr>
          <a:xfrm>
            <a:off x="4803976" y="2128834"/>
            <a:ext cx="4139999" cy="4090992"/>
          </a:xfrm>
          <a:prstGeom prst="rect">
            <a:avLst/>
          </a:prstGeom>
        </p:spPr>
        <p:txBody>
          <a:bodyPr>
            <a:normAutofit/>
          </a:bodyPr>
          <a:lstStyle>
            <a:lvl1pPr>
              <a:defRPr lang="en-GB" sz="1600" baseline="0" dirty="0"/>
            </a:lvl1pPr>
          </a:lstStyle>
          <a:p>
            <a:pPr marL="285750" lvl="0" indent="-285750">
              <a:buClr>
                <a:schemeClr val="accent1"/>
              </a:buClr>
              <a:buSzPct val="100000"/>
              <a:buFont typeface="Webdings" panose="05030102010509060703" pitchFamily="18" charset="2"/>
              <a:buChar char="4"/>
            </a:pPr>
            <a:r>
              <a:rPr lang="en-GB" dirty="0" smtClean="0"/>
              <a:t>Click to insert a picture</a:t>
            </a:r>
            <a:endParaRPr lang="en-GB" dirty="0"/>
          </a:p>
        </p:txBody>
      </p:sp>
      <p:sp>
        <p:nvSpPr>
          <p:cNvPr id="7" name="Rectangle 6"/>
          <p:cNvSpPr/>
          <p:nvPr userDrawn="1"/>
        </p:nvSpPr>
        <p:spPr>
          <a:xfrm>
            <a:off x="0" y="6311900"/>
            <a:ext cx="9144000" cy="546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a:spLocks noChangeAspect="1"/>
          </p:cNvSpPr>
          <p:nvPr userDrawn="1"/>
        </p:nvSpPr>
        <p:spPr>
          <a:xfrm>
            <a:off x="5740402" y="6310800"/>
            <a:ext cx="1313950" cy="547200"/>
          </a:xfrm>
          <a:custGeom>
            <a:avLst/>
            <a:gdLst>
              <a:gd name="connsiteX0" fmla="*/ 882397 w 1313950"/>
              <a:gd name="connsiteY0" fmla="*/ 0 h 547200"/>
              <a:gd name="connsiteX1" fmla="*/ 1119350 w 1313950"/>
              <a:gd name="connsiteY1" fmla="*/ 0 h 547200"/>
              <a:gd name="connsiteX2" fmla="*/ 1125716 w 1313950"/>
              <a:gd name="connsiteY2" fmla="*/ 242 h 547200"/>
              <a:gd name="connsiteX3" fmla="*/ 1164787 w 1313950"/>
              <a:gd name="connsiteY3" fmla="*/ 29427 h 547200"/>
              <a:gd name="connsiteX4" fmla="*/ 1307786 w 1313950"/>
              <a:gd name="connsiteY4" fmla="*/ 226089 h 547200"/>
              <a:gd name="connsiteX5" fmla="*/ 1306153 w 1313950"/>
              <a:gd name="connsiteY5" fmla="*/ 270173 h 547200"/>
              <a:gd name="connsiteX6" fmla="*/ 1166106 w 1313950"/>
              <a:gd name="connsiteY6" fmla="*/ 512170 h 547200"/>
              <a:gd name="connsiteX7" fmla="*/ 1125756 w 1313950"/>
              <a:gd name="connsiteY7" fmla="*/ 546907 h 547200"/>
              <a:gd name="connsiteX8" fmla="*/ 1119389 w 1313950"/>
              <a:gd name="connsiteY8" fmla="*/ 547200 h 547200"/>
              <a:gd name="connsiteX9" fmla="*/ 882436 w 1313950"/>
              <a:gd name="connsiteY9" fmla="*/ 547200 h 547200"/>
              <a:gd name="connsiteX10" fmla="*/ 875431 w 1313950"/>
              <a:gd name="connsiteY10" fmla="*/ 546714 h 547200"/>
              <a:gd name="connsiteX11" fmla="*/ 849109 w 1313950"/>
              <a:gd name="connsiteY11" fmla="*/ 487528 h 547200"/>
              <a:gd name="connsiteX12" fmla="*/ 987283 w 1313950"/>
              <a:gd name="connsiteY12" fmla="*/ 248826 h 547200"/>
              <a:gd name="connsiteX13" fmla="*/ 847987 w 1313950"/>
              <a:gd name="connsiteY13" fmla="*/ 57261 h 547200"/>
              <a:gd name="connsiteX14" fmla="*/ 875391 w 1313950"/>
              <a:gd name="connsiteY14" fmla="*/ 402 h 547200"/>
              <a:gd name="connsiteX15" fmla="*/ 882397 w 1313950"/>
              <a:gd name="connsiteY15" fmla="*/ 0 h 547200"/>
              <a:gd name="connsiteX16" fmla="*/ 450303 w 1313950"/>
              <a:gd name="connsiteY16" fmla="*/ 0 h 547200"/>
              <a:gd name="connsiteX17" fmla="*/ 687256 w 1313950"/>
              <a:gd name="connsiteY17" fmla="*/ 0 h 547200"/>
              <a:gd name="connsiteX18" fmla="*/ 693622 w 1313950"/>
              <a:gd name="connsiteY18" fmla="*/ 242 h 547200"/>
              <a:gd name="connsiteX19" fmla="*/ 732693 w 1313950"/>
              <a:gd name="connsiteY19" fmla="*/ 29427 h 547200"/>
              <a:gd name="connsiteX20" fmla="*/ 875692 w 1313950"/>
              <a:gd name="connsiteY20" fmla="*/ 226089 h 547200"/>
              <a:gd name="connsiteX21" fmla="*/ 874059 w 1313950"/>
              <a:gd name="connsiteY21" fmla="*/ 270173 h 547200"/>
              <a:gd name="connsiteX22" fmla="*/ 734012 w 1313950"/>
              <a:gd name="connsiteY22" fmla="*/ 512170 h 547200"/>
              <a:gd name="connsiteX23" fmla="*/ 693662 w 1313950"/>
              <a:gd name="connsiteY23" fmla="*/ 546907 h 547200"/>
              <a:gd name="connsiteX24" fmla="*/ 687295 w 1313950"/>
              <a:gd name="connsiteY24" fmla="*/ 547200 h 547200"/>
              <a:gd name="connsiteX25" fmla="*/ 450342 w 1313950"/>
              <a:gd name="connsiteY25" fmla="*/ 547200 h 547200"/>
              <a:gd name="connsiteX26" fmla="*/ 443337 w 1313950"/>
              <a:gd name="connsiteY26" fmla="*/ 546714 h 547200"/>
              <a:gd name="connsiteX27" fmla="*/ 417015 w 1313950"/>
              <a:gd name="connsiteY27" fmla="*/ 487528 h 547200"/>
              <a:gd name="connsiteX28" fmla="*/ 555189 w 1313950"/>
              <a:gd name="connsiteY28" fmla="*/ 248826 h 547200"/>
              <a:gd name="connsiteX29" fmla="*/ 415893 w 1313950"/>
              <a:gd name="connsiteY29" fmla="*/ 57261 h 547200"/>
              <a:gd name="connsiteX30" fmla="*/ 443297 w 1313950"/>
              <a:gd name="connsiteY30" fmla="*/ 402 h 547200"/>
              <a:gd name="connsiteX31" fmla="*/ 450303 w 1313950"/>
              <a:gd name="connsiteY31" fmla="*/ 0 h 547200"/>
              <a:gd name="connsiteX32" fmla="*/ 39876 w 1313950"/>
              <a:gd name="connsiteY32" fmla="*/ 0 h 547200"/>
              <a:gd name="connsiteX33" fmla="*/ 276829 w 1313950"/>
              <a:gd name="connsiteY33" fmla="*/ 0 h 547200"/>
              <a:gd name="connsiteX34" fmla="*/ 283195 w 1313950"/>
              <a:gd name="connsiteY34" fmla="*/ 242 h 547200"/>
              <a:gd name="connsiteX35" fmla="*/ 322266 w 1313950"/>
              <a:gd name="connsiteY35" fmla="*/ 29427 h 547200"/>
              <a:gd name="connsiteX36" fmla="*/ 465265 w 1313950"/>
              <a:gd name="connsiteY36" fmla="*/ 226089 h 547200"/>
              <a:gd name="connsiteX37" fmla="*/ 463632 w 1313950"/>
              <a:gd name="connsiteY37" fmla="*/ 270173 h 547200"/>
              <a:gd name="connsiteX38" fmla="*/ 323585 w 1313950"/>
              <a:gd name="connsiteY38" fmla="*/ 512170 h 547200"/>
              <a:gd name="connsiteX39" fmla="*/ 283235 w 1313950"/>
              <a:gd name="connsiteY39" fmla="*/ 546907 h 547200"/>
              <a:gd name="connsiteX40" fmla="*/ 276868 w 1313950"/>
              <a:gd name="connsiteY40" fmla="*/ 547200 h 547200"/>
              <a:gd name="connsiteX41" fmla="*/ 39916 w 1313950"/>
              <a:gd name="connsiteY41" fmla="*/ 547200 h 547200"/>
              <a:gd name="connsiteX42" fmla="*/ 32910 w 1313950"/>
              <a:gd name="connsiteY42" fmla="*/ 546714 h 547200"/>
              <a:gd name="connsiteX43" fmla="*/ 6588 w 1313950"/>
              <a:gd name="connsiteY43" fmla="*/ 487528 h 547200"/>
              <a:gd name="connsiteX44" fmla="*/ 144762 w 1313950"/>
              <a:gd name="connsiteY44" fmla="*/ 248826 h 547200"/>
              <a:gd name="connsiteX45" fmla="*/ 5466 w 1313950"/>
              <a:gd name="connsiteY45" fmla="*/ 57261 h 547200"/>
              <a:gd name="connsiteX46" fmla="*/ 32870 w 1313950"/>
              <a:gd name="connsiteY46" fmla="*/ 402 h 547200"/>
              <a:gd name="connsiteX47" fmla="*/ 39876 w 1313950"/>
              <a:gd name="connsiteY47" fmla="*/ 0 h 54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313950" h="547200">
                <a:moveTo>
                  <a:pt x="882397" y="0"/>
                </a:moveTo>
                <a:lnTo>
                  <a:pt x="1119350" y="0"/>
                </a:lnTo>
                <a:lnTo>
                  <a:pt x="1125716" y="242"/>
                </a:lnTo>
                <a:cubicBezTo>
                  <a:pt x="1148407" y="1805"/>
                  <a:pt x="1154840" y="15106"/>
                  <a:pt x="1164787" y="29427"/>
                </a:cubicBezTo>
                <a:lnTo>
                  <a:pt x="1307786" y="226089"/>
                </a:lnTo>
                <a:cubicBezTo>
                  <a:pt x="1316588" y="239277"/>
                  <a:pt x="1315893" y="252602"/>
                  <a:pt x="1306153" y="270173"/>
                </a:cubicBezTo>
                <a:lnTo>
                  <a:pt x="1166106" y="512170"/>
                </a:lnTo>
                <a:cubicBezTo>
                  <a:pt x="1156159" y="529505"/>
                  <a:pt x="1148447" y="545016"/>
                  <a:pt x="1125756" y="546907"/>
                </a:cubicBezTo>
                <a:lnTo>
                  <a:pt x="1119389" y="547200"/>
                </a:lnTo>
                <a:lnTo>
                  <a:pt x="882436" y="547200"/>
                </a:lnTo>
                <a:cubicBezTo>
                  <a:pt x="881134" y="547098"/>
                  <a:pt x="878282" y="547174"/>
                  <a:pt x="875431" y="546714"/>
                </a:cubicBezTo>
                <a:cubicBezTo>
                  <a:pt x="852157" y="544326"/>
                  <a:pt x="832188" y="517948"/>
                  <a:pt x="849109" y="487528"/>
                </a:cubicBezTo>
                <a:lnTo>
                  <a:pt x="987283" y="248826"/>
                </a:lnTo>
                <a:lnTo>
                  <a:pt x="847987" y="57261"/>
                </a:lnTo>
                <a:cubicBezTo>
                  <a:pt x="832640" y="31562"/>
                  <a:pt x="852117" y="2375"/>
                  <a:pt x="875391" y="402"/>
                </a:cubicBezTo>
                <a:cubicBezTo>
                  <a:pt x="878243" y="22"/>
                  <a:pt x="881094" y="85"/>
                  <a:pt x="882397" y="0"/>
                </a:cubicBezTo>
                <a:close/>
                <a:moveTo>
                  <a:pt x="450303" y="0"/>
                </a:moveTo>
                <a:lnTo>
                  <a:pt x="687256" y="0"/>
                </a:lnTo>
                <a:lnTo>
                  <a:pt x="693622" y="242"/>
                </a:lnTo>
                <a:cubicBezTo>
                  <a:pt x="716313" y="1805"/>
                  <a:pt x="722746" y="15106"/>
                  <a:pt x="732693" y="29427"/>
                </a:cubicBezTo>
                <a:lnTo>
                  <a:pt x="875692" y="226089"/>
                </a:lnTo>
                <a:cubicBezTo>
                  <a:pt x="884494" y="239277"/>
                  <a:pt x="883799" y="252602"/>
                  <a:pt x="874059" y="270173"/>
                </a:cubicBezTo>
                <a:lnTo>
                  <a:pt x="734012" y="512170"/>
                </a:lnTo>
                <a:cubicBezTo>
                  <a:pt x="724065" y="529505"/>
                  <a:pt x="716353" y="545016"/>
                  <a:pt x="693662" y="546907"/>
                </a:cubicBezTo>
                <a:lnTo>
                  <a:pt x="687295" y="547200"/>
                </a:lnTo>
                <a:lnTo>
                  <a:pt x="450342" y="547200"/>
                </a:lnTo>
                <a:cubicBezTo>
                  <a:pt x="449040" y="547098"/>
                  <a:pt x="446188" y="547174"/>
                  <a:pt x="443337" y="546714"/>
                </a:cubicBezTo>
                <a:cubicBezTo>
                  <a:pt x="420063" y="544326"/>
                  <a:pt x="400094" y="517948"/>
                  <a:pt x="417015" y="487528"/>
                </a:cubicBezTo>
                <a:lnTo>
                  <a:pt x="555189" y="248826"/>
                </a:lnTo>
                <a:lnTo>
                  <a:pt x="415893" y="57261"/>
                </a:lnTo>
                <a:cubicBezTo>
                  <a:pt x="400546" y="31562"/>
                  <a:pt x="420023" y="2375"/>
                  <a:pt x="443297" y="402"/>
                </a:cubicBezTo>
                <a:cubicBezTo>
                  <a:pt x="446149" y="22"/>
                  <a:pt x="449000" y="85"/>
                  <a:pt x="450303" y="0"/>
                </a:cubicBezTo>
                <a:close/>
                <a:moveTo>
                  <a:pt x="39876" y="0"/>
                </a:moveTo>
                <a:lnTo>
                  <a:pt x="276829" y="0"/>
                </a:lnTo>
                <a:lnTo>
                  <a:pt x="283195" y="242"/>
                </a:lnTo>
                <a:cubicBezTo>
                  <a:pt x="305886" y="1805"/>
                  <a:pt x="312319" y="15106"/>
                  <a:pt x="322266" y="29427"/>
                </a:cubicBezTo>
                <a:lnTo>
                  <a:pt x="465265" y="226089"/>
                </a:lnTo>
                <a:cubicBezTo>
                  <a:pt x="474067" y="239277"/>
                  <a:pt x="473372" y="252602"/>
                  <a:pt x="463632" y="270173"/>
                </a:cubicBezTo>
                <a:lnTo>
                  <a:pt x="323585" y="512170"/>
                </a:lnTo>
                <a:cubicBezTo>
                  <a:pt x="313638" y="529505"/>
                  <a:pt x="305926" y="545016"/>
                  <a:pt x="283235" y="546907"/>
                </a:cubicBezTo>
                <a:lnTo>
                  <a:pt x="276868" y="547200"/>
                </a:lnTo>
                <a:lnTo>
                  <a:pt x="39916" y="547200"/>
                </a:lnTo>
                <a:cubicBezTo>
                  <a:pt x="38614" y="547098"/>
                  <a:pt x="35762" y="547174"/>
                  <a:pt x="32910" y="546714"/>
                </a:cubicBezTo>
                <a:cubicBezTo>
                  <a:pt x="9636" y="544326"/>
                  <a:pt x="-10333" y="517948"/>
                  <a:pt x="6588" y="487528"/>
                </a:cubicBezTo>
                <a:lnTo>
                  <a:pt x="144762" y="248826"/>
                </a:lnTo>
                <a:lnTo>
                  <a:pt x="5466" y="57261"/>
                </a:lnTo>
                <a:cubicBezTo>
                  <a:pt x="-9881" y="31562"/>
                  <a:pt x="9597" y="2375"/>
                  <a:pt x="32870" y="402"/>
                </a:cubicBezTo>
                <a:cubicBezTo>
                  <a:pt x="35722" y="22"/>
                  <a:pt x="38574" y="85"/>
                  <a:pt x="398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223" dirty="0"/>
          </a:p>
        </p:txBody>
      </p:sp>
      <p:sp>
        <p:nvSpPr>
          <p:cNvPr id="9" name="Title 1"/>
          <p:cNvSpPr>
            <a:spLocks noGrp="1"/>
          </p:cNvSpPr>
          <p:nvPr>
            <p:ph type="title"/>
          </p:nvPr>
        </p:nvSpPr>
        <p:spPr>
          <a:xfrm>
            <a:off x="299532" y="1333999"/>
            <a:ext cx="8644445" cy="704348"/>
          </a:xfrm>
          <a:prstGeom prst="rect">
            <a:avLst/>
          </a:prstGeom>
        </p:spPr>
        <p:txBody>
          <a:bodyPr lIns="90000" rIns="90000" anchor="t">
            <a:normAutofit/>
          </a:bodyPr>
          <a:lstStyle>
            <a:lvl1pPr>
              <a:defRPr sz="2800">
                <a:solidFill>
                  <a:schemeClr val="accent1"/>
                </a:solidFill>
              </a:defRPr>
            </a:lvl1pPr>
          </a:lstStyle>
          <a:p>
            <a:r>
              <a:rPr lang="en-US" smtClean="0"/>
              <a:t>Click to edit Master title style</a:t>
            </a:r>
            <a:endParaRPr lang="en-GB" dirty="0"/>
          </a:p>
        </p:txBody>
      </p:sp>
      <p:sp>
        <p:nvSpPr>
          <p:cNvPr id="11" name="Slide Number Placeholder 23"/>
          <p:cNvSpPr>
            <a:spLocks noGrp="1"/>
          </p:cNvSpPr>
          <p:nvPr>
            <p:ph type="sldNum" sz="quarter" idx="12"/>
          </p:nvPr>
        </p:nvSpPr>
        <p:spPr>
          <a:xfrm>
            <a:off x="299554" y="6402387"/>
            <a:ext cx="513675" cy="365125"/>
          </a:xfrm>
          <a:prstGeom prst="rect">
            <a:avLst/>
          </a:prstGeom>
        </p:spPr>
        <p:txBody>
          <a:bodyPr anchor="ctr"/>
          <a:lstStyle>
            <a:lvl1pPr algn="l">
              <a:defRPr sz="1400">
                <a:solidFill>
                  <a:schemeClr val="bg1"/>
                </a:solidFill>
              </a:defRPr>
            </a:lvl1pPr>
          </a:lstStyle>
          <a:p>
            <a:fld id="{1F530423-F2DA-4A11-9E75-1EB6423D69A6}" type="slidenum">
              <a:rPr lang="en-GB" smtClean="0"/>
              <a:pPr/>
              <a:t>‹#›</a:t>
            </a:fld>
            <a:endParaRPr lang="en-GB" dirty="0"/>
          </a:p>
        </p:txBody>
      </p:sp>
      <p:sp>
        <p:nvSpPr>
          <p:cNvPr id="12" name="Rectangle 11"/>
          <p:cNvSpPr/>
          <p:nvPr userDrawn="1"/>
        </p:nvSpPr>
        <p:spPr>
          <a:xfrm flipV="1">
            <a:off x="0" y="6310799"/>
            <a:ext cx="9144000" cy="72000"/>
          </a:xfrm>
          <a:prstGeom prst="rect">
            <a:avLst/>
          </a:prstGeom>
          <a:gradFill>
            <a:gsLst>
              <a:gs pos="100000">
                <a:schemeClr val="tx1">
                  <a:alpha val="0"/>
                </a:schemeClr>
              </a:gs>
              <a:gs pos="0">
                <a:schemeClr val="tx1">
                  <a:alpha val="3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Box 13"/>
          <p:cNvSpPr txBox="1"/>
          <p:nvPr userDrawn="1"/>
        </p:nvSpPr>
        <p:spPr>
          <a:xfrm>
            <a:off x="7111502" y="6402387"/>
            <a:ext cx="1832474" cy="365125"/>
          </a:xfrm>
          <a:prstGeom prst="rect">
            <a:avLst/>
          </a:prstGeom>
        </p:spPr>
        <p:txBody>
          <a:bodyPr vert="horz" lIns="91440" tIns="45720" rIns="91440" bIns="45720" rtlCol="0" anchor="ctr"/>
          <a:lstStyle>
            <a:defPPr>
              <a:defRPr lang="en-US"/>
            </a:defPPr>
            <a:lvl1pPr algn="r">
              <a:defRPr sz="1600">
                <a:solidFill>
                  <a:schemeClr val="tx2"/>
                </a:solidFill>
              </a:defRPr>
            </a:lvl1pPr>
          </a:lstStyle>
          <a:p>
            <a:pPr lvl="0" algn="r"/>
            <a:r>
              <a:rPr lang="en-GB" sz="1200" dirty="0" smtClean="0">
                <a:solidFill>
                  <a:schemeClr val="bg1"/>
                </a:solidFill>
              </a:rPr>
              <a:t>Moving Britain Ahead</a:t>
            </a:r>
            <a:endParaRPr lang="en-GB" sz="1200" dirty="0">
              <a:solidFill>
                <a:schemeClr val="bg1"/>
              </a:solidFill>
            </a:endParaRPr>
          </a:p>
        </p:txBody>
      </p:sp>
      <p:sp>
        <p:nvSpPr>
          <p:cNvPr id="15" name="Content Placeholder 2"/>
          <p:cNvSpPr>
            <a:spLocks noGrp="1"/>
          </p:cNvSpPr>
          <p:nvPr>
            <p:ph idx="1"/>
          </p:nvPr>
        </p:nvSpPr>
        <p:spPr>
          <a:xfrm>
            <a:off x="299554" y="2128834"/>
            <a:ext cx="4140000" cy="4091478"/>
          </a:xfrm>
          <a:prstGeom prst="rect">
            <a:avLst/>
          </a:prstGeom>
        </p:spPr>
        <p:txBody>
          <a:bodyPr>
            <a:normAutofit/>
          </a:bodyPr>
          <a:lstStyle>
            <a:lvl1pPr marL="285750" indent="-285750">
              <a:lnSpc>
                <a:spcPct val="100000"/>
              </a:lnSpc>
              <a:buClr>
                <a:schemeClr val="accent1"/>
              </a:buClr>
              <a:buSzPct val="100000"/>
              <a:buFont typeface="Webdings" panose="05030102010509060703" pitchFamily="18" charset="2"/>
              <a:buChar char="4"/>
              <a:defRPr sz="1600" baseline="0">
                <a:solidFill>
                  <a:schemeClr val="tx1"/>
                </a:solidFill>
              </a:defRPr>
            </a:lvl1pPr>
            <a:lvl2pPr marL="685800" indent="-228600">
              <a:lnSpc>
                <a:spcPct val="100000"/>
              </a:lnSpc>
              <a:spcBef>
                <a:spcPts val="600"/>
              </a:spcBef>
              <a:buClr>
                <a:schemeClr val="accent1"/>
              </a:buClr>
              <a:buFont typeface="Webdings" panose="05030102010509060703" pitchFamily="18" charset="2"/>
              <a:buChar char="4"/>
              <a:defRPr sz="1600">
                <a:solidFill>
                  <a:schemeClr val="tx1"/>
                </a:solidFill>
              </a:defRPr>
            </a:lvl2pPr>
            <a:lvl3pPr marL="1143000" indent="-228600">
              <a:lnSpc>
                <a:spcPct val="100000"/>
              </a:lnSpc>
              <a:spcBef>
                <a:spcPts val="600"/>
              </a:spcBef>
              <a:buClr>
                <a:schemeClr val="accent1"/>
              </a:buClr>
              <a:buFont typeface="Wingdings" panose="05000000000000000000" pitchFamily="2" charset="2"/>
              <a:buChar char="§"/>
              <a:defRPr sz="1400">
                <a:solidFill>
                  <a:schemeClr val="tx1"/>
                </a:solidFill>
              </a:defRPr>
            </a:lvl3pPr>
            <a:lvl4pPr marL="1600200" indent="-228600">
              <a:lnSpc>
                <a:spcPct val="100000"/>
              </a:lnSpc>
              <a:buClr>
                <a:schemeClr val="accent1"/>
              </a:buClr>
              <a:buFont typeface="Wingdings" panose="05000000000000000000" pitchFamily="2" charset="2"/>
              <a:buChar char="§"/>
              <a:defRPr sz="1200">
                <a:solidFill>
                  <a:schemeClr val="tx1"/>
                </a:solidFill>
              </a:defRPr>
            </a:lvl4pPr>
            <a:lvl5pPr marL="2057400" indent="-228600">
              <a:lnSpc>
                <a:spcPct val="100000"/>
              </a:lnSpc>
              <a:buClr>
                <a:schemeClr val="tx1"/>
              </a:buClr>
              <a:buFont typeface="Wingdings" panose="05000000000000000000" pitchFamily="2" charset="2"/>
              <a:buChar char="§"/>
              <a:defRPr sz="12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Date Placeholder 3"/>
          <p:cNvSpPr>
            <a:spLocks noGrp="1"/>
          </p:cNvSpPr>
          <p:nvPr>
            <p:ph type="dt" sz="half" idx="10"/>
          </p:nvPr>
        </p:nvSpPr>
        <p:spPr>
          <a:xfrm>
            <a:off x="7111502" y="6767512"/>
            <a:ext cx="1832474" cy="90488"/>
          </a:xfrm>
          <a:prstGeom prst="rect">
            <a:avLst/>
          </a:prstGeom>
        </p:spPr>
        <p:txBody>
          <a:bodyPr lIns="0" tIns="0" rIns="90000" bIns="0" anchor="b"/>
          <a:lstStyle>
            <a:lvl1pPr algn="r">
              <a:defRPr sz="500">
                <a:solidFill>
                  <a:schemeClr val="accent1"/>
                </a:solidFill>
              </a:defRPr>
            </a:lvl1pPr>
          </a:lstStyle>
          <a:p>
            <a:r>
              <a:rPr lang="en-US" smtClean="0"/>
              <a:t>8th March 2017</a:t>
            </a:r>
            <a:endParaRPr lang="en-GB" dirty="0"/>
          </a:p>
        </p:txBody>
      </p:sp>
      <p:sp>
        <p:nvSpPr>
          <p:cNvPr id="17" name="Footer Placeholder 4"/>
          <p:cNvSpPr>
            <a:spLocks noGrp="1"/>
          </p:cNvSpPr>
          <p:nvPr>
            <p:ph type="ftr" sz="quarter" idx="11"/>
          </p:nvPr>
        </p:nvSpPr>
        <p:spPr>
          <a:xfrm>
            <a:off x="813229" y="6403965"/>
            <a:ext cx="4870023" cy="363548"/>
          </a:xfrm>
          <a:prstGeom prst="rect">
            <a:avLst/>
          </a:prstGeom>
        </p:spPr>
        <p:txBody>
          <a:bodyPr anchor="ctr"/>
          <a:lstStyle>
            <a:lvl1pPr>
              <a:defRPr sz="1400">
                <a:solidFill>
                  <a:schemeClr val="bg1"/>
                </a:solidFill>
              </a:defRPr>
            </a:lvl1pPr>
          </a:lstStyle>
          <a:p>
            <a:r>
              <a:rPr lang="en-GB" sz="900" smtClean="0"/>
              <a:t>Business Case Best Practice Workshop</a:t>
            </a:r>
            <a:endParaRPr lang="en-GB" sz="900" dirty="0"/>
          </a:p>
        </p:txBody>
      </p:sp>
    </p:spTree>
    <p:extLst>
      <p:ext uri="{BB962C8B-B14F-4D97-AF65-F5344CB8AC3E}">
        <p14:creationId xmlns:p14="http://schemas.microsoft.com/office/powerpoint/2010/main" val="3687304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fade">
                                      <p:cBhvr>
                                        <p:cTn id="11" dur="500"/>
                                        <p:tgtEl>
                                          <p:spTgt spid="15">
                                            <p:txEl>
                                              <p:pRg st="0" end="0"/>
                                            </p:txEl>
                                          </p:spTgt>
                                        </p:tgtEl>
                                      </p:cBhvr>
                                    </p:animEffect>
                                  </p:childTnLst>
                                </p:cTn>
                              </p:par>
                            </p:childTnLst>
                          </p:cTn>
                        </p:par>
                        <p:par>
                          <p:cTn id="12" fill="hold">
                            <p:stCondLst>
                              <p:cond delay="1250"/>
                            </p:stCondLst>
                            <p:childTnLst>
                              <p:par>
                                <p:cTn id="13" presetID="10" presetClass="entr" presetSubtype="0" fill="hold" grpId="0" nodeType="afterEffect">
                                  <p:stCondLst>
                                    <p:cond delay="0"/>
                                  </p:stCondLst>
                                  <p:childTnLst>
                                    <p:set>
                                      <p:cBhvr>
                                        <p:cTn id="14" dur="1" fill="hold">
                                          <p:stCondLst>
                                            <p:cond delay="0"/>
                                          </p:stCondLst>
                                        </p:cTn>
                                        <p:tgtEl>
                                          <p:spTgt spid="15">
                                            <p:txEl>
                                              <p:pRg st="1" end="1"/>
                                            </p:txEl>
                                          </p:spTgt>
                                        </p:tgtEl>
                                        <p:attrNameLst>
                                          <p:attrName>style.visibility</p:attrName>
                                        </p:attrNameLst>
                                      </p:cBhvr>
                                      <p:to>
                                        <p:strVal val="visible"/>
                                      </p:to>
                                    </p:set>
                                    <p:animEffect transition="in" filter="fade">
                                      <p:cBhvr>
                                        <p:cTn id="15" dur="500"/>
                                        <p:tgtEl>
                                          <p:spTgt spid="15">
                                            <p:txEl>
                                              <p:pRg st="1" end="1"/>
                                            </p:txEl>
                                          </p:spTgt>
                                        </p:tgtEl>
                                      </p:cBhvr>
                                    </p:animEffect>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15">
                                            <p:txEl>
                                              <p:pRg st="2" end="2"/>
                                            </p:txEl>
                                          </p:spTgt>
                                        </p:tgtEl>
                                        <p:attrNameLst>
                                          <p:attrName>style.visibility</p:attrName>
                                        </p:attrNameLst>
                                      </p:cBhvr>
                                      <p:to>
                                        <p:strVal val="visible"/>
                                      </p:to>
                                    </p:set>
                                    <p:animEffect transition="in" filter="fade">
                                      <p:cBhvr>
                                        <p:cTn id="19" dur="500"/>
                                        <p:tgtEl>
                                          <p:spTgt spid="15">
                                            <p:txEl>
                                              <p:pRg st="2" end="2"/>
                                            </p:txEl>
                                          </p:spTgt>
                                        </p:tgtEl>
                                      </p:cBhvr>
                                    </p:animEffect>
                                  </p:childTnLst>
                                </p:cTn>
                              </p:par>
                            </p:childTnLst>
                          </p:cTn>
                        </p:par>
                        <p:par>
                          <p:cTn id="20" fill="hold">
                            <p:stCondLst>
                              <p:cond delay="2250"/>
                            </p:stCondLst>
                            <p:childTnLst>
                              <p:par>
                                <p:cTn id="21" presetID="10" presetClass="entr" presetSubtype="0" fill="hold" grpId="0" nodeType="afterEffect">
                                  <p:stCondLst>
                                    <p:cond delay="0"/>
                                  </p:stCondLst>
                                  <p:childTnLst>
                                    <p:set>
                                      <p:cBhvr>
                                        <p:cTn id="22" dur="1" fill="hold">
                                          <p:stCondLst>
                                            <p:cond delay="0"/>
                                          </p:stCondLst>
                                        </p:cTn>
                                        <p:tgtEl>
                                          <p:spTgt spid="15">
                                            <p:txEl>
                                              <p:pRg st="3" end="3"/>
                                            </p:txEl>
                                          </p:spTgt>
                                        </p:tgtEl>
                                        <p:attrNameLst>
                                          <p:attrName>style.visibility</p:attrName>
                                        </p:attrNameLst>
                                      </p:cBhvr>
                                      <p:to>
                                        <p:strVal val="visible"/>
                                      </p:to>
                                    </p:set>
                                    <p:animEffect transition="in" filter="fade">
                                      <p:cBhvr>
                                        <p:cTn id="23" dur="500"/>
                                        <p:tgtEl>
                                          <p:spTgt spid="15">
                                            <p:txEl>
                                              <p:pRg st="3" end="3"/>
                                            </p:txEl>
                                          </p:spTgt>
                                        </p:tgtEl>
                                      </p:cBhvr>
                                    </p:animEffect>
                                  </p:childTnLst>
                                </p:cTn>
                              </p:par>
                            </p:childTnLst>
                          </p:cTn>
                        </p:par>
                        <p:par>
                          <p:cTn id="24" fill="hold">
                            <p:stCondLst>
                              <p:cond delay="2750"/>
                            </p:stCondLst>
                            <p:childTnLst>
                              <p:par>
                                <p:cTn id="25" presetID="10" presetClass="entr" presetSubtype="0" fill="hold" grpId="0" nodeType="afterEffect">
                                  <p:stCondLst>
                                    <p:cond delay="0"/>
                                  </p:stCondLst>
                                  <p:childTnLst>
                                    <p:set>
                                      <p:cBhvr>
                                        <p:cTn id="26" dur="1" fill="hold">
                                          <p:stCondLst>
                                            <p:cond delay="0"/>
                                          </p:stCondLst>
                                        </p:cTn>
                                        <p:tgtEl>
                                          <p:spTgt spid="15">
                                            <p:txEl>
                                              <p:pRg st="4" end="4"/>
                                            </p:txEl>
                                          </p:spTgt>
                                        </p:tgtEl>
                                        <p:attrNameLst>
                                          <p:attrName>style.visibility</p:attrName>
                                        </p:attrNameLst>
                                      </p:cBhvr>
                                      <p:to>
                                        <p:strVal val="visible"/>
                                      </p:to>
                                    </p:set>
                                    <p:animEffect transition="in" filter="fade">
                                      <p:cBhvr>
                                        <p:cTn id="27" dur="500"/>
                                        <p:tgtEl>
                                          <p:spTgt spid="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build="allAtOnce">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 lvl="2">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 lvl="3">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 lvl="4">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 lvl="5">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5" name="Freeform 24"/>
          <p:cNvSpPr/>
          <p:nvPr userDrawn="1"/>
        </p:nvSpPr>
        <p:spPr>
          <a:xfrm>
            <a:off x="0" y="0"/>
            <a:ext cx="3363992" cy="6310313"/>
          </a:xfrm>
          <a:custGeom>
            <a:avLst/>
            <a:gdLst>
              <a:gd name="connsiteX0" fmla="*/ 0 w 3363992"/>
              <a:gd name="connsiteY0" fmla="*/ 0 h 6310313"/>
              <a:gd name="connsiteX1" fmla="*/ 1119860 w 3363992"/>
              <a:gd name="connsiteY1" fmla="*/ 0 h 6310313"/>
              <a:gd name="connsiteX2" fmla="*/ 1193276 w 3363992"/>
              <a:gd name="connsiteY2" fmla="*/ 2793 h 6310313"/>
              <a:gd name="connsiteX3" fmla="*/ 1643843 w 3363992"/>
              <a:gd name="connsiteY3" fmla="*/ 339347 h 6310313"/>
              <a:gd name="connsiteX4" fmla="*/ 3292911 w 3363992"/>
              <a:gd name="connsiteY4" fmla="*/ 2607256 h 6310313"/>
              <a:gd name="connsiteX5" fmla="*/ 3274080 w 3363992"/>
              <a:gd name="connsiteY5" fmla="*/ 3115638 h 6310313"/>
              <a:gd name="connsiteX6" fmla="*/ 1659053 w 3363992"/>
              <a:gd name="connsiteY6" fmla="*/ 5906341 h 6310313"/>
              <a:gd name="connsiteX7" fmla="*/ 1193735 w 3363992"/>
              <a:gd name="connsiteY7" fmla="*/ 6306932 h 6310313"/>
              <a:gd name="connsiteX8" fmla="*/ 1120319 w 3363992"/>
              <a:gd name="connsiteY8" fmla="*/ 6310313 h 6310313"/>
              <a:gd name="connsiteX9" fmla="*/ 0 w 3363992"/>
              <a:gd name="connsiteY9" fmla="*/ 6310313 h 631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63992" h="6310313">
                <a:moveTo>
                  <a:pt x="0" y="0"/>
                </a:moveTo>
                <a:lnTo>
                  <a:pt x="1119860" y="0"/>
                </a:lnTo>
                <a:lnTo>
                  <a:pt x="1193276" y="2793"/>
                </a:lnTo>
                <a:cubicBezTo>
                  <a:pt x="1454947" y="20808"/>
                  <a:pt x="1529136" y="174203"/>
                  <a:pt x="1643843" y="339347"/>
                </a:cubicBezTo>
                <a:lnTo>
                  <a:pt x="3292911" y="2607256"/>
                </a:lnTo>
                <a:cubicBezTo>
                  <a:pt x="3394411" y="2759346"/>
                  <a:pt x="3386396" y="2913011"/>
                  <a:pt x="3274080" y="3115638"/>
                </a:cubicBezTo>
                <a:lnTo>
                  <a:pt x="1659053" y="5906341"/>
                </a:lnTo>
                <a:cubicBezTo>
                  <a:pt x="1544346" y="6106248"/>
                  <a:pt x="1455406" y="6285126"/>
                  <a:pt x="1193735" y="6306932"/>
                </a:cubicBezTo>
                <a:lnTo>
                  <a:pt x="1120319" y="6310313"/>
                </a:lnTo>
                <a:lnTo>
                  <a:pt x="0" y="631031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0" y="6311900"/>
            <a:ext cx="9144000" cy="546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Freeform 19"/>
          <p:cNvSpPr>
            <a:spLocks noChangeAspect="1"/>
          </p:cNvSpPr>
          <p:nvPr userDrawn="1"/>
        </p:nvSpPr>
        <p:spPr>
          <a:xfrm>
            <a:off x="5740402" y="6310800"/>
            <a:ext cx="1313950" cy="547200"/>
          </a:xfrm>
          <a:custGeom>
            <a:avLst/>
            <a:gdLst>
              <a:gd name="connsiteX0" fmla="*/ 882397 w 1313950"/>
              <a:gd name="connsiteY0" fmla="*/ 0 h 547200"/>
              <a:gd name="connsiteX1" fmla="*/ 1119350 w 1313950"/>
              <a:gd name="connsiteY1" fmla="*/ 0 h 547200"/>
              <a:gd name="connsiteX2" fmla="*/ 1125716 w 1313950"/>
              <a:gd name="connsiteY2" fmla="*/ 242 h 547200"/>
              <a:gd name="connsiteX3" fmla="*/ 1164787 w 1313950"/>
              <a:gd name="connsiteY3" fmla="*/ 29427 h 547200"/>
              <a:gd name="connsiteX4" fmla="*/ 1307786 w 1313950"/>
              <a:gd name="connsiteY4" fmla="*/ 226089 h 547200"/>
              <a:gd name="connsiteX5" fmla="*/ 1306153 w 1313950"/>
              <a:gd name="connsiteY5" fmla="*/ 270173 h 547200"/>
              <a:gd name="connsiteX6" fmla="*/ 1166106 w 1313950"/>
              <a:gd name="connsiteY6" fmla="*/ 512170 h 547200"/>
              <a:gd name="connsiteX7" fmla="*/ 1125756 w 1313950"/>
              <a:gd name="connsiteY7" fmla="*/ 546907 h 547200"/>
              <a:gd name="connsiteX8" fmla="*/ 1119389 w 1313950"/>
              <a:gd name="connsiteY8" fmla="*/ 547200 h 547200"/>
              <a:gd name="connsiteX9" fmla="*/ 882436 w 1313950"/>
              <a:gd name="connsiteY9" fmla="*/ 547200 h 547200"/>
              <a:gd name="connsiteX10" fmla="*/ 875431 w 1313950"/>
              <a:gd name="connsiteY10" fmla="*/ 546714 h 547200"/>
              <a:gd name="connsiteX11" fmla="*/ 849109 w 1313950"/>
              <a:gd name="connsiteY11" fmla="*/ 487528 h 547200"/>
              <a:gd name="connsiteX12" fmla="*/ 987283 w 1313950"/>
              <a:gd name="connsiteY12" fmla="*/ 248826 h 547200"/>
              <a:gd name="connsiteX13" fmla="*/ 847987 w 1313950"/>
              <a:gd name="connsiteY13" fmla="*/ 57261 h 547200"/>
              <a:gd name="connsiteX14" fmla="*/ 875391 w 1313950"/>
              <a:gd name="connsiteY14" fmla="*/ 402 h 547200"/>
              <a:gd name="connsiteX15" fmla="*/ 882397 w 1313950"/>
              <a:gd name="connsiteY15" fmla="*/ 0 h 547200"/>
              <a:gd name="connsiteX16" fmla="*/ 450303 w 1313950"/>
              <a:gd name="connsiteY16" fmla="*/ 0 h 547200"/>
              <a:gd name="connsiteX17" fmla="*/ 687256 w 1313950"/>
              <a:gd name="connsiteY17" fmla="*/ 0 h 547200"/>
              <a:gd name="connsiteX18" fmla="*/ 693622 w 1313950"/>
              <a:gd name="connsiteY18" fmla="*/ 242 h 547200"/>
              <a:gd name="connsiteX19" fmla="*/ 732693 w 1313950"/>
              <a:gd name="connsiteY19" fmla="*/ 29427 h 547200"/>
              <a:gd name="connsiteX20" fmla="*/ 875692 w 1313950"/>
              <a:gd name="connsiteY20" fmla="*/ 226089 h 547200"/>
              <a:gd name="connsiteX21" fmla="*/ 874059 w 1313950"/>
              <a:gd name="connsiteY21" fmla="*/ 270173 h 547200"/>
              <a:gd name="connsiteX22" fmla="*/ 734012 w 1313950"/>
              <a:gd name="connsiteY22" fmla="*/ 512170 h 547200"/>
              <a:gd name="connsiteX23" fmla="*/ 693662 w 1313950"/>
              <a:gd name="connsiteY23" fmla="*/ 546907 h 547200"/>
              <a:gd name="connsiteX24" fmla="*/ 687295 w 1313950"/>
              <a:gd name="connsiteY24" fmla="*/ 547200 h 547200"/>
              <a:gd name="connsiteX25" fmla="*/ 450342 w 1313950"/>
              <a:gd name="connsiteY25" fmla="*/ 547200 h 547200"/>
              <a:gd name="connsiteX26" fmla="*/ 443337 w 1313950"/>
              <a:gd name="connsiteY26" fmla="*/ 546714 h 547200"/>
              <a:gd name="connsiteX27" fmla="*/ 417015 w 1313950"/>
              <a:gd name="connsiteY27" fmla="*/ 487528 h 547200"/>
              <a:gd name="connsiteX28" fmla="*/ 555189 w 1313950"/>
              <a:gd name="connsiteY28" fmla="*/ 248826 h 547200"/>
              <a:gd name="connsiteX29" fmla="*/ 415893 w 1313950"/>
              <a:gd name="connsiteY29" fmla="*/ 57261 h 547200"/>
              <a:gd name="connsiteX30" fmla="*/ 443297 w 1313950"/>
              <a:gd name="connsiteY30" fmla="*/ 402 h 547200"/>
              <a:gd name="connsiteX31" fmla="*/ 450303 w 1313950"/>
              <a:gd name="connsiteY31" fmla="*/ 0 h 547200"/>
              <a:gd name="connsiteX32" fmla="*/ 39876 w 1313950"/>
              <a:gd name="connsiteY32" fmla="*/ 0 h 547200"/>
              <a:gd name="connsiteX33" fmla="*/ 276829 w 1313950"/>
              <a:gd name="connsiteY33" fmla="*/ 0 h 547200"/>
              <a:gd name="connsiteX34" fmla="*/ 283195 w 1313950"/>
              <a:gd name="connsiteY34" fmla="*/ 242 h 547200"/>
              <a:gd name="connsiteX35" fmla="*/ 322266 w 1313950"/>
              <a:gd name="connsiteY35" fmla="*/ 29427 h 547200"/>
              <a:gd name="connsiteX36" fmla="*/ 465265 w 1313950"/>
              <a:gd name="connsiteY36" fmla="*/ 226089 h 547200"/>
              <a:gd name="connsiteX37" fmla="*/ 463632 w 1313950"/>
              <a:gd name="connsiteY37" fmla="*/ 270173 h 547200"/>
              <a:gd name="connsiteX38" fmla="*/ 323585 w 1313950"/>
              <a:gd name="connsiteY38" fmla="*/ 512170 h 547200"/>
              <a:gd name="connsiteX39" fmla="*/ 283235 w 1313950"/>
              <a:gd name="connsiteY39" fmla="*/ 546907 h 547200"/>
              <a:gd name="connsiteX40" fmla="*/ 276868 w 1313950"/>
              <a:gd name="connsiteY40" fmla="*/ 547200 h 547200"/>
              <a:gd name="connsiteX41" fmla="*/ 39916 w 1313950"/>
              <a:gd name="connsiteY41" fmla="*/ 547200 h 547200"/>
              <a:gd name="connsiteX42" fmla="*/ 32910 w 1313950"/>
              <a:gd name="connsiteY42" fmla="*/ 546714 h 547200"/>
              <a:gd name="connsiteX43" fmla="*/ 6588 w 1313950"/>
              <a:gd name="connsiteY43" fmla="*/ 487528 h 547200"/>
              <a:gd name="connsiteX44" fmla="*/ 144762 w 1313950"/>
              <a:gd name="connsiteY44" fmla="*/ 248826 h 547200"/>
              <a:gd name="connsiteX45" fmla="*/ 5466 w 1313950"/>
              <a:gd name="connsiteY45" fmla="*/ 57261 h 547200"/>
              <a:gd name="connsiteX46" fmla="*/ 32870 w 1313950"/>
              <a:gd name="connsiteY46" fmla="*/ 402 h 547200"/>
              <a:gd name="connsiteX47" fmla="*/ 39876 w 1313950"/>
              <a:gd name="connsiteY47" fmla="*/ 0 h 54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313950" h="547200">
                <a:moveTo>
                  <a:pt x="882397" y="0"/>
                </a:moveTo>
                <a:lnTo>
                  <a:pt x="1119350" y="0"/>
                </a:lnTo>
                <a:lnTo>
                  <a:pt x="1125716" y="242"/>
                </a:lnTo>
                <a:cubicBezTo>
                  <a:pt x="1148407" y="1805"/>
                  <a:pt x="1154840" y="15106"/>
                  <a:pt x="1164787" y="29427"/>
                </a:cubicBezTo>
                <a:lnTo>
                  <a:pt x="1307786" y="226089"/>
                </a:lnTo>
                <a:cubicBezTo>
                  <a:pt x="1316588" y="239277"/>
                  <a:pt x="1315893" y="252602"/>
                  <a:pt x="1306153" y="270173"/>
                </a:cubicBezTo>
                <a:lnTo>
                  <a:pt x="1166106" y="512170"/>
                </a:lnTo>
                <a:cubicBezTo>
                  <a:pt x="1156159" y="529505"/>
                  <a:pt x="1148447" y="545016"/>
                  <a:pt x="1125756" y="546907"/>
                </a:cubicBezTo>
                <a:lnTo>
                  <a:pt x="1119389" y="547200"/>
                </a:lnTo>
                <a:lnTo>
                  <a:pt x="882436" y="547200"/>
                </a:lnTo>
                <a:cubicBezTo>
                  <a:pt x="881134" y="547098"/>
                  <a:pt x="878282" y="547174"/>
                  <a:pt x="875431" y="546714"/>
                </a:cubicBezTo>
                <a:cubicBezTo>
                  <a:pt x="852157" y="544326"/>
                  <a:pt x="832188" y="517948"/>
                  <a:pt x="849109" y="487528"/>
                </a:cubicBezTo>
                <a:lnTo>
                  <a:pt x="987283" y="248826"/>
                </a:lnTo>
                <a:lnTo>
                  <a:pt x="847987" y="57261"/>
                </a:lnTo>
                <a:cubicBezTo>
                  <a:pt x="832640" y="31562"/>
                  <a:pt x="852117" y="2375"/>
                  <a:pt x="875391" y="402"/>
                </a:cubicBezTo>
                <a:cubicBezTo>
                  <a:pt x="878243" y="22"/>
                  <a:pt x="881094" y="85"/>
                  <a:pt x="882397" y="0"/>
                </a:cubicBezTo>
                <a:close/>
                <a:moveTo>
                  <a:pt x="450303" y="0"/>
                </a:moveTo>
                <a:lnTo>
                  <a:pt x="687256" y="0"/>
                </a:lnTo>
                <a:lnTo>
                  <a:pt x="693622" y="242"/>
                </a:lnTo>
                <a:cubicBezTo>
                  <a:pt x="716313" y="1805"/>
                  <a:pt x="722746" y="15106"/>
                  <a:pt x="732693" y="29427"/>
                </a:cubicBezTo>
                <a:lnTo>
                  <a:pt x="875692" y="226089"/>
                </a:lnTo>
                <a:cubicBezTo>
                  <a:pt x="884494" y="239277"/>
                  <a:pt x="883799" y="252602"/>
                  <a:pt x="874059" y="270173"/>
                </a:cubicBezTo>
                <a:lnTo>
                  <a:pt x="734012" y="512170"/>
                </a:lnTo>
                <a:cubicBezTo>
                  <a:pt x="724065" y="529505"/>
                  <a:pt x="716353" y="545016"/>
                  <a:pt x="693662" y="546907"/>
                </a:cubicBezTo>
                <a:lnTo>
                  <a:pt x="687295" y="547200"/>
                </a:lnTo>
                <a:lnTo>
                  <a:pt x="450342" y="547200"/>
                </a:lnTo>
                <a:cubicBezTo>
                  <a:pt x="449040" y="547098"/>
                  <a:pt x="446188" y="547174"/>
                  <a:pt x="443337" y="546714"/>
                </a:cubicBezTo>
                <a:cubicBezTo>
                  <a:pt x="420063" y="544326"/>
                  <a:pt x="400094" y="517948"/>
                  <a:pt x="417015" y="487528"/>
                </a:cubicBezTo>
                <a:lnTo>
                  <a:pt x="555189" y="248826"/>
                </a:lnTo>
                <a:lnTo>
                  <a:pt x="415893" y="57261"/>
                </a:lnTo>
                <a:cubicBezTo>
                  <a:pt x="400546" y="31562"/>
                  <a:pt x="420023" y="2375"/>
                  <a:pt x="443297" y="402"/>
                </a:cubicBezTo>
                <a:cubicBezTo>
                  <a:pt x="446149" y="22"/>
                  <a:pt x="449000" y="85"/>
                  <a:pt x="450303" y="0"/>
                </a:cubicBezTo>
                <a:close/>
                <a:moveTo>
                  <a:pt x="39876" y="0"/>
                </a:moveTo>
                <a:lnTo>
                  <a:pt x="276829" y="0"/>
                </a:lnTo>
                <a:lnTo>
                  <a:pt x="283195" y="242"/>
                </a:lnTo>
                <a:cubicBezTo>
                  <a:pt x="305886" y="1805"/>
                  <a:pt x="312319" y="15106"/>
                  <a:pt x="322266" y="29427"/>
                </a:cubicBezTo>
                <a:lnTo>
                  <a:pt x="465265" y="226089"/>
                </a:lnTo>
                <a:cubicBezTo>
                  <a:pt x="474067" y="239277"/>
                  <a:pt x="473372" y="252602"/>
                  <a:pt x="463632" y="270173"/>
                </a:cubicBezTo>
                <a:lnTo>
                  <a:pt x="323585" y="512170"/>
                </a:lnTo>
                <a:cubicBezTo>
                  <a:pt x="313638" y="529505"/>
                  <a:pt x="305926" y="545016"/>
                  <a:pt x="283235" y="546907"/>
                </a:cubicBezTo>
                <a:lnTo>
                  <a:pt x="276868" y="547200"/>
                </a:lnTo>
                <a:lnTo>
                  <a:pt x="39916" y="547200"/>
                </a:lnTo>
                <a:cubicBezTo>
                  <a:pt x="38614" y="547098"/>
                  <a:pt x="35762" y="547174"/>
                  <a:pt x="32910" y="546714"/>
                </a:cubicBezTo>
                <a:cubicBezTo>
                  <a:pt x="9636" y="544326"/>
                  <a:pt x="-10333" y="517948"/>
                  <a:pt x="6588" y="487528"/>
                </a:cubicBezTo>
                <a:lnTo>
                  <a:pt x="144762" y="248826"/>
                </a:lnTo>
                <a:lnTo>
                  <a:pt x="5466" y="57261"/>
                </a:lnTo>
                <a:cubicBezTo>
                  <a:pt x="-9881" y="31562"/>
                  <a:pt x="9597" y="2375"/>
                  <a:pt x="32870" y="402"/>
                </a:cubicBezTo>
                <a:cubicBezTo>
                  <a:pt x="35722" y="22"/>
                  <a:pt x="38574" y="85"/>
                  <a:pt x="398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223" dirty="0"/>
          </a:p>
        </p:txBody>
      </p:sp>
      <p:sp>
        <p:nvSpPr>
          <p:cNvPr id="7" name="Title 1"/>
          <p:cNvSpPr>
            <a:spLocks noGrp="1"/>
          </p:cNvSpPr>
          <p:nvPr>
            <p:ph type="title" hasCustomPrompt="1"/>
          </p:nvPr>
        </p:nvSpPr>
        <p:spPr>
          <a:xfrm>
            <a:off x="3363992" y="1930401"/>
            <a:ext cx="5579984" cy="1788036"/>
          </a:xfrm>
          <a:prstGeom prst="rect">
            <a:avLst/>
          </a:prstGeom>
        </p:spPr>
        <p:txBody>
          <a:bodyPr anchor="ctr">
            <a:normAutofit/>
          </a:bodyPr>
          <a:lstStyle>
            <a:lvl1pPr>
              <a:defRPr sz="4000">
                <a:solidFill>
                  <a:schemeClr val="accent1"/>
                </a:solidFill>
              </a:defRPr>
            </a:lvl1pPr>
          </a:lstStyle>
          <a:p>
            <a:r>
              <a:rPr lang="en-US" dirty="0" smtClean="0"/>
              <a:t>Section header</a:t>
            </a:r>
            <a:endParaRPr lang="en-GB" dirty="0"/>
          </a:p>
        </p:txBody>
      </p:sp>
      <p:sp>
        <p:nvSpPr>
          <p:cNvPr id="8" name="Text Placeholder 2"/>
          <p:cNvSpPr>
            <a:spLocks noGrp="1"/>
          </p:cNvSpPr>
          <p:nvPr>
            <p:ph type="body" idx="1"/>
          </p:nvPr>
        </p:nvSpPr>
        <p:spPr>
          <a:xfrm>
            <a:off x="3363992" y="3762887"/>
            <a:ext cx="5579984" cy="1500187"/>
          </a:xfrm>
          <a:prstGeom prst="rect">
            <a:avLst/>
          </a:prstGeo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15" name="Rectangle 14"/>
          <p:cNvSpPr/>
          <p:nvPr userDrawn="1"/>
        </p:nvSpPr>
        <p:spPr>
          <a:xfrm flipV="1">
            <a:off x="0" y="6310799"/>
            <a:ext cx="9144000" cy="72000"/>
          </a:xfrm>
          <a:prstGeom prst="rect">
            <a:avLst/>
          </a:prstGeom>
          <a:gradFill>
            <a:gsLst>
              <a:gs pos="100000">
                <a:schemeClr val="tx1">
                  <a:alpha val="0"/>
                </a:schemeClr>
              </a:gs>
              <a:gs pos="0">
                <a:schemeClr val="tx1">
                  <a:alpha val="3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9" name="Picture 18"/>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299554" y="219932"/>
            <a:ext cx="1375303" cy="873137"/>
          </a:xfrm>
          <a:prstGeom prst="rect">
            <a:avLst/>
          </a:prstGeom>
        </p:spPr>
      </p:pic>
      <p:sp>
        <p:nvSpPr>
          <p:cNvPr id="21" name="TextBox 20"/>
          <p:cNvSpPr txBox="1"/>
          <p:nvPr userDrawn="1"/>
        </p:nvSpPr>
        <p:spPr>
          <a:xfrm>
            <a:off x="7111502" y="6402387"/>
            <a:ext cx="1832474" cy="365125"/>
          </a:xfrm>
          <a:prstGeom prst="rect">
            <a:avLst/>
          </a:prstGeom>
        </p:spPr>
        <p:txBody>
          <a:bodyPr vert="horz" lIns="91440" tIns="45720" rIns="91440" bIns="45720" rtlCol="0" anchor="ctr"/>
          <a:lstStyle>
            <a:defPPr>
              <a:defRPr lang="en-US"/>
            </a:defPPr>
            <a:lvl1pPr algn="r">
              <a:defRPr sz="1600">
                <a:solidFill>
                  <a:schemeClr val="tx2"/>
                </a:solidFill>
              </a:defRPr>
            </a:lvl1pPr>
          </a:lstStyle>
          <a:p>
            <a:pPr lvl="0" algn="r"/>
            <a:r>
              <a:rPr lang="en-GB" sz="1200" dirty="0" smtClean="0">
                <a:solidFill>
                  <a:schemeClr val="bg1"/>
                </a:solidFill>
              </a:rPr>
              <a:t>Moving Britain Ahead</a:t>
            </a:r>
            <a:endParaRPr lang="en-GB" sz="1200" dirty="0">
              <a:solidFill>
                <a:schemeClr val="bg1"/>
              </a:solidFill>
            </a:endParaRPr>
          </a:p>
        </p:txBody>
      </p:sp>
      <p:sp>
        <p:nvSpPr>
          <p:cNvPr id="22" name="Slide Number Placeholder 23"/>
          <p:cNvSpPr>
            <a:spLocks noGrp="1"/>
          </p:cNvSpPr>
          <p:nvPr>
            <p:ph type="sldNum" sz="quarter" idx="12"/>
          </p:nvPr>
        </p:nvSpPr>
        <p:spPr>
          <a:xfrm>
            <a:off x="299554" y="6402387"/>
            <a:ext cx="513675" cy="365125"/>
          </a:xfrm>
          <a:prstGeom prst="rect">
            <a:avLst/>
          </a:prstGeom>
        </p:spPr>
        <p:txBody>
          <a:bodyPr anchor="ctr"/>
          <a:lstStyle>
            <a:lvl1pPr algn="l">
              <a:defRPr sz="1400">
                <a:solidFill>
                  <a:schemeClr val="bg1"/>
                </a:solidFill>
              </a:defRPr>
            </a:lvl1pPr>
          </a:lstStyle>
          <a:p>
            <a:fld id="{1F530423-F2DA-4A11-9E75-1EB6423D69A6}" type="slidenum">
              <a:rPr lang="en-GB" smtClean="0"/>
              <a:pPr/>
              <a:t>‹#›</a:t>
            </a:fld>
            <a:endParaRPr lang="en-GB" dirty="0"/>
          </a:p>
        </p:txBody>
      </p:sp>
      <p:sp>
        <p:nvSpPr>
          <p:cNvPr id="12" name="Date Placeholder 3"/>
          <p:cNvSpPr>
            <a:spLocks noGrp="1"/>
          </p:cNvSpPr>
          <p:nvPr>
            <p:ph type="dt" sz="half" idx="10"/>
          </p:nvPr>
        </p:nvSpPr>
        <p:spPr>
          <a:xfrm>
            <a:off x="7111502" y="6767512"/>
            <a:ext cx="1832474" cy="90488"/>
          </a:xfrm>
          <a:prstGeom prst="rect">
            <a:avLst/>
          </a:prstGeom>
        </p:spPr>
        <p:txBody>
          <a:bodyPr lIns="0" tIns="0" rIns="90000" bIns="0" anchor="b"/>
          <a:lstStyle>
            <a:lvl1pPr algn="r">
              <a:defRPr sz="500">
                <a:solidFill>
                  <a:schemeClr val="accent1"/>
                </a:solidFill>
              </a:defRPr>
            </a:lvl1pPr>
          </a:lstStyle>
          <a:p>
            <a:r>
              <a:rPr lang="en-US" smtClean="0"/>
              <a:t>8th March 2017</a:t>
            </a:r>
            <a:endParaRPr lang="en-GB" dirty="0"/>
          </a:p>
        </p:txBody>
      </p:sp>
      <p:sp>
        <p:nvSpPr>
          <p:cNvPr id="13" name="Footer Placeholder 4"/>
          <p:cNvSpPr>
            <a:spLocks noGrp="1"/>
          </p:cNvSpPr>
          <p:nvPr>
            <p:ph type="ftr" sz="quarter" idx="11"/>
          </p:nvPr>
        </p:nvSpPr>
        <p:spPr>
          <a:xfrm>
            <a:off x="813229" y="6403965"/>
            <a:ext cx="4870023" cy="363548"/>
          </a:xfrm>
          <a:prstGeom prst="rect">
            <a:avLst/>
          </a:prstGeom>
        </p:spPr>
        <p:txBody>
          <a:bodyPr anchor="ctr"/>
          <a:lstStyle>
            <a:lvl1pPr>
              <a:defRPr sz="1400">
                <a:solidFill>
                  <a:schemeClr val="bg1"/>
                </a:solidFill>
              </a:defRPr>
            </a:lvl1pPr>
          </a:lstStyle>
          <a:p>
            <a:r>
              <a:rPr lang="en-GB" sz="900" smtClean="0"/>
              <a:t>Business Case Best Practice Workshop</a:t>
            </a:r>
            <a:endParaRPr lang="en-GB" sz="900" dirty="0"/>
          </a:p>
        </p:txBody>
      </p:sp>
    </p:spTree>
    <p:extLst>
      <p:ext uri="{BB962C8B-B14F-4D97-AF65-F5344CB8AC3E}">
        <p14:creationId xmlns:p14="http://schemas.microsoft.com/office/powerpoint/2010/main" val="2153371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p:cNvSpPr/>
          <p:nvPr userDrawn="1"/>
        </p:nvSpPr>
        <p:spPr>
          <a:xfrm>
            <a:off x="0" y="6311900"/>
            <a:ext cx="9144000" cy="546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Freeform 2"/>
          <p:cNvSpPr>
            <a:spLocks noChangeAspect="1"/>
          </p:cNvSpPr>
          <p:nvPr userDrawn="1"/>
        </p:nvSpPr>
        <p:spPr>
          <a:xfrm>
            <a:off x="5740402" y="6310800"/>
            <a:ext cx="1313950" cy="547200"/>
          </a:xfrm>
          <a:custGeom>
            <a:avLst/>
            <a:gdLst>
              <a:gd name="connsiteX0" fmla="*/ 882397 w 1313950"/>
              <a:gd name="connsiteY0" fmla="*/ 0 h 547200"/>
              <a:gd name="connsiteX1" fmla="*/ 1119350 w 1313950"/>
              <a:gd name="connsiteY1" fmla="*/ 0 h 547200"/>
              <a:gd name="connsiteX2" fmla="*/ 1125716 w 1313950"/>
              <a:gd name="connsiteY2" fmla="*/ 242 h 547200"/>
              <a:gd name="connsiteX3" fmla="*/ 1164787 w 1313950"/>
              <a:gd name="connsiteY3" fmla="*/ 29427 h 547200"/>
              <a:gd name="connsiteX4" fmla="*/ 1307786 w 1313950"/>
              <a:gd name="connsiteY4" fmla="*/ 226089 h 547200"/>
              <a:gd name="connsiteX5" fmla="*/ 1306153 w 1313950"/>
              <a:gd name="connsiteY5" fmla="*/ 270173 h 547200"/>
              <a:gd name="connsiteX6" fmla="*/ 1166106 w 1313950"/>
              <a:gd name="connsiteY6" fmla="*/ 512170 h 547200"/>
              <a:gd name="connsiteX7" fmla="*/ 1125756 w 1313950"/>
              <a:gd name="connsiteY7" fmla="*/ 546907 h 547200"/>
              <a:gd name="connsiteX8" fmla="*/ 1119389 w 1313950"/>
              <a:gd name="connsiteY8" fmla="*/ 547200 h 547200"/>
              <a:gd name="connsiteX9" fmla="*/ 882436 w 1313950"/>
              <a:gd name="connsiteY9" fmla="*/ 547200 h 547200"/>
              <a:gd name="connsiteX10" fmla="*/ 875431 w 1313950"/>
              <a:gd name="connsiteY10" fmla="*/ 546714 h 547200"/>
              <a:gd name="connsiteX11" fmla="*/ 849109 w 1313950"/>
              <a:gd name="connsiteY11" fmla="*/ 487528 h 547200"/>
              <a:gd name="connsiteX12" fmla="*/ 987283 w 1313950"/>
              <a:gd name="connsiteY12" fmla="*/ 248826 h 547200"/>
              <a:gd name="connsiteX13" fmla="*/ 847987 w 1313950"/>
              <a:gd name="connsiteY13" fmla="*/ 57261 h 547200"/>
              <a:gd name="connsiteX14" fmla="*/ 875391 w 1313950"/>
              <a:gd name="connsiteY14" fmla="*/ 402 h 547200"/>
              <a:gd name="connsiteX15" fmla="*/ 882397 w 1313950"/>
              <a:gd name="connsiteY15" fmla="*/ 0 h 547200"/>
              <a:gd name="connsiteX16" fmla="*/ 450303 w 1313950"/>
              <a:gd name="connsiteY16" fmla="*/ 0 h 547200"/>
              <a:gd name="connsiteX17" fmla="*/ 687256 w 1313950"/>
              <a:gd name="connsiteY17" fmla="*/ 0 h 547200"/>
              <a:gd name="connsiteX18" fmla="*/ 693622 w 1313950"/>
              <a:gd name="connsiteY18" fmla="*/ 242 h 547200"/>
              <a:gd name="connsiteX19" fmla="*/ 732693 w 1313950"/>
              <a:gd name="connsiteY19" fmla="*/ 29427 h 547200"/>
              <a:gd name="connsiteX20" fmla="*/ 875692 w 1313950"/>
              <a:gd name="connsiteY20" fmla="*/ 226089 h 547200"/>
              <a:gd name="connsiteX21" fmla="*/ 874059 w 1313950"/>
              <a:gd name="connsiteY21" fmla="*/ 270173 h 547200"/>
              <a:gd name="connsiteX22" fmla="*/ 734012 w 1313950"/>
              <a:gd name="connsiteY22" fmla="*/ 512170 h 547200"/>
              <a:gd name="connsiteX23" fmla="*/ 693662 w 1313950"/>
              <a:gd name="connsiteY23" fmla="*/ 546907 h 547200"/>
              <a:gd name="connsiteX24" fmla="*/ 687295 w 1313950"/>
              <a:gd name="connsiteY24" fmla="*/ 547200 h 547200"/>
              <a:gd name="connsiteX25" fmla="*/ 450342 w 1313950"/>
              <a:gd name="connsiteY25" fmla="*/ 547200 h 547200"/>
              <a:gd name="connsiteX26" fmla="*/ 443337 w 1313950"/>
              <a:gd name="connsiteY26" fmla="*/ 546714 h 547200"/>
              <a:gd name="connsiteX27" fmla="*/ 417015 w 1313950"/>
              <a:gd name="connsiteY27" fmla="*/ 487528 h 547200"/>
              <a:gd name="connsiteX28" fmla="*/ 555189 w 1313950"/>
              <a:gd name="connsiteY28" fmla="*/ 248826 h 547200"/>
              <a:gd name="connsiteX29" fmla="*/ 415893 w 1313950"/>
              <a:gd name="connsiteY29" fmla="*/ 57261 h 547200"/>
              <a:gd name="connsiteX30" fmla="*/ 443297 w 1313950"/>
              <a:gd name="connsiteY30" fmla="*/ 402 h 547200"/>
              <a:gd name="connsiteX31" fmla="*/ 450303 w 1313950"/>
              <a:gd name="connsiteY31" fmla="*/ 0 h 547200"/>
              <a:gd name="connsiteX32" fmla="*/ 39876 w 1313950"/>
              <a:gd name="connsiteY32" fmla="*/ 0 h 547200"/>
              <a:gd name="connsiteX33" fmla="*/ 276829 w 1313950"/>
              <a:gd name="connsiteY33" fmla="*/ 0 h 547200"/>
              <a:gd name="connsiteX34" fmla="*/ 283195 w 1313950"/>
              <a:gd name="connsiteY34" fmla="*/ 242 h 547200"/>
              <a:gd name="connsiteX35" fmla="*/ 322266 w 1313950"/>
              <a:gd name="connsiteY35" fmla="*/ 29427 h 547200"/>
              <a:gd name="connsiteX36" fmla="*/ 465265 w 1313950"/>
              <a:gd name="connsiteY36" fmla="*/ 226089 h 547200"/>
              <a:gd name="connsiteX37" fmla="*/ 463632 w 1313950"/>
              <a:gd name="connsiteY37" fmla="*/ 270173 h 547200"/>
              <a:gd name="connsiteX38" fmla="*/ 323585 w 1313950"/>
              <a:gd name="connsiteY38" fmla="*/ 512170 h 547200"/>
              <a:gd name="connsiteX39" fmla="*/ 283235 w 1313950"/>
              <a:gd name="connsiteY39" fmla="*/ 546907 h 547200"/>
              <a:gd name="connsiteX40" fmla="*/ 276868 w 1313950"/>
              <a:gd name="connsiteY40" fmla="*/ 547200 h 547200"/>
              <a:gd name="connsiteX41" fmla="*/ 39916 w 1313950"/>
              <a:gd name="connsiteY41" fmla="*/ 547200 h 547200"/>
              <a:gd name="connsiteX42" fmla="*/ 32910 w 1313950"/>
              <a:gd name="connsiteY42" fmla="*/ 546714 h 547200"/>
              <a:gd name="connsiteX43" fmla="*/ 6588 w 1313950"/>
              <a:gd name="connsiteY43" fmla="*/ 487528 h 547200"/>
              <a:gd name="connsiteX44" fmla="*/ 144762 w 1313950"/>
              <a:gd name="connsiteY44" fmla="*/ 248826 h 547200"/>
              <a:gd name="connsiteX45" fmla="*/ 5466 w 1313950"/>
              <a:gd name="connsiteY45" fmla="*/ 57261 h 547200"/>
              <a:gd name="connsiteX46" fmla="*/ 32870 w 1313950"/>
              <a:gd name="connsiteY46" fmla="*/ 402 h 547200"/>
              <a:gd name="connsiteX47" fmla="*/ 39876 w 1313950"/>
              <a:gd name="connsiteY47" fmla="*/ 0 h 54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313950" h="547200">
                <a:moveTo>
                  <a:pt x="882397" y="0"/>
                </a:moveTo>
                <a:lnTo>
                  <a:pt x="1119350" y="0"/>
                </a:lnTo>
                <a:lnTo>
                  <a:pt x="1125716" y="242"/>
                </a:lnTo>
                <a:cubicBezTo>
                  <a:pt x="1148407" y="1805"/>
                  <a:pt x="1154840" y="15106"/>
                  <a:pt x="1164787" y="29427"/>
                </a:cubicBezTo>
                <a:lnTo>
                  <a:pt x="1307786" y="226089"/>
                </a:lnTo>
                <a:cubicBezTo>
                  <a:pt x="1316588" y="239277"/>
                  <a:pt x="1315893" y="252602"/>
                  <a:pt x="1306153" y="270173"/>
                </a:cubicBezTo>
                <a:lnTo>
                  <a:pt x="1166106" y="512170"/>
                </a:lnTo>
                <a:cubicBezTo>
                  <a:pt x="1156159" y="529505"/>
                  <a:pt x="1148447" y="545016"/>
                  <a:pt x="1125756" y="546907"/>
                </a:cubicBezTo>
                <a:lnTo>
                  <a:pt x="1119389" y="547200"/>
                </a:lnTo>
                <a:lnTo>
                  <a:pt x="882436" y="547200"/>
                </a:lnTo>
                <a:cubicBezTo>
                  <a:pt x="881134" y="547098"/>
                  <a:pt x="878282" y="547174"/>
                  <a:pt x="875431" y="546714"/>
                </a:cubicBezTo>
                <a:cubicBezTo>
                  <a:pt x="852157" y="544326"/>
                  <a:pt x="832188" y="517948"/>
                  <a:pt x="849109" y="487528"/>
                </a:cubicBezTo>
                <a:lnTo>
                  <a:pt x="987283" y="248826"/>
                </a:lnTo>
                <a:lnTo>
                  <a:pt x="847987" y="57261"/>
                </a:lnTo>
                <a:cubicBezTo>
                  <a:pt x="832640" y="31562"/>
                  <a:pt x="852117" y="2375"/>
                  <a:pt x="875391" y="402"/>
                </a:cubicBezTo>
                <a:cubicBezTo>
                  <a:pt x="878243" y="22"/>
                  <a:pt x="881094" y="85"/>
                  <a:pt x="882397" y="0"/>
                </a:cubicBezTo>
                <a:close/>
                <a:moveTo>
                  <a:pt x="450303" y="0"/>
                </a:moveTo>
                <a:lnTo>
                  <a:pt x="687256" y="0"/>
                </a:lnTo>
                <a:lnTo>
                  <a:pt x="693622" y="242"/>
                </a:lnTo>
                <a:cubicBezTo>
                  <a:pt x="716313" y="1805"/>
                  <a:pt x="722746" y="15106"/>
                  <a:pt x="732693" y="29427"/>
                </a:cubicBezTo>
                <a:lnTo>
                  <a:pt x="875692" y="226089"/>
                </a:lnTo>
                <a:cubicBezTo>
                  <a:pt x="884494" y="239277"/>
                  <a:pt x="883799" y="252602"/>
                  <a:pt x="874059" y="270173"/>
                </a:cubicBezTo>
                <a:lnTo>
                  <a:pt x="734012" y="512170"/>
                </a:lnTo>
                <a:cubicBezTo>
                  <a:pt x="724065" y="529505"/>
                  <a:pt x="716353" y="545016"/>
                  <a:pt x="693662" y="546907"/>
                </a:cubicBezTo>
                <a:lnTo>
                  <a:pt x="687295" y="547200"/>
                </a:lnTo>
                <a:lnTo>
                  <a:pt x="450342" y="547200"/>
                </a:lnTo>
                <a:cubicBezTo>
                  <a:pt x="449040" y="547098"/>
                  <a:pt x="446188" y="547174"/>
                  <a:pt x="443337" y="546714"/>
                </a:cubicBezTo>
                <a:cubicBezTo>
                  <a:pt x="420063" y="544326"/>
                  <a:pt x="400094" y="517948"/>
                  <a:pt x="417015" y="487528"/>
                </a:cubicBezTo>
                <a:lnTo>
                  <a:pt x="555189" y="248826"/>
                </a:lnTo>
                <a:lnTo>
                  <a:pt x="415893" y="57261"/>
                </a:lnTo>
                <a:cubicBezTo>
                  <a:pt x="400546" y="31562"/>
                  <a:pt x="420023" y="2375"/>
                  <a:pt x="443297" y="402"/>
                </a:cubicBezTo>
                <a:cubicBezTo>
                  <a:pt x="446149" y="22"/>
                  <a:pt x="449000" y="85"/>
                  <a:pt x="450303" y="0"/>
                </a:cubicBezTo>
                <a:close/>
                <a:moveTo>
                  <a:pt x="39876" y="0"/>
                </a:moveTo>
                <a:lnTo>
                  <a:pt x="276829" y="0"/>
                </a:lnTo>
                <a:lnTo>
                  <a:pt x="283195" y="242"/>
                </a:lnTo>
                <a:cubicBezTo>
                  <a:pt x="305886" y="1805"/>
                  <a:pt x="312319" y="15106"/>
                  <a:pt x="322266" y="29427"/>
                </a:cubicBezTo>
                <a:lnTo>
                  <a:pt x="465265" y="226089"/>
                </a:lnTo>
                <a:cubicBezTo>
                  <a:pt x="474067" y="239277"/>
                  <a:pt x="473372" y="252602"/>
                  <a:pt x="463632" y="270173"/>
                </a:cubicBezTo>
                <a:lnTo>
                  <a:pt x="323585" y="512170"/>
                </a:lnTo>
                <a:cubicBezTo>
                  <a:pt x="313638" y="529505"/>
                  <a:pt x="305926" y="545016"/>
                  <a:pt x="283235" y="546907"/>
                </a:cubicBezTo>
                <a:lnTo>
                  <a:pt x="276868" y="547200"/>
                </a:lnTo>
                <a:lnTo>
                  <a:pt x="39916" y="547200"/>
                </a:lnTo>
                <a:cubicBezTo>
                  <a:pt x="38614" y="547098"/>
                  <a:pt x="35762" y="547174"/>
                  <a:pt x="32910" y="546714"/>
                </a:cubicBezTo>
                <a:cubicBezTo>
                  <a:pt x="9636" y="544326"/>
                  <a:pt x="-10333" y="517948"/>
                  <a:pt x="6588" y="487528"/>
                </a:cubicBezTo>
                <a:lnTo>
                  <a:pt x="144762" y="248826"/>
                </a:lnTo>
                <a:lnTo>
                  <a:pt x="5466" y="57261"/>
                </a:lnTo>
                <a:cubicBezTo>
                  <a:pt x="-9881" y="31562"/>
                  <a:pt x="9597" y="2375"/>
                  <a:pt x="32870" y="402"/>
                </a:cubicBezTo>
                <a:cubicBezTo>
                  <a:pt x="35722" y="22"/>
                  <a:pt x="38574" y="85"/>
                  <a:pt x="398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223" dirty="0"/>
          </a:p>
        </p:txBody>
      </p:sp>
      <p:sp>
        <p:nvSpPr>
          <p:cNvPr id="4" name="Title 1"/>
          <p:cNvSpPr>
            <a:spLocks noGrp="1"/>
          </p:cNvSpPr>
          <p:nvPr>
            <p:ph type="title"/>
          </p:nvPr>
        </p:nvSpPr>
        <p:spPr>
          <a:xfrm>
            <a:off x="299532" y="1333999"/>
            <a:ext cx="8644445" cy="704348"/>
          </a:xfrm>
          <a:prstGeom prst="rect">
            <a:avLst/>
          </a:prstGeom>
        </p:spPr>
        <p:txBody>
          <a:bodyPr lIns="90000" rIns="90000" anchor="t">
            <a:normAutofit/>
          </a:bodyPr>
          <a:lstStyle>
            <a:lvl1pPr>
              <a:defRPr sz="2800">
                <a:solidFill>
                  <a:schemeClr val="accent1"/>
                </a:solidFill>
              </a:defRPr>
            </a:lvl1pPr>
          </a:lstStyle>
          <a:p>
            <a:r>
              <a:rPr lang="en-US" smtClean="0"/>
              <a:t>Click to edit Master title style</a:t>
            </a:r>
            <a:endParaRPr lang="en-GB" dirty="0"/>
          </a:p>
        </p:txBody>
      </p:sp>
      <p:sp>
        <p:nvSpPr>
          <p:cNvPr id="5" name="Slide Number Placeholder 23"/>
          <p:cNvSpPr>
            <a:spLocks noGrp="1"/>
          </p:cNvSpPr>
          <p:nvPr>
            <p:ph type="sldNum" sz="quarter" idx="12"/>
          </p:nvPr>
        </p:nvSpPr>
        <p:spPr>
          <a:xfrm>
            <a:off x="299554" y="6402387"/>
            <a:ext cx="513675" cy="365125"/>
          </a:xfrm>
          <a:prstGeom prst="rect">
            <a:avLst/>
          </a:prstGeom>
        </p:spPr>
        <p:txBody>
          <a:bodyPr anchor="ctr"/>
          <a:lstStyle>
            <a:lvl1pPr algn="l">
              <a:defRPr sz="1400">
                <a:solidFill>
                  <a:schemeClr val="bg1"/>
                </a:solidFill>
              </a:defRPr>
            </a:lvl1pPr>
          </a:lstStyle>
          <a:p>
            <a:fld id="{1F530423-F2DA-4A11-9E75-1EB6423D69A6}" type="slidenum">
              <a:rPr lang="en-GB" smtClean="0"/>
              <a:pPr/>
              <a:t>‹#›</a:t>
            </a:fld>
            <a:endParaRPr lang="en-GB" dirty="0"/>
          </a:p>
        </p:txBody>
      </p:sp>
      <p:sp>
        <p:nvSpPr>
          <p:cNvPr id="6" name="Rectangle 5"/>
          <p:cNvSpPr/>
          <p:nvPr userDrawn="1"/>
        </p:nvSpPr>
        <p:spPr>
          <a:xfrm flipV="1">
            <a:off x="0" y="6310799"/>
            <a:ext cx="9144000" cy="72000"/>
          </a:xfrm>
          <a:prstGeom prst="rect">
            <a:avLst/>
          </a:prstGeom>
          <a:gradFill>
            <a:gsLst>
              <a:gs pos="100000">
                <a:schemeClr val="tx1">
                  <a:alpha val="0"/>
                </a:schemeClr>
              </a:gs>
              <a:gs pos="0">
                <a:schemeClr val="tx1">
                  <a:alpha val="3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p:cNvSpPr txBox="1"/>
          <p:nvPr userDrawn="1"/>
        </p:nvSpPr>
        <p:spPr>
          <a:xfrm>
            <a:off x="7111502" y="6402387"/>
            <a:ext cx="1832474" cy="365125"/>
          </a:xfrm>
          <a:prstGeom prst="rect">
            <a:avLst/>
          </a:prstGeom>
        </p:spPr>
        <p:txBody>
          <a:bodyPr vert="horz" lIns="91440" tIns="45720" rIns="91440" bIns="45720" rtlCol="0" anchor="ctr"/>
          <a:lstStyle>
            <a:defPPr>
              <a:defRPr lang="en-US"/>
            </a:defPPr>
            <a:lvl1pPr algn="r">
              <a:defRPr sz="1600">
                <a:solidFill>
                  <a:schemeClr val="tx2"/>
                </a:solidFill>
              </a:defRPr>
            </a:lvl1pPr>
          </a:lstStyle>
          <a:p>
            <a:pPr lvl="0" algn="r"/>
            <a:r>
              <a:rPr lang="en-GB" sz="1200" dirty="0" smtClean="0">
                <a:solidFill>
                  <a:schemeClr val="bg1"/>
                </a:solidFill>
              </a:rPr>
              <a:t>Moving Britain Ahead</a:t>
            </a:r>
            <a:endParaRPr lang="en-GB" sz="1200" dirty="0">
              <a:solidFill>
                <a:schemeClr val="bg1"/>
              </a:solidFill>
            </a:endParaRPr>
          </a:p>
        </p:txBody>
      </p:sp>
      <p:sp>
        <p:nvSpPr>
          <p:cNvPr id="8" name="Date Placeholder 3"/>
          <p:cNvSpPr>
            <a:spLocks noGrp="1"/>
          </p:cNvSpPr>
          <p:nvPr>
            <p:ph type="dt" sz="half" idx="10"/>
          </p:nvPr>
        </p:nvSpPr>
        <p:spPr>
          <a:xfrm>
            <a:off x="7111502" y="6767512"/>
            <a:ext cx="1832474" cy="90488"/>
          </a:xfrm>
          <a:prstGeom prst="rect">
            <a:avLst/>
          </a:prstGeom>
        </p:spPr>
        <p:txBody>
          <a:bodyPr lIns="0" tIns="0" rIns="90000" bIns="0" anchor="b"/>
          <a:lstStyle>
            <a:lvl1pPr algn="r">
              <a:defRPr sz="500">
                <a:solidFill>
                  <a:schemeClr val="accent1"/>
                </a:solidFill>
              </a:defRPr>
            </a:lvl1pPr>
          </a:lstStyle>
          <a:p>
            <a:r>
              <a:rPr lang="en-US" smtClean="0"/>
              <a:t>8th March 2017</a:t>
            </a:r>
            <a:endParaRPr lang="en-GB" dirty="0"/>
          </a:p>
        </p:txBody>
      </p:sp>
      <p:sp>
        <p:nvSpPr>
          <p:cNvPr id="9" name="Footer Placeholder 4"/>
          <p:cNvSpPr>
            <a:spLocks noGrp="1"/>
          </p:cNvSpPr>
          <p:nvPr>
            <p:ph type="ftr" sz="quarter" idx="11"/>
          </p:nvPr>
        </p:nvSpPr>
        <p:spPr>
          <a:xfrm>
            <a:off x="813229" y="6403965"/>
            <a:ext cx="4870023" cy="363548"/>
          </a:xfrm>
          <a:prstGeom prst="rect">
            <a:avLst/>
          </a:prstGeom>
        </p:spPr>
        <p:txBody>
          <a:bodyPr anchor="ctr"/>
          <a:lstStyle>
            <a:lvl1pPr>
              <a:defRPr sz="1400">
                <a:solidFill>
                  <a:schemeClr val="bg1"/>
                </a:solidFill>
              </a:defRPr>
            </a:lvl1pPr>
          </a:lstStyle>
          <a:p>
            <a:r>
              <a:rPr lang="en-GB" sz="900" smtClean="0"/>
              <a:t>Business Case Best Practice Workshop</a:t>
            </a:r>
            <a:endParaRPr lang="en-GB" sz="900" dirty="0"/>
          </a:p>
        </p:txBody>
      </p:sp>
    </p:spTree>
    <p:extLst>
      <p:ext uri="{BB962C8B-B14F-4D97-AF65-F5344CB8AC3E}">
        <p14:creationId xmlns:p14="http://schemas.microsoft.com/office/powerpoint/2010/main" val="1226131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2400">
              <a:solidFill>
                <a:prstClr val="white"/>
              </a:solidFill>
            </a:endParaRPr>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r>
              <a:rPr lang="en-US" smtClean="0">
                <a:solidFill>
                  <a:prstClr val="white"/>
                </a:solidFill>
              </a:rPr>
              <a:t>8th March 2017</a:t>
            </a:r>
            <a:endParaRPr lang="en-US">
              <a:solidFill>
                <a:prstClr val="white"/>
              </a:solidFill>
            </a:endParaRPr>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r>
              <a:rPr lang="en-GB" smtClean="0">
                <a:solidFill>
                  <a:prstClr val="white"/>
                </a:solidFill>
              </a:rPr>
              <a:t>Business Case Best Practice Workshop</a:t>
            </a:r>
            <a:endParaRPr lang="en-US">
              <a:solidFill>
                <a:prstClr val="white"/>
              </a:solidFill>
            </a:endParaRPr>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A3DCDF73-85D2-4237-9B32-053DBDB0C312}" type="slidenum">
              <a:rPr lang="en-US" smtClean="0"/>
              <a:pPr/>
              <a:t>‹#›</a:t>
            </a:fld>
            <a:endParaRPr lang="en-US"/>
          </a:p>
        </p:txBody>
      </p:sp>
      <p:pic>
        <p:nvPicPr>
          <p:cNvPr id="10" name="Picture 6" descr="ECC ppt back.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userDrawn="1"/>
        </p:nvSpPr>
        <p:spPr bwMode="auto">
          <a:xfrm>
            <a:off x="6400800" y="4191000"/>
            <a:ext cx="236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fontAlgn="base" hangingPunct="0">
              <a:spcBef>
                <a:spcPct val="50000"/>
              </a:spcBef>
              <a:spcAft>
                <a:spcPct val="0"/>
              </a:spcAft>
              <a:defRPr/>
            </a:pPr>
            <a:endParaRPr lang="en-GB" sz="2400">
              <a:solidFill>
                <a:prstClr val="white"/>
              </a:solidFill>
              <a:latin typeface="Times" charset="0"/>
              <a:ea typeface="ＭＳ Ｐゴシック" charset="0"/>
            </a:endParaRPr>
          </a:p>
        </p:txBody>
      </p:sp>
    </p:spTree>
    <p:extLst>
      <p:ext uri="{BB962C8B-B14F-4D97-AF65-F5344CB8AC3E}">
        <p14:creationId xmlns:p14="http://schemas.microsoft.com/office/powerpoint/2010/main" val="19062206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r>
              <a:rPr lang="en-US" smtClean="0">
                <a:solidFill>
                  <a:prstClr val="white"/>
                </a:solidFill>
              </a:rPr>
              <a:t>8th March 2017</a:t>
            </a:r>
            <a:endParaRPr lang="en-US">
              <a:solidFill>
                <a:prstClr val="white"/>
              </a:solidFill>
            </a:endParaRPr>
          </a:p>
        </p:txBody>
      </p:sp>
      <p:sp>
        <p:nvSpPr>
          <p:cNvPr id="5" name="Footer Placeholder 4"/>
          <p:cNvSpPr>
            <a:spLocks noGrp="1"/>
          </p:cNvSpPr>
          <p:nvPr>
            <p:ph type="ftr" sz="quarter" idx="11"/>
          </p:nvPr>
        </p:nvSpPr>
        <p:spPr>
          <a:xfrm>
            <a:off x="457200" y="6480969"/>
            <a:ext cx="4260056" cy="300831"/>
          </a:xfrm>
        </p:spPr>
        <p:txBody>
          <a:bodyPr/>
          <a:lstStyle/>
          <a:p>
            <a:r>
              <a:rPr lang="en-GB" smtClean="0">
                <a:solidFill>
                  <a:prstClr val="white"/>
                </a:solidFill>
              </a:rPr>
              <a:t>Business Case Best Practice Workshop</a:t>
            </a:r>
            <a:endParaRPr lang="en-US">
              <a:solidFill>
                <a:prstClr val="white"/>
              </a:solidFill>
            </a:endParaRPr>
          </a:p>
        </p:txBody>
      </p:sp>
      <p:sp>
        <p:nvSpPr>
          <p:cNvPr id="6" name="Slide Number Placeholder 5"/>
          <p:cNvSpPr>
            <a:spLocks noGrp="1"/>
          </p:cNvSpPr>
          <p:nvPr>
            <p:ph type="sldNum" sz="quarter" idx="12"/>
          </p:nvPr>
        </p:nvSpPr>
        <p:spPr/>
        <p:txBody>
          <a:bodyPr/>
          <a:lstStyle/>
          <a:p>
            <a:pPr>
              <a:defRPr/>
            </a:pPr>
            <a:fld id="{9B6F3EC3-4F54-4141-9820-8C188AFD5A24}"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5763543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2400">
              <a:solidFill>
                <a:prstClr val="white"/>
              </a:solidFill>
            </a:endParaRPr>
          </a:p>
        </p:txBody>
      </p:sp>
      <p:sp>
        <p:nvSpPr>
          <p:cNvPr id="4" name="Date Placeholder 3"/>
          <p:cNvSpPr>
            <a:spLocks noGrp="1"/>
          </p:cNvSpPr>
          <p:nvPr>
            <p:ph type="dt" sz="half" idx="10"/>
          </p:nvPr>
        </p:nvSpPr>
        <p:spPr>
          <a:xfrm>
            <a:off x="6955632" y="6477000"/>
            <a:ext cx="2133600" cy="304800"/>
          </a:xfrm>
        </p:spPr>
        <p:txBody>
          <a:bodyPr/>
          <a:lstStyle/>
          <a:p>
            <a:r>
              <a:rPr lang="en-US" smtClean="0">
                <a:solidFill>
                  <a:prstClr val="white"/>
                </a:solidFill>
              </a:rPr>
              <a:t>8th March 2017</a:t>
            </a:r>
            <a:endParaRPr lang="en-US">
              <a:solidFill>
                <a:prstClr val="white"/>
              </a:solidFill>
            </a:endParaRPr>
          </a:p>
        </p:txBody>
      </p:sp>
      <p:sp>
        <p:nvSpPr>
          <p:cNvPr id="5" name="Footer Placeholder 4"/>
          <p:cNvSpPr>
            <a:spLocks noGrp="1"/>
          </p:cNvSpPr>
          <p:nvPr>
            <p:ph type="ftr" sz="quarter" idx="11"/>
          </p:nvPr>
        </p:nvSpPr>
        <p:spPr>
          <a:xfrm>
            <a:off x="2619376" y="6480969"/>
            <a:ext cx="4260056" cy="300831"/>
          </a:xfrm>
        </p:spPr>
        <p:txBody>
          <a:bodyPr/>
          <a:lstStyle/>
          <a:p>
            <a:r>
              <a:rPr lang="en-GB" smtClean="0">
                <a:solidFill>
                  <a:prstClr val="white"/>
                </a:solidFill>
              </a:rPr>
              <a:t>Business Case Best Practice Workshop</a:t>
            </a:r>
            <a:endParaRPr lang="en-US">
              <a:solidFill>
                <a:prstClr val="white"/>
              </a:solidFill>
            </a:endParaRPr>
          </a:p>
        </p:txBody>
      </p:sp>
      <p:sp>
        <p:nvSpPr>
          <p:cNvPr id="6" name="Slide Number Placeholder 5"/>
          <p:cNvSpPr>
            <a:spLocks noGrp="1"/>
          </p:cNvSpPr>
          <p:nvPr>
            <p:ph type="sldNum" sz="quarter" idx="12"/>
          </p:nvPr>
        </p:nvSpPr>
        <p:spPr>
          <a:xfrm>
            <a:off x="8451056" y="809624"/>
            <a:ext cx="502920" cy="300831"/>
          </a:xfrm>
        </p:spPr>
        <p:txBody>
          <a:bodyPr/>
          <a:lstStyle/>
          <a:p>
            <a:pPr>
              <a:defRPr/>
            </a:pPr>
            <a:fld id="{5AC488E0-3C20-4BFA-8788-94A5C0C34050}" type="slidenum">
              <a:rPr lang="en-US" smtClean="0">
                <a:solidFill>
                  <a:prstClr val="white"/>
                </a:solidFill>
              </a:rPr>
              <a:pPr>
                <a:defRPr/>
              </a:pPr>
              <a:t>‹#›</a:t>
            </a:fld>
            <a:endParaRPr lang="en-US">
              <a:solidFill>
                <a:prstClr val="white"/>
              </a:solidFill>
            </a:endParaRPr>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2714800469"/>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r>
              <a:rPr lang="en-US" smtClean="0">
                <a:solidFill>
                  <a:prstClr val="white"/>
                </a:solidFill>
              </a:rPr>
              <a:t>8th March 2017</a:t>
            </a:r>
            <a:endParaRPr lang="en-US">
              <a:solidFill>
                <a:prstClr val="white"/>
              </a:solidFill>
            </a:endParaRPr>
          </a:p>
        </p:txBody>
      </p:sp>
      <p:sp>
        <p:nvSpPr>
          <p:cNvPr id="6" name="Footer Placeholder 5"/>
          <p:cNvSpPr>
            <a:spLocks noGrp="1"/>
          </p:cNvSpPr>
          <p:nvPr>
            <p:ph type="ftr" sz="quarter" idx="11"/>
          </p:nvPr>
        </p:nvSpPr>
        <p:spPr>
          <a:xfrm>
            <a:off x="457200" y="6480969"/>
            <a:ext cx="4260056" cy="301752"/>
          </a:xfrm>
        </p:spPr>
        <p:txBody>
          <a:bodyPr/>
          <a:lstStyle/>
          <a:p>
            <a:r>
              <a:rPr lang="en-GB" smtClean="0">
                <a:solidFill>
                  <a:prstClr val="white"/>
                </a:solidFill>
              </a:rPr>
              <a:t>Business Case Best Practice Workshop</a:t>
            </a:r>
            <a:endParaRPr lang="en-US">
              <a:solidFill>
                <a:prstClr val="white"/>
              </a:solidFill>
            </a:endParaRPr>
          </a:p>
        </p:txBody>
      </p:sp>
      <p:sp>
        <p:nvSpPr>
          <p:cNvPr id="7" name="Slide Number Placeholder 6"/>
          <p:cNvSpPr>
            <a:spLocks noGrp="1"/>
          </p:cNvSpPr>
          <p:nvPr>
            <p:ph type="sldNum" sz="quarter" idx="12"/>
          </p:nvPr>
        </p:nvSpPr>
        <p:spPr>
          <a:xfrm>
            <a:off x="7589520" y="6480969"/>
            <a:ext cx="502920" cy="301752"/>
          </a:xfrm>
        </p:spPr>
        <p:txBody>
          <a:bodyPr/>
          <a:lstStyle/>
          <a:p>
            <a:pPr>
              <a:defRPr/>
            </a:pPr>
            <a:fld id="{965DF208-F6BA-48D2-BE32-DFD9BEF01210}"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1298734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r>
              <a:rPr lang="en-US" smtClean="0">
                <a:solidFill>
                  <a:prstClr val="white"/>
                </a:solidFill>
              </a:rPr>
              <a:t>8th March 2017</a:t>
            </a:r>
            <a:endParaRPr lang="en-US">
              <a:solidFill>
                <a:prstClr val="white"/>
              </a:solidFill>
            </a:endParaRPr>
          </a:p>
        </p:txBody>
      </p:sp>
      <p:sp>
        <p:nvSpPr>
          <p:cNvPr id="8" name="Footer Placeholder 7"/>
          <p:cNvSpPr>
            <a:spLocks noGrp="1"/>
          </p:cNvSpPr>
          <p:nvPr>
            <p:ph type="ftr" sz="quarter" idx="11"/>
          </p:nvPr>
        </p:nvSpPr>
        <p:spPr>
          <a:xfrm>
            <a:off x="457200" y="6480969"/>
            <a:ext cx="4261104" cy="301752"/>
          </a:xfrm>
        </p:spPr>
        <p:txBody>
          <a:bodyPr/>
          <a:lstStyle/>
          <a:p>
            <a:r>
              <a:rPr lang="en-GB" smtClean="0">
                <a:solidFill>
                  <a:prstClr val="white"/>
                </a:solidFill>
              </a:rPr>
              <a:t>Business Case Best Practice Workshop</a:t>
            </a:r>
            <a:endParaRPr lang="en-US">
              <a:solidFill>
                <a:prstClr val="white"/>
              </a:solidFill>
            </a:endParaRPr>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pPr>
              <a:defRPr/>
            </a:pPr>
            <a:fld id="{7D32E8C3-048F-4DB5-AD06-35246EB5EAB0}"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932689182"/>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4" name="Footer Placeholder 3"/>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
        <p:nvSpPr>
          <p:cNvPr id="5" name="Slide Number Placeholder 4"/>
          <p:cNvSpPr>
            <a:spLocks noGrp="1"/>
          </p:cNvSpPr>
          <p:nvPr>
            <p:ph type="sldNum" sz="quarter" idx="12"/>
          </p:nvPr>
        </p:nvSpPr>
        <p:spPr/>
        <p:txBody>
          <a:bodyPr/>
          <a:lstStyle/>
          <a:p>
            <a:pPr>
              <a:defRPr/>
            </a:pPr>
            <a:fld id="{CE51CBBA-793B-47FA-BF78-E4AFC9490453}"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41280901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r>
              <a:rPr lang="en-US" smtClean="0">
                <a:solidFill>
                  <a:prstClr val="white"/>
                </a:solidFill>
              </a:rPr>
              <a:t>8th March 2017</a:t>
            </a:r>
            <a:endParaRPr lang="en-US">
              <a:solidFill>
                <a:prstClr val="white"/>
              </a:solidFill>
            </a:endParaRPr>
          </a:p>
        </p:txBody>
      </p:sp>
      <p:sp>
        <p:nvSpPr>
          <p:cNvPr id="3" name="Footer Placeholder 2"/>
          <p:cNvSpPr>
            <a:spLocks noGrp="1"/>
          </p:cNvSpPr>
          <p:nvPr>
            <p:ph type="ftr" sz="quarter" idx="11"/>
          </p:nvPr>
        </p:nvSpPr>
        <p:spPr>
          <a:xfrm>
            <a:off x="457200" y="6481890"/>
            <a:ext cx="4260056" cy="300831"/>
          </a:xfrm>
        </p:spPr>
        <p:txBody>
          <a:bodyPr/>
          <a:lstStyle/>
          <a:p>
            <a:r>
              <a:rPr lang="en-GB" smtClean="0">
                <a:solidFill>
                  <a:prstClr val="white"/>
                </a:solidFill>
              </a:rPr>
              <a:t>Business Case Best Practice Workshop</a:t>
            </a:r>
            <a:endParaRPr lang="en-US">
              <a:solidFill>
                <a:prstClr val="white"/>
              </a:solidFill>
            </a:endParaRPr>
          </a:p>
        </p:txBody>
      </p:sp>
      <p:sp>
        <p:nvSpPr>
          <p:cNvPr id="4" name="Slide Number Placeholder 3"/>
          <p:cNvSpPr>
            <a:spLocks noGrp="1"/>
          </p:cNvSpPr>
          <p:nvPr>
            <p:ph type="sldNum" sz="quarter" idx="12"/>
          </p:nvPr>
        </p:nvSpPr>
        <p:spPr>
          <a:xfrm>
            <a:off x="7589520" y="6480969"/>
            <a:ext cx="502920" cy="301752"/>
          </a:xfrm>
        </p:spPr>
        <p:txBody>
          <a:bodyPr/>
          <a:lstStyle/>
          <a:p>
            <a:pPr>
              <a:defRPr/>
            </a:pPr>
            <a:fld id="{9869346E-AA40-4AEA-AEC6-92B260C469A1}"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9509239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r>
              <a:rPr lang="en-US" smtClean="0">
                <a:solidFill>
                  <a:prstClr val="white"/>
                </a:solidFill>
              </a:rPr>
              <a:t>8th March 2017</a:t>
            </a:r>
            <a:endParaRPr lang="en-US">
              <a:solidFill>
                <a:prstClr val="white"/>
              </a:solidFill>
            </a:endParaRPr>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r>
              <a:rPr lang="en-GB" smtClean="0">
                <a:solidFill>
                  <a:prstClr val="white"/>
                </a:solidFill>
              </a:rPr>
              <a:t>Business Case Best Practice Workshop</a:t>
            </a:r>
            <a:endParaRPr lang="en-US">
              <a:solidFill>
                <a:prstClr val="white"/>
              </a:solidFill>
            </a:endParaRPr>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pPr>
              <a:defRPr/>
            </a:pPr>
            <a:fld id="{3412CAA3-43A5-49BE-BE7C-AC13A46032AD}"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536938381"/>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r>
              <a:rPr lang="en-US" smtClean="0">
                <a:solidFill>
                  <a:prstClr val="white"/>
                </a:solidFill>
              </a:rPr>
              <a:t>8th March 2017</a:t>
            </a:r>
            <a:endParaRPr lang="en-US">
              <a:solidFill>
                <a:prstClr val="white"/>
              </a:solidFill>
            </a:endParaRPr>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r>
              <a:rPr lang="en-GB" smtClean="0">
                <a:solidFill>
                  <a:prstClr val="white"/>
                </a:solidFill>
              </a:rPr>
              <a:t>Business Case Best Practice Workshop</a:t>
            </a:r>
            <a:endParaRPr lang="en-US">
              <a:solidFill>
                <a:prstClr val="white"/>
              </a:solidFill>
            </a:endParaRPr>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pPr>
              <a:defRPr/>
            </a:pPr>
            <a:fld id="{50A8EB30-72F9-4DB8-923A-5FF13472C0A2}"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424850336"/>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5" name="Footer Placeholder 4"/>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
        <p:nvSpPr>
          <p:cNvPr id="6" name="Slide Number Placeholder 5"/>
          <p:cNvSpPr>
            <a:spLocks noGrp="1"/>
          </p:cNvSpPr>
          <p:nvPr>
            <p:ph type="sldNum" sz="quarter" idx="12"/>
          </p:nvPr>
        </p:nvSpPr>
        <p:spPr/>
        <p:txBody>
          <a:bodyPr/>
          <a:lstStyle/>
          <a:p>
            <a:pPr>
              <a:defRPr/>
            </a:pPr>
            <a:fld id="{CA82A8B6-62A5-4F35-9100-17182E3A1369}"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7302907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5" name="Footer Placeholder 4"/>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
        <p:nvSpPr>
          <p:cNvPr id="6" name="Slide Number Placeholder 5"/>
          <p:cNvSpPr>
            <a:spLocks noGrp="1"/>
          </p:cNvSpPr>
          <p:nvPr>
            <p:ph type="sldNum" sz="quarter" idx="12"/>
          </p:nvPr>
        </p:nvSpPr>
        <p:spPr/>
        <p:txBody>
          <a:bodyPr/>
          <a:lstStyle/>
          <a:p>
            <a:pPr>
              <a:defRPr/>
            </a:pPr>
            <a:fld id="{737112D7-91BF-4183-8A15-379895964A65}"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5005905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143000"/>
            <a:ext cx="7848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2438400"/>
            <a:ext cx="38481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2438400"/>
            <a:ext cx="38481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0"/>
          <p:cNvSpPr>
            <a:spLocks noGrp="1" noChangeArrowheads="1"/>
          </p:cNvSpPr>
          <p:nvPr>
            <p:ph type="sldNum" sz="quarter" idx="10"/>
          </p:nvPr>
        </p:nvSpPr>
        <p:spPr>
          <a:ln/>
        </p:spPr>
        <p:txBody>
          <a:bodyPr/>
          <a:lstStyle>
            <a:lvl1pPr>
              <a:defRPr/>
            </a:lvl1pPr>
          </a:lstStyle>
          <a:p>
            <a:pPr>
              <a:defRPr/>
            </a:pPr>
            <a:fld id="{545DC395-8ED0-40DF-B9BB-78DBC33C6EEB}" type="slidenum">
              <a:rPr lang="en-US">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9692580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35496" y="44624"/>
            <a:ext cx="8229600" cy="936104"/>
          </a:xfrm>
          <a:prstGeom prst="rect">
            <a:avLst/>
          </a:prstGeom>
        </p:spPr>
        <p:txBody>
          <a:bodyPr vert="horz" lIns="91440" tIns="45720" rIns="91440" bIns="45720" rtlCol="0" anchor="ctr">
            <a:normAutofit/>
          </a:bodyPr>
          <a:lstStyle/>
          <a:p>
            <a:r>
              <a:rPr lang="en-US" dirty="0" smtClean="0"/>
              <a:t>Click to edit Master title style</a:t>
            </a:r>
            <a:endParaRPr lang="en-GB" dirty="0"/>
          </a:p>
        </p:txBody>
      </p:sp>
    </p:spTree>
    <p:extLst>
      <p:ext uri="{BB962C8B-B14F-4D97-AF65-F5344CB8AC3E}">
        <p14:creationId xmlns:p14="http://schemas.microsoft.com/office/powerpoint/2010/main" val="98012347"/>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Title Slide Light">
    <p:bg>
      <p:bgRef idx="1001">
        <a:schemeClr val="bg1"/>
      </p:bgRef>
    </p:bg>
    <p:spTree>
      <p:nvGrpSpPr>
        <p:cNvPr id="1" name=""/>
        <p:cNvGrpSpPr/>
        <p:nvPr/>
      </p:nvGrpSpPr>
      <p:grpSpPr>
        <a:xfrm>
          <a:off x="0" y="0"/>
          <a:ext cx="0" cy="0"/>
          <a:chOff x="0" y="0"/>
          <a:chExt cx="0" cy="0"/>
        </a:xfrm>
      </p:grpSpPr>
      <p:sp>
        <p:nvSpPr>
          <p:cNvPr id="12" name="Title 1"/>
          <p:cNvSpPr>
            <a:spLocks noGrp="1"/>
          </p:cNvSpPr>
          <p:nvPr>
            <p:ph type="ctrTitle"/>
          </p:nvPr>
        </p:nvSpPr>
        <p:spPr>
          <a:xfrm>
            <a:off x="4211961" y="2562522"/>
            <a:ext cx="4348806" cy="722511"/>
          </a:xfrm>
        </p:spPr>
        <p:txBody>
          <a:bodyPr anchor="b" anchorCtr="0"/>
          <a:lstStyle>
            <a:lvl1pPr algn="r">
              <a:defRPr>
                <a:solidFill>
                  <a:schemeClr val="bg2"/>
                </a:solidFill>
              </a:defRPr>
            </a:lvl1pPr>
          </a:lstStyle>
          <a:p>
            <a:r>
              <a:rPr lang="en-US" noProof="0"/>
              <a:t>Click to edit Master title style</a:t>
            </a:r>
            <a:endParaRPr lang="en-GB" noProof="0" dirty="0"/>
          </a:p>
        </p:txBody>
      </p:sp>
      <p:sp>
        <p:nvSpPr>
          <p:cNvPr id="13" name="Subtitle 2"/>
          <p:cNvSpPr>
            <a:spLocks noGrp="1"/>
          </p:cNvSpPr>
          <p:nvPr>
            <p:ph type="subTitle" idx="1"/>
          </p:nvPr>
        </p:nvSpPr>
        <p:spPr>
          <a:xfrm>
            <a:off x="4211960" y="3345433"/>
            <a:ext cx="4348180" cy="731639"/>
          </a:xfrm>
        </p:spPr>
        <p:txBody>
          <a:bodyPr/>
          <a:lstStyle>
            <a:lvl1pPr marL="0" indent="0" algn="r">
              <a:buNone/>
              <a:defRPr sz="2100" b="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endParaRPr lang="en-GB" noProof="0" dirty="0"/>
          </a:p>
        </p:txBody>
      </p:sp>
      <p:sp>
        <p:nvSpPr>
          <p:cNvPr id="14" name="Text Placeholder 10"/>
          <p:cNvSpPr>
            <a:spLocks noGrp="1"/>
          </p:cNvSpPr>
          <p:nvPr>
            <p:ph type="body" sz="quarter" idx="13" hasCustomPrompt="1"/>
          </p:nvPr>
        </p:nvSpPr>
        <p:spPr>
          <a:xfrm>
            <a:off x="4211638" y="4221088"/>
            <a:ext cx="4349750" cy="288032"/>
          </a:xfrm>
        </p:spPr>
        <p:txBody>
          <a:bodyPr/>
          <a:lstStyle>
            <a:lvl1pPr marL="0" indent="0" algn="r">
              <a:lnSpc>
                <a:spcPts val="1800"/>
              </a:lnSpc>
              <a:spcAft>
                <a:spcPts val="0"/>
              </a:spcAft>
              <a:buNone/>
              <a:defRPr sz="1400" b="0">
                <a:solidFill>
                  <a:schemeClr val="bg2"/>
                </a:solidFill>
              </a:defRPr>
            </a:lvl1pPr>
          </a:lstStyle>
          <a:p>
            <a:pPr lvl="0"/>
            <a:r>
              <a:rPr lang="en-GB" noProof="0" dirty="0"/>
              <a:t>Click to enter client name</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76767" y="1069200"/>
            <a:ext cx="1584000" cy="169165"/>
          </a:xfrm>
          <a:prstGeom prst="rect">
            <a:avLst/>
          </a:prstGeom>
        </p:spPr>
      </p:pic>
      <p:grpSp>
        <p:nvGrpSpPr>
          <p:cNvPr id="17" name="Group 16"/>
          <p:cNvGrpSpPr/>
          <p:nvPr userDrawn="1"/>
        </p:nvGrpSpPr>
        <p:grpSpPr>
          <a:xfrm>
            <a:off x="0" y="0"/>
            <a:ext cx="8863200" cy="6885384"/>
            <a:chOff x="0" y="0"/>
            <a:chExt cx="8863200" cy="6885384"/>
          </a:xfrm>
        </p:grpSpPr>
        <p:pic>
          <p:nvPicPr>
            <p:cNvPr id="18" name="Picture 17" descr="grey gradient.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6876256" cy="6876256"/>
            </a:xfrm>
            <a:prstGeom prst="rect">
              <a:avLst/>
            </a:prstGeom>
          </p:spPr>
        </p:pic>
        <p:cxnSp>
          <p:nvCxnSpPr>
            <p:cNvPr id="19" name="Straight Connector 18"/>
            <p:cNvCxnSpPr/>
            <p:nvPr userDrawn="1"/>
          </p:nvCxnSpPr>
          <p:spPr>
            <a:xfrm>
              <a:off x="8863200" y="2534400"/>
              <a:ext cx="0" cy="2376264"/>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pic>
          <p:nvPicPr>
            <p:cNvPr id="20" name="Picture 19" descr="chamonix grey.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9128"/>
              <a:ext cx="6876256" cy="6876256"/>
            </a:xfrm>
            <a:prstGeom prst="rect">
              <a:avLst/>
            </a:prstGeom>
          </p:spPr>
        </p:pic>
      </p:grpSp>
      <p:sp>
        <p:nvSpPr>
          <p:cNvPr id="5" name="Date Placeholder 4"/>
          <p:cNvSpPr>
            <a:spLocks noGrp="1"/>
          </p:cNvSpPr>
          <p:nvPr>
            <p:ph type="dt" sz="half" idx="14"/>
          </p:nvPr>
        </p:nvSpPr>
        <p:spPr>
          <a:xfrm>
            <a:off x="4211960" y="4509120"/>
            <a:ext cx="4349428" cy="365125"/>
          </a:xfrm>
        </p:spPr>
        <p:txBody>
          <a:bodyPr/>
          <a:lstStyle>
            <a:lvl1pPr>
              <a:defRPr sz="1400"/>
            </a:lvl1pPr>
          </a:lstStyle>
          <a:p>
            <a:r>
              <a:rPr lang="en-US" smtClean="0">
                <a:solidFill>
                  <a:srgbClr val="57626E"/>
                </a:solidFill>
              </a:rPr>
              <a:t>8th March 2017</a:t>
            </a:r>
            <a:endParaRPr lang="en-US">
              <a:solidFill>
                <a:srgbClr val="57626E"/>
              </a:solidFill>
            </a:endParaRPr>
          </a:p>
        </p:txBody>
      </p:sp>
    </p:spTree>
    <p:extLst>
      <p:ext uri="{BB962C8B-B14F-4D97-AF65-F5344CB8AC3E}">
        <p14:creationId xmlns:p14="http://schemas.microsoft.com/office/powerpoint/2010/main" val="41129151"/>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le Slide Dark">
    <p:bg>
      <p:bgRef idx="1001">
        <a:schemeClr val="bg2"/>
      </p:bgRef>
    </p:bg>
    <p:spTree>
      <p:nvGrpSpPr>
        <p:cNvPr id="1" name=""/>
        <p:cNvGrpSpPr/>
        <p:nvPr/>
      </p:nvGrpSpPr>
      <p:grpSpPr>
        <a:xfrm>
          <a:off x="0" y="0"/>
          <a:ext cx="0" cy="0"/>
          <a:chOff x="0" y="0"/>
          <a:chExt cx="0" cy="0"/>
        </a:xfrm>
      </p:grpSpPr>
      <p:grpSp>
        <p:nvGrpSpPr>
          <p:cNvPr id="19" name="Group 18"/>
          <p:cNvGrpSpPr/>
          <p:nvPr userDrawn="1"/>
        </p:nvGrpSpPr>
        <p:grpSpPr>
          <a:xfrm>
            <a:off x="0" y="0"/>
            <a:ext cx="9144000" cy="6876256"/>
            <a:chOff x="0" y="0"/>
            <a:chExt cx="9144000" cy="6876256"/>
          </a:xfrm>
        </p:grpSpPr>
        <p:sp>
          <p:nvSpPr>
            <p:cNvPr id="20" name="Rectangle 19"/>
            <p:cNvSpPr/>
            <p:nvPr userDrawn="1"/>
          </p:nvSpPr>
          <p:spPr>
            <a:xfrm>
              <a:off x="0" y="0"/>
              <a:ext cx="9144000" cy="6858000"/>
            </a:xfrm>
            <a:prstGeom prst="rect">
              <a:avLst/>
            </a:prstGeom>
            <a:solidFill>
              <a:srgbClr val="576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pic>
          <p:nvPicPr>
            <p:cNvPr id="21" name="Picture 20" descr="chamonix grey.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pic>
          <p:nvPicPr>
            <p:cNvPr id="22" name="Picture 21" descr="WEB_CHAMONIX grey.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6876256" cy="6876256"/>
            </a:xfrm>
            <a:prstGeom prst="rect">
              <a:avLst/>
            </a:prstGeom>
          </p:spPr>
        </p:pic>
        <p:cxnSp>
          <p:nvCxnSpPr>
            <p:cNvPr id="23" name="Straight Connector 22"/>
            <p:cNvCxnSpPr/>
            <p:nvPr userDrawn="1"/>
          </p:nvCxnSpPr>
          <p:spPr>
            <a:xfrm>
              <a:off x="8863200" y="2534400"/>
              <a:ext cx="0" cy="2376264"/>
            </a:xfrm>
            <a:prstGeom prst="line">
              <a:avLst/>
            </a:prstGeom>
            <a:ln w="1905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12" name="Title 1"/>
          <p:cNvSpPr>
            <a:spLocks noGrp="1"/>
          </p:cNvSpPr>
          <p:nvPr>
            <p:ph type="ctrTitle"/>
          </p:nvPr>
        </p:nvSpPr>
        <p:spPr>
          <a:xfrm>
            <a:off x="4211961" y="2562522"/>
            <a:ext cx="4348806" cy="722511"/>
          </a:xfrm>
        </p:spPr>
        <p:txBody>
          <a:bodyPr anchor="b" anchorCtr="0"/>
          <a:lstStyle>
            <a:lvl1pPr algn="r">
              <a:defRPr>
                <a:solidFill>
                  <a:schemeClr val="bg2">
                    <a:lumMod val="40000"/>
                    <a:lumOff val="60000"/>
                  </a:schemeClr>
                </a:solidFill>
              </a:defRPr>
            </a:lvl1pPr>
          </a:lstStyle>
          <a:p>
            <a:r>
              <a:rPr lang="en-US" noProof="0"/>
              <a:t>Click to edit Master title style</a:t>
            </a:r>
            <a:endParaRPr lang="en-GB" noProof="0" dirty="0"/>
          </a:p>
        </p:txBody>
      </p:sp>
      <p:sp>
        <p:nvSpPr>
          <p:cNvPr id="13" name="Subtitle 2"/>
          <p:cNvSpPr>
            <a:spLocks noGrp="1"/>
          </p:cNvSpPr>
          <p:nvPr>
            <p:ph type="subTitle" idx="1"/>
          </p:nvPr>
        </p:nvSpPr>
        <p:spPr>
          <a:xfrm>
            <a:off x="4211960" y="3345433"/>
            <a:ext cx="4348180" cy="731639"/>
          </a:xfrm>
        </p:spPr>
        <p:txBody>
          <a:bodyPr/>
          <a:lstStyle>
            <a:lvl1pPr marL="0" indent="0" algn="r">
              <a:buNone/>
              <a:defRPr sz="21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endParaRPr lang="en-GB" noProof="0" dirty="0"/>
          </a:p>
        </p:txBody>
      </p:sp>
      <p:sp>
        <p:nvSpPr>
          <p:cNvPr id="14" name="Text Placeholder 10"/>
          <p:cNvSpPr>
            <a:spLocks noGrp="1"/>
          </p:cNvSpPr>
          <p:nvPr>
            <p:ph type="body" sz="quarter" idx="13" hasCustomPrompt="1"/>
          </p:nvPr>
        </p:nvSpPr>
        <p:spPr>
          <a:xfrm>
            <a:off x="4211638" y="4221088"/>
            <a:ext cx="4349750" cy="288032"/>
          </a:xfrm>
        </p:spPr>
        <p:txBody>
          <a:bodyPr/>
          <a:lstStyle>
            <a:lvl1pPr marL="0" indent="0" algn="r">
              <a:lnSpc>
                <a:spcPts val="1800"/>
              </a:lnSpc>
              <a:spcAft>
                <a:spcPts val="0"/>
              </a:spcAft>
              <a:buNone/>
              <a:defRPr sz="1400" b="0">
                <a:solidFill>
                  <a:schemeClr val="bg2">
                    <a:lumMod val="40000"/>
                    <a:lumOff val="60000"/>
                  </a:schemeClr>
                </a:solidFill>
              </a:defRPr>
            </a:lvl1pPr>
          </a:lstStyle>
          <a:p>
            <a:pPr lvl="0"/>
            <a:r>
              <a:rPr lang="en-GB" noProof="0" dirty="0"/>
              <a:t>Click to enter client name</a:t>
            </a:r>
          </a:p>
        </p:txBody>
      </p:sp>
      <p:pic>
        <p:nvPicPr>
          <p:cNvPr id="29" name="Picture 2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976766" y="1069200"/>
            <a:ext cx="1587807" cy="170419"/>
          </a:xfrm>
          <a:prstGeom prst="rect">
            <a:avLst/>
          </a:prstGeom>
        </p:spPr>
      </p:pic>
      <p:cxnSp>
        <p:nvCxnSpPr>
          <p:cNvPr id="30" name="Straight Connector 29"/>
          <p:cNvCxnSpPr/>
          <p:nvPr userDrawn="1"/>
        </p:nvCxnSpPr>
        <p:spPr>
          <a:xfrm>
            <a:off x="8863200" y="2534400"/>
            <a:ext cx="0" cy="2376264"/>
          </a:xfrm>
          <a:prstGeom prst="line">
            <a:avLst/>
          </a:prstGeom>
          <a:ln w="1905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4"/>
          </p:nvPr>
        </p:nvSpPr>
        <p:spPr>
          <a:xfrm>
            <a:off x="7452594" y="4509120"/>
            <a:ext cx="1115144" cy="288000"/>
          </a:xfrm>
        </p:spPr>
        <p:txBody>
          <a:bodyPr/>
          <a:lstStyle>
            <a:lvl1pPr>
              <a:defRPr sz="1400">
                <a:solidFill>
                  <a:schemeClr val="bg2">
                    <a:lumMod val="40000"/>
                    <a:lumOff val="60000"/>
                  </a:schemeClr>
                </a:solidFill>
              </a:defRPr>
            </a:lvl1pPr>
          </a:lstStyle>
          <a:p>
            <a:r>
              <a:rPr lang="en-US" smtClean="0">
                <a:solidFill>
                  <a:srgbClr val="57626E">
                    <a:lumMod val="40000"/>
                    <a:lumOff val="60000"/>
                  </a:srgbClr>
                </a:solidFill>
              </a:rPr>
              <a:t>8th March 2017</a:t>
            </a:r>
            <a:endParaRPr lang="en-GB" dirty="0">
              <a:solidFill>
                <a:srgbClr val="57626E">
                  <a:lumMod val="40000"/>
                  <a:lumOff val="60000"/>
                </a:srgbClr>
              </a:solidFill>
            </a:endParaRPr>
          </a:p>
        </p:txBody>
      </p:sp>
    </p:spTree>
    <p:extLst>
      <p:ext uri="{BB962C8B-B14F-4D97-AF65-F5344CB8AC3E}">
        <p14:creationId xmlns:p14="http://schemas.microsoft.com/office/powerpoint/2010/main" val="1420629192"/>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608400" y="1522800"/>
            <a:ext cx="6840000" cy="4424400"/>
          </a:xfrm>
        </p:spPr>
        <p:txBody>
          <a:bodyPr/>
          <a:lstStyle/>
          <a:p>
            <a:pPr lvl="0"/>
            <a:r>
              <a:rPr lang="en-US" noProof="0"/>
              <a:t>Edit Master text styles</a:t>
            </a:r>
          </a:p>
          <a:p>
            <a:pPr lvl="1"/>
            <a:r>
              <a:rPr lang="en-US" noProof="0"/>
              <a:t>Second level</a:t>
            </a:r>
          </a:p>
        </p:txBody>
      </p:sp>
      <p:sp>
        <p:nvSpPr>
          <p:cNvPr id="4" name="Date Placeholder 3"/>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Tree>
    <p:extLst>
      <p:ext uri="{BB962C8B-B14F-4D97-AF65-F5344CB8AC3E}">
        <p14:creationId xmlns:p14="http://schemas.microsoft.com/office/powerpoint/2010/main" val="9680761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Two Objects to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608400" y="1522800"/>
            <a:ext cx="5187563" cy="4424400"/>
          </a:xfrm>
        </p:spPr>
        <p:txBody>
          <a:bodyPr/>
          <a:lstStyle/>
          <a:p>
            <a:pPr lvl="0"/>
            <a:r>
              <a:rPr lang="en-US" noProof="0"/>
              <a:t>Edit Master text styles</a:t>
            </a:r>
          </a:p>
          <a:p>
            <a:pPr lvl="1"/>
            <a:r>
              <a:rPr lang="en-US" noProof="0"/>
              <a:t>Second level</a:t>
            </a:r>
          </a:p>
        </p:txBody>
      </p:sp>
      <p:sp>
        <p:nvSpPr>
          <p:cNvPr id="4" name="Date Placeholder 3"/>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6100763" y="1530350"/>
            <a:ext cx="2448000" cy="2054225"/>
          </a:xfrm>
        </p:spPr>
        <p:txBody>
          <a:bodyPr/>
          <a:lstStyle/>
          <a:p>
            <a:pPr lvl="0"/>
            <a:r>
              <a:rPr lang="en-US" noProof="0"/>
              <a:t>Edit Master text styles</a:t>
            </a:r>
          </a:p>
          <a:p>
            <a:pPr lvl="1"/>
            <a:r>
              <a:rPr lang="en-US" noProof="0"/>
              <a:t>Second level</a:t>
            </a:r>
          </a:p>
        </p:txBody>
      </p:sp>
      <p:sp>
        <p:nvSpPr>
          <p:cNvPr id="12" name="Content Placeholder 11"/>
          <p:cNvSpPr>
            <a:spLocks noGrp="1"/>
          </p:cNvSpPr>
          <p:nvPr>
            <p:ph sz="quarter" idx="14"/>
          </p:nvPr>
        </p:nvSpPr>
        <p:spPr>
          <a:xfrm>
            <a:off x="6100763" y="3895725"/>
            <a:ext cx="2448000" cy="2055600"/>
          </a:xfrm>
        </p:spPr>
        <p:txBody>
          <a:bodyPr/>
          <a:lstStyle/>
          <a:p>
            <a:pPr lvl="0"/>
            <a:r>
              <a:rPr lang="en-US" noProof="0"/>
              <a:t>Edit Master text styles</a:t>
            </a:r>
          </a:p>
          <a:p>
            <a:pPr lvl="1"/>
            <a:r>
              <a:rPr lang="en-US" noProof="0"/>
              <a:t>Second level</a:t>
            </a:r>
          </a:p>
        </p:txBody>
      </p:sp>
    </p:spTree>
    <p:extLst>
      <p:ext uri="{BB962C8B-B14F-4D97-AF65-F5344CB8AC3E}">
        <p14:creationId xmlns:p14="http://schemas.microsoft.com/office/powerpoint/2010/main" val="12491298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One Object to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608400" y="1522800"/>
            <a:ext cx="5187563" cy="4424400"/>
          </a:xfrm>
        </p:spPr>
        <p:txBody>
          <a:bodyPr/>
          <a:lstStyle/>
          <a:p>
            <a:pPr lvl="0"/>
            <a:r>
              <a:rPr lang="en-US" noProof="0"/>
              <a:t>Edit Master text styles</a:t>
            </a:r>
          </a:p>
          <a:p>
            <a:pPr lvl="1"/>
            <a:r>
              <a:rPr lang="en-US" noProof="0"/>
              <a:t>Second level</a:t>
            </a:r>
          </a:p>
        </p:txBody>
      </p:sp>
      <p:sp>
        <p:nvSpPr>
          <p:cNvPr id="4" name="Date Placeholder 3"/>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6100763" y="1530350"/>
            <a:ext cx="2448000" cy="4424400"/>
          </a:xfrm>
        </p:spPr>
        <p:txBody>
          <a:bodyPr/>
          <a:lstStyle>
            <a:lvl1pPr>
              <a:spcBef>
                <a:spcPts val="600"/>
              </a:spcBef>
              <a:buClr>
                <a:schemeClr val="bg2"/>
              </a:buClr>
              <a:defRPr sz="1600"/>
            </a:lvl1pPr>
          </a:lstStyle>
          <a:p>
            <a:pPr lvl="0"/>
            <a:r>
              <a:rPr lang="en-US" noProof="0"/>
              <a:t>Edit Master text styles</a:t>
            </a:r>
          </a:p>
        </p:txBody>
      </p:sp>
    </p:spTree>
    <p:extLst>
      <p:ext uri="{BB962C8B-B14F-4D97-AF65-F5344CB8AC3E}">
        <p14:creationId xmlns:p14="http://schemas.microsoft.com/office/powerpoint/2010/main" val="14026229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a:xfrm>
            <a:off x="608400" y="608400"/>
            <a:ext cx="7938333" cy="372328"/>
          </a:xfrm>
        </p:spPr>
        <p:txBody>
          <a:bodyPr/>
          <a:lstStyle/>
          <a:p>
            <a:r>
              <a:rPr lang="en-US" noProof="0"/>
              <a:t>Click to edit Master title style</a:t>
            </a:r>
            <a:endParaRPr lang="en-GB" noProof="0" dirty="0"/>
          </a:p>
        </p:txBody>
      </p:sp>
      <p:sp>
        <p:nvSpPr>
          <p:cNvPr id="4" name="Date Placeholder 3"/>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4" name="Table Placeholder 13"/>
          <p:cNvSpPr>
            <a:spLocks noGrp="1"/>
          </p:cNvSpPr>
          <p:nvPr>
            <p:ph type="tbl" sz="quarter" idx="14"/>
          </p:nvPr>
        </p:nvSpPr>
        <p:spPr>
          <a:xfrm>
            <a:off x="611188" y="1916113"/>
            <a:ext cx="7956550" cy="4046537"/>
          </a:xfrm>
        </p:spPr>
        <p:txBody>
          <a:bodyPr/>
          <a:lstStyle/>
          <a:p>
            <a:r>
              <a:rPr lang="en-US" noProof="0"/>
              <a:t>Click icon to add table</a:t>
            </a:r>
            <a:endParaRPr lang="en-GB" noProof="0" dirty="0"/>
          </a:p>
        </p:txBody>
      </p:sp>
      <p:sp>
        <p:nvSpPr>
          <p:cNvPr id="16" name="Text Placeholder 15"/>
          <p:cNvSpPr>
            <a:spLocks noGrp="1"/>
          </p:cNvSpPr>
          <p:nvPr>
            <p:ph type="body" sz="quarter" idx="15"/>
          </p:nvPr>
        </p:nvSpPr>
        <p:spPr>
          <a:xfrm>
            <a:off x="611188" y="1530351"/>
            <a:ext cx="7956550" cy="314474"/>
          </a:xfrm>
        </p:spPr>
        <p:txBody>
          <a:bodyPr/>
          <a:lstStyle>
            <a:lvl1pPr marL="0" indent="0">
              <a:buNone/>
              <a:defRPr sz="1650" b="1">
                <a:solidFill>
                  <a:schemeClr val="bg2"/>
                </a:solidFill>
              </a:defRPr>
            </a:lvl1pPr>
          </a:lstStyle>
          <a:p>
            <a:pPr lvl="0"/>
            <a:r>
              <a:rPr lang="en-US" noProof="0"/>
              <a:t>Edit Master text styles</a:t>
            </a:r>
          </a:p>
        </p:txBody>
      </p:sp>
    </p:spTree>
    <p:extLst>
      <p:ext uri="{BB962C8B-B14F-4D97-AF65-F5344CB8AC3E}">
        <p14:creationId xmlns:p14="http://schemas.microsoft.com/office/powerpoint/2010/main" val="12406029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 Width Object">
    <p:spTree>
      <p:nvGrpSpPr>
        <p:cNvPr id="1" name=""/>
        <p:cNvGrpSpPr/>
        <p:nvPr/>
      </p:nvGrpSpPr>
      <p:grpSpPr>
        <a:xfrm>
          <a:off x="0" y="0"/>
          <a:ext cx="0" cy="0"/>
          <a:chOff x="0" y="0"/>
          <a:chExt cx="0" cy="0"/>
        </a:xfrm>
      </p:grpSpPr>
      <p:sp>
        <p:nvSpPr>
          <p:cNvPr id="2" name="Title 1"/>
          <p:cNvSpPr>
            <a:spLocks noGrp="1"/>
          </p:cNvSpPr>
          <p:nvPr>
            <p:ph type="title"/>
          </p:nvPr>
        </p:nvSpPr>
        <p:spPr>
          <a:xfrm>
            <a:off x="608400" y="608400"/>
            <a:ext cx="7938333" cy="372328"/>
          </a:xfrm>
        </p:spPr>
        <p:txBody>
          <a:bodyPr/>
          <a:lstStyle/>
          <a:p>
            <a:r>
              <a:rPr lang="en-US" noProof="0"/>
              <a:t>Click to edit Master title style</a:t>
            </a:r>
            <a:endParaRPr lang="en-GB" noProof="0" dirty="0"/>
          </a:p>
        </p:txBody>
      </p:sp>
      <p:sp>
        <p:nvSpPr>
          <p:cNvPr id="4" name="Date Placeholder 3"/>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7" name="Content Placeholder 6"/>
          <p:cNvSpPr>
            <a:spLocks noGrp="1"/>
          </p:cNvSpPr>
          <p:nvPr>
            <p:ph sz="quarter" idx="14"/>
          </p:nvPr>
        </p:nvSpPr>
        <p:spPr>
          <a:xfrm>
            <a:off x="611188" y="1530350"/>
            <a:ext cx="7956550" cy="4432300"/>
          </a:xfrm>
        </p:spPr>
        <p:txBody>
          <a:bodyPr/>
          <a:lstStyle/>
          <a:p>
            <a:pPr lvl="0"/>
            <a:r>
              <a:rPr lang="en-US" noProof="0"/>
              <a:t>Edit Master text styles</a:t>
            </a:r>
          </a:p>
          <a:p>
            <a:pPr lvl="1"/>
            <a:r>
              <a:rPr lang="en-US" noProof="0"/>
              <a:t>Second level</a:t>
            </a:r>
          </a:p>
        </p:txBody>
      </p:sp>
    </p:spTree>
    <p:extLst>
      <p:ext uri="{BB962C8B-B14F-4D97-AF65-F5344CB8AC3E}">
        <p14:creationId xmlns:p14="http://schemas.microsoft.com/office/powerpoint/2010/main" val="32263463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arge Object to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608401" y="1522800"/>
            <a:ext cx="2439600" cy="4424400"/>
          </a:xfrm>
        </p:spPr>
        <p:txBody>
          <a:bodyPr/>
          <a:lstStyle>
            <a:lvl2pPr>
              <a:defRPr b="0"/>
            </a:lvl2pPr>
          </a:lstStyle>
          <a:p>
            <a:pPr lvl="0"/>
            <a:r>
              <a:rPr lang="en-US" noProof="0"/>
              <a:t>Edit Master text styles</a:t>
            </a:r>
          </a:p>
          <a:p>
            <a:pPr lvl="1"/>
            <a:r>
              <a:rPr lang="en-US" noProof="0"/>
              <a:t>Second level</a:t>
            </a:r>
          </a:p>
        </p:txBody>
      </p:sp>
      <p:sp>
        <p:nvSpPr>
          <p:cNvPr id="4" name="Date Placeholder 3"/>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3348038" y="1530350"/>
            <a:ext cx="5200725" cy="4424400"/>
          </a:xfrm>
        </p:spPr>
        <p:txBody>
          <a:bodyPr/>
          <a:lstStyle/>
          <a:p>
            <a:pPr lvl="0"/>
            <a:r>
              <a:rPr lang="en-US" noProof="0"/>
              <a:t>Edit Master text styles</a:t>
            </a:r>
          </a:p>
          <a:p>
            <a:pPr lvl="1"/>
            <a:r>
              <a:rPr lang="en-US" noProof="0"/>
              <a:t>Second level</a:t>
            </a:r>
          </a:p>
        </p:txBody>
      </p:sp>
    </p:spTree>
    <p:extLst>
      <p:ext uri="{BB962C8B-B14F-4D97-AF65-F5344CB8AC3E}">
        <p14:creationId xmlns:p14="http://schemas.microsoft.com/office/powerpoint/2010/main" val="30392439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and Qu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608400" y="1522800"/>
            <a:ext cx="5187563" cy="4424400"/>
          </a:xfrm>
        </p:spPr>
        <p:txBody>
          <a:bodyPr/>
          <a:lstStyle/>
          <a:p>
            <a:pPr lvl="0"/>
            <a:r>
              <a:rPr lang="en-US" noProof="0"/>
              <a:t>Edit Master text styles</a:t>
            </a:r>
          </a:p>
          <a:p>
            <a:pPr lvl="1"/>
            <a:r>
              <a:rPr lang="en-US" noProof="0"/>
              <a:t>Second level</a:t>
            </a:r>
          </a:p>
        </p:txBody>
      </p:sp>
      <p:sp>
        <p:nvSpPr>
          <p:cNvPr id="4" name="Date Placeholder 3"/>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6100762" y="1530350"/>
            <a:ext cx="3043237" cy="4424400"/>
          </a:xfrm>
          <a:solidFill>
            <a:schemeClr val="accent1">
              <a:lumMod val="40000"/>
              <a:lumOff val="60000"/>
            </a:schemeClr>
          </a:solidFill>
        </p:spPr>
        <p:txBody>
          <a:bodyPr lIns="230400" tIns="230400" rIns="572400" bIns="230400"/>
          <a:lstStyle>
            <a:lvl1pPr marL="0" indent="0">
              <a:lnSpc>
                <a:spcPts val="2600"/>
              </a:lnSpc>
              <a:spcAft>
                <a:spcPts val="2600"/>
              </a:spcAft>
              <a:buNone/>
              <a:defRPr sz="2100" b="0">
                <a:solidFill>
                  <a:schemeClr val="bg2"/>
                </a:solidFill>
              </a:defRPr>
            </a:lvl1pPr>
            <a:lvl2pPr marL="0" indent="0">
              <a:lnSpc>
                <a:spcPts val="1400"/>
              </a:lnSpc>
              <a:spcAft>
                <a:spcPts val="0"/>
              </a:spcAft>
              <a:buNone/>
              <a:defRPr sz="1200" b="0">
                <a:solidFill>
                  <a:schemeClr val="tx2"/>
                </a:solidFill>
              </a:defRPr>
            </a:lvl2pPr>
            <a:lvl3pPr marL="0" indent="0">
              <a:lnSpc>
                <a:spcPts val="1400"/>
              </a:lnSpc>
              <a:spcAft>
                <a:spcPts val="0"/>
              </a:spcAft>
              <a:buNone/>
              <a:defRPr sz="1200"/>
            </a:lvl3pPr>
          </a:lstStyle>
          <a:p>
            <a:pPr lvl="0"/>
            <a:r>
              <a:rPr lang="en-US" noProof="0"/>
              <a:t>Edit Master text styles</a:t>
            </a:r>
          </a:p>
          <a:p>
            <a:pPr lvl="1"/>
            <a:r>
              <a:rPr lang="en-US" noProof="0"/>
              <a:t>Second level</a:t>
            </a:r>
          </a:p>
          <a:p>
            <a:pPr lvl="2"/>
            <a:r>
              <a:rPr lang="en-US" noProof="0"/>
              <a:t>Third level</a:t>
            </a:r>
          </a:p>
        </p:txBody>
      </p:sp>
    </p:spTree>
    <p:extLst>
      <p:ext uri="{BB962C8B-B14F-4D97-AF65-F5344CB8AC3E}">
        <p14:creationId xmlns:p14="http://schemas.microsoft.com/office/powerpoint/2010/main" val="35787252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and Pull Out Right">
    <p:spTree>
      <p:nvGrpSpPr>
        <p:cNvPr id="1" name=""/>
        <p:cNvGrpSpPr/>
        <p:nvPr/>
      </p:nvGrpSpPr>
      <p:grpSpPr>
        <a:xfrm>
          <a:off x="0" y="0"/>
          <a:ext cx="0" cy="0"/>
          <a:chOff x="0" y="0"/>
          <a:chExt cx="0" cy="0"/>
        </a:xfrm>
      </p:grpSpPr>
      <p:sp>
        <p:nvSpPr>
          <p:cNvPr id="2" name="Title 1"/>
          <p:cNvSpPr>
            <a:spLocks noGrp="1"/>
          </p:cNvSpPr>
          <p:nvPr>
            <p:ph type="title"/>
          </p:nvPr>
        </p:nvSpPr>
        <p:spPr>
          <a:xfrm>
            <a:off x="608400" y="608400"/>
            <a:ext cx="7938333" cy="444336"/>
          </a:xfrm>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608400" y="1522800"/>
            <a:ext cx="5492363" cy="4424400"/>
          </a:xfrm>
        </p:spPr>
        <p:txBody>
          <a:bodyPr/>
          <a:lstStyle/>
          <a:p>
            <a:pPr lvl="0"/>
            <a:r>
              <a:rPr lang="en-US" noProof="0"/>
              <a:t>Edit Master text styles</a:t>
            </a:r>
          </a:p>
          <a:p>
            <a:pPr lvl="1"/>
            <a:r>
              <a:rPr lang="en-US" noProof="0"/>
              <a:t>Second level</a:t>
            </a:r>
          </a:p>
        </p:txBody>
      </p:sp>
      <p:sp>
        <p:nvSpPr>
          <p:cNvPr id="4" name="Date Placeholder 3"/>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6100762" y="1530350"/>
            <a:ext cx="3043237" cy="4424400"/>
          </a:xfrm>
          <a:solidFill>
            <a:schemeClr val="accent1">
              <a:lumMod val="40000"/>
              <a:lumOff val="60000"/>
            </a:schemeClr>
          </a:solidFill>
        </p:spPr>
        <p:txBody>
          <a:bodyPr lIns="230400" tIns="230400" rIns="572400" bIns="230400"/>
          <a:lstStyle>
            <a:lvl1pPr>
              <a:lnSpc>
                <a:spcPct val="100000"/>
              </a:lnSpc>
              <a:spcBef>
                <a:spcPts val="600"/>
              </a:spcBef>
              <a:spcAft>
                <a:spcPts val="0"/>
              </a:spcAft>
              <a:buClr>
                <a:schemeClr val="bg2"/>
              </a:buClr>
              <a:defRPr sz="1650" b="0">
                <a:solidFill>
                  <a:schemeClr val="bg2"/>
                </a:solidFill>
              </a:defRPr>
            </a:lvl1pPr>
            <a:lvl2pPr marL="285750" indent="-285750">
              <a:lnSpc>
                <a:spcPts val="2100"/>
              </a:lnSpc>
              <a:spcAft>
                <a:spcPts val="1050"/>
              </a:spcAft>
              <a:buClr>
                <a:schemeClr val="tx2"/>
              </a:buClr>
              <a:buFont typeface="Calibri" panose="020F0502020204030204" pitchFamily="34" charset="0"/>
              <a:buChar char="●"/>
              <a:defRPr sz="1650" b="0">
                <a:solidFill>
                  <a:schemeClr val="bg2"/>
                </a:solidFill>
              </a:defRPr>
            </a:lvl2pPr>
            <a:lvl3pPr marL="0" indent="0">
              <a:lnSpc>
                <a:spcPts val="1400"/>
              </a:lnSpc>
              <a:spcAft>
                <a:spcPts val="0"/>
              </a:spcAft>
              <a:buNone/>
              <a:defRPr sz="1200"/>
            </a:lvl3pPr>
          </a:lstStyle>
          <a:p>
            <a:pPr lvl="0"/>
            <a:r>
              <a:rPr lang="en-US" noProof="0"/>
              <a:t>Edit Master text styles</a:t>
            </a:r>
          </a:p>
        </p:txBody>
      </p:sp>
    </p:spTree>
    <p:extLst>
      <p:ext uri="{BB962C8B-B14F-4D97-AF65-F5344CB8AC3E}">
        <p14:creationId xmlns:p14="http://schemas.microsoft.com/office/powerpoint/2010/main" val="40088488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Date Placeholder 2"/>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4" name="Footer Placeholder 3"/>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
        <p:nvSpPr>
          <p:cNvPr id="5" name="Slide Number Placeholder 4"/>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Tree>
    <p:extLst>
      <p:ext uri="{BB962C8B-B14F-4D97-AF65-F5344CB8AC3E}">
        <p14:creationId xmlns:p14="http://schemas.microsoft.com/office/powerpoint/2010/main" val="26762571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3" name="Footer Placeholder 2"/>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
        <p:nvSpPr>
          <p:cNvPr id="4" name="Slide Number Placeholder 3"/>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Tree>
    <p:extLst>
      <p:ext uri="{BB962C8B-B14F-4D97-AF65-F5344CB8AC3E}">
        <p14:creationId xmlns:p14="http://schemas.microsoft.com/office/powerpoint/2010/main" val="21915685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Closing">
    <p:bg>
      <p:bgRef idx="1001">
        <a:schemeClr val="bg1"/>
      </p:bgRef>
    </p:bg>
    <p:spTree>
      <p:nvGrpSpPr>
        <p:cNvPr id="1" name=""/>
        <p:cNvGrpSpPr/>
        <p:nvPr/>
      </p:nvGrpSpPr>
      <p:grpSpPr>
        <a:xfrm>
          <a:off x="0" y="0"/>
          <a:ext cx="0" cy="0"/>
          <a:chOff x="0" y="0"/>
          <a:chExt cx="0" cy="0"/>
        </a:xfrm>
      </p:grpSpPr>
      <p:grpSp>
        <p:nvGrpSpPr>
          <p:cNvPr id="15" name="Group 14"/>
          <p:cNvGrpSpPr/>
          <p:nvPr userDrawn="1"/>
        </p:nvGrpSpPr>
        <p:grpSpPr>
          <a:xfrm>
            <a:off x="0" y="0"/>
            <a:ext cx="9144000" cy="6876256"/>
            <a:chOff x="0" y="0"/>
            <a:chExt cx="9144000" cy="6876256"/>
          </a:xfrm>
        </p:grpSpPr>
        <p:sp>
          <p:nvSpPr>
            <p:cNvPr id="16" name="Rectangle 15"/>
            <p:cNvSpPr/>
            <p:nvPr userDrawn="1"/>
          </p:nvSpPr>
          <p:spPr>
            <a:xfrm>
              <a:off x="0" y="0"/>
              <a:ext cx="9144000" cy="6858000"/>
            </a:xfrm>
            <a:prstGeom prst="rect">
              <a:avLst/>
            </a:prstGeom>
            <a:solidFill>
              <a:srgbClr val="576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pic>
          <p:nvPicPr>
            <p:cNvPr id="17" name="Picture 16" descr="chamonix grey.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pic>
          <p:nvPicPr>
            <p:cNvPr id="18" name="Picture 17" descr="WEB_CHAMONIX grey.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6876256" cy="6876256"/>
            </a:xfrm>
            <a:prstGeom prst="rect">
              <a:avLst/>
            </a:prstGeom>
          </p:spPr>
        </p:pic>
        <p:cxnSp>
          <p:nvCxnSpPr>
            <p:cNvPr id="19" name="Straight Connector 18"/>
            <p:cNvCxnSpPr/>
            <p:nvPr userDrawn="1"/>
          </p:nvCxnSpPr>
          <p:spPr>
            <a:xfrm>
              <a:off x="8863200" y="2534400"/>
              <a:ext cx="0" cy="2376264"/>
            </a:xfrm>
            <a:prstGeom prst="line">
              <a:avLst/>
            </a:prstGeom>
            <a:ln w="1905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12" name="Title 1"/>
          <p:cNvSpPr>
            <a:spLocks noGrp="1"/>
          </p:cNvSpPr>
          <p:nvPr>
            <p:ph type="ctrTitle"/>
          </p:nvPr>
        </p:nvSpPr>
        <p:spPr>
          <a:xfrm>
            <a:off x="4211961" y="2562522"/>
            <a:ext cx="4348806" cy="722511"/>
          </a:xfrm>
        </p:spPr>
        <p:txBody>
          <a:bodyPr anchor="b" anchorCtr="0"/>
          <a:lstStyle>
            <a:lvl1pPr algn="r">
              <a:lnSpc>
                <a:spcPts val="4400"/>
              </a:lnSpc>
              <a:defRPr sz="3600">
                <a:solidFill>
                  <a:schemeClr val="bg1"/>
                </a:solidFill>
              </a:defRPr>
            </a:lvl1pPr>
          </a:lstStyle>
          <a:p>
            <a:r>
              <a:rPr lang="en-US" noProof="0"/>
              <a:t>Click to edit Master title style</a:t>
            </a:r>
            <a:endParaRPr lang="en-GB" noProof="0" dirty="0"/>
          </a:p>
        </p:txBody>
      </p:sp>
      <p:sp>
        <p:nvSpPr>
          <p:cNvPr id="14" name="Text Placeholder 10"/>
          <p:cNvSpPr>
            <a:spLocks noGrp="1"/>
          </p:cNvSpPr>
          <p:nvPr>
            <p:ph type="body" sz="quarter" idx="13"/>
          </p:nvPr>
        </p:nvSpPr>
        <p:spPr>
          <a:xfrm>
            <a:off x="4212000" y="3895725"/>
            <a:ext cx="4349750" cy="541338"/>
          </a:xfrm>
        </p:spPr>
        <p:txBody>
          <a:bodyPr/>
          <a:lstStyle>
            <a:lvl1pPr marL="0" indent="0" algn="r">
              <a:lnSpc>
                <a:spcPts val="1800"/>
              </a:lnSpc>
              <a:spcAft>
                <a:spcPts val="0"/>
              </a:spcAft>
              <a:buNone/>
              <a:defRPr sz="1400" b="0">
                <a:solidFill>
                  <a:schemeClr val="bg2">
                    <a:lumMod val="40000"/>
                    <a:lumOff val="60000"/>
                  </a:schemeClr>
                </a:solidFill>
              </a:defRPr>
            </a:lvl1pPr>
          </a:lstStyle>
          <a:p>
            <a:pPr lvl="0"/>
            <a:r>
              <a:rPr lang="en-US" noProof="0"/>
              <a:t>Edit Master text styles</a:t>
            </a:r>
          </a:p>
        </p:txBody>
      </p:sp>
      <p:pic>
        <p:nvPicPr>
          <p:cNvPr id="20" name="Picture 1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976766" y="1069200"/>
            <a:ext cx="1587807" cy="170419"/>
          </a:xfrm>
          <a:prstGeom prst="rect">
            <a:avLst/>
          </a:prstGeom>
        </p:spPr>
      </p:pic>
      <p:sp>
        <p:nvSpPr>
          <p:cNvPr id="21" name="Rectangle 20"/>
          <p:cNvSpPr/>
          <p:nvPr userDrawn="1"/>
        </p:nvSpPr>
        <p:spPr>
          <a:xfrm>
            <a:off x="1313788" y="5733256"/>
            <a:ext cx="3978292" cy="923330"/>
          </a:xfrm>
          <a:prstGeom prst="rect">
            <a:avLst/>
          </a:prstGeom>
        </p:spPr>
        <p:txBody>
          <a:bodyPr wrap="square">
            <a:spAutoFit/>
          </a:bodyPr>
          <a:lstStyle/>
          <a:p>
            <a:r>
              <a:rPr lang="en-GB" sz="900" b="1" kern="600" dirty="0">
                <a:solidFill>
                  <a:srgbClr val="57626E">
                    <a:lumMod val="40000"/>
                    <a:lumOff val="60000"/>
                  </a:srgbClr>
                </a:solidFill>
              </a:rPr>
              <a:t>DISCLAIMER: This work may only be used within the context and scope of work for which Steer Davies Gleave was commissioned and may not be relied upon in part or whole by any third party or be used for any other purpose. Any person choosing to use any part of this work without the express and written permission of Steer Davies Gleave shall be deemed to confirm their agreement to indemnify Steer Davies Gleave for all loss or damage resulting therefrom. </a:t>
            </a:r>
          </a:p>
        </p:txBody>
      </p:sp>
    </p:spTree>
    <p:extLst>
      <p:ext uri="{BB962C8B-B14F-4D97-AF65-F5344CB8AC3E}">
        <p14:creationId xmlns:p14="http://schemas.microsoft.com/office/powerpoint/2010/main" val="1756413082"/>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atin typeface="Arial" charset="0"/>
              </a:defRPr>
            </a:lvl1pPr>
          </a:lstStyle>
          <a:p>
            <a:pPr>
              <a:defRPr/>
            </a:pPr>
            <a:r>
              <a:rPr lang="en-US" smtClean="0"/>
              <a:t>8th March 2017</a:t>
            </a:r>
            <a:endParaRPr lang="en-GB"/>
          </a:p>
        </p:txBody>
      </p:sp>
      <p:sp>
        <p:nvSpPr>
          <p:cNvPr id="5" name="Footer Placeholder 4"/>
          <p:cNvSpPr>
            <a:spLocks noGrp="1"/>
          </p:cNvSpPr>
          <p:nvPr>
            <p:ph type="ftr" sz="quarter" idx="11"/>
          </p:nvPr>
        </p:nvSpPr>
        <p:spPr/>
        <p:txBody>
          <a:bodyPr/>
          <a:lstStyle>
            <a:lvl1pPr>
              <a:defRPr>
                <a:latin typeface="Arial" charset="0"/>
              </a:defRPr>
            </a:lvl1pPr>
          </a:lstStyle>
          <a:p>
            <a:pPr>
              <a:defRPr/>
            </a:pPr>
            <a:r>
              <a:rPr lang="en-GB" smtClean="0"/>
              <a:t>Business Case Best Practice Workshop</a:t>
            </a:r>
            <a:endParaRPr lang="en-GB"/>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D86F12EB-D205-4BBA-9ECB-0F0A5144BC13}" type="slidenum">
              <a:rPr lang="en-GB"/>
              <a:pPr>
                <a:defRPr/>
              </a:pPr>
              <a:t>‹#›</a:t>
            </a:fld>
            <a:endParaRPr lang="en-GB"/>
          </a:p>
        </p:txBody>
      </p:sp>
    </p:spTree>
    <p:extLst>
      <p:ext uri="{BB962C8B-B14F-4D97-AF65-F5344CB8AC3E}">
        <p14:creationId xmlns:p14="http://schemas.microsoft.com/office/powerpoint/2010/main" val="42285689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atin typeface="Arial" charset="0"/>
              </a:defRPr>
            </a:lvl1pPr>
          </a:lstStyle>
          <a:p>
            <a:pPr>
              <a:defRPr/>
            </a:pPr>
            <a:r>
              <a:rPr lang="en-US" smtClean="0"/>
              <a:t>8th March 2017</a:t>
            </a:r>
            <a:endParaRPr lang="en-GB"/>
          </a:p>
        </p:txBody>
      </p:sp>
      <p:sp>
        <p:nvSpPr>
          <p:cNvPr id="5" name="Footer Placeholder 4"/>
          <p:cNvSpPr>
            <a:spLocks noGrp="1"/>
          </p:cNvSpPr>
          <p:nvPr>
            <p:ph type="ftr" sz="quarter" idx="11"/>
          </p:nvPr>
        </p:nvSpPr>
        <p:spPr/>
        <p:txBody>
          <a:bodyPr/>
          <a:lstStyle>
            <a:lvl1pPr>
              <a:defRPr>
                <a:latin typeface="Arial" charset="0"/>
              </a:defRPr>
            </a:lvl1pPr>
          </a:lstStyle>
          <a:p>
            <a:pPr>
              <a:defRPr/>
            </a:pPr>
            <a:r>
              <a:rPr lang="en-GB" smtClean="0"/>
              <a:t>Business Case Best Practice Workshop</a:t>
            </a:r>
            <a:endParaRPr lang="en-GB"/>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5610CB89-9AB7-402C-A5A1-987E1374FDC3}" type="slidenum">
              <a:rPr lang="en-GB"/>
              <a:pPr>
                <a:defRPr/>
              </a:pPr>
              <a:t>‹#›</a:t>
            </a:fld>
            <a:endParaRPr lang="en-GB"/>
          </a:p>
        </p:txBody>
      </p:sp>
    </p:spTree>
    <p:extLst>
      <p:ext uri="{BB962C8B-B14F-4D97-AF65-F5344CB8AC3E}">
        <p14:creationId xmlns:p14="http://schemas.microsoft.com/office/powerpoint/2010/main" val="25437615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atin typeface="Arial" charset="0"/>
              </a:defRPr>
            </a:lvl1pPr>
          </a:lstStyle>
          <a:p>
            <a:pPr>
              <a:defRPr/>
            </a:pPr>
            <a:r>
              <a:rPr lang="en-US" smtClean="0"/>
              <a:t>8th March 2017</a:t>
            </a:r>
            <a:endParaRPr lang="en-GB"/>
          </a:p>
        </p:txBody>
      </p:sp>
      <p:sp>
        <p:nvSpPr>
          <p:cNvPr id="5" name="Footer Placeholder 4"/>
          <p:cNvSpPr>
            <a:spLocks noGrp="1"/>
          </p:cNvSpPr>
          <p:nvPr>
            <p:ph type="ftr" sz="quarter" idx="11"/>
          </p:nvPr>
        </p:nvSpPr>
        <p:spPr/>
        <p:txBody>
          <a:bodyPr/>
          <a:lstStyle>
            <a:lvl1pPr>
              <a:defRPr>
                <a:latin typeface="Arial" charset="0"/>
              </a:defRPr>
            </a:lvl1pPr>
          </a:lstStyle>
          <a:p>
            <a:pPr>
              <a:defRPr/>
            </a:pPr>
            <a:r>
              <a:rPr lang="en-GB" smtClean="0"/>
              <a:t>Business Case Best Practice Workshop</a:t>
            </a:r>
            <a:endParaRPr lang="en-GB"/>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2FA5D78E-300D-465C-90D0-177AA775A86B}" type="slidenum">
              <a:rPr lang="en-GB"/>
              <a:pPr>
                <a:defRPr/>
              </a:pPr>
              <a:t>‹#›</a:t>
            </a:fld>
            <a:endParaRPr lang="en-GB"/>
          </a:p>
        </p:txBody>
      </p:sp>
    </p:spTree>
    <p:extLst>
      <p:ext uri="{BB962C8B-B14F-4D97-AF65-F5344CB8AC3E}">
        <p14:creationId xmlns:p14="http://schemas.microsoft.com/office/powerpoint/2010/main" val="26541880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2349500"/>
            <a:ext cx="4038600" cy="3776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2349500"/>
            <a:ext cx="4038600" cy="3776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atin typeface="Arial" charset="0"/>
              </a:defRPr>
            </a:lvl1pPr>
          </a:lstStyle>
          <a:p>
            <a:pPr>
              <a:defRPr/>
            </a:pPr>
            <a:r>
              <a:rPr lang="en-US" smtClean="0"/>
              <a:t>8th March 2017</a:t>
            </a:r>
            <a:endParaRPr lang="en-GB"/>
          </a:p>
        </p:txBody>
      </p:sp>
      <p:sp>
        <p:nvSpPr>
          <p:cNvPr id="6" name="Footer Placeholder 5"/>
          <p:cNvSpPr>
            <a:spLocks noGrp="1"/>
          </p:cNvSpPr>
          <p:nvPr>
            <p:ph type="ftr" sz="quarter" idx="11"/>
          </p:nvPr>
        </p:nvSpPr>
        <p:spPr/>
        <p:txBody>
          <a:bodyPr/>
          <a:lstStyle>
            <a:lvl1pPr>
              <a:defRPr>
                <a:latin typeface="Arial" charset="0"/>
              </a:defRPr>
            </a:lvl1pPr>
          </a:lstStyle>
          <a:p>
            <a:pPr>
              <a:defRPr/>
            </a:pPr>
            <a:r>
              <a:rPr lang="en-GB" smtClean="0"/>
              <a:t>Business Case Best Practice Workshop</a:t>
            </a:r>
            <a:endParaRPr lang="en-GB"/>
          </a:p>
        </p:txBody>
      </p:sp>
      <p:sp>
        <p:nvSpPr>
          <p:cNvPr id="7" name="Slide Number Placeholder 6"/>
          <p:cNvSpPr>
            <a:spLocks noGrp="1"/>
          </p:cNvSpPr>
          <p:nvPr>
            <p:ph type="sldNum" sz="quarter" idx="12"/>
          </p:nvPr>
        </p:nvSpPr>
        <p:spPr/>
        <p:txBody>
          <a:bodyPr/>
          <a:lstStyle>
            <a:lvl1pPr>
              <a:defRPr>
                <a:latin typeface="Arial" charset="0"/>
              </a:defRPr>
            </a:lvl1pPr>
          </a:lstStyle>
          <a:p>
            <a:pPr>
              <a:defRPr/>
            </a:pPr>
            <a:fld id="{CC5DB79A-AF2E-41AF-83B4-16BF82EE62D4}" type="slidenum">
              <a:rPr lang="en-GB"/>
              <a:pPr>
                <a:defRPr/>
              </a:pPr>
              <a:t>‹#›</a:t>
            </a:fld>
            <a:endParaRPr lang="en-GB"/>
          </a:p>
        </p:txBody>
      </p:sp>
    </p:spTree>
    <p:extLst>
      <p:ext uri="{BB962C8B-B14F-4D97-AF65-F5344CB8AC3E}">
        <p14:creationId xmlns:p14="http://schemas.microsoft.com/office/powerpoint/2010/main" val="24312119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atin typeface="Arial" charset="0"/>
              </a:defRPr>
            </a:lvl1pPr>
          </a:lstStyle>
          <a:p>
            <a:pPr>
              <a:defRPr/>
            </a:pPr>
            <a:r>
              <a:rPr lang="en-US" smtClean="0"/>
              <a:t>8th March 2017</a:t>
            </a:r>
            <a:endParaRPr lang="en-GB"/>
          </a:p>
        </p:txBody>
      </p:sp>
      <p:sp>
        <p:nvSpPr>
          <p:cNvPr id="8" name="Footer Placeholder 7"/>
          <p:cNvSpPr>
            <a:spLocks noGrp="1"/>
          </p:cNvSpPr>
          <p:nvPr>
            <p:ph type="ftr" sz="quarter" idx="11"/>
          </p:nvPr>
        </p:nvSpPr>
        <p:spPr/>
        <p:txBody>
          <a:bodyPr/>
          <a:lstStyle>
            <a:lvl1pPr>
              <a:defRPr>
                <a:latin typeface="Arial" charset="0"/>
              </a:defRPr>
            </a:lvl1pPr>
          </a:lstStyle>
          <a:p>
            <a:pPr>
              <a:defRPr/>
            </a:pPr>
            <a:r>
              <a:rPr lang="en-GB" smtClean="0"/>
              <a:t>Business Case Best Practice Workshop</a:t>
            </a:r>
            <a:endParaRPr lang="en-GB"/>
          </a:p>
        </p:txBody>
      </p:sp>
      <p:sp>
        <p:nvSpPr>
          <p:cNvPr id="9" name="Slide Number Placeholder 8"/>
          <p:cNvSpPr>
            <a:spLocks noGrp="1"/>
          </p:cNvSpPr>
          <p:nvPr>
            <p:ph type="sldNum" sz="quarter" idx="12"/>
          </p:nvPr>
        </p:nvSpPr>
        <p:spPr/>
        <p:txBody>
          <a:bodyPr/>
          <a:lstStyle>
            <a:lvl1pPr>
              <a:defRPr>
                <a:latin typeface="Arial" charset="0"/>
              </a:defRPr>
            </a:lvl1pPr>
          </a:lstStyle>
          <a:p>
            <a:pPr>
              <a:defRPr/>
            </a:pPr>
            <a:fld id="{BC43A8B4-E47E-440D-991E-33AD32200716}" type="slidenum">
              <a:rPr lang="en-GB"/>
              <a:pPr>
                <a:defRPr/>
              </a:pPr>
              <a:t>‹#›</a:t>
            </a:fld>
            <a:endParaRPr lang="en-GB"/>
          </a:p>
        </p:txBody>
      </p:sp>
    </p:spTree>
    <p:extLst>
      <p:ext uri="{BB962C8B-B14F-4D97-AF65-F5344CB8AC3E}">
        <p14:creationId xmlns:p14="http://schemas.microsoft.com/office/powerpoint/2010/main" val="3326802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atin typeface="Arial" charset="0"/>
              </a:defRPr>
            </a:lvl1pPr>
          </a:lstStyle>
          <a:p>
            <a:pPr>
              <a:defRPr/>
            </a:pPr>
            <a:r>
              <a:rPr lang="en-US" smtClean="0"/>
              <a:t>8th March 2017</a:t>
            </a:r>
            <a:endParaRPr lang="en-GB"/>
          </a:p>
        </p:txBody>
      </p:sp>
      <p:sp>
        <p:nvSpPr>
          <p:cNvPr id="4" name="Footer Placeholder 3"/>
          <p:cNvSpPr>
            <a:spLocks noGrp="1"/>
          </p:cNvSpPr>
          <p:nvPr>
            <p:ph type="ftr" sz="quarter" idx="11"/>
          </p:nvPr>
        </p:nvSpPr>
        <p:spPr/>
        <p:txBody>
          <a:bodyPr/>
          <a:lstStyle>
            <a:lvl1pPr>
              <a:defRPr>
                <a:latin typeface="Arial" charset="0"/>
              </a:defRPr>
            </a:lvl1pPr>
          </a:lstStyle>
          <a:p>
            <a:pPr>
              <a:defRPr/>
            </a:pPr>
            <a:r>
              <a:rPr lang="en-GB" smtClean="0"/>
              <a:t>Business Case Best Practice Workshop</a:t>
            </a:r>
            <a:endParaRPr lang="en-GB"/>
          </a:p>
        </p:txBody>
      </p:sp>
      <p:sp>
        <p:nvSpPr>
          <p:cNvPr id="5" name="Slide Number Placeholder 4"/>
          <p:cNvSpPr>
            <a:spLocks noGrp="1"/>
          </p:cNvSpPr>
          <p:nvPr>
            <p:ph type="sldNum" sz="quarter" idx="12"/>
          </p:nvPr>
        </p:nvSpPr>
        <p:spPr/>
        <p:txBody>
          <a:bodyPr/>
          <a:lstStyle>
            <a:lvl1pPr>
              <a:defRPr>
                <a:latin typeface="Arial" charset="0"/>
              </a:defRPr>
            </a:lvl1pPr>
          </a:lstStyle>
          <a:p>
            <a:pPr>
              <a:defRPr/>
            </a:pPr>
            <a:fld id="{86345814-060F-403E-94E6-1C5807093DB8}" type="slidenum">
              <a:rPr lang="en-GB"/>
              <a:pPr>
                <a:defRPr/>
              </a:pPr>
              <a:t>‹#›</a:t>
            </a:fld>
            <a:endParaRPr lang="en-GB"/>
          </a:p>
        </p:txBody>
      </p:sp>
    </p:spTree>
    <p:extLst>
      <p:ext uri="{BB962C8B-B14F-4D97-AF65-F5344CB8AC3E}">
        <p14:creationId xmlns:p14="http://schemas.microsoft.com/office/powerpoint/2010/main" val="42366123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charset="0"/>
              </a:defRPr>
            </a:lvl1pPr>
          </a:lstStyle>
          <a:p>
            <a:pPr>
              <a:defRPr/>
            </a:pPr>
            <a:r>
              <a:rPr lang="en-US" smtClean="0"/>
              <a:t>8th March 2017</a:t>
            </a:r>
            <a:endParaRPr lang="en-GB"/>
          </a:p>
        </p:txBody>
      </p:sp>
      <p:sp>
        <p:nvSpPr>
          <p:cNvPr id="3" name="Footer Placeholder 2"/>
          <p:cNvSpPr>
            <a:spLocks noGrp="1"/>
          </p:cNvSpPr>
          <p:nvPr>
            <p:ph type="ftr" sz="quarter" idx="11"/>
          </p:nvPr>
        </p:nvSpPr>
        <p:spPr/>
        <p:txBody>
          <a:bodyPr/>
          <a:lstStyle>
            <a:lvl1pPr>
              <a:defRPr>
                <a:latin typeface="Arial" charset="0"/>
              </a:defRPr>
            </a:lvl1pPr>
          </a:lstStyle>
          <a:p>
            <a:pPr>
              <a:defRPr/>
            </a:pPr>
            <a:r>
              <a:rPr lang="en-GB" smtClean="0"/>
              <a:t>Business Case Best Practice Workshop</a:t>
            </a:r>
            <a:endParaRPr lang="en-GB"/>
          </a:p>
        </p:txBody>
      </p:sp>
      <p:sp>
        <p:nvSpPr>
          <p:cNvPr id="4" name="Slide Number Placeholder 3"/>
          <p:cNvSpPr>
            <a:spLocks noGrp="1"/>
          </p:cNvSpPr>
          <p:nvPr>
            <p:ph type="sldNum" sz="quarter" idx="12"/>
          </p:nvPr>
        </p:nvSpPr>
        <p:spPr/>
        <p:txBody>
          <a:bodyPr/>
          <a:lstStyle>
            <a:lvl1pPr>
              <a:defRPr>
                <a:latin typeface="Arial" charset="0"/>
              </a:defRPr>
            </a:lvl1pPr>
          </a:lstStyle>
          <a:p>
            <a:pPr>
              <a:defRPr/>
            </a:pPr>
            <a:fld id="{CF9A7531-7B16-4659-B88A-D52FD045576E}" type="slidenum">
              <a:rPr lang="en-GB"/>
              <a:pPr>
                <a:defRPr/>
              </a:pPr>
              <a:t>‹#›</a:t>
            </a:fld>
            <a:endParaRPr lang="en-GB"/>
          </a:p>
        </p:txBody>
      </p:sp>
    </p:spTree>
    <p:extLst>
      <p:ext uri="{BB962C8B-B14F-4D97-AF65-F5344CB8AC3E}">
        <p14:creationId xmlns:p14="http://schemas.microsoft.com/office/powerpoint/2010/main" val="20359591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Arial" charset="0"/>
              </a:defRPr>
            </a:lvl1pPr>
          </a:lstStyle>
          <a:p>
            <a:pPr>
              <a:defRPr/>
            </a:pPr>
            <a:r>
              <a:rPr lang="en-US" smtClean="0"/>
              <a:t>8th March 2017</a:t>
            </a:r>
            <a:endParaRPr lang="en-GB"/>
          </a:p>
        </p:txBody>
      </p:sp>
      <p:sp>
        <p:nvSpPr>
          <p:cNvPr id="6" name="Footer Placeholder 5"/>
          <p:cNvSpPr>
            <a:spLocks noGrp="1"/>
          </p:cNvSpPr>
          <p:nvPr>
            <p:ph type="ftr" sz="quarter" idx="11"/>
          </p:nvPr>
        </p:nvSpPr>
        <p:spPr/>
        <p:txBody>
          <a:bodyPr/>
          <a:lstStyle>
            <a:lvl1pPr>
              <a:defRPr>
                <a:latin typeface="Arial" charset="0"/>
              </a:defRPr>
            </a:lvl1pPr>
          </a:lstStyle>
          <a:p>
            <a:pPr>
              <a:defRPr/>
            </a:pPr>
            <a:r>
              <a:rPr lang="en-GB" smtClean="0"/>
              <a:t>Business Case Best Practice Workshop</a:t>
            </a:r>
            <a:endParaRPr lang="en-GB"/>
          </a:p>
        </p:txBody>
      </p:sp>
      <p:sp>
        <p:nvSpPr>
          <p:cNvPr id="7" name="Slide Number Placeholder 6"/>
          <p:cNvSpPr>
            <a:spLocks noGrp="1"/>
          </p:cNvSpPr>
          <p:nvPr>
            <p:ph type="sldNum" sz="quarter" idx="12"/>
          </p:nvPr>
        </p:nvSpPr>
        <p:spPr/>
        <p:txBody>
          <a:bodyPr/>
          <a:lstStyle>
            <a:lvl1pPr>
              <a:defRPr>
                <a:latin typeface="Arial" charset="0"/>
              </a:defRPr>
            </a:lvl1pPr>
          </a:lstStyle>
          <a:p>
            <a:pPr>
              <a:defRPr/>
            </a:pPr>
            <a:fld id="{B9C93B81-2319-4018-8E2D-50C6DBFFB1C5}" type="slidenum">
              <a:rPr lang="en-GB"/>
              <a:pPr>
                <a:defRPr/>
              </a:pPr>
              <a:t>‹#›</a:t>
            </a:fld>
            <a:endParaRPr lang="en-GB"/>
          </a:p>
        </p:txBody>
      </p:sp>
    </p:spTree>
    <p:extLst>
      <p:ext uri="{BB962C8B-B14F-4D97-AF65-F5344CB8AC3E}">
        <p14:creationId xmlns:p14="http://schemas.microsoft.com/office/powerpoint/2010/main" val="3285324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Arial" charset="0"/>
              </a:defRPr>
            </a:lvl1pPr>
          </a:lstStyle>
          <a:p>
            <a:pPr>
              <a:defRPr/>
            </a:pPr>
            <a:r>
              <a:rPr lang="en-US" smtClean="0"/>
              <a:t>8th March 2017</a:t>
            </a:r>
            <a:endParaRPr lang="en-GB"/>
          </a:p>
        </p:txBody>
      </p:sp>
      <p:sp>
        <p:nvSpPr>
          <p:cNvPr id="6" name="Footer Placeholder 5"/>
          <p:cNvSpPr>
            <a:spLocks noGrp="1"/>
          </p:cNvSpPr>
          <p:nvPr>
            <p:ph type="ftr" sz="quarter" idx="11"/>
          </p:nvPr>
        </p:nvSpPr>
        <p:spPr/>
        <p:txBody>
          <a:bodyPr/>
          <a:lstStyle>
            <a:lvl1pPr>
              <a:defRPr>
                <a:latin typeface="Arial" charset="0"/>
              </a:defRPr>
            </a:lvl1pPr>
          </a:lstStyle>
          <a:p>
            <a:pPr>
              <a:defRPr/>
            </a:pPr>
            <a:r>
              <a:rPr lang="en-GB" smtClean="0"/>
              <a:t>Business Case Best Practice Workshop</a:t>
            </a:r>
            <a:endParaRPr lang="en-GB"/>
          </a:p>
        </p:txBody>
      </p:sp>
      <p:sp>
        <p:nvSpPr>
          <p:cNvPr id="7" name="Slide Number Placeholder 6"/>
          <p:cNvSpPr>
            <a:spLocks noGrp="1"/>
          </p:cNvSpPr>
          <p:nvPr>
            <p:ph type="sldNum" sz="quarter" idx="12"/>
          </p:nvPr>
        </p:nvSpPr>
        <p:spPr/>
        <p:txBody>
          <a:bodyPr/>
          <a:lstStyle>
            <a:lvl1pPr>
              <a:defRPr>
                <a:latin typeface="Arial" charset="0"/>
              </a:defRPr>
            </a:lvl1pPr>
          </a:lstStyle>
          <a:p>
            <a:pPr>
              <a:defRPr/>
            </a:pPr>
            <a:fld id="{C58B8735-935A-496A-B3A3-8A3F99105B77}" type="slidenum">
              <a:rPr lang="en-GB"/>
              <a:pPr>
                <a:defRPr/>
              </a:pPr>
              <a:t>‹#›</a:t>
            </a:fld>
            <a:endParaRPr lang="en-GB"/>
          </a:p>
        </p:txBody>
      </p:sp>
    </p:spTree>
    <p:extLst>
      <p:ext uri="{BB962C8B-B14F-4D97-AF65-F5344CB8AC3E}">
        <p14:creationId xmlns:p14="http://schemas.microsoft.com/office/powerpoint/2010/main" val="41583869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atin typeface="Arial" charset="0"/>
              </a:defRPr>
            </a:lvl1pPr>
          </a:lstStyle>
          <a:p>
            <a:pPr>
              <a:defRPr/>
            </a:pPr>
            <a:r>
              <a:rPr lang="en-US" smtClean="0"/>
              <a:t>8th March 2017</a:t>
            </a:r>
            <a:endParaRPr lang="en-GB"/>
          </a:p>
        </p:txBody>
      </p:sp>
      <p:sp>
        <p:nvSpPr>
          <p:cNvPr id="5" name="Footer Placeholder 4"/>
          <p:cNvSpPr>
            <a:spLocks noGrp="1"/>
          </p:cNvSpPr>
          <p:nvPr>
            <p:ph type="ftr" sz="quarter" idx="11"/>
          </p:nvPr>
        </p:nvSpPr>
        <p:spPr/>
        <p:txBody>
          <a:bodyPr/>
          <a:lstStyle>
            <a:lvl1pPr>
              <a:defRPr>
                <a:latin typeface="Arial" charset="0"/>
              </a:defRPr>
            </a:lvl1pPr>
          </a:lstStyle>
          <a:p>
            <a:pPr>
              <a:defRPr/>
            </a:pPr>
            <a:r>
              <a:rPr lang="en-GB" smtClean="0"/>
              <a:t>Business Case Best Practice Workshop</a:t>
            </a:r>
            <a:endParaRPr lang="en-GB"/>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BE9AABBF-C2F6-441F-9BEA-27E1F1A0E48C}" type="slidenum">
              <a:rPr lang="en-GB"/>
              <a:pPr>
                <a:defRPr/>
              </a:pPr>
              <a:t>‹#›</a:t>
            </a:fld>
            <a:endParaRPr lang="en-GB"/>
          </a:p>
        </p:txBody>
      </p:sp>
    </p:spTree>
    <p:extLst>
      <p:ext uri="{BB962C8B-B14F-4D97-AF65-F5344CB8AC3E}">
        <p14:creationId xmlns:p14="http://schemas.microsoft.com/office/powerpoint/2010/main" val="35379449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49275"/>
            <a:ext cx="2057400" cy="557688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549275"/>
            <a:ext cx="6019800" cy="5576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atin typeface="Arial" charset="0"/>
              </a:defRPr>
            </a:lvl1pPr>
          </a:lstStyle>
          <a:p>
            <a:pPr>
              <a:defRPr/>
            </a:pPr>
            <a:r>
              <a:rPr lang="en-US" smtClean="0"/>
              <a:t>8th March 2017</a:t>
            </a:r>
            <a:endParaRPr lang="en-GB"/>
          </a:p>
        </p:txBody>
      </p:sp>
      <p:sp>
        <p:nvSpPr>
          <p:cNvPr id="5" name="Footer Placeholder 4"/>
          <p:cNvSpPr>
            <a:spLocks noGrp="1"/>
          </p:cNvSpPr>
          <p:nvPr>
            <p:ph type="ftr" sz="quarter" idx="11"/>
          </p:nvPr>
        </p:nvSpPr>
        <p:spPr/>
        <p:txBody>
          <a:bodyPr/>
          <a:lstStyle>
            <a:lvl1pPr>
              <a:defRPr>
                <a:latin typeface="Arial" charset="0"/>
              </a:defRPr>
            </a:lvl1pPr>
          </a:lstStyle>
          <a:p>
            <a:pPr>
              <a:defRPr/>
            </a:pPr>
            <a:r>
              <a:rPr lang="en-GB" smtClean="0"/>
              <a:t>Business Case Best Practice Workshop</a:t>
            </a:r>
            <a:endParaRPr lang="en-GB"/>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E621CF82-C5E3-4D5E-BC23-9ACF90B94BC6}" type="slidenum">
              <a:rPr lang="en-GB"/>
              <a:pPr>
                <a:defRPr/>
              </a:pPr>
              <a:t>‹#›</a:t>
            </a:fld>
            <a:endParaRPr lang="en-GB"/>
          </a:p>
        </p:txBody>
      </p:sp>
    </p:spTree>
    <p:extLst>
      <p:ext uri="{BB962C8B-B14F-4D97-AF65-F5344CB8AC3E}">
        <p14:creationId xmlns:p14="http://schemas.microsoft.com/office/powerpoint/2010/main" val="29888520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68580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a:solidFill>
                <a:srgbClr val="000000"/>
              </a:solidFill>
            </a:endParaRPr>
          </a:p>
        </p:txBody>
      </p:sp>
      <p:pic>
        <p:nvPicPr>
          <p:cNvPr id="5" name="Picture 6" descr="backgroun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1600"/>
            <a:ext cx="91440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descr="DCLG_CMYK_A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88913"/>
            <a:ext cx="2016125"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990600" y="2819400"/>
            <a:ext cx="7467600" cy="2667000"/>
          </a:xfrm>
        </p:spPr>
        <p:txBody>
          <a:bodyPr anchor="ctr"/>
          <a:lstStyle>
            <a:lvl1pPr algn="l">
              <a:defRPr sz="4400">
                <a:solidFill>
                  <a:srgbClr val="FFFFFF"/>
                </a:solidFill>
              </a:defRPr>
            </a:lvl1pPr>
          </a:lstStyle>
          <a:p>
            <a:pPr lvl="0"/>
            <a:r>
              <a:rPr lang="en-US" noProof="0" smtClean="0"/>
              <a:t>Click to edit Master title style</a:t>
            </a:r>
            <a:endParaRPr lang="en-GB" noProof="0" smtClean="0"/>
          </a:p>
        </p:txBody>
      </p:sp>
      <p:sp>
        <p:nvSpPr>
          <p:cNvPr id="4099" name="Rectangle 3"/>
          <p:cNvSpPr>
            <a:spLocks noGrp="1" noChangeArrowheads="1"/>
          </p:cNvSpPr>
          <p:nvPr>
            <p:ph type="subTitle" idx="1"/>
          </p:nvPr>
        </p:nvSpPr>
        <p:spPr>
          <a:xfrm>
            <a:off x="990600" y="5791200"/>
            <a:ext cx="6781800" cy="533400"/>
          </a:xfrm>
        </p:spPr>
        <p:txBody>
          <a:bodyPr/>
          <a:lstStyle>
            <a:lvl1pPr>
              <a:defRPr/>
            </a:lvl1pPr>
          </a:lstStyle>
          <a:p>
            <a:pPr lvl="0"/>
            <a:r>
              <a:rPr lang="en-US" noProof="0" smtClean="0"/>
              <a:t>Click to edit Master subtitle style</a:t>
            </a:r>
            <a:endParaRPr lang="en-GB" noProof="0" smtClean="0"/>
          </a:p>
        </p:txBody>
      </p:sp>
    </p:spTree>
    <p:extLst>
      <p:ext uri="{BB962C8B-B14F-4D97-AF65-F5344CB8AC3E}">
        <p14:creationId xmlns:p14="http://schemas.microsoft.com/office/powerpoint/2010/main" val="199453972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EA4B5599-D5C9-493F-9D97-C08BF61E7DF5}"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1383379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716721AE-90CD-410D-BA16-21655E257F8B}"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2541681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952500" y="1981200"/>
            <a:ext cx="367188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776788" y="1981200"/>
            <a:ext cx="36734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6"/>
          <p:cNvSpPr>
            <a:spLocks noGrp="1" noChangeArrowheads="1"/>
          </p:cNvSpPr>
          <p:nvPr>
            <p:ph type="sldNum" sz="quarter" idx="10"/>
          </p:nvPr>
        </p:nvSpPr>
        <p:spPr>
          <a:ln/>
        </p:spPr>
        <p:txBody>
          <a:bodyPr/>
          <a:lstStyle>
            <a:lvl1pPr>
              <a:defRPr/>
            </a:lvl1pPr>
          </a:lstStyle>
          <a:p>
            <a:pPr>
              <a:defRPr/>
            </a:pPr>
            <a:fld id="{6C3EEE18-BC66-49AB-8359-D2EC2CAFD0ED}"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17314297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6"/>
          <p:cNvSpPr>
            <a:spLocks noGrp="1" noChangeArrowheads="1"/>
          </p:cNvSpPr>
          <p:nvPr>
            <p:ph type="sldNum" sz="quarter" idx="10"/>
          </p:nvPr>
        </p:nvSpPr>
        <p:spPr>
          <a:ln/>
        </p:spPr>
        <p:txBody>
          <a:bodyPr/>
          <a:lstStyle>
            <a:lvl1pPr>
              <a:defRPr/>
            </a:lvl1pPr>
          </a:lstStyle>
          <a:p>
            <a:pPr>
              <a:defRPr/>
            </a:pPr>
            <a:fld id="{EC70AEFC-2C34-4985-AA36-97CC8B33B64A}"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71902397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6"/>
          <p:cNvSpPr>
            <a:spLocks noGrp="1" noChangeArrowheads="1"/>
          </p:cNvSpPr>
          <p:nvPr>
            <p:ph type="sldNum" sz="quarter" idx="10"/>
          </p:nvPr>
        </p:nvSpPr>
        <p:spPr>
          <a:ln/>
        </p:spPr>
        <p:txBody>
          <a:bodyPr/>
          <a:lstStyle>
            <a:lvl1pPr>
              <a:defRPr/>
            </a:lvl1pPr>
          </a:lstStyle>
          <a:p>
            <a:pPr>
              <a:defRPr/>
            </a:pPr>
            <a:fld id="{6A9A2F83-14E7-46FD-915C-1ACE1E34D98F}"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9517510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091EF481-2CA1-4912-9D65-482A911DB8A8}"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70551674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563EF709-851E-49E7-9FDC-51CF7F49542D}"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47005767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61AC8A57-0EBC-407E-82A6-4D10997A648E}"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4650150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E94B8FB6-96C0-4F41-B49A-AAC94B4477B7}"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23615715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7013" y="582613"/>
            <a:ext cx="1873250" cy="5513387"/>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952500" y="582613"/>
            <a:ext cx="5472113" cy="55133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8DE3EC45-0993-47FD-A147-87A25ED15D6F}"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89602613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Title Slide Light">
    <p:bg>
      <p:bgRef idx="1001">
        <a:schemeClr val="bg1"/>
      </p:bgRef>
    </p:bg>
    <p:spTree>
      <p:nvGrpSpPr>
        <p:cNvPr id="1" name=""/>
        <p:cNvGrpSpPr/>
        <p:nvPr/>
      </p:nvGrpSpPr>
      <p:grpSpPr>
        <a:xfrm>
          <a:off x="0" y="0"/>
          <a:ext cx="0" cy="0"/>
          <a:chOff x="0" y="0"/>
          <a:chExt cx="0" cy="0"/>
        </a:xfrm>
      </p:grpSpPr>
      <p:sp>
        <p:nvSpPr>
          <p:cNvPr id="12" name="Title 1"/>
          <p:cNvSpPr>
            <a:spLocks noGrp="1"/>
          </p:cNvSpPr>
          <p:nvPr>
            <p:ph type="ctrTitle"/>
          </p:nvPr>
        </p:nvSpPr>
        <p:spPr>
          <a:xfrm>
            <a:off x="4211961" y="2562522"/>
            <a:ext cx="4348806" cy="722511"/>
          </a:xfrm>
        </p:spPr>
        <p:txBody>
          <a:bodyPr anchor="b" anchorCtr="0"/>
          <a:lstStyle>
            <a:lvl1pPr algn="r">
              <a:defRPr>
                <a:solidFill>
                  <a:schemeClr val="bg2"/>
                </a:solidFill>
              </a:defRPr>
            </a:lvl1pPr>
          </a:lstStyle>
          <a:p>
            <a:r>
              <a:rPr lang="en-GB" noProof="0" dirty="0" smtClean="0"/>
              <a:t>Click to edit Master title style</a:t>
            </a:r>
            <a:endParaRPr lang="en-GB" noProof="0" dirty="0"/>
          </a:p>
        </p:txBody>
      </p:sp>
      <p:sp>
        <p:nvSpPr>
          <p:cNvPr id="13" name="Subtitle 2"/>
          <p:cNvSpPr>
            <a:spLocks noGrp="1"/>
          </p:cNvSpPr>
          <p:nvPr>
            <p:ph type="subTitle" idx="1"/>
          </p:nvPr>
        </p:nvSpPr>
        <p:spPr>
          <a:xfrm>
            <a:off x="4211960" y="3345433"/>
            <a:ext cx="4348180" cy="731639"/>
          </a:xfrm>
        </p:spPr>
        <p:txBody>
          <a:bodyPr/>
          <a:lstStyle>
            <a:lvl1pPr marL="0" indent="0" algn="r">
              <a:buNone/>
              <a:defRPr sz="2100" b="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dirty="0" smtClean="0"/>
              <a:t>Click to edit Master subtitle style</a:t>
            </a:r>
            <a:endParaRPr lang="en-GB" noProof="0" dirty="0"/>
          </a:p>
        </p:txBody>
      </p:sp>
      <p:sp>
        <p:nvSpPr>
          <p:cNvPr id="14" name="Text Placeholder 10"/>
          <p:cNvSpPr>
            <a:spLocks noGrp="1"/>
          </p:cNvSpPr>
          <p:nvPr>
            <p:ph type="body" sz="quarter" idx="13" hasCustomPrompt="1"/>
          </p:nvPr>
        </p:nvSpPr>
        <p:spPr>
          <a:xfrm>
            <a:off x="4211638" y="4221088"/>
            <a:ext cx="4349750" cy="288032"/>
          </a:xfrm>
        </p:spPr>
        <p:txBody>
          <a:bodyPr/>
          <a:lstStyle>
            <a:lvl1pPr marL="0" indent="0" algn="r">
              <a:lnSpc>
                <a:spcPts val="1800"/>
              </a:lnSpc>
              <a:spcAft>
                <a:spcPts val="0"/>
              </a:spcAft>
              <a:buNone/>
              <a:defRPr sz="1400" b="0">
                <a:solidFill>
                  <a:schemeClr val="bg2"/>
                </a:solidFill>
              </a:defRPr>
            </a:lvl1pPr>
          </a:lstStyle>
          <a:p>
            <a:pPr lvl="0"/>
            <a:r>
              <a:rPr lang="en-GB" noProof="0" dirty="0" smtClean="0"/>
              <a:t>Click to enter client name</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76767" y="1069200"/>
            <a:ext cx="1584000" cy="169165"/>
          </a:xfrm>
          <a:prstGeom prst="rect">
            <a:avLst/>
          </a:prstGeom>
        </p:spPr>
      </p:pic>
      <p:grpSp>
        <p:nvGrpSpPr>
          <p:cNvPr id="17" name="Group 16"/>
          <p:cNvGrpSpPr/>
          <p:nvPr userDrawn="1"/>
        </p:nvGrpSpPr>
        <p:grpSpPr>
          <a:xfrm>
            <a:off x="0" y="0"/>
            <a:ext cx="8863200" cy="6885384"/>
            <a:chOff x="0" y="0"/>
            <a:chExt cx="8863200" cy="6885384"/>
          </a:xfrm>
        </p:grpSpPr>
        <p:pic>
          <p:nvPicPr>
            <p:cNvPr id="18" name="Picture 17" descr="grey gradient.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6876256" cy="6876256"/>
            </a:xfrm>
            <a:prstGeom prst="rect">
              <a:avLst/>
            </a:prstGeom>
          </p:spPr>
        </p:pic>
        <p:cxnSp>
          <p:nvCxnSpPr>
            <p:cNvPr id="19" name="Straight Connector 18"/>
            <p:cNvCxnSpPr/>
            <p:nvPr userDrawn="1"/>
          </p:nvCxnSpPr>
          <p:spPr>
            <a:xfrm>
              <a:off x="8863200" y="2534400"/>
              <a:ext cx="0" cy="2376264"/>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pic>
          <p:nvPicPr>
            <p:cNvPr id="20" name="Picture 19" descr="chamonix grey.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9128"/>
              <a:ext cx="6876256" cy="6876256"/>
            </a:xfrm>
            <a:prstGeom prst="rect">
              <a:avLst/>
            </a:prstGeom>
          </p:spPr>
        </p:pic>
      </p:grpSp>
      <p:sp>
        <p:nvSpPr>
          <p:cNvPr id="5" name="Date Placeholder 4"/>
          <p:cNvSpPr>
            <a:spLocks noGrp="1"/>
          </p:cNvSpPr>
          <p:nvPr>
            <p:ph type="dt" sz="half" idx="14"/>
          </p:nvPr>
        </p:nvSpPr>
        <p:spPr>
          <a:xfrm>
            <a:off x="4211960" y="4509120"/>
            <a:ext cx="4349428" cy="365125"/>
          </a:xfrm>
        </p:spPr>
        <p:txBody>
          <a:bodyPr/>
          <a:lstStyle>
            <a:lvl1pPr>
              <a:defRPr sz="1400"/>
            </a:lvl1pPr>
          </a:lstStyle>
          <a:p>
            <a:r>
              <a:rPr lang="en-US" smtClean="0">
                <a:solidFill>
                  <a:srgbClr val="57626E"/>
                </a:solidFill>
              </a:rPr>
              <a:t>8th March 2017</a:t>
            </a:r>
            <a:endParaRPr lang="en-US">
              <a:solidFill>
                <a:srgbClr val="57626E"/>
              </a:solidFill>
            </a:endParaRPr>
          </a:p>
        </p:txBody>
      </p:sp>
    </p:spTree>
    <p:extLst>
      <p:ext uri="{BB962C8B-B14F-4D97-AF65-F5344CB8AC3E}">
        <p14:creationId xmlns:p14="http://schemas.microsoft.com/office/powerpoint/2010/main" val="286188932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Title Slide Dark">
    <p:bg>
      <p:bgRef idx="1001">
        <a:schemeClr val="bg2"/>
      </p:bgRef>
    </p:bg>
    <p:spTree>
      <p:nvGrpSpPr>
        <p:cNvPr id="1" name=""/>
        <p:cNvGrpSpPr/>
        <p:nvPr/>
      </p:nvGrpSpPr>
      <p:grpSpPr>
        <a:xfrm>
          <a:off x="0" y="0"/>
          <a:ext cx="0" cy="0"/>
          <a:chOff x="0" y="0"/>
          <a:chExt cx="0" cy="0"/>
        </a:xfrm>
      </p:grpSpPr>
      <p:grpSp>
        <p:nvGrpSpPr>
          <p:cNvPr id="19" name="Group 18"/>
          <p:cNvGrpSpPr/>
          <p:nvPr userDrawn="1"/>
        </p:nvGrpSpPr>
        <p:grpSpPr>
          <a:xfrm>
            <a:off x="0" y="0"/>
            <a:ext cx="9144000" cy="6876256"/>
            <a:chOff x="0" y="0"/>
            <a:chExt cx="9144000" cy="6876256"/>
          </a:xfrm>
        </p:grpSpPr>
        <p:sp>
          <p:nvSpPr>
            <p:cNvPr id="20" name="Rectangle 19"/>
            <p:cNvSpPr/>
            <p:nvPr userDrawn="1"/>
          </p:nvSpPr>
          <p:spPr>
            <a:xfrm>
              <a:off x="0" y="0"/>
              <a:ext cx="9144000" cy="6858000"/>
            </a:xfrm>
            <a:prstGeom prst="rect">
              <a:avLst/>
            </a:prstGeom>
            <a:solidFill>
              <a:srgbClr val="576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pic>
          <p:nvPicPr>
            <p:cNvPr id="21" name="Picture 20" descr="chamonix grey.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pic>
          <p:nvPicPr>
            <p:cNvPr id="22" name="Picture 21" descr="WEB_CHAMONIX grey.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6876256" cy="6876256"/>
            </a:xfrm>
            <a:prstGeom prst="rect">
              <a:avLst/>
            </a:prstGeom>
          </p:spPr>
        </p:pic>
        <p:cxnSp>
          <p:nvCxnSpPr>
            <p:cNvPr id="23" name="Straight Connector 22"/>
            <p:cNvCxnSpPr/>
            <p:nvPr userDrawn="1"/>
          </p:nvCxnSpPr>
          <p:spPr>
            <a:xfrm>
              <a:off x="8863200" y="2534400"/>
              <a:ext cx="0" cy="2376264"/>
            </a:xfrm>
            <a:prstGeom prst="line">
              <a:avLst/>
            </a:prstGeom>
            <a:ln w="1905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12" name="Title 1"/>
          <p:cNvSpPr>
            <a:spLocks noGrp="1"/>
          </p:cNvSpPr>
          <p:nvPr>
            <p:ph type="ctrTitle"/>
          </p:nvPr>
        </p:nvSpPr>
        <p:spPr>
          <a:xfrm>
            <a:off x="4211961" y="2562522"/>
            <a:ext cx="4348806" cy="722511"/>
          </a:xfrm>
        </p:spPr>
        <p:txBody>
          <a:bodyPr anchor="b" anchorCtr="0"/>
          <a:lstStyle>
            <a:lvl1pPr algn="r">
              <a:defRPr>
                <a:solidFill>
                  <a:schemeClr val="bg2">
                    <a:lumMod val="40000"/>
                    <a:lumOff val="60000"/>
                  </a:schemeClr>
                </a:solidFill>
              </a:defRPr>
            </a:lvl1pPr>
          </a:lstStyle>
          <a:p>
            <a:r>
              <a:rPr lang="en-GB" noProof="0" dirty="0" smtClean="0"/>
              <a:t>Click to edit Master title style</a:t>
            </a:r>
            <a:endParaRPr lang="en-GB" noProof="0" dirty="0"/>
          </a:p>
        </p:txBody>
      </p:sp>
      <p:sp>
        <p:nvSpPr>
          <p:cNvPr id="13" name="Subtitle 2"/>
          <p:cNvSpPr>
            <a:spLocks noGrp="1"/>
          </p:cNvSpPr>
          <p:nvPr>
            <p:ph type="subTitle" idx="1"/>
          </p:nvPr>
        </p:nvSpPr>
        <p:spPr>
          <a:xfrm>
            <a:off x="4211960" y="3345433"/>
            <a:ext cx="4348180" cy="731639"/>
          </a:xfrm>
        </p:spPr>
        <p:txBody>
          <a:bodyPr/>
          <a:lstStyle>
            <a:lvl1pPr marL="0" indent="0" algn="r">
              <a:buNone/>
              <a:defRPr sz="21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dirty="0" smtClean="0"/>
              <a:t>Click to edit Master subtitle style</a:t>
            </a:r>
            <a:endParaRPr lang="en-GB" noProof="0" dirty="0"/>
          </a:p>
        </p:txBody>
      </p:sp>
      <p:sp>
        <p:nvSpPr>
          <p:cNvPr id="14" name="Text Placeholder 10"/>
          <p:cNvSpPr>
            <a:spLocks noGrp="1"/>
          </p:cNvSpPr>
          <p:nvPr>
            <p:ph type="body" sz="quarter" idx="13" hasCustomPrompt="1"/>
          </p:nvPr>
        </p:nvSpPr>
        <p:spPr>
          <a:xfrm>
            <a:off x="4211638" y="4221088"/>
            <a:ext cx="4349750" cy="288032"/>
          </a:xfrm>
        </p:spPr>
        <p:txBody>
          <a:bodyPr/>
          <a:lstStyle>
            <a:lvl1pPr marL="0" indent="0" algn="r">
              <a:lnSpc>
                <a:spcPts val="1800"/>
              </a:lnSpc>
              <a:spcAft>
                <a:spcPts val="0"/>
              </a:spcAft>
              <a:buNone/>
              <a:defRPr sz="1400" b="0">
                <a:solidFill>
                  <a:schemeClr val="bg2">
                    <a:lumMod val="40000"/>
                    <a:lumOff val="60000"/>
                  </a:schemeClr>
                </a:solidFill>
              </a:defRPr>
            </a:lvl1pPr>
          </a:lstStyle>
          <a:p>
            <a:pPr lvl="0"/>
            <a:r>
              <a:rPr lang="en-GB" noProof="0" dirty="0" smtClean="0"/>
              <a:t>Click to enter client name</a:t>
            </a:r>
          </a:p>
        </p:txBody>
      </p:sp>
      <p:pic>
        <p:nvPicPr>
          <p:cNvPr id="29" name="Picture 2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976766" y="1069200"/>
            <a:ext cx="1587807" cy="170419"/>
          </a:xfrm>
          <a:prstGeom prst="rect">
            <a:avLst/>
          </a:prstGeom>
        </p:spPr>
      </p:pic>
      <p:cxnSp>
        <p:nvCxnSpPr>
          <p:cNvPr id="30" name="Straight Connector 29"/>
          <p:cNvCxnSpPr/>
          <p:nvPr userDrawn="1"/>
        </p:nvCxnSpPr>
        <p:spPr>
          <a:xfrm>
            <a:off x="8863200" y="2534400"/>
            <a:ext cx="0" cy="2376264"/>
          </a:xfrm>
          <a:prstGeom prst="line">
            <a:avLst/>
          </a:prstGeom>
          <a:ln w="1905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4"/>
          </p:nvPr>
        </p:nvSpPr>
        <p:spPr>
          <a:xfrm>
            <a:off x="7452594" y="4509120"/>
            <a:ext cx="1115144" cy="288000"/>
          </a:xfrm>
        </p:spPr>
        <p:txBody>
          <a:bodyPr/>
          <a:lstStyle>
            <a:lvl1pPr>
              <a:defRPr sz="1400">
                <a:solidFill>
                  <a:schemeClr val="bg2">
                    <a:lumMod val="40000"/>
                    <a:lumOff val="60000"/>
                  </a:schemeClr>
                </a:solidFill>
              </a:defRPr>
            </a:lvl1pPr>
          </a:lstStyle>
          <a:p>
            <a:r>
              <a:rPr lang="en-US" smtClean="0">
                <a:solidFill>
                  <a:srgbClr val="57626E">
                    <a:lumMod val="40000"/>
                    <a:lumOff val="60000"/>
                  </a:srgbClr>
                </a:solidFill>
              </a:rPr>
              <a:t>8th March 2017</a:t>
            </a:r>
            <a:endParaRPr lang="en-GB" dirty="0">
              <a:solidFill>
                <a:srgbClr val="57626E">
                  <a:lumMod val="40000"/>
                  <a:lumOff val="60000"/>
                </a:srgbClr>
              </a:solidFill>
            </a:endParaRPr>
          </a:p>
        </p:txBody>
      </p:sp>
    </p:spTree>
    <p:extLst>
      <p:ext uri="{BB962C8B-B14F-4D97-AF65-F5344CB8AC3E}">
        <p14:creationId xmlns:p14="http://schemas.microsoft.com/office/powerpoint/2010/main" val="171213502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Click to edit Master title style</a:t>
            </a:r>
            <a:endParaRPr lang="en-GB" noProof="0" dirty="0"/>
          </a:p>
        </p:txBody>
      </p:sp>
      <p:sp>
        <p:nvSpPr>
          <p:cNvPr id="3" name="Content Placeholder 2"/>
          <p:cNvSpPr>
            <a:spLocks noGrp="1"/>
          </p:cNvSpPr>
          <p:nvPr>
            <p:ph idx="1"/>
          </p:nvPr>
        </p:nvSpPr>
        <p:spPr>
          <a:xfrm>
            <a:off x="608400" y="1522800"/>
            <a:ext cx="6840000" cy="4424400"/>
          </a:xfrm>
        </p:spPr>
        <p:txBody>
          <a:bodyPr/>
          <a:lstStyle/>
          <a:p>
            <a:pPr lvl="0"/>
            <a:r>
              <a:rPr lang="en-GB" noProof="0" dirty="0" smtClean="0"/>
              <a:t>Click to edit Master text styles</a:t>
            </a:r>
          </a:p>
          <a:p>
            <a:pPr lvl="1"/>
            <a:r>
              <a:rPr lang="en-GB" noProof="0" dirty="0" smtClean="0"/>
              <a:t>Second level</a:t>
            </a:r>
          </a:p>
        </p:txBody>
      </p:sp>
      <p:sp>
        <p:nvSpPr>
          <p:cNvPr id="4" name="Date Placeholder 3"/>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Tree>
    <p:extLst>
      <p:ext uri="{BB962C8B-B14F-4D97-AF65-F5344CB8AC3E}">
        <p14:creationId xmlns:p14="http://schemas.microsoft.com/office/powerpoint/2010/main" val="3050622330"/>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with Two Objects to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Click to edit Master title style</a:t>
            </a:r>
            <a:endParaRPr lang="en-GB" noProof="0" dirty="0"/>
          </a:p>
        </p:txBody>
      </p:sp>
      <p:sp>
        <p:nvSpPr>
          <p:cNvPr id="3" name="Content Placeholder 2"/>
          <p:cNvSpPr>
            <a:spLocks noGrp="1"/>
          </p:cNvSpPr>
          <p:nvPr>
            <p:ph idx="1"/>
          </p:nvPr>
        </p:nvSpPr>
        <p:spPr>
          <a:xfrm>
            <a:off x="608400" y="1522800"/>
            <a:ext cx="5187563" cy="4424400"/>
          </a:xfrm>
        </p:spPr>
        <p:txBody>
          <a:bodyPr/>
          <a:lstStyle/>
          <a:p>
            <a:pPr lvl="0"/>
            <a:r>
              <a:rPr lang="en-GB" noProof="0" dirty="0" smtClean="0"/>
              <a:t>Click to edit Master text styles</a:t>
            </a:r>
          </a:p>
          <a:p>
            <a:pPr lvl="1"/>
            <a:r>
              <a:rPr lang="en-GB" noProof="0" dirty="0" smtClean="0"/>
              <a:t>Second level</a:t>
            </a:r>
          </a:p>
        </p:txBody>
      </p:sp>
      <p:sp>
        <p:nvSpPr>
          <p:cNvPr id="4" name="Date Placeholder 3"/>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6100763" y="1530350"/>
            <a:ext cx="2448000" cy="2054225"/>
          </a:xfrm>
        </p:spPr>
        <p:txBody>
          <a:bodyPr/>
          <a:lstStyle/>
          <a:p>
            <a:pPr lvl="0"/>
            <a:r>
              <a:rPr lang="en-GB" noProof="0" dirty="0" smtClean="0"/>
              <a:t>Click to edit Master text styles</a:t>
            </a:r>
          </a:p>
          <a:p>
            <a:pPr lvl="1"/>
            <a:r>
              <a:rPr lang="en-GB" noProof="0" dirty="0" smtClean="0"/>
              <a:t>Second level</a:t>
            </a:r>
          </a:p>
        </p:txBody>
      </p:sp>
      <p:sp>
        <p:nvSpPr>
          <p:cNvPr id="12" name="Content Placeholder 11"/>
          <p:cNvSpPr>
            <a:spLocks noGrp="1"/>
          </p:cNvSpPr>
          <p:nvPr>
            <p:ph sz="quarter" idx="14"/>
          </p:nvPr>
        </p:nvSpPr>
        <p:spPr>
          <a:xfrm>
            <a:off x="6100763" y="3895725"/>
            <a:ext cx="2448000" cy="2055600"/>
          </a:xfrm>
        </p:spPr>
        <p:txBody>
          <a:bodyPr/>
          <a:lstStyle/>
          <a:p>
            <a:pPr lvl="0"/>
            <a:r>
              <a:rPr lang="en-GB" noProof="0" dirty="0" smtClean="0"/>
              <a:t>Click to edit Master text styles</a:t>
            </a:r>
          </a:p>
          <a:p>
            <a:pPr lvl="1"/>
            <a:r>
              <a:rPr lang="en-GB" noProof="0" dirty="0" smtClean="0"/>
              <a:t>Second level</a:t>
            </a:r>
          </a:p>
        </p:txBody>
      </p:sp>
    </p:spTree>
    <p:extLst>
      <p:ext uri="{BB962C8B-B14F-4D97-AF65-F5344CB8AC3E}">
        <p14:creationId xmlns:p14="http://schemas.microsoft.com/office/powerpoint/2010/main" val="4157934387"/>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with One Object to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Click to edit Master title style</a:t>
            </a:r>
            <a:endParaRPr lang="en-GB" noProof="0" dirty="0"/>
          </a:p>
        </p:txBody>
      </p:sp>
      <p:sp>
        <p:nvSpPr>
          <p:cNvPr id="3" name="Content Placeholder 2"/>
          <p:cNvSpPr>
            <a:spLocks noGrp="1"/>
          </p:cNvSpPr>
          <p:nvPr>
            <p:ph idx="1"/>
          </p:nvPr>
        </p:nvSpPr>
        <p:spPr>
          <a:xfrm>
            <a:off x="608400" y="1522800"/>
            <a:ext cx="5187563" cy="4424400"/>
          </a:xfrm>
        </p:spPr>
        <p:txBody>
          <a:bodyPr/>
          <a:lstStyle/>
          <a:p>
            <a:pPr lvl="0"/>
            <a:r>
              <a:rPr lang="en-GB" noProof="0" dirty="0" smtClean="0"/>
              <a:t>Click to edit Master text styles</a:t>
            </a:r>
          </a:p>
          <a:p>
            <a:pPr lvl="1"/>
            <a:r>
              <a:rPr lang="en-GB" noProof="0" dirty="0" smtClean="0"/>
              <a:t>Second level</a:t>
            </a:r>
          </a:p>
        </p:txBody>
      </p:sp>
      <p:sp>
        <p:nvSpPr>
          <p:cNvPr id="4" name="Date Placeholder 3"/>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6100763" y="1530350"/>
            <a:ext cx="2448000" cy="4424400"/>
          </a:xfrm>
        </p:spPr>
        <p:txBody>
          <a:bodyPr/>
          <a:lstStyle>
            <a:lvl1pPr>
              <a:spcBef>
                <a:spcPts val="600"/>
              </a:spcBef>
              <a:buClr>
                <a:schemeClr val="bg2"/>
              </a:buClr>
              <a:defRPr sz="1600"/>
            </a:lvl1pPr>
          </a:lstStyle>
          <a:p>
            <a:pPr lvl="0"/>
            <a:r>
              <a:rPr lang="en-GB" noProof="0" dirty="0" smtClean="0"/>
              <a:t>Click to edit Master </a:t>
            </a:r>
            <a:r>
              <a:rPr lang="en-GB" noProof="0" smtClean="0"/>
              <a:t>text styles</a:t>
            </a:r>
            <a:endParaRPr lang="en-GB" noProof="0" dirty="0" smtClean="0"/>
          </a:p>
        </p:txBody>
      </p:sp>
    </p:spTree>
    <p:extLst>
      <p:ext uri="{BB962C8B-B14F-4D97-AF65-F5344CB8AC3E}">
        <p14:creationId xmlns:p14="http://schemas.microsoft.com/office/powerpoint/2010/main" val="4283756413"/>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a:xfrm>
            <a:off x="608400" y="608400"/>
            <a:ext cx="7938333" cy="372328"/>
          </a:xfrm>
        </p:spPr>
        <p:txBody>
          <a:bodyPr/>
          <a:lstStyle/>
          <a:p>
            <a:r>
              <a:rPr lang="en-GB" noProof="0" dirty="0" smtClean="0"/>
              <a:t>Click to edit Master title style</a:t>
            </a:r>
            <a:endParaRPr lang="en-GB" noProof="0" dirty="0"/>
          </a:p>
        </p:txBody>
      </p:sp>
      <p:sp>
        <p:nvSpPr>
          <p:cNvPr id="4" name="Date Placeholder 3"/>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4" name="Table Placeholder 13"/>
          <p:cNvSpPr>
            <a:spLocks noGrp="1"/>
          </p:cNvSpPr>
          <p:nvPr>
            <p:ph type="tbl" sz="quarter" idx="14"/>
          </p:nvPr>
        </p:nvSpPr>
        <p:spPr>
          <a:xfrm>
            <a:off x="611188" y="1916113"/>
            <a:ext cx="7956550" cy="4046537"/>
          </a:xfrm>
        </p:spPr>
        <p:txBody>
          <a:bodyPr/>
          <a:lstStyle/>
          <a:p>
            <a:r>
              <a:rPr lang="en-GB" noProof="0" dirty="0" smtClean="0"/>
              <a:t>Click icon to add table</a:t>
            </a:r>
            <a:endParaRPr lang="en-GB" noProof="0" dirty="0"/>
          </a:p>
        </p:txBody>
      </p:sp>
      <p:sp>
        <p:nvSpPr>
          <p:cNvPr id="16" name="Text Placeholder 15"/>
          <p:cNvSpPr>
            <a:spLocks noGrp="1"/>
          </p:cNvSpPr>
          <p:nvPr>
            <p:ph type="body" sz="quarter" idx="15"/>
          </p:nvPr>
        </p:nvSpPr>
        <p:spPr>
          <a:xfrm>
            <a:off x="611188" y="1530351"/>
            <a:ext cx="7956550" cy="314474"/>
          </a:xfrm>
        </p:spPr>
        <p:txBody>
          <a:bodyPr/>
          <a:lstStyle>
            <a:lvl1pPr marL="0" indent="0">
              <a:buNone/>
              <a:defRPr sz="1650" b="1">
                <a:solidFill>
                  <a:schemeClr val="bg2"/>
                </a:solidFill>
              </a:defRPr>
            </a:lvl1pPr>
          </a:lstStyle>
          <a:p>
            <a:pPr lvl="0"/>
            <a:r>
              <a:rPr lang="en-GB" noProof="0" dirty="0" smtClean="0"/>
              <a:t>Click to edit Master text styles</a:t>
            </a:r>
          </a:p>
        </p:txBody>
      </p:sp>
    </p:spTree>
    <p:extLst>
      <p:ext uri="{BB962C8B-B14F-4D97-AF65-F5344CB8AC3E}">
        <p14:creationId xmlns:p14="http://schemas.microsoft.com/office/powerpoint/2010/main" val="2425658438"/>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Full Width Object">
    <p:spTree>
      <p:nvGrpSpPr>
        <p:cNvPr id="1" name=""/>
        <p:cNvGrpSpPr/>
        <p:nvPr/>
      </p:nvGrpSpPr>
      <p:grpSpPr>
        <a:xfrm>
          <a:off x="0" y="0"/>
          <a:ext cx="0" cy="0"/>
          <a:chOff x="0" y="0"/>
          <a:chExt cx="0" cy="0"/>
        </a:xfrm>
      </p:grpSpPr>
      <p:sp>
        <p:nvSpPr>
          <p:cNvPr id="2" name="Title 1"/>
          <p:cNvSpPr>
            <a:spLocks noGrp="1"/>
          </p:cNvSpPr>
          <p:nvPr>
            <p:ph type="title"/>
          </p:nvPr>
        </p:nvSpPr>
        <p:spPr>
          <a:xfrm>
            <a:off x="608400" y="608400"/>
            <a:ext cx="7938333" cy="372328"/>
          </a:xfrm>
        </p:spPr>
        <p:txBody>
          <a:bodyPr/>
          <a:lstStyle/>
          <a:p>
            <a:r>
              <a:rPr lang="en-GB" noProof="0" dirty="0" smtClean="0"/>
              <a:t>Click to edit Master title style</a:t>
            </a:r>
            <a:endParaRPr lang="en-GB" noProof="0" dirty="0"/>
          </a:p>
        </p:txBody>
      </p:sp>
      <p:sp>
        <p:nvSpPr>
          <p:cNvPr id="4" name="Date Placeholder 3"/>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7" name="Content Placeholder 6"/>
          <p:cNvSpPr>
            <a:spLocks noGrp="1"/>
          </p:cNvSpPr>
          <p:nvPr>
            <p:ph sz="quarter" idx="14"/>
          </p:nvPr>
        </p:nvSpPr>
        <p:spPr>
          <a:xfrm>
            <a:off x="611188" y="1530350"/>
            <a:ext cx="7956550" cy="4432300"/>
          </a:xfrm>
        </p:spPr>
        <p:txBody>
          <a:bodyPr/>
          <a:lstStyle/>
          <a:p>
            <a:pPr lvl="0"/>
            <a:r>
              <a:rPr lang="en-GB" noProof="0" dirty="0" smtClean="0"/>
              <a:t>Click to edit Master text styles</a:t>
            </a:r>
          </a:p>
          <a:p>
            <a:pPr lvl="1"/>
            <a:r>
              <a:rPr lang="en-GB" noProof="0" dirty="0" smtClean="0"/>
              <a:t>Second level</a:t>
            </a:r>
          </a:p>
        </p:txBody>
      </p:sp>
    </p:spTree>
    <p:extLst>
      <p:ext uri="{BB962C8B-B14F-4D97-AF65-F5344CB8AC3E}">
        <p14:creationId xmlns:p14="http://schemas.microsoft.com/office/powerpoint/2010/main" val="2086286711"/>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Large Object to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Click to edit Master title style</a:t>
            </a:r>
            <a:endParaRPr lang="en-GB" noProof="0" dirty="0"/>
          </a:p>
        </p:txBody>
      </p:sp>
      <p:sp>
        <p:nvSpPr>
          <p:cNvPr id="3" name="Content Placeholder 2"/>
          <p:cNvSpPr>
            <a:spLocks noGrp="1"/>
          </p:cNvSpPr>
          <p:nvPr>
            <p:ph idx="1"/>
          </p:nvPr>
        </p:nvSpPr>
        <p:spPr>
          <a:xfrm>
            <a:off x="608401" y="1522800"/>
            <a:ext cx="2439600" cy="4424400"/>
          </a:xfrm>
        </p:spPr>
        <p:txBody>
          <a:bodyPr/>
          <a:lstStyle>
            <a:lvl2pPr>
              <a:defRPr b="0"/>
            </a:lvl2pPr>
          </a:lstStyle>
          <a:p>
            <a:pPr lvl="0"/>
            <a:r>
              <a:rPr lang="en-GB" noProof="0" dirty="0" smtClean="0"/>
              <a:t>Click to edit Master text styles</a:t>
            </a:r>
          </a:p>
          <a:p>
            <a:pPr lvl="1"/>
            <a:r>
              <a:rPr lang="en-GB" noProof="0" dirty="0" smtClean="0"/>
              <a:t>Second level</a:t>
            </a:r>
          </a:p>
        </p:txBody>
      </p:sp>
      <p:sp>
        <p:nvSpPr>
          <p:cNvPr id="4" name="Date Placeholder 3"/>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3348038" y="1530350"/>
            <a:ext cx="5200725" cy="4424400"/>
          </a:xfrm>
        </p:spPr>
        <p:txBody>
          <a:bodyPr/>
          <a:lstStyle/>
          <a:p>
            <a:pPr lvl="0"/>
            <a:r>
              <a:rPr lang="en-GB" noProof="0" dirty="0" smtClean="0"/>
              <a:t>Click to edit Master text styles</a:t>
            </a:r>
          </a:p>
          <a:p>
            <a:pPr lvl="1"/>
            <a:r>
              <a:rPr lang="en-GB" noProof="0" dirty="0" smtClean="0"/>
              <a:t>Second level</a:t>
            </a:r>
          </a:p>
        </p:txBody>
      </p:sp>
    </p:spTree>
    <p:extLst>
      <p:ext uri="{BB962C8B-B14F-4D97-AF65-F5344CB8AC3E}">
        <p14:creationId xmlns:p14="http://schemas.microsoft.com/office/powerpoint/2010/main" val="2532957135"/>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and Qu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Click to edit Master title style</a:t>
            </a:r>
            <a:endParaRPr lang="en-GB" noProof="0" dirty="0"/>
          </a:p>
        </p:txBody>
      </p:sp>
      <p:sp>
        <p:nvSpPr>
          <p:cNvPr id="3" name="Content Placeholder 2"/>
          <p:cNvSpPr>
            <a:spLocks noGrp="1"/>
          </p:cNvSpPr>
          <p:nvPr>
            <p:ph idx="1"/>
          </p:nvPr>
        </p:nvSpPr>
        <p:spPr>
          <a:xfrm>
            <a:off x="608400" y="1522800"/>
            <a:ext cx="5187563" cy="4424400"/>
          </a:xfrm>
        </p:spPr>
        <p:txBody>
          <a:bodyPr/>
          <a:lstStyle/>
          <a:p>
            <a:pPr lvl="0"/>
            <a:r>
              <a:rPr lang="en-GB" noProof="0" dirty="0" smtClean="0"/>
              <a:t>Click to edit Master text styles</a:t>
            </a:r>
          </a:p>
          <a:p>
            <a:pPr lvl="1"/>
            <a:r>
              <a:rPr lang="en-GB" noProof="0" dirty="0" smtClean="0"/>
              <a:t>Second level</a:t>
            </a:r>
          </a:p>
        </p:txBody>
      </p:sp>
      <p:sp>
        <p:nvSpPr>
          <p:cNvPr id="4" name="Date Placeholder 3"/>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6100762" y="1530350"/>
            <a:ext cx="3043237" cy="4424400"/>
          </a:xfrm>
          <a:solidFill>
            <a:schemeClr val="accent1">
              <a:lumMod val="40000"/>
              <a:lumOff val="60000"/>
            </a:schemeClr>
          </a:solidFill>
        </p:spPr>
        <p:txBody>
          <a:bodyPr lIns="230400" tIns="230400" rIns="572400" bIns="230400"/>
          <a:lstStyle>
            <a:lvl1pPr marL="0" indent="0">
              <a:lnSpc>
                <a:spcPts val="2600"/>
              </a:lnSpc>
              <a:spcAft>
                <a:spcPts val="2600"/>
              </a:spcAft>
              <a:buNone/>
              <a:defRPr sz="2100" b="0">
                <a:solidFill>
                  <a:schemeClr val="bg2"/>
                </a:solidFill>
              </a:defRPr>
            </a:lvl1pPr>
            <a:lvl2pPr marL="0" indent="0">
              <a:lnSpc>
                <a:spcPts val="1400"/>
              </a:lnSpc>
              <a:spcAft>
                <a:spcPts val="0"/>
              </a:spcAft>
              <a:buNone/>
              <a:defRPr sz="1200" b="0">
                <a:solidFill>
                  <a:schemeClr val="tx2"/>
                </a:solidFill>
              </a:defRPr>
            </a:lvl2pPr>
            <a:lvl3pPr marL="0" indent="0">
              <a:lnSpc>
                <a:spcPts val="1400"/>
              </a:lnSpc>
              <a:spcAft>
                <a:spcPts val="0"/>
              </a:spcAft>
              <a:buNone/>
              <a:defRPr sz="1200"/>
            </a:lvl3pPr>
          </a:lstStyle>
          <a:p>
            <a:pPr lvl="0"/>
            <a:r>
              <a:rPr lang="en-GB" noProof="0" dirty="0" smtClean="0"/>
              <a:t>Click to edit Master text styles</a:t>
            </a:r>
          </a:p>
          <a:p>
            <a:pPr lvl="1"/>
            <a:r>
              <a:rPr lang="en-GB" noProof="0" dirty="0" smtClean="0"/>
              <a:t>Second level</a:t>
            </a:r>
          </a:p>
          <a:p>
            <a:pPr lvl="2"/>
            <a:r>
              <a:rPr lang="en-GB" noProof="0" dirty="0" smtClean="0"/>
              <a:t>Third level</a:t>
            </a:r>
          </a:p>
        </p:txBody>
      </p:sp>
    </p:spTree>
    <p:extLst>
      <p:ext uri="{BB962C8B-B14F-4D97-AF65-F5344CB8AC3E}">
        <p14:creationId xmlns:p14="http://schemas.microsoft.com/office/powerpoint/2010/main" val="1044997681"/>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and Pull Out Right">
    <p:spTree>
      <p:nvGrpSpPr>
        <p:cNvPr id="1" name=""/>
        <p:cNvGrpSpPr/>
        <p:nvPr/>
      </p:nvGrpSpPr>
      <p:grpSpPr>
        <a:xfrm>
          <a:off x="0" y="0"/>
          <a:ext cx="0" cy="0"/>
          <a:chOff x="0" y="0"/>
          <a:chExt cx="0" cy="0"/>
        </a:xfrm>
      </p:grpSpPr>
      <p:sp>
        <p:nvSpPr>
          <p:cNvPr id="2" name="Title 1"/>
          <p:cNvSpPr>
            <a:spLocks noGrp="1"/>
          </p:cNvSpPr>
          <p:nvPr>
            <p:ph type="title"/>
          </p:nvPr>
        </p:nvSpPr>
        <p:spPr>
          <a:xfrm>
            <a:off x="608400" y="608400"/>
            <a:ext cx="7938333" cy="444336"/>
          </a:xfrm>
        </p:spPr>
        <p:txBody>
          <a:bodyPr/>
          <a:lstStyle/>
          <a:p>
            <a:r>
              <a:rPr lang="en-GB" noProof="0" dirty="0" smtClean="0"/>
              <a:t>Click to edit Master title style</a:t>
            </a:r>
            <a:endParaRPr lang="en-GB" noProof="0" dirty="0"/>
          </a:p>
        </p:txBody>
      </p:sp>
      <p:sp>
        <p:nvSpPr>
          <p:cNvPr id="3" name="Content Placeholder 2"/>
          <p:cNvSpPr>
            <a:spLocks noGrp="1"/>
          </p:cNvSpPr>
          <p:nvPr>
            <p:ph idx="1"/>
          </p:nvPr>
        </p:nvSpPr>
        <p:spPr>
          <a:xfrm>
            <a:off x="608400" y="1522800"/>
            <a:ext cx="5492363" cy="4424400"/>
          </a:xfrm>
        </p:spPr>
        <p:txBody>
          <a:bodyPr/>
          <a:lstStyle/>
          <a:p>
            <a:pPr lvl="0"/>
            <a:r>
              <a:rPr lang="en-GB" noProof="0" dirty="0" smtClean="0"/>
              <a:t>Click to edit Master text styles</a:t>
            </a:r>
          </a:p>
          <a:p>
            <a:pPr lvl="1"/>
            <a:r>
              <a:rPr lang="en-GB" noProof="0" smtClean="0"/>
              <a:t>Second level</a:t>
            </a:r>
            <a:endParaRPr lang="en-GB" noProof="0" dirty="0" smtClean="0"/>
          </a:p>
        </p:txBody>
      </p:sp>
      <p:sp>
        <p:nvSpPr>
          <p:cNvPr id="4" name="Date Placeholder 3"/>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6100762" y="1530350"/>
            <a:ext cx="3043237" cy="4424400"/>
          </a:xfrm>
          <a:solidFill>
            <a:schemeClr val="accent1">
              <a:lumMod val="40000"/>
              <a:lumOff val="60000"/>
            </a:schemeClr>
          </a:solidFill>
        </p:spPr>
        <p:txBody>
          <a:bodyPr lIns="230400" tIns="230400" rIns="572400" bIns="230400"/>
          <a:lstStyle>
            <a:lvl1pPr>
              <a:lnSpc>
                <a:spcPct val="100000"/>
              </a:lnSpc>
              <a:spcBef>
                <a:spcPts val="600"/>
              </a:spcBef>
              <a:spcAft>
                <a:spcPts val="0"/>
              </a:spcAft>
              <a:buClr>
                <a:schemeClr val="bg2"/>
              </a:buClr>
              <a:defRPr sz="1650" b="0">
                <a:solidFill>
                  <a:schemeClr val="bg2"/>
                </a:solidFill>
              </a:defRPr>
            </a:lvl1pPr>
            <a:lvl2pPr marL="285750" indent="-285750">
              <a:lnSpc>
                <a:spcPts val="2100"/>
              </a:lnSpc>
              <a:spcAft>
                <a:spcPts val="1050"/>
              </a:spcAft>
              <a:buClr>
                <a:schemeClr val="tx2"/>
              </a:buClr>
              <a:buFont typeface="Calibri" panose="020F0502020204030204" pitchFamily="34" charset="0"/>
              <a:buChar char="●"/>
              <a:defRPr sz="1650" b="0">
                <a:solidFill>
                  <a:schemeClr val="bg2"/>
                </a:solidFill>
              </a:defRPr>
            </a:lvl2pPr>
            <a:lvl3pPr marL="0" indent="0">
              <a:lnSpc>
                <a:spcPts val="1400"/>
              </a:lnSpc>
              <a:spcAft>
                <a:spcPts val="0"/>
              </a:spcAft>
              <a:buNone/>
              <a:defRPr sz="1200"/>
            </a:lvl3pPr>
          </a:lstStyle>
          <a:p>
            <a:pPr lvl="0"/>
            <a:r>
              <a:rPr lang="en-GB" noProof="0" dirty="0" smtClean="0"/>
              <a:t>Click to edit Master text styles</a:t>
            </a:r>
          </a:p>
        </p:txBody>
      </p:sp>
    </p:spTree>
    <p:extLst>
      <p:ext uri="{BB962C8B-B14F-4D97-AF65-F5344CB8AC3E}">
        <p14:creationId xmlns:p14="http://schemas.microsoft.com/office/powerpoint/2010/main" val="2751143866"/>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Click to edit Master title style</a:t>
            </a:r>
            <a:endParaRPr lang="en-GB" noProof="0" dirty="0"/>
          </a:p>
        </p:txBody>
      </p:sp>
      <p:sp>
        <p:nvSpPr>
          <p:cNvPr id="3" name="Date Placeholder 2"/>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4" name="Footer Placeholder 3"/>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
        <p:nvSpPr>
          <p:cNvPr id="5" name="Slide Number Placeholder 4"/>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Tree>
    <p:extLst>
      <p:ext uri="{BB962C8B-B14F-4D97-AF65-F5344CB8AC3E}">
        <p14:creationId xmlns:p14="http://schemas.microsoft.com/office/powerpoint/2010/main" val="1000674772"/>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3" name="Footer Placeholder 2"/>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
        <p:nvSpPr>
          <p:cNvPr id="4" name="Slide Number Placeholder 3"/>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Tree>
    <p:extLst>
      <p:ext uri="{BB962C8B-B14F-4D97-AF65-F5344CB8AC3E}">
        <p14:creationId xmlns:p14="http://schemas.microsoft.com/office/powerpoint/2010/main" val="1718932006"/>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Closing">
    <p:bg>
      <p:bgRef idx="1001">
        <a:schemeClr val="bg1"/>
      </p:bgRef>
    </p:bg>
    <p:spTree>
      <p:nvGrpSpPr>
        <p:cNvPr id="1" name=""/>
        <p:cNvGrpSpPr/>
        <p:nvPr/>
      </p:nvGrpSpPr>
      <p:grpSpPr>
        <a:xfrm>
          <a:off x="0" y="0"/>
          <a:ext cx="0" cy="0"/>
          <a:chOff x="0" y="0"/>
          <a:chExt cx="0" cy="0"/>
        </a:xfrm>
      </p:grpSpPr>
      <p:grpSp>
        <p:nvGrpSpPr>
          <p:cNvPr id="15" name="Group 14"/>
          <p:cNvGrpSpPr/>
          <p:nvPr userDrawn="1"/>
        </p:nvGrpSpPr>
        <p:grpSpPr>
          <a:xfrm>
            <a:off x="0" y="0"/>
            <a:ext cx="9144000" cy="6876256"/>
            <a:chOff x="0" y="0"/>
            <a:chExt cx="9144000" cy="6876256"/>
          </a:xfrm>
        </p:grpSpPr>
        <p:sp>
          <p:nvSpPr>
            <p:cNvPr id="16" name="Rectangle 15"/>
            <p:cNvSpPr/>
            <p:nvPr userDrawn="1"/>
          </p:nvSpPr>
          <p:spPr>
            <a:xfrm>
              <a:off x="0" y="0"/>
              <a:ext cx="9144000" cy="6858000"/>
            </a:xfrm>
            <a:prstGeom prst="rect">
              <a:avLst/>
            </a:prstGeom>
            <a:solidFill>
              <a:srgbClr val="576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pic>
          <p:nvPicPr>
            <p:cNvPr id="17" name="Picture 16" descr="chamonix grey.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pic>
          <p:nvPicPr>
            <p:cNvPr id="18" name="Picture 17" descr="WEB_CHAMONIX grey.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6876256" cy="6876256"/>
            </a:xfrm>
            <a:prstGeom prst="rect">
              <a:avLst/>
            </a:prstGeom>
          </p:spPr>
        </p:pic>
        <p:cxnSp>
          <p:nvCxnSpPr>
            <p:cNvPr id="19" name="Straight Connector 18"/>
            <p:cNvCxnSpPr/>
            <p:nvPr userDrawn="1"/>
          </p:nvCxnSpPr>
          <p:spPr>
            <a:xfrm>
              <a:off x="8863200" y="2534400"/>
              <a:ext cx="0" cy="2376264"/>
            </a:xfrm>
            <a:prstGeom prst="line">
              <a:avLst/>
            </a:prstGeom>
            <a:ln w="1905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12" name="Title 1"/>
          <p:cNvSpPr>
            <a:spLocks noGrp="1"/>
          </p:cNvSpPr>
          <p:nvPr>
            <p:ph type="ctrTitle"/>
          </p:nvPr>
        </p:nvSpPr>
        <p:spPr>
          <a:xfrm>
            <a:off x="4211961" y="2562522"/>
            <a:ext cx="4348806" cy="722511"/>
          </a:xfrm>
        </p:spPr>
        <p:txBody>
          <a:bodyPr anchor="b" anchorCtr="0"/>
          <a:lstStyle>
            <a:lvl1pPr algn="r">
              <a:lnSpc>
                <a:spcPts val="4400"/>
              </a:lnSpc>
              <a:defRPr sz="3600">
                <a:solidFill>
                  <a:schemeClr val="bg1"/>
                </a:solidFill>
              </a:defRPr>
            </a:lvl1pPr>
          </a:lstStyle>
          <a:p>
            <a:r>
              <a:rPr lang="en-GB" noProof="0" dirty="0" smtClean="0"/>
              <a:t>Click to edit Master title style</a:t>
            </a:r>
            <a:endParaRPr lang="en-GB" noProof="0" dirty="0"/>
          </a:p>
        </p:txBody>
      </p:sp>
      <p:sp>
        <p:nvSpPr>
          <p:cNvPr id="14" name="Text Placeholder 10"/>
          <p:cNvSpPr>
            <a:spLocks noGrp="1"/>
          </p:cNvSpPr>
          <p:nvPr>
            <p:ph type="body" sz="quarter" idx="13"/>
          </p:nvPr>
        </p:nvSpPr>
        <p:spPr>
          <a:xfrm>
            <a:off x="4212000" y="3895725"/>
            <a:ext cx="4349750" cy="541338"/>
          </a:xfrm>
        </p:spPr>
        <p:txBody>
          <a:bodyPr/>
          <a:lstStyle>
            <a:lvl1pPr marL="0" indent="0" algn="r">
              <a:lnSpc>
                <a:spcPts val="1800"/>
              </a:lnSpc>
              <a:spcAft>
                <a:spcPts val="0"/>
              </a:spcAft>
              <a:buNone/>
              <a:defRPr sz="1400" b="0">
                <a:solidFill>
                  <a:schemeClr val="bg2">
                    <a:lumMod val="40000"/>
                    <a:lumOff val="60000"/>
                  </a:schemeClr>
                </a:solidFill>
              </a:defRPr>
            </a:lvl1pPr>
          </a:lstStyle>
          <a:p>
            <a:pPr lvl="0"/>
            <a:r>
              <a:rPr lang="en-GB" noProof="0" dirty="0" smtClean="0"/>
              <a:t>Click to edit Master text styles</a:t>
            </a:r>
          </a:p>
        </p:txBody>
      </p:sp>
      <p:pic>
        <p:nvPicPr>
          <p:cNvPr id="20" name="Picture 1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976766" y="1069200"/>
            <a:ext cx="1587807" cy="170419"/>
          </a:xfrm>
          <a:prstGeom prst="rect">
            <a:avLst/>
          </a:prstGeom>
        </p:spPr>
      </p:pic>
      <p:sp>
        <p:nvSpPr>
          <p:cNvPr id="21" name="Rectangle 20"/>
          <p:cNvSpPr/>
          <p:nvPr userDrawn="1"/>
        </p:nvSpPr>
        <p:spPr>
          <a:xfrm>
            <a:off x="1313788" y="5733256"/>
            <a:ext cx="3978292" cy="923330"/>
          </a:xfrm>
          <a:prstGeom prst="rect">
            <a:avLst/>
          </a:prstGeom>
        </p:spPr>
        <p:txBody>
          <a:bodyPr wrap="square">
            <a:spAutoFit/>
          </a:bodyPr>
          <a:lstStyle/>
          <a:p>
            <a:r>
              <a:rPr lang="en-GB" sz="900" b="1" kern="600" dirty="0" smtClean="0">
                <a:solidFill>
                  <a:srgbClr val="57626E">
                    <a:lumMod val="40000"/>
                    <a:lumOff val="60000"/>
                  </a:srgbClr>
                </a:solidFill>
              </a:rPr>
              <a:t>DISCLAIMER: This </a:t>
            </a:r>
            <a:r>
              <a:rPr lang="en-GB" sz="900" b="1" kern="600" dirty="0">
                <a:solidFill>
                  <a:srgbClr val="57626E">
                    <a:lumMod val="40000"/>
                    <a:lumOff val="60000"/>
                  </a:srgbClr>
                </a:solidFill>
              </a:rPr>
              <a:t>work may only be used within the context and scope of work for which Steer Davies Gleave was commissioned and may not be relied upon in part or whole by any third party or be used for any other purpose. Any person choosing to use any part of this work without the express and written permission of Steer Davies Gleave shall be deemed to confirm their agreement to indemnify Steer Davies Gleave for all loss or damage resulting therefrom. </a:t>
            </a:r>
          </a:p>
        </p:txBody>
      </p:sp>
    </p:spTree>
    <p:extLst>
      <p:ext uri="{BB962C8B-B14F-4D97-AF65-F5344CB8AC3E}">
        <p14:creationId xmlns:p14="http://schemas.microsoft.com/office/powerpoint/2010/main" val="384991296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Title Slide Light">
    <p:bg>
      <p:bgRef idx="1001">
        <a:schemeClr val="bg1"/>
      </p:bgRef>
    </p:bg>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9128"/>
            <a:ext cx="6876256" cy="6876256"/>
          </a:xfrm>
          <a:prstGeom prst="rect">
            <a:avLst/>
          </a:prstGeom>
        </p:spPr>
      </p:pic>
      <p:sp>
        <p:nvSpPr>
          <p:cNvPr id="12" name="Title 1"/>
          <p:cNvSpPr>
            <a:spLocks noGrp="1"/>
          </p:cNvSpPr>
          <p:nvPr>
            <p:ph type="ctrTitle"/>
          </p:nvPr>
        </p:nvSpPr>
        <p:spPr>
          <a:xfrm>
            <a:off x="4211961" y="2562522"/>
            <a:ext cx="4348806" cy="722511"/>
          </a:xfrm>
        </p:spPr>
        <p:txBody>
          <a:bodyPr anchor="b" anchorCtr="0"/>
          <a:lstStyle>
            <a:lvl1pPr algn="r">
              <a:defRPr>
                <a:solidFill>
                  <a:schemeClr val="bg2"/>
                </a:solidFill>
              </a:defRPr>
            </a:lvl1pPr>
          </a:lstStyle>
          <a:p>
            <a:r>
              <a:rPr lang="en-US" noProof="0"/>
              <a:t>Click to edit Master title style</a:t>
            </a:r>
            <a:endParaRPr lang="en-GB" noProof="0" dirty="0"/>
          </a:p>
        </p:txBody>
      </p:sp>
      <p:sp>
        <p:nvSpPr>
          <p:cNvPr id="13" name="Subtitle 2"/>
          <p:cNvSpPr>
            <a:spLocks noGrp="1"/>
          </p:cNvSpPr>
          <p:nvPr>
            <p:ph type="subTitle" idx="1"/>
          </p:nvPr>
        </p:nvSpPr>
        <p:spPr>
          <a:xfrm>
            <a:off x="4211960" y="3345433"/>
            <a:ext cx="4348180" cy="731639"/>
          </a:xfrm>
        </p:spPr>
        <p:txBody>
          <a:bodyPr/>
          <a:lstStyle>
            <a:lvl1pPr marL="0" indent="0" algn="r">
              <a:buNone/>
              <a:defRPr sz="2100" b="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endParaRPr lang="en-GB" noProof="0" dirty="0"/>
          </a:p>
        </p:txBody>
      </p:sp>
      <p:sp>
        <p:nvSpPr>
          <p:cNvPr id="14" name="Text Placeholder 10"/>
          <p:cNvSpPr>
            <a:spLocks noGrp="1"/>
          </p:cNvSpPr>
          <p:nvPr>
            <p:ph type="body" sz="quarter" idx="13" hasCustomPrompt="1"/>
          </p:nvPr>
        </p:nvSpPr>
        <p:spPr>
          <a:xfrm>
            <a:off x="4211638" y="4221088"/>
            <a:ext cx="4349750" cy="288032"/>
          </a:xfrm>
        </p:spPr>
        <p:txBody>
          <a:bodyPr/>
          <a:lstStyle>
            <a:lvl1pPr marL="0" indent="0" algn="r">
              <a:lnSpc>
                <a:spcPts val="1800"/>
              </a:lnSpc>
              <a:spcAft>
                <a:spcPts val="0"/>
              </a:spcAft>
              <a:buNone/>
              <a:defRPr sz="1400" b="0">
                <a:solidFill>
                  <a:schemeClr val="bg2"/>
                </a:solidFill>
              </a:defRPr>
            </a:lvl1pPr>
          </a:lstStyle>
          <a:p>
            <a:pPr lvl="0"/>
            <a:r>
              <a:rPr lang="en-GB" noProof="0" dirty="0"/>
              <a:t>Click to enter client name</a:t>
            </a:r>
          </a:p>
        </p:txBody>
      </p:sp>
      <p:pic>
        <p:nvPicPr>
          <p:cNvPr id="18" name="Picture 17" descr="grey gradient.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6876256" cy="6876256"/>
          </a:xfrm>
          <a:prstGeom prst="rect">
            <a:avLst/>
          </a:prstGeom>
        </p:spPr>
      </p:pic>
      <p:cxnSp>
        <p:nvCxnSpPr>
          <p:cNvPr id="19" name="Straight Connector 18"/>
          <p:cNvCxnSpPr/>
          <p:nvPr userDrawn="1"/>
        </p:nvCxnSpPr>
        <p:spPr>
          <a:xfrm>
            <a:off x="8863200" y="2534400"/>
            <a:ext cx="0" cy="2376264"/>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userDrawn="1">
            <p:ph type="dt" sz="half" idx="14"/>
          </p:nvPr>
        </p:nvSpPr>
        <p:spPr>
          <a:xfrm>
            <a:off x="4211960" y="4509120"/>
            <a:ext cx="4349428" cy="365125"/>
          </a:xfrm>
        </p:spPr>
        <p:txBody>
          <a:bodyPr/>
          <a:lstStyle>
            <a:lvl1pPr>
              <a:defRPr sz="1400"/>
            </a:lvl1pPr>
          </a:lstStyle>
          <a:p>
            <a:r>
              <a:rPr lang="en-US" dirty="0">
                <a:solidFill>
                  <a:srgbClr val="57626E"/>
                </a:solidFill>
              </a:rPr>
              <a:t>8 March 2017</a:t>
            </a:r>
          </a:p>
        </p:txBody>
      </p:sp>
      <p:pic>
        <p:nvPicPr>
          <p:cNvPr id="15" name="Picture 14"/>
          <p:cNvPicPr/>
          <p:nvPr userDrawn="1"/>
        </p:nvPicPr>
        <p:blipFill rotWithShape="1">
          <a:blip r:embed="rId4" cstate="print">
            <a:extLst>
              <a:ext uri="{28A0092B-C50C-407E-A947-70E740481C1C}">
                <a14:useLocalDpi xmlns:a14="http://schemas.microsoft.com/office/drawing/2010/main" val="0"/>
              </a:ext>
            </a:extLst>
          </a:blip>
          <a:srcRect l="14575" t="32203" r="14411" b="32121"/>
          <a:stretch/>
        </p:blipFill>
        <p:spPr bwMode="auto">
          <a:xfrm>
            <a:off x="7259660" y="1004239"/>
            <a:ext cx="1300480" cy="29908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81424171"/>
      </p:ext>
    </p:extLst>
  </p:cSld>
  <p:clrMapOvr>
    <a:overrideClrMapping bg1="lt1" tx1="dk1" bg2="lt2" tx2="dk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p:cSld name="Title Slide Dark">
    <p:bg>
      <p:bgRef idx="1001">
        <a:schemeClr val="bg2"/>
      </p:bgRef>
    </p:bg>
    <p:spTree>
      <p:nvGrpSpPr>
        <p:cNvPr id="1" name=""/>
        <p:cNvGrpSpPr/>
        <p:nvPr/>
      </p:nvGrpSpPr>
      <p:grpSpPr>
        <a:xfrm>
          <a:off x="0" y="0"/>
          <a:ext cx="0" cy="0"/>
          <a:chOff x="0" y="0"/>
          <a:chExt cx="0" cy="0"/>
        </a:xfrm>
      </p:grpSpPr>
      <p:grpSp>
        <p:nvGrpSpPr>
          <p:cNvPr id="19" name="Group 18"/>
          <p:cNvGrpSpPr/>
          <p:nvPr userDrawn="1"/>
        </p:nvGrpSpPr>
        <p:grpSpPr>
          <a:xfrm>
            <a:off x="0" y="0"/>
            <a:ext cx="9144000" cy="6876256"/>
            <a:chOff x="0" y="0"/>
            <a:chExt cx="9144000" cy="6876256"/>
          </a:xfrm>
        </p:grpSpPr>
        <p:sp>
          <p:nvSpPr>
            <p:cNvPr id="20" name="Rectangle 19"/>
            <p:cNvSpPr/>
            <p:nvPr userDrawn="1"/>
          </p:nvSpPr>
          <p:spPr>
            <a:xfrm>
              <a:off x="0" y="0"/>
              <a:ext cx="9144000" cy="6858000"/>
            </a:xfrm>
            <a:prstGeom prst="rect">
              <a:avLst/>
            </a:prstGeom>
            <a:solidFill>
              <a:srgbClr val="576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pic>
          <p:nvPicPr>
            <p:cNvPr id="21" name="Picture 20" descr="chamonix grey.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pic>
          <p:nvPicPr>
            <p:cNvPr id="22" name="Picture 21" descr="WEB_CHAMONIX grey.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6876256" cy="6876256"/>
            </a:xfrm>
            <a:prstGeom prst="rect">
              <a:avLst/>
            </a:prstGeom>
          </p:spPr>
        </p:pic>
        <p:cxnSp>
          <p:nvCxnSpPr>
            <p:cNvPr id="23" name="Straight Connector 22"/>
            <p:cNvCxnSpPr/>
            <p:nvPr userDrawn="1"/>
          </p:nvCxnSpPr>
          <p:spPr>
            <a:xfrm>
              <a:off x="8863200" y="2534400"/>
              <a:ext cx="0" cy="2376264"/>
            </a:xfrm>
            <a:prstGeom prst="line">
              <a:avLst/>
            </a:prstGeom>
            <a:ln w="1905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12" name="Title 1"/>
          <p:cNvSpPr>
            <a:spLocks noGrp="1"/>
          </p:cNvSpPr>
          <p:nvPr>
            <p:ph type="ctrTitle"/>
          </p:nvPr>
        </p:nvSpPr>
        <p:spPr>
          <a:xfrm>
            <a:off x="4211961" y="2562522"/>
            <a:ext cx="4348806" cy="722511"/>
          </a:xfrm>
        </p:spPr>
        <p:txBody>
          <a:bodyPr anchor="b" anchorCtr="0"/>
          <a:lstStyle>
            <a:lvl1pPr algn="r">
              <a:defRPr>
                <a:solidFill>
                  <a:schemeClr val="bg2">
                    <a:lumMod val="40000"/>
                    <a:lumOff val="60000"/>
                  </a:schemeClr>
                </a:solidFill>
              </a:defRPr>
            </a:lvl1pPr>
          </a:lstStyle>
          <a:p>
            <a:r>
              <a:rPr lang="en-US" noProof="0"/>
              <a:t>Click to edit Master title style</a:t>
            </a:r>
            <a:endParaRPr lang="en-GB" noProof="0" dirty="0"/>
          </a:p>
        </p:txBody>
      </p:sp>
      <p:sp>
        <p:nvSpPr>
          <p:cNvPr id="13" name="Subtitle 2"/>
          <p:cNvSpPr>
            <a:spLocks noGrp="1"/>
          </p:cNvSpPr>
          <p:nvPr>
            <p:ph type="subTitle" idx="1"/>
          </p:nvPr>
        </p:nvSpPr>
        <p:spPr>
          <a:xfrm>
            <a:off x="4211960" y="3345433"/>
            <a:ext cx="4348180" cy="731639"/>
          </a:xfrm>
        </p:spPr>
        <p:txBody>
          <a:bodyPr/>
          <a:lstStyle>
            <a:lvl1pPr marL="0" indent="0" algn="r">
              <a:buNone/>
              <a:defRPr sz="21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endParaRPr lang="en-GB" noProof="0" dirty="0"/>
          </a:p>
        </p:txBody>
      </p:sp>
      <p:sp>
        <p:nvSpPr>
          <p:cNvPr id="14" name="Text Placeholder 10"/>
          <p:cNvSpPr>
            <a:spLocks noGrp="1"/>
          </p:cNvSpPr>
          <p:nvPr>
            <p:ph type="body" sz="quarter" idx="13" hasCustomPrompt="1"/>
          </p:nvPr>
        </p:nvSpPr>
        <p:spPr>
          <a:xfrm>
            <a:off x="4211638" y="4221088"/>
            <a:ext cx="4349750" cy="288032"/>
          </a:xfrm>
        </p:spPr>
        <p:txBody>
          <a:bodyPr/>
          <a:lstStyle>
            <a:lvl1pPr marL="0" indent="0" algn="r">
              <a:lnSpc>
                <a:spcPts val="1800"/>
              </a:lnSpc>
              <a:spcAft>
                <a:spcPts val="0"/>
              </a:spcAft>
              <a:buNone/>
              <a:defRPr sz="1400" b="0">
                <a:solidFill>
                  <a:schemeClr val="bg2">
                    <a:lumMod val="40000"/>
                    <a:lumOff val="60000"/>
                  </a:schemeClr>
                </a:solidFill>
              </a:defRPr>
            </a:lvl1pPr>
          </a:lstStyle>
          <a:p>
            <a:pPr lvl="0"/>
            <a:r>
              <a:rPr lang="en-GB" noProof="0" dirty="0"/>
              <a:t>Click to enter client name</a:t>
            </a:r>
          </a:p>
        </p:txBody>
      </p:sp>
      <p:cxnSp>
        <p:nvCxnSpPr>
          <p:cNvPr id="30" name="Straight Connector 29"/>
          <p:cNvCxnSpPr/>
          <p:nvPr userDrawn="1"/>
        </p:nvCxnSpPr>
        <p:spPr>
          <a:xfrm>
            <a:off x="8863200" y="2534400"/>
            <a:ext cx="0" cy="2376264"/>
          </a:xfrm>
          <a:prstGeom prst="line">
            <a:avLst/>
          </a:prstGeom>
          <a:ln w="1905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4"/>
          </p:nvPr>
        </p:nvSpPr>
        <p:spPr>
          <a:xfrm>
            <a:off x="7452594" y="4509120"/>
            <a:ext cx="1115144" cy="288000"/>
          </a:xfrm>
        </p:spPr>
        <p:txBody>
          <a:bodyPr/>
          <a:lstStyle>
            <a:lvl1pPr>
              <a:defRPr sz="1400">
                <a:solidFill>
                  <a:schemeClr val="bg2">
                    <a:lumMod val="40000"/>
                    <a:lumOff val="60000"/>
                  </a:schemeClr>
                </a:solidFill>
              </a:defRPr>
            </a:lvl1pPr>
          </a:lstStyle>
          <a:p>
            <a:r>
              <a:rPr lang="en-US" dirty="0">
                <a:solidFill>
                  <a:srgbClr val="57626E">
                    <a:lumMod val="40000"/>
                    <a:lumOff val="60000"/>
                  </a:srgbClr>
                </a:solidFill>
              </a:rPr>
              <a:t>8 March 2017</a:t>
            </a:r>
            <a:endParaRPr lang="en-GB" dirty="0">
              <a:solidFill>
                <a:srgbClr val="57626E">
                  <a:lumMod val="40000"/>
                  <a:lumOff val="60000"/>
                </a:srgbClr>
              </a:solidFill>
            </a:endParaRPr>
          </a:p>
        </p:txBody>
      </p:sp>
    </p:spTree>
    <p:extLst>
      <p:ext uri="{BB962C8B-B14F-4D97-AF65-F5344CB8AC3E}">
        <p14:creationId xmlns:p14="http://schemas.microsoft.com/office/powerpoint/2010/main" val="727760418"/>
      </p:ext>
    </p:extLst>
  </p:cSld>
  <p:clrMapOvr>
    <a:overrideClrMapping bg1="lt1" tx1="dk1" bg2="lt2" tx2="dk2" accent1="accent1" accent2="accent2" accent3="accent3" accent4="accent4" accent5="accent5" accent6="accent6" hlink="hlink" folHlink="folHlink"/>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608399" y="1522800"/>
            <a:ext cx="7938333" cy="4424400"/>
          </a:xfrm>
        </p:spPr>
        <p:txBody>
          <a:bodyPr/>
          <a:lstStyle/>
          <a:p>
            <a:pPr lvl="0"/>
            <a:r>
              <a:rPr lang="en-US" noProof="0"/>
              <a:t>Edit Master text styles</a:t>
            </a:r>
          </a:p>
          <a:p>
            <a:pPr lvl="1"/>
            <a:r>
              <a:rPr lang="en-US" noProof="0"/>
              <a:t>Second level</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Tree>
    <p:extLst>
      <p:ext uri="{BB962C8B-B14F-4D97-AF65-F5344CB8AC3E}">
        <p14:creationId xmlns:p14="http://schemas.microsoft.com/office/powerpoint/2010/main" val="226993489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ntent with Two Objects to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608400" y="1522800"/>
            <a:ext cx="5187563" cy="4424400"/>
          </a:xfrm>
        </p:spPr>
        <p:txBody>
          <a:bodyPr/>
          <a:lstStyle/>
          <a:p>
            <a:pPr lvl="0"/>
            <a:r>
              <a:rPr lang="en-US" noProof="0"/>
              <a:t>Edit Master text styles</a:t>
            </a:r>
          </a:p>
          <a:p>
            <a:pPr lvl="1"/>
            <a:r>
              <a:rPr lang="en-US" noProof="0"/>
              <a:t>Second level</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6100763" y="1530350"/>
            <a:ext cx="2448000" cy="2054225"/>
          </a:xfrm>
        </p:spPr>
        <p:txBody>
          <a:bodyPr/>
          <a:lstStyle/>
          <a:p>
            <a:pPr lvl="0"/>
            <a:r>
              <a:rPr lang="en-US" noProof="0"/>
              <a:t>Edit Master text styles</a:t>
            </a:r>
          </a:p>
          <a:p>
            <a:pPr lvl="1"/>
            <a:r>
              <a:rPr lang="en-US" noProof="0"/>
              <a:t>Second level</a:t>
            </a:r>
          </a:p>
        </p:txBody>
      </p:sp>
      <p:sp>
        <p:nvSpPr>
          <p:cNvPr id="12" name="Content Placeholder 11"/>
          <p:cNvSpPr>
            <a:spLocks noGrp="1"/>
          </p:cNvSpPr>
          <p:nvPr>
            <p:ph sz="quarter" idx="14"/>
          </p:nvPr>
        </p:nvSpPr>
        <p:spPr>
          <a:xfrm>
            <a:off x="6100763" y="3895725"/>
            <a:ext cx="2448000" cy="2055600"/>
          </a:xfrm>
        </p:spPr>
        <p:txBody>
          <a:bodyPr/>
          <a:lstStyle/>
          <a:p>
            <a:pPr lvl="0"/>
            <a:r>
              <a:rPr lang="en-US" noProof="0"/>
              <a:t>Edit Master text styles</a:t>
            </a:r>
          </a:p>
          <a:p>
            <a:pPr lvl="1"/>
            <a:r>
              <a:rPr lang="en-US" noProof="0"/>
              <a:t>Second level</a:t>
            </a:r>
          </a:p>
        </p:txBody>
      </p:sp>
    </p:spTree>
    <p:extLst>
      <p:ext uri="{BB962C8B-B14F-4D97-AF65-F5344CB8AC3E}">
        <p14:creationId xmlns:p14="http://schemas.microsoft.com/office/powerpoint/2010/main" val="151106785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ntent with One Object to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608400" y="1522800"/>
            <a:ext cx="5187563" cy="4424400"/>
          </a:xfrm>
        </p:spPr>
        <p:txBody>
          <a:bodyPr/>
          <a:lstStyle/>
          <a:p>
            <a:pPr lvl="0"/>
            <a:r>
              <a:rPr lang="en-US" noProof="0"/>
              <a:t>Edit Master text styles</a:t>
            </a:r>
          </a:p>
          <a:p>
            <a:pPr lvl="1"/>
            <a:r>
              <a:rPr lang="en-US" noProof="0"/>
              <a:t>Second level</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6100763" y="1530350"/>
            <a:ext cx="2448000" cy="4424400"/>
          </a:xfrm>
        </p:spPr>
        <p:txBody>
          <a:bodyPr/>
          <a:lstStyle>
            <a:lvl1pPr>
              <a:spcBef>
                <a:spcPts val="600"/>
              </a:spcBef>
              <a:buClr>
                <a:schemeClr val="bg2"/>
              </a:buClr>
              <a:defRPr sz="1600"/>
            </a:lvl1pPr>
          </a:lstStyle>
          <a:p>
            <a:pPr lvl="0"/>
            <a:r>
              <a:rPr lang="en-US" noProof="0"/>
              <a:t>Edit Master text styles</a:t>
            </a:r>
          </a:p>
        </p:txBody>
      </p:sp>
    </p:spTree>
    <p:extLst>
      <p:ext uri="{BB962C8B-B14F-4D97-AF65-F5344CB8AC3E}">
        <p14:creationId xmlns:p14="http://schemas.microsoft.com/office/powerpoint/2010/main" val="270001770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a:xfrm>
            <a:off x="608400" y="608400"/>
            <a:ext cx="7938333" cy="372328"/>
          </a:xfrm>
        </p:spPr>
        <p:txBody>
          <a:bodyPr/>
          <a:lstStyle/>
          <a:p>
            <a:r>
              <a:rPr lang="en-US" noProof="0"/>
              <a:t>Click to edit Master title style</a:t>
            </a:r>
            <a:endParaRPr lang="en-GB" noProof="0" dirty="0"/>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4" name="Table Placeholder 13"/>
          <p:cNvSpPr>
            <a:spLocks noGrp="1"/>
          </p:cNvSpPr>
          <p:nvPr>
            <p:ph type="tbl" sz="quarter" idx="14"/>
          </p:nvPr>
        </p:nvSpPr>
        <p:spPr>
          <a:xfrm>
            <a:off x="611188" y="1916113"/>
            <a:ext cx="7956550" cy="4046537"/>
          </a:xfrm>
        </p:spPr>
        <p:txBody>
          <a:bodyPr/>
          <a:lstStyle/>
          <a:p>
            <a:r>
              <a:rPr lang="en-US" noProof="0" dirty="0"/>
              <a:t>Click icon to add table</a:t>
            </a:r>
            <a:endParaRPr lang="en-GB" noProof="0" dirty="0"/>
          </a:p>
        </p:txBody>
      </p:sp>
      <p:sp>
        <p:nvSpPr>
          <p:cNvPr id="16" name="Text Placeholder 15"/>
          <p:cNvSpPr>
            <a:spLocks noGrp="1"/>
          </p:cNvSpPr>
          <p:nvPr>
            <p:ph type="body" sz="quarter" idx="15"/>
          </p:nvPr>
        </p:nvSpPr>
        <p:spPr>
          <a:xfrm>
            <a:off x="611188" y="1530351"/>
            <a:ext cx="7956550" cy="314474"/>
          </a:xfrm>
        </p:spPr>
        <p:txBody>
          <a:bodyPr/>
          <a:lstStyle>
            <a:lvl1pPr marL="0" indent="0">
              <a:buNone/>
              <a:defRPr sz="1650" b="1">
                <a:solidFill>
                  <a:schemeClr val="bg2"/>
                </a:solidFill>
              </a:defRPr>
            </a:lvl1pPr>
          </a:lstStyle>
          <a:p>
            <a:pPr lvl="0"/>
            <a:r>
              <a:rPr lang="en-US" noProof="0"/>
              <a:t>Edit Master text styles</a:t>
            </a:r>
          </a:p>
        </p:txBody>
      </p:sp>
    </p:spTree>
    <p:extLst>
      <p:ext uri="{BB962C8B-B14F-4D97-AF65-F5344CB8AC3E}">
        <p14:creationId xmlns:p14="http://schemas.microsoft.com/office/powerpoint/2010/main" val="241054041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Full Width Object">
    <p:spTree>
      <p:nvGrpSpPr>
        <p:cNvPr id="1" name=""/>
        <p:cNvGrpSpPr/>
        <p:nvPr/>
      </p:nvGrpSpPr>
      <p:grpSpPr>
        <a:xfrm>
          <a:off x="0" y="0"/>
          <a:ext cx="0" cy="0"/>
          <a:chOff x="0" y="0"/>
          <a:chExt cx="0" cy="0"/>
        </a:xfrm>
      </p:grpSpPr>
      <p:sp>
        <p:nvSpPr>
          <p:cNvPr id="2" name="Title 1"/>
          <p:cNvSpPr>
            <a:spLocks noGrp="1"/>
          </p:cNvSpPr>
          <p:nvPr>
            <p:ph type="title"/>
          </p:nvPr>
        </p:nvSpPr>
        <p:spPr>
          <a:xfrm>
            <a:off x="608400" y="608400"/>
            <a:ext cx="7938333" cy="372328"/>
          </a:xfrm>
        </p:spPr>
        <p:txBody>
          <a:bodyPr/>
          <a:lstStyle/>
          <a:p>
            <a:r>
              <a:rPr lang="en-US" noProof="0"/>
              <a:t>Click to edit Master title style</a:t>
            </a:r>
            <a:endParaRPr lang="en-GB" noProof="0" dirty="0"/>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7" name="Content Placeholder 6"/>
          <p:cNvSpPr>
            <a:spLocks noGrp="1"/>
          </p:cNvSpPr>
          <p:nvPr>
            <p:ph sz="quarter" idx="14"/>
          </p:nvPr>
        </p:nvSpPr>
        <p:spPr>
          <a:xfrm>
            <a:off x="611188" y="1530350"/>
            <a:ext cx="7956550" cy="4432300"/>
          </a:xfrm>
        </p:spPr>
        <p:txBody>
          <a:bodyPr/>
          <a:lstStyle/>
          <a:p>
            <a:pPr lvl="0"/>
            <a:r>
              <a:rPr lang="en-US" noProof="0"/>
              <a:t>Edit Master text styles</a:t>
            </a:r>
          </a:p>
          <a:p>
            <a:pPr lvl="1"/>
            <a:r>
              <a:rPr lang="en-US" noProof="0"/>
              <a:t>Second level</a:t>
            </a:r>
          </a:p>
        </p:txBody>
      </p:sp>
    </p:spTree>
    <p:extLst>
      <p:ext uri="{BB962C8B-B14F-4D97-AF65-F5344CB8AC3E}">
        <p14:creationId xmlns:p14="http://schemas.microsoft.com/office/powerpoint/2010/main" val="336135327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Large Object to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608401" y="1522800"/>
            <a:ext cx="2439600" cy="4424400"/>
          </a:xfrm>
        </p:spPr>
        <p:txBody>
          <a:bodyPr/>
          <a:lstStyle>
            <a:lvl2pPr>
              <a:defRPr b="0"/>
            </a:lvl2pPr>
          </a:lstStyle>
          <a:p>
            <a:pPr lvl="0"/>
            <a:r>
              <a:rPr lang="en-US" noProof="0"/>
              <a:t>Edit Master text styles</a:t>
            </a:r>
          </a:p>
          <a:p>
            <a:pPr lvl="1"/>
            <a:r>
              <a:rPr lang="en-US" noProof="0"/>
              <a:t>Second level</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3348038" y="1530350"/>
            <a:ext cx="5200725" cy="4424400"/>
          </a:xfrm>
        </p:spPr>
        <p:txBody>
          <a:bodyPr/>
          <a:lstStyle/>
          <a:p>
            <a:pPr lvl="0"/>
            <a:r>
              <a:rPr lang="en-US" noProof="0"/>
              <a:t>Edit Master text styles</a:t>
            </a:r>
          </a:p>
          <a:p>
            <a:pPr lvl="1"/>
            <a:r>
              <a:rPr lang="en-US" noProof="0"/>
              <a:t>Second level</a:t>
            </a:r>
          </a:p>
        </p:txBody>
      </p:sp>
    </p:spTree>
    <p:extLst>
      <p:ext uri="{BB962C8B-B14F-4D97-AF65-F5344CB8AC3E}">
        <p14:creationId xmlns:p14="http://schemas.microsoft.com/office/powerpoint/2010/main" val="221495576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ntent and Qu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608400" y="1522800"/>
            <a:ext cx="5187563" cy="4424400"/>
          </a:xfrm>
        </p:spPr>
        <p:txBody>
          <a:bodyPr/>
          <a:lstStyle/>
          <a:p>
            <a:pPr lvl="0"/>
            <a:r>
              <a:rPr lang="en-US" noProof="0"/>
              <a:t>Edit Master text styles</a:t>
            </a:r>
          </a:p>
          <a:p>
            <a:pPr lvl="1"/>
            <a:r>
              <a:rPr lang="en-US" noProof="0"/>
              <a:t>Second level</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6100762" y="1530350"/>
            <a:ext cx="3043237" cy="4424400"/>
          </a:xfrm>
          <a:solidFill>
            <a:schemeClr val="accent1">
              <a:lumMod val="40000"/>
              <a:lumOff val="60000"/>
            </a:schemeClr>
          </a:solidFill>
        </p:spPr>
        <p:txBody>
          <a:bodyPr lIns="230400" tIns="230400" rIns="572400" bIns="230400"/>
          <a:lstStyle>
            <a:lvl1pPr marL="0" indent="0">
              <a:lnSpc>
                <a:spcPts val="2600"/>
              </a:lnSpc>
              <a:spcAft>
                <a:spcPts val="2600"/>
              </a:spcAft>
              <a:buNone/>
              <a:defRPr sz="2100" b="0">
                <a:solidFill>
                  <a:schemeClr val="bg2"/>
                </a:solidFill>
              </a:defRPr>
            </a:lvl1pPr>
            <a:lvl2pPr marL="0" indent="0">
              <a:lnSpc>
                <a:spcPts val="1400"/>
              </a:lnSpc>
              <a:spcAft>
                <a:spcPts val="0"/>
              </a:spcAft>
              <a:buNone/>
              <a:defRPr sz="1200" b="0">
                <a:solidFill>
                  <a:schemeClr val="tx2"/>
                </a:solidFill>
              </a:defRPr>
            </a:lvl2pPr>
            <a:lvl3pPr marL="0" indent="0">
              <a:lnSpc>
                <a:spcPts val="1400"/>
              </a:lnSpc>
              <a:spcAft>
                <a:spcPts val="0"/>
              </a:spcAft>
              <a:buNone/>
              <a:defRPr sz="1200"/>
            </a:lvl3pPr>
          </a:lstStyle>
          <a:p>
            <a:pPr lvl="0"/>
            <a:r>
              <a:rPr lang="en-US" noProof="0"/>
              <a:t>Edit Master text styles</a:t>
            </a:r>
          </a:p>
          <a:p>
            <a:pPr lvl="1"/>
            <a:r>
              <a:rPr lang="en-US" noProof="0"/>
              <a:t>Second level</a:t>
            </a:r>
          </a:p>
          <a:p>
            <a:pPr lvl="2"/>
            <a:r>
              <a:rPr lang="en-US" noProof="0"/>
              <a:t>Third level</a:t>
            </a:r>
          </a:p>
        </p:txBody>
      </p:sp>
    </p:spTree>
    <p:extLst>
      <p:ext uri="{BB962C8B-B14F-4D97-AF65-F5344CB8AC3E}">
        <p14:creationId xmlns:p14="http://schemas.microsoft.com/office/powerpoint/2010/main" val="119720776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and Pull Out Right">
    <p:spTree>
      <p:nvGrpSpPr>
        <p:cNvPr id="1" name=""/>
        <p:cNvGrpSpPr/>
        <p:nvPr/>
      </p:nvGrpSpPr>
      <p:grpSpPr>
        <a:xfrm>
          <a:off x="0" y="0"/>
          <a:ext cx="0" cy="0"/>
          <a:chOff x="0" y="0"/>
          <a:chExt cx="0" cy="0"/>
        </a:xfrm>
      </p:grpSpPr>
      <p:sp>
        <p:nvSpPr>
          <p:cNvPr id="2" name="Title 1"/>
          <p:cNvSpPr>
            <a:spLocks noGrp="1"/>
          </p:cNvSpPr>
          <p:nvPr>
            <p:ph type="title"/>
          </p:nvPr>
        </p:nvSpPr>
        <p:spPr>
          <a:xfrm>
            <a:off x="608400" y="608400"/>
            <a:ext cx="7938333" cy="444336"/>
          </a:xfrm>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608400" y="1522800"/>
            <a:ext cx="5492363" cy="4424400"/>
          </a:xfrm>
        </p:spPr>
        <p:txBody>
          <a:bodyPr/>
          <a:lstStyle/>
          <a:p>
            <a:pPr lvl="0"/>
            <a:r>
              <a:rPr lang="en-US" noProof="0"/>
              <a:t>Edit Master text styles</a:t>
            </a:r>
          </a:p>
          <a:p>
            <a:pPr lvl="1"/>
            <a:r>
              <a:rPr lang="en-US" noProof="0"/>
              <a:t>Second level</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6100762" y="1530350"/>
            <a:ext cx="3043237" cy="4424400"/>
          </a:xfrm>
          <a:solidFill>
            <a:schemeClr val="accent1">
              <a:lumMod val="40000"/>
              <a:lumOff val="60000"/>
            </a:schemeClr>
          </a:solidFill>
        </p:spPr>
        <p:txBody>
          <a:bodyPr lIns="230400" tIns="230400" rIns="572400" bIns="230400"/>
          <a:lstStyle>
            <a:lvl1pPr>
              <a:lnSpc>
                <a:spcPct val="100000"/>
              </a:lnSpc>
              <a:spcBef>
                <a:spcPts val="600"/>
              </a:spcBef>
              <a:spcAft>
                <a:spcPts val="0"/>
              </a:spcAft>
              <a:buClr>
                <a:schemeClr val="bg2"/>
              </a:buClr>
              <a:defRPr sz="1650" b="0">
                <a:solidFill>
                  <a:schemeClr val="bg2"/>
                </a:solidFill>
              </a:defRPr>
            </a:lvl1pPr>
            <a:lvl2pPr marL="285750" indent="-285750">
              <a:lnSpc>
                <a:spcPts val="2100"/>
              </a:lnSpc>
              <a:spcAft>
                <a:spcPts val="1050"/>
              </a:spcAft>
              <a:buClr>
                <a:schemeClr val="tx2"/>
              </a:buClr>
              <a:buFont typeface="Calibri" panose="020F0502020204030204" pitchFamily="34" charset="0"/>
              <a:buChar char="●"/>
              <a:defRPr sz="1650" b="0">
                <a:solidFill>
                  <a:schemeClr val="bg2"/>
                </a:solidFill>
              </a:defRPr>
            </a:lvl2pPr>
            <a:lvl3pPr marL="0" indent="0">
              <a:lnSpc>
                <a:spcPts val="1400"/>
              </a:lnSpc>
              <a:spcAft>
                <a:spcPts val="0"/>
              </a:spcAft>
              <a:buNone/>
              <a:defRPr sz="1200"/>
            </a:lvl3pPr>
          </a:lstStyle>
          <a:p>
            <a:pPr lvl="0"/>
            <a:r>
              <a:rPr lang="en-US" noProof="0"/>
              <a:t>Edit Master text styles</a:t>
            </a:r>
          </a:p>
        </p:txBody>
      </p:sp>
    </p:spTree>
    <p:extLst>
      <p:ext uri="{BB962C8B-B14F-4D97-AF65-F5344CB8AC3E}">
        <p14:creationId xmlns:p14="http://schemas.microsoft.com/office/powerpoint/2010/main" val="418844707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Date Placeholder 2"/>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4" name="Footer Placeholder 3"/>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5" name="Slide Number Placeholder 4"/>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Tree>
    <p:extLst>
      <p:ext uri="{BB962C8B-B14F-4D97-AF65-F5344CB8AC3E}">
        <p14:creationId xmlns:p14="http://schemas.microsoft.com/office/powerpoint/2010/main" val="1885554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3" name="Footer Placeholder 2"/>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4" name="Slide Number Placeholder 3"/>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Tree>
    <p:extLst>
      <p:ext uri="{BB962C8B-B14F-4D97-AF65-F5344CB8AC3E}">
        <p14:creationId xmlns:p14="http://schemas.microsoft.com/office/powerpoint/2010/main" val="253750324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Closing">
    <p:bg>
      <p:bgRef idx="1001">
        <a:schemeClr val="bg1"/>
      </p:bgRef>
    </p:bg>
    <p:spTree>
      <p:nvGrpSpPr>
        <p:cNvPr id="1" name=""/>
        <p:cNvGrpSpPr/>
        <p:nvPr/>
      </p:nvGrpSpPr>
      <p:grpSpPr>
        <a:xfrm>
          <a:off x="0" y="0"/>
          <a:ext cx="0" cy="0"/>
          <a:chOff x="0" y="0"/>
          <a:chExt cx="0" cy="0"/>
        </a:xfrm>
      </p:grpSpPr>
      <p:grpSp>
        <p:nvGrpSpPr>
          <p:cNvPr id="15" name="Group 14"/>
          <p:cNvGrpSpPr/>
          <p:nvPr userDrawn="1"/>
        </p:nvGrpSpPr>
        <p:grpSpPr>
          <a:xfrm>
            <a:off x="0" y="0"/>
            <a:ext cx="9144000" cy="6876256"/>
            <a:chOff x="0" y="0"/>
            <a:chExt cx="9144000" cy="6876256"/>
          </a:xfrm>
        </p:grpSpPr>
        <p:sp>
          <p:nvSpPr>
            <p:cNvPr id="16" name="Rectangle 15"/>
            <p:cNvSpPr/>
            <p:nvPr userDrawn="1"/>
          </p:nvSpPr>
          <p:spPr>
            <a:xfrm>
              <a:off x="0" y="0"/>
              <a:ext cx="9144000" cy="6858000"/>
            </a:xfrm>
            <a:prstGeom prst="rect">
              <a:avLst/>
            </a:prstGeom>
            <a:solidFill>
              <a:srgbClr val="576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pic>
          <p:nvPicPr>
            <p:cNvPr id="17" name="Picture 16" descr="chamonix grey.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pic>
          <p:nvPicPr>
            <p:cNvPr id="18" name="Picture 17" descr="WEB_CHAMONIX grey.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6876256" cy="6876256"/>
            </a:xfrm>
            <a:prstGeom prst="rect">
              <a:avLst/>
            </a:prstGeom>
          </p:spPr>
        </p:pic>
        <p:cxnSp>
          <p:nvCxnSpPr>
            <p:cNvPr id="19" name="Straight Connector 18"/>
            <p:cNvCxnSpPr/>
            <p:nvPr userDrawn="1"/>
          </p:nvCxnSpPr>
          <p:spPr>
            <a:xfrm>
              <a:off x="8863200" y="2534400"/>
              <a:ext cx="0" cy="2376264"/>
            </a:xfrm>
            <a:prstGeom prst="line">
              <a:avLst/>
            </a:prstGeom>
            <a:ln w="1905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12" name="Title 1"/>
          <p:cNvSpPr>
            <a:spLocks noGrp="1"/>
          </p:cNvSpPr>
          <p:nvPr>
            <p:ph type="ctrTitle"/>
          </p:nvPr>
        </p:nvSpPr>
        <p:spPr>
          <a:xfrm>
            <a:off x="4211961" y="2562522"/>
            <a:ext cx="4348806" cy="722511"/>
          </a:xfrm>
        </p:spPr>
        <p:txBody>
          <a:bodyPr anchor="b" anchorCtr="0"/>
          <a:lstStyle>
            <a:lvl1pPr algn="r">
              <a:lnSpc>
                <a:spcPts val="4400"/>
              </a:lnSpc>
              <a:defRPr sz="3600">
                <a:solidFill>
                  <a:schemeClr val="bg1"/>
                </a:solidFill>
              </a:defRPr>
            </a:lvl1pPr>
          </a:lstStyle>
          <a:p>
            <a:r>
              <a:rPr lang="en-US" noProof="0"/>
              <a:t>Click to edit Master title style</a:t>
            </a:r>
            <a:endParaRPr lang="en-GB" noProof="0" dirty="0"/>
          </a:p>
        </p:txBody>
      </p:sp>
      <p:sp>
        <p:nvSpPr>
          <p:cNvPr id="14" name="Text Placeholder 10"/>
          <p:cNvSpPr>
            <a:spLocks noGrp="1"/>
          </p:cNvSpPr>
          <p:nvPr>
            <p:ph type="body" sz="quarter" idx="13"/>
          </p:nvPr>
        </p:nvSpPr>
        <p:spPr>
          <a:xfrm>
            <a:off x="4212000" y="3895725"/>
            <a:ext cx="4349750" cy="541338"/>
          </a:xfrm>
        </p:spPr>
        <p:txBody>
          <a:bodyPr/>
          <a:lstStyle>
            <a:lvl1pPr marL="0" indent="0" algn="r">
              <a:lnSpc>
                <a:spcPts val="1800"/>
              </a:lnSpc>
              <a:spcAft>
                <a:spcPts val="0"/>
              </a:spcAft>
              <a:buNone/>
              <a:defRPr sz="1400" b="0">
                <a:solidFill>
                  <a:schemeClr val="bg2">
                    <a:lumMod val="40000"/>
                    <a:lumOff val="60000"/>
                  </a:schemeClr>
                </a:solidFill>
              </a:defRPr>
            </a:lvl1pPr>
          </a:lstStyle>
          <a:p>
            <a:pPr lvl="0"/>
            <a:r>
              <a:rPr lang="en-US" noProof="0"/>
              <a:t>Edit Master text styles</a:t>
            </a:r>
          </a:p>
        </p:txBody>
      </p:sp>
      <p:sp>
        <p:nvSpPr>
          <p:cNvPr id="21" name="Rectangle 20"/>
          <p:cNvSpPr/>
          <p:nvPr userDrawn="1"/>
        </p:nvSpPr>
        <p:spPr>
          <a:xfrm>
            <a:off x="1313788" y="5733256"/>
            <a:ext cx="4122308" cy="1061829"/>
          </a:xfrm>
          <a:prstGeom prst="rect">
            <a:avLst/>
          </a:prstGeom>
        </p:spPr>
        <p:txBody>
          <a:bodyPr wrap="square">
            <a:spAutoFit/>
          </a:bodyPr>
          <a:lstStyle/>
          <a:p>
            <a:r>
              <a:rPr lang="en-GB" sz="900" b="1" kern="600" dirty="0">
                <a:solidFill>
                  <a:srgbClr val="57626E">
                    <a:lumMod val="40000"/>
                    <a:lumOff val="60000"/>
                  </a:srgbClr>
                </a:solidFill>
              </a:rPr>
              <a:t>DISCLAIMER: This work may only be used within the context &amp; scope of work for which Steer Davies Gleave Economic Development was commissioned &amp; may not be relied upon in part or whole by any third party or be used for any other purpose. Any person choosing to use any part of this work without the express &amp; written permission of Steer Davies Gleave shall be deemed to confirm their agreement to indemnify Steer Davies Gleave for all loss or damage resulting therefrom. </a:t>
            </a:r>
          </a:p>
        </p:txBody>
      </p:sp>
    </p:spTree>
    <p:extLst>
      <p:ext uri="{BB962C8B-B14F-4D97-AF65-F5344CB8AC3E}">
        <p14:creationId xmlns:p14="http://schemas.microsoft.com/office/powerpoint/2010/main" val="818463023"/>
      </p:ext>
    </p:extLst>
  </p:cSld>
  <p:clrMapOvr>
    <a:overrideClrMapping bg1="lt1" tx1="dk1" bg2="lt2" tx2="dk2" accent1="accent1" accent2="accent2" accent3="accent3" accent4="accent4" accent5="accent5" accent6="accent6" hlink="hlink" folHlink="folHlink"/>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_Blatt 1">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2900">
                <a:latin typeface="Franklin Gothic Demi" pitchFamily="34" charset="0"/>
              </a:defRPr>
            </a:lvl1pPr>
          </a:lstStyle>
          <a:p>
            <a:r>
              <a:rPr lang="de-DE" dirty="0"/>
              <a:t>Titelmasterformat durch Klicken bearbeiten</a:t>
            </a:r>
            <a:br>
              <a:rPr lang="de-DE" dirty="0"/>
            </a:br>
            <a:endParaRPr lang="de-DE" dirty="0"/>
          </a:p>
        </p:txBody>
      </p:sp>
      <p:sp>
        <p:nvSpPr>
          <p:cNvPr id="5" name="Textplatzhalter 4"/>
          <p:cNvSpPr>
            <a:spLocks noGrp="1"/>
          </p:cNvSpPr>
          <p:nvPr>
            <p:ph type="body" sz="quarter" idx="10"/>
          </p:nvPr>
        </p:nvSpPr>
        <p:spPr>
          <a:xfrm>
            <a:off x="465138" y="1412875"/>
            <a:ext cx="8067675" cy="4176713"/>
          </a:xfrm>
        </p:spPr>
        <p:txBody>
          <a:bodyPr/>
          <a:lstStyle>
            <a:lvl1pPr>
              <a:lnSpc>
                <a:spcPct val="100000"/>
              </a:lnSpc>
              <a:spcAft>
                <a:spcPts val="600"/>
              </a:spcAft>
              <a:defRPr>
                <a:latin typeface="Franklin Gothic Book" pitchFamily="34" charset="0"/>
              </a:defRPr>
            </a:lvl1pPr>
            <a:lvl2pPr indent="-230400">
              <a:lnSpc>
                <a:spcPct val="100000"/>
              </a:lnSpc>
              <a:spcBef>
                <a:spcPts val="500"/>
              </a:spcBef>
              <a:spcAft>
                <a:spcPts val="600"/>
              </a:spcAft>
              <a:buFont typeface="Symbol" pitchFamily="18" charset="2"/>
              <a:buChar char="-"/>
              <a:defRPr>
                <a:latin typeface="Franklin Gothic Book" pitchFamily="34" charset="0"/>
              </a:defRPr>
            </a:lvl2pPr>
          </a:lstStyle>
          <a:p>
            <a:pPr lvl="0"/>
            <a:r>
              <a:rPr lang="en-US" dirty="0"/>
              <a:t>Edit Master text styles</a:t>
            </a:r>
          </a:p>
          <a:p>
            <a:pPr lvl="1"/>
            <a:r>
              <a:rPr lang="en-US" dirty="0"/>
              <a:t>Second level</a:t>
            </a:r>
          </a:p>
        </p:txBody>
      </p:sp>
      <p:pic>
        <p:nvPicPr>
          <p:cNvPr id="3" name="Picture 2"/>
          <p:cNvPicPr>
            <a:picLocks noChangeAspect="1"/>
          </p:cNvPicPr>
          <p:nvPr userDrawn="1"/>
        </p:nvPicPr>
        <p:blipFill>
          <a:blip r:embed="rId2"/>
          <a:stretch>
            <a:fillRect/>
          </a:stretch>
        </p:blipFill>
        <p:spPr>
          <a:xfrm>
            <a:off x="6583640" y="6093296"/>
            <a:ext cx="1932599" cy="481626"/>
          </a:xfrm>
          <a:prstGeom prst="rect">
            <a:avLst/>
          </a:prstGeom>
        </p:spPr>
      </p:pic>
    </p:spTree>
    <p:extLst>
      <p:ext uri="{BB962C8B-B14F-4D97-AF65-F5344CB8AC3E}">
        <p14:creationId xmlns:p14="http://schemas.microsoft.com/office/powerpoint/2010/main" val="32148850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Title Slide Light">
    <p:bg>
      <p:bgRef idx="1001">
        <a:schemeClr val="bg1"/>
      </p:bgRef>
    </p:bg>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9128"/>
            <a:ext cx="6876256" cy="6876256"/>
          </a:xfrm>
          <a:prstGeom prst="rect">
            <a:avLst/>
          </a:prstGeom>
        </p:spPr>
      </p:pic>
      <p:sp>
        <p:nvSpPr>
          <p:cNvPr id="12" name="Title 1"/>
          <p:cNvSpPr>
            <a:spLocks noGrp="1"/>
          </p:cNvSpPr>
          <p:nvPr>
            <p:ph type="ctrTitle"/>
          </p:nvPr>
        </p:nvSpPr>
        <p:spPr>
          <a:xfrm>
            <a:off x="4211961" y="2562522"/>
            <a:ext cx="4348806" cy="722511"/>
          </a:xfrm>
        </p:spPr>
        <p:txBody>
          <a:bodyPr anchor="b" anchorCtr="0"/>
          <a:lstStyle>
            <a:lvl1pPr algn="r">
              <a:defRPr>
                <a:solidFill>
                  <a:schemeClr val="bg2"/>
                </a:solidFill>
              </a:defRPr>
            </a:lvl1pPr>
          </a:lstStyle>
          <a:p>
            <a:r>
              <a:rPr lang="en-US" noProof="0"/>
              <a:t>Click to edit Master title style</a:t>
            </a:r>
            <a:endParaRPr lang="en-GB" noProof="0" dirty="0"/>
          </a:p>
        </p:txBody>
      </p:sp>
      <p:sp>
        <p:nvSpPr>
          <p:cNvPr id="13" name="Subtitle 2"/>
          <p:cNvSpPr>
            <a:spLocks noGrp="1"/>
          </p:cNvSpPr>
          <p:nvPr>
            <p:ph type="subTitle" idx="1"/>
          </p:nvPr>
        </p:nvSpPr>
        <p:spPr>
          <a:xfrm>
            <a:off x="4211960" y="3345433"/>
            <a:ext cx="4348180" cy="731639"/>
          </a:xfrm>
        </p:spPr>
        <p:txBody>
          <a:bodyPr/>
          <a:lstStyle>
            <a:lvl1pPr marL="0" indent="0" algn="r">
              <a:buNone/>
              <a:defRPr sz="2100" b="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endParaRPr lang="en-GB" noProof="0" dirty="0"/>
          </a:p>
        </p:txBody>
      </p:sp>
      <p:sp>
        <p:nvSpPr>
          <p:cNvPr id="14" name="Text Placeholder 10"/>
          <p:cNvSpPr>
            <a:spLocks noGrp="1"/>
          </p:cNvSpPr>
          <p:nvPr>
            <p:ph type="body" sz="quarter" idx="13" hasCustomPrompt="1"/>
          </p:nvPr>
        </p:nvSpPr>
        <p:spPr>
          <a:xfrm>
            <a:off x="4211638" y="4221088"/>
            <a:ext cx="4349750" cy="288032"/>
          </a:xfrm>
        </p:spPr>
        <p:txBody>
          <a:bodyPr/>
          <a:lstStyle>
            <a:lvl1pPr marL="0" indent="0" algn="r">
              <a:lnSpc>
                <a:spcPts val="1800"/>
              </a:lnSpc>
              <a:spcAft>
                <a:spcPts val="0"/>
              </a:spcAft>
              <a:buNone/>
              <a:defRPr sz="1400" b="0">
                <a:solidFill>
                  <a:schemeClr val="bg2"/>
                </a:solidFill>
              </a:defRPr>
            </a:lvl1pPr>
          </a:lstStyle>
          <a:p>
            <a:pPr lvl="0"/>
            <a:r>
              <a:rPr lang="en-GB" noProof="0" dirty="0"/>
              <a:t>Click to enter client name</a:t>
            </a:r>
          </a:p>
        </p:txBody>
      </p:sp>
      <p:pic>
        <p:nvPicPr>
          <p:cNvPr id="18" name="Picture 17" descr="grey gradient.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6876256" cy="6876256"/>
          </a:xfrm>
          <a:prstGeom prst="rect">
            <a:avLst/>
          </a:prstGeom>
        </p:spPr>
      </p:pic>
      <p:cxnSp>
        <p:nvCxnSpPr>
          <p:cNvPr id="19" name="Straight Connector 18"/>
          <p:cNvCxnSpPr/>
          <p:nvPr userDrawn="1"/>
        </p:nvCxnSpPr>
        <p:spPr>
          <a:xfrm>
            <a:off x="8863200" y="2534400"/>
            <a:ext cx="0" cy="2376264"/>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userDrawn="1">
            <p:ph type="dt" sz="half" idx="14"/>
          </p:nvPr>
        </p:nvSpPr>
        <p:spPr>
          <a:xfrm>
            <a:off x="4211960" y="4509120"/>
            <a:ext cx="4349428" cy="365125"/>
          </a:xfrm>
        </p:spPr>
        <p:txBody>
          <a:bodyPr/>
          <a:lstStyle>
            <a:lvl1pPr>
              <a:defRPr sz="1400"/>
            </a:lvl1pPr>
          </a:lstStyle>
          <a:p>
            <a:r>
              <a:rPr lang="en-US" dirty="0">
                <a:solidFill>
                  <a:srgbClr val="57626E"/>
                </a:solidFill>
              </a:rPr>
              <a:t>8 March 2017</a:t>
            </a:r>
          </a:p>
        </p:txBody>
      </p:sp>
      <p:pic>
        <p:nvPicPr>
          <p:cNvPr id="15" name="Picture 14"/>
          <p:cNvPicPr/>
          <p:nvPr userDrawn="1"/>
        </p:nvPicPr>
        <p:blipFill rotWithShape="1">
          <a:blip r:embed="rId4" cstate="print">
            <a:extLst>
              <a:ext uri="{28A0092B-C50C-407E-A947-70E740481C1C}">
                <a14:useLocalDpi xmlns:a14="http://schemas.microsoft.com/office/drawing/2010/main" val="0"/>
              </a:ext>
            </a:extLst>
          </a:blip>
          <a:srcRect l="14575" t="32203" r="14411" b="32121"/>
          <a:stretch/>
        </p:blipFill>
        <p:spPr bwMode="auto">
          <a:xfrm>
            <a:off x="7259660" y="1004239"/>
            <a:ext cx="1300480" cy="29908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2574927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Title Slide Dark">
    <p:bg>
      <p:bgRef idx="1001">
        <a:schemeClr val="bg2"/>
      </p:bgRef>
    </p:bg>
    <p:spTree>
      <p:nvGrpSpPr>
        <p:cNvPr id="1" name=""/>
        <p:cNvGrpSpPr/>
        <p:nvPr/>
      </p:nvGrpSpPr>
      <p:grpSpPr>
        <a:xfrm>
          <a:off x="0" y="0"/>
          <a:ext cx="0" cy="0"/>
          <a:chOff x="0" y="0"/>
          <a:chExt cx="0" cy="0"/>
        </a:xfrm>
      </p:grpSpPr>
      <p:grpSp>
        <p:nvGrpSpPr>
          <p:cNvPr id="19" name="Group 18"/>
          <p:cNvGrpSpPr/>
          <p:nvPr userDrawn="1"/>
        </p:nvGrpSpPr>
        <p:grpSpPr>
          <a:xfrm>
            <a:off x="0" y="0"/>
            <a:ext cx="9144000" cy="6876256"/>
            <a:chOff x="0" y="0"/>
            <a:chExt cx="9144000" cy="6876256"/>
          </a:xfrm>
        </p:grpSpPr>
        <p:sp>
          <p:nvSpPr>
            <p:cNvPr id="20" name="Rectangle 19"/>
            <p:cNvSpPr/>
            <p:nvPr userDrawn="1"/>
          </p:nvSpPr>
          <p:spPr>
            <a:xfrm>
              <a:off x="0" y="0"/>
              <a:ext cx="9144000" cy="6858000"/>
            </a:xfrm>
            <a:prstGeom prst="rect">
              <a:avLst/>
            </a:prstGeom>
            <a:solidFill>
              <a:srgbClr val="576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pic>
          <p:nvPicPr>
            <p:cNvPr id="21" name="Picture 20" descr="chamonix grey.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pic>
          <p:nvPicPr>
            <p:cNvPr id="22" name="Picture 21" descr="WEB_CHAMONIX grey.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6876256" cy="6876256"/>
            </a:xfrm>
            <a:prstGeom prst="rect">
              <a:avLst/>
            </a:prstGeom>
          </p:spPr>
        </p:pic>
        <p:cxnSp>
          <p:nvCxnSpPr>
            <p:cNvPr id="23" name="Straight Connector 22"/>
            <p:cNvCxnSpPr/>
            <p:nvPr userDrawn="1"/>
          </p:nvCxnSpPr>
          <p:spPr>
            <a:xfrm>
              <a:off x="8863200" y="2534400"/>
              <a:ext cx="0" cy="2376264"/>
            </a:xfrm>
            <a:prstGeom prst="line">
              <a:avLst/>
            </a:prstGeom>
            <a:ln w="1905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12" name="Title 1"/>
          <p:cNvSpPr>
            <a:spLocks noGrp="1"/>
          </p:cNvSpPr>
          <p:nvPr>
            <p:ph type="ctrTitle"/>
          </p:nvPr>
        </p:nvSpPr>
        <p:spPr>
          <a:xfrm>
            <a:off x="4211961" y="2562522"/>
            <a:ext cx="4348806" cy="722511"/>
          </a:xfrm>
        </p:spPr>
        <p:txBody>
          <a:bodyPr anchor="b" anchorCtr="0"/>
          <a:lstStyle>
            <a:lvl1pPr algn="r">
              <a:defRPr>
                <a:solidFill>
                  <a:schemeClr val="bg2">
                    <a:lumMod val="40000"/>
                    <a:lumOff val="60000"/>
                  </a:schemeClr>
                </a:solidFill>
              </a:defRPr>
            </a:lvl1pPr>
          </a:lstStyle>
          <a:p>
            <a:r>
              <a:rPr lang="en-US" noProof="0"/>
              <a:t>Click to edit Master title style</a:t>
            </a:r>
            <a:endParaRPr lang="en-GB" noProof="0" dirty="0"/>
          </a:p>
        </p:txBody>
      </p:sp>
      <p:sp>
        <p:nvSpPr>
          <p:cNvPr id="13" name="Subtitle 2"/>
          <p:cNvSpPr>
            <a:spLocks noGrp="1"/>
          </p:cNvSpPr>
          <p:nvPr>
            <p:ph type="subTitle" idx="1"/>
          </p:nvPr>
        </p:nvSpPr>
        <p:spPr>
          <a:xfrm>
            <a:off x="4211960" y="3345433"/>
            <a:ext cx="4348180" cy="731639"/>
          </a:xfrm>
        </p:spPr>
        <p:txBody>
          <a:bodyPr/>
          <a:lstStyle>
            <a:lvl1pPr marL="0" indent="0" algn="r">
              <a:buNone/>
              <a:defRPr sz="21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endParaRPr lang="en-GB" noProof="0" dirty="0"/>
          </a:p>
        </p:txBody>
      </p:sp>
      <p:sp>
        <p:nvSpPr>
          <p:cNvPr id="14" name="Text Placeholder 10"/>
          <p:cNvSpPr>
            <a:spLocks noGrp="1"/>
          </p:cNvSpPr>
          <p:nvPr>
            <p:ph type="body" sz="quarter" idx="13" hasCustomPrompt="1"/>
          </p:nvPr>
        </p:nvSpPr>
        <p:spPr>
          <a:xfrm>
            <a:off x="4211638" y="4221088"/>
            <a:ext cx="4349750" cy="288032"/>
          </a:xfrm>
        </p:spPr>
        <p:txBody>
          <a:bodyPr/>
          <a:lstStyle>
            <a:lvl1pPr marL="0" indent="0" algn="r">
              <a:lnSpc>
                <a:spcPts val="1800"/>
              </a:lnSpc>
              <a:spcAft>
                <a:spcPts val="0"/>
              </a:spcAft>
              <a:buNone/>
              <a:defRPr sz="1400" b="0">
                <a:solidFill>
                  <a:schemeClr val="bg2">
                    <a:lumMod val="40000"/>
                    <a:lumOff val="60000"/>
                  </a:schemeClr>
                </a:solidFill>
              </a:defRPr>
            </a:lvl1pPr>
          </a:lstStyle>
          <a:p>
            <a:pPr lvl="0"/>
            <a:r>
              <a:rPr lang="en-GB" noProof="0" dirty="0"/>
              <a:t>Click to enter client name</a:t>
            </a:r>
          </a:p>
        </p:txBody>
      </p:sp>
      <p:cxnSp>
        <p:nvCxnSpPr>
          <p:cNvPr id="30" name="Straight Connector 29"/>
          <p:cNvCxnSpPr/>
          <p:nvPr userDrawn="1"/>
        </p:nvCxnSpPr>
        <p:spPr>
          <a:xfrm>
            <a:off x="8863200" y="2534400"/>
            <a:ext cx="0" cy="2376264"/>
          </a:xfrm>
          <a:prstGeom prst="line">
            <a:avLst/>
          </a:prstGeom>
          <a:ln w="1905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4"/>
          </p:nvPr>
        </p:nvSpPr>
        <p:spPr>
          <a:xfrm>
            <a:off x="7452594" y="4509120"/>
            <a:ext cx="1115144" cy="288000"/>
          </a:xfrm>
        </p:spPr>
        <p:txBody>
          <a:bodyPr/>
          <a:lstStyle>
            <a:lvl1pPr>
              <a:defRPr sz="1400">
                <a:solidFill>
                  <a:schemeClr val="bg2">
                    <a:lumMod val="40000"/>
                    <a:lumOff val="60000"/>
                  </a:schemeClr>
                </a:solidFill>
              </a:defRPr>
            </a:lvl1pPr>
          </a:lstStyle>
          <a:p>
            <a:r>
              <a:rPr lang="en-US" dirty="0">
                <a:solidFill>
                  <a:srgbClr val="57626E">
                    <a:lumMod val="40000"/>
                    <a:lumOff val="60000"/>
                  </a:srgbClr>
                </a:solidFill>
              </a:rPr>
              <a:t>8 March 2017</a:t>
            </a:r>
            <a:endParaRPr lang="en-GB" dirty="0">
              <a:solidFill>
                <a:srgbClr val="57626E">
                  <a:lumMod val="40000"/>
                  <a:lumOff val="60000"/>
                </a:srgbClr>
              </a:solidFill>
            </a:endParaRPr>
          </a:p>
        </p:txBody>
      </p:sp>
    </p:spTree>
    <p:extLst>
      <p:ext uri="{BB962C8B-B14F-4D97-AF65-F5344CB8AC3E}">
        <p14:creationId xmlns:p14="http://schemas.microsoft.com/office/powerpoint/2010/main" val="779243618"/>
      </p:ext>
    </p:extLst>
  </p:cSld>
  <p:clrMapOvr>
    <a:overrideClrMapping bg1="lt1" tx1="dk1" bg2="lt2" tx2="dk2" accent1="accent1" accent2="accent2" accent3="accent3" accent4="accent4" accent5="accent5" accent6="accent6" hlink="hlink" folHlink="folHlink"/>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608399" y="1522800"/>
            <a:ext cx="7938333" cy="4424400"/>
          </a:xfrm>
        </p:spPr>
        <p:txBody>
          <a:bodyPr/>
          <a:lstStyle/>
          <a:p>
            <a:pPr lvl="0"/>
            <a:r>
              <a:rPr lang="en-US" noProof="0"/>
              <a:t>Edit Master text styles</a:t>
            </a:r>
          </a:p>
          <a:p>
            <a:pPr lvl="1"/>
            <a:r>
              <a:rPr lang="en-US" noProof="0"/>
              <a:t>Second level</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skills &amp; training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Tree>
    <p:extLst>
      <p:ext uri="{BB962C8B-B14F-4D97-AF65-F5344CB8AC3E}">
        <p14:creationId xmlns:p14="http://schemas.microsoft.com/office/powerpoint/2010/main" val="420786892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ontent with Two Objects to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608400" y="1522800"/>
            <a:ext cx="5187563" cy="4424400"/>
          </a:xfrm>
        </p:spPr>
        <p:txBody>
          <a:bodyPr/>
          <a:lstStyle/>
          <a:p>
            <a:pPr lvl="0"/>
            <a:r>
              <a:rPr lang="en-US" noProof="0"/>
              <a:t>Edit Master text styles</a:t>
            </a:r>
          </a:p>
          <a:p>
            <a:pPr lvl="1"/>
            <a:r>
              <a:rPr lang="en-US" noProof="0"/>
              <a:t>Second level</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skills &amp; training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6100763" y="1530350"/>
            <a:ext cx="2448000" cy="2054225"/>
          </a:xfrm>
        </p:spPr>
        <p:txBody>
          <a:bodyPr/>
          <a:lstStyle/>
          <a:p>
            <a:pPr lvl="0"/>
            <a:r>
              <a:rPr lang="en-US" noProof="0"/>
              <a:t>Edit Master text styles</a:t>
            </a:r>
          </a:p>
          <a:p>
            <a:pPr lvl="1"/>
            <a:r>
              <a:rPr lang="en-US" noProof="0"/>
              <a:t>Second level</a:t>
            </a:r>
          </a:p>
        </p:txBody>
      </p:sp>
      <p:sp>
        <p:nvSpPr>
          <p:cNvPr id="12" name="Content Placeholder 11"/>
          <p:cNvSpPr>
            <a:spLocks noGrp="1"/>
          </p:cNvSpPr>
          <p:nvPr>
            <p:ph sz="quarter" idx="14"/>
          </p:nvPr>
        </p:nvSpPr>
        <p:spPr>
          <a:xfrm>
            <a:off x="6100763" y="3895725"/>
            <a:ext cx="2448000" cy="2055600"/>
          </a:xfrm>
        </p:spPr>
        <p:txBody>
          <a:bodyPr/>
          <a:lstStyle/>
          <a:p>
            <a:pPr lvl="0"/>
            <a:r>
              <a:rPr lang="en-US" noProof="0"/>
              <a:t>Edit Master text styles</a:t>
            </a:r>
          </a:p>
          <a:p>
            <a:pPr lvl="1"/>
            <a:r>
              <a:rPr lang="en-US" noProof="0"/>
              <a:t>Second level</a:t>
            </a:r>
          </a:p>
        </p:txBody>
      </p:sp>
    </p:spTree>
    <p:extLst>
      <p:ext uri="{BB962C8B-B14F-4D97-AF65-F5344CB8AC3E}">
        <p14:creationId xmlns:p14="http://schemas.microsoft.com/office/powerpoint/2010/main" val="209908355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ontent with One Object to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608400" y="1522800"/>
            <a:ext cx="5187563" cy="4424400"/>
          </a:xfrm>
        </p:spPr>
        <p:txBody>
          <a:bodyPr/>
          <a:lstStyle/>
          <a:p>
            <a:pPr lvl="0"/>
            <a:r>
              <a:rPr lang="en-US" noProof="0"/>
              <a:t>Edit Master text styles</a:t>
            </a:r>
          </a:p>
          <a:p>
            <a:pPr lvl="1"/>
            <a:r>
              <a:rPr lang="en-US" noProof="0"/>
              <a:t>Second level</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skills &amp; training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6100763" y="1530350"/>
            <a:ext cx="2448000" cy="4424400"/>
          </a:xfrm>
        </p:spPr>
        <p:txBody>
          <a:bodyPr/>
          <a:lstStyle>
            <a:lvl1pPr>
              <a:spcBef>
                <a:spcPts val="600"/>
              </a:spcBef>
              <a:buClr>
                <a:schemeClr val="bg2"/>
              </a:buClr>
              <a:defRPr sz="1600"/>
            </a:lvl1pPr>
          </a:lstStyle>
          <a:p>
            <a:pPr lvl="0"/>
            <a:r>
              <a:rPr lang="en-US" noProof="0"/>
              <a:t>Edit Master text styles</a:t>
            </a:r>
          </a:p>
        </p:txBody>
      </p:sp>
    </p:spTree>
    <p:extLst>
      <p:ext uri="{BB962C8B-B14F-4D97-AF65-F5344CB8AC3E}">
        <p14:creationId xmlns:p14="http://schemas.microsoft.com/office/powerpoint/2010/main" val="401767066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a:xfrm>
            <a:off x="608400" y="608400"/>
            <a:ext cx="7938333" cy="372328"/>
          </a:xfrm>
        </p:spPr>
        <p:txBody>
          <a:bodyPr/>
          <a:lstStyle/>
          <a:p>
            <a:r>
              <a:rPr lang="en-US" noProof="0"/>
              <a:t>Click to edit Master title style</a:t>
            </a:r>
            <a:endParaRPr lang="en-GB" noProof="0" dirty="0"/>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skills &amp; training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4" name="Table Placeholder 13"/>
          <p:cNvSpPr>
            <a:spLocks noGrp="1"/>
          </p:cNvSpPr>
          <p:nvPr>
            <p:ph type="tbl" sz="quarter" idx="14"/>
          </p:nvPr>
        </p:nvSpPr>
        <p:spPr>
          <a:xfrm>
            <a:off x="611188" y="1916113"/>
            <a:ext cx="7956550" cy="4046537"/>
          </a:xfrm>
        </p:spPr>
        <p:txBody>
          <a:bodyPr/>
          <a:lstStyle/>
          <a:p>
            <a:r>
              <a:rPr lang="en-US" noProof="0" dirty="0"/>
              <a:t>Click icon to add table</a:t>
            </a:r>
            <a:endParaRPr lang="en-GB" noProof="0" dirty="0"/>
          </a:p>
        </p:txBody>
      </p:sp>
      <p:sp>
        <p:nvSpPr>
          <p:cNvPr id="16" name="Text Placeholder 15"/>
          <p:cNvSpPr>
            <a:spLocks noGrp="1"/>
          </p:cNvSpPr>
          <p:nvPr>
            <p:ph type="body" sz="quarter" idx="15"/>
          </p:nvPr>
        </p:nvSpPr>
        <p:spPr>
          <a:xfrm>
            <a:off x="611188" y="1530351"/>
            <a:ext cx="7956550" cy="314474"/>
          </a:xfrm>
        </p:spPr>
        <p:txBody>
          <a:bodyPr/>
          <a:lstStyle>
            <a:lvl1pPr marL="0" indent="0">
              <a:buNone/>
              <a:defRPr sz="1650" b="1">
                <a:solidFill>
                  <a:schemeClr val="bg2"/>
                </a:solidFill>
              </a:defRPr>
            </a:lvl1pPr>
          </a:lstStyle>
          <a:p>
            <a:pPr lvl="0"/>
            <a:r>
              <a:rPr lang="en-US" noProof="0"/>
              <a:t>Edit Master text styles</a:t>
            </a:r>
          </a:p>
        </p:txBody>
      </p:sp>
    </p:spTree>
    <p:extLst>
      <p:ext uri="{BB962C8B-B14F-4D97-AF65-F5344CB8AC3E}">
        <p14:creationId xmlns:p14="http://schemas.microsoft.com/office/powerpoint/2010/main" val="345228274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Full Width Object">
    <p:spTree>
      <p:nvGrpSpPr>
        <p:cNvPr id="1" name=""/>
        <p:cNvGrpSpPr/>
        <p:nvPr/>
      </p:nvGrpSpPr>
      <p:grpSpPr>
        <a:xfrm>
          <a:off x="0" y="0"/>
          <a:ext cx="0" cy="0"/>
          <a:chOff x="0" y="0"/>
          <a:chExt cx="0" cy="0"/>
        </a:xfrm>
      </p:grpSpPr>
      <p:sp>
        <p:nvSpPr>
          <p:cNvPr id="2" name="Title 1"/>
          <p:cNvSpPr>
            <a:spLocks noGrp="1"/>
          </p:cNvSpPr>
          <p:nvPr>
            <p:ph type="title"/>
          </p:nvPr>
        </p:nvSpPr>
        <p:spPr>
          <a:xfrm>
            <a:off x="608400" y="608400"/>
            <a:ext cx="7938333" cy="372328"/>
          </a:xfrm>
        </p:spPr>
        <p:txBody>
          <a:bodyPr/>
          <a:lstStyle/>
          <a:p>
            <a:r>
              <a:rPr lang="en-US" noProof="0"/>
              <a:t>Click to edit Master title style</a:t>
            </a:r>
            <a:endParaRPr lang="en-GB" noProof="0" dirty="0"/>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skills &amp; training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7" name="Content Placeholder 6"/>
          <p:cNvSpPr>
            <a:spLocks noGrp="1"/>
          </p:cNvSpPr>
          <p:nvPr>
            <p:ph sz="quarter" idx="14"/>
          </p:nvPr>
        </p:nvSpPr>
        <p:spPr>
          <a:xfrm>
            <a:off x="611188" y="1530350"/>
            <a:ext cx="7956550" cy="4432300"/>
          </a:xfrm>
        </p:spPr>
        <p:txBody>
          <a:bodyPr/>
          <a:lstStyle/>
          <a:p>
            <a:pPr lvl="0"/>
            <a:r>
              <a:rPr lang="en-US" noProof="0"/>
              <a:t>Edit Master text styles</a:t>
            </a:r>
          </a:p>
          <a:p>
            <a:pPr lvl="1"/>
            <a:r>
              <a:rPr lang="en-US" noProof="0"/>
              <a:t>Second level</a:t>
            </a:r>
          </a:p>
        </p:txBody>
      </p:sp>
    </p:spTree>
    <p:extLst>
      <p:ext uri="{BB962C8B-B14F-4D97-AF65-F5344CB8AC3E}">
        <p14:creationId xmlns:p14="http://schemas.microsoft.com/office/powerpoint/2010/main" val="79363741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Large Object to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608401" y="1522800"/>
            <a:ext cx="2439600" cy="4424400"/>
          </a:xfrm>
        </p:spPr>
        <p:txBody>
          <a:bodyPr/>
          <a:lstStyle>
            <a:lvl2pPr>
              <a:defRPr b="0"/>
            </a:lvl2pPr>
          </a:lstStyle>
          <a:p>
            <a:pPr lvl="0"/>
            <a:r>
              <a:rPr lang="en-US" noProof="0"/>
              <a:t>Edit Master text styles</a:t>
            </a:r>
          </a:p>
          <a:p>
            <a:pPr lvl="1"/>
            <a:r>
              <a:rPr lang="en-US" noProof="0"/>
              <a:t>Second level</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skills &amp; training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3348038" y="1530350"/>
            <a:ext cx="5200725" cy="4424400"/>
          </a:xfrm>
        </p:spPr>
        <p:txBody>
          <a:bodyPr/>
          <a:lstStyle/>
          <a:p>
            <a:pPr lvl="0"/>
            <a:r>
              <a:rPr lang="en-US" noProof="0"/>
              <a:t>Edit Master text styles</a:t>
            </a:r>
          </a:p>
          <a:p>
            <a:pPr lvl="1"/>
            <a:r>
              <a:rPr lang="en-US" noProof="0"/>
              <a:t>Second level</a:t>
            </a:r>
          </a:p>
        </p:txBody>
      </p:sp>
    </p:spTree>
    <p:extLst>
      <p:ext uri="{BB962C8B-B14F-4D97-AF65-F5344CB8AC3E}">
        <p14:creationId xmlns:p14="http://schemas.microsoft.com/office/powerpoint/2010/main" val="358308126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ontent and Qu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608400" y="1522800"/>
            <a:ext cx="5187563" cy="4424400"/>
          </a:xfrm>
        </p:spPr>
        <p:txBody>
          <a:bodyPr/>
          <a:lstStyle/>
          <a:p>
            <a:pPr lvl="0"/>
            <a:r>
              <a:rPr lang="en-US" noProof="0"/>
              <a:t>Edit Master text styles</a:t>
            </a:r>
          </a:p>
          <a:p>
            <a:pPr lvl="1"/>
            <a:r>
              <a:rPr lang="en-US" noProof="0"/>
              <a:t>Second level</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skills &amp; training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6100762" y="1530350"/>
            <a:ext cx="3043237" cy="4424400"/>
          </a:xfrm>
          <a:solidFill>
            <a:schemeClr val="accent1">
              <a:lumMod val="40000"/>
              <a:lumOff val="60000"/>
            </a:schemeClr>
          </a:solidFill>
        </p:spPr>
        <p:txBody>
          <a:bodyPr lIns="230400" tIns="230400" rIns="572400" bIns="230400"/>
          <a:lstStyle>
            <a:lvl1pPr marL="0" indent="0">
              <a:lnSpc>
                <a:spcPts val="2600"/>
              </a:lnSpc>
              <a:spcAft>
                <a:spcPts val="2600"/>
              </a:spcAft>
              <a:buNone/>
              <a:defRPr sz="2100" b="0">
                <a:solidFill>
                  <a:schemeClr val="bg2"/>
                </a:solidFill>
              </a:defRPr>
            </a:lvl1pPr>
            <a:lvl2pPr marL="0" indent="0">
              <a:lnSpc>
                <a:spcPts val="1400"/>
              </a:lnSpc>
              <a:spcAft>
                <a:spcPts val="0"/>
              </a:spcAft>
              <a:buNone/>
              <a:defRPr sz="1200" b="0">
                <a:solidFill>
                  <a:schemeClr val="tx2"/>
                </a:solidFill>
              </a:defRPr>
            </a:lvl2pPr>
            <a:lvl3pPr marL="0" indent="0">
              <a:lnSpc>
                <a:spcPts val="1400"/>
              </a:lnSpc>
              <a:spcAft>
                <a:spcPts val="0"/>
              </a:spcAft>
              <a:buNone/>
              <a:defRPr sz="1200"/>
            </a:lvl3pPr>
          </a:lstStyle>
          <a:p>
            <a:pPr lvl="0"/>
            <a:r>
              <a:rPr lang="en-US" noProof="0"/>
              <a:t>Edit Master text styles</a:t>
            </a:r>
          </a:p>
          <a:p>
            <a:pPr lvl="1"/>
            <a:r>
              <a:rPr lang="en-US" noProof="0"/>
              <a:t>Second level</a:t>
            </a:r>
          </a:p>
          <a:p>
            <a:pPr lvl="2"/>
            <a:r>
              <a:rPr lang="en-US" noProof="0"/>
              <a:t>Third level</a:t>
            </a:r>
          </a:p>
        </p:txBody>
      </p:sp>
    </p:spTree>
    <p:extLst>
      <p:ext uri="{BB962C8B-B14F-4D97-AF65-F5344CB8AC3E}">
        <p14:creationId xmlns:p14="http://schemas.microsoft.com/office/powerpoint/2010/main" val="362307848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ontent and Pull Out Right">
    <p:spTree>
      <p:nvGrpSpPr>
        <p:cNvPr id="1" name=""/>
        <p:cNvGrpSpPr/>
        <p:nvPr/>
      </p:nvGrpSpPr>
      <p:grpSpPr>
        <a:xfrm>
          <a:off x="0" y="0"/>
          <a:ext cx="0" cy="0"/>
          <a:chOff x="0" y="0"/>
          <a:chExt cx="0" cy="0"/>
        </a:xfrm>
      </p:grpSpPr>
      <p:sp>
        <p:nvSpPr>
          <p:cNvPr id="2" name="Title 1"/>
          <p:cNvSpPr>
            <a:spLocks noGrp="1"/>
          </p:cNvSpPr>
          <p:nvPr>
            <p:ph type="title"/>
          </p:nvPr>
        </p:nvSpPr>
        <p:spPr>
          <a:xfrm>
            <a:off x="608400" y="608400"/>
            <a:ext cx="7938333" cy="444336"/>
          </a:xfrm>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608400" y="1522800"/>
            <a:ext cx="5492363" cy="4424400"/>
          </a:xfrm>
        </p:spPr>
        <p:txBody>
          <a:bodyPr/>
          <a:lstStyle/>
          <a:p>
            <a:pPr lvl="0"/>
            <a:r>
              <a:rPr lang="en-US" noProof="0"/>
              <a:t>Edit Master text styles</a:t>
            </a:r>
          </a:p>
          <a:p>
            <a:pPr lvl="1"/>
            <a:r>
              <a:rPr lang="en-US" noProof="0"/>
              <a:t>Second level</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skills &amp; training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6100762" y="1530350"/>
            <a:ext cx="3043237" cy="4424400"/>
          </a:xfrm>
          <a:solidFill>
            <a:schemeClr val="accent1">
              <a:lumMod val="40000"/>
              <a:lumOff val="60000"/>
            </a:schemeClr>
          </a:solidFill>
        </p:spPr>
        <p:txBody>
          <a:bodyPr lIns="230400" tIns="230400" rIns="572400" bIns="230400"/>
          <a:lstStyle>
            <a:lvl1pPr>
              <a:lnSpc>
                <a:spcPct val="100000"/>
              </a:lnSpc>
              <a:spcBef>
                <a:spcPts val="600"/>
              </a:spcBef>
              <a:spcAft>
                <a:spcPts val="0"/>
              </a:spcAft>
              <a:buClr>
                <a:schemeClr val="bg2"/>
              </a:buClr>
              <a:defRPr sz="1650" b="0">
                <a:solidFill>
                  <a:schemeClr val="bg2"/>
                </a:solidFill>
              </a:defRPr>
            </a:lvl1pPr>
            <a:lvl2pPr marL="285750" indent="-285750">
              <a:lnSpc>
                <a:spcPts val="2100"/>
              </a:lnSpc>
              <a:spcAft>
                <a:spcPts val="1050"/>
              </a:spcAft>
              <a:buClr>
                <a:schemeClr val="tx2"/>
              </a:buClr>
              <a:buFont typeface="Calibri" panose="020F0502020204030204" pitchFamily="34" charset="0"/>
              <a:buChar char="●"/>
              <a:defRPr sz="1650" b="0">
                <a:solidFill>
                  <a:schemeClr val="bg2"/>
                </a:solidFill>
              </a:defRPr>
            </a:lvl2pPr>
            <a:lvl3pPr marL="0" indent="0">
              <a:lnSpc>
                <a:spcPts val="1400"/>
              </a:lnSpc>
              <a:spcAft>
                <a:spcPts val="0"/>
              </a:spcAft>
              <a:buNone/>
              <a:defRPr sz="1200"/>
            </a:lvl3pPr>
          </a:lstStyle>
          <a:p>
            <a:pPr lvl="0"/>
            <a:r>
              <a:rPr lang="en-US" noProof="0"/>
              <a:t>Edit Master text styles</a:t>
            </a:r>
          </a:p>
        </p:txBody>
      </p:sp>
    </p:spTree>
    <p:extLst>
      <p:ext uri="{BB962C8B-B14F-4D97-AF65-F5344CB8AC3E}">
        <p14:creationId xmlns:p14="http://schemas.microsoft.com/office/powerpoint/2010/main" val="45129150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Date Placeholder 2"/>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4" name="Footer Placeholder 3"/>
          <p:cNvSpPr>
            <a:spLocks noGrp="1"/>
          </p:cNvSpPr>
          <p:nvPr>
            <p:ph type="ftr" sz="quarter" idx="11"/>
          </p:nvPr>
        </p:nvSpPr>
        <p:spPr/>
        <p:txBody>
          <a:bodyPr/>
          <a:lstStyle/>
          <a:p>
            <a:r>
              <a:rPr lang="en-US" dirty="0">
                <a:solidFill>
                  <a:srgbClr val="57626E"/>
                </a:solidFill>
              </a:rPr>
              <a:t>Business cases for skills &amp; training projects </a:t>
            </a:r>
            <a:endParaRPr lang="en-GB" dirty="0">
              <a:solidFill>
                <a:srgbClr val="57626E"/>
              </a:solidFill>
            </a:endParaRPr>
          </a:p>
        </p:txBody>
      </p:sp>
      <p:sp>
        <p:nvSpPr>
          <p:cNvPr id="5" name="Slide Number Placeholder 4"/>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Tree>
    <p:extLst>
      <p:ext uri="{BB962C8B-B14F-4D97-AF65-F5344CB8AC3E}">
        <p14:creationId xmlns:p14="http://schemas.microsoft.com/office/powerpoint/2010/main" val="392282071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3" name="Footer Placeholder 2"/>
          <p:cNvSpPr>
            <a:spLocks noGrp="1"/>
          </p:cNvSpPr>
          <p:nvPr>
            <p:ph type="ftr" sz="quarter" idx="11"/>
          </p:nvPr>
        </p:nvSpPr>
        <p:spPr/>
        <p:txBody>
          <a:bodyPr/>
          <a:lstStyle/>
          <a:p>
            <a:r>
              <a:rPr lang="en-US" dirty="0">
                <a:solidFill>
                  <a:srgbClr val="57626E"/>
                </a:solidFill>
              </a:rPr>
              <a:t>Business cases for skills &amp; training projects </a:t>
            </a:r>
            <a:endParaRPr lang="en-GB" dirty="0">
              <a:solidFill>
                <a:srgbClr val="57626E"/>
              </a:solidFill>
            </a:endParaRPr>
          </a:p>
        </p:txBody>
      </p:sp>
      <p:sp>
        <p:nvSpPr>
          <p:cNvPr id="4" name="Slide Number Placeholder 3"/>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Tree>
    <p:extLst>
      <p:ext uri="{BB962C8B-B14F-4D97-AF65-F5344CB8AC3E}">
        <p14:creationId xmlns:p14="http://schemas.microsoft.com/office/powerpoint/2010/main" val="9913212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Closing">
    <p:bg>
      <p:bgRef idx="1001">
        <a:schemeClr val="bg1"/>
      </p:bgRef>
    </p:bg>
    <p:spTree>
      <p:nvGrpSpPr>
        <p:cNvPr id="1" name=""/>
        <p:cNvGrpSpPr/>
        <p:nvPr/>
      </p:nvGrpSpPr>
      <p:grpSpPr>
        <a:xfrm>
          <a:off x="0" y="0"/>
          <a:ext cx="0" cy="0"/>
          <a:chOff x="0" y="0"/>
          <a:chExt cx="0" cy="0"/>
        </a:xfrm>
      </p:grpSpPr>
      <p:grpSp>
        <p:nvGrpSpPr>
          <p:cNvPr id="15" name="Group 14"/>
          <p:cNvGrpSpPr/>
          <p:nvPr userDrawn="1"/>
        </p:nvGrpSpPr>
        <p:grpSpPr>
          <a:xfrm>
            <a:off x="0" y="0"/>
            <a:ext cx="9144000" cy="6876256"/>
            <a:chOff x="0" y="0"/>
            <a:chExt cx="9144000" cy="6876256"/>
          </a:xfrm>
        </p:grpSpPr>
        <p:sp>
          <p:nvSpPr>
            <p:cNvPr id="16" name="Rectangle 15"/>
            <p:cNvSpPr/>
            <p:nvPr userDrawn="1"/>
          </p:nvSpPr>
          <p:spPr>
            <a:xfrm>
              <a:off x="0" y="0"/>
              <a:ext cx="9144000" cy="6858000"/>
            </a:xfrm>
            <a:prstGeom prst="rect">
              <a:avLst/>
            </a:prstGeom>
            <a:solidFill>
              <a:srgbClr val="576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pic>
          <p:nvPicPr>
            <p:cNvPr id="17" name="Picture 16" descr="chamonix grey.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pic>
          <p:nvPicPr>
            <p:cNvPr id="18" name="Picture 17" descr="WEB_CHAMONIX grey.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6876256" cy="6876256"/>
            </a:xfrm>
            <a:prstGeom prst="rect">
              <a:avLst/>
            </a:prstGeom>
          </p:spPr>
        </p:pic>
        <p:cxnSp>
          <p:nvCxnSpPr>
            <p:cNvPr id="19" name="Straight Connector 18"/>
            <p:cNvCxnSpPr/>
            <p:nvPr userDrawn="1"/>
          </p:nvCxnSpPr>
          <p:spPr>
            <a:xfrm>
              <a:off x="8863200" y="2534400"/>
              <a:ext cx="0" cy="2376264"/>
            </a:xfrm>
            <a:prstGeom prst="line">
              <a:avLst/>
            </a:prstGeom>
            <a:ln w="1905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12" name="Title 1"/>
          <p:cNvSpPr>
            <a:spLocks noGrp="1"/>
          </p:cNvSpPr>
          <p:nvPr>
            <p:ph type="ctrTitle"/>
          </p:nvPr>
        </p:nvSpPr>
        <p:spPr>
          <a:xfrm>
            <a:off x="4211961" y="2562522"/>
            <a:ext cx="4348806" cy="722511"/>
          </a:xfrm>
        </p:spPr>
        <p:txBody>
          <a:bodyPr anchor="b" anchorCtr="0"/>
          <a:lstStyle>
            <a:lvl1pPr algn="r">
              <a:lnSpc>
                <a:spcPts val="4400"/>
              </a:lnSpc>
              <a:defRPr sz="3600">
                <a:solidFill>
                  <a:schemeClr val="bg1"/>
                </a:solidFill>
              </a:defRPr>
            </a:lvl1pPr>
          </a:lstStyle>
          <a:p>
            <a:r>
              <a:rPr lang="en-US" noProof="0"/>
              <a:t>Click to edit Master title style</a:t>
            </a:r>
            <a:endParaRPr lang="en-GB" noProof="0" dirty="0"/>
          </a:p>
        </p:txBody>
      </p:sp>
      <p:sp>
        <p:nvSpPr>
          <p:cNvPr id="14" name="Text Placeholder 10"/>
          <p:cNvSpPr>
            <a:spLocks noGrp="1"/>
          </p:cNvSpPr>
          <p:nvPr>
            <p:ph type="body" sz="quarter" idx="13"/>
          </p:nvPr>
        </p:nvSpPr>
        <p:spPr>
          <a:xfrm>
            <a:off x="4212000" y="3895725"/>
            <a:ext cx="4349750" cy="541338"/>
          </a:xfrm>
        </p:spPr>
        <p:txBody>
          <a:bodyPr/>
          <a:lstStyle>
            <a:lvl1pPr marL="0" indent="0" algn="r">
              <a:lnSpc>
                <a:spcPts val="1800"/>
              </a:lnSpc>
              <a:spcAft>
                <a:spcPts val="0"/>
              </a:spcAft>
              <a:buNone/>
              <a:defRPr sz="1400" b="0">
                <a:solidFill>
                  <a:schemeClr val="bg2">
                    <a:lumMod val="40000"/>
                    <a:lumOff val="60000"/>
                  </a:schemeClr>
                </a:solidFill>
              </a:defRPr>
            </a:lvl1pPr>
          </a:lstStyle>
          <a:p>
            <a:pPr lvl="0"/>
            <a:r>
              <a:rPr lang="en-US" noProof="0"/>
              <a:t>Edit Master text styles</a:t>
            </a:r>
          </a:p>
        </p:txBody>
      </p:sp>
      <p:sp>
        <p:nvSpPr>
          <p:cNvPr id="21" name="Rectangle 20"/>
          <p:cNvSpPr/>
          <p:nvPr userDrawn="1"/>
        </p:nvSpPr>
        <p:spPr>
          <a:xfrm>
            <a:off x="1313788" y="5733256"/>
            <a:ext cx="4122308" cy="1061829"/>
          </a:xfrm>
          <a:prstGeom prst="rect">
            <a:avLst/>
          </a:prstGeom>
        </p:spPr>
        <p:txBody>
          <a:bodyPr wrap="square">
            <a:spAutoFit/>
          </a:bodyPr>
          <a:lstStyle/>
          <a:p>
            <a:r>
              <a:rPr lang="en-GB" sz="900" b="1" kern="600" dirty="0">
                <a:solidFill>
                  <a:srgbClr val="57626E">
                    <a:lumMod val="40000"/>
                    <a:lumOff val="60000"/>
                  </a:srgbClr>
                </a:solidFill>
              </a:rPr>
              <a:t>DISCLAIMER: This work may only be used within the context &amp; scope of work for which Steer Davies Gleave Economic Development was commissioned &amp; may not be relied upon in part or whole by any third party or be used for any other purpose. Any person choosing to use any part of this work without the express &amp; written permission of Steer Davies Gleave shall be deemed to confirm their agreement to indemnify Steer Davies Gleave for all loss or damage resulting therefrom. </a:t>
            </a:r>
          </a:p>
        </p:txBody>
      </p:sp>
    </p:spTree>
    <p:extLst>
      <p:ext uri="{BB962C8B-B14F-4D97-AF65-F5344CB8AC3E}">
        <p14:creationId xmlns:p14="http://schemas.microsoft.com/office/powerpoint/2010/main" val="639910154"/>
      </p:ext>
    </p:extLst>
  </p:cSld>
  <p:clrMapOvr>
    <a:overrideClrMapping bg1="lt1" tx1="dk1" bg2="lt2" tx2="dk2" accent1="accent1" accent2="accent2" accent3="accent3" accent4="accent4" accent5="accent5" accent6="accent6" hlink="hlink" folHlink="folHlink"/>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Title Slide Light">
    <p:bg>
      <p:bgRef idx="1001">
        <a:schemeClr val="bg1"/>
      </p:bgRef>
    </p:bg>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9128"/>
            <a:ext cx="6876256" cy="6876256"/>
          </a:xfrm>
          <a:prstGeom prst="rect">
            <a:avLst/>
          </a:prstGeom>
        </p:spPr>
      </p:pic>
      <p:sp>
        <p:nvSpPr>
          <p:cNvPr id="12" name="Title 1"/>
          <p:cNvSpPr>
            <a:spLocks noGrp="1"/>
          </p:cNvSpPr>
          <p:nvPr>
            <p:ph type="ctrTitle"/>
          </p:nvPr>
        </p:nvSpPr>
        <p:spPr>
          <a:xfrm>
            <a:off x="4211961" y="2562522"/>
            <a:ext cx="4348806" cy="722511"/>
          </a:xfrm>
        </p:spPr>
        <p:txBody>
          <a:bodyPr anchor="b" anchorCtr="0"/>
          <a:lstStyle>
            <a:lvl1pPr algn="r">
              <a:defRPr>
                <a:solidFill>
                  <a:schemeClr val="bg2"/>
                </a:solidFill>
              </a:defRPr>
            </a:lvl1pPr>
          </a:lstStyle>
          <a:p>
            <a:r>
              <a:rPr lang="en-US" noProof="0"/>
              <a:t>Click to edit Master title style</a:t>
            </a:r>
            <a:endParaRPr lang="en-GB" noProof="0" dirty="0"/>
          </a:p>
        </p:txBody>
      </p:sp>
      <p:sp>
        <p:nvSpPr>
          <p:cNvPr id="13" name="Subtitle 2"/>
          <p:cNvSpPr>
            <a:spLocks noGrp="1"/>
          </p:cNvSpPr>
          <p:nvPr>
            <p:ph type="subTitle" idx="1"/>
          </p:nvPr>
        </p:nvSpPr>
        <p:spPr>
          <a:xfrm>
            <a:off x="4211960" y="3345433"/>
            <a:ext cx="4348180" cy="731639"/>
          </a:xfrm>
        </p:spPr>
        <p:txBody>
          <a:bodyPr/>
          <a:lstStyle>
            <a:lvl1pPr marL="0" indent="0" algn="r">
              <a:buNone/>
              <a:defRPr sz="2100" b="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endParaRPr lang="en-GB" noProof="0" dirty="0"/>
          </a:p>
        </p:txBody>
      </p:sp>
      <p:sp>
        <p:nvSpPr>
          <p:cNvPr id="14" name="Text Placeholder 10"/>
          <p:cNvSpPr>
            <a:spLocks noGrp="1"/>
          </p:cNvSpPr>
          <p:nvPr>
            <p:ph type="body" sz="quarter" idx="13" hasCustomPrompt="1"/>
          </p:nvPr>
        </p:nvSpPr>
        <p:spPr>
          <a:xfrm>
            <a:off x="4211638" y="4221088"/>
            <a:ext cx="4349750" cy="288032"/>
          </a:xfrm>
        </p:spPr>
        <p:txBody>
          <a:bodyPr/>
          <a:lstStyle>
            <a:lvl1pPr marL="0" indent="0" algn="r">
              <a:lnSpc>
                <a:spcPts val="1800"/>
              </a:lnSpc>
              <a:spcAft>
                <a:spcPts val="0"/>
              </a:spcAft>
              <a:buNone/>
              <a:defRPr sz="1400" b="0">
                <a:solidFill>
                  <a:schemeClr val="bg2"/>
                </a:solidFill>
              </a:defRPr>
            </a:lvl1pPr>
          </a:lstStyle>
          <a:p>
            <a:pPr lvl="0"/>
            <a:r>
              <a:rPr lang="en-GB" noProof="0" dirty="0"/>
              <a:t>Click to enter client name</a:t>
            </a:r>
          </a:p>
        </p:txBody>
      </p:sp>
      <p:pic>
        <p:nvPicPr>
          <p:cNvPr id="18" name="Picture 17" descr="grey gradient.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6876256" cy="6876256"/>
          </a:xfrm>
          <a:prstGeom prst="rect">
            <a:avLst/>
          </a:prstGeom>
        </p:spPr>
      </p:pic>
      <p:cxnSp>
        <p:nvCxnSpPr>
          <p:cNvPr id="19" name="Straight Connector 18"/>
          <p:cNvCxnSpPr/>
          <p:nvPr userDrawn="1"/>
        </p:nvCxnSpPr>
        <p:spPr>
          <a:xfrm>
            <a:off x="8863200" y="2534400"/>
            <a:ext cx="0" cy="2376264"/>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userDrawn="1">
            <p:ph type="dt" sz="half" idx="14"/>
          </p:nvPr>
        </p:nvSpPr>
        <p:spPr>
          <a:xfrm>
            <a:off x="4211960" y="4509120"/>
            <a:ext cx="4349428" cy="365125"/>
          </a:xfrm>
        </p:spPr>
        <p:txBody>
          <a:bodyPr/>
          <a:lstStyle>
            <a:lvl1pPr>
              <a:defRPr sz="1400"/>
            </a:lvl1pPr>
          </a:lstStyle>
          <a:p>
            <a:r>
              <a:rPr lang="en-US" dirty="0">
                <a:solidFill>
                  <a:srgbClr val="57626E"/>
                </a:solidFill>
              </a:rPr>
              <a:t>Presentation date</a:t>
            </a:r>
          </a:p>
        </p:txBody>
      </p:sp>
      <p:pic>
        <p:nvPicPr>
          <p:cNvPr id="15" name="Picture 14"/>
          <p:cNvPicPr/>
          <p:nvPr userDrawn="1"/>
        </p:nvPicPr>
        <p:blipFill rotWithShape="1">
          <a:blip r:embed="rId4" cstate="print">
            <a:extLst>
              <a:ext uri="{28A0092B-C50C-407E-A947-70E740481C1C}">
                <a14:useLocalDpi xmlns:a14="http://schemas.microsoft.com/office/drawing/2010/main" val="0"/>
              </a:ext>
            </a:extLst>
          </a:blip>
          <a:srcRect l="14575" t="32203" r="14411" b="32121"/>
          <a:stretch/>
        </p:blipFill>
        <p:spPr bwMode="auto">
          <a:xfrm>
            <a:off x="7259660" y="1004239"/>
            <a:ext cx="1300480" cy="29908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29984999"/>
      </p:ext>
    </p:extLst>
  </p:cSld>
  <p:clrMapOvr>
    <a:overrideClrMapping bg1="lt1" tx1="dk1" bg2="lt2" tx2="dk2" accent1="accent1" accent2="accent2" accent3="accent3" accent4="accent4" accent5="accent5" accent6="accent6" hlink="hlink" folHlink="folHlink"/>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Title Slide Dark">
    <p:bg>
      <p:bgRef idx="1001">
        <a:schemeClr val="bg2"/>
      </p:bgRef>
    </p:bg>
    <p:spTree>
      <p:nvGrpSpPr>
        <p:cNvPr id="1" name=""/>
        <p:cNvGrpSpPr/>
        <p:nvPr/>
      </p:nvGrpSpPr>
      <p:grpSpPr>
        <a:xfrm>
          <a:off x="0" y="0"/>
          <a:ext cx="0" cy="0"/>
          <a:chOff x="0" y="0"/>
          <a:chExt cx="0" cy="0"/>
        </a:xfrm>
      </p:grpSpPr>
      <p:grpSp>
        <p:nvGrpSpPr>
          <p:cNvPr id="19" name="Group 18"/>
          <p:cNvGrpSpPr/>
          <p:nvPr userDrawn="1"/>
        </p:nvGrpSpPr>
        <p:grpSpPr>
          <a:xfrm>
            <a:off x="0" y="0"/>
            <a:ext cx="9144000" cy="6876256"/>
            <a:chOff x="0" y="0"/>
            <a:chExt cx="9144000" cy="6876256"/>
          </a:xfrm>
        </p:grpSpPr>
        <p:sp>
          <p:nvSpPr>
            <p:cNvPr id="20" name="Rectangle 19"/>
            <p:cNvSpPr/>
            <p:nvPr userDrawn="1"/>
          </p:nvSpPr>
          <p:spPr>
            <a:xfrm>
              <a:off x="0" y="0"/>
              <a:ext cx="9144000" cy="6858000"/>
            </a:xfrm>
            <a:prstGeom prst="rect">
              <a:avLst/>
            </a:prstGeom>
            <a:solidFill>
              <a:srgbClr val="576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pic>
          <p:nvPicPr>
            <p:cNvPr id="21" name="Picture 20" descr="chamonix grey.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pic>
          <p:nvPicPr>
            <p:cNvPr id="22" name="Picture 21" descr="WEB_CHAMONIX grey.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6876256" cy="6876256"/>
            </a:xfrm>
            <a:prstGeom prst="rect">
              <a:avLst/>
            </a:prstGeom>
          </p:spPr>
        </p:pic>
        <p:cxnSp>
          <p:nvCxnSpPr>
            <p:cNvPr id="23" name="Straight Connector 22"/>
            <p:cNvCxnSpPr/>
            <p:nvPr userDrawn="1"/>
          </p:nvCxnSpPr>
          <p:spPr>
            <a:xfrm>
              <a:off x="8863200" y="2534400"/>
              <a:ext cx="0" cy="2376264"/>
            </a:xfrm>
            <a:prstGeom prst="line">
              <a:avLst/>
            </a:prstGeom>
            <a:ln w="1905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12" name="Title 1"/>
          <p:cNvSpPr>
            <a:spLocks noGrp="1"/>
          </p:cNvSpPr>
          <p:nvPr>
            <p:ph type="ctrTitle"/>
          </p:nvPr>
        </p:nvSpPr>
        <p:spPr>
          <a:xfrm>
            <a:off x="4211961" y="2562522"/>
            <a:ext cx="4348806" cy="722511"/>
          </a:xfrm>
        </p:spPr>
        <p:txBody>
          <a:bodyPr anchor="b" anchorCtr="0"/>
          <a:lstStyle>
            <a:lvl1pPr algn="r">
              <a:defRPr>
                <a:solidFill>
                  <a:schemeClr val="bg2">
                    <a:lumMod val="40000"/>
                    <a:lumOff val="60000"/>
                  </a:schemeClr>
                </a:solidFill>
              </a:defRPr>
            </a:lvl1pPr>
          </a:lstStyle>
          <a:p>
            <a:r>
              <a:rPr lang="en-US" noProof="0"/>
              <a:t>Click to edit Master title style</a:t>
            </a:r>
            <a:endParaRPr lang="en-GB" noProof="0" dirty="0"/>
          </a:p>
        </p:txBody>
      </p:sp>
      <p:sp>
        <p:nvSpPr>
          <p:cNvPr id="13" name="Subtitle 2"/>
          <p:cNvSpPr>
            <a:spLocks noGrp="1"/>
          </p:cNvSpPr>
          <p:nvPr>
            <p:ph type="subTitle" idx="1"/>
          </p:nvPr>
        </p:nvSpPr>
        <p:spPr>
          <a:xfrm>
            <a:off x="4211960" y="3345433"/>
            <a:ext cx="4348180" cy="731639"/>
          </a:xfrm>
        </p:spPr>
        <p:txBody>
          <a:bodyPr/>
          <a:lstStyle>
            <a:lvl1pPr marL="0" indent="0" algn="r">
              <a:buNone/>
              <a:defRPr sz="21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endParaRPr lang="en-GB" noProof="0" dirty="0"/>
          </a:p>
        </p:txBody>
      </p:sp>
      <p:sp>
        <p:nvSpPr>
          <p:cNvPr id="14" name="Text Placeholder 10"/>
          <p:cNvSpPr>
            <a:spLocks noGrp="1"/>
          </p:cNvSpPr>
          <p:nvPr>
            <p:ph type="body" sz="quarter" idx="13" hasCustomPrompt="1"/>
          </p:nvPr>
        </p:nvSpPr>
        <p:spPr>
          <a:xfrm>
            <a:off x="4211638" y="4221088"/>
            <a:ext cx="4349750" cy="288032"/>
          </a:xfrm>
        </p:spPr>
        <p:txBody>
          <a:bodyPr/>
          <a:lstStyle>
            <a:lvl1pPr marL="0" indent="0" algn="r">
              <a:lnSpc>
                <a:spcPts val="1800"/>
              </a:lnSpc>
              <a:spcAft>
                <a:spcPts val="0"/>
              </a:spcAft>
              <a:buNone/>
              <a:defRPr sz="1400" b="0">
                <a:solidFill>
                  <a:schemeClr val="bg2">
                    <a:lumMod val="40000"/>
                    <a:lumOff val="60000"/>
                  </a:schemeClr>
                </a:solidFill>
              </a:defRPr>
            </a:lvl1pPr>
          </a:lstStyle>
          <a:p>
            <a:pPr lvl="0"/>
            <a:r>
              <a:rPr lang="en-GB" noProof="0" dirty="0"/>
              <a:t>Click to enter client name</a:t>
            </a:r>
          </a:p>
        </p:txBody>
      </p:sp>
      <p:cxnSp>
        <p:nvCxnSpPr>
          <p:cNvPr id="30" name="Straight Connector 29"/>
          <p:cNvCxnSpPr/>
          <p:nvPr userDrawn="1"/>
        </p:nvCxnSpPr>
        <p:spPr>
          <a:xfrm>
            <a:off x="8863200" y="2534400"/>
            <a:ext cx="0" cy="2376264"/>
          </a:xfrm>
          <a:prstGeom prst="line">
            <a:avLst/>
          </a:prstGeom>
          <a:ln w="1905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4"/>
          </p:nvPr>
        </p:nvSpPr>
        <p:spPr>
          <a:xfrm>
            <a:off x="7452594" y="4509120"/>
            <a:ext cx="1115144" cy="288000"/>
          </a:xfrm>
        </p:spPr>
        <p:txBody>
          <a:bodyPr/>
          <a:lstStyle>
            <a:lvl1pPr>
              <a:defRPr sz="1400">
                <a:solidFill>
                  <a:schemeClr val="bg2">
                    <a:lumMod val="40000"/>
                    <a:lumOff val="60000"/>
                  </a:schemeClr>
                </a:solidFill>
              </a:defRPr>
            </a:lvl1pPr>
          </a:lstStyle>
          <a:p>
            <a:r>
              <a:rPr lang="en-US" dirty="0">
                <a:solidFill>
                  <a:srgbClr val="57626E">
                    <a:lumMod val="40000"/>
                    <a:lumOff val="60000"/>
                  </a:srgbClr>
                </a:solidFill>
              </a:rPr>
              <a:t>Presentation date</a:t>
            </a:r>
            <a:endParaRPr lang="en-GB" dirty="0">
              <a:solidFill>
                <a:srgbClr val="57626E">
                  <a:lumMod val="40000"/>
                  <a:lumOff val="60000"/>
                </a:srgbClr>
              </a:solidFill>
            </a:endParaRPr>
          </a:p>
        </p:txBody>
      </p:sp>
    </p:spTree>
    <p:extLst>
      <p:ext uri="{BB962C8B-B14F-4D97-AF65-F5344CB8AC3E}">
        <p14:creationId xmlns:p14="http://schemas.microsoft.com/office/powerpoint/2010/main" val="3196208247"/>
      </p:ext>
    </p:extLst>
  </p:cSld>
  <p:clrMapOvr>
    <a:overrideClrMapping bg1="lt1" tx1="dk1" bg2="lt2" tx2="dk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608399" y="1522800"/>
            <a:ext cx="7938333" cy="4424400"/>
          </a:xfrm>
        </p:spPr>
        <p:txBody>
          <a:bodyPr/>
          <a:lstStyle/>
          <a:p>
            <a:pPr lvl="0"/>
            <a:r>
              <a:rPr lang="en-US" noProof="0"/>
              <a:t>Edit Master text styles</a:t>
            </a:r>
          </a:p>
          <a:p>
            <a:pPr lvl="1"/>
            <a:r>
              <a:rPr lang="en-US" noProof="0"/>
              <a:t>Second level</a:t>
            </a:r>
          </a:p>
        </p:txBody>
      </p:sp>
      <p:sp>
        <p:nvSpPr>
          <p:cNvPr id="4" name="Date Placeholder 3"/>
          <p:cNvSpPr>
            <a:spLocks noGrp="1"/>
          </p:cNvSpPr>
          <p:nvPr>
            <p:ph type="dt" sz="half" idx="10"/>
          </p:nvPr>
        </p:nvSpPr>
        <p:spPr/>
        <p:txBody>
          <a:bodyPr/>
          <a:lstStyle/>
          <a:p>
            <a:r>
              <a:rPr lang="en-US" dirty="0">
                <a:solidFill>
                  <a:srgbClr val="57626E"/>
                </a:solidFill>
              </a:rPr>
              <a:t>Presentation date</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dirty="0">
                <a:solidFill>
                  <a:srgbClr val="57626E"/>
                </a:solidFill>
              </a:rPr>
              <a:t>Presentation title: Insert &gt; Header &amp; Footer &amp; Apply to All</a:t>
            </a: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Tree>
    <p:extLst>
      <p:ext uri="{BB962C8B-B14F-4D97-AF65-F5344CB8AC3E}">
        <p14:creationId xmlns:p14="http://schemas.microsoft.com/office/powerpoint/2010/main" val="197489910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 with Two Objects to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608400" y="1522800"/>
            <a:ext cx="5187563" cy="4424400"/>
          </a:xfrm>
        </p:spPr>
        <p:txBody>
          <a:bodyPr/>
          <a:lstStyle/>
          <a:p>
            <a:pPr lvl="0"/>
            <a:r>
              <a:rPr lang="en-US" noProof="0"/>
              <a:t>Edit Master text styles</a:t>
            </a:r>
          </a:p>
          <a:p>
            <a:pPr lvl="1"/>
            <a:r>
              <a:rPr lang="en-US" noProof="0"/>
              <a:t>Second level</a:t>
            </a:r>
          </a:p>
        </p:txBody>
      </p:sp>
      <p:sp>
        <p:nvSpPr>
          <p:cNvPr id="4" name="Date Placeholder 3"/>
          <p:cNvSpPr>
            <a:spLocks noGrp="1"/>
          </p:cNvSpPr>
          <p:nvPr>
            <p:ph type="dt" sz="half" idx="10"/>
          </p:nvPr>
        </p:nvSpPr>
        <p:spPr/>
        <p:txBody>
          <a:bodyPr/>
          <a:lstStyle/>
          <a:p>
            <a:r>
              <a:rPr lang="en-US" dirty="0">
                <a:solidFill>
                  <a:srgbClr val="57626E"/>
                </a:solidFill>
              </a:rPr>
              <a:t>Presentation date</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dirty="0">
                <a:solidFill>
                  <a:srgbClr val="57626E"/>
                </a:solidFill>
              </a:rPr>
              <a:t>Presentation title: Insert &gt; Header &amp; Footer &amp; Apply to All</a:t>
            </a: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6100763" y="1530350"/>
            <a:ext cx="2448000" cy="2054225"/>
          </a:xfrm>
        </p:spPr>
        <p:txBody>
          <a:bodyPr/>
          <a:lstStyle/>
          <a:p>
            <a:pPr lvl="0"/>
            <a:r>
              <a:rPr lang="en-US" noProof="0"/>
              <a:t>Edit Master text styles</a:t>
            </a:r>
          </a:p>
          <a:p>
            <a:pPr lvl="1"/>
            <a:r>
              <a:rPr lang="en-US" noProof="0"/>
              <a:t>Second level</a:t>
            </a:r>
          </a:p>
        </p:txBody>
      </p:sp>
      <p:sp>
        <p:nvSpPr>
          <p:cNvPr id="12" name="Content Placeholder 11"/>
          <p:cNvSpPr>
            <a:spLocks noGrp="1"/>
          </p:cNvSpPr>
          <p:nvPr>
            <p:ph sz="quarter" idx="14"/>
          </p:nvPr>
        </p:nvSpPr>
        <p:spPr>
          <a:xfrm>
            <a:off x="6100763" y="3895725"/>
            <a:ext cx="2448000" cy="2055600"/>
          </a:xfrm>
        </p:spPr>
        <p:txBody>
          <a:bodyPr/>
          <a:lstStyle/>
          <a:p>
            <a:pPr lvl="0"/>
            <a:r>
              <a:rPr lang="en-US" noProof="0"/>
              <a:t>Edit Master text styles</a:t>
            </a:r>
          </a:p>
          <a:p>
            <a:pPr lvl="1"/>
            <a:r>
              <a:rPr lang="en-US" noProof="0"/>
              <a:t>Second level</a:t>
            </a:r>
          </a:p>
        </p:txBody>
      </p:sp>
    </p:spTree>
    <p:extLst>
      <p:ext uri="{BB962C8B-B14F-4D97-AF65-F5344CB8AC3E}">
        <p14:creationId xmlns:p14="http://schemas.microsoft.com/office/powerpoint/2010/main" val="318955256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ontent with One Object to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608400" y="1522800"/>
            <a:ext cx="5187563" cy="4424400"/>
          </a:xfrm>
        </p:spPr>
        <p:txBody>
          <a:bodyPr/>
          <a:lstStyle/>
          <a:p>
            <a:pPr lvl="0"/>
            <a:r>
              <a:rPr lang="en-US" noProof="0"/>
              <a:t>Edit Master text styles</a:t>
            </a:r>
          </a:p>
          <a:p>
            <a:pPr lvl="1"/>
            <a:r>
              <a:rPr lang="en-US" noProof="0"/>
              <a:t>Second level</a:t>
            </a:r>
          </a:p>
        </p:txBody>
      </p:sp>
      <p:sp>
        <p:nvSpPr>
          <p:cNvPr id="4" name="Date Placeholder 3"/>
          <p:cNvSpPr>
            <a:spLocks noGrp="1"/>
          </p:cNvSpPr>
          <p:nvPr>
            <p:ph type="dt" sz="half" idx="10"/>
          </p:nvPr>
        </p:nvSpPr>
        <p:spPr/>
        <p:txBody>
          <a:bodyPr/>
          <a:lstStyle/>
          <a:p>
            <a:r>
              <a:rPr lang="en-US" dirty="0">
                <a:solidFill>
                  <a:srgbClr val="57626E"/>
                </a:solidFill>
              </a:rPr>
              <a:t>Presentation date</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dirty="0">
                <a:solidFill>
                  <a:srgbClr val="57626E"/>
                </a:solidFill>
              </a:rPr>
              <a:t>Presentation title: Insert &gt; Header &amp; Footer &amp; Apply to All</a:t>
            </a: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6100763" y="1530350"/>
            <a:ext cx="2448000" cy="4424400"/>
          </a:xfrm>
        </p:spPr>
        <p:txBody>
          <a:bodyPr/>
          <a:lstStyle>
            <a:lvl1pPr>
              <a:spcBef>
                <a:spcPts val="600"/>
              </a:spcBef>
              <a:buClr>
                <a:schemeClr val="bg2"/>
              </a:buClr>
              <a:defRPr sz="1600"/>
            </a:lvl1pPr>
          </a:lstStyle>
          <a:p>
            <a:pPr lvl="0"/>
            <a:r>
              <a:rPr lang="en-US" noProof="0"/>
              <a:t>Edit Master text styles</a:t>
            </a:r>
          </a:p>
        </p:txBody>
      </p:sp>
    </p:spTree>
    <p:extLst>
      <p:ext uri="{BB962C8B-B14F-4D97-AF65-F5344CB8AC3E}">
        <p14:creationId xmlns:p14="http://schemas.microsoft.com/office/powerpoint/2010/main" val="62819767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a:xfrm>
            <a:off x="608400" y="608400"/>
            <a:ext cx="7938333" cy="372328"/>
          </a:xfrm>
        </p:spPr>
        <p:txBody>
          <a:bodyPr/>
          <a:lstStyle/>
          <a:p>
            <a:r>
              <a:rPr lang="en-US" noProof="0"/>
              <a:t>Click to edit Master title style</a:t>
            </a:r>
            <a:endParaRPr lang="en-GB" noProof="0" dirty="0"/>
          </a:p>
        </p:txBody>
      </p:sp>
      <p:sp>
        <p:nvSpPr>
          <p:cNvPr id="4" name="Date Placeholder 3"/>
          <p:cNvSpPr>
            <a:spLocks noGrp="1"/>
          </p:cNvSpPr>
          <p:nvPr>
            <p:ph type="dt" sz="half" idx="10"/>
          </p:nvPr>
        </p:nvSpPr>
        <p:spPr/>
        <p:txBody>
          <a:bodyPr/>
          <a:lstStyle/>
          <a:p>
            <a:r>
              <a:rPr lang="en-US" dirty="0">
                <a:solidFill>
                  <a:srgbClr val="57626E"/>
                </a:solidFill>
              </a:rPr>
              <a:t>Presentation date</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dirty="0">
                <a:solidFill>
                  <a:srgbClr val="57626E"/>
                </a:solidFill>
              </a:rPr>
              <a:t>Presentation title: Insert &gt; Header &amp; Footer &amp; Apply to All</a:t>
            </a: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4" name="Table Placeholder 13"/>
          <p:cNvSpPr>
            <a:spLocks noGrp="1"/>
          </p:cNvSpPr>
          <p:nvPr>
            <p:ph type="tbl" sz="quarter" idx="14"/>
          </p:nvPr>
        </p:nvSpPr>
        <p:spPr>
          <a:xfrm>
            <a:off x="611188" y="1916113"/>
            <a:ext cx="7956550" cy="4046537"/>
          </a:xfrm>
        </p:spPr>
        <p:txBody>
          <a:bodyPr/>
          <a:lstStyle/>
          <a:p>
            <a:r>
              <a:rPr lang="en-US" noProof="0" dirty="0"/>
              <a:t>Click icon to add table</a:t>
            </a:r>
            <a:endParaRPr lang="en-GB" noProof="0" dirty="0"/>
          </a:p>
        </p:txBody>
      </p:sp>
      <p:sp>
        <p:nvSpPr>
          <p:cNvPr id="16" name="Text Placeholder 15"/>
          <p:cNvSpPr>
            <a:spLocks noGrp="1"/>
          </p:cNvSpPr>
          <p:nvPr>
            <p:ph type="body" sz="quarter" idx="15"/>
          </p:nvPr>
        </p:nvSpPr>
        <p:spPr>
          <a:xfrm>
            <a:off x="611188" y="1530351"/>
            <a:ext cx="7956550" cy="314474"/>
          </a:xfrm>
        </p:spPr>
        <p:txBody>
          <a:bodyPr/>
          <a:lstStyle>
            <a:lvl1pPr marL="0" indent="0">
              <a:buNone/>
              <a:defRPr sz="1650" b="1">
                <a:solidFill>
                  <a:schemeClr val="bg2"/>
                </a:solidFill>
              </a:defRPr>
            </a:lvl1pPr>
          </a:lstStyle>
          <a:p>
            <a:pPr lvl="0"/>
            <a:r>
              <a:rPr lang="en-US" noProof="0"/>
              <a:t>Edit Master text styles</a:t>
            </a:r>
          </a:p>
        </p:txBody>
      </p:sp>
    </p:spTree>
    <p:extLst>
      <p:ext uri="{BB962C8B-B14F-4D97-AF65-F5344CB8AC3E}">
        <p14:creationId xmlns:p14="http://schemas.microsoft.com/office/powerpoint/2010/main" val="191915385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Full Width Object">
    <p:spTree>
      <p:nvGrpSpPr>
        <p:cNvPr id="1" name=""/>
        <p:cNvGrpSpPr/>
        <p:nvPr/>
      </p:nvGrpSpPr>
      <p:grpSpPr>
        <a:xfrm>
          <a:off x="0" y="0"/>
          <a:ext cx="0" cy="0"/>
          <a:chOff x="0" y="0"/>
          <a:chExt cx="0" cy="0"/>
        </a:xfrm>
      </p:grpSpPr>
      <p:sp>
        <p:nvSpPr>
          <p:cNvPr id="2" name="Title 1"/>
          <p:cNvSpPr>
            <a:spLocks noGrp="1"/>
          </p:cNvSpPr>
          <p:nvPr>
            <p:ph type="title"/>
          </p:nvPr>
        </p:nvSpPr>
        <p:spPr>
          <a:xfrm>
            <a:off x="608400" y="608400"/>
            <a:ext cx="7938333" cy="372328"/>
          </a:xfrm>
        </p:spPr>
        <p:txBody>
          <a:bodyPr/>
          <a:lstStyle/>
          <a:p>
            <a:r>
              <a:rPr lang="en-US" noProof="0"/>
              <a:t>Click to edit Master title style</a:t>
            </a:r>
            <a:endParaRPr lang="en-GB" noProof="0" dirty="0"/>
          </a:p>
        </p:txBody>
      </p:sp>
      <p:sp>
        <p:nvSpPr>
          <p:cNvPr id="4" name="Date Placeholder 3"/>
          <p:cNvSpPr>
            <a:spLocks noGrp="1"/>
          </p:cNvSpPr>
          <p:nvPr>
            <p:ph type="dt" sz="half" idx="10"/>
          </p:nvPr>
        </p:nvSpPr>
        <p:spPr/>
        <p:txBody>
          <a:bodyPr/>
          <a:lstStyle/>
          <a:p>
            <a:r>
              <a:rPr lang="en-US" dirty="0">
                <a:solidFill>
                  <a:srgbClr val="57626E"/>
                </a:solidFill>
              </a:rPr>
              <a:t>Presentation date</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dirty="0">
                <a:solidFill>
                  <a:srgbClr val="57626E"/>
                </a:solidFill>
              </a:rPr>
              <a:t>Presentation title: Insert &gt; Header &amp; Footer &amp; Apply to All</a:t>
            </a: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7" name="Content Placeholder 6"/>
          <p:cNvSpPr>
            <a:spLocks noGrp="1"/>
          </p:cNvSpPr>
          <p:nvPr>
            <p:ph sz="quarter" idx="14"/>
          </p:nvPr>
        </p:nvSpPr>
        <p:spPr>
          <a:xfrm>
            <a:off x="611188" y="1530350"/>
            <a:ext cx="7956550" cy="4432300"/>
          </a:xfrm>
        </p:spPr>
        <p:txBody>
          <a:bodyPr/>
          <a:lstStyle/>
          <a:p>
            <a:pPr lvl="0"/>
            <a:r>
              <a:rPr lang="en-US" noProof="0"/>
              <a:t>Edit Master text styles</a:t>
            </a:r>
          </a:p>
          <a:p>
            <a:pPr lvl="1"/>
            <a:r>
              <a:rPr lang="en-US" noProof="0"/>
              <a:t>Second level</a:t>
            </a:r>
          </a:p>
        </p:txBody>
      </p:sp>
    </p:spTree>
    <p:extLst>
      <p:ext uri="{BB962C8B-B14F-4D97-AF65-F5344CB8AC3E}">
        <p14:creationId xmlns:p14="http://schemas.microsoft.com/office/powerpoint/2010/main" val="311546842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Large Object to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608401" y="1522800"/>
            <a:ext cx="2439600" cy="4424400"/>
          </a:xfrm>
        </p:spPr>
        <p:txBody>
          <a:bodyPr/>
          <a:lstStyle>
            <a:lvl2pPr>
              <a:defRPr b="0"/>
            </a:lvl2pPr>
          </a:lstStyle>
          <a:p>
            <a:pPr lvl="0"/>
            <a:r>
              <a:rPr lang="en-US" noProof="0"/>
              <a:t>Edit Master text styles</a:t>
            </a:r>
          </a:p>
          <a:p>
            <a:pPr lvl="1"/>
            <a:r>
              <a:rPr lang="en-US" noProof="0"/>
              <a:t>Second level</a:t>
            </a:r>
          </a:p>
        </p:txBody>
      </p:sp>
      <p:sp>
        <p:nvSpPr>
          <p:cNvPr id="4" name="Date Placeholder 3"/>
          <p:cNvSpPr>
            <a:spLocks noGrp="1"/>
          </p:cNvSpPr>
          <p:nvPr>
            <p:ph type="dt" sz="half" idx="10"/>
          </p:nvPr>
        </p:nvSpPr>
        <p:spPr/>
        <p:txBody>
          <a:bodyPr/>
          <a:lstStyle/>
          <a:p>
            <a:r>
              <a:rPr lang="en-US" dirty="0">
                <a:solidFill>
                  <a:srgbClr val="57626E"/>
                </a:solidFill>
              </a:rPr>
              <a:t>Presentation date</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dirty="0">
                <a:solidFill>
                  <a:srgbClr val="57626E"/>
                </a:solidFill>
              </a:rPr>
              <a:t>Presentation title: Insert &gt; Header &amp; Footer &amp; Apply to All</a:t>
            </a: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3348038" y="1530350"/>
            <a:ext cx="5200725" cy="4424400"/>
          </a:xfrm>
        </p:spPr>
        <p:txBody>
          <a:bodyPr/>
          <a:lstStyle/>
          <a:p>
            <a:pPr lvl="0"/>
            <a:r>
              <a:rPr lang="en-US" noProof="0"/>
              <a:t>Edit Master text styles</a:t>
            </a:r>
          </a:p>
          <a:p>
            <a:pPr lvl="1"/>
            <a:r>
              <a:rPr lang="en-US" noProof="0"/>
              <a:t>Second level</a:t>
            </a:r>
          </a:p>
        </p:txBody>
      </p:sp>
    </p:spTree>
    <p:extLst>
      <p:ext uri="{BB962C8B-B14F-4D97-AF65-F5344CB8AC3E}">
        <p14:creationId xmlns:p14="http://schemas.microsoft.com/office/powerpoint/2010/main" val="312517333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ontent and Qu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608400" y="1522800"/>
            <a:ext cx="5187563" cy="4424400"/>
          </a:xfrm>
        </p:spPr>
        <p:txBody>
          <a:bodyPr/>
          <a:lstStyle/>
          <a:p>
            <a:pPr lvl="0"/>
            <a:r>
              <a:rPr lang="en-US" noProof="0"/>
              <a:t>Edit Master text styles</a:t>
            </a:r>
          </a:p>
          <a:p>
            <a:pPr lvl="1"/>
            <a:r>
              <a:rPr lang="en-US" noProof="0"/>
              <a:t>Second level</a:t>
            </a:r>
          </a:p>
        </p:txBody>
      </p:sp>
      <p:sp>
        <p:nvSpPr>
          <p:cNvPr id="4" name="Date Placeholder 3"/>
          <p:cNvSpPr>
            <a:spLocks noGrp="1"/>
          </p:cNvSpPr>
          <p:nvPr>
            <p:ph type="dt" sz="half" idx="10"/>
          </p:nvPr>
        </p:nvSpPr>
        <p:spPr/>
        <p:txBody>
          <a:bodyPr/>
          <a:lstStyle/>
          <a:p>
            <a:r>
              <a:rPr lang="en-US" dirty="0">
                <a:solidFill>
                  <a:srgbClr val="57626E"/>
                </a:solidFill>
              </a:rPr>
              <a:t>Presentation date</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dirty="0">
                <a:solidFill>
                  <a:srgbClr val="57626E"/>
                </a:solidFill>
              </a:rPr>
              <a:t>Presentation title: Insert &gt; Header &amp; Footer &amp; Apply to All</a:t>
            </a: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6100762" y="1530350"/>
            <a:ext cx="3043237" cy="4424400"/>
          </a:xfrm>
          <a:solidFill>
            <a:schemeClr val="accent1">
              <a:lumMod val="40000"/>
              <a:lumOff val="60000"/>
            </a:schemeClr>
          </a:solidFill>
        </p:spPr>
        <p:txBody>
          <a:bodyPr lIns="230400" tIns="230400" rIns="572400" bIns="230400"/>
          <a:lstStyle>
            <a:lvl1pPr marL="0" indent="0">
              <a:lnSpc>
                <a:spcPts val="2600"/>
              </a:lnSpc>
              <a:spcAft>
                <a:spcPts val="2600"/>
              </a:spcAft>
              <a:buNone/>
              <a:defRPr sz="2100" b="0">
                <a:solidFill>
                  <a:schemeClr val="bg2"/>
                </a:solidFill>
              </a:defRPr>
            </a:lvl1pPr>
            <a:lvl2pPr marL="0" indent="0">
              <a:lnSpc>
                <a:spcPts val="1400"/>
              </a:lnSpc>
              <a:spcAft>
                <a:spcPts val="0"/>
              </a:spcAft>
              <a:buNone/>
              <a:defRPr sz="1200" b="0">
                <a:solidFill>
                  <a:schemeClr val="tx2"/>
                </a:solidFill>
              </a:defRPr>
            </a:lvl2pPr>
            <a:lvl3pPr marL="0" indent="0">
              <a:lnSpc>
                <a:spcPts val="1400"/>
              </a:lnSpc>
              <a:spcAft>
                <a:spcPts val="0"/>
              </a:spcAft>
              <a:buNone/>
              <a:defRPr sz="1200"/>
            </a:lvl3pPr>
          </a:lstStyle>
          <a:p>
            <a:pPr lvl="0"/>
            <a:r>
              <a:rPr lang="en-US" noProof="0"/>
              <a:t>Edit Master text styles</a:t>
            </a:r>
          </a:p>
          <a:p>
            <a:pPr lvl="1"/>
            <a:r>
              <a:rPr lang="en-US" noProof="0"/>
              <a:t>Second level</a:t>
            </a:r>
          </a:p>
          <a:p>
            <a:pPr lvl="2"/>
            <a:r>
              <a:rPr lang="en-US" noProof="0"/>
              <a:t>Third level</a:t>
            </a:r>
          </a:p>
        </p:txBody>
      </p:sp>
    </p:spTree>
    <p:extLst>
      <p:ext uri="{BB962C8B-B14F-4D97-AF65-F5344CB8AC3E}">
        <p14:creationId xmlns:p14="http://schemas.microsoft.com/office/powerpoint/2010/main" val="243034392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ontent and Pull Out Right">
    <p:spTree>
      <p:nvGrpSpPr>
        <p:cNvPr id="1" name=""/>
        <p:cNvGrpSpPr/>
        <p:nvPr/>
      </p:nvGrpSpPr>
      <p:grpSpPr>
        <a:xfrm>
          <a:off x="0" y="0"/>
          <a:ext cx="0" cy="0"/>
          <a:chOff x="0" y="0"/>
          <a:chExt cx="0" cy="0"/>
        </a:xfrm>
      </p:grpSpPr>
      <p:sp>
        <p:nvSpPr>
          <p:cNvPr id="2" name="Title 1"/>
          <p:cNvSpPr>
            <a:spLocks noGrp="1"/>
          </p:cNvSpPr>
          <p:nvPr>
            <p:ph type="title"/>
          </p:nvPr>
        </p:nvSpPr>
        <p:spPr>
          <a:xfrm>
            <a:off x="608400" y="608400"/>
            <a:ext cx="7938333" cy="444336"/>
          </a:xfrm>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608400" y="1522800"/>
            <a:ext cx="5492363" cy="4424400"/>
          </a:xfrm>
        </p:spPr>
        <p:txBody>
          <a:bodyPr/>
          <a:lstStyle/>
          <a:p>
            <a:pPr lvl="0"/>
            <a:r>
              <a:rPr lang="en-US" noProof="0"/>
              <a:t>Edit Master text styles</a:t>
            </a:r>
          </a:p>
          <a:p>
            <a:pPr lvl="1"/>
            <a:r>
              <a:rPr lang="en-US" noProof="0"/>
              <a:t>Second level</a:t>
            </a:r>
          </a:p>
        </p:txBody>
      </p:sp>
      <p:sp>
        <p:nvSpPr>
          <p:cNvPr id="4" name="Date Placeholder 3"/>
          <p:cNvSpPr>
            <a:spLocks noGrp="1"/>
          </p:cNvSpPr>
          <p:nvPr>
            <p:ph type="dt" sz="half" idx="10"/>
          </p:nvPr>
        </p:nvSpPr>
        <p:spPr/>
        <p:txBody>
          <a:bodyPr/>
          <a:lstStyle/>
          <a:p>
            <a:r>
              <a:rPr lang="en-US" dirty="0">
                <a:solidFill>
                  <a:srgbClr val="57626E"/>
                </a:solidFill>
              </a:rPr>
              <a:t>Presentation date</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dirty="0">
                <a:solidFill>
                  <a:srgbClr val="57626E"/>
                </a:solidFill>
              </a:rPr>
              <a:t>Presentation title: Insert &gt; Header &amp; Footer &amp; Apply to All</a:t>
            </a: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
        <p:nvSpPr>
          <p:cNvPr id="10" name="Content Placeholder 9"/>
          <p:cNvSpPr>
            <a:spLocks noGrp="1"/>
          </p:cNvSpPr>
          <p:nvPr>
            <p:ph sz="quarter" idx="13"/>
          </p:nvPr>
        </p:nvSpPr>
        <p:spPr>
          <a:xfrm>
            <a:off x="6100762" y="1530350"/>
            <a:ext cx="3043237" cy="4424400"/>
          </a:xfrm>
          <a:solidFill>
            <a:schemeClr val="accent1">
              <a:lumMod val="40000"/>
              <a:lumOff val="60000"/>
            </a:schemeClr>
          </a:solidFill>
        </p:spPr>
        <p:txBody>
          <a:bodyPr lIns="230400" tIns="230400" rIns="572400" bIns="230400"/>
          <a:lstStyle>
            <a:lvl1pPr>
              <a:lnSpc>
                <a:spcPct val="100000"/>
              </a:lnSpc>
              <a:spcBef>
                <a:spcPts val="600"/>
              </a:spcBef>
              <a:spcAft>
                <a:spcPts val="0"/>
              </a:spcAft>
              <a:buClr>
                <a:schemeClr val="bg2"/>
              </a:buClr>
              <a:defRPr sz="1650" b="0">
                <a:solidFill>
                  <a:schemeClr val="bg2"/>
                </a:solidFill>
              </a:defRPr>
            </a:lvl1pPr>
            <a:lvl2pPr marL="285750" indent="-285750">
              <a:lnSpc>
                <a:spcPts val="2100"/>
              </a:lnSpc>
              <a:spcAft>
                <a:spcPts val="1050"/>
              </a:spcAft>
              <a:buClr>
                <a:schemeClr val="tx2"/>
              </a:buClr>
              <a:buFont typeface="Calibri" panose="020F0502020204030204" pitchFamily="34" charset="0"/>
              <a:buChar char="●"/>
              <a:defRPr sz="1650" b="0">
                <a:solidFill>
                  <a:schemeClr val="bg2"/>
                </a:solidFill>
              </a:defRPr>
            </a:lvl2pPr>
            <a:lvl3pPr marL="0" indent="0">
              <a:lnSpc>
                <a:spcPts val="1400"/>
              </a:lnSpc>
              <a:spcAft>
                <a:spcPts val="0"/>
              </a:spcAft>
              <a:buNone/>
              <a:defRPr sz="1200"/>
            </a:lvl3pPr>
          </a:lstStyle>
          <a:p>
            <a:pPr lvl="0"/>
            <a:r>
              <a:rPr lang="en-US" noProof="0"/>
              <a:t>Edit Master text styles</a:t>
            </a:r>
          </a:p>
        </p:txBody>
      </p:sp>
    </p:spTree>
    <p:extLst>
      <p:ext uri="{BB962C8B-B14F-4D97-AF65-F5344CB8AC3E}">
        <p14:creationId xmlns:p14="http://schemas.microsoft.com/office/powerpoint/2010/main" val="215290820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Date Placeholder 2"/>
          <p:cNvSpPr>
            <a:spLocks noGrp="1"/>
          </p:cNvSpPr>
          <p:nvPr>
            <p:ph type="dt" sz="half" idx="10"/>
          </p:nvPr>
        </p:nvSpPr>
        <p:spPr/>
        <p:txBody>
          <a:bodyPr/>
          <a:lstStyle/>
          <a:p>
            <a:r>
              <a:rPr lang="en-US" dirty="0">
                <a:solidFill>
                  <a:srgbClr val="57626E"/>
                </a:solidFill>
              </a:rPr>
              <a:t>Presentation date</a:t>
            </a:r>
            <a:endParaRPr lang="en-GB" dirty="0">
              <a:solidFill>
                <a:srgbClr val="57626E"/>
              </a:solidFill>
            </a:endParaRPr>
          </a:p>
        </p:txBody>
      </p:sp>
      <p:sp>
        <p:nvSpPr>
          <p:cNvPr id="4" name="Footer Placeholder 3"/>
          <p:cNvSpPr>
            <a:spLocks noGrp="1"/>
          </p:cNvSpPr>
          <p:nvPr>
            <p:ph type="ftr" sz="quarter" idx="11"/>
          </p:nvPr>
        </p:nvSpPr>
        <p:spPr/>
        <p:txBody>
          <a:bodyPr/>
          <a:lstStyle/>
          <a:p>
            <a:r>
              <a:rPr lang="en-GB" dirty="0">
                <a:solidFill>
                  <a:srgbClr val="57626E"/>
                </a:solidFill>
              </a:rPr>
              <a:t>Presentation title: Insert &gt; Header &amp; Footer &amp; Apply to All</a:t>
            </a:r>
          </a:p>
        </p:txBody>
      </p:sp>
      <p:sp>
        <p:nvSpPr>
          <p:cNvPr id="5" name="Slide Number Placeholder 4"/>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Tree>
    <p:extLst>
      <p:ext uri="{BB962C8B-B14F-4D97-AF65-F5344CB8AC3E}">
        <p14:creationId xmlns:p14="http://schemas.microsoft.com/office/powerpoint/2010/main" val="383179954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a:solidFill>
                  <a:srgbClr val="57626E"/>
                </a:solidFill>
              </a:rPr>
              <a:t>Presentation date</a:t>
            </a:r>
            <a:endParaRPr lang="en-GB" dirty="0">
              <a:solidFill>
                <a:srgbClr val="57626E"/>
              </a:solidFill>
            </a:endParaRPr>
          </a:p>
        </p:txBody>
      </p:sp>
      <p:sp>
        <p:nvSpPr>
          <p:cNvPr id="3" name="Footer Placeholder 2"/>
          <p:cNvSpPr>
            <a:spLocks noGrp="1"/>
          </p:cNvSpPr>
          <p:nvPr>
            <p:ph type="ftr" sz="quarter" idx="11"/>
          </p:nvPr>
        </p:nvSpPr>
        <p:spPr/>
        <p:txBody>
          <a:bodyPr/>
          <a:lstStyle/>
          <a:p>
            <a:r>
              <a:rPr lang="en-GB" dirty="0">
                <a:solidFill>
                  <a:srgbClr val="57626E"/>
                </a:solidFill>
              </a:rPr>
              <a:t>Presentation title: Insert &gt; Header &amp; Footer &amp; Apply to All</a:t>
            </a:r>
          </a:p>
        </p:txBody>
      </p:sp>
      <p:sp>
        <p:nvSpPr>
          <p:cNvPr id="4" name="Slide Number Placeholder 3"/>
          <p:cNvSpPr>
            <a:spLocks noGrp="1"/>
          </p:cNvSpPr>
          <p:nvPr>
            <p:ph type="sldNum" sz="quarter" idx="12"/>
          </p:nvPr>
        </p:nvSpPr>
        <p:spPr/>
        <p:txBody>
          <a:bodyPr/>
          <a:lstStyle/>
          <a:p>
            <a:fld id="{102C06EB-B0EA-4EA0-B2B5-0D829000A798}" type="slidenum">
              <a:rPr lang="en-GB" smtClean="0">
                <a:solidFill>
                  <a:srgbClr val="57626E"/>
                </a:solidFill>
              </a:rPr>
              <a:pPr/>
              <a:t>‹#›</a:t>
            </a:fld>
            <a:endParaRPr lang="en-GB" dirty="0">
              <a:solidFill>
                <a:srgbClr val="57626E"/>
              </a:solidFill>
            </a:endParaRPr>
          </a:p>
        </p:txBody>
      </p:sp>
    </p:spTree>
    <p:extLst>
      <p:ext uri="{BB962C8B-B14F-4D97-AF65-F5344CB8AC3E}">
        <p14:creationId xmlns:p14="http://schemas.microsoft.com/office/powerpoint/2010/main" val="108141395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p:cSld name="Closing">
    <p:bg>
      <p:bgRef idx="1001">
        <a:schemeClr val="bg1"/>
      </p:bgRef>
    </p:bg>
    <p:spTree>
      <p:nvGrpSpPr>
        <p:cNvPr id="1" name=""/>
        <p:cNvGrpSpPr/>
        <p:nvPr/>
      </p:nvGrpSpPr>
      <p:grpSpPr>
        <a:xfrm>
          <a:off x="0" y="0"/>
          <a:ext cx="0" cy="0"/>
          <a:chOff x="0" y="0"/>
          <a:chExt cx="0" cy="0"/>
        </a:xfrm>
      </p:grpSpPr>
      <p:grpSp>
        <p:nvGrpSpPr>
          <p:cNvPr id="15" name="Group 14"/>
          <p:cNvGrpSpPr/>
          <p:nvPr userDrawn="1"/>
        </p:nvGrpSpPr>
        <p:grpSpPr>
          <a:xfrm>
            <a:off x="0" y="0"/>
            <a:ext cx="9144000" cy="6876256"/>
            <a:chOff x="0" y="0"/>
            <a:chExt cx="9144000" cy="6876256"/>
          </a:xfrm>
        </p:grpSpPr>
        <p:sp>
          <p:nvSpPr>
            <p:cNvPr id="16" name="Rectangle 15"/>
            <p:cNvSpPr/>
            <p:nvPr userDrawn="1"/>
          </p:nvSpPr>
          <p:spPr>
            <a:xfrm>
              <a:off x="0" y="0"/>
              <a:ext cx="9144000" cy="6858000"/>
            </a:xfrm>
            <a:prstGeom prst="rect">
              <a:avLst/>
            </a:prstGeom>
            <a:solidFill>
              <a:srgbClr val="576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pic>
          <p:nvPicPr>
            <p:cNvPr id="17" name="Picture 16" descr="chamonix grey.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pic>
          <p:nvPicPr>
            <p:cNvPr id="18" name="Picture 17" descr="WEB_CHAMONIX grey.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6876256" cy="6876256"/>
            </a:xfrm>
            <a:prstGeom prst="rect">
              <a:avLst/>
            </a:prstGeom>
          </p:spPr>
        </p:pic>
        <p:cxnSp>
          <p:nvCxnSpPr>
            <p:cNvPr id="19" name="Straight Connector 18"/>
            <p:cNvCxnSpPr/>
            <p:nvPr userDrawn="1"/>
          </p:nvCxnSpPr>
          <p:spPr>
            <a:xfrm>
              <a:off x="8863200" y="2534400"/>
              <a:ext cx="0" cy="2376264"/>
            </a:xfrm>
            <a:prstGeom prst="line">
              <a:avLst/>
            </a:prstGeom>
            <a:ln w="1905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12" name="Title 1"/>
          <p:cNvSpPr>
            <a:spLocks noGrp="1"/>
          </p:cNvSpPr>
          <p:nvPr>
            <p:ph type="ctrTitle"/>
          </p:nvPr>
        </p:nvSpPr>
        <p:spPr>
          <a:xfrm>
            <a:off x="4211961" y="2562522"/>
            <a:ext cx="4348806" cy="722511"/>
          </a:xfrm>
        </p:spPr>
        <p:txBody>
          <a:bodyPr anchor="b" anchorCtr="0"/>
          <a:lstStyle>
            <a:lvl1pPr algn="r">
              <a:lnSpc>
                <a:spcPts val="4400"/>
              </a:lnSpc>
              <a:defRPr sz="3600">
                <a:solidFill>
                  <a:schemeClr val="bg1"/>
                </a:solidFill>
              </a:defRPr>
            </a:lvl1pPr>
          </a:lstStyle>
          <a:p>
            <a:r>
              <a:rPr lang="en-US" noProof="0"/>
              <a:t>Click to edit Master title style</a:t>
            </a:r>
            <a:endParaRPr lang="en-GB" noProof="0" dirty="0"/>
          </a:p>
        </p:txBody>
      </p:sp>
      <p:sp>
        <p:nvSpPr>
          <p:cNvPr id="14" name="Text Placeholder 10"/>
          <p:cNvSpPr>
            <a:spLocks noGrp="1"/>
          </p:cNvSpPr>
          <p:nvPr>
            <p:ph type="body" sz="quarter" idx="13"/>
          </p:nvPr>
        </p:nvSpPr>
        <p:spPr>
          <a:xfrm>
            <a:off x="4212000" y="3895725"/>
            <a:ext cx="4349750" cy="541338"/>
          </a:xfrm>
        </p:spPr>
        <p:txBody>
          <a:bodyPr/>
          <a:lstStyle>
            <a:lvl1pPr marL="0" indent="0" algn="r">
              <a:lnSpc>
                <a:spcPts val="1800"/>
              </a:lnSpc>
              <a:spcAft>
                <a:spcPts val="0"/>
              </a:spcAft>
              <a:buNone/>
              <a:defRPr sz="1400" b="0">
                <a:solidFill>
                  <a:schemeClr val="bg2">
                    <a:lumMod val="40000"/>
                    <a:lumOff val="60000"/>
                  </a:schemeClr>
                </a:solidFill>
              </a:defRPr>
            </a:lvl1pPr>
          </a:lstStyle>
          <a:p>
            <a:pPr lvl="0"/>
            <a:r>
              <a:rPr lang="en-US" noProof="0"/>
              <a:t>Edit Master text styles</a:t>
            </a:r>
          </a:p>
        </p:txBody>
      </p:sp>
      <p:sp>
        <p:nvSpPr>
          <p:cNvPr id="21" name="Rectangle 20"/>
          <p:cNvSpPr/>
          <p:nvPr userDrawn="1"/>
        </p:nvSpPr>
        <p:spPr>
          <a:xfrm>
            <a:off x="1313788" y="5733256"/>
            <a:ext cx="4122308" cy="1061829"/>
          </a:xfrm>
          <a:prstGeom prst="rect">
            <a:avLst/>
          </a:prstGeom>
        </p:spPr>
        <p:txBody>
          <a:bodyPr wrap="square">
            <a:spAutoFit/>
          </a:bodyPr>
          <a:lstStyle/>
          <a:p>
            <a:r>
              <a:rPr lang="en-GB" sz="900" b="1" kern="600" dirty="0">
                <a:solidFill>
                  <a:srgbClr val="57626E">
                    <a:lumMod val="40000"/>
                    <a:lumOff val="60000"/>
                  </a:srgbClr>
                </a:solidFill>
              </a:rPr>
              <a:t>DISCLAIMER: This work may only be used within the context &amp; scope of work for which Steer Davies Gleave Economic Development was commissioned &amp; may not be relied upon in part or whole by any third party or be used for any other purpose. Any person choosing to use any part of this work without the express &amp; written permission of Steer Davies Gleave shall be deemed to confirm their agreement to indemnify Steer Davies Gleave for all loss or damage resulting therefrom. </a:t>
            </a:r>
          </a:p>
        </p:txBody>
      </p:sp>
    </p:spTree>
    <p:extLst>
      <p:ext uri="{BB962C8B-B14F-4D97-AF65-F5344CB8AC3E}">
        <p14:creationId xmlns:p14="http://schemas.microsoft.com/office/powerpoint/2010/main" val="2410769306"/>
      </p:ext>
    </p:extLst>
  </p:cSld>
  <p:clrMapOvr>
    <a:overrideClrMapping bg1="lt1" tx1="dk1" bg2="lt2" tx2="dk2" accent1="accent1" accent2="accent2" accent3="accent3" accent4="accent4" accent5="accent5" accent6="accent6" hlink="hlink" folHlink="folHlink"/>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Titel">
    <p:spTree>
      <p:nvGrpSpPr>
        <p:cNvPr id="1" name=""/>
        <p:cNvGrpSpPr/>
        <p:nvPr/>
      </p:nvGrpSpPr>
      <p:grpSpPr>
        <a:xfrm>
          <a:off x="0" y="0"/>
          <a:ext cx="0" cy="0"/>
          <a:chOff x="0" y="0"/>
          <a:chExt cx="0" cy="0"/>
        </a:xfrm>
      </p:grpSpPr>
      <p:pic>
        <p:nvPicPr>
          <p:cNvPr id="7" name="Grafik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23302" y="536195"/>
            <a:ext cx="1970553" cy="314678"/>
          </a:xfrm>
          <a:prstGeom prst="rect">
            <a:avLst/>
          </a:prstGeom>
        </p:spPr>
      </p:pic>
      <p:sp>
        <p:nvSpPr>
          <p:cNvPr id="9" name="Textplatzhalter 12"/>
          <p:cNvSpPr>
            <a:spLocks noGrp="1"/>
          </p:cNvSpPr>
          <p:nvPr>
            <p:ph type="body" sz="quarter" idx="11" hasCustomPrompt="1"/>
          </p:nvPr>
        </p:nvSpPr>
        <p:spPr>
          <a:xfrm>
            <a:off x="534988" y="1641475"/>
            <a:ext cx="4611687" cy="1692275"/>
          </a:xfrm>
        </p:spPr>
        <p:txBody>
          <a:bodyPr>
            <a:normAutofit/>
          </a:bodyPr>
          <a:lstStyle>
            <a:lvl1pPr marL="0" indent="0">
              <a:lnSpc>
                <a:spcPts val="4400"/>
              </a:lnSpc>
              <a:spcAft>
                <a:spcPts val="0"/>
              </a:spcAft>
              <a:buNone/>
              <a:defRPr sz="4150">
                <a:latin typeface="Franklin Gothic Demi" pitchFamily="34" charset="0"/>
              </a:defRPr>
            </a:lvl1pPr>
          </a:lstStyle>
          <a:p>
            <a:pPr>
              <a:lnSpc>
                <a:spcPts val="4400"/>
              </a:lnSpc>
            </a:pPr>
            <a:r>
              <a:rPr lang="de-DE" sz="4150" dirty="0" err="1">
                <a:latin typeface="Franklin Gothic Demi" pitchFamily="34" charset="0"/>
              </a:rPr>
              <a:t>Presentation</a:t>
            </a:r>
            <a:r>
              <a:rPr lang="de-DE" sz="4150" dirty="0">
                <a:latin typeface="Franklin Gothic Demi" pitchFamily="34" charset="0"/>
              </a:rPr>
              <a:t> title</a:t>
            </a:r>
          </a:p>
          <a:p>
            <a:pPr>
              <a:lnSpc>
                <a:spcPts val="4400"/>
              </a:lnSpc>
            </a:pPr>
            <a:r>
              <a:rPr lang="de-DE" sz="4150" dirty="0" err="1">
                <a:latin typeface="Franklin Gothic Demi" pitchFamily="34" charset="0"/>
              </a:rPr>
              <a:t>space</a:t>
            </a:r>
            <a:r>
              <a:rPr lang="de-DE" sz="4150" dirty="0">
                <a:latin typeface="Franklin Gothic Demi" pitchFamily="34" charset="0"/>
              </a:rPr>
              <a:t> for 3 </a:t>
            </a:r>
            <a:r>
              <a:rPr lang="de-DE" sz="4150" dirty="0" err="1">
                <a:latin typeface="Franklin Gothic Demi" pitchFamily="34" charset="0"/>
              </a:rPr>
              <a:t>lines</a:t>
            </a:r>
            <a:r>
              <a:rPr lang="de-DE" sz="4150" dirty="0">
                <a:latin typeface="Franklin Gothic Demi" pitchFamily="34" charset="0"/>
              </a:rPr>
              <a:t> for the Headline</a:t>
            </a:r>
            <a:r>
              <a:rPr lang="de-DE" sz="4200" dirty="0">
                <a:latin typeface="Franklin Gothic Demi" pitchFamily="34" charset="0"/>
              </a:rPr>
              <a:t> </a:t>
            </a:r>
          </a:p>
        </p:txBody>
      </p:sp>
      <p:cxnSp>
        <p:nvCxnSpPr>
          <p:cNvPr id="10" name="Gerade Verbindung 9"/>
          <p:cNvCxnSpPr/>
          <p:nvPr userDrawn="1"/>
        </p:nvCxnSpPr>
        <p:spPr>
          <a:xfrm>
            <a:off x="534501" y="3512183"/>
            <a:ext cx="461254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platzhalter 23"/>
          <p:cNvSpPr>
            <a:spLocks noGrp="1"/>
          </p:cNvSpPr>
          <p:nvPr>
            <p:ph type="body" sz="quarter" idx="12" hasCustomPrompt="1"/>
          </p:nvPr>
        </p:nvSpPr>
        <p:spPr>
          <a:xfrm>
            <a:off x="555625" y="3621088"/>
            <a:ext cx="4652963" cy="1154112"/>
          </a:xfrm>
        </p:spPr>
        <p:txBody>
          <a:bodyPr lIns="0" tIns="0" rIns="0" bIns="0">
            <a:normAutofit/>
          </a:bodyPr>
          <a:lstStyle>
            <a:lvl1pPr marL="0" indent="0">
              <a:lnSpc>
                <a:spcPts val="1300"/>
              </a:lnSpc>
              <a:spcAft>
                <a:spcPts val="600"/>
              </a:spcAft>
              <a:buNone/>
              <a:tabLst>
                <a:tab pos="296863" algn="l"/>
              </a:tabLst>
              <a:defRPr sz="1250">
                <a:latin typeface="Franklin Gothic Book" pitchFamily="34" charset="0"/>
              </a:defRPr>
            </a:lvl1pPr>
          </a:lstStyle>
          <a:p>
            <a:pPr lvl="0"/>
            <a:r>
              <a:rPr lang="en-US" dirty="0"/>
              <a:t>Name of the event</a:t>
            </a:r>
          </a:p>
          <a:p>
            <a:pPr lvl="0"/>
            <a:r>
              <a:rPr lang="en-US" dirty="0"/>
              <a:t>Day Month Year | City, Country</a:t>
            </a:r>
          </a:p>
          <a:p>
            <a:pPr lvl="0"/>
            <a:r>
              <a:rPr lang="de-DE" sz="1250" dirty="0">
                <a:latin typeface="Franklin Gothic Book" pitchFamily="34" charset="0"/>
              </a:rPr>
              <a:t>	@</a:t>
            </a:r>
            <a:r>
              <a:rPr lang="de-DE" sz="1250" dirty="0" err="1">
                <a:latin typeface="Franklin Gothic Book" pitchFamily="34" charset="0"/>
              </a:rPr>
              <a:t>InteractEU</a:t>
            </a:r>
            <a:endParaRPr lang="de-DE" sz="1250" dirty="0">
              <a:latin typeface="Franklin Gothic Book" pitchFamily="34" charset="0"/>
            </a:endParaRPr>
          </a:p>
          <a:p>
            <a:pPr lvl="0"/>
            <a:endParaRPr lang="de-DE" sz="1250" dirty="0">
              <a:latin typeface="Franklin Gothic Book" pitchFamily="34" charset="0"/>
            </a:endParaRPr>
          </a:p>
          <a:p>
            <a:pPr marL="0" marR="0" lvl="0" indent="0" algn="l" defTabSz="914400" rtl="0" eaLnBrk="1" fontAlgn="auto" latinLnBrk="0" hangingPunct="1">
              <a:lnSpc>
                <a:spcPts val="1300"/>
              </a:lnSpc>
              <a:spcBef>
                <a:spcPts val="0"/>
              </a:spcBef>
              <a:spcAft>
                <a:spcPts val="600"/>
              </a:spcAft>
              <a:buClrTx/>
              <a:buSzTx/>
              <a:buFont typeface="Arial" pitchFamily="34" charset="0"/>
              <a:buNone/>
              <a:tabLst>
                <a:tab pos="296863" algn="l"/>
              </a:tabLst>
              <a:defRPr/>
            </a:pPr>
            <a:r>
              <a:rPr lang="de-DE" sz="1250" dirty="0" err="1">
                <a:latin typeface="Franklin Gothic Demi" panose="020B0703020102020204" pitchFamily="34" charset="0"/>
              </a:rPr>
              <a:t>Author</a:t>
            </a:r>
            <a:r>
              <a:rPr lang="de-DE" sz="1250" dirty="0">
                <a:latin typeface="Franklin Gothic Demi" panose="020B0703020102020204" pitchFamily="34" charset="0"/>
              </a:rPr>
              <a:t>‘s </a:t>
            </a:r>
            <a:r>
              <a:rPr lang="de-DE" sz="1250" dirty="0" err="1">
                <a:latin typeface="Franklin Gothic Demi" panose="020B0703020102020204" pitchFamily="34" charset="0"/>
              </a:rPr>
              <a:t>name</a:t>
            </a:r>
            <a:r>
              <a:rPr lang="de-DE" sz="1250" dirty="0">
                <a:latin typeface="Franklin Gothic Demi" panose="020B0703020102020204" pitchFamily="34" charset="0"/>
              </a:rPr>
              <a:t> and </a:t>
            </a:r>
            <a:r>
              <a:rPr lang="de-DE" sz="1250" dirty="0" err="1">
                <a:latin typeface="Franklin Gothic Demi" panose="020B0703020102020204" pitchFamily="34" charset="0"/>
              </a:rPr>
              <a:t>surname</a:t>
            </a:r>
            <a:r>
              <a:rPr lang="de-DE" sz="1250" dirty="0">
                <a:latin typeface="Franklin Gothic Demi" panose="020B0703020102020204" pitchFamily="34" charset="0"/>
              </a:rPr>
              <a:t>, </a:t>
            </a:r>
            <a:r>
              <a:rPr lang="de-DE" sz="1250" dirty="0" err="1">
                <a:latin typeface="Franklin Gothic Demi" panose="020B0703020102020204" pitchFamily="34" charset="0"/>
              </a:rPr>
              <a:t>Interact</a:t>
            </a:r>
            <a:r>
              <a:rPr lang="de-DE" sz="1250" dirty="0">
                <a:latin typeface="Franklin Gothic Demi" panose="020B0703020102020204" pitchFamily="34" charset="0"/>
              </a:rPr>
              <a:t> Programme</a:t>
            </a:r>
            <a:endParaRPr lang="en-US" dirty="0"/>
          </a:p>
        </p:txBody>
      </p:sp>
      <p:sp>
        <p:nvSpPr>
          <p:cNvPr id="13" name="Bildplatzhalter 30"/>
          <p:cNvSpPr>
            <a:spLocks noGrp="1"/>
          </p:cNvSpPr>
          <p:nvPr>
            <p:ph type="pic" sz="quarter" idx="13"/>
          </p:nvPr>
        </p:nvSpPr>
        <p:spPr>
          <a:xfrm>
            <a:off x="5457825" y="2225675"/>
            <a:ext cx="3375025" cy="2549525"/>
          </a:xfrm>
        </p:spPr>
        <p:txBody>
          <a:bodyPr/>
          <a:lstStyle/>
          <a:p>
            <a:r>
              <a:rPr lang="en-US" dirty="0"/>
              <a:t>Click icon to add picture</a:t>
            </a:r>
            <a:endParaRPr lang="de-DE"/>
          </a:p>
        </p:txBody>
      </p:sp>
      <p:pic>
        <p:nvPicPr>
          <p:cNvPr id="12" name="Grafik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00663" y="6100910"/>
            <a:ext cx="1932187" cy="482296"/>
          </a:xfrm>
          <a:prstGeom prst="rect">
            <a:avLst/>
          </a:prstGeom>
          <a:ln>
            <a:noFill/>
          </a:ln>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9851" y="502295"/>
            <a:ext cx="1799151" cy="524382"/>
          </a:xfrm>
          <a:prstGeom prst="rect">
            <a:avLst/>
          </a:prstGeom>
        </p:spPr>
      </p:pic>
    </p:spTree>
    <p:extLst>
      <p:ext uri="{BB962C8B-B14F-4D97-AF65-F5344CB8AC3E}">
        <p14:creationId xmlns:p14="http://schemas.microsoft.com/office/powerpoint/2010/main" val="330677728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_Blatt 1">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2900">
                <a:latin typeface="Franklin Gothic Demi" pitchFamily="34" charset="0"/>
              </a:defRPr>
            </a:lvl1pPr>
          </a:lstStyle>
          <a:p>
            <a:r>
              <a:rPr lang="de-DE" dirty="0"/>
              <a:t>Titelmasterformat durch Klicken bearbeiten</a:t>
            </a:r>
            <a:br>
              <a:rPr lang="de-DE" dirty="0"/>
            </a:br>
            <a:endParaRPr lang="de-DE" dirty="0"/>
          </a:p>
        </p:txBody>
      </p:sp>
      <p:sp>
        <p:nvSpPr>
          <p:cNvPr id="5" name="Textplatzhalter 4"/>
          <p:cNvSpPr>
            <a:spLocks noGrp="1"/>
          </p:cNvSpPr>
          <p:nvPr>
            <p:ph type="body" sz="quarter" idx="10"/>
          </p:nvPr>
        </p:nvSpPr>
        <p:spPr>
          <a:xfrm>
            <a:off x="465138" y="1412875"/>
            <a:ext cx="8067675" cy="4176713"/>
          </a:xfrm>
        </p:spPr>
        <p:txBody>
          <a:bodyPr/>
          <a:lstStyle>
            <a:lvl1pPr>
              <a:lnSpc>
                <a:spcPct val="100000"/>
              </a:lnSpc>
              <a:spcAft>
                <a:spcPts val="600"/>
              </a:spcAft>
              <a:defRPr>
                <a:latin typeface="Franklin Gothic Book" pitchFamily="34" charset="0"/>
              </a:defRPr>
            </a:lvl1pPr>
            <a:lvl2pPr indent="-230400">
              <a:lnSpc>
                <a:spcPct val="100000"/>
              </a:lnSpc>
              <a:spcBef>
                <a:spcPts val="500"/>
              </a:spcBef>
              <a:spcAft>
                <a:spcPts val="600"/>
              </a:spcAft>
              <a:buFont typeface="Symbol" pitchFamily="18" charset="2"/>
              <a:buChar char="-"/>
              <a:defRPr>
                <a:latin typeface="Franklin Gothic Book" pitchFamily="34" charset="0"/>
              </a:defRPr>
            </a:lvl2pPr>
          </a:lstStyle>
          <a:p>
            <a:pPr lvl="0"/>
            <a:r>
              <a:rPr lang="en-US" dirty="0"/>
              <a:t>Edit Master text styles</a:t>
            </a:r>
          </a:p>
          <a:p>
            <a:pPr lvl="1"/>
            <a:r>
              <a:rPr lang="en-US" dirty="0"/>
              <a:t>Second level</a:t>
            </a:r>
          </a:p>
        </p:txBody>
      </p:sp>
      <p:pic>
        <p:nvPicPr>
          <p:cNvPr id="3" name="Picture 2"/>
          <p:cNvPicPr>
            <a:picLocks noChangeAspect="1"/>
          </p:cNvPicPr>
          <p:nvPr userDrawn="1"/>
        </p:nvPicPr>
        <p:blipFill>
          <a:blip r:embed="rId2"/>
          <a:stretch>
            <a:fillRect/>
          </a:stretch>
        </p:blipFill>
        <p:spPr>
          <a:xfrm>
            <a:off x="6583640" y="6093296"/>
            <a:ext cx="1932599" cy="481626"/>
          </a:xfrm>
          <a:prstGeom prst="rect">
            <a:avLst/>
          </a:prstGeom>
        </p:spPr>
      </p:pic>
    </p:spTree>
    <p:extLst>
      <p:ext uri="{BB962C8B-B14F-4D97-AF65-F5344CB8AC3E}">
        <p14:creationId xmlns:p14="http://schemas.microsoft.com/office/powerpoint/2010/main" val="151154270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1_Epilog">
    <p:spTree>
      <p:nvGrpSpPr>
        <p:cNvPr id="1" name=""/>
        <p:cNvGrpSpPr/>
        <p:nvPr/>
      </p:nvGrpSpPr>
      <p:grpSpPr>
        <a:xfrm>
          <a:off x="0" y="0"/>
          <a:ext cx="0" cy="0"/>
          <a:chOff x="0" y="0"/>
          <a:chExt cx="0" cy="0"/>
        </a:xfrm>
      </p:grpSpPr>
      <p:pic>
        <p:nvPicPr>
          <p:cNvPr id="5" name="Grafik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23302" y="536195"/>
            <a:ext cx="1970553" cy="314678"/>
          </a:xfrm>
          <a:prstGeom prst="rect">
            <a:avLst/>
          </a:prstGeom>
        </p:spPr>
      </p:pic>
      <p:pic>
        <p:nvPicPr>
          <p:cNvPr id="6" name="Grafik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51410" y="6050752"/>
            <a:ext cx="1932187" cy="482296"/>
          </a:xfrm>
          <a:prstGeom prst="rect">
            <a:avLst/>
          </a:prstGeom>
          <a:ln>
            <a:noFill/>
          </a:ln>
        </p:spPr>
      </p:pic>
      <p:cxnSp>
        <p:nvCxnSpPr>
          <p:cNvPr id="15" name="Gerade Verbindung 14"/>
          <p:cNvCxnSpPr/>
          <p:nvPr userDrawn="1"/>
        </p:nvCxnSpPr>
        <p:spPr>
          <a:xfrm>
            <a:off x="534500" y="2996952"/>
            <a:ext cx="457195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platzhalter 7"/>
          <p:cNvSpPr>
            <a:spLocks noGrp="1"/>
          </p:cNvSpPr>
          <p:nvPr>
            <p:ph type="body" sz="quarter" idx="12"/>
          </p:nvPr>
        </p:nvSpPr>
        <p:spPr>
          <a:xfrm>
            <a:off x="534988" y="1536700"/>
            <a:ext cx="4684712" cy="1395413"/>
          </a:xfrm>
        </p:spPr>
        <p:txBody>
          <a:bodyPr lIns="0" tIns="0" rIns="0" bIns="0"/>
          <a:lstStyle>
            <a:lvl1pPr marL="0" indent="0">
              <a:spcAft>
                <a:spcPts val="800"/>
              </a:spcAft>
              <a:buFontTx/>
              <a:buNone/>
              <a:defRPr sz="4150" baseline="0">
                <a:latin typeface="Franklin Gothic Demi" pitchFamily="34" charset="0"/>
              </a:defRPr>
            </a:lvl1pPr>
            <a:lvl2pPr marL="0" indent="0">
              <a:spcAft>
                <a:spcPts val="300"/>
              </a:spcAft>
              <a:buFontTx/>
              <a:buNone/>
              <a:defRPr sz="2000" spc="80" baseline="0"/>
            </a:lvl2pPr>
            <a:lvl3pPr marL="0" indent="0">
              <a:buFontTx/>
              <a:buNone/>
              <a:defRPr/>
            </a:lvl3pPr>
            <a:lvl4pPr marL="0" indent="0">
              <a:buFontTx/>
              <a:buNone/>
              <a:defRPr/>
            </a:lvl4pPr>
            <a:lvl5pPr marL="0" indent="0">
              <a:buFontTx/>
              <a:buNone/>
              <a:defRPr/>
            </a:lvl5pPr>
          </a:lstStyle>
          <a:p>
            <a:pPr lvl="0"/>
            <a:endParaRPr lang="de-DE" dirty="0"/>
          </a:p>
        </p:txBody>
      </p:sp>
      <p:sp>
        <p:nvSpPr>
          <p:cNvPr id="23" name="Textplatzhalter 19"/>
          <p:cNvSpPr>
            <a:spLocks noGrp="1"/>
          </p:cNvSpPr>
          <p:nvPr>
            <p:ph type="body" sz="quarter" idx="14"/>
          </p:nvPr>
        </p:nvSpPr>
        <p:spPr>
          <a:xfrm>
            <a:off x="438969" y="3236946"/>
            <a:ext cx="7073900" cy="265112"/>
          </a:xfrm>
        </p:spPr>
        <p:txBody>
          <a:bodyPr anchor="ctr">
            <a:noAutofit/>
          </a:bodyPr>
          <a:lstStyle>
            <a:lvl1pPr marL="0" indent="0">
              <a:spcAft>
                <a:spcPts val="0"/>
              </a:spcAft>
              <a:buNone/>
              <a:defRPr sz="1250" baseline="0">
                <a:latin typeface="Franklin Gothic Demi" pitchFamily="34" charset="0"/>
              </a:defRPr>
            </a:lvl1pPr>
          </a:lstStyle>
          <a:p>
            <a:pPr lvl="0"/>
            <a:endParaRPr lang="de-DE" dirty="0"/>
          </a:p>
        </p:txBody>
      </p:sp>
    </p:spTree>
    <p:extLst>
      <p:ext uri="{BB962C8B-B14F-4D97-AF65-F5344CB8AC3E}">
        <p14:creationId xmlns:p14="http://schemas.microsoft.com/office/powerpoint/2010/main" val="1026501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6.pn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3.jpe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4.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image" Target="../media/image6.png"/><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slideLayout" Target="../slideLayouts/slideLayout84.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6" Type="http://schemas.openxmlformats.org/officeDocument/2006/relationships/image" Target="../media/image17.png"/><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theme" Target="../theme/theme7.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slideLayout" Target="../slideLayouts/slideLayout8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slideLayout" Target="../slideLayouts/slideLayout98.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slideLayout" Target="../slideLayouts/slideLayout97.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5" Type="http://schemas.openxmlformats.org/officeDocument/2006/relationships/image" Target="../media/image17.png"/><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slideLayout" Target="../slideLayouts/slideLayout111.xml"/><Relationship Id="rId18" Type="http://schemas.openxmlformats.org/officeDocument/2006/relationships/image" Target="../media/image17.png"/><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slideLayout" Target="../slideLayouts/slideLayout110.xml"/><Relationship Id="rId17" Type="http://schemas.openxmlformats.org/officeDocument/2006/relationships/theme" Target="../theme/theme9.xml"/><Relationship Id="rId2" Type="http://schemas.openxmlformats.org/officeDocument/2006/relationships/slideLayout" Target="../slideLayouts/slideLayout100.xml"/><Relationship Id="rId16" Type="http://schemas.openxmlformats.org/officeDocument/2006/relationships/slideLayout" Target="../slideLayouts/slideLayout114.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5" Type="http://schemas.openxmlformats.org/officeDocument/2006/relationships/slideLayout" Target="../slideLayouts/slideLayout11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14" Type="http://schemas.openxmlformats.org/officeDocument/2006/relationships/slideLayout" Target="../slideLayouts/slideLayout1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99554" y="219932"/>
            <a:ext cx="1375303" cy="873136"/>
          </a:xfrm>
          <a:prstGeom prst="rect">
            <a:avLst/>
          </a:prstGeom>
        </p:spPr>
      </p:pic>
    </p:spTree>
    <p:extLst>
      <p:ext uri="{BB962C8B-B14F-4D97-AF65-F5344CB8AC3E}">
        <p14:creationId xmlns:p14="http://schemas.microsoft.com/office/powerpoint/2010/main" val="94945133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77" r:id="rId3"/>
    <p:sldLayoutId id="2147483673" r:id="rId4"/>
    <p:sldLayoutId id="2147483662" r:id="rId5"/>
    <p:sldLayoutId id="2147483674" r:id="rId6"/>
    <p:sldLayoutId id="2147483675" r:id="rId7"/>
    <p:sldLayoutId id="2147483676" r:id="rId8"/>
    <p:sldLayoutId id="2147483663" r:id="rId9"/>
    <p:sldLayoutId id="2147483667"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2400">
              <a:solidFill>
                <a:prstClr val="white"/>
              </a:solidFill>
            </a:endParaRPr>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pPr fontAlgn="base">
              <a:spcBef>
                <a:spcPct val="0"/>
              </a:spcBef>
              <a:spcAft>
                <a:spcPct val="0"/>
              </a:spcAft>
            </a:pPr>
            <a:r>
              <a:rPr lang="en-US" smtClean="0">
                <a:solidFill>
                  <a:prstClr val="white"/>
                </a:solidFill>
                <a:latin typeface="Times" charset="0"/>
                <a:ea typeface="MS PGothic" pitchFamily="34" charset="-128"/>
              </a:rPr>
              <a:t>8th March 2017</a:t>
            </a:r>
            <a:endParaRPr lang="en-US">
              <a:solidFill>
                <a:prstClr val="white"/>
              </a:solidFill>
              <a:latin typeface="Times" charset="0"/>
              <a:ea typeface="MS PGothic" pitchFamily="34" charset="-128"/>
            </a:endParaRPr>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pPr fontAlgn="base">
              <a:spcBef>
                <a:spcPct val="0"/>
              </a:spcBef>
              <a:spcAft>
                <a:spcPct val="0"/>
              </a:spcAft>
            </a:pPr>
            <a:r>
              <a:rPr lang="en-GB" smtClean="0">
                <a:solidFill>
                  <a:prstClr val="white"/>
                </a:solidFill>
                <a:latin typeface="Times" charset="0"/>
                <a:ea typeface="MS PGothic" pitchFamily="34" charset="-128"/>
              </a:rPr>
              <a:t>Business Case Best Practice Workshop</a:t>
            </a:r>
            <a:endParaRPr lang="en-US">
              <a:solidFill>
                <a:prstClr val="white"/>
              </a:solidFill>
              <a:latin typeface="Times" charset="0"/>
              <a:ea typeface="MS PGothic" pitchFamily="34" charset="-128"/>
            </a:endParaRPr>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pPr fontAlgn="base">
              <a:spcBef>
                <a:spcPct val="0"/>
              </a:spcBef>
              <a:spcAft>
                <a:spcPct val="0"/>
              </a:spcAft>
              <a:defRPr/>
            </a:pPr>
            <a:fld id="{0971A862-7189-470E-99D7-3A123C7E2800}" type="slidenum">
              <a:rPr lang="en-US" smtClean="0">
                <a:solidFill>
                  <a:prstClr val="white"/>
                </a:solidFill>
                <a:latin typeface="Times" charset="0"/>
                <a:ea typeface="MS PGothic" pitchFamily="34" charset="-128"/>
              </a:rPr>
              <a:pPr fontAlgn="base">
                <a:spcBef>
                  <a:spcPct val="0"/>
                </a:spcBef>
                <a:spcAft>
                  <a:spcPct val="0"/>
                </a:spcAft>
                <a:defRPr/>
              </a:pPr>
              <a:t>‹#›</a:t>
            </a:fld>
            <a:endParaRPr lang="en-US">
              <a:solidFill>
                <a:prstClr val="white"/>
              </a:solidFill>
              <a:latin typeface="Times" charset="0"/>
              <a:ea typeface="MS PGothic" pitchFamily="34" charset="-128"/>
            </a:endParaRPr>
          </a:p>
        </p:txBody>
      </p:sp>
    </p:spTree>
    <p:extLst>
      <p:ext uri="{BB962C8B-B14F-4D97-AF65-F5344CB8AC3E}">
        <p14:creationId xmlns:p14="http://schemas.microsoft.com/office/powerpoint/2010/main" val="3524567063"/>
      </p:ext>
    </p:extLst>
  </p:cSld>
  <p:clrMap bg1="dk1" tx1="lt1" bg2="dk2"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sldNum="0" hdr="0"/>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8400" y="608400"/>
            <a:ext cx="7938333" cy="372328"/>
          </a:xfrm>
          <a:prstGeom prst="rect">
            <a:avLst/>
          </a:prstGeom>
        </p:spPr>
        <p:txBody>
          <a:bodyPr vert="horz" lIns="0" tIns="0" rIns="0" bIns="0" rtlCol="0" anchor="t" anchorCtr="0">
            <a:noAutofit/>
          </a:bodyPr>
          <a:lstStyle/>
          <a:p>
            <a:r>
              <a:rPr lang="en-US" noProof="0"/>
              <a:t>Click to edit Master title style</a:t>
            </a:r>
            <a:endParaRPr lang="en-GB" noProof="0" dirty="0"/>
          </a:p>
        </p:txBody>
      </p:sp>
      <p:sp>
        <p:nvSpPr>
          <p:cNvPr id="3" name="Text Placeholder 2"/>
          <p:cNvSpPr>
            <a:spLocks noGrp="1"/>
          </p:cNvSpPr>
          <p:nvPr>
            <p:ph type="body" idx="1"/>
          </p:nvPr>
        </p:nvSpPr>
        <p:spPr>
          <a:xfrm>
            <a:off x="608400" y="1522800"/>
            <a:ext cx="7938333" cy="4424400"/>
          </a:xfrm>
          <a:prstGeom prst="rect">
            <a:avLst/>
          </a:prstGeom>
        </p:spPr>
        <p:txBody>
          <a:bodyPr vert="horz" lIns="0" tIns="0" rIns="0" bIns="0" rtlCol="0">
            <a:noAutofit/>
          </a:bodyPr>
          <a:lstStyle/>
          <a:p>
            <a:pPr lvl="0"/>
            <a:r>
              <a:rPr lang="en-GB" noProof="0" dirty="0"/>
              <a:t>Click to edit Master text styles</a:t>
            </a:r>
          </a:p>
          <a:p>
            <a:pPr lvl="1"/>
            <a:r>
              <a:rPr lang="en-GB" noProof="0"/>
              <a:t>Second level</a:t>
            </a:r>
          </a:p>
          <a:p>
            <a:pPr lvl="2"/>
            <a:r>
              <a:rPr lang="en-GB" noProof="0"/>
              <a:t>Third level</a:t>
            </a:r>
          </a:p>
          <a:p>
            <a:pPr lvl="3"/>
            <a:r>
              <a:rPr lang="en-GB" noProof="0"/>
              <a:t>Fourth level</a:t>
            </a:r>
          </a:p>
        </p:txBody>
      </p:sp>
      <p:sp>
        <p:nvSpPr>
          <p:cNvPr id="4" name="Date Placeholder 3"/>
          <p:cNvSpPr>
            <a:spLocks noGrp="1"/>
          </p:cNvSpPr>
          <p:nvPr>
            <p:ph type="dt" sz="half" idx="2"/>
          </p:nvPr>
        </p:nvSpPr>
        <p:spPr>
          <a:xfrm>
            <a:off x="7157989" y="6359465"/>
            <a:ext cx="1115144" cy="365125"/>
          </a:xfrm>
          <a:prstGeom prst="rect">
            <a:avLst/>
          </a:prstGeom>
        </p:spPr>
        <p:txBody>
          <a:bodyPr vert="horz" lIns="0" tIns="0" rIns="0" bIns="0" rtlCol="0" anchor="ctr"/>
          <a:lstStyle>
            <a:lvl1pPr algn="r">
              <a:defRPr sz="900">
                <a:solidFill>
                  <a:schemeClr val="bg2"/>
                </a:solidFill>
              </a:defRPr>
            </a:lvl1pPr>
          </a:lstStyle>
          <a:p>
            <a:r>
              <a:rPr lang="en-US" smtClean="0">
                <a:solidFill>
                  <a:srgbClr val="57626E"/>
                </a:solidFill>
              </a:rPr>
              <a:t>8th March 2017</a:t>
            </a:r>
            <a:endParaRPr lang="en-US">
              <a:solidFill>
                <a:srgbClr val="57626E"/>
              </a:solidFill>
            </a:endParaRPr>
          </a:p>
        </p:txBody>
      </p:sp>
      <p:sp>
        <p:nvSpPr>
          <p:cNvPr id="5" name="Footer Placeholder 4"/>
          <p:cNvSpPr>
            <a:spLocks noGrp="1"/>
          </p:cNvSpPr>
          <p:nvPr>
            <p:ph type="ftr" sz="quarter" idx="3"/>
          </p:nvPr>
        </p:nvSpPr>
        <p:spPr>
          <a:xfrm>
            <a:off x="2159732" y="6359465"/>
            <a:ext cx="4824536" cy="365125"/>
          </a:xfrm>
          <a:prstGeom prst="rect">
            <a:avLst/>
          </a:prstGeom>
        </p:spPr>
        <p:txBody>
          <a:bodyPr vert="horz" lIns="0" tIns="0" rIns="0" bIns="0" rtlCol="0" anchor="ctr"/>
          <a:lstStyle>
            <a:lvl1pPr algn="ctr">
              <a:defRPr sz="900">
                <a:solidFill>
                  <a:schemeClr val="bg2"/>
                </a:solidFill>
              </a:defRPr>
            </a:lvl1pPr>
          </a:lstStyle>
          <a:p>
            <a:r>
              <a:rPr lang="en-GB" smtClean="0">
                <a:solidFill>
                  <a:srgbClr val="57626E"/>
                </a:solidFill>
              </a:rPr>
              <a:t>Business Case Best Practice Workshop</a:t>
            </a:r>
            <a:endParaRPr lang="en-GB" dirty="0">
              <a:solidFill>
                <a:srgbClr val="57626E"/>
              </a:solidFill>
            </a:endParaRPr>
          </a:p>
        </p:txBody>
      </p:sp>
      <p:sp>
        <p:nvSpPr>
          <p:cNvPr id="6" name="Slide Number Placeholder 5"/>
          <p:cNvSpPr>
            <a:spLocks noGrp="1"/>
          </p:cNvSpPr>
          <p:nvPr>
            <p:ph type="sldNum" sz="quarter" idx="4"/>
          </p:nvPr>
        </p:nvSpPr>
        <p:spPr>
          <a:xfrm>
            <a:off x="8316416" y="6359465"/>
            <a:ext cx="232272" cy="365125"/>
          </a:xfrm>
          <a:prstGeom prst="rect">
            <a:avLst/>
          </a:prstGeom>
        </p:spPr>
        <p:txBody>
          <a:bodyPr vert="horz" lIns="0" tIns="0" rIns="0" bIns="0" rtlCol="0" anchor="ctr"/>
          <a:lstStyle>
            <a:lvl1pPr algn="r">
              <a:defRPr sz="900">
                <a:solidFill>
                  <a:schemeClr val="bg2"/>
                </a:solidFill>
              </a:defRPr>
            </a:lvl1pPr>
          </a:lstStyle>
          <a:p>
            <a:fld id="{102C06EB-B0EA-4EA0-B2B5-0D829000A798}" type="slidenum">
              <a:rPr lang="en-US" smtClean="0">
                <a:solidFill>
                  <a:srgbClr val="57626E"/>
                </a:solidFill>
              </a:rPr>
              <a:pPr/>
              <a:t>‹#›</a:t>
            </a:fld>
            <a:endParaRPr lang="en-US">
              <a:solidFill>
                <a:srgbClr val="57626E"/>
              </a:solidFill>
            </a:endParaRPr>
          </a:p>
        </p:txBody>
      </p:sp>
      <p:pic>
        <p:nvPicPr>
          <p:cNvPr id="24" name="Picture 2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11188" y="6484573"/>
            <a:ext cx="1292400" cy="138023"/>
          </a:xfrm>
          <a:prstGeom prst="rect">
            <a:avLst/>
          </a:prstGeom>
        </p:spPr>
      </p:pic>
      <p:sp>
        <p:nvSpPr>
          <p:cNvPr id="16" name="TextBox 15"/>
          <p:cNvSpPr txBox="1"/>
          <p:nvPr userDrawn="1"/>
        </p:nvSpPr>
        <p:spPr>
          <a:xfrm>
            <a:off x="8341649" y="6359465"/>
            <a:ext cx="118783" cy="363600"/>
          </a:xfrm>
          <a:prstGeom prst="rect">
            <a:avLst/>
          </a:prstGeom>
          <a:noFill/>
        </p:spPr>
        <p:txBody>
          <a:bodyPr wrap="square" lIns="0" tIns="0" rIns="0" bIns="0" rtlCol="0" anchor="ctr" anchorCtr="0">
            <a:noAutofit/>
          </a:bodyPr>
          <a:lstStyle/>
          <a:p>
            <a:r>
              <a:rPr lang="en-US" sz="900">
                <a:solidFill>
                  <a:srgbClr val="57626E"/>
                </a:solidFill>
              </a:rPr>
              <a:t>|</a:t>
            </a:r>
          </a:p>
        </p:txBody>
      </p:sp>
    </p:spTree>
    <p:extLst>
      <p:ext uri="{BB962C8B-B14F-4D97-AF65-F5344CB8AC3E}">
        <p14:creationId xmlns:p14="http://schemas.microsoft.com/office/powerpoint/2010/main" val="1354011562"/>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Lst>
  <p:hf sldNum="0" hdr="0"/>
  <p:txStyles>
    <p:titleStyle>
      <a:lvl1pPr algn="l" defTabSz="914400" rtl="0" eaLnBrk="1" latinLnBrk="0" hangingPunct="1">
        <a:lnSpc>
          <a:spcPts val="2600"/>
        </a:lnSpc>
        <a:spcBef>
          <a:spcPct val="0"/>
        </a:spcBef>
        <a:buNone/>
        <a:defRPr sz="2400" kern="1200" baseline="0">
          <a:solidFill>
            <a:schemeClr val="tx2"/>
          </a:solidFill>
          <a:latin typeface="+mj-lt"/>
          <a:ea typeface="+mj-ea"/>
          <a:cs typeface="+mj-cs"/>
        </a:defRPr>
      </a:lvl1pPr>
    </p:titleStyle>
    <p:bodyStyle>
      <a:lvl1pPr marL="234000" indent="-234000" algn="l" defTabSz="914400" rtl="0" eaLnBrk="1" latinLnBrk="0" hangingPunct="1">
        <a:lnSpc>
          <a:spcPct val="100000"/>
        </a:lnSpc>
        <a:spcBef>
          <a:spcPts val="1050"/>
        </a:spcBef>
        <a:spcAft>
          <a:spcPts val="0"/>
        </a:spcAft>
        <a:buClr>
          <a:schemeClr val="tx2"/>
        </a:buClr>
        <a:buFont typeface="Symbol" panose="05050102010706020507" pitchFamily="18" charset="2"/>
        <a:buChar char=""/>
        <a:defRPr sz="1800" b="0" kern="1200" baseline="0">
          <a:solidFill>
            <a:schemeClr val="bg2"/>
          </a:solidFill>
          <a:latin typeface="+mn-lt"/>
          <a:ea typeface="+mn-ea"/>
          <a:cs typeface="+mn-cs"/>
        </a:defRPr>
      </a:lvl1pPr>
      <a:lvl2pPr marL="466725" indent="-233363" algn="l" defTabSz="914400" rtl="0" eaLnBrk="1" latinLnBrk="0" hangingPunct="1">
        <a:lnSpc>
          <a:spcPct val="100000"/>
        </a:lnSpc>
        <a:spcBef>
          <a:spcPts val="600"/>
        </a:spcBef>
        <a:spcAft>
          <a:spcPts val="0"/>
        </a:spcAft>
        <a:buClr>
          <a:schemeClr val="bg2"/>
        </a:buClr>
        <a:buFont typeface="Symbol" panose="05050102010706020507" pitchFamily="18" charset="2"/>
        <a:buChar char=""/>
        <a:defRPr sz="1600" b="0" kern="1200" baseline="0">
          <a:solidFill>
            <a:schemeClr val="bg2"/>
          </a:solidFill>
          <a:latin typeface="+mn-lt"/>
          <a:ea typeface="+mn-ea"/>
          <a:cs typeface="+mn-cs"/>
        </a:defRPr>
      </a:lvl2pPr>
      <a:lvl3pPr marL="702000" indent="-234000" algn="l" defTabSz="914400" rtl="0" eaLnBrk="1" latinLnBrk="0" hangingPunct="1">
        <a:spcBef>
          <a:spcPts val="600"/>
        </a:spcBef>
        <a:spcAft>
          <a:spcPts val="0"/>
        </a:spcAft>
        <a:buClr>
          <a:schemeClr val="bg2"/>
        </a:buClr>
        <a:buFont typeface="Symbol" panose="05050102010706020507" pitchFamily="18" charset="2"/>
        <a:buChar char=""/>
        <a:defRPr sz="1600" kern="1200" baseline="0">
          <a:solidFill>
            <a:schemeClr val="bg2"/>
          </a:solidFill>
          <a:latin typeface="+mn-lt"/>
          <a:ea typeface="+mn-ea"/>
          <a:cs typeface="+mn-cs"/>
        </a:defRPr>
      </a:lvl3pPr>
      <a:lvl4pPr marL="936000" indent="-234000" algn="l" defTabSz="914400" rtl="0" eaLnBrk="1" latinLnBrk="0" hangingPunct="1">
        <a:lnSpc>
          <a:spcPct val="100000"/>
        </a:lnSpc>
        <a:spcBef>
          <a:spcPts val="600"/>
        </a:spcBef>
        <a:buClr>
          <a:schemeClr val="bg2"/>
        </a:buClr>
        <a:buFont typeface="Symbol" panose="05050102010706020507" pitchFamily="18" charset="2"/>
        <a:buChar char="·"/>
        <a:defRPr sz="1600" kern="1200" baseline="0">
          <a:solidFill>
            <a:schemeClr val="bg2"/>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2000" kern="1200" baseline="0">
          <a:solidFill>
            <a:schemeClr val="bg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787900" y="549275"/>
            <a:ext cx="3838575"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2051" name="Rectangle 3"/>
          <p:cNvSpPr>
            <a:spLocks noGrp="1" noChangeArrowheads="1"/>
          </p:cNvSpPr>
          <p:nvPr>
            <p:ph type="body" idx="1"/>
          </p:nvPr>
        </p:nvSpPr>
        <p:spPr bwMode="auto">
          <a:xfrm>
            <a:off x="457200" y="2349500"/>
            <a:ext cx="8229600" cy="3776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331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solidFill>
                  <a:srgbClr val="000000"/>
                </a:solidFill>
                <a:latin typeface="Arial"/>
              </a:defRPr>
            </a:lvl1pPr>
          </a:lstStyle>
          <a:p>
            <a:pPr fontAlgn="base">
              <a:spcBef>
                <a:spcPct val="0"/>
              </a:spcBef>
              <a:spcAft>
                <a:spcPct val="0"/>
              </a:spcAft>
              <a:defRPr/>
            </a:pPr>
            <a:r>
              <a:rPr lang="en-US" smtClean="0"/>
              <a:t>8th March 2017</a:t>
            </a:r>
            <a:endParaRPr lang="en-GB"/>
          </a:p>
        </p:txBody>
      </p:sp>
      <p:sp>
        <p:nvSpPr>
          <p:cNvPr id="1331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solidFill>
                  <a:srgbClr val="000000"/>
                </a:solidFill>
                <a:latin typeface="Arial"/>
              </a:defRPr>
            </a:lvl1pPr>
          </a:lstStyle>
          <a:p>
            <a:pPr fontAlgn="base">
              <a:spcBef>
                <a:spcPct val="0"/>
              </a:spcBef>
              <a:spcAft>
                <a:spcPct val="0"/>
              </a:spcAft>
              <a:defRPr/>
            </a:pPr>
            <a:r>
              <a:rPr lang="en-GB" smtClean="0"/>
              <a:t>Business Case Best Practice Workshop</a:t>
            </a:r>
            <a:endParaRPr lang="en-GB"/>
          </a:p>
        </p:txBody>
      </p:sp>
      <p:sp>
        <p:nvSpPr>
          <p:cNvPr id="1331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solidFill>
                  <a:srgbClr val="000000"/>
                </a:solidFill>
                <a:latin typeface="Arial"/>
              </a:defRPr>
            </a:lvl1pPr>
          </a:lstStyle>
          <a:p>
            <a:pPr fontAlgn="base">
              <a:spcBef>
                <a:spcPct val="0"/>
              </a:spcBef>
              <a:spcAft>
                <a:spcPct val="0"/>
              </a:spcAft>
              <a:defRPr/>
            </a:pPr>
            <a:fld id="{2E50FEFB-10E0-4E49-A20E-080C404AEA6B}" type="slidenum">
              <a:rPr lang="en-GB"/>
              <a:pPr fontAlgn="base">
                <a:spcBef>
                  <a:spcPct val="0"/>
                </a:spcBef>
                <a:spcAft>
                  <a:spcPct val="0"/>
                </a:spcAft>
                <a:defRPr/>
              </a:pPr>
              <a:t>‹#›</a:t>
            </a:fld>
            <a:endParaRPr lang="en-GB"/>
          </a:p>
        </p:txBody>
      </p:sp>
      <p:pic>
        <p:nvPicPr>
          <p:cNvPr id="2055" name="Picture 7" descr="DCLG_CMYK_AW"/>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50825" y="260350"/>
            <a:ext cx="2017713"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668701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sldNum="0" hdr="0"/>
  <p:txStyles>
    <p:titleStyle>
      <a:lvl1pPr algn="r" rtl="0" eaLnBrk="0" fontAlgn="base" hangingPunct="0">
        <a:spcBef>
          <a:spcPct val="0"/>
        </a:spcBef>
        <a:spcAft>
          <a:spcPct val="0"/>
        </a:spcAft>
        <a:defRPr sz="2400">
          <a:solidFill>
            <a:schemeClr val="hlink"/>
          </a:solidFill>
          <a:latin typeface="+mj-lt"/>
          <a:ea typeface="+mj-ea"/>
          <a:cs typeface="+mj-cs"/>
        </a:defRPr>
      </a:lvl1pPr>
      <a:lvl2pPr algn="r" rtl="0" eaLnBrk="0" fontAlgn="base" hangingPunct="0">
        <a:spcBef>
          <a:spcPct val="0"/>
        </a:spcBef>
        <a:spcAft>
          <a:spcPct val="0"/>
        </a:spcAft>
        <a:defRPr sz="2400">
          <a:solidFill>
            <a:schemeClr val="hlink"/>
          </a:solidFill>
          <a:latin typeface="Arial" charset="0"/>
        </a:defRPr>
      </a:lvl2pPr>
      <a:lvl3pPr algn="r" rtl="0" eaLnBrk="0" fontAlgn="base" hangingPunct="0">
        <a:spcBef>
          <a:spcPct val="0"/>
        </a:spcBef>
        <a:spcAft>
          <a:spcPct val="0"/>
        </a:spcAft>
        <a:defRPr sz="2400">
          <a:solidFill>
            <a:schemeClr val="hlink"/>
          </a:solidFill>
          <a:latin typeface="Arial" charset="0"/>
        </a:defRPr>
      </a:lvl3pPr>
      <a:lvl4pPr algn="r" rtl="0" eaLnBrk="0" fontAlgn="base" hangingPunct="0">
        <a:spcBef>
          <a:spcPct val="0"/>
        </a:spcBef>
        <a:spcAft>
          <a:spcPct val="0"/>
        </a:spcAft>
        <a:defRPr sz="2400">
          <a:solidFill>
            <a:schemeClr val="hlink"/>
          </a:solidFill>
          <a:latin typeface="Arial" charset="0"/>
        </a:defRPr>
      </a:lvl4pPr>
      <a:lvl5pPr algn="r" rtl="0" eaLnBrk="0" fontAlgn="base" hangingPunct="0">
        <a:spcBef>
          <a:spcPct val="0"/>
        </a:spcBef>
        <a:spcAft>
          <a:spcPct val="0"/>
        </a:spcAft>
        <a:defRPr sz="2400">
          <a:solidFill>
            <a:schemeClr val="hlink"/>
          </a:solidFill>
          <a:latin typeface="Arial" charset="0"/>
        </a:defRPr>
      </a:lvl5pPr>
      <a:lvl6pPr marL="457200" algn="r" rtl="0" fontAlgn="base">
        <a:spcBef>
          <a:spcPct val="0"/>
        </a:spcBef>
        <a:spcAft>
          <a:spcPct val="0"/>
        </a:spcAft>
        <a:defRPr sz="2400">
          <a:solidFill>
            <a:schemeClr val="hlink"/>
          </a:solidFill>
          <a:latin typeface="Arial" charset="0"/>
        </a:defRPr>
      </a:lvl6pPr>
      <a:lvl7pPr marL="914400" algn="r" rtl="0" fontAlgn="base">
        <a:spcBef>
          <a:spcPct val="0"/>
        </a:spcBef>
        <a:spcAft>
          <a:spcPct val="0"/>
        </a:spcAft>
        <a:defRPr sz="2400">
          <a:solidFill>
            <a:schemeClr val="hlink"/>
          </a:solidFill>
          <a:latin typeface="Arial" charset="0"/>
        </a:defRPr>
      </a:lvl7pPr>
      <a:lvl8pPr marL="1371600" algn="r" rtl="0" fontAlgn="base">
        <a:spcBef>
          <a:spcPct val="0"/>
        </a:spcBef>
        <a:spcAft>
          <a:spcPct val="0"/>
        </a:spcAft>
        <a:defRPr sz="2400">
          <a:solidFill>
            <a:schemeClr val="hlink"/>
          </a:solidFill>
          <a:latin typeface="Arial" charset="0"/>
        </a:defRPr>
      </a:lvl8pPr>
      <a:lvl9pPr marL="1828800" algn="r" rtl="0" fontAlgn="base">
        <a:spcBef>
          <a:spcPct val="0"/>
        </a:spcBef>
        <a:spcAft>
          <a:spcPct val="0"/>
        </a:spcAft>
        <a:defRPr sz="2400">
          <a:solidFill>
            <a:schemeClr val="hlink"/>
          </a:solidFill>
          <a:latin typeface="Arial" charset="0"/>
        </a:defRPr>
      </a:lvl9pPr>
    </p:titleStyle>
    <p:bodyStyle>
      <a:lvl1pPr marL="342900" indent="-342900" algn="l" rtl="0" eaLnBrk="0" fontAlgn="base" hangingPunct="0">
        <a:spcBef>
          <a:spcPct val="20000"/>
        </a:spcBef>
        <a:spcAft>
          <a:spcPct val="0"/>
        </a:spcAft>
        <a:buChar char="•"/>
        <a:defRPr>
          <a:solidFill>
            <a:schemeClr val="tx1"/>
          </a:solidFill>
          <a:latin typeface="+mn-lt"/>
          <a:ea typeface="+mn-ea"/>
          <a:cs typeface="+mn-cs"/>
        </a:defRPr>
      </a:lvl1pPr>
      <a:lvl2pPr marL="742950" indent="-285750" algn="l" rtl="0" eaLnBrk="0" fontAlgn="base" hangingPunct="0">
        <a:spcBef>
          <a:spcPct val="20000"/>
        </a:spcBef>
        <a:spcAft>
          <a:spcPct val="0"/>
        </a:spcAft>
        <a:buChar char="–"/>
        <a:defRPr sz="1600">
          <a:solidFill>
            <a:schemeClr val="tx1"/>
          </a:solidFill>
          <a:latin typeface="+mn-lt"/>
        </a:defRPr>
      </a:lvl2pPr>
      <a:lvl3pPr marL="1143000" indent="-228600" algn="l" rtl="0" eaLnBrk="0" fontAlgn="base" hangingPunct="0">
        <a:spcBef>
          <a:spcPct val="20000"/>
        </a:spcBef>
        <a:spcAft>
          <a:spcPct val="0"/>
        </a:spcAft>
        <a:buChar char="•"/>
        <a:defRPr sz="1400">
          <a:solidFill>
            <a:schemeClr val="tx1"/>
          </a:solidFill>
          <a:latin typeface="+mn-lt"/>
        </a:defRPr>
      </a:lvl3pPr>
      <a:lvl4pPr marL="1600200" indent="-228600" algn="l" rtl="0" eaLnBrk="0" fontAlgn="base" hangingPunct="0">
        <a:spcBef>
          <a:spcPct val="20000"/>
        </a:spcBef>
        <a:spcAft>
          <a:spcPct val="0"/>
        </a:spcAft>
        <a:buChar char="–"/>
        <a:defRPr sz="1200">
          <a:solidFill>
            <a:schemeClr val="tx1"/>
          </a:solidFill>
          <a:latin typeface="+mn-lt"/>
        </a:defRPr>
      </a:lvl4pPr>
      <a:lvl5pPr marL="2057400" indent="-228600" algn="l" rtl="0" eaLnBrk="0" fontAlgn="base" hangingPunct="0">
        <a:spcBef>
          <a:spcPct val="20000"/>
        </a:spcBef>
        <a:spcAft>
          <a:spcPct val="0"/>
        </a:spcAft>
        <a:buChar char="»"/>
        <a:defRPr sz="1000">
          <a:solidFill>
            <a:schemeClr val="tx1"/>
          </a:solidFill>
          <a:latin typeface="+mn-lt"/>
        </a:defRPr>
      </a:lvl5pPr>
      <a:lvl6pPr marL="2514600" indent="-228600" algn="l" rtl="0" fontAlgn="base">
        <a:spcBef>
          <a:spcPct val="20000"/>
        </a:spcBef>
        <a:spcAft>
          <a:spcPct val="0"/>
        </a:spcAft>
        <a:buChar char="»"/>
        <a:defRPr sz="1000">
          <a:solidFill>
            <a:schemeClr val="tx1"/>
          </a:solidFill>
          <a:latin typeface="+mn-lt"/>
        </a:defRPr>
      </a:lvl6pPr>
      <a:lvl7pPr marL="2971800" indent="-228600" algn="l" rtl="0" fontAlgn="base">
        <a:spcBef>
          <a:spcPct val="20000"/>
        </a:spcBef>
        <a:spcAft>
          <a:spcPct val="0"/>
        </a:spcAft>
        <a:buChar char="»"/>
        <a:defRPr sz="1000">
          <a:solidFill>
            <a:schemeClr val="tx1"/>
          </a:solidFill>
          <a:latin typeface="+mn-lt"/>
        </a:defRPr>
      </a:lvl7pPr>
      <a:lvl8pPr marL="3429000" indent="-228600" algn="l" rtl="0" fontAlgn="base">
        <a:spcBef>
          <a:spcPct val="20000"/>
        </a:spcBef>
        <a:spcAft>
          <a:spcPct val="0"/>
        </a:spcAft>
        <a:buChar char="»"/>
        <a:defRPr sz="1000">
          <a:solidFill>
            <a:schemeClr val="tx1"/>
          </a:solidFill>
          <a:latin typeface="+mn-lt"/>
        </a:defRPr>
      </a:lvl8pPr>
      <a:lvl9pPr marL="3886200" indent="-228600" algn="l" rtl="0" fontAlgn="base">
        <a:spcBef>
          <a:spcPct val="20000"/>
        </a:spcBef>
        <a:spcAft>
          <a:spcPct val="0"/>
        </a:spcAft>
        <a:buChar char="»"/>
        <a:defRPr sz="1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667000" y="582613"/>
            <a:ext cx="5783263" cy="94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GB" smtClean="0"/>
          </a:p>
        </p:txBody>
      </p:sp>
      <p:sp>
        <p:nvSpPr>
          <p:cNvPr id="1027" name="Rectangle 3"/>
          <p:cNvSpPr>
            <a:spLocks noGrp="1" noChangeArrowheads="1"/>
          </p:cNvSpPr>
          <p:nvPr>
            <p:ph type="body" idx="1"/>
          </p:nvPr>
        </p:nvSpPr>
        <p:spPr bwMode="auto">
          <a:xfrm>
            <a:off x="952500" y="1981200"/>
            <a:ext cx="7497763"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1030" name="Rectangle 6"/>
          <p:cNvSpPr>
            <a:spLocks noGrp="1" noChangeArrowheads="1"/>
          </p:cNvSpPr>
          <p:nvPr>
            <p:ph type="sldNum" sz="quarter" idx="4"/>
          </p:nvPr>
        </p:nvSpPr>
        <p:spPr bwMode="auto">
          <a:xfrm>
            <a:off x="6553200" y="6248400"/>
            <a:ext cx="18970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1400"/>
            </a:lvl1pPr>
          </a:lstStyle>
          <a:p>
            <a:pPr fontAlgn="base">
              <a:spcBef>
                <a:spcPct val="0"/>
              </a:spcBef>
              <a:spcAft>
                <a:spcPct val="0"/>
              </a:spcAft>
              <a:defRPr/>
            </a:pPr>
            <a:fld id="{B7DAA2C5-5F1D-4A13-8C3A-004AE59F0234}" type="slidenum">
              <a:rPr lang="en-GB">
                <a:solidFill>
                  <a:srgbClr val="000000"/>
                </a:solidFill>
              </a:rPr>
              <a:pPr fontAlgn="base">
                <a:spcBef>
                  <a:spcPct val="0"/>
                </a:spcBef>
                <a:spcAft>
                  <a:spcPct val="0"/>
                </a:spcAft>
                <a:defRPr/>
              </a:pPr>
              <a:t>‹#›</a:t>
            </a:fld>
            <a:endParaRPr lang="en-GB">
              <a:solidFill>
                <a:srgbClr val="000000"/>
              </a:solidFill>
            </a:endParaRPr>
          </a:p>
        </p:txBody>
      </p:sp>
      <p:pic>
        <p:nvPicPr>
          <p:cNvPr id="1029" name="Picture 11" descr="DCLG_CMYK_AW"/>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7950" y="115888"/>
            <a:ext cx="2016125"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768881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sldNum="0" hdr="0"/>
  <p:txStyles>
    <p:titleStyle>
      <a:lvl1pPr algn="r" rtl="0" eaLnBrk="1" fontAlgn="base" hangingPunct="1">
        <a:spcBef>
          <a:spcPct val="0"/>
        </a:spcBef>
        <a:spcAft>
          <a:spcPct val="0"/>
        </a:spcAft>
        <a:defRPr sz="2200" b="1">
          <a:solidFill>
            <a:schemeClr val="tx2"/>
          </a:solidFill>
          <a:latin typeface="+mj-lt"/>
          <a:ea typeface="+mj-ea"/>
          <a:cs typeface="+mj-cs"/>
        </a:defRPr>
      </a:lvl1pPr>
      <a:lvl2pPr algn="r" rtl="0" eaLnBrk="1" fontAlgn="base" hangingPunct="1">
        <a:spcBef>
          <a:spcPct val="0"/>
        </a:spcBef>
        <a:spcAft>
          <a:spcPct val="0"/>
        </a:spcAft>
        <a:defRPr sz="2200" b="1">
          <a:solidFill>
            <a:schemeClr val="tx2"/>
          </a:solidFill>
          <a:latin typeface="Arial" charset="0"/>
        </a:defRPr>
      </a:lvl2pPr>
      <a:lvl3pPr algn="r" rtl="0" eaLnBrk="1" fontAlgn="base" hangingPunct="1">
        <a:spcBef>
          <a:spcPct val="0"/>
        </a:spcBef>
        <a:spcAft>
          <a:spcPct val="0"/>
        </a:spcAft>
        <a:defRPr sz="2200" b="1">
          <a:solidFill>
            <a:schemeClr val="tx2"/>
          </a:solidFill>
          <a:latin typeface="Arial" charset="0"/>
        </a:defRPr>
      </a:lvl3pPr>
      <a:lvl4pPr algn="r" rtl="0" eaLnBrk="1" fontAlgn="base" hangingPunct="1">
        <a:spcBef>
          <a:spcPct val="0"/>
        </a:spcBef>
        <a:spcAft>
          <a:spcPct val="0"/>
        </a:spcAft>
        <a:defRPr sz="2200" b="1">
          <a:solidFill>
            <a:schemeClr val="tx2"/>
          </a:solidFill>
          <a:latin typeface="Arial" charset="0"/>
        </a:defRPr>
      </a:lvl4pPr>
      <a:lvl5pPr algn="r" rtl="0" eaLnBrk="1" fontAlgn="base" hangingPunct="1">
        <a:spcBef>
          <a:spcPct val="0"/>
        </a:spcBef>
        <a:spcAft>
          <a:spcPct val="0"/>
        </a:spcAft>
        <a:defRPr sz="2200" b="1">
          <a:solidFill>
            <a:schemeClr val="tx2"/>
          </a:solidFill>
          <a:latin typeface="Arial" charset="0"/>
        </a:defRPr>
      </a:lvl5pPr>
      <a:lvl6pPr marL="457200" algn="r" rtl="0" eaLnBrk="1" fontAlgn="base" hangingPunct="1">
        <a:spcBef>
          <a:spcPct val="0"/>
        </a:spcBef>
        <a:spcAft>
          <a:spcPct val="0"/>
        </a:spcAft>
        <a:defRPr sz="2200" b="1">
          <a:solidFill>
            <a:schemeClr val="tx2"/>
          </a:solidFill>
          <a:latin typeface="Arial" charset="0"/>
        </a:defRPr>
      </a:lvl6pPr>
      <a:lvl7pPr marL="914400" algn="r" rtl="0" eaLnBrk="1" fontAlgn="base" hangingPunct="1">
        <a:spcBef>
          <a:spcPct val="0"/>
        </a:spcBef>
        <a:spcAft>
          <a:spcPct val="0"/>
        </a:spcAft>
        <a:defRPr sz="2200" b="1">
          <a:solidFill>
            <a:schemeClr val="tx2"/>
          </a:solidFill>
          <a:latin typeface="Arial" charset="0"/>
        </a:defRPr>
      </a:lvl7pPr>
      <a:lvl8pPr marL="1371600" algn="r" rtl="0" eaLnBrk="1" fontAlgn="base" hangingPunct="1">
        <a:spcBef>
          <a:spcPct val="0"/>
        </a:spcBef>
        <a:spcAft>
          <a:spcPct val="0"/>
        </a:spcAft>
        <a:defRPr sz="2200" b="1">
          <a:solidFill>
            <a:schemeClr val="tx2"/>
          </a:solidFill>
          <a:latin typeface="Arial" charset="0"/>
        </a:defRPr>
      </a:lvl8pPr>
      <a:lvl9pPr marL="1828800" algn="r" rtl="0" eaLnBrk="1" fontAlgn="base" hangingPunct="1">
        <a:spcBef>
          <a:spcPct val="0"/>
        </a:spcBef>
        <a:spcAft>
          <a:spcPct val="0"/>
        </a:spcAft>
        <a:defRPr sz="2200" b="1">
          <a:solidFill>
            <a:schemeClr val="tx2"/>
          </a:solidFill>
          <a:latin typeface="Arial" charset="0"/>
        </a:defRPr>
      </a:lvl9pPr>
    </p:titleStyle>
    <p:bodyStyle>
      <a:lvl1pPr marL="342900" indent="-342900" algn="l" rtl="0" eaLnBrk="1" fontAlgn="base" hangingPunct="1">
        <a:spcBef>
          <a:spcPct val="0"/>
        </a:spcBef>
        <a:spcAft>
          <a:spcPct val="0"/>
        </a:spcAft>
        <a:defRPr sz="1600">
          <a:solidFill>
            <a:schemeClr val="tx1"/>
          </a:solidFill>
          <a:latin typeface="+mn-lt"/>
          <a:ea typeface="+mn-ea"/>
          <a:cs typeface="+mn-cs"/>
        </a:defRPr>
      </a:lvl1pPr>
      <a:lvl2pPr marL="365125" indent="-363538" algn="l" rtl="0" eaLnBrk="1" fontAlgn="base" hangingPunct="1">
        <a:spcBef>
          <a:spcPct val="0"/>
        </a:spcBef>
        <a:spcAft>
          <a:spcPct val="0"/>
        </a:spcAft>
        <a:buChar char="•"/>
        <a:defRPr sz="1600">
          <a:solidFill>
            <a:schemeClr val="tx1"/>
          </a:solidFill>
          <a:latin typeface="+mn-lt"/>
        </a:defRPr>
      </a:lvl2pPr>
      <a:lvl3pPr marL="742950" indent="-376238" algn="l" rtl="0" eaLnBrk="1" fontAlgn="base" hangingPunct="1">
        <a:spcBef>
          <a:spcPct val="0"/>
        </a:spcBef>
        <a:spcAft>
          <a:spcPct val="0"/>
        </a:spcAft>
        <a:buChar char="•"/>
        <a:defRPr sz="1600">
          <a:solidFill>
            <a:schemeClr val="tx1"/>
          </a:solidFill>
          <a:latin typeface="+mn-lt"/>
        </a:defRPr>
      </a:lvl3pPr>
      <a:lvl4pPr marL="1135063" indent="-390525" algn="l" rtl="0" eaLnBrk="1" fontAlgn="base" hangingPunct="1">
        <a:spcBef>
          <a:spcPct val="0"/>
        </a:spcBef>
        <a:spcAft>
          <a:spcPct val="0"/>
        </a:spcAft>
        <a:buChar char="•"/>
        <a:defRPr sz="1600">
          <a:solidFill>
            <a:schemeClr val="tx1"/>
          </a:solidFill>
          <a:latin typeface="+mn-lt"/>
        </a:defRPr>
      </a:lvl4pPr>
      <a:lvl5pPr marL="1512888" indent="-376238" algn="l" rtl="0" eaLnBrk="1" fontAlgn="base" hangingPunct="1">
        <a:spcBef>
          <a:spcPct val="0"/>
        </a:spcBef>
        <a:spcAft>
          <a:spcPct val="0"/>
        </a:spcAft>
        <a:buChar char="•"/>
        <a:defRPr sz="1600">
          <a:solidFill>
            <a:schemeClr val="tx1"/>
          </a:solidFill>
          <a:latin typeface="+mn-lt"/>
        </a:defRPr>
      </a:lvl5pPr>
      <a:lvl6pPr marL="1970088" indent="-376238" algn="l" rtl="0" eaLnBrk="1" fontAlgn="base" hangingPunct="1">
        <a:spcBef>
          <a:spcPct val="0"/>
        </a:spcBef>
        <a:spcAft>
          <a:spcPct val="0"/>
        </a:spcAft>
        <a:buChar char="•"/>
        <a:defRPr sz="1600">
          <a:solidFill>
            <a:schemeClr val="tx1"/>
          </a:solidFill>
          <a:latin typeface="+mn-lt"/>
        </a:defRPr>
      </a:lvl6pPr>
      <a:lvl7pPr marL="2427288" indent="-376238" algn="l" rtl="0" eaLnBrk="1" fontAlgn="base" hangingPunct="1">
        <a:spcBef>
          <a:spcPct val="0"/>
        </a:spcBef>
        <a:spcAft>
          <a:spcPct val="0"/>
        </a:spcAft>
        <a:buChar char="•"/>
        <a:defRPr sz="1600">
          <a:solidFill>
            <a:schemeClr val="tx1"/>
          </a:solidFill>
          <a:latin typeface="+mn-lt"/>
        </a:defRPr>
      </a:lvl7pPr>
      <a:lvl8pPr marL="2884488" indent="-376238" algn="l" rtl="0" eaLnBrk="1" fontAlgn="base" hangingPunct="1">
        <a:spcBef>
          <a:spcPct val="0"/>
        </a:spcBef>
        <a:spcAft>
          <a:spcPct val="0"/>
        </a:spcAft>
        <a:buChar char="•"/>
        <a:defRPr sz="1600">
          <a:solidFill>
            <a:schemeClr val="tx1"/>
          </a:solidFill>
          <a:latin typeface="+mn-lt"/>
        </a:defRPr>
      </a:lvl8pPr>
      <a:lvl9pPr marL="3341688" indent="-376238" algn="l" rtl="0" eaLnBrk="1" fontAlgn="base" hangingPunct="1">
        <a:spcBef>
          <a:spcPct val="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8400" y="608400"/>
            <a:ext cx="7938333" cy="372328"/>
          </a:xfrm>
          <a:prstGeom prst="rect">
            <a:avLst/>
          </a:prstGeom>
        </p:spPr>
        <p:txBody>
          <a:bodyPr vert="horz" lIns="0" tIns="0" rIns="0" bIns="0" rtlCol="0" anchor="t" anchorCtr="0">
            <a:noAutofit/>
          </a:bodyPr>
          <a:lstStyle/>
          <a:p>
            <a:r>
              <a:rPr lang="en-US" noProof="0" smtClean="0"/>
              <a:t>Click to edit Master title style</a:t>
            </a:r>
            <a:endParaRPr lang="en-GB" noProof="0" dirty="0"/>
          </a:p>
        </p:txBody>
      </p:sp>
      <p:sp>
        <p:nvSpPr>
          <p:cNvPr id="3" name="Text Placeholder 2"/>
          <p:cNvSpPr>
            <a:spLocks noGrp="1"/>
          </p:cNvSpPr>
          <p:nvPr>
            <p:ph type="body" idx="1"/>
          </p:nvPr>
        </p:nvSpPr>
        <p:spPr>
          <a:xfrm>
            <a:off x="608400" y="1522800"/>
            <a:ext cx="7938333" cy="4424400"/>
          </a:xfrm>
          <a:prstGeom prst="rect">
            <a:avLst/>
          </a:prstGeom>
        </p:spPr>
        <p:txBody>
          <a:bodyPr vert="horz" lIns="0" tIns="0" rIns="0" bIns="0" rtlCol="0">
            <a:noAutofit/>
          </a:bodyPr>
          <a:lstStyle/>
          <a:p>
            <a:pPr lvl="0"/>
            <a:r>
              <a:rPr lang="en-GB" noProof="0" dirty="0" smtClean="0"/>
              <a:t>Click to edit Master text styles</a:t>
            </a:r>
          </a:p>
          <a:p>
            <a:pPr lvl="1"/>
            <a:r>
              <a:rPr lang="en-GB" noProof="0" smtClean="0"/>
              <a:t>Second level</a:t>
            </a:r>
          </a:p>
          <a:p>
            <a:pPr lvl="2"/>
            <a:r>
              <a:rPr lang="en-GB" noProof="0" smtClean="0"/>
              <a:t>Third level</a:t>
            </a:r>
          </a:p>
          <a:p>
            <a:pPr lvl="3"/>
            <a:r>
              <a:rPr lang="en-GB" noProof="0" smtClean="0"/>
              <a:t>Fourth level</a:t>
            </a:r>
          </a:p>
        </p:txBody>
      </p:sp>
      <p:sp>
        <p:nvSpPr>
          <p:cNvPr id="4" name="Date Placeholder 3"/>
          <p:cNvSpPr>
            <a:spLocks noGrp="1"/>
          </p:cNvSpPr>
          <p:nvPr>
            <p:ph type="dt" sz="half" idx="2"/>
          </p:nvPr>
        </p:nvSpPr>
        <p:spPr>
          <a:xfrm>
            <a:off x="7157989" y="6359465"/>
            <a:ext cx="1115144" cy="365125"/>
          </a:xfrm>
          <a:prstGeom prst="rect">
            <a:avLst/>
          </a:prstGeom>
        </p:spPr>
        <p:txBody>
          <a:bodyPr vert="horz" lIns="0" tIns="0" rIns="0" bIns="0" rtlCol="0" anchor="ctr"/>
          <a:lstStyle>
            <a:lvl1pPr algn="r">
              <a:defRPr sz="900">
                <a:solidFill>
                  <a:schemeClr val="bg2"/>
                </a:solidFill>
              </a:defRPr>
            </a:lvl1pPr>
          </a:lstStyle>
          <a:p>
            <a:r>
              <a:rPr lang="en-US" smtClean="0">
                <a:solidFill>
                  <a:srgbClr val="57626E"/>
                </a:solidFill>
              </a:rPr>
              <a:t>8th March 2017</a:t>
            </a:r>
            <a:endParaRPr lang="en-US">
              <a:solidFill>
                <a:srgbClr val="57626E"/>
              </a:solidFill>
            </a:endParaRPr>
          </a:p>
        </p:txBody>
      </p:sp>
      <p:sp>
        <p:nvSpPr>
          <p:cNvPr id="5" name="Footer Placeholder 4"/>
          <p:cNvSpPr>
            <a:spLocks noGrp="1"/>
          </p:cNvSpPr>
          <p:nvPr>
            <p:ph type="ftr" sz="quarter" idx="3"/>
          </p:nvPr>
        </p:nvSpPr>
        <p:spPr>
          <a:xfrm>
            <a:off x="2159732" y="6359465"/>
            <a:ext cx="4824536" cy="365125"/>
          </a:xfrm>
          <a:prstGeom prst="rect">
            <a:avLst/>
          </a:prstGeom>
        </p:spPr>
        <p:txBody>
          <a:bodyPr vert="horz" lIns="0" tIns="0" rIns="0" bIns="0" rtlCol="0" anchor="ctr"/>
          <a:lstStyle>
            <a:lvl1pPr algn="ctr">
              <a:defRPr sz="900">
                <a:solidFill>
                  <a:schemeClr val="bg2"/>
                </a:solidFill>
              </a:defRPr>
            </a:lvl1pPr>
          </a:lstStyle>
          <a:p>
            <a:r>
              <a:rPr lang="en-GB" smtClean="0">
                <a:solidFill>
                  <a:srgbClr val="57626E"/>
                </a:solidFill>
              </a:rPr>
              <a:t>Business Case Best Practice Workshop</a:t>
            </a:r>
            <a:endParaRPr lang="en-GB" dirty="0">
              <a:solidFill>
                <a:srgbClr val="57626E"/>
              </a:solidFill>
            </a:endParaRPr>
          </a:p>
        </p:txBody>
      </p:sp>
      <p:sp>
        <p:nvSpPr>
          <p:cNvPr id="6" name="Slide Number Placeholder 5"/>
          <p:cNvSpPr>
            <a:spLocks noGrp="1"/>
          </p:cNvSpPr>
          <p:nvPr>
            <p:ph type="sldNum" sz="quarter" idx="4"/>
          </p:nvPr>
        </p:nvSpPr>
        <p:spPr>
          <a:xfrm>
            <a:off x="8316416" y="6359465"/>
            <a:ext cx="232272" cy="365125"/>
          </a:xfrm>
          <a:prstGeom prst="rect">
            <a:avLst/>
          </a:prstGeom>
        </p:spPr>
        <p:txBody>
          <a:bodyPr vert="horz" lIns="0" tIns="0" rIns="0" bIns="0" rtlCol="0" anchor="ctr"/>
          <a:lstStyle>
            <a:lvl1pPr algn="r">
              <a:defRPr sz="900">
                <a:solidFill>
                  <a:schemeClr val="bg2"/>
                </a:solidFill>
              </a:defRPr>
            </a:lvl1pPr>
          </a:lstStyle>
          <a:p>
            <a:fld id="{102C06EB-B0EA-4EA0-B2B5-0D829000A798}" type="slidenum">
              <a:rPr lang="en-US" smtClean="0">
                <a:solidFill>
                  <a:srgbClr val="57626E"/>
                </a:solidFill>
              </a:rPr>
              <a:pPr/>
              <a:t>‹#›</a:t>
            </a:fld>
            <a:endParaRPr lang="en-US">
              <a:solidFill>
                <a:srgbClr val="57626E"/>
              </a:solidFill>
            </a:endParaRPr>
          </a:p>
        </p:txBody>
      </p:sp>
      <p:pic>
        <p:nvPicPr>
          <p:cNvPr id="24" name="Picture 2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11188" y="6484573"/>
            <a:ext cx="1292400" cy="138023"/>
          </a:xfrm>
          <a:prstGeom prst="rect">
            <a:avLst/>
          </a:prstGeom>
        </p:spPr>
      </p:pic>
      <p:sp>
        <p:nvSpPr>
          <p:cNvPr id="16" name="TextBox 15"/>
          <p:cNvSpPr txBox="1"/>
          <p:nvPr userDrawn="1"/>
        </p:nvSpPr>
        <p:spPr>
          <a:xfrm>
            <a:off x="8341649" y="6359465"/>
            <a:ext cx="118783" cy="363600"/>
          </a:xfrm>
          <a:prstGeom prst="rect">
            <a:avLst/>
          </a:prstGeom>
          <a:noFill/>
        </p:spPr>
        <p:txBody>
          <a:bodyPr wrap="square" lIns="0" tIns="0" rIns="0" bIns="0" rtlCol="0" anchor="ctr" anchorCtr="0">
            <a:noAutofit/>
          </a:bodyPr>
          <a:lstStyle/>
          <a:p>
            <a:r>
              <a:rPr lang="en-US" sz="900" smtClean="0">
                <a:solidFill>
                  <a:srgbClr val="57626E"/>
                </a:solidFill>
              </a:rPr>
              <a:t>|</a:t>
            </a:r>
            <a:endParaRPr lang="en-US" sz="900">
              <a:solidFill>
                <a:srgbClr val="57626E"/>
              </a:solidFill>
            </a:endParaRPr>
          </a:p>
        </p:txBody>
      </p:sp>
    </p:spTree>
    <p:extLst>
      <p:ext uri="{BB962C8B-B14F-4D97-AF65-F5344CB8AC3E}">
        <p14:creationId xmlns:p14="http://schemas.microsoft.com/office/powerpoint/2010/main" val="1005915584"/>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 id="2147483844" r:id="rId12"/>
    <p:sldLayoutId id="2147483845" r:id="rId13"/>
  </p:sldLayoutIdLst>
  <p:timing>
    <p:tnLst>
      <p:par>
        <p:cTn id="1" dur="indefinite" restart="never" nodeType="tmRoot"/>
      </p:par>
    </p:tnLst>
  </p:timing>
  <p:hf sldNum="0" hdr="0"/>
  <p:txStyles>
    <p:titleStyle>
      <a:lvl1pPr algn="l" defTabSz="914400" rtl="0" eaLnBrk="1" latinLnBrk="0" hangingPunct="1">
        <a:lnSpc>
          <a:spcPts val="2600"/>
        </a:lnSpc>
        <a:spcBef>
          <a:spcPct val="0"/>
        </a:spcBef>
        <a:buNone/>
        <a:defRPr sz="2400" kern="1200" baseline="0">
          <a:solidFill>
            <a:schemeClr val="tx2"/>
          </a:solidFill>
          <a:latin typeface="+mj-lt"/>
          <a:ea typeface="+mj-ea"/>
          <a:cs typeface="+mj-cs"/>
        </a:defRPr>
      </a:lvl1pPr>
    </p:titleStyle>
    <p:bodyStyle>
      <a:lvl1pPr marL="234000" indent="-234000" algn="l" defTabSz="914400" rtl="0" eaLnBrk="1" latinLnBrk="0" hangingPunct="1">
        <a:lnSpc>
          <a:spcPct val="100000"/>
        </a:lnSpc>
        <a:spcBef>
          <a:spcPts val="1050"/>
        </a:spcBef>
        <a:spcAft>
          <a:spcPts val="0"/>
        </a:spcAft>
        <a:buClr>
          <a:schemeClr val="tx2"/>
        </a:buClr>
        <a:buFont typeface="Symbol" panose="05050102010706020507" pitchFamily="18" charset="2"/>
        <a:buChar char=""/>
        <a:defRPr sz="1800" b="0" kern="1200" baseline="0">
          <a:solidFill>
            <a:schemeClr val="bg2"/>
          </a:solidFill>
          <a:latin typeface="+mn-lt"/>
          <a:ea typeface="+mn-ea"/>
          <a:cs typeface="+mn-cs"/>
        </a:defRPr>
      </a:lvl1pPr>
      <a:lvl2pPr marL="466725" indent="-233363" algn="l" defTabSz="914400" rtl="0" eaLnBrk="1" latinLnBrk="0" hangingPunct="1">
        <a:lnSpc>
          <a:spcPct val="100000"/>
        </a:lnSpc>
        <a:spcBef>
          <a:spcPts val="600"/>
        </a:spcBef>
        <a:spcAft>
          <a:spcPts val="0"/>
        </a:spcAft>
        <a:buClr>
          <a:schemeClr val="bg2"/>
        </a:buClr>
        <a:buFont typeface="Symbol" panose="05050102010706020507" pitchFamily="18" charset="2"/>
        <a:buChar char=""/>
        <a:defRPr sz="1600" b="0" kern="1200" baseline="0">
          <a:solidFill>
            <a:schemeClr val="bg2"/>
          </a:solidFill>
          <a:latin typeface="+mn-lt"/>
          <a:ea typeface="+mn-ea"/>
          <a:cs typeface="+mn-cs"/>
        </a:defRPr>
      </a:lvl2pPr>
      <a:lvl3pPr marL="702000" indent="-234000" algn="l" defTabSz="914400" rtl="0" eaLnBrk="1" latinLnBrk="0" hangingPunct="1">
        <a:spcBef>
          <a:spcPts val="600"/>
        </a:spcBef>
        <a:spcAft>
          <a:spcPts val="0"/>
        </a:spcAft>
        <a:buClr>
          <a:schemeClr val="bg2"/>
        </a:buClr>
        <a:buFont typeface="Symbol" panose="05050102010706020507" pitchFamily="18" charset="2"/>
        <a:buChar char=""/>
        <a:defRPr sz="1600" kern="1200" baseline="0">
          <a:solidFill>
            <a:schemeClr val="bg2"/>
          </a:solidFill>
          <a:latin typeface="+mn-lt"/>
          <a:ea typeface="+mn-ea"/>
          <a:cs typeface="+mn-cs"/>
        </a:defRPr>
      </a:lvl3pPr>
      <a:lvl4pPr marL="936000" indent="-234000" algn="l" defTabSz="914400" rtl="0" eaLnBrk="1" latinLnBrk="0" hangingPunct="1">
        <a:lnSpc>
          <a:spcPct val="100000"/>
        </a:lnSpc>
        <a:spcBef>
          <a:spcPts val="600"/>
        </a:spcBef>
        <a:buClr>
          <a:schemeClr val="bg2"/>
        </a:buClr>
        <a:buFont typeface="Symbol" panose="05050102010706020507" pitchFamily="18" charset="2"/>
        <a:buChar char="·"/>
        <a:defRPr sz="1600" kern="1200" baseline="0">
          <a:solidFill>
            <a:schemeClr val="bg2"/>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2000" kern="1200" baseline="0">
          <a:solidFill>
            <a:schemeClr val="bg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8400" y="608400"/>
            <a:ext cx="7938333" cy="372328"/>
          </a:xfrm>
          <a:prstGeom prst="rect">
            <a:avLst/>
          </a:prstGeom>
        </p:spPr>
        <p:txBody>
          <a:bodyPr vert="horz" lIns="0" tIns="0" rIns="0" bIns="0" rtlCol="0" anchor="t" anchorCtr="0">
            <a:noAutofit/>
          </a:bodyPr>
          <a:lstStyle/>
          <a:p>
            <a:r>
              <a:rPr lang="en-US" noProof="0"/>
              <a:t>Click to edit Master title style</a:t>
            </a:r>
            <a:endParaRPr lang="en-GB" noProof="0" dirty="0"/>
          </a:p>
        </p:txBody>
      </p:sp>
      <p:sp>
        <p:nvSpPr>
          <p:cNvPr id="3" name="Text Placeholder 2"/>
          <p:cNvSpPr>
            <a:spLocks noGrp="1"/>
          </p:cNvSpPr>
          <p:nvPr>
            <p:ph type="body" idx="1"/>
          </p:nvPr>
        </p:nvSpPr>
        <p:spPr>
          <a:xfrm>
            <a:off x="608400" y="1522800"/>
            <a:ext cx="7938333" cy="4424400"/>
          </a:xfrm>
          <a:prstGeom prst="rect">
            <a:avLst/>
          </a:prstGeom>
        </p:spPr>
        <p:txBody>
          <a:bodyPr vert="horz" lIns="0" tIns="0" rIns="0" bIns="0" rtlCol="0">
            <a:noAutofit/>
          </a:bodyPr>
          <a:lstStyle/>
          <a:p>
            <a:pPr lvl="0"/>
            <a:r>
              <a:rPr lang="en-GB" noProof="0" dirty="0"/>
              <a:t>Click to edit Master text styles</a:t>
            </a:r>
          </a:p>
          <a:p>
            <a:pPr lvl="1"/>
            <a:r>
              <a:rPr lang="en-GB" noProof="0"/>
              <a:t>Second level</a:t>
            </a:r>
          </a:p>
          <a:p>
            <a:pPr lvl="2"/>
            <a:r>
              <a:rPr lang="en-GB" noProof="0"/>
              <a:t>Third level</a:t>
            </a:r>
          </a:p>
          <a:p>
            <a:pPr lvl="3"/>
            <a:r>
              <a:rPr lang="en-GB" noProof="0"/>
              <a:t>Fourth level</a:t>
            </a:r>
          </a:p>
        </p:txBody>
      </p:sp>
      <p:sp>
        <p:nvSpPr>
          <p:cNvPr id="4" name="Date Placeholder 3"/>
          <p:cNvSpPr>
            <a:spLocks noGrp="1"/>
          </p:cNvSpPr>
          <p:nvPr>
            <p:ph type="dt" sz="half" idx="2"/>
          </p:nvPr>
        </p:nvSpPr>
        <p:spPr>
          <a:xfrm>
            <a:off x="7157989" y="6359465"/>
            <a:ext cx="1115144" cy="365125"/>
          </a:xfrm>
          <a:prstGeom prst="rect">
            <a:avLst/>
          </a:prstGeom>
        </p:spPr>
        <p:txBody>
          <a:bodyPr vert="horz" lIns="0" tIns="0" rIns="0" bIns="0" rtlCol="0" anchor="ctr"/>
          <a:lstStyle>
            <a:lvl1pPr algn="r">
              <a:defRPr sz="900">
                <a:solidFill>
                  <a:schemeClr val="bg2"/>
                </a:solidFill>
              </a:defRPr>
            </a:lvl1pPr>
          </a:lstStyle>
          <a:p>
            <a:r>
              <a:rPr lang="en-US" dirty="0">
                <a:solidFill>
                  <a:srgbClr val="57626E"/>
                </a:solidFill>
              </a:rPr>
              <a:t>8 March 2017</a:t>
            </a:r>
          </a:p>
        </p:txBody>
      </p:sp>
      <p:sp>
        <p:nvSpPr>
          <p:cNvPr id="5" name="Footer Placeholder 4"/>
          <p:cNvSpPr>
            <a:spLocks noGrp="1"/>
          </p:cNvSpPr>
          <p:nvPr>
            <p:ph type="ftr" sz="quarter" idx="3"/>
          </p:nvPr>
        </p:nvSpPr>
        <p:spPr>
          <a:xfrm>
            <a:off x="2159732" y="6359465"/>
            <a:ext cx="4824536" cy="365125"/>
          </a:xfrm>
          <a:prstGeom prst="rect">
            <a:avLst/>
          </a:prstGeom>
        </p:spPr>
        <p:txBody>
          <a:bodyPr vert="horz" lIns="0" tIns="0" rIns="0" bIns="0" rtlCol="0" anchor="ctr"/>
          <a:lstStyle>
            <a:lvl1pPr algn="ctr">
              <a:defRPr sz="900">
                <a:solidFill>
                  <a:schemeClr val="bg2"/>
                </a:solidFill>
              </a:defRPr>
            </a:lvl1pPr>
          </a:lstStyle>
          <a:p>
            <a:r>
              <a:rPr lang="en-US" dirty="0">
                <a:solidFill>
                  <a:srgbClr val="57626E"/>
                </a:solidFill>
              </a:rPr>
              <a:t>Business cases for funding land &amp; property projects </a:t>
            </a:r>
            <a:endParaRPr lang="en-GB" dirty="0">
              <a:solidFill>
                <a:srgbClr val="57626E"/>
              </a:solidFill>
            </a:endParaRPr>
          </a:p>
        </p:txBody>
      </p:sp>
      <p:sp>
        <p:nvSpPr>
          <p:cNvPr id="6" name="Slide Number Placeholder 5"/>
          <p:cNvSpPr>
            <a:spLocks noGrp="1"/>
          </p:cNvSpPr>
          <p:nvPr>
            <p:ph type="sldNum" sz="quarter" idx="4"/>
          </p:nvPr>
        </p:nvSpPr>
        <p:spPr>
          <a:xfrm>
            <a:off x="8316416" y="6359465"/>
            <a:ext cx="232272" cy="365125"/>
          </a:xfrm>
          <a:prstGeom prst="rect">
            <a:avLst/>
          </a:prstGeom>
        </p:spPr>
        <p:txBody>
          <a:bodyPr vert="horz" lIns="0" tIns="0" rIns="0" bIns="0" rtlCol="0" anchor="ctr"/>
          <a:lstStyle>
            <a:lvl1pPr algn="r">
              <a:defRPr sz="900">
                <a:solidFill>
                  <a:schemeClr val="bg2"/>
                </a:solidFill>
              </a:defRPr>
            </a:lvl1pPr>
          </a:lstStyle>
          <a:p>
            <a:fld id="{102C06EB-B0EA-4EA0-B2B5-0D829000A798}" type="slidenum">
              <a:rPr lang="en-US" smtClean="0">
                <a:solidFill>
                  <a:srgbClr val="57626E"/>
                </a:solidFill>
              </a:rPr>
              <a:pPr/>
              <a:t>‹#›</a:t>
            </a:fld>
            <a:endParaRPr lang="en-US" dirty="0">
              <a:solidFill>
                <a:srgbClr val="57626E"/>
              </a:solidFill>
            </a:endParaRPr>
          </a:p>
        </p:txBody>
      </p:sp>
      <p:sp>
        <p:nvSpPr>
          <p:cNvPr id="16" name="TextBox 15"/>
          <p:cNvSpPr txBox="1"/>
          <p:nvPr userDrawn="1"/>
        </p:nvSpPr>
        <p:spPr>
          <a:xfrm>
            <a:off x="8341649" y="6359465"/>
            <a:ext cx="118783" cy="363600"/>
          </a:xfrm>
          <a:prstGeom prst="rect">
            <a:avLst/>
          </a:prstGeom>
          <a:noFill/>
        </p:spPr>
        <p:txBody>
          <a:bodyPr wrap="square" lIns="0" tIns="0" rIns="0" bIns="0" rtlCol="0" anchor="ctr" anchorCtr="0">
            <a:noAutofit/>
          </a:bodyPr>
          <a:lstStyle/>
          <a:p>
            <a:r>
              <a:rPr lang="en-US" sz="900" dirty="0">
                <a:solidFill>
                  <a:srgbClr val="57626E"/>
                </a:solidFill>
              </a:rPr>
              <a:t>|</a:t>
            </a:r>
          </a:p>
        </p:txBody>
      </p:sp>
      <p:pic>
        <p:nvPicPr>
          <p:cNvPr id="9" name="Picture 8"/>
          <p:cNvPicPr/>
          <p:nvPr userDrawn="1"/>
        </p:nvPicPr>
        <p:blipFill rotWithShape="1">
          <a:blip r:embed="rId16" cstate="print">
            <a:extLst>
              <a:ext uri="{28A0092B-C50C-407E-A947-70E740481C1C}">
                <a14:useLocalDpi xmlns:a14="http://schemas.microsoft.com/office/drawing/2010/main" val="0"/>
              </a:ext>
            </a:extLst>
          </a:blip>
          <a:srcRect l="14575" t="32203" r="14411" b="32121"/>
          <a:stretch/>
        </p:blipFill>
        <p:spPr bwMode="auto">
          <a:xfrm>
            <a:off x="617026" y="6352426"/>
            <a:ext cx="1079500" cy="24828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43821186"/>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 id="2147483859" r:id="rId13"/>
    <p:sldLayoutId id="2147483860" r:id="rId14"/>
  </p:sldLayoutIdLst>
  <p:hf hdr="0"/>
  <p:txStyles>
    <p:titleStyle>
      <a:lvl1pPr algn="l" defTabSz="914400" rtl="0" eaLnBrk="1" latinLnBrk="0" hangingPunct="1">
        <a:lnSpc>
          <a:spcPts val="2600"/>
        </a:lnSpc>
        <a:spcBef>
          <a:spcPct val="0"/>
        </a:spcBef>
        <a:buNone/>
        <a:defRPr sz="2400" kern="1200" baseline="0">
          <a:solidFill>
            <a:schemeClr val="tx2"/>
          </a:solidFill>
          <a:latin typeface="+mj-lt"/>
          <a:ea typeface="+mj-ea"/>
          <a:cs typeface="+mj-cs"/>
        </a:defRPr>
      </a:lvl1pPr>
    </p:titleStyle>
    <p:bodyStyle>
      <a:lvl1pPr marL="234000" indent="-234000" algn="l" defTabSz="914400" rtl="0" eaLnBrk="1" latinLnBrk="0" hangingPunct="1">
        <a:lnSpc>
          <a:spcPct val="100000"/>
        </a:lnSpc>
        <a:spcBef>
          <a:spcPts val="1050"/>
        </a:spcBef>
        <a:spcAft>
          <a:spcPts val="0"/>
        </a:spcAft>
        <a:buClr>
          <a:schemeClr val="tx2"/>
        </a:buClr>
        <a:buFont typeface="Symbol" panose="05050102010706020507" pitchFamily="18" charset="2"/>
        <a:buChar char=""/>
        <a:defRPr sz="1800" b="0" kern="1200" baseline="0">
          <a:solidFill>
            <a:schemeClr val="bg2"/>
          </a:solidFill>
          <a:latin typeface="+mn-lt"/>
          <a:ea typeface="+mn-ea"/>
          <a:cs typeface="+mn-cs"/>
        </a:defRPr>
      </a:lvl1pPr>
      <a:lvl2pPr marL="466725" indent="-233363" algn="l" defTabSz="914400" rtl="0" eaLnBrk="1" latinLnBrk="0" hangingPunct="1">
        <a:lnSpc>
          <a:spcPct val="100000"/>
        </a:lnSpc>
        <a:spcBef>
          <a:spcPts val="600"/>
        </a:spcBef>
        <a:spcAft>
          <a:spcPts val="0"/>
        </a:spcAft>
        <a:buClr>
          <a:schemeClr val="bg2"/>
        </a:buClr>
        <a:buFont typeface="Symbol" panose="05050102010706020507" pitchFamily="18" charset="2"/>
        <a:buChar char=""/>
        <a:defRPr sz="1600" b="0" kern="1200" baseline="0">
          <a:solidFill>
            <a:schemeClr val="bg2"/>
          </a:solidFill>
          <a:latin typeface="+mn-lt"/>
          <a:ea typeface="+mn-ea"/>
          <a:cs typeface="+mn-cs"/>
        </a:defRPr>
      </a:lvl2pPr>
      <a:lvl3pPr marL="702000" indent="-234000" algn="l" defTabSz="914400" rtl="0" eaLnBrk="1" latinLnBrk="0" hangingPunct="1">
        <a:spcBef>
          <a:spcPts val="600"/>
        </a:spcBef>
        <a:spcAft>
          <a:spcPts val="0"/>
        </a:spcAft>
        <a:buClr>
          <a:schemeClr val="bg2"/>
        </a:buClr>
        <a:buFont typeface="Symbol" panose="05050102010706020507" pitchFamily="18" charset="2"/>
        <a:buChar char=""/>
        <a:defRPr sz="1600" kern="1200" baseline="0">
          <a:solidFill>
            <a:schemeClr val="bg2"/>
          </a:solidFill>
          <a:latin typeface="+mn-lt"/>
          <a:ea typeface="+mn-ea"/>
          <a:cs typeface="+mn-cs"/>
        </a:defRPr>
      </a:lvl3pPr>
      <a:lvl4pPr marL="936000" indent="-234000" algn="l" defTabSz="914400" rtl="0" eaLnBrk="1" latinLnBrk="0" hangingPunct="1">
        <a:lnSpc>
          <a:spcPct val="100000"/>
        </a:lnSpc>
        <a:spcBef>
          <a:spcPts val="600"/>
        </a:spcBef>
        <a:buClr>
          <a:schemeClr val="bg2"/>
        </a:buClr>
        <a:buFont typeface="Symbol" panose="05050102010706020507" pitchFamily="18" charset="2"/>
        <a:buChar char="·"/>
        <a:defRPr sz="1600" kern="1200" baseline="0">
          <a:solidFill>
            <a:schemeClr val="bg2"/>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2000" kern="1200" baseline="0">
          <a:solidFill>
            <a:schemeClr val="bg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4156"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8400" y="608400"/>
            <a:ext cx="7938333" cy="372328"/>
          </a:xfrm>
          <a:prstGeom prst="rect">
            <a:avLst/>
          </a:prstGeom>
        </p:spPr>
        <p:txBody>
          <a:bodyPr vert="horz" lIns="0" tIns="0" rIns="0" bIns="0" rtlCol="0" anchor="t" anchorCtr="0">
            <a:noAutofit/>
          </a:bodyPr>
          <a:lstStyle/>
          <a:p>
            <a:r>
              <a:rPr lang="en-US" noProof="0"/>
              <a:t>Click to edit Master title style</a:t>
            </a:r>
            <a:endParaRPr lang="en-GB" noProof="0" dirty="0"/>
          </a:p>
        </p:txBody>
      </p:sp>
      <p:sp>
        <p:nvSpPr>
          <p:cNvPr id="3" name="Text Placeholder 2"/>
          <p:cNvSpPr>
            <a:spLocks noGrp="1"/>
          </p:cNvSpPr>
          <p:nvPr>
            <p:ph type="body" idx="1"/>
          </p:nvPr>
        </p:nvSpPr>
        <p:spPr>
          <a:xfrm>
            <a:off x="608400" y="1522800"/>
            <a:ext cx="7938333" cy="4424400"/>
          </a:xfrm>
          <a:prstGeom prst="rect">
            <a:avLst/>
          </a:prstGeom>
        </p:spPr>
        <p:txBody>
          <a:bodyPr vert="horz" lIns="0" tIns="0" rIns="0" bIns="0" rtlCol="0">
            <a:noAutofit/>
          </a:bodyPr>
          <a:lstStyle/>
          <a:p>
            <a:pPr lvl="0"/>
            <a:r>
              <a:rPr lang="en-GB" noProof="0" dirty="0"/>
              <a:t>Click to edit Master text styles</a:t>
            </a:r>
          </a:p>
          <a:p>
            <a:pPr lvl="1"/>
            <a:r>
              <a:rPr lang="en-GB" noProof="0"/>
              <a:t>Second level</a:t>
            </a:r>
          </a:p>
          <a:p>
            <a:pPr lvl="2"/>
            <a:r>
              <a:rPr lang="en-GB" noProof="0"/>
              <a:t>Third level</a:t>
            </a:r>
          </a:p>
          <a:p>
            <a:pPr lvl="3"/>
            <a:r>
              <a:rPr lang="en-GB" noProof="0"/>
              <a:t>Fourth level</a:t>
            </a:r>
          </a:p>
        </p:txBody>
      </p:sp>
      <p:sp>
        <p:nvSpPr>
          <p:cNvPr id="4" name="Date Placeholder 3"/>
          <p:cNvSpPr>
            <a:spLocks noGrp="1"/>
          </p:cNvSpPr>
          <p:nvPr>
            <p:ph type="dt" sz="half" idx="2"/>
          </p:nvPr>
        </p:nvSpPr>
        <p:spPr>
          <a:xfrm>
            <a:off x="7157989" y="6359465"/>
            <a:ext cx="1115144" cy="365125"/>
          </a:xfrm>
          <a:prstGeom prst="rect">
            <a:avLst/>
          </a:prstGeom>
        </p:spPr>
        <p:txBody>
          <a:bodyPr vert="horz" lIns="0" tIns="0" rIns="0" bIns="0" rtlCol="0" anchor="ctr"/>
          <a:lstStyle>
            <a:lvl1pPr algn="r">
              <a:defRPr sz="900">
                <a:solidFill>
                  <a:schemeClr val="bg2"/>
                </a:solidFill>
              </a:defRPr>
            </a:lvl1pPr>
          </a:lstStyle>
          <a:p>
            <a:r>
              <a:rPr lang="en-US" dirty="0">
                <a:solidFill>
                  <a:srgbClr val="57626E"/>
                </a:solidFill>
              </a:rPr>
              <a:t>8 March 2017</a:t>
            </a:r>
          </a:p>
        </p:txBody>
      </p:sp>
      <p:sp>
        <p:nvSpPr>
          <p:cNvPr id="5" name="Footer Placeholder 4"/>
          <p:cNvSpPr>
            <a:spLocks noGrp="1"/>
          </p:cNvSpPr>
          <p:nvPr>
            <p:ph type="ftr" sz="quarter" idx="3"/>
          </p:nvPr>
        </p:nvSpPr>
        <p:spPr>
          <a:xfrm>
            <a:off x="2159732" y="6359465"/>
            <a:ext cx="4824536" cy="365125"/>
          </a:xfrm>
          <a:prstGeom prst="rect">
            <a:avLst/>
          </a:prstGeom>
        </p:spPr>
        <p:txBody>
          <a:bodyPr vert="horz" lIns="0" tIns="0" rIns="0" bIns="0" rtlCol="0" anchor="ctr"/>
          <a:lstStyle>
            <a:lvl1pPr algn="ctr">
              <a:defRPr sz="900">
                <a:solidFill>
                  <a:schemeClr val="bg2"/>
                </a:solidFill>
              </a:defRPr>
            </a:lvl1pPr>
          </a:lstStyle>
          <a:p>
            <a:r>
              <a:rPr lang="en-US" dirty="0">
                <a:solidFill>
                  <a:srgbClr val="57626E"/>
                </a:solidFill>
              </a:rPr>
              <a:t>Business cases for skills &amp; training projects </a:t>
            </a:r>
            <a:endParaRPr lang="en-GB" dirty="0">
              <a:solidFill>
                <a:srgbClr val="57626E"/>
              </a:solidFill>
            </a:endParaRPr>
          </a:p>
        </p:txBody>
      </p:sp>
      <p:sp>
        <p:nvSpPr>
          <p:cNvPr id="6" name="Slide Number Placeholder 5"/>
          <p:cNvSpPr>
            <a:spLocks noGrp="1"/>
          </p:cNvSpPr>
          <p:nvPr>
            <p:ph type="sldNum" sz="quarter" idx="4"/>
          </p:nvPr>
        </p:nvSpPr>
        <p:spPr>
          <a:xfrm>
            <a:off x="8316416" y="6359465"/>
            <a:ext cx="232272" cy="365125"/>
          </a:xfrm>
          <a:prstGeom prst="rect">
            <a:avLst/>
          </a:prstGeom>
        </p:spPr>
        <p:txBody>
          <a:bodyPr vert="horz" lIns="0" tIns="0" rIns="0" bIns="0" rtlCol="0" anchor="ctr"/>
          <a:lstStyle>
            <a:lvl1pPr algn="r">
              <a:defRPr sz="900">
                <a:solidFill>
                  <a:schemeClr val="bg2"/>
                </a:solidFill>
              </a:defRPr>
            </a:lvl1pPr>
          </a:lstStyle>
          <a:p>
            <a:fld id="{102C06EB-B0EA-4EA0-B2B5-0D829000A798}" type="slidenum">
              <a:rPr lang="en-US" smtClean="0">
                <a:solidFill>
                  <a:srgbClr val="57626E"/>
                </a:solidFill>
              </a:rPr>
              <a:pPr/>
              <a:t>‹#›</a:t>
            </a:fld>
            <a:endParaRPr lang="en-US" dirty="0">
              <a:solidFill>
                <a:srgbClr val="57626E"/>
              </a:solidFill>
            </a:endParaRPr>
          </a:p>
        </p:txBody>
      </p:sp>
      <p:sp>
        <p:nvSpPr>
          <p:cNvPr id="16" name="TextBox 15"/>
          <p:cNvSpPr txBox="1"/>
          <p:nvPr userDrawn="1"/>
        </p:nvSpPr>
        <p:spPr>
          <a:xfrm>
            <a:off x="8341649" y="6359465"/>
            <a:ext cx="118783" cy="363600"/>
          </a:xfrm>
          <a:prstGeom prst="rect">
            <a:avLst/>
          </a:prstGeom>
          <a:noFill/>
        </p:spPr>
        <p:txBody>
          <a:bodyPr wrap="square" lIns="0" tIns="0" rIns="0" bIns="0" rtlCol="0" anchor="ctr" anchorCtr="0">
            <a:noAutofit/>
          </a:bodyPr>
          <a:lstStyle/>
          <a:p>
            <a:r>
              <a:rPr lang="en-US" sz="900" dirty="0">
                <a:solidFill>
                  <a:srgbClr val="57626E"/>
                </a:solidFill>
              </a:rPr>
              <a:t>|</a:t>
            </a:r>
          </a:p>
        </p:txBody>
      </p:sp>
      <p:pic>
        <p:nvPicPr>
          <p:cNvPr id="9" name="Picture 8"/>
          <p:cNvPicPr/>
          <p:nvPr userDrawn="1"/>
        </p:nvPicPr>
        <p:blipFill rotWithShape="1">
          <a:blip r:embed="rId15" cstate="print">
            <a:extLst>
              <a:ext uri="{28A0092B-C50C-407E-A947-70E740481C1C}">
                <a14:useLocalDpi xmlns:a14="http://schemas.microsoft.com/office/drawing/2010/main" val="0"/>
              </a:ext>
            </a:extLst>
          </a:blip>
          <a:srcRect l="14575" t="32203" r="14411" b="32121"/>
          <a:stretch/>
        </p:blipFill>
        <p:spPr bwMode="auto">
          <a:xfrm>
            <a:off x="617026" y="6352426"/>
            <a:ext cx="1079500" cy="24828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88491893"/>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Lst>
  <p:hf hdr="0"/>
  <p:txStyles>
    <p:titleStyle>
      <a:lvl1pPr algn="l" defTabSz="914400" rtl="0" eaLnBrk="1" latinLnBrk="0" hangingPunct="1">
        <a:lnSpc>
          <a:spcPts val="2600"/>
        </a:lnSpc>
        <a:spcBef>
          <a:spcPct val="0"/>
        </a:spcBef>
        <a:buNone/>
        <a:defRPr sz="2400" kern="1200" baseline="0">
          <a:solidFill>
            <a:schemeClr val="tx2"/>
          </a:solidFill>
          <a:latin typeface="+mj-lt"/>
          <a:ea typeface="+mj-ea"/>
          <a:cs typeface="+mj-cs"/>
        </a:defRPr>
      </a:lvl1pPr>
    </p:titleStyle>
    <p:bodyStyle>
      <a:lvl1pPr marL="234000" indent="-234000" algn="l" defTabSz="914400" rtl="0" eaLnBrk="1" latinLnBrk="0" hangingPunct="1">
        <a:lnSpc>
          <a:spcPct val="100000"/>
        </a:lnSpc>
        <a:spcBef>
          <a:spcPts val="1050"/>
        </a:spcBef>
        <a:spcAft>
          <a:spcPts val="0"/>
        </a:spcAft>
        <a:buClr>
          <a:schemeClr val="tx2"/>
        </a:buClr>
        <a:buFont typeface="Symbol" panose="05050102010706020507" pitchFamily="18" charset="2"/>
        <a:buChar char=""/>
        <a:defRPr sz="1800" b="0" kern="1200" baseline="0">
          <a:solidFill>
            <a:schemeClr val="bg2"/>
          </a:solidFill>
          <a:latin typeface="+mn-lt"/>
          <a:ea typeface="+mn-ea"/>
          <a:cs typeface="+mn-cs"/>
        </a:defRPr>
      </a:lvl1pPr>
      <a:lvl2pPr marL="466725" indent="-233363" algn="l" defTabSz="914400" rtl="0" eaLnBrk="1" latinLnBrk="0" hangingPunct="1">
        <a:lnSpc>
          <a:spcPct val="100000"/>
        </a:lnSpc>
        <a:spcBef>
          <a:spcPts val="600"/>
        </a:spcBef>
        <a:spcAft>
          <a:spcPts val="0"/>
        </a:spcAft>
        <a:buClr>
          <a:schemeClr val="bg2"/>
        </a:buClr>
        <a:buFont typeface="Symbol" panose="05050102010706020507" pitchFamily="18" charset="2"/>
        <a:buChar char=""/>
        <a:defRPr sz="1600" b="0" kern="1200" baseline="0">
          <a:solidFill>
            <a:schemeClr val="bg2"/>
          </a:solidFill>
          <a:latin typeface="+mn-lt"/>
          <a:ea typeface="+mn-ea"/>
          <a:cs typeface="+mn-cs"/>
        </a:defRPr>
      </a:lvl2pPr>
      <a:lvl3pPr marL="702000" indent="-234000" algn="l" defTabSz="914400" rtl="0" eaLnBrk="1" latinLnBrk="0" hangingPunct="1">
        <a:spcBef>
          <a:spcPts val="600"/>
        </a:spcBef>
        <a:spcAft>
          <a:spcPts val="0"/>
        </a:spcAft>
        <a:buClr>
          <a:schemeClr val="bg2"/>
        </a:buClr>
        <a:buFont typeface="Symbol" panose="05050102010706020507" pitchFamily="18" charset="2"/>
        <a:buChar char=""/>
        <a:defRPr sz="1600" kern="1200" baseline="0">
          <a:solidFill>
            <a:schemeClr val="bg2"/>
          </a:solidFill>
          <a:latin typeface="+mn-lt"/>
          <a:ea typeface="+mn-ea"/>
          <a:cs typeface="+mn-cs"/>
        </a:defRPr>
      </a:lvl3pPr>
      <a:lvl4pPr marL="936000" indent="-234000" algn="l" defTabSz="914400" rtl="0" eaLnBrk="1" latinLnBrk="0" hangingPunct="1">
        <a:lnSpc>
          <a:spcPct val="100000"/>
        </a:lnSpc>
        <a:spcBef>
          <a:spcPts val="600"/>
        </a:spcBef>
        <a:buClr>
          <a:schemeClr val="bg2"/>
        </a:buClr>
        <a:buFont typeface="Symbol" panose="05050102010706020507" pitchFamily="18" charset="2"/>
        <a:buChar char="·"/>
        <a:defRPr sz="1600" kern="1200" baseline="0">
          <a:solidFill>
            <a:schemeClr val="bg2"/>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2000" kern="1200" baseline="0">
          <a:solidFill>
            <a:schemeClr val="bg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4156" userDrawn="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8400" y="608400"/>
            <a:ext cx="7938333" cy="372328"/>
          </a:xfrm>
          <a:prstGeom prst="rect">
            <a:avLst/>
          </a:prstGeom>
        </p:spPr>
        <p:txBody>
          <a:bodyPr vert="horz" lIns="0" tIns="0" rIns="0" bIns="0" rtlCol="0" anchor="t" anchorCtr="0">
            <a:noAutofit/>
          </a:bodyPr>
          <a:lstStyle/>
          <a:p>
            <a:r>
              <a:rPr lang="en-US" noProof="0"/>
              <a:t>Click to edit Master title style</a:t>
            </a:r>
            <a:endParaRPr lang="en-GB" noProof="0" dirty="0"/>
          </a:p>
        </p:txBody>
      </p:sp>
      <p:sp>
        <p:nvSpPr>
          <p:cNvPr id="3" name="Text Placeholder 2"/>
          <p:cNvSpPr>
            <a:spLocks noGrp="1"/>
          </p:cNvSpPr>
          <p:nvPr>
            <p:ph type="body" idx="1"/>
          </p:nvPr>
        </p:nvSpPr>
        <p:spPr>
          <a:xfrm>
            <a:off x="608400" y="1522800"/>
            <a:ext cx="7938333" cy="4424400"/>
          </a:xfrm>
          <a:prstGeom prst="rect">
            <a:avLst/>
          </a:prstGeom>
        </p:spPr>
        <p:txBody>
          <a:bodyPr vert="horz" lIns="0" tIns="0" rIns="0" bIns="0" rtlCol="0">
            <a:noAutofit/>
          </a:bodyPr>
          <a:lstStyle/>
          <a:p>
            <a:pPr lvl="0"/>
            <a:r>
              <a:rPr lang="en-GB" noProof="0" dirty="0"/>
              <a:t>Click to edit Master text styles</a:t>
            </a:r>
          </a:p>
          <a:p>
            <a:pPr lvl="1"/>
            <a:r>
              <a:rPr lang="en-GB" noProof="0"/>
              <a:t>Second level</a:t>
            </a:r>
          </a:p>
          <a:p>
            <a:pPr lvl="2"/>
            <a:r>
              <a:rPr lang="en-GB" noProof="0"/>
              <a:t>Third level</a:t>
            </a:r>
          </a:p>
          <a:p>
            <a:pPr lvl="3"/>
            <a:r>
              <a:rPr lang="en-GB" noProof="0"/>
              <a:t>Fourth level</a:t>
            </a:r>
          </a:p>
        </p:txBody>
      </p:sp>
      <p:sp>
        <p:nvSpPr>
          <p:cNvPr id="4" name="Date Placeholder 3"/>
          <p:cNvSpPr>
            <a:spLocks noGrp="1"/>
          </p:cNvSpPr>
          <p:nvPr>
            <p:ph type="dt" sz="half" idx="2"/>
          </p:nvPr>
        </p:nvSpPr>
        <p:spPr>
          <a:xfrm>
            <a:off x="7157989" y="6359465"/>
            <a:ext cx="1115144" cy="365125"/>
          </a:xfrm>
          <a:prstGeom prst="rect">
            <a:avLst/>
          </a:prstGeom>
        </p:spPr>
        <p:txBody>
          <a:bodyPr vert="horz" lIns="0" tIns="0" rIns="0" bIns="0" rtlCol="0" anchor="ctr"/>
          <a:lstStyle>
            <a:lvl1pPr algn="r">
              <a:defRPr sz="900">
                <a:solidFill>
                  <a:schemeClr val="bg2"/>
                </a:solidFill>
              </a:defRPr>
            </a:lvl1pPr>
          </a:lstStyle>
          <a:p>
            <a:r>
              <a:rPr lang="en-US" dirty="0">
                <a:solidFill>
                  <a:srgbClr val="57626E"/>
                </a:solidFill>
              </a:rPr>
              <a:t>Presentation date</a:t>
            </a:r>
          </a:p>
        </p:txBody>
      </p:sp>
      <p:sp>
        <p:nvSpPr>
          <p:cNvPr id="5" name="Footer Placeholder 4"/>
          <p:cNvSpPr>
            <a:spLocks noGrp="1"/>
          </p:cNvSpPr>
          <p:nvPr>
            <p:ph type="ftr" sz="quarter" idx="3"/>
          </p:nvPr>
        </p:nvSpPr>
        <p:spPr>
          <a:xfrm>
            <a:off x="2159732" y="6359465"/>
            <a:ext cx="4824536" cy="365125"/>
          </a:xfrm>
          <a:prstGeom prst="rect">
            <a:avLst/>
          </a:prstGeom>
        </p:spPr>
        <p:txBody>
          <a:bodyPr vert="horz" lIns="0" tIns="0" rIns="0" bIns="0" rtlCol="0" anchor="ctr"/>
          <a:lstStyle>
            <a:lvl1pPr algn="ctr">
              <a:defRPr sz="900">
                <a:solidFill>
                  <a:schemeClr val="bg2"/>
                </a:solidFill>
              </a:defRPr>
            </a:lvl1pPr>
          </a:lstStyle>
          <a:p>
            <a:r>
              <a:rPr lang="en-GB" dirty="0">
                <a:solidFill>
                  <a:srgbClr val="57626E"/>
                </a:solidFill>
              </a:rPr>
              <a:t>Presentation title: Insert &gt; Header &amp; Footer &amp; Apply to All</a:t>
            </a:r>
          </a:p>
        </p:txBody>
      </p:sp>
      <p:sp>
        <p:nvSpPr>
          <p:cNvPr id="6" name="Slide Number Placeholder 5"/>
          <p:cNvSpPr>
            <a:spLocks noGrp="1"/>
          </p:cNvSpPr>
          <p:nvPr>
            <p:ph type="sldNum" sz="quarter" idx="4"/>
          </p:nvPr>
        </p:nvSpPr>
        <p:spPr>
          <a:xfrm>
            <a:off x="8316416" y="6359465"/>
            <a:ext cx="232272" cy="365125"/>
          </a:xfrm>
          <a:prstGeom prst="rect">
            <a:avLst/>
          </a:prstGeom>
        </p:spPr>
        <p:txBody>
          <a:bodyPr vert="horz" lIns="0" tIns="0" rIns="0" bIns="0" rtlCol="0" anchor="ctr"/>
          <a:lstStyle>
            <a:lvl1pPr algn="r">
              <a:defRPr sz="900">
                <a:solidFill>
                  <a:schemeClr val="bg2"/>
                </a:solidFill>
              </a:defRPr>
            </a:lvl1pPr>
          </a:lstStyle>
          <a:p>
            <a:fld id="{102C06EB-B0EA-4EA0-B2B5-0D829000A798}" type="slidenum">
              <a:rPr lang="en-US" smtClean="0">
                <a:solidFill>
                  <a:srgbClr val="57626E"/>
                </a:solidFill>
              </a:rPr>
              <a:pPr/>
              <a:t>‹#›</a:t>
            </a:fld>
            <a:endParaRPr lang="en-US" dirty="0">
              <a:solidFill>
                <a:srgbClr val="57626E"/>
              </a:solidFill>
            </a:endParaRPr>
          </a:p>
        </p:txBody>
      </p:sp>
      <p:sp>
        <p:nvSpPr>
          <p:cNvPr id="16" name="TextBox 15"/>
          <p:cNvSpPr txBox="1"/>
          <p:nvPr userDrawn="1"/>
        </p:nvSpPr>
        <p:spPr>
          <a:xfrm>
            <a:off x="8341649" y="6359465"/>
            <a:ext cx="118783" cy="363600"/>
          </a:xfrm>
          <a:prstGeom prst="rect">
            <a:avLst/>
          </a:prstGeom>
          <a:noFill/>
        </p:spPr>
        <p:txBody>
          <a:bodyPr wrap="square" lIns="0" tIns="0" rIns="0" bIns="0" rtlCol="0" anchor="ctr" anchorCtr="0">
            <a:noAutofit/>
          </a:bodyPr>
          <a:lstStyle/>
          <a:p>
            <a:r>
              <a:rPr lang="en-US" sz="900" dirty="0">
                <a:solidFill>
                  <a:srgbClr val="57626E"/>
                </a:solidFill>
              </a:rPr>
              <a:t>|</a:t>
            </a:r>
          </a:p>
        </p:txBody>
      </p:sp>
      <p:pic>
        <p:nvPicPr>
          <p:cNvPr id="9" name="Picture 8"/>
          <p:cNvPicPr/>
          <p:nvPr userDrawn="1"/>
        </p:nvPicPr>
        <p:blipFill rotWithShape="1">
          <a:blip r:embed="rId18" cstate="print">
            <a:extLst>
              <a:ext uri="{28A0092B-C50C-407E-A947-70E740481C1C}">
                <a14:useLocalDpi xmlns:a14="http://schemas.microsoft.com/office/drawing/2010/main" val="0"/>
              </a:ext>
            </a:extLst>
          </a:blip>
          <a:srcRect l="14575" t="32203" r="14411" b="32121"/>
          <a:stretch/>
        </p:blipFill>
        <p:spPr bwMode="auto">
          <a:xfrm>
            <a:off x="617026" y="6352426"/>
            <a:ext cx="1079500" cy="24828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62560191"/>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 id="2147483888" r:id="rId13"/>
    <p:sldLayoutId id="2147483889" r:id="rId14"/>
    <p:sldLayoutId id="2147483890" r:id="rId15"/>
    <p:sldLayoutId id="2147483891" r:id="rId16"/>
  </p:sldLayoutIdLst>
  <p:hf hdr="0"/>
  <p:txStyles>
    <p:titleStyle>
      <a:lvl1pPr algn="l" defTabSz="914400" rtl="0" eaLnBrk="1" latinLnBrk="0" hangingPunct="1">
        <a:lnSpc>
          <a:spcPts val="2600"/>
        </a:lnSpc>
        <a:spcBef>
          <a:spcPct val="0"/>
        </a:spcBef>
        <a:buNone/>
        <a:defRPr sz="2400" kern="1200" baseline="0">
          <a:solidFill>
            <a:schemeClr val="tx2"/>
          </a:solidFill>
          <a:latin typeface="+mj-lt"/>
          <a:ea typeface="+mj-ea"/>
          <a:cs typeface="+mj-cs"/>
        </a:defRPr>
      </a:lvl1pPr>
    </p:titleStyle>
    <p:bodyStyle>
      <a:lvl1pPr marL="234000" indent="-234000" algn="l" defTabSz="914400" rtl="0" eaLnBrk="1" latinLnBrk="0" hangingPunct="1">
        <a:lnSpc>
          <a:spcPct val="100000"/>
        </a:lnSpc>
        <a:spcBef>
          <a:spcPts val="1050"/>
        </a:spcBef>
        <a:spcAft>
          <a:spcPts val="0"/>
        </a:spcAft>
        <a:buClr>
          <a:schemeClr val="tx2"/>
        </a:buClr>
        <a:buFont typeface="Symbol" panose="05050102010706020507" pitchFamily="18" charset="2"/>
        <a:buChar char=""/>
        <a:defRPr sz="1800" b="0" kern="1200" baseline="0">
          <a:solidFill>
            <a:schemeClr val="bg2"/>
          </a:solidFill>
          <a:latin typeface="+mn-lt"/>
          <a:ea typeface="+mn-ea"/>
          <a:cs typeface="+mn-cs"/>
        </a:defRPr>
      </a:lvl1pPr>
      <a:lvl2pPr marL="466725" indent="-233363" algn="l" defTabSz="914400" rtl="0" eaLnBrk="1" latinLnBrk="0" hangingPunct="1">
        <a:lnSpc>
          <a:spcPct val="100000"/>
        </a:lnSpc>
        <a:spcBef>
          <a:spcPts val="600"/>
        </a:spcBef>
        <a:spcAft>
          <a:spcPts val="0"/>
        </a:spcAft>
        <a:buClr>
          <a:schemeClr val="bg2"/>
        </a:buClr>
        <a:buFont typeface="Symbol" panose="05050102010706020507" pitchFamily="18" charset="2"/>
        <a:buChar char=""/>
        <a:defRPr sz="1600" b="0" kern="1200" baseline="0">
          <a:solidFill>
            <a:schemeClr val="bg2"/>
          </a:solidFill>
          <a:latin typeface="+mn-lt"/>
          <a:ea typeface="+mn-ea"/>
          <a:cs typeface="+mn-cs"/>
        </a:defRPr>
      </a:lvl2pPr>
      <a:lvl3pPr marL="702000" indent="-234000" algn="l" defTabSz="914400" rtl="0" eaLnBrk="1" latinLnBrk="0" hangingPunct="1">
        <a:spcBef>
          <a:spcPts val="600"/>
        </a:spcBef>
        <a:spcAft>
          <a:spcPts val="0"/>
        </a:spcAft>
        <a:buClr>
          <a:schemeClr val="bg2"/>
        </a:buClr>
        <a:buFont typeface="Symbol" panose="05050102010706020507" pitchFamily="18" charset="2"/>
        <a:buChar char=""/>
        <a:defRPr sz="1600" kern="1200" baseline="0">
          <a:solidFill>
            <a:schemeClr val="bg2"/>
          </a:solidFill>
          <a:latin typeface="+mn-lt"/>
          <a:ea typeface="+mn-ea"/>
          <a:cs typeface="+mn-cs"/>
        </a:defRPr>
      </a:lvl3pPr>
      <a:lvl4pPr marL="936000" indent="-234000" algn="l" defTabSz="914400" rtl="0" eaLnBrk="1" latinLnBrk="0" hangingPunct="1">
        <a:lnSpc>
          <a:spcPct val="100000"/>
        </a:lnSpc>
        <a:spcBef>
          <a:spcPts val="600"/>
        </a:spcBef>
        <a:buClr>
          <a:schemeClr val="bg2"/>
        </a:buClr>
        <a:buFont typeface="Symbol" panose="05050102010706020507" pitchFamily="18" charset="2"/>
        <a:buChar char="·"/>
        <a:defRPr sz="1600" kern="1200" baseline="0">
          <a:solidFill>
            <a:schemeClr val="bg2"/>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2000" kern="1200" baseline="0">
          <a:solidFill>
            <a:schemeClr val="bg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415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2.xml"/></Relationships>
</file>

<file path=ppt/slides/_rels/slide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2.xml"/><Relationship Id="rId4" Type="http://schemas.openxmlformats.org/officeDocument/2006/relationships/image" Target="../media/image26.jpeg"/></Relationships>
</file>

<file path=ppt/slides/_rels/slide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2.xml"/></Relationships>
</file>

<file path=ppt/slides/_rels/slide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62.xml"/></Relationships>
</file>

<file path=ppt/slides/_rels/slide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4.xml"/><Relationship Id="rId5" Type="http://schemas.openxmlformats.org/officeDocument/2006/relationships/image" Target="../media/image35.pn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0.png"/><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9.xml"/></Relationships>
</file>

<file path=ppt/slides/_rels/slide39.xml.rels><?xml version="1.0" encoding="UTF-8" standalone="yes"?>
<Relationships xmlns="http://schemas.openxmlformats.org/package/2006/relationships"><Relationship Id="rId8" Type="http://schemas.openxmlformats.org/officeDocument/2006/relationships/image" Target="../media/image46.wmf"/><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38.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8.xml"/><Relationship Id="rId1" Type="http://schemas.openxmlformats.org/officeDocument/2006/relationships/slideLayout" Target="../slideLayouts/slideLayout49.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49.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8.xml"/></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4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9.xml"/></Relationships>
</file>

<file path=ppt/slides/_rels/slide46.xml.rels><?xml version="1.0" encoding="UTF-8" standalone="yes"?>
<Relationships xmlns="http://schemas.openxmlformats.org/package/2006/relationships"><Relationship Id="rId8" Type="http://schemas.openxmlformats.org/officeDocument/2006/relationships/image" Target="../media/image54.jpg"/><Relationship Id="rId3" Type="http://schemas.openxmlformats.org/officeDocument/2006/relationships/image" Target="../media/image49.png"/><Relationship Id="rId7" Type="http://schemas.openxmlformats.org/officeDocument/2006/relationships/image" Target="../media/image53.jpg"/><Relationship Id="rId2" Type="http://schemas.openxmlformats.org/officeDocument/2006/relationships/notesSlide" Target="../notesSlides/notesSlide14.xml"/><Relationship Id="rId1" Type="http://schemas.openxmlformats.org/officeDocument/2006/relationships/slideLayout" Target="../slideLayouts/slideLayout49.xml"/><Relationship Id="rId6" Type="http://schemas.openxmlformats.org/officeDocument/2006/relationships/image" Target="../media/image52.jpg"/><Relationship Id="rId5" Type="http://schemas.openxmlformats.org/officeDocument/2006/relationships/image" Target="../media/image51.jpg"/><Relationship Id="rId4" Type="http://schemas.openxmlformats.org/officeDocument/2006/relationships/image" Target="../media/image50.jpg"/></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5.xml"/><Relationship Id="rId1" Type="http://schemas.openxmlformats.org/officeDocument/2006/relationships/slideLayout" Target="../slideLayouts/slideLayout49.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6.xml"/><Relationship Id="rId1" Type="http://schemas.openxmlformats.org/officeDocument/2006/relationships/slideLayout" Target="../slideLayouts/slideLayout49.xml"/></Relationships>
</file>

<file path=ppt/slides/_rels/slide4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7.xml"/><Relationship Id="rId1" Type="http://schemas.openxmlformats.org/officeDocument/2006/relationships/slideLayout" Target="../slideLayouts/slideLayout49.xml"/></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8.xml"/><Relationship Id="rId1" Type="http://schemas.openxmlformats.org/officeDocument/2006/relationships/slideLayout" Target="../slideLayouts/slideLayout49.xml"/><Relationship Id="rId4" Type="http://schemas.openxmlformats.org/officeDocument/2006/relationships/image" Target="../media/image56.png"/></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9.xml"/><Relationship Id="rId1" Type="http://schemas.openxmlformats.org/officeDocument/2006/relationships/slideLayout" Target="../slideLayouts/slideLayout49.xml"/><Relationship Id="rId4" Type="http://schemas.openxmlformats.org/officeDocument/2006/relationships/image" Target="../media/image56.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9.xml"/></Relationships>
</file>

<file path=ppt/slides/_rels/slide5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21.xml"/><Relationship Id="rId1" Type="http://schemas.openxmlformats.org/officeDocument/2006/relationships/slideLayout" Target="../slideLayouts/slideLayout49.xml"/><Relationship Id="rId6" Type="http://schemas.openxmlformats.org/officeDocument/2006/relationships/image" Target="../media/image60.jpg"/><Relationship Id="rId5" Type="http://schemas.openxmlformats.org/officeDocument/2006/relationships/image" Target="../media/image59.jpg"/><Relationship Id="rId4" Type="http://schemas.openxmlformats.org/officeDocument/2006/relationships/image" Target="../media/image58.jpg"/></Relationships>
</file>

<file path=ppt/slides/_rels/slide5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22.xml"/><Relationship Id="rId1" Type="http://schemas.openxmlformats.org/officeDocument/2006/relationships/slideLayout" Target="../slideLayouts/slideLayout49.xml"/><Relationship Id="rId5" Type="http://schemas.openxmlformats.org/officeDocument/2006/relationships/image" Target="../media/image63.jpg"/><Relationship Id="rId4" Type="http://schemas.openxmlformats.org/officeDocument/2006/relationships/image" Target="../media/image62.jp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9.xml"/></Relationships>
</file>

<file path=ppt/slides/_rels/slide5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5.xml"/><Relationship Id="rId1" Type="http://schemas.openxmlformats.org/officeDocument/2006/relationships/slideLayout" Target="../slideLayouts/slideLayout49.xml"/><Relationship Id="rId4" Type="http://schemas.openxmlformats.org/officeDocument/2006/relationships/image" Target="../media/image65.png"/></Relationships>
</file>

<file path=ppt/slides/_rels/slide5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6.xml"/><Relationship Id="rId1" Type="http://schemas.openxmlformats.org/officeDocument/2006/relationships/slideLayout" Target="../slideLayouts/slideLayout49.xml"/><Relationship Id="rId4" Type="http://schemas.openxmlformats.org/officeDocument/2006/relationships/image" Target="../media/image67.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76.xml.rels><?xml version="1.0" encoding="UTF-8" standalone="yes"?>
<Relationships xmlns="http://schemas.openxmlformats.org/package/2006/relationships"><Relationship Id="rId2" Type="http://schemas.openxmlformats.org/officeDocument/2006/relationships/image" Target="../media/image68.emf"/><Relationship Id="rId1" Type="http://schemas.openxmlformats.org/officeDocument/2006/relationships/slideLayout" Target="../slideLayouts/slideLayout7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92.xml.rels><?xml version="1.0" encoding="UTF-8" standalone="yes"?>
<Relationships xmlns="http://schemas.openxmlformats.org/package/2006/relationships"><Relationship Id="rId3" Type="http://schemas.openxmlformats.org/officeDocument/2006/relationships/hyperlink" Target="https://www.gov.uk/government/uploads/system/uploads/attachment_data/file/191507/Optimism_bias.pdf" TargetMode="External"/><Relationship Id="rId2" Type="http://schemas.openxmlformats.org/officeDocument/2006/relationships/hyperlink" Target="http://www.hm-treasury.gov.uk/d/green_book_complete.pdf" TargetMode="External"/><Relationship Id="rId1" Type="http://schemas.openxmlformats.org/officeDocument/2006/relationships/slideLayout" Target="../slideLayouts/slideLayout88.xml"/><Relationship Id="rId6" Type="http://schemas.openxmlformats.org/officeDocument/2006/relationships/hyperlink" Target="http://www.whatworksgrowth.org/" TargetMode="External"/><Relationship Id="rId5" Type="http://schemas.openxmlformats.org/officeDocument/2006/relationships/hyperlink" Target="https://www.gov.uk/government/publications/additionality-guide" TargetMode="External"/><Relationship Id="rId4" Type="http://schemas.openxmlformats.org/officeDocument/2006/relationships/hyperlink" Target="https://www.gov.uk/government/uploads/system/uploads/attachment_data/file/469317/green_book_guidance_public_sector_business_cases_2015_update.pdf" TargetMode="External"/></Relationships>
</file>

<file path=ppt/slides/_rels/slide9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30.xml"/><Relationship Id="rId1" Type="http://schemas.openxmlformats.org/officeDocument/2006/relationships/slideLayout" Target="../slideLayouts/slideLayout5.xml"/><Relationship Id="rId5" Type="http://schemas.openxmlformats.org/officeDocument/2006/relationships/image" Target="../media/image72.jpg"/><Relationship Id="rId4" Type="http://schemas.openxmlformats.org/officeDocument/2006/relationships/image" Target="../media/image71.jpg"/></Relationships>
</file>

<file path=ppt/slides/_rels/slide9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image" Target="../media/image76.png"/><Relationship Id="rId5" Type="http://schemas.openxmlformats.org/officeDocument/2006/relationships/image" Target="../media/image75.jpg"/><Relationship Id="rId4" Type="http://schemas.openxmlformats.org/officeDocument/2006/relationships/image" Target="../media/image74.jpg"/></Relationships>
</file>

<file path=ppt/slides/_rels/slide9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78.jpg"/></Relationships>
</file>

<file path=ppt/slides/_rels/slide9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image" Target="../media/image82.png"/><Relationship Id="rId5" Type="http://schemas.openxmlformats.org/officeDocument/2006/relationships/image" Target="../media/image81.jpg"/><Relationship Id="rId4" Type="http://schemas.openxmlformats.org/officeDocument/2006/relationships/image" Target="../media/image80.jpeg"/></Relationships>
</file>

<file path=ppt/slides/_rels/slide10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34.xml"/><Relationship Id="rId1" Type="http://schemas.openxmlformats.org/officeDocument/2006/relationships/slideLayout" Target="../slideLayouts/slideLayout5.xml"/><Relationship Id="rId6" Type="http://schemas.openxmlformats.org/officeDocument/2006/relationships/image" Target="../media/image83.png"/><Relationship Id="rId5" Type="http://schemas.openxmlformats.org/officeDocument/2006/relationships/image" Target="../media/image73.jpg"/><Relationship Id="rId4" Type="http://schemas.openxmlformats.org/officeDocument/2006/relationships/image" Target="../media/image75.jpg"/></Relationships>
</file>

<file path=ppt/slides/_rels/slide10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image" Target="../media/image85.png"/><Relationship Id="rId5" Type="http://schemas.openxmlformats.org/officeDocument/2006/relationships/image" Target="../media/image75.jpg"/><Relationship Id="rId4" Type="http://schemas.openxmlformats.org/officeDocument/2006/relationships/image" Target="../media/image74.jpg"/></Relationships>
</file>

<file path=ppt/slides/_rels/slide10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36.xml"/><Relationship Id="rId1" Type="http://schemas.openxmlformats.org/officeDocument/2006/relationships/slideLayout" Target="../slideLayouts/slideLayout5.xml"/><Relationship Id="rId6" Type="http://schemas.openxmlformats.org/officeDocument/2006/relationships/image" Target="../media/image88.jpeg"/><Relationship Id="rId5" Type="http://schemas.openxmlformats.org/officeDocument/2006/relationships/image" Target="../media/image87.png"/><Relationship Id="rId4" Type="http://schemas.openxmlformats.org/officeDocument/2006/relationships/image" Target="../media/image74.jpg"/></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40.xml"/><Relationship Id="rId1" Type="http://schemas.openxmlformats.org/officeDocument/2006/relationships/slideLayout" Target="../slideLayouts/slideLayout5.xml"/><Relationship Id="rId5" Type="http://schemas.openxmlformats.org/officeDocument/2006/relationships/image" Target="../media/image91.JPG"/><Relationship Id="rId4" Type="http://schemas.openxmlformats.org/officeDocument/2006/relationships/image" Target="../media/image90.jpeg"/></Relationships>
</file>

<file path=ppt/slides/_rels/slide10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openxmlformats.org/officeDocument/2006/relationships/image" Target="../media/image93.jpeg"/></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43.xml"/><Relationship Id="rId1" Type="http://schemas.openxmlformats.org/officeDocument/2006/relationships/slideLayout" Target="../slideLayouts/slideLayout5.xml"/><Relationship Id="rId5" Type="http://schemas.openxmlformats.org/officeDocument/2006/relationships/image" Target="../media/image96.jpg"/><Relationship Id="rId4" Type="http://schemas.openxmlformats.org/officeDocument/2006/relationships/image" Target="../media/image95.jpeg"/></Relationships>
</file>

<file path=ppt/slides/_rels/slide110.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44.xml"/><Relationship Id="rId1" Type="http://schemas.openxmlformats.org/officeDocument/2006/relationships/slideLayout" Target="../slideLayouts/slideLayout5.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49.xml"/><Relationship Id="rId1" Type="http://schemas.openxmlformats.org/officeDocument/2006/relationships/slideLayout" Target="../slideLayouts/slideLayout5.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51.xml"/><Relationship Id="rId1" Type="http://schemas.openxmlformats.org/officeDocument/2006/relationships/slideLayout" Target="../slideLayouts/slideLayout5.xml"/><Relationship Id="rId5" Type="http://schemas.openxmlformats.org/officeDocument/2006/relationships/image" Target="../media/image99.png"/><Relationship Id="rId4" Type="http://schemas.openxmlformats.org/officeDocument/2006/relationships/image" Target="../media/image98.jpeg"/></Relationships>
</file>

<file path=ppt/slides/_rels/slide118.xml.rels><?xml version="1.0" encoding="UTF-8" standalone="yes"?>
<Relationships xmlns="http://schemas.openxmlformats.org/package/2006/relationships"><Relationship Id="rId8" Type="http://schemas.openxmlformats.org/officeDocument/2006/relationships/image" Target="../media/image105.jpeg"/><Relationship Id="rId3" Type="http://schemas.openxmlformats.org/officeDocument/2006/relationships/image" Target="../media/image100.png"/><Relationship Id="rId7" Type="http://schemas.openxmlformats.org/officeDocument/2006/relationships/image" Target="../media/image104.jpeg"/><Relationship Id="rId2" Type="http://schemas.openxmlformats.org/officeDocument/2006/relationships/notesSlide" Target="../notesSlides/notesSlide52.xml"/><Relationship Id="rId1" Type="http://schemas.openxmlformats.org/officeDocument/2006/relationships/slideLayout" Target="../slideLayouts/slideLayout5.xml"/><Relationship Id="rId6" Type="http://schemas.openxmlformats.org/officeDocument/2006/relationships/image" Target="../media/image103.jpeg"/><Relationship Id="rId5" Type="http://schemas.openxmlformats.org/officeDocument/2006/relationships/image" Target="../media/image102.jpg"/><Relationship Id="rId4" Type="http://schemas.openxmlformats.org/officeDocument/2006/relationships/image" Target="../media/image101.jpg"/></Relationships>
</file>

<file path=ppt/slides/_rels/slide11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2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30.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2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30.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27.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30.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28.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30.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8.emf"/><Relationship Id="rId2" Type="http://schemas.openxmlformats.org/officeDocument/2006/relationships/image" Target="../media/image107.emf"/><Relationship Id="rId1" Type="http://schemas.openxmlformats.org/officeDocument/2006/relationships/slideLayout" Target="../slideLayouts/slideLayout30.xml"/><Relationship Id="rId4" Type="http://schemas.openxmlformats.org/officeDocument/2006/relationships/image" Target="../media/image109.emf"/></Relationships>
</file>

<file path=ppt/slides/_rels/slide133.xml.rels><?xml version="1.0" encoding="UTF-8" standalone="yes"?>
<Relationships xmlns="http://schemas.openxmlformats.org/package/2006/relationships"><Relationship Id="rId3" Type="http://schemas.openxmlformats.org/officeDocument/2006/relationships/image" Target="../media/image111.emf"/><Relationship Id="rId2" Type="http://schemas.openxmlformats.org/officeDocument/2006/relationships/image" Target="../media/image110.emf"/><Relationship Id="rId1" Type="http://schemas.openxmlformats.org/officeDocument/2006/relationships/slideLayout" Target="../slideLayouts/slideLayout30.xml"/><Relationship Id="rId6" Type="http://schemas.openxmlformats.org/officeDocument/2006/relationships/image" Target="../media/image114.emf"/><Relationship Id="rId5" Type="http://schemas.openxmlformats.org/officeDocument/2006/relationships/image" Target="../media/image113.emf"/><Relationship Id="rId4" Type="http://schemas.openxmlformats.org/officeDocument/2006/relationships/image" Target="../media/image112.emf"/></Relationships>
</file>

<file path=ppt/slides/_rels/slide134.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30.xml"/></Relationships>
</file>

<file path=ppt/slides/_rels/slide135.xml.rels><?xml version="1.0" encoding="UTF-8" standalone="yes"?>
<Relationships xmlns="http://schemas.openxmlformats.org/package/2006/relationships"><Relationship Id="rId2" Type="http://schemas.openxmlformats.org/officeDocument/2006/relationships/hyperlink" Target="https://www.gov.uk/government/uploads/system/uploads/attachment_data/file/255126/value-for-money-external.pdf" TargetMode="External"/><Relationship Id="rId1" Type="http://schemas.openxmlformats.org/officeDocument/2006/relationships/slideLayout" Target="../slideLayouts/slideLayout30.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8.xml.rels><?xml version="1.0" encoding="UTF-8" standalone="yes"?>
<Relationships xmlns="http://schemas.openxmlformats.org/package/2006/relationships"><Relationship Id="rId3" Type="http://schemas.openxmlformats.org/officeDocument/2006/relationships/diagramLayout" Target="../diagrams/layout17.xml"/><Relationship Id="rId7" Type="http://schemas.openxmlformats.org/officeDocument/2006/relationships/image" Target="../media/image116.PNG"/><Relationship Id="rId2" Type="http://schemas.openxmlformats.org/officeDocument/2006/relationships/diagramData" Target="../diagrams/data17.xml"/><Relationship Id="rId1" Type="http://schemas.openxmlformats.org/officeDocument/2006/relationships/slideLayout" Target="../slideLayouts/slideLayout26.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39.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6.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140.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26.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01.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01.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01.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38996" y="2562522"/>
            <a:ext cx="4708847" cy="722511"/>
          </a:xfrm>
        </p:spPr>
        <p:txBody>
          <a:bodyPr/>
          <a:lstStyle/>
          <a:p>
            <a:r>
              <a:rPr lang="en-GB" dirty="0" smtClean="0"/>
              <a:t>Business </a:t>
            </a:r>
            <a:r>
              <a:rPr lang="en-GB" dirty="0"/>
              <a:t>Case </a:t>
            </a:r>
            <a:r>
              <a:rPr lang="en-GB" dirty="0" smtClean="0"/>
              <a:t>Best Practice Workshop</a:t>
            </a:r>
            <a:endParaRPr lang="en-GB" dirty="0"/>
          </a:p>
        </p:txBody>
      </p:sp>
      <p:sp>
        <p:nvSpPr>
          <p:cNvPr id="3" name="Subtitle 2"/>
          <p:cNvSpPr>
            <a:spLocks noGrp="1"/>
          </p:cNvSpPr>
          <p:nvPr>
            <p:ph type="subTitle" idx="1"/>
          </p:nvPr>
        </p:nvSpPr>
        <p:spPr>
          <a:xfrm>
            <a:off x="4399036" y="3345433"/>
            <a:ext cx="4348180" cy="731639"/>
          </a:xfrm>
        </p:spPr>
        <p:txBody>
          <a:bodyPr/>
          <a:lstStyle/>
          <a:p>
            <a:r>
              <a:rPr lang="en-GB" dirty="0" smtClean="0"/>
              <a:t>The Local Funding Framework</a:t>
            </a:r>
            <a:endParaRPr lang="en-GB" dirty="0"/>
          </a:p>
        </p:txBody>
      </p:sp>
      <p:sp>
        <p:nvSpPr>
          <p:cNvPr id="4" name="Text Placeholder 3"/>
          <p:cNvSpPr>
            <a:spLocks noGrp="1"/>
          </p:cNvSpPr>
          <p:nvPr>
            <p:ph type="body" sz="quarter" idx="13"/>
          </p:nvPr>
        </p:nvSpPr>
        <p:spPr>
          <a:xfrm>
            <a:off x="4398714" y="4221088"/>
            <a:ext cx="4349750" cy="288032"/>
          </a:xfrm>
        </p:spPr>
        <p:txBody>
          <a:bodyPr/>
          <a:lstStyle/>
          <a:p>
            <a:r>
              <a:rPr lang="en-GB" dirty="0" smtClean="0"/>
              <a:t>Steven Bishop</a:t>
            </a:r>
            <a:endParaRPr lang="en-GB" dirty="0"/>
          </a:p>
        </p:txBody>
      </p:sp>
      <p:sp>
        <p:nvSpPr>
          <p:cNvPr id="5" name="Date Placeholder 4"/>
          <p:cNvSpPr>
            <a:spLocks noGrp="1"/>
          </p:cNvSpPr>
          <p:nvPr>
            <p:ph type="dt" sz="half" idx="14"/>
          </p:nvPr>
        </p:nvSpPr>
        <p:spPr>
          <a:xfrm>
            <a:off x="4399036" y="4509120"/>
            <a:ext cx="4349428" cy="365125"/>
          </a:xfrm>
        </p:spPr>
        <p:txBody>
          <a:bodyPr/>
          <a:lstStyle/>
          <a:p>
            <a:r>
              <a:rPr lang="en-US" smtClean="0">
                <a:solidFill>
                  <a:srgbClr val="57626E"/>
                </a:solidFill>
              </a:rPr>
              <a:t>8th March 2017</a:t>
            </a:r>
            <a:endParaRPr lang="en-US" dirty="0">
              <a:solidFill>
                <a:srgbClr val="57626E"/>
              </a:solidFill>
            </a:endParaRPr>
          </a:p>
        </p:txBody>
      </p:sp>
    </p:spTree>
    <p:extLst>
      <p:ext uri="{BB962C8B-B14F-4D97-AF65-F5344CB8AC3E}">
        <p14:creationId xmlns:p14="http://schemas.microsoft.com/office/powerpoint/2010/main" val="6370998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Contents</a:t>
            </a:r>
            <a:endParaRPr lang="en-GB" dirty="0"/>
          </a:p>
        </p:txBody>
      </p:sp>
      <p:sp>
        <p:nvSpPr>
          <p:cNvPr id="3" name="Content Placeholder 2"/>
          <p:cNvSpPr>
            <a:spLocks noGrp="1"/>
          </p:cNvSpPr>
          <p:nvPr>
            <p:ph idx="1"/>
          </p:nvPr>
        </p:nvSpPr>
        <p:spPr>
          <a:xfrm>
            <a:off x="611561" y="1545391"/>
            <a:ext cx="6119508" cy="4812248"/>
          </a:xfrm>
        </p:spPr>
        <p:txBody>
          <a:bodyPr/>
          <a:lstStyle/>
          <a:p>
            <a:r>
              <a:rPr lang="en-GB" sz="2000" dirty="0" smtClean="0"/>
              <a:t>Policy context</a:t>
            </a:r>
          </a:p>
          <a:p>
            <a:endParaRPr lang="en-GB" sz="2000" dirty="0" smtClean="0"/>
          </a:p>
          <a:p>
            <a:r>
              <a:rPr lang="en-GB" sz="2000" dirty="0" smtClean="0"/>
              <a:t>Devolved funds</a:t>
            </a:r>
          </a:p>
          <a:p>
            <a:endParaRPr lang="en-GB" sz="2000" dirty="0"/>
          </a:p>
          <a:p>
            <a:r>
              <a:rPr lang="en-GB" sz="2000" dirty="0" smtClean="0"/>
              <a:t>Single Assurance Framework</a:t>
            </a:r>
          </a:p>
          <a:p>
            <a:endParaRPr lang="en-GB" sz="2000" dirty="0" smtClean="0"/>
          </a:p>
          <a:p>
            <a:r>
              <a:rPr lang="en-GB" sz="2000" dirty="0" smtClean="0"/>
              <a:t>Changes to the Assurance Framework</a:t>
            </a:r>
            <a:endParaRPr lang="en-GB" sz="2000" dirty="0"/>
          </a:p>
        </p:txBody>
      </p:sp>
      <p:sp>
        <p:nvSpPr>
          <p:cNvPr id="4" name="Date Placeholder 3"/>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6" name="Footer Placeholder 5"/>
          <p:cNvSpPr>
            <a:spLocks noGrp="1"/>
          </p:cNvSpPr>
          <p:nvPr>
            <p:ph type="ftr" sz="quarter" idx="11"/>
          </p:nvPr>
        </p:nvSpPr>
        <p:spPr/>
        <p:txBody>
          <a:bodyPr/>
          <a:lstStyle/>
          <a:p>
            <a:r>
              <a:rPr lang="en-GB" dirty="0" smtClean="0">
                <a:solidFill>
                  <a:srgbClr val="57626E"/>
                </a:solidFill>
              </a:rPr>
              <a:t>Business Case Best Practice Workshop</a:t>
            </a:r>
            <a:endParaRPr lang="en-GB" dirty="0">
              <a:solidFill>
                <a:srgbClr val="57626E"/>
              </a:solidFill>
            </a:endParaRPr>
          </a:p>
        </p:txBody>
      </p:sp>
    </p:spTree>
    <p:extLst>
      <p:ext uri="{BB962C8B-B14F-4D97-AF65-F5344CB8AC3E}">
        <p14:creationId xmlns:p14="http://schemas.microsoft.com/office/powerpoint/2010/main" val="29711319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Policy context</a:t>
            </a:r>
            <a:endParaRPr lang="en-GB" dirty="0"/>
          </a:p>
        </p:txBody>
      </p:sp>
      <p:sp>
        <p:nvSpPr>
          <p:cNvPr id="3" name="Content Placeholder 2"/>
          <p:cNvSpPr>
            <a:spLocks noGrp="1"/>
          </p:cNvSpPr>
          <p:nvPr>
            <p:ph idx="1"/>
          </p:nvPr>
        </p:nvSpPr>
        <p:spPr>
          <a:xfrm>
            <a:off x="611561" y="1545391"/>
            <a:ext cx="5832647" cy="4812248"/>
          </a:xfrm>
        </p:spPr>
        <p:txBody>
          <a:bodyPr>
            <a:normAutofit fontScale="92500" lnSpcReduction="10000"/>
          </a:bodyPr>
          <a:lstStyle/>
          <a:p>
            <a:pPr marL="0" indent="0">
              <a:buNone/>
            </a:pPr>
            <a:r>
              <a:rPr lang="en-GB" sz="1700" b="1" dirty="0" smtClean="0"/>
              <a:t>Localism </a:t>
            </a:r>
            <a:r>
              <a:rPr lang="en-GB" sz="1700" b="1" dirty="0" smtClean="0">
                <a:sym typeface="Symbol"/>
              </a:rPr>
              <a:t></a:t>
            </a:r>
            <a:r>
              <a:rPr lang="en-GB" sz="1700" b="1" dirty="0" smtClean="0"/>
              <a:t> Decentralisation </a:t>
            </a:r>
            <a:r>
              <a:rPr lang="en-GB" sz="1700" b="1" dirty="0" smtClean="0">
                <a:sym typeface="Symbol"/>
              </a:rPr>
              <a:t> </a:t>
            </a:r>
            <a:r>
              <a:rPr lang="en-GB" sz="1700" b="1" dirty="0" smtClean="0"/>
              <a:t>Devolution </a:t>
            </a:r>
          </a:p>
          <a:p>
            <a:r>
              <a:rPr lang="en-GB" sz="1700" dirty="0" smtClean="0"/>
              <a:t>Government </a:t>
            </a:r>
            <a:r>
              <a:rPr lang="en-GB" sz="1700" dirty="0"/>
              <a:t>has </a:t>
            </a:r>
            <a:r>
              <a:rPr lang="en-GB" sz="1700" dirty="0" smtClean="0"/>
              <a:t>devolved aspects of decision </a:t>
            </a:r>
            <a:r>
              <a:rPr lang="en-GB" sz="1700" dirty="0"/>
              <a:t>making on how best to use funding to achieve </a:t>
            </a:r>
            <a:r>
              <a:rPr lang="en-GB" sz="1700" dirty="0" smtClean="0"/>
              <a:t>local objectives </a:t>
            </a:r>
            <a:r>
              <a:rPr lang="en-GB" sz="1700" dirty="0"/>
              <a:t>and </a:t>
            </a:r>
            <a:r>
              <a:rPr lang="en-GB" sz="1700" dirty="0" smtClean="0"/>
              <a:t>forecasts</a:t>
            </a:r>
          </a:p>
          <a:p>
            <a:r>
              <a:rPr lang="en-GB" sz="1700" dirty="0" smtClean="0"/>
              <a:t>Follows Lord Heseltine’s report, </a:t>
            </a:r>
            <a:r>
              <a:rPr lang="en-GB" sz="1700" i="1" dirty="0" smtClean="0"/>
              <a:t>No Stone Unturned – in pursuit of growth</a:t>
            </a:r>
            <a:r>
              <a:rPr lang="en-GB" sz="1700" dirty="0" smtClean="0"/>
              <a:t>, making 89 recommendations, of which the government accepted 85</a:t>
            </a:r>
          </a:p>
          <a:p>
            <a:r>
              <a:rPr lang="en-GB" sz="1700" dirty="0"/>
              <a:t>Local business and civic leaders best placed to identify the funding, resources and powers required to generate higher levels of economic </a:t>
            </a:r>
            <a:r>
              <a:rPr lang="en-GB" sz="1700" dirty="0" smtClean="0"/>
              <a:t>growth</a:t>
            </a:r>
            <a:endParaRPr lang="en-GB" sz="1700" dirty="0"/>
          </a:p>
          <a:p>
            <a:r>
              <a:rPr lang="en-GB" sz="1700" dirty="0"/>
              <a:t>Formation of the Local Growth </a:t>
            </a:r>
            <a:r>
              <a:rPr lang="en-GB" sz="1700" dirty="0" smtClean="0"/>
              <a:t>Fund - £12 billion from 2015/16 to 2020/21</a:t>
            </a:r>
            <a:endParaRPr lang="en-GB" sz="1700" dirty="0"/>
          </a:p>
          <a:p>
            <a:r>
              <a:rPr lang="en-GB" sz="1700" dirty="0" smtClean="0"/>
              <a:t>Government likes to make ‘deals’</a:t>
            </a:r>
          </a:p>
          <a:p>
            <a:pPr lvl="1"/>
            <a:r>
              <a:rPr lang="en-GB" sz="1700" dirty="0" smtClean="0"/>
              <a:t>City Deals (Wave One: 8 cities and Wave Two: 20 cities, including Southend-on-Sea</a:t>
            </a:r>
            <a:r>
              <a:rPr lang="en-GB" sz="1700" dirty="0"/>
              <a:t>) </a:t>
            </a:r>
            <a:endParaRPr lang="en-GB" sz="1700" dirty="0" smtClean="0">
              <a:sym typeface="Symbol"/>
            </a:endParaRPr>
          </a:p>
          <a:p>
            <a:pPr lvl="1"/>
            <a:r>
              <a:rPr lang="en-GB" sz="1700" dirty="0" smtClean="0"/>
              <a:t>Growth </a:t>
            </a:r>
            <a:r>
              <a:rPr lang="en-GB" sz="1700" dirty="0"/>
              <a:t>Deals </a:t>
            </a:r>
            <a:r>
              <a:rPr lang="en-GB" sz="1700" dirty="0" smtClean="0"/>
              <a:t>(SELEP-wide) </a:t>
            </a:r>
          </a:p>
          <a:p>
            <a:pPr lvl="1"/>
            <a:r>
              <a:rPr lang="en-GB" sz="1700" dirty="0" smtClean="0"/>
              <a:t>Devolution </a:t>
            </a:r>
            <a:r>
              <a:rPr lang="en-GB" sz="1700" dirty="0"/>
              <a:t>Deal </a:t>
            </a:r>
            <a:r>
              <a:rPr lang="en-GB" sz="1700" dirty="0" smtClean="0"/>
              <a:t>(enabled through the Cities and Local Government Devolution Act – what next for SELEP?) </a:t>
            </a:r>
            <a:endParaRPr lang="en-GB" sz="1700" dirty="0"/>
          </a:p>
          <a:p>
            <a:pPr lvl="1"/>
            <a:endParaRPr lang="en-GB" sz="1000" dirty="0" smtClean="0"/>
          </a:p>
          <a:p>
            <a:endParaRPr lang="en-GB" sz="1600" dirty="0"/>
          </a:p>
        </p:txBody>
      </p:sp>
      <p:sp>
        <p:nvSpPr>
          <p:cNvPr id="4" name="Date Placeholder 3"/>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pic>
        <p:nvPicPr>
          <p:cNvPr id="9"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rot="21273973">
            <a:off x="6667039" y="1916832"/>
            <a:ext cx="1865401" cy="2633508"/>
          </a:xfrm>
          <a:prstGeom prst="rect">
            <a:avLst/>
          </a:prstGeom>
          <a:noFill/>
          <a:ln w="9525">
            <a:solidFill>
              <a:schemeClr val="bg1">
                <a:lumMod val="6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6" name="Footer Placeholder 5"/>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Tree>
    <p:extLst>
      <p:ext uri="{BB962C8B-B14F-4D97-AF65-F5344CB8AC3E}">
        <p14:creationId xmlns:p14="http://schemas.microsoft.com/office/powerpoint/2010/main" val="12308972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Devolved funds</a:t>
            </a:r>
            <a:endParaRPr lang="en-GB" dirty="0"/>
          </a:p>
        </p:txBody>
      </p:sp>
      <p:sp>
        <p:nvSpPr>
          <p:cNvPr id="3" name="Content Placeholder 2"/>
          <p:cNvSpPr>
            <a:spLocks noGrp="1"/>
          </p:cNvSpPr>
          <p:nvPr>
            <p:ph idx="1"/>
          </p:nvPr>
        </p:nvSpPr>
        <p:spPr>
          <a:xfrm>
            <a:off x="602769" y="1519015"/>
            <a:ext cx="5449874" cy="4812248"/>
          </a:xfrm>
        </p:spPr>
        <p:txBody>
          <a:bodyPr/>
          <a:lstStyle/>
          <a:p>
            <a:r>
              <a:rPr lang="en-GB" sz="1600" b="1" dirty="0" smtClean="0"/>
              <a:t>Growth Deals: </a:t>
            </a:r>
            <a:r>
              <a:rPr lang="en-GB" sz="1600" dirty="0" smtClean="0"/>
              <a:t>The deal each LEP agreed with central government, and associated allocation of the </a:t>
            </a:r>
            <a:r>
              <a:rPr lang="en-GB" sz="1600" b="1" dirty="0" smtClean="0"/>
              <a:t>Local Growth Fund </a:t>
            </a:r>
            <a:r>
              <a:rPr lang="en-GB" sz="1600" dirty="0" smtClean="0"/>
              <a:t>for projects that benefit the local area and economy:</a:t>
            </a:r>
          </a:p>
          <a:p>
            <a:pPr lvl="1"/>
            <a:r>
              <a:rPr lang="en-GB" dirty="0" smtClean="0"/>
              <a:t>Round One: 	£442m	(July 2014)</a:t>
            </a:r>
          </a:p>
          <a:p>
            <a:pPr lvl="1"/>
            <a:r>
              <a:rPr lang="en-GB" dirty="0" smtClean="0"/>
              <a:t>Round Two: 	£46m 	(January 2015)</a:t>
            </a:r>
          </a:p>
          <a:p>
            <a:pPr lvl="1"/>
            <a:r>
              <a:rPr lang="en-GB" dirty="0" smtClean="0"/>
              <a:t>Round Three:	£102m 	(January 2017)</a:t>
            </a:r>
          </a:p>
          <a:p>
            <a:r>
              <a:rPr lang="en-GB" sz="1600" b="1" dirty="0" smtClean="0"/>
              <a:t>Skills </a:t>
            </a:r>
            <a:r>
              <a:rPr lang="en-GB" sz="1600" b="1" dirty="0"/>
              <a:t>Capital Funding: </a:t>
            </a:r>
            <a:r>
              <a:rPr lang="en-GB" sz="1600" dirty="0" smtClean="0"/>
              <a:t>Funding </a:t>
            </a:r>
            <a:r>
              <a:rPr lang="en-GB" sz="1600" dirty="0"/>
              <a:t>to improve the estate, facilities and equipment of FE colleges and approved training organisations</a:t>
            </a:r>
            <a:r>
              <a:rPr lang="en-GB" sz="1600" dirty="0" smtClean="0"/>
              <a:t>. This is now part of the LGF.</a:t>
            </a:r>
          </a:p>
          <a:p>
            <a:r>
              <a:rPr lang="en-GB" sz="1600" b="1" dirty="0" smtClean="0"/>
              <a:t>Growing Places Fund</a:t>
            </a:r>
            <a:r>
              <a:rPr lang="en-GB" sz="1600" b="1" dirty="0"/>
              <a:t>:</a:t>
            </a:r>
            <a:r>
              <a:rPr lang="en-GB" sz="1600" dirty="0"/>
              <a:t> </a:t>
            </a:r>
            <a:r>
              <a:rPr lang="en-GB" sz="1600" dirty="0" smtClean="0"/>
              <a:t>Funding  to support </a:t>
            </a:r>
            <a:r>
              <a:rPr lang="en-GB" sz="1600" dirty="0"/>
              <a:t>key infrastructure projects designed to unlock wider economic growth, create jobs and build houses in England</a:t>
            </a:r>
            <a:r>
              <a:rPr lang="en-GB" sz="1600" dirty="0" smtClean="0"/>
              <a:t>. Funded projects include </a:t>
            </a:r>
            <a:r>
              <a:rPr lang="en-GB" sz="1600" dirty="0"/>
              <a:t>site access/site clearance, broadband and transport infrastructure, utilities, refurbishment of buildings and flood defence barriers.</a:t>
            </a:r>
            <a:endParaRPr lang="en-GB" sz="1600" dirty="0" smtClean="0"/>
          </a:p>
          <a:p>
            <a:endParaRPr lang="en-GB" sz="1600" dirty="0"/>
          </a:p>
        </p:txBody>
      </p:sp>
      <p:sp>
        <p:nvSpPr>
          <p:cNvPr id="4" name="Date Placeholder 3"/>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pic>
        <p:nvPicPr>
          <p:cNvPr id="1026" name="Picture 2" descr="http://www.hertfordshirelep.com/img/Growth-Deal_2935C_40MM_A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3905" y="1567333"/>
            <a:ext cx="1918804" cy="155953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newanglia.co.uk/wp-content/uploads/2016/06/New-Anglia-GrowingPlacesFund-Logo-rg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1805" y="4550810"/>
            <a:ext cx="1920635" cy="89441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southeastlep.com/images/made/images/uploads/25_PTAIT_20120309_6848_SEnd_300_200_c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13905" y="3212976"/>
            <a:ext cx="1918804" cy="1279203"/>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5"/>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Tree>
    <p:extLst>
      <p:ext uri="{BB962C8B-B14F-4D97-AF65-F5344CB8AC3E}">
        <p14:creationId xmlns:p14="http://schemas.microsoft.com/office/powerpoint/2010/main" val="12138986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7" name="Content Placeholder 6"/>
          <p:cNvSpPr>
            <a:spLocks noGrp="1"/>
          </p:cNvSpPr>
          <p:nvPr>
            <p:ph idx="1"/>
          </p:nvPr>
        </p:nvSpPr>
        <p:spPr>
          <a:xfrm>
            <a:off x="608400" y="1522800"/>
            <a:ext cx="4899704" cy="4424400"/>
          </a:xfrm>
        </p:spPr>
        <p:txBody>
          <a:bodyPr/>
          <a:lstStyle/>
          <a:p>
            <a:r>
              <a:rPr lang="en-GB" sz="1600" b="1" dirty="0" smtClean="0"/>
              <a:t>As </a:t>
            </a:r>
            <a:r>
              <a:rPr lang="en-GB" sz="1600" b="1" dirty="0"/>
              <a:t>part of the Growth Deal</a:t>
            </a:r>
            <a:r>
              <a:rPr lang="en-GB" sz="1600" dirty="0"/>
              <a:t> it was Government’s wish to develop a single </a:t>
            </a:r>
            <a:r>
              <a:rPr lang="en-GB" sz="1600" dirty="0" smtClean="0"/>
              <a:t>national Assurance Framework </a:t>
            </a:r>
            <a:r>
              <a:rPr lang="en-GB" sz="1600" dirty="0"/>
              <a:t>covering all Government funding flowing through LEPs, to ensure all LEPs have robust </a:t>
            </a:r>
            <a:r>
              <a:rPr lang="en-GB" sz="1600" dirty="0" smtClean="0"/>
              <a:t>processes </a:t>
            </a:r>
            <a:r>
              <a:rPr lang="en-GB" sz="1600" dirty="0"/>
              <a:t>in </a:t>
            </a:r>
            <a:r>
              <a:rPr lang="en-GB" sz="1600" dirty="0" smtClean="0"/>
              <a:t>place </a:t>
            </a:r>
            <a:r>
              <a:rPr lang="en-GB" sz="1600" dirty="0"/>
              <a:t>in assessing value for </a:t>
            </a:r>
            <a:r>
              <a:rPr lang="en-GB" sz="1600" dirty="0" smtClean="0"/>
              <a:t>money, with transparent, robust and democratically accountable processes. </a:t>
            </a:r>
            <a:endParaRPr lang="en-GB" sz="1600" dirty="0"/>
          </a:p>
          <a:p>
            <a:r>
              <a:rPr lang="en-GB" sz="1600" b="1" dirty="0" smtClean="0"/>
              <a:t>The </a:t>
            </a:r>
            <a:r>
              <a:rPr lang="en-GB" sz="1600" b="1" dirty="0"/>
              <a:t>purpose of </a:t>
            </a:r>
            <a:r>
              <a:rPr lang="en-GB" sz="1600" b="1" dirty="0" smtClean="0"/>
              <a:t>the national Assurance Framework </a:t>
            </a:r>
            <a:r>
              <a:rPr lang="en-GB" sz="1600" dirty="0"/>
              <a:t>is to </a:t>
            </a:r>
            <a:r>
              <a:rPr lang="en-GB" sz="1600" dirty="0" smtClean="0"/>
              <a:t>build confidence in the delegation of </a:t>
            </a:r>
            <a:r>
              <a:rPr lang="en-GB" sz="1600" dirty="0"/>
              <a:t>funding from central budgets and programmes via a </a:t>
            </a:r>
            <a:r>
              <a:rPr lang="en-GB" sz="1600" dirty="0" smtClean="0"/>
              <a:t>un-hypothecated funding mechanism (i.e. Local Growth Fund).</a:t>
            </a:r>
          </a:p>
          <a:p>
            <a:r>
              <a:rPr lang="en-GB" sz="1600" b="1" dirty="0" smtClean="0"/>
              <a:t>The </a:t>
            </a:r>
            <a:r>
              <a:rPr lang="en-GB" sz="1600" b="1" dirty="0"/>
              <a:t>Assurance Framework establishes general principles </a:t>
            </a:r>
            <a:r>
              <a:rPr lang="en-GB" sz="1600" dirty="0"/>
              <a:t>for </a:t>
            </a:r>
            <a:r>
              <a:rPr lang="en-GB" sz="1600" dirty="0" smtClean="0"/>
              <a:t>LEPs with </a:t>
            </a:r>
            <a:r>
              <a:rPr lang="en-GB" sz="1600" dirty="0"/>
              <a:t>regards to Local Growth Fund </a:t>
            </a:r>
            <a:r>
              <a:rPr lang="en-GB" sz="1600" dirty="0" smtClean="0"/>
              <a:t>allocations</a:t>
            </a:r>
            <a:r>
              <a:rPr lang="en-GB" sz="1600" dirty="0"/>
              <a:t>. These include </a:t>
            </a:r>
            <a:r>
              <a:rPr lang="en-GB" sz="1600" dirty="0" smtClean="0"/>
              <a:t>guidelines </a:t>
            </a:r>
            <a:r>
              <a:rPr lang="en-GB" sz="1600" dirty="0"/>
              <a:t>for ensuring value for money, governance, decision making, and partnership working</a:t>
            </a:r>
            <a:r>
              <a:rPr lang="en-GB" sz="1600" dirty="0" smtClean="0"/>
              <a: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0366" y="980728"/>
            <a:ext cx="3300289" cy="5328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Footer Placeholder 4"/>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
        <p:nvSpPr>
          <p:cNvPr id="2" name="Title 1"/>
          <p:cNvSpPr>
            <a:spLocks noGrp="1"/>
          </p:cNvSpPr>
          <p:nvPr>
            <p:ph type="title"/>
          </p:nvPr>
        </p:nvSpPr>
        <p:spPr/>
        <p:txBody>
          <a:bodyPr/>
          <a:lstStyle/>
          <a:p>
            <a:r>
              <a:rPr lang="en-GB" dirty="0">
                <a:solidFill>
                  <a:srgbClr val="AE1031"/>
                </a:solidFill>
              </a:rPr>
              <a:t>Local Enterprise Partnership Assurance Framework</a:t>
            </a:r>
          </a:p>
        </p:txBody>
      </p:sp>
    </p:spTree>
    <p:extLst>
      <p:ext uri="{BB962C8B-B14F-4D97-AF65-F5344CB8AC3E}">
        <p14:creationId xmlns:p14="http://schemas.microsoft.com/office/powerpoint/2010/main" val="23648115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2457" y="1556792"/>
            <a:ext cx="2449720" cy="1639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GB" dirty="0" smtClean="0">
                <a:solidFill>
                  <a:srgbClr val="AE1031"/>
                </a:solidFill>
              </a:rPr>
              <a:t>Key changes </a:t>
            </a:r>
            <a:r>
              <a:rPr lang="en-GB" dirty="0">
                <a:solidFill>
                  <a:srgbClr val="AE1031"/>
                </a:solidFill>
              </a:rPr>
              <a:t>to the </a:t>
            </a:r>
            <a:r>
              <a:rPr lang="en-GB" dirty="0" smtClean="0">
                <a:solidFill>
                  <a:srgbClr val="AE1031"/>
                </a:solidFill>
              </a:rPr>
              <a:t>national Assurance Framework</a:t>
            </a:r>
            <a:endParaRPr lang="en-GB" dirty="0">
              <a:solidFill>
                <a:srgbClr val="AE1031"/>
              </a:solidFill>
            </a:endParaRPr>
          </a:p>
        </p:txBody>
      </p:sp>
      <p:sp>
        <p:nvSpPr>
          <p:cNvPr id="4" name="Date Placeholder 3"/>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7" name="Content Placeholder 6"/>
          <p:cNvSpPr>
            <a:spLocks noGrp="1"/>
          </p:cNvSpPr>
          <p:nvPr>
            <p:ph idx="1"/>
          </p:nvPr>
        </p:nvSpPr>
        <p:spPr>
          <a:xfrm>
            <a:off x="608399" y="1524800"/>
            <a:ext cx="5907817" cy="4424400"/>
          </a:xfrm>
        </p:spPr>
        <p:txBody>
          <a:bodyPr/>
          <a:lstStyle/>
          <a:p>
            <a:r>
              <a:rPr lang="en-GB" sz="1600" b="1" dirty="0" smtClean="0"/>
              <a:t>The </a:t>
            </a:r>
            <a:r>
              <a:rPr lang="en-GB" sz="1600" b="1" dirty="0"/>
              <a:t>single </a:t>
            </a:r>
            <a:r>
              <a:rPr lang="en-GB" sz="1600" b="1" dirty="0" smtClean="0"/>
              <a:t>Assurance Framework </a:t>
            </a:r>
            <a:r>
              <a:rPr lang="en-GB" sz="1600" b="1" dirty="0"/>
              <a:t>has now been revised </a:t>
            </a:r>
            <a:r>
              <a:rPr lang="en-GB" sz="1600" dirty="0"/>
              <a:t>to reflect current policy and current expectations of LEPs in relation to accountability, transparency and value for money. The principal changes </a:t>
            </a:r>
            <a:r>
              <a:rPr lang="en-GB" sz="1600" dirty="0" smtClean="0"/>
              <a:t>are:</a:t>
            </a:r>
            <a:endParaRPr lang="en-GB" sz="1600" dirty="0"/>
          </a:p>
          <a:p>
            <a:pPr lvl="1"/>
            <a:r>
              <a:rPr lang="en-GB" sz="1400" dirty="0" smtClean="0"/>
              <a:t>To </a:t>
            </a:r>
            <a:r>
              <a:rPr lang="en-GB" sz="1400" b="1" dirty="0" smtClean="0"/>
              <a:t>cover governance of City </a:t>
            </a:r>
            <a:r>
              <a:rPr lang="en-GB" sz="1400" b="1" dirty="0"/>
              <a:t>Deals </a:t>
            </a:r>
            <a:r>
              <a:rPr lang="en-GB" sz="1400" dirty="0" smtClean="0"/>
              <a:t>not just Growth Deals.</a:t>
            </a:r>
            <a:endParaRPr lang="en-GB" sz="1400" dirty="0"/>
          </a:p>
          <a:p>
            <a:pPr lvl="1"/>
            <a:r>
              <a:rPr lang="en-GB" sz="1400" dirty="0" smtClean="0"/>
              <a:t>Requirement for the LEP to have an </a:t>
            </a:r>
            <a:r>
              <a:rPr lang="en-GB" sz="1400" b="1" dirty="0" smtClean="0"/>
              <a:t>identified board member Board to represent and engage with SMEs</a:t>
            </a:r>
            <a:r>
              <a:rPr lang="en-GB" sz="1400" dirty="0" smtClean="0"/>
              <a:t>.</a:t>
            </a:r>
          </a:p>
          <a:p>
            <a:pPr lvl="1"/>
            <a:r>
              <a:rPr lang="en-GB" sz="1400" dirty="0" smtClean="0"/>
              <a:t>Must provide the basis for </a:t>
            </a:r>
            <a:r>
              <a:rPr lang="en-GB" sz="1400" b="1" dirty="0" smtClean="0"/>
              <a:t>how projects </a:t>
            </a:r>
            <a:r>
              <a:rPr lang="en-GB" sz="1400" b="1" dirty="0"/>
              <a:t>and programmes are initially identified, commissioned, appraised and prioritised and </a:t>
            </a:r>
            <a:r>
              <a:rPr lang="en-GB" sz="1400" b="1" dirty="0" smtClean="0"/>
              <a:t>list requirements.</a:t>
            </a:r>
          </a:p>
          <a:p>
            <a:pPr lvl="1"/>
            <a:r>
              <a:rPr lang="en-GB" sz="1400" dirty="0" smtClean="0"/>
              <a:t>The </a:t>
            </a:r>
            <a:r>
              <a:rPr lang="en-GB" sz="1400" dirty="0"/>
              <a:t>framework </a:t>
            </a:r>
            <a:r>
              <a:rPr lang="en-GB" sz="1400" dirty="0" smtClean="0"/>
              <a:t>encourages the use of the </a:t>
            </a:r>
            <a:r>
              <a:rPr lang="en-GB" sz="1400" b="1" dirty="0" smtClean="0"/>
              <a:t>new DCLG Appraisal Guidance </a:t>
            </a:r>
            <a:r>
              <a:rPr lang="en-GB" sz="1400" dirty="0" smtClean="0"/>
              <a:t>for the economic assessment of residential and non-residential development schemes.</a:t>
            </a:r>
          </a:p>
          <a:p>
            <a:pPr lvl="1"/>
            <a:r>
              <a:rPr lang="en-GB" sz="1400" dirty="0" smtClean="0"/>
              <a:t>Local </a:t>
            </a:r>
            <a:r>
              <a:rPr lang="en-GB" sz="1400" dirty="0"/>
              <a:t>Enterprise Partnerships will need to ensure that there is appropriate output and outcome </a:t>
            </a:r>
            <a:r>
              <a:rPr lang="en-GB" sz="1400" b="1" dirty="0"/>
              <a:t>monitoring and evaluation </a:t>
            </a:r>
            <a:r>
              <a:rPr lang="en-GB" sz="1400" dirty="0"/>
              <a:t>of projects taken forward.</a:t>
            </a:r>
          </a:p>
          <a:p>
            <a:pPr marL="233362" lvl="1" indent="0">
              <a:buNone/>
            </a:pPr>
            <a:endParaRPr lang="en-GB" sz="1400" dirty="0" smtClean="0"/>
          </a:p>
        </p:txBody>
      </p:sp>
      <p:sp>
        <p:nvSpPr>
          <p:cNvPr id="9" name="Title 1"/>
          <p:cNvSpPr txBox="1">
            <a:spLocks/>
          </p:cNvSpPr>
          <p:nvPr/>
        </p:nvSpPr>
        <p:spPr>
          <a:xfrm>
            <a:off x="611562" y="980727"/>
            <a:ext cx="6222872" cy="1159157"/>
          </a:xfrm>
          <a:prstGeom prst="rect">
            <a:avLst/>
          </a:prstGeom>
        </p:spPr>
        <p:txBody>
          <a:bodyPr vert="horz" lIns="0" tIns="0" rIns="0" bIns="0" rtlCol="0" anchor="t" anchorCtr="0">
            <a:noAutofit/>
          </a:bodyPr>
          <a:lstStyle>
            <a:lvl1pPr algn="l" defTabSz="914400" rtl="0" eaLnBrk="1" latinLnBrk="0" hangingPunct="1">
              <a:lnSpc>
                <a:spcPts val="2600"/>
              </a:lnSpc>
              <a:spcBef>
                <a:spcPct val="0"/>
              </a:spcBef>
              <a:buNone/>
              <a:defRPr sz="2400" kern="1200" baseline="0">
                <a:solidFill>
                  <a:schemeClr val="tx2"/>
                </a:solidFill>
                <a:latin typeface="+mj-lt"/>
                <a:ea typeface="+mj-ea"/>
                <a:cs typeface="+mj-cs"/>
              </a:defRPr>
            </a:lvl1pPr>
          </a:lstStyle>
          <a:p>
            <a:pPr>
              <a:lnSpc>
                <a:spcPct val="100000"/>
              </a:lnSpc>
              <a:spcBef>
                <a:spcPts val="1050"/>
              </a:spcBef>
              <a:buClr>
                <a:srgbClr val="AE1031"/>
              </a:buClr>
            </a:pPr>
            <a:endParaRPr lang="en-GB" sz="1600" dirty="0" smtClean="0">
              <a:solidFill>
                <a:srgbClr val="57626E"/>
              </a:solidFill>
            </a:endParaRPr>
          </a:p>
          <a:p>
            <a:pPr>
              <a:lnSpc>
                <a:spcPct val="100000"/>
              </a:lnSpc>
              <a:spcBef>
                <a:spcPts val="1050"/>
              </a:spcBef>
              <a:buClr>
                <a:srgbClr val="AE1031"/>
              </a:buClr>
            </a:pPr>
            <a:endParaRPr lang="en-GB" sz="1600" dirty="0">
              <a:solidFill>
                <a:srgbClr val="57626E"/>
              </a:solidFill>
            </a:endParaRPr>
          </a:p>
          <a:p>
            <a:pPr>
              <a:lnSpc>
                <a:spcPct val="100000"/>
              </a:lnSpc>
              <a:spcBef>
                <a:spcPts val="1050"/>
              </a:spcBef>
              <a:buClr>
                <a:srgbClr val="AE1031"/>
              </a:buClr>
            </a:pPr>
            <a:endParaRPr lang="en-GB" sz="1600" dirty="0" smtClean="0">
              <a:solidFill>
                <a:srgbClr val="57626E"/>
              </a:solidFill>
            </a:endParaRPr>
          </a:p>
          <a:p>
            <a:pPr>
              <a:lnSpc>
                <a:spcPct val="100000"/>
              </a:lnSpc>
              <a:spcBef>
                <a:spcPts val="1050"/>
              </a:spcBef>
              <a:buClr>
                <a:srgbClr val="AE1031"/>
              </a:buClr>
            </a:pPr>
            <a:endParaRPr lang="en-GB" sz="1600" dirty="0">
              <a:solidFill>
                <a:srgbClr val="57626E"/>
              </a:solidFill>
            </a:endParaRPr>
          </a:p>
          <a:p>
            <a:endParaRPr lang="en-GB" sz="1800" dirty="0">
              <a:solidFill>
                <a:srgbClr val="AE103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4288" y="3274520"/>
            <a:ext cx="1523631" cy="2151131"/>
          </a:xfrm>
          <a:prstGeom prst="rect">
            <a:avLst/>
          </a:prstGeom>
        </p:spPr>
      </p:pic>
      <p:sp>
        <p:nvSpPr>
          <p:cNvPr id="6" name="Footer Placeholder 5"/>
          <p:cNvSpPr>
            <a:spLocks noGrp="1"/>
          </p:cNvSpPr>
          <p:nvPr>
            <p:ph type="ftr" sz="quarter" idx="11"/>
          </p:nvPr>
        </p:nvSpPr>
        <p:spPr/>
        <p:txBody>
          <a:bodyPr/>
          <a:lstStyle/>
          <a:p>
            <a:r>
              <a:rPr lang="en-GB" dirty="0" smtClean="0">
                <a:solidFill>
                  <a:srgbClr val="57626E"/>
                </a:solidFill>
              </a:rPr>
              <a:t>Business Case Best Practice Workshop</a:t>
            </a:r>
            <a:endParaRPr lang="en-GB" dirty="0">
              <a:solidFill>
                <a:srgbClr val="57626E"/>
              </a:solidFill>
            </a:endParaRPr>
          </a:p>
        </p:txBody>
      </p:sp>
    </p:spTree>
    <p:extLst>
      <p:ext uri="{BB962C8B-B14F-4D97-AF65-F5344CB8AC3E}">
        <p14:creationId xmlns:p14="http://schemas.microsoft.com/office/powerpoint/2010/main" val="42867667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ctrTitle"/>
          </p:nvPr>
        </p:nvSpPr>
        <p:spPr>
          <a:xfrm>
            <a:off x="467544" y="1916832"/>
            <a:ext cx="8062912" cy="1470025"/>
          </a:xfrm>
        </p:spPr>
        <p:txBody>
          <a:bodyPr>
            <a:normAutofit/>
          </a:bodyPr>
          <a:lstStyle/>
          <a:p>
            <a:pPr algn="l">
              <a:defRPr/>
            </a:pPr>
            <a:r>
              <a:rPr lang="en-GB" kern="0" dirty="0"/>
              <a:t>SELEP </a:t>
            </a:r>
            <a:r>
              <a:rPr lang="en-GB" kern="0" dirty="0" smtClean="0"/>
              <a:t>process </a:t>
            </a:r>
            <a:r>
              <a:rPr lang="en-GB" kern="0" dirty="0"/>
              <a:t>for </a:t>
            </a:r>
            <a:r>
              <a:rPr lang="en-GB" kern="0" dirty="0" smtClean="0"/>
              <a:t>the award </a:t>
            </a:r>
            <a:r>
              <a:rPr lang="en-GB" kern="0" dirty="0"/>
              <a:t>of funding </a:t>
            </a:r>
            <a:endParaRPr lang="en-US" dirty="0" smtClean="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4904" y="332656"/>
            <a:ext cx="2571152" cy="1195586"/>
          </a:xfrm>
          <a:prstGeom prst="rect">
            <a:avLst/>
          </a:prstGeom>
        </p:spPr>
      </p:pic>
      <p:sp>
        <p:nvSpPr>
          <p:cNvPr id="6" name="Text Placeholder 3"/>
          <p:cNvSpPr txBox="1">
            <a:spLocks/>
          </p:cNvSpPr>
          <p:nvPr/>
        </p:nvSpPr>
        <p:spPr>
          <a:xfrm>
            <a:off x="899592" y="4197722"/>
            <a:ext cx="4968554" cy="1872208"/>
          </a:xfrm>
          <a:prstGeom prst="rect">
            <a:avLst/>
          </a:prstGeom>
        </p:spPr>
        <p:txBody>
          <a:bodyPr vert="horz" lIns="91440" tIns="45720" rIns="91440" bIns="45720" rtlCol="0">
            <a:normAutofit/>
          </a:bodyPr>
          <a:lstStyle>
            <a:lvl1pPr marL="342900" indent="-3429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cs typeface="+mn-cs"/>
              </a:defRPr>
            </a:lvl1pPr>
            <a:lvl2pPr marL="742950" indent="-28575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2pPr>
            <a:lvl3pPr marL="11430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3pPr>
            <a:lvl4pPr marL="15621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4pPr>
            <a:lvl5pPr marL="1981200" indent="-228600" algn="l" rtl="0" eaLnBrk="1" fontAlgn="base" hangingPunct="1">
              <a:spcBef>
                <a:spcPts val="0"/>
              </a:spcBef>
              <a:spcAft>
                <a:spcPct val="0"/>
              </a:spcAft>
              <a:buChar char="»"/>
              <a:defRPr sz="2200" baseline="0">
                <a:solidFill>
                  <a:schemeClr val="tx1"/>
                </a:solidFill>
                <a:latin typeface="Calibri" panose="020F0502020204030204" pitchFamily="34" charset="0"/>
                <a:ea typeface="MS PGothic" pitchFamily="34" charset="-128"/>
              </a:defRPr>
            </a:lvl5pPr>
            <a:lvl6pPr marL="2438400" indent="-228600" algn="l" rtl="0" eaLnBrk="1" fontAlgn="base" hangingPunct="1">
              <a:spcBef>
                <a:spcPct val="20000"/>
              </a:spcBef>
              <a:spcAft>
                <a:spcPct val="0"/>
              </a:spcAft>
              <a:buChar char="»"/>
              <a:defRPr sz="2000">
                <a:solidFill>
                  <a:schemeClr val="tx1"/>
                </a:solidFill>
                <a:latin typeface="+mn-lt"/>
                <a:ea typeface="+mn-ea"/>
              </a:defRPr>
            </a:lvl6pPr>
            <a:lvl7pPr marL="2895600" indent="-228600" algn="l" rtl="0" eaLnBrk="1" fontAlgn="base" hangingPunct="1">
              <a:spcBef>
                <a:spcPct val="20000"/>
              </a:spcBef>
              <a:spcAft>
                <a:spcPct val="0"/>
              </a:spcAft>
              <a:buChar char="»"/>
              <a:defRPr sz="2000">
                <a:solidFill>
                  <a:schemeClr val="tx1"/>
                </a:solidFill>
                <a:latin typeface="+mn-lt"/>
                <a:ea typeface="+mn-ea"/>
              </a:defRPr>
            </a:lvl7pPr>
            <a:lvl8pPr marL="3352800" indent="-228600" algn="l" rtl="0" eaLnBrk="1" fontAlgn="base" hangingPunct="1">
              <a:spcBef>
                <a:spcPct val="20000"/>
              </a:spcBef>
              <a:spcAft>
                <a:spcPct val="0"/>
              </a:spcAft>
              <a:buChar char="»"/>
              <a:defRPr sz="2000">
                <a:solidFill>
                  <a:schemeClr val="tx1"/>
                </a:solidFill>
                <a:latin typeface="+mn-lt"/>
                <a:ea typeface="+mn-ea"/>
              </a:defRPr>
            </a:lvl8pPr>
            <a:lvl9pPr marL="3810000" indent="-228600" algn="l" rtl="0" eaLnBrk="1" fontAlgn="base" hangingPunct="1">
              <a:spcBef>
                <a:spcPct val="20000"/>
              </a:spcBef>
              <a:spcAft>
                <a:spcPct val="0"/>
              </a:spcAft>
              <a:buChar char="»"/>
              <a:defRPr sz="2000">
                <a:solidFill>
                  <a:schemeClr val="tx1"/>
                </a:solidFill>
                <a:latin typeface="+mn-lt"/>
                <a:ea typeface="+mn-ea"/>
              </a:defRPr>
            </a:lvl9pPr>
          </a:lstStyle>
          <a:p>
            <a:pPr marL="0" indent="0">
              <a:spcAft>
                <a:spcPts val="0"/>
              </a:spcAft>
              <a:buFontTx/>
              <a:buNone/>
            </a:pPr>
            <a:r>
              <a:rPr lang="en-US" sz="2400" b="1" kern="0" dirty="0" smtClean="0">
                <a:solidFill>
                  <a:prstClr val="white"/>
                </a:solidFill>
              </a:rPr>
              <a:t>Rhiannon Mort</a:t>
            </a:r>
          </a:p>
          <a:p>
            <a:pPr marL="0" indent="0">
              <a:spcAft>
                <a:spcPts val="0"/>
              </a:spcAft>
              <a:buFontTx/>
              <a:buNone/>
            </a:pPr>
            <a:r>
              <a:rPr lang="en-US" sz="2400" b="1" kern="0" dirty="0" smtClean="0">
                <a:solidFill>
                  <a:prstClr val="white"/>
                </a:solidFill>
              </a:rPr>
              <a:t>SELEP Capital Programme Manager</a:t>
            </a:r>
          </a:p>
          <a:p>
            <a:pPr marL="0" indent="0">
              <a:spcAft>
                <a:spcPts val="0"/>
              </a:spcAft>
              <a:buFontTx/>
              <a:buNone/>
            </a:pPr>
            <a:endParaRPr lang="en-US" sz="2400" b="1" i="1" kern="0" dirty="0" smtClean="0">
              <a:solidFill>
                <a:prstClr val="white"/>
              </a:solidFill>
            </a:endParaRPr>
          </a:p>
          <a:p>
            <a:pPr marL="0" indent="0">
              <a:spcAft>
                <a:spcPts val="0"/>
              </a:spcAft>
              <a:buFontTx/>
              <a:buNone/>
            </a:pPr>
            <a:r>
              <a:rPr lang="en-US" sz="2400" b="1" i="1" kern="0" dirty="0" smtClean="0">
                <a:solidFill>
                  <a:prstClr val="white"/>
                </a:solidFill>
              </a:rPr>
              <a:t>8</a:t>
            </a:r>
            <a:r>
              <a:rPr lang="en-US" sz="2400" b="1" i="1" kern="0" baseline="30000" dirty="0" smtClean="0">
                <a:solidFill>
                  <a:prstClr val="white"/>
                </a:solidFill>
              </a:rPr>
              <a:t>th</a:t>
            </a:r>
            <a:r>
              <a:rPr lang="en-US" sz="2400" b="1" i="1" kern="0" dirty="0" smtClean="0">
                <a:solidFill>
                  <a:prstClr val="white"/>
                </a:solidFill>
              </a:rPr>
              <a:t> March 2017</a:t>
            </a:r>
            <a:endParaRPr lang="en-US" sz="2000" b="1" i="1" kern="0" dirty="0" smtClean="0">
              <a:solidFill>
                <a:prstClr val="white"/>
              </a:solidFill>
            </a:endParaRPr>
          </a:p>
          <a:p>
            <a:pPr>
              <a:spcAft>
                <a:spcPts val="600"/>
              </a:spcAft>
            </a:pPr>
            <a:endParaRPr lang="en-US" sz="3100" b="1" kern="0" dirty="0" smtClean="0">
              <a:solidFill>
                <a:prstClr val="white"/>
              </a:solidFill>
            </a:endParaRPr>
          </a:p>
          <a:p>
            <a:pPr marL="0" indent="0">
              <a:spcAft>
                <a:spcPts val="600"/>
              </a:spcAft>
              <a:buFontTx/>
              <a:buNone/>
            </a:pPr>
            <a:endParaRPr lang="en-US" b="1" kern="0" dirty="0" smtClean="0">
              <a:solidFill>
                <a:prstClr val="white"/>
              </a:solidFill>
            </a:endParaRPr>
          </a:p>
        </p:txBody>
      </p:sp>
      <p:sp>
        <p:nvSpPr>
          <p:cNvPr id="3" name="Date Placeholder 2"/>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4" name="Footer Placeholder 3"/>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7849644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defRPr/>
            </a:pPr>
            <a:r>
              <a:rPr lang="en-US" dirty="0" smtClean="0"/>
              <a:t>SELEP decision making </a:t>
            </a:r>
          </a:p>
        </p:txBody>
      </p:sp>
      <p:sp>
        <p:nvSpPr>
          <p:cNvPr id="13315" name="Rectangle 3"/>
          <p:cNvSpPr>
            <a:spLocks noGrp="1" noChangeArrowheads="1"/>
          </p:cNvSpPr>
          <p:nvPr>
            <p:ph idx="1"/>
          </p:nvPr>
        </p:nvSpPr>
        <p:spPr>
          <a:xfrm>
            <a:off x="467544" y="1628800"/>
            <a:ext cx="8229600" cy="4572000"/>
          </a:xfrm>
        </p:spPr>
        <p:txBody>
          <a:bodyPr/>
          <a:lstStyle/>
          <a:p>
            <a:pPr marL="64008" indent="0">
              <a:buNone/>
              <a:defRPr/>
            </a:pPr>
            <a:endParaRPr lang="en-US" dirty="0"/>
          </a:p>
          <a:p>
            <a:pPr>
              <a:defRPr/>
            </a:pPr>
            <a:r>
              <a:rPr lang="en-US" dirty="0" smtClean="0">
                <a:latin typeface="Calibri" panose="020F0502020204030204" pitchFamily="34" charset="0"/>
              </a:rPr>
              <a:t>SELEP Assurance Framework</a:t>
            </a:r>
          </a:p>
          <a:p>
            <a:pPr>
              <a:defRPr/>
            </a:pPr>
            <a:endParaRPr lang="en-US" dirty="0" smtClean="0">
              <a:latin typeface="Calibri" panose="020F0502020204030204" pitchFamily="34" charset="0"/>
            </a:endParaRPr>
          </a:p>
          <a:p>
            <a:pPr eaLnBrk="1" hangingPunct="1">
              <a:defRPr/>
            </a:pPr>
            <a:r>
              <a:rPr lang="en-US" dirty="0" smtClean="0">
                <a:latin typeface="Calibri" panose="020F0502020204030204" pitchFamily="34" charset="0"/>
              </a:rPr>
              <a:t>Delivering our Growth Deal </a:t>
            </a:r>
          </a:p>
          <a:p>
            <a:pPr eaLnBrk="1" hangingPunct="1">
              <a:defRPr/>
            </a:pPr>
            <a:endParaRPr lang="en-US" dirty="0">
              <a:latin typeface="Calibri" panose="020F0502020204030204" pitchFamily="34" charset="0"/>
            </a:endParaRPr>
          </a:p>
          <a:p>
            <a:pPr eaLnBrk="1" hangingPunct="1">
              <a:defRPr/>
            </a:pPr>
            <a:r>
              <a:rPr lang="en-US" dirty="0" smtClean="0">
                <a:latin typeface="Calibri" panose="020F0502020204030204" pitchFamily="34" charset="0"/>
              </a:rPr>
              <a:t>Q&amp;A </a:t>
            </a:r>
          </a:p>
          <a:p>
            <a:pPr marL="64008" indent="0" eaLnBrk="1" hangingPunct="1">
              <a:buNone/>
              <a:defRPr/>
            </a:pPr>
            <a:endParaRPr lang="en-US" dirty="0" smtClean="0">
              <a:ea typeface="+mn-ea"/>
            </a:endParaRPr>
          </a:p>
        </p:txBody>
      </p:sp>
      <p:sp>
        <p:nvSpPr>
          <p:cNvPr id="2" name="Date Placeholder 1"/>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3" name="Footer Placeholder 2"/>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21274519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67494"/>
            <a:ext cx="8229600" cy="1217290"/>
          </a:xfrm>
        </p:spPr>
        <p:txBody>
          <a:bodyPr/>
          <a:lstStyle/>
          <a:p>
            <a:pPr eaLnBrk="1" hangingPunct="1">
              <a:defRPr/>
            </a:pPr>
            <a:r>
              <a:rPr lang="en-US" dirty="0" smtClean="0"/>
              <a:t>SELEP Assurance Framework</a:t>
            </a:r>
            <a:endParaRPr lang="en-US" dirty="0" smtClean="0">
              <a:ea typeface="+mj-ea"/>
            </a:endParaRPr>
          </a:p>
        </p:txBody>
      </p:sp>
      <p:sp>
        <p:nvSpPr>
          <p:cNvPr id="9" name="Rectangle 3"/>
          <p:cNvSpPr>
            <a:spLocks noGrp="1" noChangeArrowheads="1"/>
          </p:cNvSpPr>
          <p:nvPr>
            <p:ph sz="half" idx="1"/>
          </p:nvPr>
        </p:nvSpPr>
        <p:spPr>
          <a:xfrm>
            <a:off x="493204" y="1412776"/>
            <a:ext cx="8229600" cy="936104"/>
          </a:xfrm>
        </p:spPr>
        <p:txBody>
          <a:bodyPr>
            <a:normAutofit/>
          </a:bodyPr>
          <a:lstStyle/>
          <a:p>
            <a:pPr marL="64008" indent="0">
              <a:buNone/>
              <a:defRPr/>
            </a:pPr>
            <a:endParaRPr lang="en-US" sz="800" dirty="0">
              <a:latin typeface="Calibri" panose="020F0502020204030204" pitchFamily="34" charset="0"/>
            </a:endParaRPr>
          </a:p>
          <a:p>
            <a:pPr>
              <a:defRPr/>
            </a:pPr>
            <a:r>
              <a:rPr lang="en-US" dirty="0" smtClean="0">
                <a:latin typeface="Calibri" panose="020F0502020204030204" pitchFamily="34" charset="0"/>
              </a:rPr>
              <a:t>Why do we need an Assurance Framework</a:t>
            </a:r>
            <a:r>
              <a:rPr lang="en-US" dirty="0">
                <a:latin typeface="Calibri" panose="020F0502020204030204" pitchFamily="34" charset="0"/>
              </a:rPr>
              <a:t>?</a:t>
            </a:r>
            <a:endParaRPr lang="en-US" dirty="0" smtClean="0">
              <a:latin typeface="Calibri" panose="020F0502020204030204" pitchFamily="34" charset="0"/>
            </a:endParaRPr>
          </a:p>
          <a:p>
            <a:pPr eaLnBrk="1" hangingPunct="1">
              <a:defRPr/>
            </a:pPr>
            <a:endParaRPr lang="en-US" dirty="0" smtClean="0">
              <a:latin typeface="Calibri" panose="020F0502020204030204" pitchFamily="34" charset="0"/>
            </a:endParaRPr>
          </a:p>
        </p:txBody>
      </p:sp>
      <p:sp>
        <p:nvSpPr>
          <p:cNvPr id="8" name="TextBox 7"/>
          <p:cNvSpPr txBox="1"/>
          <p:nvPr/>
        </p:nvSpPr>
        <p:spPr>
          <a:xfrm>
            <a:off x="899592" y="2492896"/>
            <a:ext cx="7128792" cy="3847207"/>
          </a:xfrm>
          <a:prstGeom prst="rect">
            <a:avLst/>
          </a:prstGeom>
          <a:noFill/>
        </p:spPr>
        <p:txBody>
          <a:bodyPr wrap="square" rtlCol="0">
            <a:spAutoFit/>
          </a:bodyPr>
          <a:lstStyle/>
          <a:p>
            <a:pPr marL="342900" indent="-342900" eaLnBrk="0" fontAlgn="base" hangingPunct="0">
              <a:spcBef>
                <a:spcPct val="0"/>
              </a:spcBef>
              <a:spcAft>
                <a:spcPct val="0"/>
              </a:spcAft>
              <a:buFontTx/>
              <a:buChar char="-"/>
            </a:pPr>
            <a:r>
              <a:rPr lang="en-GB" sz="2600" dirty="0" smtClean="0">
                <a:solidFill>
                  <a:prstClr val="white"/>
                </a:solidFill>
                <a:latin typeface="Calibri" panose="020F0502020204030204" pitchFamily="34" charset="0"/>
                <a:ea typeface="MS PGothic" pitchFamily="34" charset="-128"/>
              </a:rPr>
              <a:t>Sets out the systems and processes </a:t>
            </a:r>
            <a:r>
              <a:rPr lang="en-GB" sz="2600" kern="0" dirty="0">
                <a:solidFill>
                  <a:prstClr val="white"/>
                </a:solidFill>
                <a:latin typeface="Calibri" panose="020F0502020204030204" pitchFamily="34" charset="0"/>
                <a:ea typeface="MS PGothic" pitchFamily="34"/>
              </a:rPr>
              <a:t>to manage the delegated funding from Central Government Budgets </a:t>
            </a:r>
            <a:r>
              <a:rPr lang="en-GB" sz="2600" kern="0" dirty="0" smtClean="0">
                <a:solidFill>
                  <a:prstClr val="white"/>
                </a:solidFill>
                <a:latin typeface="Calibri" panose="020F0502020204030204" pitchFamily="34" charset="0"/>
                <a:ea typeface="MS PGothic" pitchFamily="34"/>
              </a:rPr>
              <a:t>effectively</a:t>
            </a:r>
          </a:p>
          <a:p>
            <a:pPr eaLnBrk="0" fontAlgn="base" hangingPunct="0">
              <a:spcBef>
                <a:spcPct val="0"/>
              </a:spcBef>
              <a:spcAft>
                <a:spcPct val="0"/>
              </a:spcAft>
            </a:pPr>
            <a:endParaRPr lang="en-GB" sz="800" dirty="0" smtClean="0">
              <a:solidFill>
                <a:prstClr val="white"/>
              </a:solidFill>
              <a:latin typeface="Calibri" panose="020F0502020204030204" pitchFamily="34" charset="0"/>
              <a:ea typeface="MS PGothic" pitchFamily="34" charset="-128"/>
            </a:endParaRPr>
          </a:p>
          <a:p>
            <a:pPr marL="342900" indent="-342900" eaLnBrk="0" fontAlgn="base" hangingPunct="0">
              <a:spcBef>
                <a:spcPct val="0"/>
              </a:spcBef>
              <a:spcAft>
                <a:spcPct val="0"/>
              </a:spcAft>
              <a:buFontTx/>
              <a:buChar char="-"/>
            </a:pPr>
            <a:r>
              <a:rPr lang="en-GB" sz="2600" kern="0" dirty="0">
                <a:solidFill>
                  <a:prstClr val="white"/>
                </a:solidFill>
                <a:latin typeface="Calibri" panose="020F0502020204030204" pitchFamily="34" charset="0"/>
                <a:ea typeface="MS PGothic" pitchFamily="34"/>
              </a:rPr>
              <a:t>A</a:t>
            </a:r>
            <a:r>
              <a:rPr lang="en-GB" sz="2600" kern="0" dirty="0" smtClean="0">
                <a:solidFill>
                  <a:prstClr val="white"/>
                </a:solidFill>
                <a:latin typeface="Calibri" panose="020F0502020204030204" pitchFamily="34" charset="0"/>
                <a:ea typeface="MS PGothic" pitchFamily="34"/>
              </a:rPr>
              <a:t>ssurance </a:t>
            </a:r>
            <a:r>
              <a:rPr lang="en-GB" sz="2600" kern="0" dirty="0">
                <a:solidFill>
                  <a:prstClr val="white"/>
                </a:solidFill>
                <a:latin typeface="Calibri" panose="020F0502020204030204" pitchFamily="34" charset="0"/>
                <a:ea typeface="MS PGothic" pitchFamily="34"/>
              </a:rPr>
              <a:t>that decisions over funding are proper, </a:t>
            </a:r>
            <a:r>
              <a:rPr lang="en-GB" sz="2600" b="1" u="sng" kern="0" dirty="0">
                <a:solidFill>
                  <a:prstClr val="white"/>
                </a:solidFill>
                <a:latin typeface="Calibri" panose="020F0502020204030204" pitchFamily="34" charset="0"/>
                <a:ea typeface="MS PGothic" pitchFamily="34"/>
              </a:rPr>
              <a:t>transparent</a:t>
            </a:r>
            <a:r>
              <a:rPr lang="en-GB" sz="2600" kern="0" dirty="0">
                <a:solidFill>
                  <a:prstClr val="white"/>
                </a:solidFill>
                <a:latin typeface="Calibri" panose="020F0502020204030204" pitchFamily="34" charset="0"/>
                <a:ea typeface="MS PGothic" pitchFamily="34"/>
              </a:rPr>
              <a:t>, and deliver </a:t>
            </a:r>
            <a:r>
              <a:rPr lang="en-GB" sz="2600" b="1" u="sng" kern="0" dirty="0">
                <a:solidFill>
                  <a:prstClr val="white"/>
                </a:solidFill>
                <a:latin typeface="Calibri" panose="020F0502020204030204" pitchFamily="34" charset="0"/>
                <a:ea typeface="MS PGothic" pitchFamily="34"/>
              </a:rPr>
              <a:t>value for </a:t>
            </a:r>
            <a:r>
              <a:rPr lang="en-GB" sz="2600" b="1" u="sng" kern="0" dirty="0" smtClean="0">
                <a:solidFill>
                  <a:prstClr val="white"/>
                </a:solidFill>
                <a:latin typeface="Calibri" panose="020F0502020204030204" pitchFamily="34" charset="0"/>
                <a:ea typeface="MS PGothic" pitchFamily="34"/>
              </a:rPr>
              <a:t>money</a:t>
            </a:r>
            <a:endParaRPr lang="en-GB" sz="2600" kern="0" dirty="0">
              <a:solidFill>
                <a:prstClr val="white"/>
              </a:solidFill>
              <a:latin typeface="Calibri" panose="020F0502020204030204" pitchFamily="34" charset="0"/>
              <a:ea typeface="MS PGothic" pitchFamily="34"/>
            </a:endParaRPr>
          </a:p>
          <a:p>
            <a:pPr eaLnBrk="0" fontAlgn="base" hangingPunct="0">
              <a:spcBef>
                <a:spcPct val="0"/>
              </a:spcBef>
              <a:spcAft>
                <a:spcPct val="0"/>
              </a:spcAft>
            </a:pPr>
            <a:endParaRPr lang="en-GB" sz="800" kern="0" dirty="0">
              <a:solidFill>
                <a:prstClr val="white"/>
              </a:solidFill>
              <a:latin typeface="Calibri" panose="020F0502020204030204" pitchFamily="34" charset="0"/>
              <a:ea typeface="MS PGothic" pitchFamily="34"/>
            </a:endParaRPr>
          </a:p>
          <a:p>
            <a:pPr marL="342900" indent="-342900" eaLnBrk="0" fontAlgn="base" hangingPunct="0">
              <a:spcBef>
                <a:spcPct val="0"/>
              </a:spcBef>
              <a:spcAft>
                <a:spcPct val="0"/>
              </a:spcAft>
              <a:buFontTx/>
              <a:buChar char="-"/>
            </a:pPr>
            <a:r>
              <a:rPr lang="en-GB" sz="2600" dirty="0" smtClean="0">
                <a:solidFill>
                  <a:prstClr val="white"/>
                </a:solidFill>
                <a:latin typeface="Calibri" panose="020F0502020204030204" pitchFamily="34" charset="0"/>
                <a:ea typeface="MS PGothic" pitchFamily="34" charset="-128"/>
              </a:rPr>
              <a:t>Compliance with National Assurance Framework</a:t>
            </a:r>
          </a:p>
          <a:p>
            <a:pPr marL="342900" indent="-342900" eaLnBrk="0" fontAlgn="base" hangingPunct="0">
              <a:spcBef>
                <a:spcPct val="0"/>
              </a:spcBef>
              <a:spcAft>
                <a:spcPct val="0"/>
              </a:spcAft>
              <a:buFontTx/>
              <a:buChar char="-"/>
            </a:pPr>
            <a:endParaRPr lang="en-GB" sz="2400" dirty="0" smtClean="0">
              <a:solidFill>
                <a:prstClr val="white"/>
              </a:solidFill>
              <a:latin typeface="Calibri" panose="020F0502020204030204" pitchFamily="34" charset="0"/>
              <a:ea typeface="MS PGothic" pitchFamily="34" charset="-128"/>
            </a:endParaRPr>
          </a:p>
          <a:p>
            <a:pPr eaLnBrk="0" fontAlgn="base" hangingPunct="0">
              <a:spcBef>
                <a:spcPct val="0"/>
              </a:spcBef>
              <a:spcAft>
                <a:spcPct val="0"/>
              </a:spcAft>
            </a:pPr>
            <a:endParaRPr lang="en-GB" sz="2400" dirty="0">
              <a:solidFill>
                <a:prstClr val="white"/>
              </a:solidFill>
              <a:latin typeface="Calibri" panose="020F0502020204030204" pitchFamily="34" charset="0"/>
              <a:ea typeface="MS PGothic" pitchFamily="34" charset="-128"/>
            </a:endParaRPr>
          </a:p>
        </p:txBody>
      </p:sp>
      <p:sp>
        <p:nvSpPr>
          <p:cNvPr id="2" name="Date Placeholder 1"/>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3" name="Footer Placeholder 2"/>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6143104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defRPr/>
            </a:pPr>
            <a:r>
              <a:rPr lang="en-US" dirty="0" smtClean="0"/>
              <a:t>SELEP Assurance Framework</a:t>
            </a:r>
            <a:endParaRPr lang="en-US" dirty="0" smtClean="0">
              <a:ea typeface="+mj-ea"/>
            </a:endParaRPr>
          </a:p>
        </p:txBody>
      </p:sp>
      <p:sp>
        <p:nvSpPr>
          <p:cNvPr id="9" name="Rectangle 3"/>
          <p:cNvSpPr>
            <a:spLocks noGrp="1" noChangeArrowheads="1"/>
          </p:cNvSpPr>
          <p:nvPr>
            <p:ph sz="half" idx="1"/>
          </p:nvPr>
        </p:nvSpPr>
        <p:spPr>
          <a:xfrm>
            <a:off x="493204" y="1412776"/>
            <a:ext cx="8229600" cy="936104"/>
          </a:xfrm>
        </p:spPr>
        <p:txBody>
          <a:bodyPr>
            <a:normAutofit/>
          </a:bodyPr>
          <a:lstStyle/>
          <a:p>
            <a:pPr marL="64008" indent="0">
              <a:buNone/>
              <a:defRPr/>
            </a:pPr>
            <a:endParaRPr lang="en-US" sz="800" dirty="0">
              <a:latin typeface="Calibri" panose="020F0502020204030204" pitchFamily="34" charset="0"/>
            </a:endParaRPr>
          </a:p>
          <a:p>
            <a:pPr eaLnBrk="1" hangingPunct="1">
              <a:defRPr/>
            </a:pPr>
            <a:r>
              <a:rPr lang="en-US" dirty="0" smtClean="0">
                <a:latin typeface="Calibri" panose="020F0502020204030204" pitchFamily="34" charset="0"/>
              </a:rPr>
              <a:t>Sets out the federated way in which SELEP operates</a:t>
            </a:r>
          </a:p>
        </p:txBody>
      </p:sp>
      <p:graphicFrame>
        <p:nvGraphicFramePr>
          <p:cNvPr id="2" name="Diagram 1"/>
          <p:cNvGraphicFramePr/>
          <p:nvPr>
            <p:extLst>
              <p:ext uri="{D42A27DB-BD31-4B8C-83A1-F6EECF244321}">
                <p14:modId xmlns:p14="http://schemas.microsoft.com/office/powerpoint/2010/main" val="1026308472"/>
              </p:ext>
            </p:extLst>
          </p:nvPr>
        </p:nvGraphicFramePr>
        <p:xfrm>
          <a:off x="1547664" y="2420888"/>
          <a:ext cx="6264696" cy="41764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Date Placeholder 2"/>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4" name="Footer Placeholder 3"/>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26393707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SELEP operates </a:t>
            </a:r>
            <a:endParaRPr lang="en-GB" dirty="0"/>
          </a:p>
        </p:txBody>
      </p:sp>
      <p:graphicFrame>
        <p:nvGraphicFramePr>
          <p:cNvPr id="6" name="Diagram 5"/>
          <p:cNvGraphicFramePr/>
          <p:nvPr>
            <p:extLst>
              <p:ext uri="{D42A27DB-BD31-4B8C-83A1-F6EECF244321}">
                <p14:modId xmlns:p14="http://schemas.microsoft.com/office/powerpoint/2010/main" val="4053303341"/>
              </p:ext>
            </p:extLst>
          </p:nvPr>
        </p:nvGraphicFramePr>
        <p:xfrm>
          <a:off x="611560" y="1556792"/>
          <a:ext cx="4848200"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5724128" y="2060848"/>
            <a:ext cx="2952328" cy="93610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en-GB" sz="2000" dirty="0" smtClean="0">
                <a:solidFill>
                  <a:prstClr val="black"/>
                </a:solidFill>
                <a:latin typeface="Calibri" panose="020F0502020204030204" pitchFamily="34" charset="0"/>
              </a:rPr>
              <a:t>Sets the strategic direction of the LEP</a:t>
            </a:r>
            <a:endParaRPr lang="en-GB" sz="2000" dirty="0">
              <a:solidFill>
                <a:prstClr val="black"/>
              </a:solidFill>
              <a:latin typeface="Calibri" panose="020F0502020204030204" pitchFamily="34" charset="0"/>
            </a:endParaRPr>
          </a:p>
        </p:txBody>
      </p:sp>
      <p:sp>
        <p:nvSpPr>
          <p:cNvPr id="8" name="Rectangle 7"/>
          <p:cNvSpPr/>
          <p:nvPr/>
        </p:nvSpPr>
        <p:spPr>
          <a:xfrm>
            <a:off x="5742384" y="3501008"/>
            <a:ext cx="2952328" cy="93610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en-GB" sz="2000" dirty="0" smtClean="0">
                <a:solidFill>
                  <a:prstClr val="black"/>
                </a:solidFill>
                <a:latin typeface="Calibri" panose="020F0502020204030204" pitchFamily="34" charset="0"/>
              </a:rPr>
              <a:t>Makes funding decisions and assures Value for Money</a:t>
            </a:r>
            <a:endParaRPr lang="en-GB" sz="2000" dirty="0">
              <a:solidFill>
                <a:prstClr val="black"/>
              </a:solidFill>
              <a:latin typeface="Calibri" panose="020F0502020204030204" pitchFamily="34" charset="0"/>
            </a:endParaRPr>
          </a:p>
        </p:txBody>
      </p:sp>
      <p:sp>
        <p:nvSpPr>
          <p:cNvPr id="9" name="Rectangle 8"/>
          <p:cNvSpPr/>
          <p:nvPr/>
        </p:nvSpPr>
        <p:spPr>
          <a:xfrm>
            <a:off x="5742384" y="4926842"/>
            <a:ext cx="2952328" cy="95043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en-GB" sz="2000" dirty="0" smtClean="0">
                <a:solidFill>
                  <a:prstClr val="black"/>
                </a:solidFill>
                <a:latin typeface="Calibri" panose="020F0502020204030204" pitchFamily="34" charset="0"/>
              </a:rPr>
              <a:t>Define local </a:t>
            </a:r>
            <a:r>
              <a:rPr lang="en-GB" sz="2000" dirty="0">
                <a:solidFill>
                  <a:prstClr val="black"/>
                </a:solidFill>
                <a:latin typeface="Calibri" panose="020F0502020204030204" pitchFamily="34" charset="0"/>
              </a:rPr>
              <a:t>priorities </a:t>
            </a:r>
            <a:r>
              <a:rPr lang="en-GB" sz="2000" dirty="0" smtClean="0">
                <a:solidFill>
                  <a:prstClr val="black"/>
                </a:solidFill>
                <a:latin typeface="Calibri" panose="020F0502020204030204" pitchFamily="34" charset="0"/>
              </a:rPr>
              <a:t>and set the </a:t>
            </a:r>
            <a:r>
              <a:rPr lang="en-GB" sz="2000" dirty="0">
                <a:solidFill>
                  <a:prstClr val="black"/>
                </a:solidFill>
                <a:latin typeface="Calibri" panose="020F0502020204030204" pitchFamily="34" charset="0"/>
              </a:rPr>
              <a:t>vision for the federal area </a:t>
            </a:r>
          </a:p>
        </p:txBody>
      </p:sp>
      <p:sp>
        <p:nvSpPr>
          <p:cNvPr id="3" name="Date Placeholder 2"/>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4" name="Footer Placeholder 3"/>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24213673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2256001782"/>
              </p:ext>
            </p:extLst>
          </p:nvPr>
        </p:nvGraphicFramePr>
        <p:xfrm>
          <a:off x="395536" y="908720"/>
          <a:ext cx="8568952"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Date Placeholder 1"/>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3" name="Footer Placeholder 2"/>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20132819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399032"/>
          </a:xfrm>
        </p:spPr>
        <p:txBody>
          <a:bodyPr>
            <a:normAutofit fontScale="90000"/>
          </a:bodyPr>
          <a:lstStyle/>
          <a:p>
            <a:pPr lvl="0"/>
            <a:r>
              <a:rPr lang="en-GB" sz="4400" dirty="0"/>
              <a:t>Identifying Investment Priorities</a:t>
            </a:r>
            <a:br>
              <a:rPr lang="en-GB" sz="4400" dirty="0"/>
            </a:br>
            <a:endParaRPr lang="en-GB" dirty="0"/>
          </a:p>
        </p:txBody>
      </p:sp>
      <p:sp>
        <p:nvSpPr>
          <p:cNvPr id="3" name="Content Placeholder 2"/>
          <p:cNvSpPr>
            <a:spLocks noGrp="1"/>
          </p:cNvSpPr>
          <p:nvPr>
            <p:ph sz="half" idx="1"/>
          </p:nvPr>
        </p:nvSpPr>
        <p:spPr>
          <a:xfrm>
            <a:off x="467544" y="1340768"/>
            <a:ext cx="8280920" cy="4525963"/>
          </a:xfrm>
        </p:spPr>
        <p:txBody>
          <a:bodyPr>
            <a:normAutofit/>
          </a:bodyPr>
          <a:lstStyle/>
          <a:p>
            <a:r>
              <a:rPr lang="en-GB" dirty="0" smtClean="0">
                <a:latin typeface="Calibri" panose="020F0502020204030204" pitchFamily="34" charset="0"/>
              </a:rPr>
              <a:t>Project identification</a:t>
            </a:r>
          </a:p>
          <a:p>
            <a:pPr marL="64008" indent="0">
              <a:buNone/>
            </a:pPr>
            <a:endParaRPr lang="en-GB" sz="800" dirty="0" smtClean="0">
              <a:latin typeface="Calibri" panose="020F0502020204030204" pitchFamily="34" charset="0"/>
            </a:endParaRPr>
          </a:p>
          <a:p>
            <a:r>
              <a:rPr lang="en-GB" dirty="0" smtClean="0">
                <a:latin typeface="Calibri" panose="020F0502020204030204" pitchFamily="34" charset="0"/>
              </a:rPr>
              <a:t>Strategic Outline Business Case developed using SELEP template</a:t>
            </a:r>
          </a:p>
          <a:p>
            <a:pPr marL="64008" indent="0">
              <a:buNone/>
            </a:pPr>
            <a:endParaRPr lang="en-GB" sz="800" dirty="0" smtClean="0">
              <a:latin typeface="Calibri" panose="020F0502020204030204" pitchFamily="34" charset="0"/>
            </a:endParaRPr>
          </a:p>
          <a:p>
            <a:r>
              <a:rPr lang="en-GB" dirty="0" smtClean="0">
                <a:latin typeface="Calibri" panose="020F0502020204030204" pitchFamily="34" charset="0"/>
              </a:rPr>
              <a:t>Federated Area prioritisation</a:t>
            </a:r>
          </a:p>
          <a:p>
            <a:pPr marL="781812" lvl="1" indent="-342900">
              <a:buFontTx/>
              <a:buChar char="-"/>
            </a:pPr>
            <a:r>
              <a:rPr lang="en-GB" dirty="0">
                <a:latin typeface="Calibri" panose="020F0502020204030204" pitchFamily="34" charset="0"/>
              </a:rPr>
              <a:t>Applying common prioritisation approach</a:t>
            </a:r>
          </a:p>
          <a:p>
            <a:pPr marL="781812" lvl="1" indent="-342900">
              <a:buFontTx/>
              <a:buChar char="-"/>
            </a:pPr>
            <a:r>
              <a:rPr lang="en-GB" dirty="0">
                <a:latin typeface="Calibri" panose="020F0502020204030204" pitchFamily="34" charset="0"/>
              </a:rPr>
              <a:t>Engaging with SELEP Independent Technical </a:t>
            </a:r>
            <a:r>
              <a:rPr lang="en-GB" dirty="0" smtClean="0">
                <a:latin typeface="Calibri" panose="020F0502020204030204" pitchFamily="34" charset="0"/>
              </a:rPr>
              <a:t>Evaluator (ITE)</a:t>
            </a:r>
            <a:endParaRPr lang="en-GB" dirty="0">
              <a:latin typeface="Calibri" panose="020F0502020204030204" pitchFamily="34" charset="0"/>
            </a:endParaRPr>
          </a:p>
          <a:p>
            <a:pPr marL="64008" indent="0">
              <a:buNone/>
            </a:pPr>
            <a:endParaRPr lang="en-GB" sz="800" dirty="0" smtClean="0">
              <a:latin typeface="Calibri" panose="020F0502020204030204" pitchFamily="34" charset="0"/>
            </a:endParaRPr>
          </a:p>
          <a:p>
            <a:r>
              <a:rPr lang="en-GB" dirty="0" smtClean="0">
                <a:latin typeface="Calibri" panose="020F0502020204030204" pitchFamily="34" charset="0"/>
              </a:rPr>
              <a:t>Informing a single prioritised list – to be agreed by Strategic Board</a:t>
            </a:r>
          </a:p>
          <a:p>
            <a:pPr marL="64008" indent="0">
              <a:buNone/>
            </a:pPr>
            <a:endParaRPr lang="en-GB" dirty="0" smtClean="0">
              <a:latin typeface="Calibri" panose="020F0502020204030204" pitchFamily="34" charset="0"/>
            </a:endParaRPr>
          </a:p>
          <a:p>
            <a:pPr marL="781812" lvl="1" indent="-342900">
              <a:buFontTx/>
              <a:buChar char="-"/>
            </a:pPr>
            <a:endParaRPr lang="en-GB" dirty="0" smtClean="0">
              <a:latin typeface="Calibri" panose="020F0502020204030204" pitchFamily="34" charset="0"/>
            </a:endParaRPr>
          </a:p>
        </p:txBody>
      </p:sp>
      <p:sp>
        <p:nvSpPr>
          <p:cNvPr id="4" name="Date Placeholder 3"/>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5" name="Footer Placeholder 4"/>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28941771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7450"/>
            <a:ext cx="8229600" cy="1045286"/>
          </a:xfrm>
        </p:spPr>
        <p:txBody>
          <a:bodyPr>
            <a:normAutofit/>
          </a:bodyPr>
          <a:lstStyle/>
          <a:p>
            <a:r>
              <a:rPr lang="en-GB" sz="4000" dirty="0"/>
              <a:t>Identifying Investment Priorities</a:t>
            </a:r>
            <a:endParaRPr lang="en-GB" dirty="0"/>
          </a:p>
        </p:txBody>
      </p:sp>
      <p:sp>
        <p:nvSpPr>
          <p:cNvPr id="3" name="Content Placeholder 2"/>
          <p:cNvSpPr>
            <a:spLocks noGrp="1"/>
          </p:cNvSpPr>
          <p:nvPr>
            <p:ph sz="half" idx="1"/>
          </p:nvPr>
        </p:nvSpPr>
        <p:spPr>
          <a:xfrm>
            <a:off x="395536" y="1052737"/>
            <a:ext cx="8424936" cy="4248471"/>
          </a:xfrm>
        </p:spPr>
        <p:txBody>
          <a:bodyPr>
            <a:noAutofit/>
          </a:bodyPr>
          <a:lstStyle/>
          <a:p>
            <a:r>
              <a:rPr lang="en-GB" dirty="0" smtClean="0">
                <a:latin typeface="Calibri" panose="020F0502020204030204" pitchFamily="34" charset="0"/>
              </a:rPr>
              <a:t>Assessment of projects based on Green Book approach </a:t>
            </a:r>
          </a:p>
          <a:p>
            <a:endParaRPr lang="en-GB" dirty="0">
              <a:latin typeface="Calibri" panose="020F0502020204030204" pitchFamily="34" charset="0"/>
            </a:endParaRPr>
          </a:p>
          <a:p>
            <a:pPr marL="64008" indent="0">
              <a:buNone/>
            </a:pPr>
            <a:endParaRPr lang="en-GB" dirty="0" smtClean="0">
              <a:latin typeface="Calibri" panose="020F0502020204030204" pitchFamily="34" charset="0"/>
            </a:endParaRPr>
          </a:p>
          <a:p>
            <a:pPr marL="64008" indent="0">
              <a:buNone/>
            </a:pPr>
            <a:endParaRPr lang="en-GB" sz="900" dirty="0" smtClean="0">
              <a:latin typeface="Calibri" panose="020F0502020204030204" pitchFamily="34" charset="0"/>
            </a:endParaRPr>
          </a:p>
          <a:p>
            <a:pPr marL="64008" indent="0">
              <a:buNone/>
            </a:pPr>
            <a:endParaRPr lang="en-GB" sz="900" dirty="0">
              <a:latin typeface="Calibri" panose="020F0502020204030204" pitchFamily="34" charset="0"/>
            </a:endParaRPr>
          </a:p>
          <a:p>
            <a:pPr marL="64008" indent="0">
              <a:buNone/>
            </a:pPr>
            <a:endParaRPr lang="en-GB" sz="900" dirty="0" smtClean="0">
              <a:latin typeface="Calibri" panose="020F0502020204030204" pitchFamily="34" charset="0"/>
            </a:endParaRPr>
          </a:p>
          <a:p>
            <a:pPr marL="64008" indent="0">
              <a:buNone/>
            </a:pPr>
            <a:endParaRPr lang="en-GB" sz="900" dirty="0">
              <a:latin typeface="Calibri" panose="020F0502020204030204" pitchFamily="34" charset="0"/>
            </a:endParaRPr>
          </a:p>
          <a:p>
            <a:pPr marL="64008" indent="0">
              <a:buNone/>
            </a:pPr>
            <a:endParaRPr lang="en-GB" sz="900" dirty="0" smtClean="0">
              <a:latin typeface="Calibri" panose="020F0502020204030204" pitchFamily="34" charset="0"/>
            </a:endParaRPr>
          </a:p>
          <a:p>
            <a:pPr marL="64008" indent="0">
              <a:buNone/>
            </a:pPr>
            <a:endParaRPr lang="en-GB" sz="900" dirty="0">
              <a:latin typeface="Calibri" panose="020F0502020204030204" pitchFamily="34" charset="0"/>
            </a:endParaRPr>
          </a:p>
          <a:p>
            <a:pPr marL="64008" indent="0">
              <a:buNone/>
            </a:pPr>
            <a:endParaRPr lang="en-GB" sz="900" dirty="0" smtClean="0">
              <a:latin typeface="Calibri" panose="020F0502020204030204" pitchFamily="34" charset="0"/>
            </a:endParaRPr>
          </a:p>
          <a:p>
            <a:pPr marL="64008" indent="0">
              <a:buNone/>
            </a:pPr>
            <a:endParaRPr lang="en-GB" sz="900" dirty="0">
              <a:latin typeface="Calibri" panose="020F0502020204030204" pitchFamily="34" charset="0"/>
            </a:endParaRPr>
          </a:p>
          <a:p>
            <a:pPr marL="64008" indent="0">
              <a:buNone/>
            </a:pPr>
            <a:endParaRPr lang="en-GB" sz="900" dirty="0" smtClean="0">
              <a:latin typeface="Calibri" panose="020F0502020204030204" pitchFamily="34" charset="0"/>
            </a:endParaRPr>
          </a:p>
          <a:p>
            <a:pPr marL="64008" indent="0">
              <a:buNone/>
            </a:pPr>
            <a:endParaRPr lang="en-GB" sz="900" dirty="0">
              <a:latin typeface="Calibri" panose="020F0502020204030204" pitchFamily="34" charset="0"/>
            </a:endParaRPr>
          </a:p>
          <a:p>
            <a:pPr marL="64008" indent="0">
              <a:buNone/>
            </a:pPr>
            <a:endParaRPr lang="en-GB" sz="900" dirty="0" smtClean="0">
              <a:latin typeface="Calibri" panose="020F0502020204030204" pitchFamily="34" charset="0"/>
            </a:endParaRPr>
          </a:p>
          <a:p>
            <a:pPr marL="64008" indent="0">
              <a:buNone/>
            </a:pPr>
            <a:endParaRPr lang="en-GB" sz="900" dirty="0">
              <a:latin typeface="Calibri" panose="020F0502020204030204" pitchFamily="34" charset="0"/>
            </a:endParaRPr>
          </a:p>
          <a:p>
            <a:pPr marL="64008" indent="0">
              <a:buNone/>
            </a:pPr>
            <a:endParaRPr lang="en-GB" sz="900" dirty="0" smtClean="0">
              <a:latin typeface="Calibri" panose="020F0502020204030204" pitchFamily="34" charset="0"/>
            </a:endParaRPr>
          </a:p>
          <a:p>
            <a:pPr marL="64008" indent="0">
              <a:buNone/>
            </a:pPr>
            <a:endParaRPr lang="en-GB" sz="900" dirty="0">
              <a:latin typeface="Calibri" panose="020F0502020204030204" pitchFamily="34" charset="0"/>
            </a:endParaRPr>
          </a:p>
          <a:p>
            <a:pPr marL="64008" indent="0">
              <a:buNone/>
            </a:pPr>
            <a:endParaRPr lang="en-GB" sz="900" dirty="0" smtClean="0">
              <a:latin typeface="Calibri" panose="020F0502020204030204" pitchFamily="34" charset="0"/>
            </a:endParaRPr>
          </a:p>
          <a:p>
            <a:pPr marL="64008" indent="0">
              <a:buNone/>
            </a:pPr>
            <a:endParaRPr lang="en-GB" sz="900" dirty="0">
              <a:latin typeface="Calibri" panose="020F0502020204030204" pitchFamily="34" charset="0"/>
            </a:endParaRPr>
          </a:p>
          <a:p>
            <a:pPr marL="64008" indent="0">
              <a:buNone/>
            </a:pPr>
            <a:endParaRPr lang="en-GB" sz="900" dirty="0">
              <a:latin typeface="Calibri" panose="020F0502020204030204" pitchFamily="34" charset="0"/>
            </a:endParaRPr>
          </a:p>
          <a:p>
            <a:r>
              <a:rPr lang="en-GB" dirty="0" smtClean="0">
                <a:latin typeface="Calibri" panose="020F0502020204030204" pitchFamily="34" charset="0"/>
              </a:rPr>
              <a:t>Considering phasing, suitability and availability of funding</a:t>
            </a:r>
          </a:p>
          <a:p>
            <a:r>
              <a:rPr lang="en-GB" dirty="0" smtClean="0">
                <a:latin typeface="Calibri" panose="020F0502020204030204" pitchFamily="34" charset="0"/>
              </a:rPr>
              <a:t>Proportionate approach to the scale of the intervention </a:t>
            </a:r>
          </a:p>
          <a:p>
            <a:endParaRPr lang="en-GB" sz="2000" dirty="0">
              <a:latin typeface="Calibri" panose="020F0502020204030204" pitchFamily="34" charset="0"/>
            </a:endParaRPr>
          </a:p>
          <a:p>
            <a:endParaRPr lang="en-GB" sz="2000" dirty="0">
              <a:latin typeface="Calibri" panose="020F0502020204030204" pitchFamily="34" charset="0"/>
            </a:endParaRPr>
          </a:p>
        </p:txBody>
      </p:sp>
      <p:graphicFrame>
        <p:nvGraphicFramePr>
          <p:cNvPr id="7" name="Diagram 6"/>
          <p:cNvGraphicFramePr/>
          <p:nvPr>
            <p:extLst>
              <p:ext uri="{D42A27DB-BD31-4B8C-83A1-F6EECF244321}">
                <p14:modId xmlns:p14="http://schemas.microsoft.com/office/powerpoint/2010/main" val="1081104844"/>
              </p:ext>
            </p:extLst>
          </p:nvPr>
        </p:nvGraphicFramePr>
        <p:xfrm>
          <a:off x="1524000" y="1916832"/>
          <a:ext cx="5280248" cy="3168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5" name="Footer Placeholder 4"/>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1673485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3124052506"/>
              </p:ext>
            </p:extLst>
          </p:nvPr>
        </p:nvGraphicFramePr>
        <p:xfrm>
          <a:off x="395536" y="908720"/>
          <a:ext cx="8568952"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Date Placeholder 1"/>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3" name="Footer Placeholder 2"/>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27301027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p:cNvCxnSpPr/>
          <p:nvPr/>
        </p:nvCxnSpPr>
        <p:spPr>
          <a:xfrm flipV="1">
            <a:off x="6099926" y="3140352"/>
            <a:ext cx="920345" cy="5040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093548" y="2416244"/>
            <a:ext cx="926723" cy="364684"/>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67544" y="404664"/>
            <a:ext cx="8229600" cy="1399032"/>
          </a:xfrm>
        </p:spPr>
        <p:txBody>
          <a:bodyPr>
            <a:normAutofit fontScale="90000"/>
          </a:bodyPr>
          <a:lstStyle/>
          <a:p>
            <a:pPr lvl="0"/>
            <a:r>
              <a:rPr lang="en-GB" sz="4400" dirty="0"/>
              <a:t>Allocation and award of </a:t>
            </a:r>
            <a:r>
              <a:rPr lang="en-GB" sz="4400" dirty="0" smtClean="0"/>
              <a:t>funding - </a:t>
            </a:r>
            <a:r>
              <a:rPr lang="en-GB" sz="4400" b="1" dirty="0" smtClean="0"/>
              <a:t>LGF</a:t>
            </a:r>
            <a:r>
              <a:rPr lang="en-GB" sz="4400" dirty="0"/>
              <a:t/>
            </a:r>
            <a:br>
              <a:rPr lang="en-GB" sz="4400" dirty="0"/>
            </a:br>
            <a:endParaRPr lang="en-GB" dirty="0"/>
          </a:p>
        </p:txBody>
      </p:sp>
      <p:graphicFrame>
        <p:nvGraphicFramePr>
          <p:cNvPr id="8" name="Diagram 7"/>
          <p:cNvGraphicFramePr/>
          <p:nvPr>
            <p:extLst>
              <p:ext uri="{D42A27DB-BD31-4B8C-83A1-F6EECF244321}">
                <p14:modId xmlns:p14="http://schemas.microsoft.com/office/powerpoint/2010/main" val="1902163871"/>
              </p:ext>
            </p:extLst>
          </p:nvPr>
        </p:nvGraphicFramePr>
        <p:xfrm>
          <a:off x="611560" y="1700808"/>
          <a:ext cx="5904656" cy="4752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p:cNvSpPr txBox="1"/>
          <p:nvPr/>
        </p:nvSpPr>
        <p:spPr>
          <a:xfrm>
            <a:off x="6794867" y="1638684"/>
            <a:ext cx="1944216" cy="369332"/>
          </a:xfrm>
          <a:prstGeom prst="rect">
            <a:avLst/>
          </a:prstGeom>
          <a:noFill/>
        </p:spPr>
        <p:txBody>
          <a:bodyPr wrap="square" rtlCol="0">
            <a:spAutoFit/>
          </a:bodyPr>
          <a:lstStyle/>
          <a:p>
            <a:pPr eaLnBrk="0" fontAlgn="base" hangingPunct="0">
              <a:spcBef>
                <a:spcPct val="0"/>
              </a:spcBef>
              <a:spcAft>
                <a:spcPct val="0"/>
              </a:spcAft>
            </a:pPr>
            <a:endParaRPr lang="en-GB" dirty="0">
              <a:solidFill>
                <a:prstClr val="white"/>
              </a:solidFill>
              <a:latin typeface="Calibri" panose="020F0502020204030204" pitchFamily="34" charset="0"/>
              <a:ea typeface="MS PGothic" pitchFamily="34" charset="-128"/>
            </a:endParaRPr>
          </a:p>
        </p:txBody>
      </p:sp>
      <p:sp>
        <p:nvSpPr>
          <p:cNvPr id="12" name="TextBox 11"/>
          <p:cNvSpPr txBox="1"/>
          <p:nvPr/>
        </p:nvSpPr>
        <p:spPr>
          <a:xfrm>
            <a:off x="7020271" y="2320969"/>
            <a:ext cx="1725189" cy="1323439"/>
          </a:xfrm>
          <a:prstGeom prst="rect">
            <a:avLst/>
          </a:prstGeom>
          <a:solidFill>
            <a:schemeClr val="tx1"/>
          </a:solidFill>
        </p:spPr>
        <p:txBody>
          <a:bodyPr wrap="square" rtlCol="0">
            <a:spAutoFit/>
          </a:bodyPr>
          <a:lstStyle/>
          <a:p>
            <a:pPr eaLnBrk="0" fontAlgn="base" hangingPunct="0">
              <a:spcBef>
                <a:spcPct val="0"/>
              </a:spcBef>
              <a:spcAft>
                <a:spcPct val="0"/>
              </a:spcAft>
            </a:pPr>
            <a:r>
              <a:rPr lang="en-GB" sz="2000" dirty="0" smtClean="0">
                <a:solidFill>
                  <a:prstClr val="black"/>
                </a:solidFill>
                <a:latin typeface="Calibri" panose="020F0502020204030204" pitchFamily="34" charset="0"/>
                <a:ea typeface="MS PGothic" pitchFamily="34" charset="-128"/>
              </a:rPr>
              <a:t>Different for Growing Places Fund projects</a:t>
            </a:r>
            <a:endParaRPr lang="en-GB" sz="2000" dirty="0">
              <a:solidFill>
                <a:prstClr val="black"/>
              </a:solidFill>
              <a:latin typeface="Calibri" panose="020F0502020204030204" pitchFamily="34" charset="0"/>
              <a:ea typeface="MS PGothic" pitchFamily="34" charset="-128"/>
            </a:endParaRPr>
          </a:p>
        </p:txBody>
      </p:sp>
      <p:sp>
        <p:nvSpPr>
          <p:cNvPr id="3" name="Date Placeholder 2"/>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4" name="Footer Placeholder 3"/>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3649057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a:t>Allocation and award of funding - </a:t>
            </a:r>
            <a:r>
              <a:rPr lang="en-GB" sz="4000" b="1" dirty="0"/>
              <a:t>LGF</a:t>
            </a:r>
            <a:endParaRPr lang="en-GB" dirty="0"/>
          </a:p>
        </p:txBody>
      </p:sp>
      <p:graphicFrame>
        <p:nvGraphicFramePr>
          <p:cNvPr id="8" name="Table 7"/>
          <p:cNvGraphicFramePr>
            <a:graphicFrameLocks noGrp="1"/>
          </p:cNvGraphicFramePr>
          <p:nvPr>
            <p:extLst>
              <p:ext uri="{D42A27DB-BD31-4B8C-83A1-F6EECF244321}">
                <p14:modId xmlns:p14="http://schemas.microsoft.com/office/powerpoint/2010/main" val="3955503247"/>
              </p:ext>
            </p:extLst>
          </p:nvPr>
        </p:nvGraphicFramePr>
        <p:xfrm>
          <a:off x="755576" y="2348880"/>
          <a:ext cx="7560840" cy="2736304"/>
        </p:xfrm>
        <a:graphic>
          <a:graphicData uri="http://schemas.openxmlformats.org/drawingml/2006/table">
            <a:tbl>
              <a:tblPr firstRow="1" bandRow="1">
                <a:tableStyleId>{5C22544A-7EE6-4342-B048-85BDC9FD1C3A}</a:tableStyleId>
              </a:tblPr>
              <a:tblGrid>
                <a:gridCol w="1890210"/>
                <a:gridCol w="1890210"/>
                <a:gridCol w="1890210"/>
                <a:gridCol w="1890210"/>
              </a:tblGrid>
              <a:tr h="1267552">
                <a:tc>
                  <a:txBody>
                    <a:bodyPr/>
                    <a:lstStyle/>
                    <a:p>
                      <a:endParaRPr lang="en-GB" dirty="0"/>
                    </a:p>
                  </a:txBody>
                  <a:tcPr/>
                </a:tc>
                <a:tc>
                  <a:txBody>
                    <a:bodyPr/>
                    <a:lstStyle/>
                    <a:p>
                      <a:r>
                        <a:rPr lang="en-GB" dirty="0" smtClean="0"/>
                        <a:t>LGF Round 1</a:t>
                      </a:r>
                      <a:endParaRPr lang="en-GB" dirty="0"/>
                    </a:p>
                  </a:txBody>
                  <a:tcPr/>
                </a:tc>
                <a:tc>
                  <a:txBody>
                    <a:bodyPr/>
                    <a:lstStyle/>
                    <a:p>
                      <a:r>
                        <a:rPr lang="en-GB" dirty="0" smtClean="0"/>
                        <a:t>LGF Round 2</a:t>
                      </a:r>
                      <a:endParaRPr lang="en-GB" dirty="0"/>
                    </a:p>
                  </a:txBody>
                  <a:tcPr/>
                </a:tc>
                <a:tc>
                  <a:txBody>
                    <a:bodyPr/>
                    <a:lstStyle/>
                    <a:p>
                      <a:r>
                        <a:rPr lang="en-GB" dirty="0" smtClean="0"/>
                        <a:t>LGF Round 3</a:t>
                      </a:r>
                      <a:endParaRPr lang="en-GB" dirty="0"/>
                    </a:p>
                  </a:txBody>
                  <a:tcPr/>
                </a:tc>
              </a:tr>
              <a:tr h="734376">
                <a:tc>
                  <a:txBody>
                    <a:bodyPr/>
                    <a:lstStyle/>
                    <a:p>
                      <a:r>
                        <a:rPr lang="en-GB" dirty="0" smtClean="0"/>
                        <a:t>Award</a:t>
                      </a:r>
                      <a:endParaRPr lang="en-GB" dirty="0"/>
                    </a:p>
                  </a:txBody>
                  <a:tcPr>
                    <a:lnB w="12700" cap="flat" cmpd="sng" algn="ctr">
                      <a:solidFill>
                        <a:schemeClr val="tx1"/>
                      </a:solidFill>
                      <a:prstDash val="solid"/>
                      <a:round/>
                      <a:headEnd type="none" w="med" len="med"/>
                      <a:tailEnd type="none" w="med" len="med"/>
                    </a:lnB>
                  </a:tcPr>
                </a:tc>
                <a:tc>
                  <a:txBody>
                    <a:bodyPr/>
                    <a:lstStyle/>
                    <a:p>
                      <a:r>
                        <a:rPr lang="en-GB" dirty="0" smtClean="0"/>
                        <a:t>£442m</a:t>
                      </a:r>
                      <a:endParaRPr lang="en-GB" dirty="0"/>
                    </a:p>
                  </a:txBody>
                  <a:tcPr>
                    <a:lnB w="12700" cap="flat" cmpd="sng" algn="ctr">
                      <a:solidFill>
                        <a:schemeClr val="tx1"/>
                      </a:solidFill>
                      <a:prstDash val="solid"/>
                      <a:round/>
                      <a:headEnd type="none" w="med" len="med"/>
                      <a:tailEnd type="none" w="med" len="med"/>
                    </a:lnB>
                  </a:tcPr>
                </a:tc>
                <a:tc>
                  <a:txBody>
                    <a:bodyPr/>
                    <a:lstStyle/>
                    <a:p>
                      <a:r>
                        <a:rPr lang="en-GB" dirty="0" smtClean="0"/>
                        <a:t>£46m</a:t>
                      </a:r>
                      <a:endParaRPr lang="en-GB" dirty="0"/>
                    </a:p>
                  </a:txBody>
                  <a:tcPr>
                    <a:lnB w="12700" cap="flat" cmpd="sng" algn="ctr">
                      <a:solidFill>
                        <a:schemeClr val="tx1"/>
                      </a:solidFill>
                      <a:prstDash val="solid"/>
                      <a:round/>
                      <a:headEnd type="none" w="med" len="med"/>
                      <a:tailEnd type="none" w="med" len="med"/>
                    </a:lnB>
                  </a:tcPr>
                </a:tc>
                <a:tc>
                  <a:txBody>
                    <a:bodyPr/>
                    <a:lstStyle/>
                    <a:p>
                      <a:r>
                        <a:rPr lang="en-GB" dirty="0" smtClean="0"/>
                        <a:t>£103m</a:t>
                      </a:r>
                      <a:endParaRPr lang="en-GB" dirty="0"/>
                    </a:p>
                  </a:txBody>
                  <a:tcPr>
                    <a:lnB w="12700" cap="flat" cmpd="sng" algn="ctr">
                      <a:solidFill>
                        <a:schemeClr val="tx1"/>
                      </a:solidFill>
                      <a:prstDash val="solid"/>
                      <a:round/>
                      <a:headEnd type="none" w="med" len="med"/>
                      <a:tailEnd type="none" w="med" len="med"/>
                    </a:lnB>
                  </a:tcPr>
                </a:tc>
              </a:tr>
              <a:tr h="734376">
                <a:tc>
                  <a:txBody>
                    <a:bodyPr/>
                    <a:lstStyle/>
                    <a:p>
                      <a:r>
                        <a:rPr lang="en-GB" sz="2000" b="1" dirty="0" smtClean="0"/>
                        <a:t>Total</a:t>
                      </a:r>
                      <a:endParaRPr lang="en-GB" sz="2000"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GB" sz="2000" b="1" dirty="0" smtClean="0"/>
                        <a:t>£591m</a:t>
                      </a:r>
                      <a:endParaRPr lang="en-GB" sz="2000"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dirty="0"/>
                    </a:p>
                  </a:txBody>
                  <a:tcPr/>
                </a:tc>
                <a:tc hMerge="1">
                  <a:txBody>
                    <a:bodyPr/>
                    <a:lstStyle/>
                    <a:p>
                      <a:endParaRPr lang="en-GB" dirty="0"/>
                    </a:p>
                  </a:txBody>
                  <a:tcPr/>
                </a:tc>
              </a:tr>
            </a:tbl>
          </a:graphicData>
        </a:graphic>
      </p:graphicFrame>
      <p:sp>
        <p:nvSpPr>
          <p:cNvPr id="3" name="Date Placeholder 2"/>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4" name="Footer Placeholder 3"/>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9296223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4400" dirty="0"/>
              <a:t>Allocation and award of funding - </a:t>
            </a:r>
            <a:r>
              <a:rPr lang="en-GB" sz="4400" b="1" dirty="0" smtClean="0"/>
              <a:t>GPF</a:t>
            </a:r>
            <a:endParaRPr lang="en-GB" dirty="0"/>
          </a:p>
        </p:txBody>
      </p:sp>
      <p:sp>
        <p:nvSpPr>
          <p:cNvPr id="4" name="Content Placeholder 3"/>
          <p:cNvSpPr>
            <a:spLocks noGrp="1"/>
          </p:cNvSpPr>
          <p:nvPr>
            <p:ph sz="half" idx="2"/>
          </p:nvPr>
        </p:nvSpPr>
        <p:spPr>
          <a:xfrm>
            <a:off x="611560" y="1844824"/>
            <a:ext cx="7776864" cy="4525963"/>
          </a:xfrm>
        </p:spPr>
        <p:txBody>
          <a:bodyPr>
            <a:normAutofit/>
          </a:bodyPr>
          <a:lstStyle/>
          <a:p>
            <a:r>
              <a:rPr lang="en-GB" sz="2400" dirty="0" smtClean="0">
                <a:latin typeface="Calibri" panose="020F0502020204030204" pitchFamily="34" charset="0"/>
              </a:rPr>
              <a:t>Operates as a recyclable loan fund</a:t>
            </a:r>
          </a:p>
          <a:p>
            <a:pPr marL="64008" indent="0">
              <a:buNone/>
            </a:pPr>
            <a:endParaRPr lang="en-GB" sz="800" dirty="0" smtClean="0">
              <a:latin typeface="Calibri" panose="020F0502020204030204" pitchFamily="34" charset="0"/>
            </a:endParaRPr>
          </a:p>
          <a:p>
            <a:r>
              <a:rPr lang="en-GB" sz="2400" dirty="0" smtClean="0">
                <a:latin typeface="Calibri" panose="020F0502020204030204" pitchFamily="34" charset="0"/>
              </a:rPr>
              <a:t>£49.2m </a:t>
            </a:r>
            <a:r>
              <a:rPr lang="en-GB" sz="2400" dirty="0">
                <a:latin typeface="Calibri" panose="020F0502020204030204" pitchFamily="34" charset="0"/>
              </a:rPr>
              <a:t>GPF has been made available to </a:t>
            </a:r>
            <a:r>
              <a:rPr lang="en-GB" sz="2400" dirty="0" smtClean="0">
                <a:latin typeface="Calibri" panose="020F0502020204030204" pitchFamily="34" charset="0"/>
              </a:rPr>
              <a:t>SELEP and invested through previous rounds of bidding</a:t>
            </a:r>
          </a:p>
          <a:p>
            <a:pPr marL="64008" indent="0">
              <a:buNone/>
            </a:pPr>
            <a:endParaRPr lang="en-GB" sz="800" dirty="0" smtClean="0">
              <a:latin typeface="Calibri" panose="020F0502020204030204" pitchFamily="34" charset="0"/>
            </a:endParaRPr>
          </a:p>
          <a:p>
            <a:pPr marL="64008" indent="0">
              <a:buNone/>
            </a:pPr>
            <a:r>
              <a:rPr lang="en-GB" sz="2400" dirty="0" smtClean="0">
                <a:latin typeface="Calibri" panose="020F0502020204030204" pitchFamily="34" charset="0"/>
              </a:rPr>
              <a:t>Availability of GPF for re-investment (£000)</a:t>
            </a:r>
            <a:endParaRPr lang="en-GB" sz="2400" dirty="0">
              <a:latin typeface="Calibri" panose="020F0502020204030204"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495811357"/>
              </p:ext>
            </p:extLst>
          </p:nvPr>
        </p:nvGraphicFramePr>
        <p:xfrm>
          <a:off x="683568" y="4149080"/>
          <a:ext cx="8064895" cy="1512169"/>
        </p:xfrm>
        <a:graphic>
          <a:graphicData uri="http://schemas.openxmlformats.org/drawingml/2006/table">
            <a:tbl>
              <a:tblPr firstRow="1" firstCol="1" bandRow="1">
                <a:tableStyleId>{5C22544A-7EE6-4342-B048-85BDC9FD1C3A}</a:tableStyleId>
              </a:tblPr>
              <a:tblGrid>
                <a:gridCol w="2770655"/>
                <a:gridCol w="1058848"/>
                <a:gridCol w="1058848"/>
                <a:gridCol w="1058848"/>
                <a:gridCol w="1058848"/>
                <a:gridCol w="1058848"/>
              </a:tblGrid>
              <a:tr h="319353">
                <a:tc>
                  <a:txBody>
                    <a:bodyPr/>
                    <a:lstStyle/>
                    <a:p>
                      <a:pPr>
                        <a:spcAft>
                          <a:spcPts val="0"/>
                        </a:spcAft>
                      </a:pPr>
                      <a:r>
                        <a:rPr lang="en-GB" sz="1800" dirty="0">
                          <a:effectLst/>
                          <a:latin typeface="Calibri" panose="020F0502020204030204" pitchFamily="34" charset="0"/>
                        </a:rPr>
                        <a:t> </a:t>
                      </a:r>
                      <a:endParaRPr lang="en-GB" sz="1800" dirty="0">
                        <a:effectLst/>
                        <a:latin typeface="Calibri" panose="020F0502020204030204" pitchFamily="34" charset="0"/>
                        <a:ea typeface="MS Mincho"/>
                        <a:cs typeface="Times New Roman"/>
                      </a:endParaRPr>
                    </a:p>
                  </a:txBody>
                  <a:tcPr marL="68580" marR="68580" marT="0" marB="0" anchor="b"/>
                </a:tc>
                <a:tc>
                  <a:txBody>
                    <a:bodyPr/>
                    <a:lstStyle/>
                    <a:p>
                      <a:pPr>
                        <a:spcAft>
                          <a:spcPts val="0"/>
                        </a:spcAft>
                      </a:pPr>
                      <a:r>
                        <a:rPr lang="en-GB" sz="1800" dirty="0">
                          <a:effectLst/>
                          <a:latin typeface="Calibri" panose="020F0502020204030204" pitchFamily="34" charset="0"/>
                        </a:rPr>
                        <a:t>2017/18</a:t>
                      </a:r>
                      <a:endParaRPr lang="en-GB" sz="1800" dirty="0">
                        <a:effectLst/>
                        <a:latin typeface="Calibri" panose="020F0502020204030204" pitchFamily="34" charset="0"/>
                        <a:ea typeface="MS Mincho"/>
                        <a:cs typeface="Times New Roman"/>
                      </a:endParaRPr>
                    </a:p>
                  </a:txBody>
                  <a:tcPr marL="68580" marR="68580" marT="0" marB="0" anchor="b"/>
                </a:tc>
                <a:tc>
                  <a:txBody>
                    <a:bodyPr/>
                    <a:lstStyle/>
                    <a:p>
                      <a:pPr>
                        <a:spcAft>
                          <a:spcPts val="0"/>
                        </a:spcAft>
                      </a:pPr>
                      <a:r>
                        <a:rPr lang="en-GB" sz="1800">
                          <a:effectLst/>
                          <a:latin typeface="Calibri" panose="020F0502020204030204" pitchFamily="34" charset="0"/>
                        </a:rPr>
                        <a:t>2018/19</a:t>
                      </a:r>
                      <a:endParaRPr lang="en-GB" sz="1800">
                        <a:effectLst/>
                        <a:latin typeface="Calibri" panose="020F0502020204030204" pitchFamily="34" charset="0"/>
                        <a:ea typeface="MS Mincho"/>
                        <a:cs typeface="Times New Roman"/>
                      </a:endParaRPr>
                    </a:p>
                  </a:txBody>
                  <a:tcPr marL="68580" marR="68580" marT="0" marB="0" anchor="b"/>
                </a:tc>
                <a:tc>
                  <a:txBody>
                    <a:bodyPr/>
                    <a:lstStyle/>
                    <a:p>
                      <a:pPr>
                        <a:spcAft>
                          <a:spcPts val="0"/>
                        </a:spcAft>
                      </a:pPr>
                      <a:r>
                        <a:rPr lang="en-GB" sz="1800">
                          <a:effectLst/>
                          <a:latin typeface="Calibri" panose="020F0502020204030204" pitchFamily="34" charset="0"/>
                        </a:rPr>
                        <a:t>2019/20</a:t>
                      </a:r>
                      <a:endParaRPr lang="en-GB" sz="1800">
                        <a:effectLst/>
                        <a:latin typeface="Calibri" panose="020F0502020204030204" pitchFamily="34" charset="0"/>
                        <a:ea typeface="MS Mincho"/>
                        <a:cs typeface="Times New Roman"/>
                      </a:endParaRPr>
                    </a:p>
                  </a:txBody>
                  <a:tcPr marL="68580" marR="68580" marT="0" marB="0" anchor="b"/>
                </a:tc>
                <a:tc>
                  <a:txBody>
                    <a:bodyPr/>
                    <a:lstStyle/>
                    <a:p>
                      <a:pPr>
                        <a:spcAft>
                          <a:spcPts val="0"/>
                        </a:spcAft>
                      </a:pPr>
                      <a:r>
                        <a:rPr lang="en-GB" sz="1800">
                          <a:effectLst/>
                          <a:latin typeface="Calibri" panose="020F0502020204030204" pitchFamily="34" charset="0"/>
                        </a:rPr>
                        <a:t>2020/21</a:t>
                      </a:r>
                      <a:endParaRPr lang="en-GB" sz="1800">
                        <a:effectLst/>
                        <a:latin typeface="Calibri" panose="020F0502020204030204" pitchFamily="34" charset="0"/>
                        <a:ea typeface="MS Mincho"/>
                        <a:cs typeface="Times New Roman"/>
                      </a:endParaRPr>
                    </a:p>
                  </a:txBody>
                  <a:tcPr marL="68580" marR="68580" marT="0" marB="0" anchor="b"/>
                </a:tc>
                <a:tc>
                  <a:txBody>
                    <a:bodyPr/>
                    <a:lstStyle/>
                    <a:p>
                      <a:pPr>
                        <a:spcAft>
                          <a:spcPts val="0"/>
                        </a:spcAft>
                      </a:pPr>
                      <a:r>
                        <a:rPr lang="en-GB" sz="1800" dirty="0">
                          <a:effectLst/>
                          <a:latin typeface="Calibri" panose="020F0502020204030204" pitchFamily="34" charset="0"/>
                        </a:rPr>
                        <a:t>Total</a:t>
                      </a:r>
                      <a:endParaRPr lang="en-GB" sz="1800" dirty="0">
                        <a:effectLst/>
                        <a:latin typeface="Calibri" panose="020F0502020204030204" pitchFamily="34" charset="0"/>
                        <a:ea typeface="MS Mincho"/>
                        <a:cs typeface="Times New Roman"/>
                      </a:endParaRPr>
                    </a:p>
                  </a:txBody>
                  <a:tcPr marL="68580" marR="68580" marT="0" marB="0" anchor="b"/>
                </a:tc>
              </a:tr>
              <a:tr h="596408">
                <a:tc>
                  <a:txBody>
                    <a:bodyPr/>
                    <a:lstStyle/>
                    <a:p>
                      <a:pPr>
                        <a:spcAft>
                          <a:spcPts val="0"/>
                        </a:spcAft>
                      </a:pPr>
                      <a:r>
                        <a:rPr lang="en-GB" sz="1800">
                          <a:effectLst/>
                          <a:latin typeface="Calibri" panose="020F0502020204030204" pitchFamily="34" charset="0"/>
                        </a:rPr>
                        <a:t>Expected GPF available to reinvest</a:t>
                      </a:r>
                      <a:endParaRPr lang="en-GB" sz="1800">
                        <a:effectLst/>
                        <a:latin typeface="Calibri" panose="020F0502020204030204" pitchFamily="34" charset="0"/>
                        <a:ea typeface="MS Mincho"/>
                        <a:cs typeface="Times New Roman"/>
                      </a:endParaRPr>
                    </a:p>
                  </a:txBody>
                  <a:tcPr marL="68580" marR="68580" marT="0" marB="0" anchor="b"/>
                </a:tc>
                <a:tc>
                  <a:txBody>
                    <a:bodyPr/>
                    <a:lstStyle/>
                    <a:p>
                      <a:pPr algn="r">
                        <a:spcAft>
                          <a:spcPts val="0"/>
                        </a:spcAft>
                      </a:pPr>
                      <a:r>
                        <a:rPr lang="en-GB" sz="1800">
                          <a:effectLst/>
                          <a:latin typeface="Calibri" panose="020F0502020204030204" pitchFamily="34" charset="0"/>
                        </a:rPr>
                        <a:t>3,500</a:t>
                      </a:r>
                      <a:endParaRPr lang="en-GB" sz="1800">
                        <a:effectLst/>
                        <a:latin typeface="Calibri" panose="020F0502020204030204" pitchFamily="34" charset="0"/>
                        <a:ea typeface="MS Mincho"/>
                        <a:cs typeface="Times New Roman"/>
                      </a:endParaRPr>
                    </a:p>
                  </a:txBody>
                  <a:tcPr marL="68580" marR="68580" marT="0" marB="0" anchor="b"/>
                </a:tc>
                <a:tc>
                  <a:txBody>
                    <a:bodyPr/>
                    <a:lstStyle/>
                    <a:p>
                      <a:pPr algn="r">
                        <a:spcAft>
                          <a:spcPts val="0"/>
                        </a:spcAft>
                      </a:pPr>
                      <a:r>
                        <a:rPr lang="en-GB" sz="1800" dirty="0">
                          <a:effectLst/>
                          <a:latin typeface="Calibri" panose="020F0502020204030204" pitchFamily="34" charset="0"/>
                        </a:rPr>
                        <a:t>2,600</a:t>
                      </a:r>
                      <a:endParaRPr lang="en-GB" sz="1800" dirty="0">
                        <a:effectLst/>
                        <a:latin typeface="Calibri" panose="020F0502020204030204" pitchFamily="34" charset="0"/>
                        <a:ea typeface="MS Mincho"/>
                        <a:cs typeface="Times New Roman"/>
                      </a:endParaRPr>
                    </a:p>
                  </a:txBody>
                  <a:tcPr marL="68580" marR="68580" marT="0" marB="0" anchor="b"/>
                </a:tc>
                <a:tc>
                  <a:txBody>
                    <a:bodyPr/>
                    <a:lstStyle/>
                    <a:p>
                      <a:pPr algn="r">
                        <a:spcAft>
                          <a:spcPts val="0"/>
                        </a:spcAft>
                      </a:pPr>
                      <a:r>
                        <a:rPr lang="en-GB" sz="1800" dirty="0">
                          <a:effectLst/>
                          <a:latin typeface="Calibri" panose="020F0502020204030204" pitchFamily="34" charset="0"/>
                        </a:rPr>
                        <a:t>1,700</a:t>
                      </a:r>
                      <a:endParaRPr lang="en-GB" sz="1800" dirty="0">
                        <a:effectLst/>
                        <a:latin typeface="Calibri" panose="020F0502020204030204" pitchFamily="34" charset="0"/>
                        <a:ea typeface="MS Mincho"/>
                        <a:cs typeface="Times New Roman"/>
                      </a:endParaRPr>
                    </a:p>
                  </a:txBody>
                  <a:tcPr marL="68580" marR="68580" marT="0" marB="0" anchor="b"/>
                </a:tc>
                <a:tc>
                  <a:txBody>
                    <a:bodyPr/>
                    <a:lstStyle/>
                    <a:p>
                      <a:pPr algn="r">
                        <a:spcAft>
                          <a:spcPts val="0"/>
                        </a:spcAft>
                      </a:pPr>
                      <a:r>
                        <a:rPr lang="en-GB" sz="1800" dirty="0">
                          <a:effectLst/>
                          <a:latin typeface="Calibri" panose="020F0502020204030204" pitchFamily="34" charset="0"/>
                        </a:rPr>
                        <a:t>7,200</a:t>
                      </a:r>
                      <a:endParaRPr lang="en-GB" sz="1800" dirty="0">
                        <a:effectLst/>
                        <a:latin typeface="Calibri" panose="020F0502020204030204" pitchFamily="34" charset="0"/>
                        <a:ea typeface="MS Mincho"/>
                        <a:cs typeface="Times New Roman"/>
                      </a:endParaRPr>
                    </a:p>
                  </a:txBody>
                  <a:tcPr marL="68580" marR="68580" marT="0" marB="0" anchor="b"/>
                </a:tc>
                <a:tc>
                  <a:txBody>
                    <a:bodyPr/>
                    <a:lstStyle/>
                    <a:p>
                      <a:pPr algn="r">
                        <a:spcAft>
                          <a:spcPts val="0"/>
                        </a:spcAft>
                      </a:pPr>
                      <a:r>
                        <a:rPr lang="en-GB" sz="1800">
                          <a:effectLst/>
                          <a:latin typeface="Calibri" panose="020F0502020204030204" pitchFamily="34" charset="0"/>
                        </a:rPr>
                        <a:t>15,000</a:t>
                      </a:r>
                      <a:endParaRPr lang="en-GB" sz="1800">
                        <a:effectLst/>
                        <a:latin typeface="Calibri" panose="020F0502020204030204" pitchFamily="34" charset="0"/>
                        <a:ea typeface="MS Mincho"/>
                        <a:cs typeface="Times New Roman"/>
                      </a:endParaRPr>
                    </a:p>
                  </a:txBody>
                  <a:tcPr marL="68580" marR="68580" marT="0" marB="0" anchor="b"/>
                </a:tc>
              </a:tr>
              <a:tr h="596408">
                <a:tc>
                  <a:txBody>
                    <a:bodyPr/>
                    <a:lstStyle/>
                    <a:p>
                      <a:pPr>
                        <a:spcAft>
                          <a:spcPts val="0"/>
                        </a:spcAft>
                      </a:pPr>
                      <a:r>
                        <a:rPr lang="en-GB" sz="1800">
                          <a:effectLst/>
                          <a:latin typeface="Calibri" panose="020F0502020204030204" pitchFamily="34" charset="0"/>
                        </a:rPr>
                        <a:t>Cumulative amount available </a:t>
                      </a:r>
                      <a:endParaRPr lang="en-GB" sz="1800">
                        <a:effectLst/>
                        <a:latin typeface="Calibri" panose="020F0502020204030204" pitchFamily="34" charset="0"/>
                        <a:ea typeface="MS Mincho"/>
                        <a:cs typeface="Times New Roman"/>
                      </a:endParaRPr>
                    </a:p>
                  </a:txBody>
                  <a:tcPr marL="68580" marR="68580" marT="0" marB="0" anchor="b"/>
                </a:tc>
                <a:tc>
                  <a:txBody>
                    <a:bodyPr/>
                    <a:lstStyle/>
                    <a:p>
                      <a:pPr algn="r">
                        <a:spcAft>
                          <a:spcPts val="0"/>
                        </a:spcAft>
                      </a:pPr>
                      <a:r>
                        <a:rPr lang="en-GB" sz="1800">
                          <a:effectLst/>
                          <a:latin typeface="Calibri" panose="020F0502020204030204" pitchFamily="34" charset="0"/>
                        </a:rPr>
                        <a:t>3,500</a:t>
                      </a:r>
                      <a:endParaRPr lang="en-GB" sz="1800">
                        <a:effectLst/>
                        <a:latin typeface="Calibri" panose="020F0502020204030204" pitchFamily="34" charset="0"/>
                        <a:ea typeface="MS Mincho"/>
                        <a:cs typeface="Times New Roman"/>
                      </a:endParaRPr>
                    </a:p>
                  </a:txBody>
                  <a:tcPr marL="68580" marR="68580" marT="0" marB="0" anchor="b"/>
                </a:tc>
                <a:tc>
                  <a:txBody>
                    <a:bodyPr/>
                    <a:lstStyle/>
                    <a:p>
                      <a:pPr algn="r">
                        <a:spcAft>
                          <a:spcPts val="0"/>
                        </a:spcAft>
                      </a:pPr>
                      <a:r>
                        <a:rPr lang="en-GB" sz="1800">
                          <a:effectLst/>
                          <a:latin typeface="Calibri" panose="020F0502020204030204" pitchFamily="34" charset="0"/>
                        </a:rPr>
                        <a:t>6,100</a:t>
                      </a:r>
                      <a:endParaRPr lang="en-GB" sz="1800">
                        <a:effectLst/>
                        <a:latin typeface="Calibri" panose="020F0502020204030204" pitchFamily="34" charset="0"/>
                        <a:ea typeface="MS Mincho"/>
                        <a:cs typeface="Times New Roman"/>
                      </a:endParaRPr>
                    </a:p>
                  </a:txBody>
                  <a:tcPr marL="68580" marR="68580" marT="0" marB="0" anchor="b"/>
                </a:tc>
                <a:tc>
                  <a:txBody>
                    <a:bodyPr/>
                    <a:lstStyle/>
                    <a:p>
                      <a:pPr algn="r">
                        <a:spcAft>
                          <a:spcPts val="0"/>
                        </a:spcAft>
                      </a:pPr>
                      <a:r>
                        <a:rPr lang="en-GB" sz="1800">
                          <a:effectLst/>
                          <a:latin typeface="Calibri" panose="020F0502020204030204" pitchFamily="34" charset="0"/>
                        </a:rPr>
                        <a:t>7,800</a:t>
                      </a:r>
                      <a:endParaRPr lang="en-GB" sz="1800">
                        <a:effectLst/>
                        <a:latin typeface="Calibri" panose="020F0502020204030204" pitchFamily="34" charset="0"/>
                        <a:ea typeface="MS Mincho"/>
                        <a:cs typeface="Times New Roman"/>
                      </a:endParaRPr>
                    </a:p>
                  </a:txBody>
                  <a:tcPr marL="68580" marR="68580" marT="0" marB="0" anchor="b"/>
                </a:tc>
                <a:tc>
                  <a:txBody>
                    <a:bodyPr/>
                    <a:lstStyle/>
                    <a:p>
                      <a:pPr algn="r">
                        <a:spcAft>
                          <a:spcPts val="0"/>
                        </a:spcAft>
                      </a:pPr>
                      <a:r>
                        <a:rPr lang="en-GB" sz="1800" dirty="0">
                          <a:effectLst/>
                          <a:latin typeface="Calibri" panose="020F0502020204030204" pitchFamily="34" charset="0"/>
                        </a:rPr>
                        <a:t>15,000</a:t>
                      </a:r>
                      <a:endParaRPr lang="en-GB" sz="1800" dirty="0">
                        <a:effectLst/>
                        <a:latin typeface="Calibri" panose="020F0502020204030204" pitchFamily="34" charset="0"/>
                        <a:ea typeface="MS Mincho"/>
                        <a:cs typeface="Times New Roman"/>
                      </a:endParaRPr>
                    </a:p>
                  </a:txBody>
                  <a:tcPr marL="68580" marR="68580" marT="0" marB="0" anchor="b"/>
                </a:tc>
                <a:tc>
                  <a:txBody>
                    <a:bodyPr/>
                    <a:lstStyle/>
                    <a:p>
                      <a:endParaRPr lang="en-GB" sz="1200" dirty="0">
                        <a:effectLst/>
                        <a:latin typeface="Calibri" panose="020F0502020204030204" pitchFamily="34" charset="0"/>
                      </a:endParaRPr>
                    </a:p>
                  </a:txBody>
                  <a:tcPr marL="68580" marR="68580" marT="0" marB="0" anchor="b"/>
                </a:tc>
              </a:tr>
            </a:tbl>
          </a:graphicData>
        </a:graphic>
      </p:graphicFrame>
      <p:sp>
        <p:nvSpPr>
          <p:cNvPr id="3" name="Date Placeholder 2"/>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5" name="Footer Placeholder 4"/>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29080429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a:t>Allocation and award of funding - </a:t>
            </a:r>
            <a:r>
              <a:rPr lang="en-GB" sz="4000" b="1" dirty="0"/>
              <a:t>GPF</a:t>
            </a:r>
            <a:endParaRPr lang="en-GB" dirty="0"/>
          </a:p>
        </p:txBody>
      </p:sp>
      <p:sp>
        <p:nvSpPr>
          <p:cNvPr id="3" name="Content Placeholder 2"/>
          <p:cNvSpPr>
            <a:spLocks noGrp="1"/>
          </p:cNvSpPr>
          <p:nvPr>
            <p:ph sz="half" idx="1"/>
          </p:nvPr>
        </p:nvSpPr>
        <p:spPr>
          <a:xfrm>
            <a:off x="457200" y="1722437"/>
            <a:ext cx="8003232" cy="4525963"/>
          </a:xfrm>
        </p:spPr>
        <p:txBody>
          <a:bodyPr>
            <a:normAutofit/>
          </a:bodyPr>
          <a:lstStyle/>
          <a:p>
            <a:r>
              <a:rPr lang="en-GB" sz="2400" dirty="0" smtClean="0">
                <a:latin typeface="Calibri" panose="020F0502020204030204" pitchFamily="34" charset="0"/>
              </a:rPr>
              <a:t>Broad approach agreed for the re-investment of Growing Places Fund </a:t>
            </a:r>
          </a:p>
          <a:p>
            <a:endParaRPr lang="en-GB" sz="2400" dirty="0">
              <a:latin typeface="Calibri" panose="020F0502020204030204" pitchFamily="34" charset="0"/>
            </a:endParaRPr>
          </a:p>
          <a:p>
            <a:r>
              <a:rPr lang="en-GB" sz="2400" dirty="0" smtClean="0">
                <a:latin typeface="Calibri" panose="020F0502020204030204" pitchFamily="34" charset="0"/>
              </a:rPr>
              <a:t>Stage 1 – Expressions of Interest (to be lead by Federated Areas)</a:t>
            </a:r>
          </a:p>
          <a:p>
            <a:pPr marL="64008" indent="0">
              <a:buNone/>
            </a:pPr>
            <a:endParaRPr lang="en-GB" sz="2400" dirty="0" smtClean="0">
              <a:latin typeface="Calibri" panose="020F0502020204030204" pitchFamily="34" charset="0"/>
            </a:endParaRPr>
          </a:p>
          <a:p>
            <a:r>
              <a:rPr lang="en-GB" sz="2400" dirty="0" smtClean="0">
                <a:latin typeface="Calibri" panose="020F0502020204030204" pitchFamily="34" charset="0"/>
              </a:rPr>
              <a:t>Stage 2 – SELEP Scheme Prioritisation</a:t>
            </a:r>
          </a:p>
          <a:p>
            <a:pPr marL="64008" indent="0">
              <a:buNone/>
            </a:pPr>
            <a:endParaRPr lang="en-GB" sz="2400" dirty="0" smtClean="0">
              <a:latin typeface="Calibri" panose="020F0502020204030204" pitchFamily="34" charset="0"/>
            </a:endParaRPr>
          </a:p>
          <a:p>
            <a:r>
              <a:rPr lang="en-GB" sz="2400" dirty="0" smtClean="0">
                <a:latin typeface="Calibri" panose="020F0502020204030204" pitchFamily="34" charset="0"/>
              </a:rPr>
              <a:t>Stage 3 – SELEP Accountability Board funding decision (including ITE process)  </a:t>
            </a:r>
            <a:endParaRPr lang="en-GB" sz="2400" dirty="0">
              <a:latin typeface="Calibri" panose="020F0502020204030204" pitchFamily="34" charset="0"/>
            </a:endParaRPr>
          </a:p>
        </p:txBody>
      </p:sp>
      <p:sp>
        <p:nvSpPr>
          <p:cNvPr id="4" name="Date Placeholder 3"/>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5" name="Footer Placeholder 4"/>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26371369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424936" cy="1399032"/>
          </a:xfrm>
        </p:spPr>
        <p:txBody>
          <a:bodyPr>
            <a:normAutofit fontScale="90000"/>
          </a:bodyPr>
          <a:lstStyle/>
          <a:p>
            <a:pPr lvl="0"/>
            <a:r>
              <a:rPr lang="en-GB" sz="4400" dirty="0"/>
              <a:t>Allocation and award of </a:t>
            </a:r>
            <a:r>
              <a:rPr lang="en-GB" sz="4400" dirty="0" smtClean="0"/>
              <a:t>funding </a:t>
            </a:r>
            <a:r>
              <a:rPr lang="en-GB" sz="4400" dirty="0"/>
              <a:t/>
            </a:r>
            <a:br>
              <a:rPr lang="en-GB" sz="4400" dirty="0"/>
            </a:br>
            <a:endParaRPr lang="en-GB" dirty="0"/>
          </a:p>
        </p:txBody>
      </p:sp>
      <p:sp>
        <p:nvSpPr>
          <p:cNvPr id="7" name="Content Placeholder 2"/>
          <p:cNvSpPr>
            <a:spLocks noGrp="1"/>
          </p:cNvSpPr>
          <p:nvPr>
            <p:ph sz="half" idx="1"/>
          </p:nvPr>
        </p:nvSpPr>
        <p:spPr>
          <a:xfrm>
            <a:off x="467544" y="1340768"/>
            <a:ext cx="8075240" cy="4525963"/>
          </a:xfrm>
        </p:spPr>
        <p:txBody>
          <a:bodyPr>
            <a:normAutofit fontScale="92500" lnSpcReduction="10000"/>
          </a:bodyPr>
          <a:lstStyle/>
          <a:p>
            <a:pPr marL="64008" indent="0">
              <a:buNone/>
            </a:pPr>
            <a:r>
              <a:rPr lang="en-GB" dirty="0" smtClean="0">
                <a:latin typeface="Calibri" panose="020F0502020204030204" pitchFamily="34" charset="0"/>
              </a:rPr>
              <a:t>Business Case development and ITE process</a:t>
            </a:r>
          </a:p>
          <a:p>
            <a:endParaRPr lang="en-GB" dirty="0">
              <a:latin typeface="Calibri" panose="020F0502020204030204" pitchFamily="34" charset="0"/>
            </a:endParaRPr>
          </a:p>
          <a:p>
            <a:r>
              <a:rPr lang="en-GB" dirty="0" smtClean="0">
                <a:latin typeface="Calibri" panose="020F0502020204030204" pitchFamily="34" charset="0"/>
              </a:rPr>
              <a:t>The </a:t>
            </a:r>
            <a:r>
              <a:rPr lang="en-GB" dirty="0">
                <a:latin typeface="Calibri" panose="020F0502020204030204" pitchFamily="34" charset="0"/>
              </a:rPr>
              <a:t>Independent Technical Evaluator assessment is based on adherence of scheme business cases to the guidance set out in </a:t>
            </a:r>
            <a:r>
              <a:rPr lang="en-GB" i="1" dirty="0">
                <a:latin typeface="Calibri" panose="020F0502020204030204" pitchFamily="34" charset="0"/>
              </a:rPr>
              <a:t>The Green Book</a:t>
            </a:r>
            <a:r>
              <a:rPr lang="en-GB" dirty="0">
                <a:latin typeface="Calibri" panose="020F0502020204030204" pitchFamily="34" charset="0"/>
              </a:rPr>
              <a:t>, and related departmental guidance such as the Department for Transport’s WebTAG (Web-based Transport Analysis Guidance) or the Homes and Communities Agency’s </a:t>
            </a:r>
            <a:r>
              <a:rPr lang="en-GB" i="1" dirty="0">
                <a:latin typeface="Calibri" panose="020F0502020204030204" pitchFamily="34" charset="0"/>
              </a:rPr>
              <a:t>The Additionality </a:t>
            </a:r>
            <a:r>
              <a:rPr lang="en-GB" i="1" dirty="0" smtClean="0">
                <a:latin typeface="Calibri" panose="020F0502020204030204" pitchFamily="34" charset="0"/>
              </a:rPr>
              <a:t>Guide</a:t>
            </a:r>
            <a:endParaRPr lang="en-GB" dirty="0">
              <a:latin typeface="Calibri" panose="020F0502020204030204" pitchFamily="34" charset="0"/>
            </a:endParaRPr>
          </a:p>
          <a:p>
            <a:pPr marL="64008" indent="0">
              <a:buNone/>
            </a:pPr>
            <a:endParaRPr lang="en-GB" dirty="0" smtClean="0">
              <a:latin typeface="Calibri" panose="020F0502020204030204" pitchFamily="34" charset="0"/>
            </a:endParaRPr>
          </a:p>
          <a:p>
            <a:r>
              <a:rPr lang="en-GB" dirty="0" smtClean="0">
                <a:latin typeface="Calibri" panose="020F0502020204030204" pitchFamily="34" charset="0"/>
              </a:rPr>
              <a:t>Each project is assessed following a standard SELEP Business Case assessment template and given a ‘RAG’ (Red – Amber – Green) rating</a:t>
            </a:r>
            <a:endParaRPr lang="en-GB" dirty="0"/>
          </a:p>
          <a:p>
            <a:endParaRPr lang="en-GB" dirty="0" smtClean="0">
              <a:latin typeface="Calibri" panose="020F0502020204030204" pitchFamily="34" charset="0"/>
            </a:endParaRPr>
          </a:p>
          <a:p>
            <a:pPr marL="64008" indent="0">
              <a:buNone/>
            </a:pPr>
            <a:endParaRPr lang="en-GB" dirty="0" smtClean="0">
              <a:latin typeface="Calibri" panose="020F0502020204030204" pitchFamily="34" charset="0"/>
            </a:endParaRPr>
          </a:p>
          <a:p>
            <a:pPr marL="64008" indent="0">
              <a:buNone/>
            </a:pPr>
            <a:endParaRPr lang="en-GB" dirty="0" smtClean="0">
              <a:latin typeface="Calibri" panose="020F0502020204030204" pitchFamily="34" charset="0"/>
            </a:endParaRPr>
          </a:p>
          <a:p>
            <a:pPr marL="781812" lvl="1" indent="-342900">
              <a:buFontTx/>
              <a:buChar char="-"/>
            </a:pPr>
            <a:endParaRPr lang="en-GB" sz="2600" dirty="0" smtClean="0">
              <a:latin typeface="Calibri" panose="020F0502020204030204" pitchFamily="34" charset="0"/>
            </a:endParaRPr>
          </a:p>
        </p:txBody>
      </p:sp>
      <p:sp>
        <p:nvSpPr>
          <p:cNvPr id="3" name="Date Placeholder 2"/>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4" name="Footer Placeholder 3"/>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9919413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195" y="12097"/>
            <a:ext cx="8435280" cy="1080120"/>
          </a:xfrm>
        </p:spPr>
        <p:txBody>
          <a:bodyPr>
            <a:normAutofit/>
          </a:bodyPr>
          <a:lstStyle/>
          <a:p>
            <a:r>
              <a:rPr lang="en-GB" sz="4000" dirty="0"/>
              <a:t>Allocation and award of </a:t>
            </a:r>
            <a:r>
              <a:rPr lang="en-GB" sz="4000" dirty="0" smtClean="0"/>
              <a:t>funding</a:t>
            </a:r>
            <a:endParaRPr lang="en-GB" dirty="0"/>
          </a:p>
        </p:txBody>
      </p:sp>
      <p:sp>
        <p:nvSpPr>
          <p:cNvPr id="7" name="Rectangle 6"/>
          <p:cNvSpPr/>
          <p:nvPr/>
        </p:nvSpPr>
        <p:spPr>
          <a:xfrm>
            <a:off x="435195" y="1065318"/>
            <a:ext cx="8280920" cy="6063198"/>
          </a:xfrm>
          <a:prstGeom prst="rect">
            <a:avLst/>
          </a:prstGeom>
        </p:spPr>
        <p:txBody>
          <a:bodyPr wrap="square">
            <a:spAutoFit/>
          </a:bodyPr>
          <a:lstStyle/>
          <a:p>
            <a:pPr eaLnBrk="0" fontAlgn="base" hangingPunct="0">
              <a:spcBef>
                <a:spcPct val="0"/>
              </a:spcBef>
              <a:spcAft>
                <a:spcPct val="0"/>
              </a:spcAft>
            </a:pPr>
            <a:r>
              <a:rPr lang="en-GB" sz="2400" b="1" dirty="0" smtClean="0">
                <a:solidFill>
                  <a:prstClr val="white"/>
                </a:solidFill>
                <a:latin typeface="Calibri" panose="020F0502020204030204" pitchFamily="34" charset="0"/>
                <a:ea typeface="MS PGothic" pitchFamily="34" charset="-128"/>
              </a:rPr>
              <a:t>ITE Business Case review process</a:t>
            </a:r>
          </a:p>
          <a:p>
            <a:pPr eaLnBrk="0" fontAlgn="base" hangingPunct="0">
              <a:spcBef>
                <a:spcPct val="0"/>
              </a:spcBef>
              <a:spcAft>
                <a:spcPct val="0"/>
              </a:spcAft>
            </a:pPr>
            <a:endParaRPr lang="en-GB" sz="800" b="1" dirty="0" smtClean="0">
              <a:solidFill>
                <a:prstClr val="white"/>
              </a:solidFill>
              <a:latin typeface="Calibri" panose="020F0502020204030204" pitchFamily="34" charset="0"/>
              <a:ea typeface="MS PGothic" pitchFamily="34" charset="-128"/>
            </a:endParaRPr>
          </a:p>
          <a:p>
            <a:pPr eaLnBrk="0" fontAlgn="base" hangingPunct="0">
              <a:spcBef>
                <a:spcPct val="0"/>
              </a:spcBef>
              <a:spcAft>
                <a:spcPct val="0"/>
              </a:spcAft>
            </a:pPr>
            <a:r>
              <a:rPr lang="en-GB" sz="2600" b="1" dirty="0" smtClean="0">
                <a:solidFill>
                  <a:srgbClr val="CEB966"/>
                </a:solidFill>
                <a:latin typeface="Calibri" panose="020F0502020204030204" pitchFamily="34" charset="0"/>
                <a:ea typeface="MS PGothic" pitchFamily="34" charset="-128"/>
              </a:rPr>
              <a:t>Gate </a:t>
            </a:r>
            <a:r>
              <a:rPr lang="en-GB" sz="2600" b="1" dirty="0">
                <a:solidFill>
                  <a:srgbClr val="CEB966"/>
                </a:solidFill>
                <a:latin typeface="Calibri" panose="020F0502020204030204" pitchFamily="34" charset="0"/>
                <a:ea typeface="MS PGothic" pitchFamily="34" charset="-128"/>
              </a:rPr>
              <a:t>0 – Scoping: </a:t>
            </a:r>
            <a:r>
              <a:rPr lang="en-GB" sz="2400" dirty="0">
                <a:solidFill>
                  <a:prstClr val="white"/>
                </a:solidFill>
                <a:latin typeface="Calibri" panose="020F0502020204030204" pitchFamily="34" charset="0"/>
                <a:ea typeface="MS PGothic" pitchFamily="34" charset="-128"/>
              </a:rPr>
              <a:t>This stage requires the scheme promoter to discuss the process and procedures and proposed method for developing the business case</a:t>
            </a:r>
            <a:r>
              <a:rPr lang="en-GB" sz="2400" dirty="0" smtClean="0">
                <a:solidFill>
                  <a:prstClr val="white"/>
                </a:solidFill>
                <a:latin typeface="Calibri" panose="020F0502020204030204" pitchFamily="34" charset="0"/>
                <a:ea typeface="MS PGothic" pitchFamily="34" charset="-128"/>
              </a:rPr>
              <a:t>.</a:t>
            </a:r>
          </a:p>
          <a:p>
            <a:pPr eaLnBrk="0" fontAlgn="base" hangingPunct="0">
              <a:spcBef>
                <a:spcPct val="0"/>
              </a:spcBef>
              <a:spcAft>
                <a:spcPct val="0"/>
              </a:spcAft>
            </a:pPr>
            <a:endParaRPr lang="en-GB" sz="800" dirty="0">
              <a:solidFill>
                <a:prstClr val="white"/>
              </a:solidFill>
              <a:latin typeface="Calibri" panose="020F0502020204030204" pitchFamily="34" charset="0"/>
              <a:ea typeface="MS PGothic" pitchFamily="34" charset="-128"/>
            </a:endParaRPr>
          </a:p>
          <a:p>
            <a:pPr eaLnBrk="0" fontAlgn="base" hangingPunct="0">
              <a:spcBef>
                <a:spcPct val="0"/>
              </a:spcBef>
              <a:spcAft>
                <a:spcPct val="0"/>
              </a:spcAft>
            </a:pPr>
            <a:r>
              <a:rPr lang="en-GB" sz="2600" b="1" dirty="0">
                <a:solidFill>
                  <a:srgbClr val="CEB966"/>
                </a:solidFill>
                <a:latin typeface="Calibri" panose="020F0502020204030204" pitchFamily="34" charset="0"/>
                <a:ea typeface="MS PGothic" pitchFamily="34" charset="-128"/>
              </a:rPr>
              <a:t>Gate 1 – Outline Business Case (OBC): </a:t>
            </a:r>
            <a:r>
              <a:rPr lang="en-GB" sz="2400" dirty="0">
                <a:solidFill>
                  <a:prstClr val="white"/>
                </a:solidFill>
                <a:latin typeface="Calibri" panose="020F0502020204030204" pitchFamily="34" charset="0"/>
                <a:ea typeface="MS PGothic" pitchFamily="34" charset="-128"/>
              </a:rPr>
              <a:t>Following Gate 0, project promoters must develop a business case commensurate with an Outline Business Case as guided by The Green Book guidance on appraisal and evaluation and relevant Government departmental guidance. </a:t>
            </a:r>
          </a:p>
          <a:p>
            <a:pPr eaLnBrk="0" fontAlgn="base" hangingPunct="0">
              <a:spcBef>
                <a:spcPct val="0"/>
              </a:spcBef>
              <a:spcAft>
                <a:spcPct val="0"/>
              </a:spcAft>
            </a:pPr>
            <a:endParaRPr lang="en-GB" sz="800" dirty="0">
              <a:solidFill>
                <a:prstClr val="white"/>
              </a:solidFill>
              <a:latin typeface="Calibri" panose="020F0502020204030204" pitchFamily="34" charset="0"/>
              <a:ea typeface="MS PGothic" pitchFamily="34" charset="-128"/>
            </a:endParaRPr>
          </a:p>
          <a:p>
            <a:pPr eaLnBrk="0" fontAlgn="base" hangingPunct="0">
              <a:spcBef>
                <a:spcPct val="0"/>
              </a:spcBef>
              <a:spcAft>
                <a:spcPct val="0"/>
              </a:spcAft>
            </a:pPr>
            <a:r>
              <a:rPr lang="en-GB" sz="2600" b="1" dirty="0">
                <a:solidFill>
                  <a:srgbClr val="CEB966"/>
                </a:solidFill>
                <a:latin typeface="Calibri" panose="020F0502020204030204" pitchFamily="34" charset="0"/>
                <a:ea typeface="MS PGothic" pitchFamily="34" charset="-128"/>
              </a:rPr>
              <a:t>Gate 2 – Final Outline Business Case (FOBC): </a:t>
            </a:r>
            <a:r>
              <a:rPr lang="en-GB" sz="2400" dirty="0">
                <a:solidFill>
                  <a:prstClr val="white"/>
                </a:solidFill>
                <a:latin typeface="Calibri" panose="020F0502020204030204" pitchFamily="34" charset="0"/>
                <a:ea typeface="MS PGothic" pitchFamily="34" charset="-128"/>
              </a:rPr>
              <a:t>A revised version of the OBC modified based on the Gate 1 assessment. This version is then assessed for a recommendation to made to the Accountability Board for whether the scheme presents high value for money and, therefore, should receive funding</a:t>
            </a:r>
            <a:r>
              <a:rPr lang="en-GB" sz="2400" dirty="0" smtClean="0">
                <a:solidFill>
                  <a:prstClr val="white"/>
                </a:solidFill>
                <a:latin typeface="Calibri" panose="020F0502020204030204" pitchFamily="34" charset="0"/>
                <a:ea typeface="MS PGothic" pitchFamily="34" charset="-128"/>
              </a:rPr>
              <a:t>.</a:t>
            </a:r>
          </a:p>
          <a:p>
            <a:pPr eaLnBrk="0" fontAlgn="base" hangingPunct="0">
              <a:spcBef>
                <a:spcPct val="0"/>
              </a:spcBef>
              <a:spcAft>
                <a:spcPct val="0"/>
              </a:spcAft>
            </a:pPr>
            <a:endParaRPr lang="en-GB" sz="2400" dirty="0">
              <a:solidFill>
                <a:prstClr val="white"/>
              </a:solidFill>
              <a:latin typeface="Calibri" panose="020F0502020204030204" pitchFamily="34" charset="0"/>
              <a:ea typeface="MS PGothic" pitchFamily="34" charset="-128"/>
            </a:endParaRPr>
          </a:p>
        </p:txBody>
      </p:sp>
      <p:sp>
        <p:nvSpPr>
          <p:cNvPr id="3" name="Date Placeholder 2"/>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4" name="Footer Placeholder 3"/>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40195151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806" y="13744"/>
            <a:ext cx="8712968" cy="1399032"/>
          </a:xfrm>
        </p:spPr>
        <p:txBody>
          <a:bodyPr/>
          <a:lstStyle/>
          <a:p>
            <a:r>
              <a:rPr lang="en-GB" dirty="0" smtClean="0"/>
              <a:t>Allocation and award of funding</a:t>
            </a:r>
            <a:endParaRPr lang="en-GB" dirty="0"/>
          </a:p>
        </p:txBody>
      </p:sp>
      <p:sp>
        <p:nvSpPr>
          <p:cNvPr id="6" name="Rectangle 5"/>
          <p:cNvSpPr/>
          <p:nvPr/>
        </p:nvSpPr>
        <p:spPr>
          <a:xfrm>
            <a:off x="481834" y="1268760"/>
            <a:ext cx="8208912" cy="4755148"/>
          </a:xfrm>
          <a:prstGeom prst="rect">
            <a:avLst/>
          </a:prstGeom>
        </p:spPr>
        <p:txBody>
          <a:bodyPr wrap="square">
            <a:spAutoFit/>
          </a:bodyPr>
          <a:lstStyle/>
          <a:p>
            <a:pPr eaLnBrk="0" fontAlgn="base" hangingPunct="0">
              <a:spcBef>
                <a:spcPct val="0"/>
              </a:spcBef>
              <a:spcAft>
                <a:spcPct val="0"/>
              </a:spcAft>
            </a:pPr>
            <a:r>
              <a:rPr lang="en-GB" sz="2800" b="1" dirty="0">
                <a:solidFill>
                  <a:prstClr val="white"/>
                </a:solidFill>
                <a:latin typeface="Calibri" panose="020F0502020204030204" pitchFamily="34" charset="0"/>
                <a:ea typeface="MS PGothic" pitchFamily="34" charset="-128"/>
              </a:rPr>
              <a:t>ITE Business Case review process</a:t>
            </a:r>
          </a:p>
          <a:p>
            <a:pPr eaLnBrk="0" fontAlgn="base" hangingPunct="0">
              <a:spcBef>
                <a:spcPct val="0"/>
              </a:spcBef>
              <a:spcAft>
                <a:spcPct val="0"/>
              </a:spcAft>
            </a:pPr>
            <a:endParaRPr lang="en-GB" sz="800" b="1" dirty="0">
              <a:solidFill>
                <a:srgbClr val="FFFF00"/>
              </a:solidFill>
              <a:latin typeface="Calibri" panose="020F0502020204030204" pitchFamily="34" charset="0"/>
              <a:ea typeface="MS PGothic" pitchFamily="34" charset="-128"/>
            </a:endParaRPr>
          </a:p>
          <a:p>
            <a:pPr eaLnBrk="0" fontAlgn="base" hangingPunct="0">
              <a:spcBef>
                <a:spcPct val="0"/>
              </a:spcBef>
              <a:spcAft>
                <a:spcPct val="0"/>
              </a:spcAft>
            </a:pPr>
            <a:r>
              <a:rPr lang="en-GB" sz="2600" b="1" dirty="0" smtClean="0">
                <a:solidFill>
                  <a:srgbClr val="CEB966"/>
                </a:solidFill>
                <a:latin typeface="Calibri" panose="020F0502020204030204" pitchFamily="34" charset="0"/>
                <a:ea typeface="MS PGothic" pitchFamily="34" charset="-128"/>
              </a:rPr>
              <a:t>Gate 3: </a:t>
            </a:r>
            <a:r>
              <a:rPr lang="en-GB" sz="2400" dirty="0" smtClean="0">
                <a:solidFill>
                  <a:prstClr val="white"/>
                </a:solidFill>
                <a:latin typeface="Calibri" panose="020F0502020204030204" pitchFamily="34" charset="0"/>
                <a:ea typeface="MS PGothic" pitchFamily="34" charset="-128"/>
              </a:rPr>
              <a:t>This </a:t>
            </a:r>
            <a:r>
              <a:rPr lang="en-GB" sz="2400" dirty="0">
                <a:solidFill>
                  <a:prstClr val="white"/>
                </a:solidFill>
                <a:latin typeface="Calibri" panose="020F0502020204030204" pitchFamily="34" charset="0"/>
                <a:ea typeface="MS PGothic" pitchFamily="34" charset="-128"/>
              </a:rPr>
              <a:t>gate is used for projects that have funding retained by the Department for Transport or where the business case is being developed by another Government Department or Statutory Body - typically larger and higher risk</a:t>
            </a:r>
            <a:r>
              <a:rPr lang="en-GB" sz="2400" dirty="0" smtClean="0">
                <a:solidFill>
                  <a:prstClr val="white"/>
                </a:solidFill>
                <a:latin typeface="Calibri" panose="020F0502020204030204" pitchFamily="34" charset="0"/>
                <a:ea typeface="MS PGothic" pitchFamily="34" charset="-128"/>
              </a:rPr>
              <a:t>.</a:t>
            </a:r>
          </a:p>
          <a:p>
            <a:pPr eaLnBrk="0" fontAlgn="base" hangingPunct="0">
              <a:spcBef>
                <a:spcPct val="0"/>
              </a:spcBef>
              <a:spcAft>
                <a:spcPct val="0"/>
              </a:spcAft>
            </a:pPr>
            <a:endParaRPr lang="en-GB" sz="800" dirty="0" smtClean="0">
              <a:solidFill>
                <a:prstClr val="white"/>
              </a:solidFill>
              <a:latin typeface="Calibri" panose="020F0502020204030204" pitchFamily="34" charset="0"/>
              <a:ea typeface="MS PGothic" pitchFamily="34" charset="-128"/>
            </a:endParaRPr>
          </a:p>
          <a:p>
            <a:pPr eaLnBrk="0" fontAlgn="base" hangingPunct="0">
              <a:spcBef>
                <a:spcPct val="0"/>
              </a:spcBef>
              <a:spcAft>
                <a:spcPct val="0"/>
              </a:spcAft>
            </a:pPr>
            <a:endParaRPr lang="en-GB" sz="1100" dirty="0">
              <a:solidFill>
                <a:prstClr val="white"/>
              </a:solidFill>
              <a:latin typeface="Calibri" panose="020F0502020204030204" pitchFamily="34" charset="0"/>
              <a:ea typeface="MS PGothic" pitchFamily="34" charset="-128"/>
            </a:endParaRPr>
          </a:p>
          <a:p>
            <a:pPr eaLnBrk="0" fontAlgn="base" hangingPunct="0">
              <a:spcBef>
                <a:spcPct val="0"/>
              </a:spcBef>
              <a:spcAft>
                <a:spcPct val="0"/>
              </a:spcAft>
            </a:pPr>
            <a:r>
              <a:rPr lang="en-GB" sz="2600" b="1" dirty="0">
                <a:solidFill>
                  <a:srgbClr val="CEB966"/>
                </a:solidFill>
                <a:latin typeface="Calibri" panose="020F0502020204030204" pitchFamily="34" charset="0"/>
                <a:ea typeface="MS PGothic" pitchFamily="34" charset="-128"/>
              </a:rPr>
              <a:t>Gates 4 and 5 – Full Business Case: </a:t>
            </a:r>
            <a:r>
              <a:rPr lang="en-GB" sz="2400" dirty="0">
                <a:solidFill>
                  <a:prstClr val="white"/>
                </a:solidFill>
                <a:latin typeface="Calibri" panose="020F0502020204030204" pitchFamily="34" charset="0"/>
                <a:ea typeface="MS PGothic" pitchFamily="34" charset="-128"/>
              </a:rPr>
              <a:t>For </a:t>
            </a:r>
            <a:r>
              <a:rPr lang="en-GB" sz="2400" b="1" u="sng" dirty="0">
                <a:solidFill>
                  <a:prstClr val="white"/>
                </a:solidFill>
                <a:latin typeface="Calibri" panose="020F0502020204030204" pitchFamily="34" charset="0"/>
                <a:ea typeface="MS PGothic" pitchFamily="34" charset="-128"/>
              </a:rPr>
              <a:t>large schemes over £8 million </a:t>
            </a:r>
            <a:r>
              <a:rPr lang="en-GB" sz="2400" dirty="0">
                <a:solidFill>
                  <a:prstClr val="white"/>
                </a:solidFill>
                <a:latin typeface="Calibri" panose="020F0502020204030204" pitchFamily="34" charset="0"/>
                <a:ea typeface="MS PGothic" pitchFamily="34" charset="-128"/>
              </a:rPr>
              <a:t>and those considered high risk by the Accountability Board, will be required to go through Gate 4 and 5 to develop a Full Business Case, where agreed with Accountability Board on the completion of Gate 2. Gate 4 and 5 should take place within the procurement phase of the project.</a:t>
            </a:r>
          </a:p>
        </p:txBody>
      </p:sp>
      <p:sp>
        <p:nvSpPr>
          <p:cNvPr id="3" name="Date Placeholder 2"/>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4" name="Footer Placeholder 3"/>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924959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363272" cy="1399032"/>
          </a:xfrm>
        </p:spPr>
        <p:txBody>
          <a:bodyPr>
            <a:normAutofit fontScale="90000"/>
          </a:bodyPr>
          <a:lstStyle/>
          <a:p>
            <a:pPr lvl="0"/>
            <a:r>
              <a:rPr lang="en-GB" sz="4400" dirty="0"/>
              <a:t>Allocation and award of </a:t>
            </a:r>
            <a:r>
              <a:rPr lang="en-GB" sz="4400" dirty="0" smtClean="0"/>
              <a:t>funding </a:t>
            </a:r>
            <a:r>
              <a:rPr lang="en-GB" sz="4400" dirty="0"/>
              <a:t/>
            </a:r>
            <a:br>
              <a:rPr lang="en-GB" sz="4400" dirty="0"/>
            </a:br>
            <a:endParaRPr lang="en-GB" dirty="0"/>
          </a:p>
        </p:txBody>
      </p:sp>
      <p:sp>
        <p:nvSpPr>
          <p:cNvPr id="7" name="Content Placeholder 2"/>
          <p:cNvSpPr>
            <a:spLocks noGrp="1"/>
          </p:cNvSpPr>
          <p:nvPr>
            <p:ph sz="half" idx="1"/>
          </p:nvPr>
        </p:nvSpPr>
        <p:spPr>
          <a:xfrm>
            <a:off x="395536" y="908720"/>
            <a:ext cx="8424936" cy="4309939"/>
          </a:xfrm>
        </p:spPr>
        <p:txBody>
          <a:bodyPr>
            <a:noAutofit/>
          </a:bodyPr>
          <a:lstStyle/>
          <a:p>
            <a:pPr marL="64008" indent="0">
              <a:buNone/>
            </a:pPr>
            <a:endParaRPr lang="en-GB" sz="2000" dirty="0">
              <a:latin typeface="Calibri" panose="020F0502020204030204" pitchFamily="34" charset="0"/>
            </a:endParaRPr>
          </a:p>
          <a:p>
            <a:r>
              <a:rPr lang="en-GB" sz="2400" dirty="0">
                <a:latin typeface="Calibri" panose="020F0502020204030204" pitchFamily="34" charset="0"/>
              </a:rPr>
              <a:t>To receive a recommendation for approval, projects should have: </a:t>
            </a:r>
            <a:endParaRPr lang="en-GB" sz="2400" dirty="0" smtClean="0">
              <a:latin typeface="Calibri" panose="020F0502020204030204" pitchFamily="34" charset="0"/>
            </a:endParaRPr>
          </a:p>
          <a:p>
            <a:pPr marL="64008" indent="0">
              <a:buNone/>
            </a:pPr>
            <a:endParaRPr lang="en-GB" sz="800" dirty="0" smtClean="0">
              <a:latin typeface="Calibri" panose="020F0502020204030204" pitchFamily="34" charset="0"/>
            </a:endParaRPr>
          </a:p>
          <a:p>
            <a:pPr marL="781812" lvl="1" indent="-342900">
              <a:buFont typeface="Symbol" panose="05050102010706020507" pitchFamily="18" charset="2"/>
              <a:buChar char="-"/>
            </a:pPr>
            <a:r>
              <a:rPr lang="en-GB" dirty="0" smtClean="0">
                <a:latin typeface="Calibri" panose="020F0502020204030204" pitchFamily="34" charset="0"/>
              </a:rPr>
              <a:t>A </a:t>
            </a:r>
            <a:r>
              <a:rPr lang="en-GB" b="1" u="sng" dirty="0">
                <a:latin typeface="Calibri" panose="020F0502020204030204" pitchFamily="34" charset="0"/>
              </a:rPr>
              <a:t>clear rationale </a:t>
            </a:r>
            <a:r>
              <a:rPr lang="en-GB" dirty="0">
                <a:latin typeface="Calibri" panose="020F0502020204030204" pitchFamily="34" charset="0"/>
              </a:rPr>
              <a:t>for the interventions linked with the strategic objectives identified in the Strategic Economic </a:t>
            </a:r>
            <a:r>
              <a:rPr lang="en-GB" dirty="0" smtClean="0">
                <a:latin typeface="Calibri" panose="020F0502020204030204" pitchFamily="34" charset="0"/>
              </a:rPr>
              <a:t>Plan </a:t>
            </a:r>
          </a:p>
          <a:p>
            <a:pPr marL="781812" lvl="1" indent="-342900">
              <a:buFont typeface="Symbol" panose="05050102010706020507" pitchFamily="18" charset="2"/>
              <a:buChar char="-"/>
            </a:pPr>
            <a:r>
              <a:rPr lang="en-GB" dirty="0" smtClean="0">
                <a:latin typeface="Calibri" panose="020F0502020204030204" pitchFamily="34" charset="0"/>
              </a:rPr>
              <a:t>Clearly</a:t>
            </a:r>
            <a:r>
              <a:rPr lang="en-GB" b="1" dirty="0" smtClean="0">
                <a:latin typeface="Calibri" panose="020F0502020204030204" pitchFamily="34" charset="0"/>
              </a:rPr>
              <a:t> </a:t>
            </a:r>
            <a:r>
              <a:rPr lang="en-GB" b="1" u="sng" dirty="0">
                <a:latin typeface="Calibri" panose="020F0502020204030204" pitchFamily="34" charset="0"/>
              </a:rPr>
              <a:t>defined outputs and anticipated outcomes</a:t>
            </a:r>
            <a:r>
              <a:rPr lang="en-GB" dirty="0">
                <a:latin typeface="Calibri" panose="020F0502020204030204" pitchFamily="34" charset="0"/>
              </a:rPr>
              <a:t>, with clear additionality, ensuring that factors such as displacement and deadweight have been taken into </a:t>
            </a:r>
            <a:r>
              <a:rPr lang="en-GB" dirty="0" smtClean="0">
                <a:latin typeface="Calibri" panose="020F0502020204030204" pitchFamily="34" charset="0"/>
              </a:rPr>
              <a:t>account </a:t>
            </a:r>
          </a:p>
          <a:p>
            <a:pPr marL="781812" lvl="1" indent="-342900">
              <a:buFont typeface="Symbol" panose="05050102010706020507" pitchFamily="18" charset="2"/>
              <a:buChar char="-"/>
            </a:pPr>
            <a:r>
              <a:rPr lang="en-GB" dirty="0" smtClean="0">
                <a:latin typeface="Calibri" panose="020F0502020204030204" pitchFamily="34" charset="0"/>
              </a:rPr>
              <a:t>Considers </a:t>
            </a:r>
            <a:r>
              <a:rPr lang="en-GB" b="1" u="sng" dirty="0">
                <a:latin typeface="Calibri" panose="020F0502020204030204" pitchFamily="34" charset="0"/>
              </a:rPr>
              <a:t>deliverability and risks </a:t>
            </a:r>
            <a:r>
              <a:rPr lang="en-GB" dirty="0">
                <a:latin typeface="Calibri" panose="020F0502020204030204" pitchFamily="34" charset="0"/>
              </a:rPr>
              <a:t>appropriately, along with appropriate mitigating action (the costs of which must be clearly understood</a:t>
            </a:r>
            <a:r>
              <a:rPr lang="en-GB" dirty="0" smtClean="0">
                <a:latin typeface="Calibri" panose="020F0502020204030204" pitchFamily="34" charset="0"/>
              </a:rPr>
              <a:t>)</a:t>
            </a:r>
            <a:endParaRPr lang="en-GB" dirty="0">
              <a:latin typeface="Calibri" panose="020F0502020204030204" pitchFamily="34" charset="0"/>
            </a:endParaRPr>
          </a:p>
          <a:p>
            <a:pPr marL="781812" lvl="1" indent="-342900">
              <a:buFont typeface="Symbol" panose="05050102010706020507" pitchFamily="18" charset="2"/>
              <a:buChar char="-"/>
            </a:pPr>
            <a:r>
              <a:rPr lang="en-GB" dirty="0" smtClean="0">
                <a:latin typeface="Calibri" panose="020F0502020204030204" pitchFamily="34" charset="0"/>
              </a:rPr>
              <a:t>A </a:t>
            </a:r>
            <a:r>
              <a:rPr lang="en-GB" b="1" u="sng" dirty="0">
                <a:latin typeface="Calibri" panose="020F0502020204030204" pitchFamily="34" charset="0"/>
              </a:rPr>
              <a:t>Benefit Cost Ratio of at least 2:1 </a:t>
            </a:r>
            <a:r>
              <a:rPr lang="en-GB" dirty="0">
                <a:latin typeface="Calibri" panose="020F0502020204030204" pitchFamily="34" charset="0"/>
              </a:rPr>
              <a:t>or comply with one of the two </a:t>
            </a:r>
            <a:r>
              <a:rPr lang="en-GB" dirty="0" smtClean="0">
                <a:latin typeface="Calibri" panose="020F0502020204030204" pitchFamily="34" charset="0"/>
              </a:rPr>
              <a:t>exemptions</a:t>
            </a:r>
          </a:p>
          <a:p>
            <a:pPr marL="64008" indent="0">
              <a:buNone/>
            </a:pPr>
            <a:endParaRPr lang="en-GB" sz="2000" dirty="0" smtClean="0">
              <a:latin typeface="Calibri" panose="020F0502020204030204" pitchFamily="34" charset="0"/>
            </a:endParaRPr>
          </a:p>
          <a:p>
            <a:pPr marL="64008" indent="0">
              <a:buNone/>
            </a:pPr>
            <a:endParaRPr lang="en-GB" sz="2000" dirty="0" smtClean="0">
              <a:latin typeface="Calibri" panose="020F0502020204030204" pitchFamily="34" charset="0"/>
            </a:endParaRPr>
          </a:p>
          <a:p>
            <a:pPr marL="781812" lvl="1" indent="-342900">
              <a:buFontTx/>
              <a:buChar char="-"/>
            </a:pPr>
            <a:endParaRPr lang="en-GB" sz="2000" dirty="0" smtClean="0">
              <a:latin typeface="Calibri" panose="020F0502020204030204" pitchFamily="34" charset="0"/>
            </a:endParaRPr>
          </a:p>
        </p:txBody>
      </p:sp>
      <p:sp>
        <p:nvSpPr>
          <p:cNvPr id="3" name="Date Placeholder 2"/>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4" name="Footer Placeholder 3"/>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9510681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43062" y="116632"/>
            <a:ext cx="8363272" cy="1399032"/>
          </a:xfrm>
        </p:spPr>
        <p:txBody>
          <a:bodyPr>
            <a:normAutofit fontScale="90000"/>
          </a:bodyPr>
          <a:lstStyle/>
          <a:p>
            <a:pPr lvl="0"/>
            <a:r>
              <a:rPr lang="en-GB" sz="4400" dirty="0"/>
              <a:t>Allocation and award of </a:t>
            </a:r>
            <a:r>
              <a:rPr lang="en-GB" sz="4400" dirty="0" smtClean="0"/>
              <a:t>funding </a:t>
            </a:r>
            <a:r>
              <a:rPr lang="en-GB" sz="4400" dirty="0"/>
              <a:t/>
            </a:r>
            <a:br>
              <a:rPr lang="en-GB" sz="4400" dirty="0"/>
            </a:br>
            <a:endParaRPr lang="en-GB" dirty="0"/>
          </a:p>
        </p:txBody>
      </p:sp>
      <p:sp>
        <p:nvSpPr>
          <p:cNvPr id="7" name="TextBox 6"/>
          <p:cNvSpPr txBox="1"/>
          <p:nvPr/>
        </p:nvSpPr>
        <p:spPr>
          <a:xfrm>
            <a:off x="633408" y="917912"/>
            <a:ext cx="8115056" cy="5632311"/>
          </a:xfrm>
          <a:prstGeom prst="rect">
            <a:avLst/>
          </a:prstGeom>
          <a:noFill/>
        </p:spPr>
        <p:txBody>
          <a:bodyPr wrap="square" rtlCol="0">
            <a:spAutoFit/>
          </a:bodyPr>
          <a:lstStyle/>
          <a:p>
            <a:pPr eaLnBrk="0" fontAlgn="base" hangingPunct="0">
              <a:spcBef>
                <a:spcPct val="0"/>
              </a:spcBef>
              <a:spcAft>
                <a:spcPct val="0"/>
              </a:spcAft>
            </a:pPr>
            <a:r>
              <a:rPr lang="en-GB" sz="2400" b="1" dirty="0" smtClean="0">
                <a:solidFill>
                  <a:prstClr val="white"/>
                </a:solidFill>
                <a:latin typeface="Calibri" panose="020F0502020204030204" pitchFamily="34" charset="0"/>
                <a:ea typeface="MS PGothic" pitchFamily="34" charset="-128"/>
              </a:rPr>
              <a:t>Value for Money Exemptions </a:t>
            </a:r>
          </a:p>
          <a:p>
            <a:pPr eaLnBrk="0" fontAlgn="base" hangingPunct="0">
              <a:spcBef>
                <a:spcPct val="0"/>
              </a:spcBef>
              <a:spcAft>
                <a:spcPct val="0"/>
              </a:spcAft>
            </a:pPr>
            <a:endParaRPr lang="en-GB" sz="2000" dirty="0">
              <a:solidFill>
                <a:prstClr val="white"/>
              </a:solidFill>
              <a:latin typeface="Calibri" panose="020F0502020204030204" pitchFamily="34" charset="0"/>
              <a:ea typeface="MS PGothic" pitchFamily="34" charset="-128"/>
            </a:endParaRPr>
          </a:p>
          <a:p>
            <a:pPr eaLnBrk="0" fontAlgn="base" hangingPunct="0">
              <a:spcBef>
                <a:spcPct val="0"/>
              </a:spcBef>
              <a:spcAft>
                <a:spcPct val="0"/>
              </a:spcAft>
            </a:pPr>
            <a:r>
              <a:rPr lang="en-GB" sz="2600" b="1" u="sng" dirty="0">
                <a:solidFill>
                  <a:srgbClr val="CEB966"/>
                </a:solidFill>
                <a:latin typeface="Calibri" panose="020F0502020204030204" pitchFamily="34" charset="0"/>
                <a:ea typeface="MS PGothic" pitchFamily="34" charset="-128"/>
              </a:rPr>
              <a:t>Exemption 1: </a:t>
            </a:r>
            <a:r>
              <a:rPr lang="en-GB" sz="2400" dirty="0">
                <a:solidFill>
                  <a:prstClr val="white"/>
                </a:solidFill>
                <a:latin typeface="Calibri" panose="020F0502020204030204" pitchFamily="34" charset="0"/>
                <a:ea typeface="MS PGothic" pitchFamily="34" charset="-128"/>
              </a:rPr>
              <a:t>This may be applied </a:t>
            </a:r>
            <a:r>
              <a:rPr lang="en-GB" sz="2400" dirty="0" smtClean="0">
                <a:solidFill>
                  <a:prstClr val="white"/>
                </a:solidFill>
                <a:latin typeface="Calibri" panose="020F0502020204030204" pitchFamily="34" charset="0"/>
                <a:ea typeface="MS PGothic" pitchFamily="34" charset="-128"/>
              </a:rPr>
              <a:t>where a </a:t>
            </a:r>
            <a:r>
              <a:rPr lang="en-GB" sz="2400" dirty="0">
                <a:solidFill>
                  <a:prstClr val="white"/>
                </a:solidFill>
                <a:latin typeface="Calibri" panose="020F0502020204030204" pitchFamily="34" charset="0"/>
                <a:ea typeface="MS PGothic" pitchFamily="34" charset="-128"/>
              </a:rPr>
              <a:t>project does not present High Value for Money (a Benefit Cost Ratio of over 2:1); </a:t>
            </a:r>
            <a:r>
              <a:rPr lang="en-GB" sz="2400" dirty="0" smtClean="0">
                <a:solidFill>
                  <a:prstClr val="white"/>
                </a:solidFill>
                <a:latin typeface="Calibri" panose="020F0502020204030204" pitchFamily="34" charset="0"/>
                <a:ea typeface="MS PGothic" pitchFamily="34" charset="-128"/>
              </a:rPr>
              <a:t>but has </a:t>
            </a:r>
            <a:r>
              <a:rPr lang="en-GB" sz="2400" dirty="0">
                <a:solidFill>
                  <a:prstClr val="white"/>
                </a:solidFill>
                <a:latin typeface="Calibri" panose="020F0502020204030204" pitchFamily="34" charset="0"/>
                <a:ea typeface="MS PGothic" pitchFamily="34" charset="-128"/>
              </a:rPr>
              <a:t>a Benefit Cost Ratio value of greater than 1.5:1; or </a:t>
            </a:r>
            <a:r>
              <a:rPr lang="en-GB" sz="2400" dirty="0" smtClean="0">
                <a:solidFill>
                  <a:prstClr val="white"/>
                </a:solidFill>
                <a:latin typeface="Calibri" panose="020F0502020204030204" pitchFamily="34" charset="0"/>
                <a:ea typeface="MS PGothic" pitchFamily="34" charset="-128"/>
              </a:rPr>
              <a:t>where </a:t>
            </a:r>
            <a:r>
              <a:rPr lang="en-GB" sz="2400" dirty="0">
                <a:solidFill>
                  <a:prstClr val="white"/>
                </a:solidFill>
                <a:latin typeface="Calibri" panose="020F0502020204030204" pitchFamily="34" charset="0"/>
                <a:ea typeface="MS PGothic" pitchFamily="34" charset="-128"/>
              </a:rPr>
              <a:t>the project benefits are notoriously difficult to appraise in monetary terms; and </a:t>
            </a:r>
            <a:r>
              <a:rPr lang="en-GB" sz="2400" dirty="0" smtClean="0">
                <a:solidFill>
                  <a:prstClr val="white"/>
                </a:solidFill>
                <a:latin typeface="Calibri" panose="020F0502020204030204" pitchFamily="34" charset="0"/>
                <a:ea typeface="MS PGothic" pitchFamily="34" charset="-128"/>
              </a:rPr>
              <a:t>only </a:t>
            </a:r>
            <a:r>
              <a:rPr lang="en-GB" sz="2400" dirty="0">
                <a:solidFill>
                  <a:prstClr val="white"/>
                </a:solidFill>
                <a:latin typeface="Calibri" panose="020F0502020204030204" pitchFamily="34" charset="0"/>
                <a:ea typeface="MS PGothic" pitchFamily="34" charset="-128"/>
              </a:rPr>
              <a:t>if the following conditions are satisfied: </a:t>
            </a:r>
            <a:r>
              <a:rPr lang="en-GB" sz="2400" dirty="0" smtClean="0">
                <a:solidFill>
                  <a:prstClr val="white"/>
                </a:solidFill>
                <a:latin typeface="Calibri" panose="020F0502020204030204" pitchFamily="34" charset="0"/>
                <a:ea typeface="MS PGothic" pitchFamily="34" charset="-128"/>
              </a:rPr>
              <a:t> </a:t>
            </a:r>
          </a:p>
          <a:p>
            <a:pPr marL="800100" lvl="1" indent="-342900" eaLnBrk="0" fontAlgn="base" hangingPunct="0">
              <a:spcBef>
                <a:spcPct val="0"/>
              </a:spcBef>
              <a:spcAft>
                <a:spcPct val="0"/>
              </a:spcAft>
              <a:buFont typeface="Symbol" panose="05050102010706020507" pitchFamily="18" charset="2"/>
              <a:buChar char="-"/>
            </a:pPr>
            <a:r>
              <a:rPr lang="en-GB" sz="2400" dirty="0" smtClean="0">
                <a:solidFill>
                  <a:prstClr val="white"/>
                </a:solidFill>
                <a:latin typeface="Calibri" panose="020F0502020204030204" pitchFamily="34" charset="0"/>
                <a:ea typeface="MS PGothic" pitchFamily="34" charset="-128"/>
              </a:rPr>
              <a:t>the </a:t>
            </a:r>
            <a:r>
              <a:rPr lang="en-GB" sz="2400" b="1" u="sng" dirty="0">
                <a:solidFill>
                  <a:prstClr val="white"/>
                </a:solidFill>
                <a:latin typeface="Calibri" panose="020F0502020204030204" pitchFamily="34" charset="0"/>
                <a:ea typeface="MS PGothic" pitchFamily="34" charset="-128"/>
              </a:rPr>
              <a:t>project must be less than £2.0m </a:t>
            </a:r>
            <a:r>
              <a:rPr lang="en-GB" sz="2400" dirty="0">
                <a:solidFill>
                  <a:prstClr val="white"/>
                </a:solidFill>
                <a:latin typeface="Calibri" panose="020F0502020204030204" pitchFamily="34" charset="0"/>
                <a:ea typeface="MS PGothic" pitchFamily="34" charset="-128"/>
              </a:rPr>
              <a:t>and to conduct further quantified and monetised economic appraisal would be </a:t>
            </a:r>
            <a:r>
              <a:rPr lang="en-GB" sz="2400" dirty="0" smtClean="0">
                <a:solidFill>
                  <a:prstClr val="white"/>
                </a:solidFill>
                <a:latin typeface="Calibri" panose="020F0502020204030204" pitchFamily="34" charset="0"/>
                <a:ea typeface="MS PGothic" pitchFamily="34" charset="-128"/>
              </a:rPr>
              <a:t>disproportionate; and </a:t>
            </a:r>
          </a:p>
          <a:p>
            <a:pPr marL="800100" lvl="1" indent="-342900" eaLnBrk="0" fontAlgn="base" hangingPunct="0">
              <a:spcBef>
                <a:spcPct val="0"/>
              </a:spcBef>
              <a:spcAft>
                <a:spcPct val="0"/>
              </a:spcAft>
              <a:buFont typeface="Symbol" panose="05050102010706020507" pitchFamily="18" charset="2"/>
              <a:buChar char="-"/>
            </a:pPr>
            <a:r>
              <a:rPr lang="en-GB" sz="2400" dirty="0" smtClean="0">
                <a:solidFill>
                  <a:prstClr val="white"/>
                </a:solidFill>
                <a:latin typeface="Calibri" panose="020F0502020204030204" pitchFamily="34" charset="0"/>
                <a:ea typeface="MS PGothic" pitchFamily="34" charset="-128"/>
              </a:rPr>
              <a:t>where </a:t>
            </a:r>
            <a:r>
              <a:rPr lang="en-GB" sz="2400" dirty="0">
                <a:solidFill>
                  <a:prstClr val="white"/>
                </a:solidFill>
                <a:latin typeface="Calibri" panose="020F0502020204030204" pitchFamily="34" charset="0"/>
                <a:ea typeface="MS PGothic" pitchFamily="34" charset="-128"/>
              </a:rPr>
              <a:t>there is an </a:t>
            </a:r>
            <a:r>
              <a:rPr lang="en-GB" sz="2400" b="1" u="sng" dirty="0">
                <a:solidFill>
                  <a:prstClr val="white"/>
                </a:solidFill>
                <a:latin typeface="Calibri" panose="020F0502020204030204" pitchFamily="34" charset="0"/>
                <a:ea typeface="MS PGothic" pitchFamily="34" charset="-128"/>
              </a:rPr>
              <a:t>overwhelming strategic case </a:t>
            </a:r>
            <a:r>
              <a:rPr lang="en-GB" sz="2400" dirty="0">
                <a:solidFill>
                  <a:prstClr val="white"/>
                </a:solidFill>
                <a:latin typeface="Calibri" panose="020F0502020204030204" pitchFamily="34" charset="0"/>
                <a:ea typeface="MS PGothic" pitchFamily="34" charset="-128"/>
              </a:rPr>
              <a:t>(with minimal risk in the other cases); and </a:t>
            </a:r>
          </a:p>
          <a:p>
            <a:pPr marL="800100" lvl="1" indent="-342900" eaLnBrk="0" fontAlgn="base" hangingPunct="0">
              <a:spcBef>
                <a:spcPct val="0"/>
              </a:spcBef>
              <a:spcAft>
                <a:spcPct val="0"/>
              </a:spcAft>
              <a:buFont typeface="Symbol" panose="05050102010706020507" pitchFamily="18" charset="2"/>
              <a:buChar char="-"/>
            </a:pPr>
            <a:r>
              <a:rPr lang="en-GB" sz="2400" dirty="0" smtClean="0">
                <a:solidFill>
                  <a:prstClr val="white"/>
                </a:solidFill>
                <a:latin typeface="Calibri" panose="020F0502020204030204" pitchFamily="34" charset="0"/>
                <a:ea typeface="MS PGothic" pitchFamily="34" charset="-128"/>
              </a:rPr>
              <a:t>there </a:t>
            </a:r>
            <a:r>
              <a:rPr lang="en-GB" sz="2400" dirty="0">
                <a:solidFill>
                  <a:prstClr val="white"/>
                </a:solidFill>
                <a:latin typeface="Calibri" panose="020F0502020204030204" pitchFamily="34" charset="0"/>
                <a:ea typeface="MS PGothic" pitchFamily="34" charset="-128"/>
              </a:rPr>
              <a:t>are qualitative benefits which, if monetised, would most likely increase the benefit-cost ratio above </a:t>
            </a:r>
            <a:r>
              <a:rPr lang="en-GB" sz="2400" dirty="0" smtClean="0">
                <a:solidFill>
                  <a:prstClr val="white"/>
                </a:solidFill>
                <a:latin typeface="Calibri" panose="020F0502020204030204" pitchFamily="34" charset="0"/>
                <a:ea typeface="MS PGothic" pitchFamily="34" charset="-128"/>
              </a:rPr>
              <a:t>2:1</a:t>
            </a:r>
            <a:endParaRPr lang="en-GB" sz="2400" dirty="0">
              <a:solidFill>
                <a:prstClr val="white"/>
              </a:solidFill>
              <a:latin typeface="Calibri" panose="020F0502020204030204" pitchFamily="34" charset="0"/>
              <a:ea typeface="MS PGothic" pitchFamily="34" charset="-128"/>
            </a:endParaRPr>
          </a:p>
        </p:txBody>
      </p:sp>
      <p:sp>
        <p:nvSpPr>
          <p:cNvPr id="2" name="Date Placeholder 1"/>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3" name="Footer Placeholder 2"/>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7794494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23528" y="0"/>
            <a:ext cx="8363272" cy="1399032"/>
          </a:xfrm>
        </p:spPr>
        <p:txBody>
          <a:bodyPr>
            <a:normAutofit fontScale="90000"/>
          </a:bodyPr>
          <a:lstStyle/>
          <a:p>
            <a:pPr lvl="0"/>
            <a:r>
              <a:rPr lang="en-GB" sz="4400" dirty="0"/>
              <a:t>Allocation and award of </a:t>
            </a:r>
            <a:r>
              <a:rPr lang="en-GB" sz="4400" dirty="0" smtClean="0"/>
              <a:t>funding </a:t>
            </a:r>
            <a:r>
              <a:rPr lang="en-GB" sz="4400" dirty="0"/>
              <a:t/>
            </a:r>
            <a:br>
              <a:rPr lang="en-GB" sz="4400" dirty="0"/>
            </a:br>
            <a:endParaRPr lang="en-GB" dirty="0"/>
          </a:p>
        </p:txBody>
      </p:sp>
      <p:sp>
        <p:nvSpPr>
          <p:cNvPr id="7" name="TextBox 6"/>
          <p:cNvSpPr txBox="1"/>
          <p:nvPr/>
        </p:nvSpPr>
        <p:spPr>
          <a:xfrm>
            <a:off x="323528" y="836712"/>
            <a:ext cx="8640960" cy="5755422"/>
          </a:xfrm>
          <a:prstGeom prst="rect">
            <a:avLst/>
          </a:prstGeom>
          <a:noFill/>
        </p:spPr>
        <p:txBody>
          <a:bodyPr wrap="square" rtlCol="0">
            <a:spAutoFit/>
          </a:bodyPr>
          <a:lstStyle/>
          <a:p>
            <a:pPr eaLnBrk="0" fontAlgn="base" hangingPunct="0">
              <a:spcBef>
                <a:spcPct val="0"/>
              </a:spcBef>
              <a:spcAft>
                <a:spcPct val="0"/>
              </a:spcAft>
            </a:pPr>
            <a:r>
              <a:rPr lang="en-GB" sz="2400" b="1" dirty="0" smtClean="0">
                <a:solidFill>
                  <a:prstClr val="white"/>
                </a:solidFill>
                <a:latin typeface="Calibri" panose="020F0502020204030204" pitchFamily="34" charset="0"/>
                <a:ea typeface="MS PGothic" pitchFamily="34" charset="-128"/>
              </a:rPr>
              <a:t>Value for Money Exemptions </a:t>
            </a:r>
          </a:p>
          <a:p>
            <a:pPr eaLnBrk="0" fontAlgn="base" hangingPunct="0">
              <a:spcBef>
                <a:spcPct val="0"/>
              </a:spcBef>
              <a:spcAft>
                <a:spcPct val="0"/>
              </a:spcAft>
            </a:pPr>
            <a:endParaRPr lang="en-GB" sz="800" dirty="0" smtClean="0">
              <a:solidFill>
                <a:prstClr val="white"/>
              </a:solidFill>
              <a:latin typeface="Calibri" panose="020F0502020204030204" pitchFamily="34" charset="0"/>
              <a:ea typeface="MS PGothic" pitchFamily="34" charset="-128"/>
            </a:endParaRPr>
          </a:p>
          <a:p>
            <a:pPr eaLnBrk="0" fontAlgn="base" hangingPunct="0">
              <a:spcBef>
                <a:spcPct val="0"/>
              </a:spcBef>
              <a:spcAft>
                <a:spcPct val="0"/>
              </a:spcAft>
            </a:pPr>
            <a:r>
              <a:rPr lang="en-GB" sz="2600" b="1" u="sng" dirty="0" smtClean="0">
                <a:solidFill>
                  <a:srgbClr val="CEB966"/>
                </a:solidFill>
                <a:latin typeface="Calibri" panose="020F0502020204030204" pitchFamily="34" charset="0"/>
                <a:ea typeface="MS PGothic" pitchFamily="34" charset="-128"/>
              </a:rPr>
              <a:t>Exemption </a:t>
            </a:r>
            <a:r>
              <a:rPr lang="en-GB" sz="2600" b="1" u="sng" dirty="0">
                <a:solidFill>
                  <a:srgbClr val="CEB966"/>
                </a:solidFill>
                <a:latin typeface="Calibri" panose="020F0502020204030204" pitchFamily="34" charset="0"/>
                <a:ea typeface="MS PGothic" pitchFamily="34" charset="-128"/>
              </a:rPr>
              <a:t>2: </a:t>
            </a:r>
            <a:r>
              <a:rPr lang="en-GB" sz="2400" dirty="0">
                <a:solidFill>
                  <a:prstClr val="white"/>
                </a:solidFill>
                <a:latin typeface="Calibri" panose="020F0502020204030204" pitchFamily="34" charset="0"/>
                <a:ea typeface="MS PGothic" pitchFamily="34" charset="-128"/>
              </a:rPr>
              <a:t>This may be applied where a project does not demonstrate a High Value for Money (a Benefit Cost Ratio of over 2:1), but has a Benefit Cost Ratio of over 1:1, and only if the following </a:t>
            </a:r>
            <a:r>
              <a:rPr lang="en-GB" sz="2400" dirty="0" smtClean="0">
                <a:solidFill>
                  <a:prstClr val="white"/>
                </a:solidFill>
                <a:latin typeface="Calibri" panose="020F0502020204030204" pitchFamily="34" charset="0"/>
                <a:ea typeface="MS PGothic" pitchFamily="34" charset="-128"/>
              </a:rPr>
              <a:t>conditions </a:t>
            </a:r>
            <a:r>
              <a:rPr lang="en-GB" sz="2400" dirty="0">
                <a:solidFill>
                  <a:prstClr val="white"/>
                </a:solidFill>
                <a:latin typeface="Calibri" panose="020F0502020204030204" pitchFamily="34" charset="0"/>
                <a:ea typeface="MS PGothic" pitchFamily="34" charset="-128"/>
              </a:rPr>
              <a:t>are satisfied: </a:t>
            </a:r>
            <a:endParaRPr lang="en-GB" sz="2400" dirty="0" smtClean="0">
              <a:solidFill>
                <a:prstClr val="white"/>
              </a:solidFill>
              <a:latin typeface="Calibri" panose="020F0502020204030204" pitchFamily="34" charset="0"/>
              <a:ea typeface="MS PGothic" pitchFamily="34" charset="-128"/>
            </a:endParaRPr>
          </a:p>
          <a:p>
            <a:pPr marL="800100" lvl="1" indent="-342900" eaLnBrk="0" fontAlgn="base" hangingPunct="0">
              <a:spcBef>
                <a:spcPct val="0"/>
              </a:spcBef>
              <a:spcAft>
                <a:spcPct val="0"/>
              </a:spcAft>
              <a:buFont typeface="Symbol" panose="05050102010706020507" pitchFamily="18" charset="2"/>
              <a:buChar char="-"/>
            </a:pPr>
            <a:r>
              <a:rPr lang="en-GB" sz="2400" dirty="0" smtClean="0">
                <a:solidFill>
                  <a:prstClr val="white"/>
                </a:solidFill>
                <a:latin typeface="Calibri" panose="020F0502020204030204" pitchFamily="34" charset="0"/>
                <a:ea typeface="MS PGothic" pitchFamily="34" charset="-128"/>
              </a:rPr>
              <a:t>there </a:t>
            </a:r>
            <a:r>
              <a:rPr lang="en-GB" sz="2400" dirty="0">
                <a:solidFill>
                  <a:prstClr val="white"/>
                </a:solidFill>
                <a:latin typeface="Calibri" panose="020F0502020204030204" pitchFamily="34" charset="0"/>
                <a:ea typeface="MS PGothic" pitchFamily="34" charset="-128"/>
              </a:rPr>
              <a:t>is an overwhelming strategic case </a:t>
            </a:r>
            <a:r>
              <a:rPr lang="en-GB" sz="2400" dirty="0" smtClean="0">
                <a:solidFill>
                  <a:prstClr val="white"/>
                </a:solidFill>
                <a:latin typeface="Calibri" panose="020F0502020204030204" pitchFamily="34" charset="0"/>
                <a:ea typeface="MS PGothic" pitchFamily="34" charset="-128"/>
              </a:rPr>
              <a:t>for the project</a:t>
            </a:r>
          </a:p>
          <a:p>
            <a:pPr marL="800100" lvl="1" indent="-342900" eaLnBrk="0" fontAlgn="base" hangingPunct="0">
              <a:spcBef>
                <a:spcPct val="0"/>
              </a:spcBef>
              <a:spcAft>
                <a:spcPct val="0"/>
              </a:spcAft>
              <a:buFont typeface="Symbol" panose="05050102010706020507" pitchFamily="18" charset="2"/>
              <a:buChar char="-"/>
            </a:pPr>
            <a:r>
              <a:rPr lang="en-GB" sz="2400" dirty="0" smtClean="0">
                <a:solidFill>
                  <a:prstClr val="white"/>
                </a:solidFill>
                <a:latin typeface="Calibri" panose="020F0502020204030204" pitchFamily="34" charset="0"/>
                <a:ea typeface="MS PGothic" pitchFamily="34" charset="-128"/>
              </a:rPr>
              <a:t>there </a:t>
            </a:r>
            <a:r>
              <a:rPr lang="en-GB" sz="2400" dirty="0">
                <a:solidFill>
                  <a:prstClr val="white"/>
                </a:solidFill>
                <a:latin typeface="Calibri" panose="020F0502020204030204" pitchFamily="34" charset="0"/>
                <a:ea typeface="MS PGothic" pitchFamily="34" charset="-128"/>
              </a:rPr>
              <a:t>is demonstrable </a:t>
            </a:r>
            <a:r>
              <a:rPr lang="en-GB" sz="2400" dirty="0" smtClean="0">
                <a:solidFill>
                  <a:prstClr val="white"/>
                </a:solidFill>
                <a:latin typeface="Calibri" panose="020F0502020204030204" pitchFamily="34" charset="0"/>
                <a:ea typeface="MS PGothic" pitchFamily="34" charset="-128"/>
              </a:rPr>
              <a:t>additionality - intervention address </a:t>
            </a:r>
            <a:r>
              <a:rPr lang="en-GB" sz="2400" dirty="0">
                <a:solidFill>
                  <a:prstClr val="white"/>
                </a:solidFill>
                <a:latin typeface="Calibri" panose="020F0502020204030204" pitchFamily="34" charset="0"/>
                <a:ea typeface="MS PGothic" pitchFamily="34" charset="-128"/>
              </a:rPr>
              <a:t>a clear market </a:t>
            </a:r>
            <a:r>
              <a:rPr lang="en-GB" sz="2400" dirty="0" smtClean="0">
                <a:solidFill>
                  <a:prstClr val="white"/>
                </a:solidFill>
                <a:latin typeface="Calibri" panose="020F0502020204030204" pitchFamily="34" charset="0"/>
                <a:ea typeface="MS PGothic" pitchFamily="34" charset="-128"/>
              </a:rPr>
              <a:t>failure</a:t>
            </a:r>
            <a:endParaRPr lang="en-GB" sz="2400" dirty="0">
              <a:solidFill>
                <a:prstClr val="white"/>
              </a:solidFill>
              <a:latin typeface="Calibri" panose="020F0502020204030204" pitchFamily="34" charset="0"/>
              <a:ea typeface="MS PGothic" pitchFamily="34" charset="-128"/>
            </a:endParaRPr>
          </a:p>
          <a:p>
            <a:pPr marL="800100" lvl="1" indent="-342900" eaLnBrk="0" fontAlgn="base" hangingPunct="0">
              <a:spcBef>
                <a:spcPct val="0"/>
              </a:spcBef>
              <a:spcAft>
                <a:spcPct val="0"/>
              </a:spcAft>
              <a:buFont typeface="Symbol" panose="05050102010706020507" pitchFamily="18" charset="2"/>
              <a:buChar char="-"/>
            </a:pPr>
            <a:r>
              <a:rPr lang="en-GB" sz="2400" dirty="0" smtClean="0">
                <a:solidFill>
                  <a:prstClr val="white"/>
                </a:solidFill>
                <a:latin typeface="Calibri" panose="020F0502020204030204" pitchFamily="34" charset="0"/>
                <a:ea typeface="MS PGothic" pitchFamily="34" charset="-128"/>
              </a:rPr>
              <a:t>there </a:t>
            </a:r>
            <a:r>
              <a:rPr lang="en-GB" sz="2400" dirty="0">
                <a:solidFill>
                  <a:prstClr val="white"/>
                </a:solidFill>
                <a:latin typeface="Calibri" panose="020F0502020204030204" pitchFamily="34" charset="0"/>
                <a:ea typeface="MS PGothic" pitchFamily="34" charset="-128"/>
              </a:rPr>
              <a:t>are no project risks identified as high risk and high probability after mitigation measures have been considered; and </a:t>
            </a:r>
          </a:p>
          <a:p>
            <a:pPr marL="800100" lvl="1" indent="-342900" eaLnBrk="0" fontAlgn="base" hangingPunct="0">
              <a:spcBef>
                <a:spcPct val="0"/>
              </a:spcBef>
              <a:spcAft>
                <a:spcPct val="0"/>
              </a:spcAft>
              <a:buFont typeface="Symbol" panose="05050102010706020507" pitchFamily="18" charset="2"/>
              <a:buChar char="-"/>
            </a:pPr>
            <a:r>
              <a:rPr lang="en-GB" sz="2400" dirty="0" smtClean="0">
                <a:solidFill>
                  <a:prstClr val="white"/>
                </a:solidFill>
                <a:latin typeface="Calibri" panose="020F0502020204030204" pitchFamily="34" charset="0"/>
                <a:ea typeface="MS PGothic" pitchFamily="34" charset="-128"/>
              </a:rPr>
              <a:t>where </a:t>
            </a:r>
            <a:r>
              <a:rPr lang="en-GB" sz="2400" b="1" u="sng" dirty="0" smtClean="0">
                <a:solidFill>
                  <a:prstClr val="white"/>
                </a:solidFill>
                <a:latin typeface="Calibri" panose="020F0502020204030204" pitchFamily="34" charset="0"/>
                <a:ea typeface="MS PGothic" pitchFamily="34" charset="-128"/>
              </a:rPr>
              <a:t>Value for Money assurances are provided </a:t>
            </a:r>
            <a:r>
              <a:rPr lang="en-GB" sz="2400" dirty="0" smtClean="0">
                <a:solidFill>
                  <a:prstClr val="white"/>
                </a:solidFill>
                <a:latin typeface="Calibri" panose="020F0502020204030204" pitchFamily="34" charset="0"/>
                <a:ea typeface="MS PGothic" pitchFamily="34" charset="-128"/>
              </a:rPr>
              <a:t>by Government Department, Highways England, Network Rail, Environment Agency or Skills </a:t>
            </a:r>
            <a:r>
              <a:rPr lang="en-GB" sz="2400" dirty="0">
                <a:solidFill>
                  <a:prstClr val="white"/>
                </a:solidFill>
                <a:latin typeface="Calibri" panose="020F0502020204030204" pitchFamily="34" charset="0"/>
                <a:ea typeface="MS PGothic" pitchFamily="34" charset="-128"/>
              </a:rPr>
              <a:t>Funding </a:t>
            </a:r>
            <a:r>
              <a:rPr lang="en-GB" sz="2400" dirty="0" smtClean="0">
                <a:solidFill>
                  <a:prstClr val="white"/>
                </a:solidFill>
                <a:latin typeface="Calibri" panose="020F0502020204030204" pitchFamily="34" charset="0"/>
                <a:ea typeface="MS PGothic" pitchFamily="34" charset="-128"/>
              </a:rPr>
              <a:t>Agency</a:t>
            </a:r>
            <a:endParaRPr lang="en-GB" sz="2400" dirty="0">
              <a:solidFill>
                <a:prstClr val="white"/>
              </a:solidFill>
              <a:latin typeface="Calibri" panose="020F0502020204030204" pitchFamily="34" charset="0"/>
              <a:ea typeface="MS PGothic" pitchFamily="34" charset="-128"/>
            </a:endParaRPr>
          </a:p>
          <a:p>
            <a:pPr eaLnBrk="0" fontAlgn="base" hangingPunct="0">
              <a:spcBef>
                <a:spcPct val="0"/>
              </a:spcBef>
              <a:spcAft>
                <a:spcPct val="0"/>
              </a:spcAft>
            </a:pPr>
            <a:endParaRPr lang="en-GB" sz="2400" dirty="0">
              <a:solidFill>
                <a:prstClr val="white"/>
              </a:solidFill>
              <a:latin typeface="Calibri" panose="020F0502020204030204" pitchFamily="34" charset="0"/>
              <a:ea typeface="MS PGothic" pitchFamily="34" charset="-128"/>
            </a:endParaRPr>
          </a:p>
        </p:txBody>
      </p:sp>
      <p:sp>
        <p:nvSpPr>
          <p:cNvPr id="2" name="Date Placeholder 1"/>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3" name="Footer Placeholder 2"/>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37825379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a:spLocks noGrp="1"/>
          </p:cNvSpPr>
          <p:nvPr>
            <p:ph type="title"/>
          </p:nvPr>
        </p:nvSpPr>
        <p:spPr>
          <a:xfrm>
            <a:off x="343062" y="116632"/>
            <a:ext cx="8363272" cy="1399032"/>
          </a:xfrm>
        </p:spPr>
        <p:txBody>
          <a:bodyPr>
            <a:normAutofit fontScale="90000"/>
          </a:bodyPr>
          <a:lstStyle/>
          <a:p>
            <a:pPr lvl="0"/>
            <a:r>
              <a:rPr lang="en-GB" sz="4400" dirty="0"/>
              <a:t>Allocation and award of </a:t>
            </a:r>
            <a:r>
              <a:rPr lang="en-GB" sz="4400" dirty="0" smtClean="0"/>
              <a:t>funding </a:t>
            </a:r>
            <a:r>
              <a:rPr lang="en-GB" sz="4400" dirty="0"/>
              <a:t/>
            </a:r>
            <a:br>
              <a:rPr lang="en-GB" sz="4400" dirty="0"/>
            </a:br>
            <a:endParaRPr lang="en-GB" dirty="0"/>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77637" y="1412776"/>
            <a:ext cx="8196278"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Date Placeholder 1"/>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3" name="Footer Placeholder 2"/>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21887939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1552364668"/>
              </p:ext>
            </p:extLst>
          </p:nvPr>
        </p:nvGraphicFramePr>
        <p:xfrm>
          <a:off x="395536" y="908720"/>
          <a:ext cx="8568952"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Date Placeholder 1"/>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3" name="Footer Placeholder 2"/>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16770886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251520" y="332656"/>
            <a:ext cx="8784976" cy="6048672"/>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GB" sz="2400">
              <a:solidFill>
                <a:prstClr val="white"/>
              </a:solidFill>
            </a:endParaRPr>
          </a:p>
        </p:txBody>
      </p:sp>
      <p:pic>
        <p:nvPicPr>
          <p:cNvPr id="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469902" y="510691"/>
            <a:ext cx="3642790" cy="21982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p:nvPr/>
        </p:nvPicPr>
        <p:blipFill rotWithShape="1">
          <a:blip r:embed="rId3" cstate="print">
            <a:extLst>
              <a:ext uri="{28A0092B-C50C-407E-A947-70E740481C1C}">
                <a14:useLocalDpi xmlns:a14="http://schemas.microsoft.com/office/drawing/2010/main" val="0"/>
              </a:ext>
            </a:extLst>
          </a:blip>
          <a:srcRect/>
          <a:stretch/>
        </p:blipFill>
        <p:spPr bwMode="auto">
          <a:xfrm>
            <a:off x="4716016" y="3645024"/>
            <a:ext cx="3856945" cy="2160240"/>
          </a:xfrm>
          <a:prstGeom prst="rect">
            <a:avLst/>
          </a:prstGeom>
          <a:ln>
            <a:noFill/>
          </a:ln>
          <a:extLst>
            <a:ext uri="{53640926-AAD7-44D8-BBD7-CCE9431645EC}">
              <a14:shadowObscured xmlns:a14="http://schemas.microsoft.com/office/drawing/2010/main"/>
            </a:ext>
          </a:extLst>
        </p:spPr>
      </p:pic>
      <p:pic>
        <p:nvPicPr>
          <p:cNvPr id="8" name="Picture 7"/>
          <p:cNvPicPr/>
          <p:nvPr/>
        </p:nvPicPr>
        <p:blipFill rotWithShape="1">
          <a:blip r:embed="rId4" cstate="print">
            <a:extLst>
              <a:ext uri="{28A0092B-C50C-407E-A947-70E740481C1C}">
                <a14:useLocalDpi xmlns:a14="http://schemas.microsoft.com/office/drawing/2010/main" val="0"/>
              </a:ext>
            </a:extLst>
          </a:blip>
          <a:srcRect/>
          <a:stretch/>
        </p:blipFill>
        <p:spPr bwMode="auto">
          <a:xfrm>
            <a:off x="4716015" y="620688"/>
            <a:ext cx="3856945" cy="2088232"/>
          </a:xfrm>
          <a:prstGeom prst="rect">
            <a:avLst/>
          </a:prstGeom>
          <a:ln>
            <a:noFill/>
          </a:ln>
          <a:extLst>
            <a:ext uri="{53640926-AAD7-44D8-BBD7-CCE9431645EC}">
              <a14:shadowObscured xmlns:a14="http://schemas.microsoft.com/office/drawing/2010/main"/>
            </a:ext>
          </a:extLst>
        </p:spPr>
      </p:pic>
      <p:pic>
        <p:nvPicPr>
          <p:cNvPr id="9" name="Picture 8"/>
          <p:cNvPicPr/>
          <p:nvPr/>
        </p:nvPicPr>
        <p:blipFill rotWithShape="1">
          <a:blip r:embed="rId5" cstate="print">
            <a:extLst>
              <a:ext uri="{28A0092B-C50C-407E-A947-70E740481C1C}">
                <a14:useLocalDpi xmlns:a14="http://schemas.microsoft.com/office/drawing/2010/main" val="0"/>
              </a:ext>
            </a:extLst>
          </a:blip>
          <a:srcRect/>
          <a:stretch/>
        </p:blipFill>
        <p:spPr bwMode="auto">
          <a:xfrm>
            <a:off x="467544" y="3573016"/>
            <a:ext cx="3528392" cy="2232248"/>
          </a:xfrm>
          <a:prstGeom prst="rect">
            <a:avLst/>
          </a:prstGeom>
          <a:ln>
            <a:noFill/>
          </a:ln>
          <a:extLst>
            <a:ext uri="{53640926-AAD7-44D8-BBD7-CCE9431645EC}">
              <a14:shadowObscured xmlns:a14="http://schemas.microsoft.com/office/drawing/2010/main"/>
            </a:ext>
          </a:extLst>
        </p:spPr>
      </p:pic>
      <p:sp>
        <p:nvSpPr>
          <p:cNvPr id="10" name="TextBox 9"/>
          <p:cNvSpPr txBox="1"/>
          <p:nvPr/>
        </p:nvSpPr>
        <p:spPr>
          <a:xfrm>
            <a:off x="469902" y="2708920"/>
            <a:ext cx="3642790" cy="646331"/>
          </a:xfrm>
          <a:prstGeom prst="rect">
            <a:avLst/>
          </a:prstGeom>
          <a:noFill/>
        </p:spPr>
        <p:txBody>
          <a:bodyPr wrap="square" rtlCol="0">
            <a:spAutoFit/>
          </a:bodyPr>
          <a:lstStyle/>
          <a:p>
            <a:pPr eaLnBrk="0" fontAlgn="base" hangingPunct="0">
              <a:spcBef>
                <a:spcPct val="0"/>
              </a:spcBef>
              <a:spcAft>
                <a:spcPct val="0"/>
              </a:spcAft>
            </a:pPr>
            <a:r>
              <a:rPr lang="en-GB" b="1" dirty="0" smtClean="0">
                <a:solidFill>
                  <a:prstClr val="black"/>
                </a:solidFill>
                <a:ea typeface="MS PGothic" pitchFamily="34" charset="-128"/>
              </a:rPr>
              <a:t>Swallows Business Park, East Sussex</a:t>
            </a:r>
            <a:endParaRPr lang="en-GB" b="1" dirty="0">
              <a:solidFill>
                <a:prstClr val="black"/>
              </a:solidFill>
              <a:ea typeface="MS PGothic" pitchFamily="34" charset="-128"/>
            </a:endParaRPr>
          </a:p>
        </p:txBody>
      </p:sp>
      <p:sp>
        <p:nvSpPr>
          <p:cNvPr id="11" name="TextBox 10"/>
          <p:cNvSpPr txBox="1"/>
          <p:nvPr/>
        </p:nvSpPr>
        <p:spPr>
          <a:xfrm>
            <a:off x="4746169" y="2708920"/>
            <a:ext cx="3642790" cy="369332"/>
          </a:xfrm>
          <a:prstGeom prst="rect">
            <a:avLst/>
          </a:prstGeom>
          <a:noFill/>
        </p:spPr>
        <p:txBody>
          <a:bodyPr wrap="square" rtlCol="0">
            <a:spAutoFit/>
          </a:bodyPr>
          <a:lstStyle/>
          <a:p>
            <a:pPr eaLnBrk="0" fontAlgn="base" hangingPunct="0">
              <a:spcBef>
                <a:spcPct val="0"/>
              </a:spcBef>
              <a:spcAft>
                <a:spcPct val="0"/>
              </a:spcAft>
            </a:pPr>
            <a:r>
              <a:rPr lang="en-GB" b="1" dirty="0" smtClean="0">
                <a:solidFill>
                  <a:prstClr val="black"/>
                </a:solidFill>
                <a:ea typeface="MS PGothic" pitchFamily="34" charset="-128"/>
              </a:rPr>
              <a:t>Kent Elms Corner, Southend</a:t>
            </a:r>
            <a:endParaRPr lang="en-GB" b="1" dirty="0">
              <a:solidFill>
                <a:prstClr val="black"/>
              </a:solidFill>
              <a:ea typeface="MS PGothic" pitchFamily="34" charset="-128"/>
            </a:endParaRPr>
          </a:p>
        </p:txBody>
      </p:sp>
      <p:sp>
        <p:nvSpPr>
          <p:cNvPr id="12" name="TextBox 11"/>
          <p:cNvSpPr txBox="1"/>
          <p:nvPr/>
        </p:nvSpPr>
        <p:spPr>
          <a:xfrm>
            <a:off x="455968" y="5805264"/>
            <a:ext cx="3642790" cy="369332"/>
          </a:xfrm>
          <a:prstGeom prst="rect">
            <a:avLst/>
          </a:prstGeom>
          <a:noFill/>
        </p:spPr>
        <p:txBody>
          <a:bodyPr wrap="square" rtlCol="0">
            <a:spAutoFit/>
          </a:bodyPr>
          <a:lstStyle/>
          <a:p>
            <a:pPr eaLnBrk="0" fontAlgn="base" hangingPunct="0">
              <a:spcBef>
                <a:spcPct val="0"/>
              </a:spcBef>
              <a:spcAft>
                <a:spcPct val="0"/>
              </a:spcAft>
            </a:pPr>
            <a:r>
              <a:rPr lang="en-GB" b="1" dirty="0" smtClean="0">
                <a:solidFill>
                  <a:prstClr val="black"/>
                </a:solidFill>
                <a:ea typeface="MS PGothic" pitchFamily="34" charset="-128"/>
              </a:rPr>
              <a:t>Medway Cycle Action Plan</a:t>
            </a:r>
            <a:endParaRPr lang="en-GB" b="1" dirty="0">
              <a:solidFill>
                <a:prstClr val="black"/>
              </a:solidFill>
              <a:ea typeface="MS PGothic" pitchFamily="34" charset="-128"/>
            </a:endParaRPr>
          </a:p>
        </p:txBody>
      </p:sp>
      <p:sp>
        <p:nvSpPr>
          <p:cNvPr id="13" name="TextBox 12"/>
          <p:cNvSpPr txBox="1"/>
          <p:nvPr/>
        </p:nvSpPr>
        <p:spPr>
          <a:xfrm>
            <a:off x="4716015" y="5805264"/>
            <a:ext cx="3642790" cy="369332"/>
          </a:xfrm>
          <a:prstGeom prst="rect">
            <a:avLst/>
          </a:prstGeom>
          <a:noFill/>
        </p:spPr>
        <p:txBody>
          <a:bodyPr wrap="square" rtlCol="0">
            <a:spAutoFit/>
          </a:bodyPr>
          <a:lstStyle/>
          <a:p>
            <a:pPr eaLnBrk="0" fontAlgn="base" hangingPunct="0">
              <a:spcBef>
                <a:spcPct val="0"/>
              </a:spcBef>
              <a:spcAft>
                <a:spcPct val="0"/>
              </a:spcAft>
            </a:pPr>
            <a:r>
              <a:rPr lang="en-GB" b="1" dirty="0" smtClean="0">
                <a:solidFill>
                  <a:prstClr val="black"/>
                </a:solidFill>
                <a:ea typeface="MS PGothic" pitchFamily="34" charset="-128"/>
              </a:rPr>
              <a:t>Maidstone Gyratory, Kent</a:t>
            </a:r>
            <a:endParaRPr lang="en-GB" b="1" dirty="0">
              <a:solidFill>
                <a:prstClr val="black"/>
              </a:solidFill>
              <a:ea typeface="MS PGothic" pitchFamily="34" charset="-128"/>
            </a:endParaRPr>
          </a:p>
        </p:txBody>
      </p:sp>
      <p:sp>
        <p:nvSpPr>
          <p:cNvPr id="2" name="Date Placeholder 1"/>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3" name="Footer Placeholder 2"/>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8208963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5437"/>
            <a:ext cx="8229600" cy="1399032"/>
          </a:xfrm>
        </p:spPr>
        <p:txBody>
          <a:bodyPr/>
          <a:lstStyle/>
          <a:p>
            <a:r>
              <a:rPr lang="en-GB" dirty="0" smtClean="0"/>
              <a:t>Project Delivery</a:t>
            </a:r>
            <a:endParaRPr lang="en-GB" dirty="0"/>
          </a:p>
        </p:txBody>
      </p:sp>
      <p:sp>
        <p:nvSpPr>
          <p:cNvPr id="4" name="Content Placeholder 3"/>
          <p:cNvSpPr>
            <a:spLocks noGrp="1"/>
          </p:cNvSpPr>
          <p:nvPr>
            <p:ph sz="half" idx="1"/>
          </p:nvPr>
        </p:nvSpPr>
        <p:spPr>
          <a:xfrm>
            <a:off x="467544" y="1412776"/>
            <a:ext cx="8352928" cy="4525963"/>
          </a:xfrm>
        </p:spPr>
        <p:txBody>
          <a:bodyPr>
            <a:noAutofit/>
          </a:bodyPr>
          <a:lstStyle/>
          <a:p>
            <a:r>
              <a:rPr lang="en-GB" dirty="0" smtClean="0">
                <a:latin typeface="Calibri" panose="020F0502020204030204" pitchFamily="34" charset="0"/>
              </a:rPr>
              <a:t>Monitoring of project delivery, risk, and spend by delivery body</a:t>
            </a:r>
          </a:p>
          <a:p>
            <a:pPr marL="64008" indent="0">
              <a:buNone/>
            </a:pPr>
            <a:endParaRPr lang="en-GB" sz="800" dirty="0" smtClean="0">
              <a:latin typeface="Calibri" panose="020F0502020204030204" pitchFamily="34" charset="0"/>
            </a:endParaRPr>
          </a:p>
          <a:p>
            <a:r>
              <a:rPr lang="en-GB" dirty="0" smtClean="0">
                <a:latin typeface="Calibri" panose="020F0502020204030204" pitchFamily="34" charset="0"/>
              </a:rPr>
              <a:t>Programme Consideration Meetings</a:t>
            </a:r>
          </a:p>
          <a:p>
            <a:pPr marL="64008" indent="0">
              <a:buNone/>
            </a:pPr>
            <a:endParaRPr lang="en-GB" sz="800" dirty="0" smtClean="0">
              <a:latin typeface="Calibri" panose="020F0502020204030204" pitchFamily="34" charset="0"/>
            </a:endParaRPr>
          </a:p>
          <a:p>
            <a:r>
              <a:rPr lang="en-GB" dirty="0" smtClean="0">
                <a:latin typeface="Calibri" panose="020F0502020204030204" pitchFamily="34" charset="0"/>
              </a:rPr>
              <a:t>Quarterly transfer of LGF to county/unitary authority – based on spend forecast</a:t>
            </a:r>
          </a:p>
          <a:p>
            <a:endParaRPr lang="en-GB" sz="800" dirty="0">
              <a:latin typeface="Calibri" panose="020F0502020204030204" pitchFamily="34" charset="0"/>
            </a:endParaRPr>
          </a:p>
          <a:p>
            <a:r>
              <a:rPr lang="en-GB" dirty="0" smtClean="0">
                <a:latin typeface="Calibri" panose="020F0502020204030204" pitchFamily="34" charset="0"/>
              </a:rPr>
              <a:t>Quarterly reporting to SELEP Secretariat, SELEP Accountability Board and Government  </a:t>
            </a:r>
          </a:p>
          <a:p>
            <a:endParaRPr lang="en-GB" sz="800" dirty="0" smtClean="0">
              <a:latin typeface="Calibri" panose="020F0502020204030204" pitchFamily="34" charset="0"/>
            </a:endParaRPr>
          </a:p>
          <a:p>
            <a:r>
              <a:rPr lang="en-GB" dirty="0" smtClean="0">
                <a:latin typeface="Calibri" panose="020F0502020204030204" pitchFamily="34" charset="0"/>
              </a:rPr>
              <a:t>Reporting of project changes through the Change </a:t>
            </a:r>
            <a:r>
              <a:rPr lang="en-GB" dirty="0">
                <a:latin typeface="Calibri" panose="020F0502020204030204" pitchFamily="34" charset="0"/>
              </a:rPr>
              <a:t>R</a:t>
            </a:r>
            <a:r>
              <a:rPr lang="en-GB" dirty="0" smtClean="0">
                <a:latin typeface="Calibri" panose="020F0502020204030204" pitchFamily="34" charset="0"/>
              </a:rPr>
              <a:t>equest process – ensuring projects continue to present Value for Money</a:t>
            </a:r>
          </a:p>
          <a:p>
            <a:pPr marL="64008" indent="0">
              <a:buNone/>
            </a:pPr>
            <a:endParaRPr lang="en-GB" dirty="0" smtClean="0">
              <a:latin typeface="Calibri" panose="020F0502020204030204" pitchFamily="34" charset="0"/>
            </a:endParaRPr>
          </a:p>
          <a:p>
            <a:pPr marL="64008" indent="0">
              <a:buNone/>
            </a:pPr>
            <a:endParaRPr lang="en-GB" dirty="0" smtClean="0">
              <a:latin typeface="Calibri" panose="020F0502020204030204" pitchFamily="34" charset="0"/>
            </a:endParaRPr>
          </a:p>
          <a:p>
            <a:endParaRPr lang="en-GB" dirty="0">
              <a:latin typeface="Calibri" panose="020F0502020204030204" pitchFamily="34" charset="0"/>
            </a:endParaRPr>
          </a:p>
        </p:txBody>
      </p:sp>
      <p:sp>
        <p:nvSpPr>
          <p:cNvPr id="3" name="Date Placeholder 2"/>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5" name="Footer Placeholder 4"/>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3173433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43408"/>
            <a:ext cx="8229600" cy="1399032"/>
          </a:xfrm>
        </p:spPr>
        <p:txBody>
          <a:bodyPr/>
          <a:lstStyle/>
          <a:p>
            <a:r>
              <a:rPr lang="en-GB" dirty="0" smtClean="0"/>
              <a:t>Project Delivery</a:t>
            </a:r>
            <a:endParaRPr lang="en-GB" dirty="0"/>
          </a:p>
        </p:txBody>
      </p:sp>
      <p:sp>
        <p:nvSpPr>
          <p:cNvPr id="3" name="Content Placeholder 2"/>
          <p:cNvSpPr>
            <a:spLocks noGrp="1"/>
          </p:cNvSpPr>
          <p:nvPr>
            <p:ph sz="half" idx="1"/>
          </p:nvPr>
        </p:nvSpPr>
        <p:spPr>
          <a:xfrm>
            <a:off x="323528" y="836712"/>
            <a:ext cx="8712968" cy="4608512"/>
          </a:xfrm>
        </p:spPr>
        <p:txBody>
          <a:bodyPr>
            <a:noAutofit/>
          </a:bodyPr>
          <a:lstStyle/>
          <a:p>
            <a:r>
              <a:rPr lang="en-GB" sz="2400" dirty="0" smtClean="0">
                <a:latin typeface="Calibri" panose="020F0502020204030204" pitchFamily="34" charset="0"/>
              </a:rPr>
              <a:t>Changes the project during delivery are reported to Accountability Board</a:t>
            </a:r>
          </a:p>
          <a:p>
            <a:endParaRPr lang="en-GB" sz="800" dirty="0">
              <a:latin typeface="Calibri" panose="020F0502020204030204" pitchFamily="34" charset="0"/>
            </a:endParaRPr>
          </a:p>
          <a:p>
            <a:r>
              <a:rPr lang="en-GB" sz="2400" dirty="0" smtClean="0">
                <a:latin typeface="Calibri" panose="020F0502020204030204" pitchFamily="34" charset="0"/>
              </a:rPr>
              <a:t>The following changes require a decision from Accountability Board:</a:t>
            </a:r>
          </a:p>
          <a:p>
            <a:pPr>
              <a:buFont typeface="Symbol" panose="05050102010706020507" pitchFamily="18" charset="2"/>
              <a:buChar char="-"/>
            </a:pPr>
            <a:r>
              <a:rPr lang="en-GB" sz="2400" dirty="0" smtClean="0">
                <a:latin typeface="Calibri" panose="020F0502020204030204" pitchFamily="34" charset="0"/>
              </a:rPr>
              <a:t>Cancellation </a:t>
            </a:r>
            <a:r>
              <a:rPr lang="en-GB" sz="2400" dirty="0">
                <a:latin typeface="Calibri" panose="020F0502020204030204" pitchFamily="34" charset="0"/>
              </a:rPr>
              <a:t>of a </a:t>
            </a:r>
            <a:r>
              <a:rPr lang="en-GB" sz="2400" dirty="0" smtClean="0">
                <a:latin typeface="Calibri" panose="020F0502020204030204" pitchFamily="34" charset="0"/>
              </a:rPr>
              <a:t>Growth Deal project </a:t>
            </a:r>
          </a:p>
          <a:p>
            <a:pPr>
              <a:buFont typeface="Symbol" panose="05050102010706020507" pitchFamily="18" charset="2"/>
              <a:buChar char="-"/>
            </a:pPr>
            <a:r>
              <a:rPr lang="en-GB" sz="2400" dirty="0" smtClean="0">
                <a:latin typeface="Calibri" panose="020F0502020204030204" pitchFamily="34" charset="0"/>
              </a:rPr>
              <a:t>Inclusion </a:t>
            </a:r>
            <a:r>
              <a:rPr lang="en-GB" sz="2400" dirty="0">
                <a:latin typeface="Calibri" panose="020F0502020204030204" pitchFamily="34" charset="0"/>
              </a:rPr>
              <a:t>of a project not included </a:t>
            </a:r>
            <a:r>
              <a:rPr lang="en-GB" sz="2400" dirty="0" smtClean="0">
                <a:latin typeface="Calibri" panose="020F0502020204030204" pitchFamily="34" charset="0"/>
              </a:rPr>
              <a:t>in the Growth Deal</a:t>
            </a:r>
          </a:p>
          <a:p>
            <a:pPr>
              <a:buFont typeface="Symbol" panose="05050102010706020507" pitchFamily="18" charset="2"/>
              <a:buChar char="-"/>
            </a:pPr>
            <a:r>
              <a:rPr lang="en-GB" sz="2400" dirty="0" smtClean="0">
                <a:latin typeface="Calibri" panose="020F0502020204030204" pitchFamily="34" charset="0"/>
              </a:rPr>
              <a:t>Accelerate of LGF spend between financial years</a:t>
            </a:r>
          </a:p>
          <a:p>
            <a:pPr>
              <a:buFont typeface="Symbol" panose="05050102010706020507" pitchFamily="18" charset="2"/>
              <a:buChar char="-"/>
            </a:pPr>
            <a:r>
              <a:rPr lang="en-GB" sz="2400" dirty="0" smtClean="0">
                <a:latin typeface="Calibri" panose="020F0502020204030204" pitchFamily="34" charset="0"/>
              </a:rPr>
              <a:t>Delays </a:t>
            </a:r>
            <a:r>
              <a:rPr lang="en-GB" sz="2400" dirty="0">
                <a:latin typeface="Calibri" panose="020F0502020204030204" pitchFamily="34" charset="0"/>
              </a:rPr>
              <a:t>to project start or end dates of more than six </a:t>
            </a:r>
            <a:r>
              <a:rPr lang="en-GB" sz="2400" dirty="0" smtClean="0">
                <a:latin typeface="Calibri" panose="020F0502020204030204" pitchFamily="34" charset="0"/>
              </a:rPr>
              <a:t>months</a:t>
            </a:r>
          </a:p>
          <a:p>
            <a:pPr>
              <a:buFont typeface="Symbol" panose="05050102010706020507" pitchFamily="18" charset="2"/>
              <a:buChar char="-"/>
            </a:pPr>
            <a:r>
              <a:rPr lang="en-GB" sz="2400" dirty="0" smtClean="0">
                <a:latin typeface="Calibri" panose="020F0502020204030204" pitchFamily="34" charset="0"/>
              </a:rPr>
              <a:t>All </a:t>
            </a:r>
            <a:r>
              <a:rPr lang="en-GB" sz="2400" dirty="0">
                <a:latin typeface="Calibri" panose="020F0502020204030204" pitchFamily="34" charset="0"/>
              </a:rPr>
              <a:t>changes to LGF allocations above the 10% </a:t>
            </a:r>
            <a:r>
              <a:rPr lang="en-GB" sz="2400" dirty="0" smtClean="0">
                <a:latin typeface="Calibri" panose="020F0502020204030204" pitchFamily="34" charset="0"/>
              </a:rPr>
              <a:t>threshold</a:t>
            </a:r>
          </a:p>
          <a:p>
            <a:pPr>
              <a:buFont typeface="Symbol" panose="05050102010706020507" pitchFamily="18" charset="2"/>
              <a:buChar char="-"/>
            </a:pPr>
            <a:r>
              <a:rPr lang="en-GB" sz="2400" dirty="0">
                <a:latin typeface="Calibri" panose="020F0502020204030204" pitchFamily="34" charset="0"/>
              </a:rPr>
              <a:t>R</a:t>
            </a:r>
            <a:r>
              <a:rPr lang="en-GB" sz="2400" dirty="0" smtClean="0">
                <a:latin typeface="Calibri" panose="020F0502020204030204" pitchFamily="34" charset="0"/>
              </a:rPr>
              <a:t>e-profiling </a:t>
            </a:r>
            <a:r>
              <a:rPr lang="en-GB" sz="2400" dirty="0">
                <a:latin typeface="Calibri" panose="020F0502020204030204" pitchFamily="34" charset="0"/>
              </a:rPr>
              <a:t>of LGF between financial </a:t>
            </a:r>
            <a:r>
              <a:rPr lang="en-GB" sz="2400" dirty="0" smtClean="0">
                <a:latin typeface="Calibri" panose="020F0502020204030204" pitchFamily="34" charset="0"/>
              </a:rPr>
              <a:t>years</a:t>
            </a:r>
          </a:p>
          <a:p>
            <a:pPr>
              <a:buFont typeface="Symbol" panose="05050102010706020507" pitchFamily="18" charset="2"/>
              <a:buChar char="-"/>
            </a:pPr>
            <a:r>
              <a:rPr lang="en-GB" sz="2400" dirty="0" smtClean="0">
                <a:latin typeface="Calibri" panose="020F0502020204030204" pitchFamily="34" charset="0"/>
              </a:rPr>
              <a:t>Any </a:t>
            </a:r>
            <a:r>
              <a:rPr lang="en-GB" sz="2400" dirty="0">
                <a:latin typeface="Calibri" panose="020F0502020204030204" pitchFamily="34" charset="0"/>
              </a:rPr>
              <a:t>changes to total project costs above a 30% or a £500,000 </a:t>
            </a:r>
            <a:r>
              <a:rPr lang="en-GB" sz="2400" dirty="0" smtClean="0">
                <a:latin typeface="Calibri" panose="020F0502020204030204" pitchFamily="34" charset="0"/>
              </a:rPr>
              <a:t>threshold</a:t>
            </a:r>
          </a:p>
          <a:p>
            <a:pPr>
              <a:buFont typeface="Symbol" panose="05050102010706020507" pitchFamily="18" charset="2"/>
              <a:buChar char="-"/>
            </a:pPr>
            <a:r>
              <a:rPr lang="en-GB" sz="2400" dirty="0" smtClean="0">
                <a:latin typeface="Calibri" panose="020F0502020204030204" pitchFamily="34" charset="0"/>
              </a:rPr>
              <a:t>Any </a:t>
            </a:r>
            <a:r>
              <a:rPr lang="en-GB" sz="2400" dirty="0">
                <a:latin typeface="Calibri" panose="020F0502020204030204" pitchFamily="34" charset="0"/>
              </a:rPr>
              <a:t>substantial changes to the expected project benefits, outputs and outcomes as agreed in the business </a:t>
            </a:r>
            <a:r>
              <a:rPr lang="en-GB" sz="2400" dirty="0" smtClean="0">
                <a:latin typeface="Calibri" panose="020F0502020204030204" pitchFamily="34" charset="0"/>
              </a:rPr>
              <a:t>case</a:t>
            </a:r>
            <a:endParaRPr lang="en-GB" sz="2400" dirty="0">
              <a:latin typeface="Calibri" panose="020F0502020204030204" pitchFamily="34" charset="0"/>
            </a:endParaRPr>
          </a:p>
        </p:txBody>
      </p:sp>
      <p:sp>
        <p:nvSpPr>
          <p:cNvPr id="4" name="Date Placeholder 3"/>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5" name="Footer Placeholder 4"/>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36734910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3392715072"/>
              </p:ext>
            </p:extLst>
          </p:nvPr>
        </p:nvGraphicFramePr>
        <p:xfrm>
          <a:off x="395536" y="908720"/>
          <a:ext cx="8568952"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Date Placeholder 1"/>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3" name="Footer Placeholder 2"/>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942594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1399032"/>
          </a:xfrm>
        </p:spPr>
        <p:txBody>
          <a:bodyPr/>
          <a:lstStyle/>
          <a:p>
            <a:r>
              <a:rPr lang="en-GB" dirty="0" smtClean="0"/>
              <a:t>Monitoring and Evaluation</a:t>
            </a:r>
            <a:endParaRPr lang="en-GB" dirty="0"/>
          </a:p>
        </p:txBody>
      </p:sp>
      <p:sp>
        <p:nvSpPr>
          <p:cNvPr id="3" name="Content Placeholder 2"/>
          <p:cNvSpPr>
            <a:spLocks noGrp="1"/>
          </p:cNvSpPr>
          <p:nvPr>
            <p:ph sz="half" idx="1"/>
          </p:nvPr>
        </p:nvSpPr>
        <p:spPr>
          <a:xfrm>
            <a:off x="467544" y="764704"/>
            <a:ext cx="7931224" cy="4525963"/>
          </a:xfrm>
        </p:spPr>
        <p:txBody>
          <a:bodyPr>
            <a:noAutofit/>
          </a:bodyPr>
          <a:lstStyle/>
          <a:p>
            <a:pPr marL="64008" indent="0">
              <a:buNone/>
            </a:pPr>
            <a:endParaRPr lang="en-GB" sz="2400" dirty="0">
              <a:latin typeface="Calibri" panose="020F0502020204030204" pitchFamily="34" charset="0"/>
            </a:endParaRPr>
          </a:p>
          <a:p>
            <a:r>
              <a:rPr lang="en-GB" sz="2400" dirty="0">
                <a:latin typeface="Calibri" panose="020F0502020204030204" pitchFamily="34" charset="0"/>
              </a:rPr>
              <a:t>Monitoring and evaluation will focus on those outcomes that are most relevant to the impact of the project’s objectives as defined in the project business </a:t>
            </a:r>
            <a:r>
              <a:rPr lang="en-GB" sz="2400" dirty="0" smtClean="0">
                <a:latin typeface="Calibri" panose="020F0502020204030204" pitchFamily="34" charset="0"/>
              </a:rPr>
              <a:t>case.</a:t>
            </a:r>
          </a:p>
          <a:p>
            <a:r>
              <a:rPr lang="en-GB" sz="2400" dirty="0">
                <a:latin typeface="Calibri" panose="020F0502020204030204" pitchFamily="34" charset="0"/>
              </a:rPr>
              <a:t>W</a:t>
            </a:r>
            <a:r>
              <a:rPr lang="en-GB" sz="2400" dirty="0" smtClean="0">
                <a:latin typeface="Calibri" panose="020F0502020204030204" pitchFamily="34" charset="0"/>
              </a:rPr>
              <a:t>here </a:t>
            </a:r>
            <a:r>
              <a:rPr lang="en-GB" sz="2400" dirty="0">
                <a:latin typeface="Calibri" panose="020F0502020204030204" pitchFamily="34" charset="0"/>
              </a:rPr>
              <a:t>appropriate, an evaluation of the impact of the intervention on the following Growth Deal outcomes: </a:t>
            </a:r>
          </a:p>
          <a:p>
            <a:pPr marL="64008" indent="0">
              <a:buNone/>
            </a:pPr>
            <a:endParaRPr lang="en-GB" sz="800" dirty="0">
              <a:latin typeface="Calibri" panose="020F0502020204030204" pitchFamily="34" charset="0"/>
            </a:endParaRPr>
          </a:p>
          <a:p>
            <a:pPr lvl="2">
              <a:buFont typeface="Symbol" panose="05050102010706020507" pitchFamily="18" charset="2"/>
              <a:buChar char="-"/>
            </a:pPr>
            <a:r>
              <a:rPr lang="en-GB" sz="2400" dirty="0" smtClean="0">
                <a:latin typeface="Calibri" panose="020F0502020204030204" pitchFamily="34" charset="0"/>
              </a:rPr>
              <a:t>Housing </a:t>
            </a:r>
            <a:r>
              <a:rPr lang="en-GB" sz="2400" dirty="0">
                <a:latin typeface="Calibri" panose="020F0502020204030204" pitchFamily="34" charset="0"/>
              </a:rPr>
              <a:t>unit completion </a:t>
            </a:r>
            <a:endParaRPr lang="en-GB" sz="2400" dirty="0" smtClean="0">
              <a:latin typeface="Calibri" panose="020F0502020204030204" pitchFamily="34" charset="0"/>
            </a:endParaRPr>
          </a:p>
          <a:p>
            <a:pPr lvl="2">
              <a:buFont typeface="Symbol" panose="05050102010706020507" pitchFamily="18" charset="2"/>
              <a:buChar char="-"/>
            </a:pPr>
            <a:r>
              <a:rPr lang="en-GB" sz="2400" dirty="0" smtClean="0">
                <a:latin typeface="Calibri" panose="020F0502020204030204" pitchFamily="34" charset="0"/>
              </a:rPr>
              <a:t>Jobs </a:t>
            </a:r>
            <a:r>
              <a:rPr lang="en-GB" sz="2400" dirty="0">
                <a:latin typeface="Calibri" panose="020F0502020204030204" pitchFamily="34" charset="0"/>
              </a:rPr>
              <a:t>created or safeguarded </a:t>
            </a:r>
            <a:endParaRPr lang="en-GB" sz="2400" dirty="0" smtClean="0">
              <a:latin typeface="Calibri" panose="020F0502020204030204" pitchFamily="34" charset="0"/>
            </a:endParaRPr>
          </a:p>
          <a:p>
            <a:pPr lvl="2">
              <a:buFont typeface="Symbol" panose="05050102010706020507" pitchFamily="18" charset="2"/>
              <a:buChar char="-"/>
            </a:pPr>
            <a:r>
              <a:rPr lang="en-GB" sz="2400" dirty="0" smtClean="0">
                <a:latin typeface="Calibri" panose="020F0502020204030204" pitchFamily="34" charset="0"/>
              </a:rPr>
              <a:t>Commercial/employment </a:t>
            </a:r>
            <a:r>
              <a:rPr lang="en-GB" sz="2400" dirty="0">
                <a:latin typeface="Calibri" panose="020F0502020204030204" pitchFamily="34" charset="0"/>
              </a:rPr>
              <a:t>floor space completed </a:t>
            </a:r>
            <a:endParaRPr lang="en-GB" sz="2400" dirty="0" smtClean="0">
              <a:latin typeface="Calibri" panose="020F0502020204030204" pitchFamily="34" charset="0"/>
            </a:endParaRPr>
          </a:p>
          <a:p>
            <a:pPr lvl="2">
              <a:buFont typeface="Symbol" panose="05050102010706020507" pitchFamily="18" charset="2"/>
              <a:buChar char="-"/>
            </a:pPr>
            <a:r>
              <a:rPr lang="en-GB" sz="2400" dirty="0" smtClean="0">
                <a:latin typeface="Calibri" panose="020F0502020204030204" pitchFamily="34" charset="0"/>
              </a:rPr>
              <a:t>Number </a:t>
            </a:r>
            <a:r>
              <a:rPr lang="en-GB" sz="2400" dirty="0">
                <a:latin typeface="Calibri" panose="020F0502020204030204" pitchFamily="34" charset="0"/>
              </a:rPr>
              <a:t>of new learners assisted </a:t>
            </a:r>
            <a:endParaRPr lang="en-GB" sz="2400" dirty="0" smtClean="0">
              <a:latin typeface="Calibri" panose="020F0502020204030204" pitchFamily="34" charset="0"/>
            </a:endParaRPr>
          </a:p>
          <a:p>
            <a:pPr lvl="2">
              <a:buFont typeface="Symbol" panose="05050102010706020507" pitchFamily="18" charset="2"/>
              <a:buChar char="-"/>
            </a:pPr>
            <a:r>
              <a:rPr lang="en-GB" sz="2400" dirty="0" smtClean="0">
                <a:latin typeface="Calibri" panose="020F0502020204030204" pitchFamily="34" charset="0"/>
              </a:rPr>
              <a:t>Area </a:t>
            </a:r>
            <a:r>
              <a:rPr lang="en-GB" sz="2400" dirty="0">
                <a:latin typeface="Calibri" panose="020F0502020204030204" pitchFamily="34" charset="0"/>
              </a:rPr>
              <a:t>of new or improved learning/ training floor </a:t>
            </a:r>
            <a:r>
              <a:rPr lang="en-GB" sz="2400" dirty="0" smtClean="0">
                <a:latin typeface="Calibri" panose="020F0502020204030204" pitchFamily="34" charset="0"/>
              </a:rPr>
              <a:t>space</a:t>
            </a:r>
          </a:p>
          <a:p>
            <a:pPr lvl="2">
              <a:buFont typeface="Symbol" panose="05050102010706020507" pitchFamily="18" charset="2"/>
              <a:buChar char="-"/>
            </a:pPr>
            <a:r>
              <a:rPr lang="en-GB" sz="2400" dirty="0" smtClean="0">
                <a:latin typeface="Calibri" panose="020F0502020204030204" pitchFamily="34" charset="0"/>
              </a:rPr>
              <a:t>Apprenticeships </a:t>
            </a:r>
            <a:endParaRPr lang="en-GB" sz="2400" dirty="0">
              <a:latin typeface="Calibri" panose="020F0502020204030204" pitchFamily="34" charset="0"/>
            </a:endParaRPr>
          </a:p>
          <a:p>
            <a:endParaRPr lang="en-GB" sz="2400" dirty="0">
              <a:latin typeface="Calibri" panose="020F0502020204030204" pitchFamily="34" charset="0"/>
            </a:endParaRPr>
          </a:p>
        </p:txBody>
      </p:sp>
      <p:sp>
        <p:nvSpPr>
          <p:cNvPr id="4" name="Date Placeholder 3"/>
          <p:cNvSpPr>
            <a:spLocks noGrp="1"/>
          </p:cNvSpPr>
          <p:nvPr>
            <p:ph type="dt" sz="half" idx="10"/>
          </p:nvPr>
        </p:nvSpPr>
        <p:spPr/>
        <p:txBody>
          <a:bodyPr/>
          <a:lstStyle/>
          <a:p>
            <a:r>
              <a:rPr lang="en-US" smtClean="0">
                <a:solidFill>
                  <a:prstClr val="white"/>
                </a:solidFill>
              </a:rPr>
              <a:t>8th March 2017</a:t>
            </a:r>
            <a:endParaRPr lang="en-US">
              <a:solidFill>
                <a:prstClr val="white"/>
              </a:solidFill>
            </a:endParaRPr>
          </a:p>
        </p:txBody>
      </p:sp>
      <p:sp>
        <p:nvSpPr>
          <p:cNvPr id="5" name="Footer Placeholder 4"/>
          <p:cNvSpPr>
            <a:spLocks noGrp="1"/>
          </p:cNvSpPr>
          <p:nvPr>
            <p:ph type="ftr" sz="quarter" idx="11"/>
          </p:nvPr>
        </p:nvSpPr>
        <p:spPr/>
        <p:txBody>
          <a:bodyPr/>
          <a:lstStyle/>
          <a:p>
            <a:r>
              <a:rPr lang="en-GB" smtClean="0">
                <a:solidFill>
                  <a:prstClr val="white"/>
                </a:solidFill>
              </a:rPr>
              <a:t>Business Case Best Practice Workshop</a:t>
            </a:r>
            <a:endParaRPr lang="en-US">
              <a:solidFill>
                <a:prstClr val="white"/>
              </a:solidFill>
            </a:endParaRPr>
          </a:p>
        </p:txBody>
      </p:sp>
    </p:spTree>
    <p:extLst>
      <p:ext uri="{BB962C8B-B14F-4D97-AF65-F5344CB8AC3E}">
        <p14:creationId xmlns:p14="http://schemas.microsoft.com/office/powerpoint/2010/main" val="6608504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80848" y="0"/>
            <a:ext cx="7848600" cy="1143000"/>
          </a:xfrm>
        </p:spPr>
        <p:txBody>
          <a:bodyPr/>
          <a:lstStyle/>
          <a:p>
            <a:pPr eaLnBrk="1" hangingPunct="1">
              <a:defRPr/>
            </a:pPr>
            <a:r>
              <a:rPr lang="en-US" dirty="0" smtClean="0">
                <a:ea typeface="+mj-ea"/>
              </a:rPr>
              <a:t>Monitoring and Evaluation</a:t>
            </a:r>
          </a:p>
        </p:txBody>
      </p:sp>
      <p:sp>
        <p:nvSpPr>
          <p:cNvPr id="2" name="Text Placeholder 1"/>
          <p:cNvSpPr>
            <a:spLocks noGrp="1"/>
          </p:cNvSpPr>
          <p:nvPr>
            <p:ph type="body" sz="half" idx="1"/>
          </p:nvPr>
        </p:nvSpPr>
        <p:spPr>
          <a:xfrm>
            <a:off x="395536" y="908720"/>
            <a:ext cx="8208912" cy="1872208"/>
          </a:xfrm>
        </p:spPr>
        <p:txBody>
          <a:bodyPr>
            <a:normAutofit/>
          </a:bodyPr>
          <a:lstStyle/>
          <a:p>
            <a:pPr marL="457200" indent="-457200"/>
            <a:r>
              <a:rPr lang="en-GB" sz="2600" dirty="0">
                <a:latin typeface="Calibri" panose="020F0502020204030204" pitchFamily="34" charset="0"/>
              </a:rPr>
              <a:t>Commitment to </a:t>
            </a:r>
            <a:r>
              <a:rPr lang="en-GB" sz="2600" dirty="0" smtClean="0">
                <a:latin typeface="Calibri" panose="020F0502020204030204" pitchFamily="34" charset="0"/>
              </a:rPr>
              <a:t>deliver: </a:t>
            </a:r>
            <a:endParaRPr lang="en-GB" sz="2600" dirty="0">
              <a:latin typeface="Calibri" panose="020F0502020204030204" pitchFamily="34" charset="0"/>
            </a:endParaRPr>
          </a:p>
          <a:p>
            <a:pPr marL="457200" indent="-457200">
              <a:buFont typeface="Symbol" panose="05050102010706020507" pitchFamily="18" charset="2"/>
              <a:buChar char="-"/>
            </a:pPr>
            <a:r>
              <a:rPr lang="en-GB" sz="2600" dirty="0" smtClean="0">
                <a:latin typeface="Calibri" panose="020F0502020204030204" pitchFamily="34" charset="0"/>
              </a:rPr>
              <a:t>29,129 </a:t>
            </a:r>
            <a:r>
              <a:rPr lang="en-GB" sz="2600" dirty="0">
                <a:latin typeface="Calibri" panose="020F0502020204030204" pitchFamily="34" charset="0"/>
              </a:rPr>
              <a:t>new homes and 70,785 new </a:t>
            </a:r>
            <a:r>
              <a:rPr lang="en-GB" sz="2600" dirty="0" smtClean="0">
                <a:latin typeface="Calibri" panose="020F0502020204030204" pitchFamily="34" charset="0"/>
              </a:rPr>
              <a:t>jobs by 2021</a:t>
            </a:r>
          </a:p>
          <a:p>
            <a:pPr marL="457200" indent="-457200">
              <a:buFont typeface="Symbol" panose="05050102010706020507" pitchFamily="18" charset="2"/>
              <a:buChar char="-"/>
            </a:pPr>
            <a:endParaRPr lang="en-GB" sz="800" dirty="0">
              <a:latin typeface="Calibri" panose="020F0502020204030204" pitchFamily="34" charset="0"/>
            </a:endParaRPr>
          </a:p>
          <a:p>
            <a:pPr marL="457200" indent="-457200">
              <a:buFont typeface="Symbol" panose="05050102010706020507" pitchFamily="18" charset="2"/>
              <a:buChar char="-"/>
            </a:pPr>
            <a:r>
              <a:rPr lang="en-US" sz="2600" dirty="0">
                <a:latin typeface="Calibri" panose="020F0502020204030204" pitchFamily="34" charset="0"/>
              </a:rPr>
              <a:t>10,600 completed homes in 2015/16 </a:t>
            </a:r>
            <a:endParaRPr lang="en-GB" sz="2600" dirty="0">
              <a:latin typeface="Calibri" panose="020F0502020204030204" pitchFamily="34" charset="0"/>
            </a:endParaRPr>
          </a:p>
          <a:p>
            <a:pPr marL="64008" indent="0">
              <a:buNone/>
            </a:pPr>
            <a:endParaRPr lang="en-GB" dirty="0">
              <a:latin typeface="Calibri" panose="020F0502020204030204" pitchFamily="34" charset="0"/>
            </a:endParaRPr>
          </a:p>
        </p:txBody>
      </p:sp>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611560" y="2608128"/>
            <a:ext cx="8208912" cy="40922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08908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7021" y="1164432"/>
            <a:ext cx="6192688" cy="1200329"/>
          </a:xfrm>
          <a:prstGeom prst="rect">
            <a:avLst/>
          </a:prstGeom>
          <a:noFill/>
        </p:spPr>
        <p:txBody>
          <a:bodyPr wrap="square" rtlCol="0">
            <a:spAutoFit/>
          </a:bodyPr>
          <a:lstStyle/>
          <a:p>
            <a:pPr marL="457200" indent="-457200" eaLnBrk="0" fontAlgn="base" hangingPunct="0">
              <a:spcBef>
                <a:spcPct val="0"/>
              </a:spcBef>
              <a:spcAft>
                <a:spcPct val="0"/>
              </a:spcAft>
              <a:buFont typeface="Symbol" panose="05050102010706020507" pitchFamily="18" charset="2"/>
              <a:buChar char="-"/>
            </a:pPr>
            <a:r>
              <a:rPr lang="en-GB" sz="2400" dirty="0" smtClean="0">
                <a:solidFill>
                  <a:prstClr val="white"/>
                </a:solidFill>
                <a:latin typeface="Calibri" panose="020F0502020204030204" pitchFamily="34" charset="0"/>
                <a:ea typeface="MS PGothic" pitchFamily="34" charset="-128"/>
              </a:rPr>
              <a:t>£2m LGF investment to improve pedestrian </a:t>
            </a:r>
            <a:r>
              <a:rPr lang="en-GB" sz="2400" dirty="0">
                <a:solidFill>
                  <a:prstClr val="white"/>
                </a:solidFill>
                <a:latin typeface="Calibri" panose="020F0502020204030204" pitchFamily="34" charset="0"/>
                <a:ea typeface="MS PGothic" pitchFamily="34" charset="-128"/>
              </a:rPr>
              <a:t>and cycling </a:t>
            </a:r>
            <a:r>
              <a:rPr lang="en-GB" sz="2400" dirty="0" smtClean="0">
                <a:solidFill>
                  <a:prstClr val="white"/>
                </a:solidFill>
                <a:latin typeface="Calibri" panose="020F0502020204030204" pitchFamily="34" charset="0"/>
                <a:ea typeface="MS PGothic" pitchFamily="34" charset="-128"/>
              </a:rPr>
              <a:t>facilities</a:t>
            </a:r>
          </a:p>
          <a:p>
            <a:pPr marL="457200" indent="-457200" eaLnBrk="0" fontAlgn="base" hangingPunct="0">
              <a:spcBef>
                <a:spcPct val="0"/>
              </a:spcBef>
              <a:spcAft>
                <a:spcPct val="0"/>
              </a:spcAft>
              <a:buFont typeface="Symbol" panose="05050102010706020507" pitchFamily="18" charset="2"/>
              <a:buChar char="-"/>
            </a:pPr>
            <a:r>
              <a:rPr lang="en-GB" sz="2400" dirty="0" smtClean="0">
                <a:solidFill>
                  <a:prstClr val="white"/>
                </a:solidFill>
                <a:latin typeface="Calibri" panose="020F0502020204030204" pitchFamily="34" charset="0"/>
                <a:ea typeface="MS PGothic" pitchFamily="34" charset="-128"/>
              </a:rPr>
              <a:t>Final measures completed in </a:t>
            </a:r>
            <a:r>
              <a:rPr lang="en-GB" sz="2400" b="1" dirty="0" smtClean="0">
                <a:solidFill>
                  <a:prstClr val="white"/>
                </a:solidFill>
                <a:latin typeface="Calibri" panose="020F0502020204030204" pitchFamily="34" charset="0"/>
                <a:ea typeface="MS PGothic" pitchFamily="34" charset="-128"/>
              </a:rPr>
              <a:t>October 2016</a:t>
            </a:r>
            <a:endParaRPr lang="en-GB" sz="2400" b="1" dirty="0">
              <a:solidFill>
                <a:prstClr val="white"/>
              </a:solidFill>
              <a:latin typeface="Calibri" panose="020F0502020204030204" pitchFamily="34" charset="0"/>
              <a:ea typeface="MS PGothic" pitchFamily="34" charset="-128"/>
            </a:endParaRPr>
          </a:p>
        </p:txBody>
      </p:sp>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6804248" y="404664"/>
            <a:ext cx="1947851" cy="2719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004048" y="4132330"/>
            <a:ext cx="3903383" cy="23206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127021" y="4114657"/>
            <a:ext cx="5021043" cy="2308324"/>
          </a:xfrm>
          <a:prstGeom prst="rect">
            <a:avLst/>
          </a:prstGeom>
          <a:noFill/>
        </p:spPr>
        <p:txBody>
          <a:bodyPr wrap="square" rtlCol="0">
            <a:spAutoFit/>
          </a:bodyPr>
          <a:lstStyle/>
          <a:p>
            <a:pPr marL="457200" indent="-457200" eaLnBrk="0" fontAlgn="base" hangingPunct="0">
              <a:spcBef>
                <a:spcPct val="0"/>
              </a:spcBef>
              <a:spcAft>
                <a:spcPct val="0"/>
              </a:spcAft>
              <a:buFont typeface="Symbol" panose="05050102010706020507" pitchFamily="18" charset="2"/>
              <a:buChar char="-"/>
            </a:pPr>
            <a:r>
              <a:rPr lang="en-GB" sz="2400" dirty="0" smtClean="0">
                <a:solidFill>
                  <a:prstClr val="white"/>
                </a:solidFill>
                <a:latin typeface="Calibri" panose="020F0502020204030204" pitchFamily="34" charset="0"/>
                <a:ea typeface="MS PGothic" pitchFamily="34" charset="-128"/>
              </a:rPr>
              <a:t>£5.8m LGF</a:t>
            </a:r>
          </a:p>
          <a:p>
            <a:pPr marL="457200" indent="-457200" eaLnBrk="0" fontAlgn="base" hangingPunct="0">
              <a:spcBef>
                <a:spcPct val="0"/>
              </a:spcBef>
              <a:spcAft>
                <a:spcPct val="0"/>
              </a:spcAft>
              <a:buFont typeface="Symbol" panose="05050102010706020507" pitchFamily="18" charset="2"/>
              <a:buChar char="-"/>
            </a:pPr>
            <a:r>
              <a:rPr lang="en-GB" sz="2400" b="1" dirty="0" smtClean="0">
                <a:solidFill>
                  <a:prstClr val="white"/>
                </a:solidFill>
                <a:latin typeface="Calibri" panose="020F0502020204030204" pitchFamily="34" charset="0"/>
                <a:ea typeface="MS PGothic" pitchFamily="34" charset="-128"/>
              </a:rPr>
              <a:t>Project completed </a:t>
            </a:r>
            <a:r>
              <a:rPr lang="en-GB" sz="2400" dirty="0" smtClean="0">
                <a:solidFill>
                  <a:prstClr val="white"/>
                </a:solidFill>
                <a:latin typeface="Calibri" panose="020F0502020204030204" pitchFamily="34" charset="0"/>
                <a:ea typeface="MS PGothic" pitchFamily="34" charset="-128"/>
              </a:rPr>
              <a:t>in 2015</a:t>
            </a:r>
          </a:p>
          <a:p>
            <a:pPr marL="457200" indent="-457200" eaLnBrk="0" fontAlgn="base" hangingPunct="0">
              <a:spcBef>
                <a:spcPct val="0"/>
              </a:spcBef>
              <a:spcAft>
                <a:spcPct val="0"/>
              </a:spcAft>
              <a:buFont typeface="Symbol" panose="05050102010706020507" pitchFamily="18" charset="2"/>
              <a:buChar char="-"/>
            </a:pPr>
            <a:r>
              <a:rPr lang="en-GB" sz="2400" dirty="0" smtClean="0">
                <a:solidFill>
                  <a:prstClr val="white"/>
                </a:solidFill>
                <a:latin typeface="Calibri" panose="020F0502020204030204" pitchFamily="34" charset="0"/>
                <a:ea typeface="MS PGothic" pitchFamily="34" charset="-128"/>
              </a:rPr>
              <a:t>Both projects support the delivery of Colchester North Growth Area Urban Expansion – 2,200 new homes</a:t>
            </a:r>
            <a:endParaRPr lang="en-GB" sz="2400" dirty="0">
              <a:solidFill>
                <a:prstClr val="white"/>
              </a:solidFill>
              <a:latin typeface="Calibri" panose="020F0502020204030204" pitchFamily="34" charset="0"/>
              <a:ea typeface="MS PGothic" pitchFamily="34" charset="-128"/>
            </a:endParaRPr>
          </a:p>
        </p:txBody>
      </p:sp>
      <p:sp>
        <p:nvSpPr>
          <p:cNvPr id="10" name="Title 1"/>
          <p:cNvSpPr>
            <a:spLocks noGrp="1"/>
          </p:cNvSpPr>
          <p:nvPr>
            <p:ph type="title"/>
          </p:nvPr>
        </p:nvSpPr>
        <p:spPr>
          <a:xfrm>
            <a:off x="-325352" y="-171400"/>
            <a:ext cx="8229600" cy="1399032"/>
          </a:xfrm>
        </p:spPr>
        <p:txBody>
          <a:bodyPr>
            <a:normAutofit/>
          </a:bodyPr>
          <a:lstStyle/>
          <a:p>
            <a:r>
              <a:rPr lang="en-GB" sz="3600" dirty="0" smtClean="0"/>
              <a:t>Colchester LSTF, Essex</a:t>
            </a:r>
            <a:endParaRPr lang="en-GB" sz="3600" dirty="0"/>
          </a:p>
        </p:txBody>
      </p:sp>
      <p:sp>
        <p:nvSpPr>
          <p:cNvPr id="12" name="Title 1"/>
          <p:cNvSpPr txBox="1">
            <a:spLocks/>
          </p:cNvSpPr>
          <p:nvPr/>
        </p:nvSpPr>
        <p:spPr>
          <a:xfrm>
            <a:off x="-325352" y="2579761"/>
            <a:ext cx="7633656" cy="1399032"/>
          </a:xfrm>
          <a:prstGeom prst="rect">
            <a:avLst/>
          </a:prstGeom>
        </p:spPr>
        <p:txBody>
          <a:bodyPr vert="horz" lIns="91440" tIns="45720" rIns="91440" bIns="45720" rtlCol="0" anchor="ctr">
            <a:normAutofit/>
          </a:bodyPr>
          <a:lst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a:lstStyle>
          <a:p>
            <a:r>
              <a:rPr lang="en-GB" sz="3600" dirty="0" smtClean="0">
                <a:ln w="6350">
                  <a:solidFill>
                    <a:srgbClr val="CEB966">
                      <a:shade val="43000"/>
                    </a:srgbClr>
                  </a:solidFill>
                </a:ln>
                <a:solidFill>
                  <a:srgbClr val="CEB966">
                    <a:tint val="83000"/>
                    <a:satMod val="150000"/>
                  </a:srgbClr>
                </a:solidFill>
              </a:rPr>
              <a:t>Colchester Park &amp; Ride, and Bus Priority Measures, Essex</a:t>
            </a:r>
            <a:endParaRPr lang="en-GB" sz="3600" dirty="0">
              <a:ln w="6350">
                <a:solidFill>
                  <a:srgbClr val="CEB966">
                    <a:shade val="43000"/>
                  </a:srgbClr>
                </a:solidFill>
              </a:ln>
              <a:solidFill>
                <a:srgbClr val="CEB966">
                  <a:tint val="83000"/>
                  <a:satMod val="150000"/>
                </a:srgbClr>
              </a:solidFill>
            </a:endParaRPr>
          </a:p>
        </p:txBody>
      </p:sp>
    </p:spTree>
    <p:extLst>
      <p:ext uri="{BB962C8B-B14F-4D97-AF65-F5344CB8AC3E}">
        <p14:creationId xmlns:p14="http://schemas.microsoft.com/office/powerpoint/2010/main" val="34272575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21" y="116632"/>
            <a:ext cx="7848600" cy="1143000"/>
          </a:xfrm>
        </p:spPr>
        <p:txBody>
          <a:bodyPr/>
          <a:lstStyle/>
          <a:p>
            <a:r>
              <a:rPr lang="en-GB" dirty="0" smtClean="0"/>
              <a:t>M20 Junction 4</a:t>
            </a:r>
            <a:endParaRPr lang="en-GB" dirty="0"/>
          </a:p>
        </p:txBody>
      </p:sp>
      <p:pic>
        <p:nvPicPr>
          <p:cNvPr id="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583812" y="1114113"/>
            <a:ext cx="5832648" cy="38228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971600" y="4437112"/>
            <a:ext cx="7560840" cy="2000548"/>
          </a:xfrm>
          <a:prstGeom prst="rect">
            <a:avLst/>
          </a:prstGeom>
        </p:spPr>
        <p:txBody>
          <a:bodyPr wrap="square">
            <a:spAutoFit/>
          </a:bodyPr>
          <a:lstStyle/>
          <a:p>
            <a:pPr eaLnBrk="0" fontAlgn="base" hangingPunct="0">
              <a:spcBef>
                <a:spcPct val="0"/>
              </a:spcBef>
              <a:spcAft>
                <a:spcPct val="0"/>
              </a:spcAft>
            </a:pPr>
            <a:endParaRPr lang="en-GB" sz="2600" dirty="0">
              <a:solidFill>
                <a:prstClr val="white"/>
              </a:solidFill>
              <a:latin typeface="Calibri" panose="020F0502020204030204" pitchFamily="34" charset="0"/>
              <a:ea typeface="MS PGothic" pitchFamily="34" charset="-128"/>
            </a:endParaRPr>
          </a:p>
          <a:p>
            <a:pPr eaLnBrk="0" fontAlgn="base" hangingPunct="0">
              <a:spcBef>
                <a:spcPct val="0"/>
              </a:spcBef>
              <a:spcAft>
                <a:spcPct val="0"/>
              </a:spcAft>
            </a:pPr>
            <a:endParaRPr lang="en-GB" sz="2600" dirty="0">
              <a:solidFill>
                <a:prstClr val="white"/>
              </a:solidFill>
              <a:latin typeface="Calibri" panose="020F0502020204030204" pitchFamily="34" charset="0"/>
              <a:ea typeface="MS PGothic" pitchFamily="34" charset="-128"/>
            </a:endParaRPr>
          </a:p>
          <a:p>
            <a:pPr marL="457200" indent="-457200" eaLnBrk="0" fontAlgn="base" hangingPunct="0">
              <a:spcBef>
                <a:spcPct val="0"/>
              </a:spcBef>
              <a:spcAft>
                <a:spcPct val="0"/>
              </a:spcAft>
              <a:buFont typeface="Symbol" panose="05050102010706020507" pitchFamily="18" charset="2"/>
              <a:buChar char="-"/>
            </a:pPr>
            <a:r>
              <a:rPr lang="en-GB" sz="2400" b="1" dirty="0" smtClean="0">
                <a:solidFill>
                  <a:prstClr val="white"/>
                </a:solidFill>
                <a:latin typeface="Calibri" panose="020F0502020204030204" pitchFamily="34" charset="0"/>
                <a:ea typeface="MS PGothic" pitchFamily="34" charset="-128"/>
              </a:rPr>
              <a:t>£2.2m LGF </a:t>
            </a:r>
            <a:r>
              <a:rPr lang="en-GB" sz="2400" dirty="0" smtClean="0">
                <a:solidFill>
                  <a:prstClr val="white"/>
                </a:solidFill>
                <a:latin typeface="Calibri" panose="020F0502020204030204" pitchFamily="34" charset="0"/>
                <a:ea typeface="MS PGothic" pitchFamily="34" charset="-128"/>
              </a:rPr>
              <a:t>and £3.5m private sector match</a:t>
            </a:r>
          </a:p>
          <a:p>
            <a:pPr marL="457200" indent="-457200" eaLnBrk="0" fontAlgn="base" hangingPunct="0">
              <a:spcBef>
                <a:spcPct val="0"/>
              </a:spcBef>
              <a:spcAft>
                <a:spcPct val="0"/>
              </a:spcAft>
              <a:buFont typeface="Symbol" panose="05050102010706020507" pitchFamily="18" charset="2"/>
              <a:buChar char="-"/>
            </a:pPr>
            <a:r>
              <a:rPr lang="en-GB" sz="2400" dirty="0" smtClean="0">
                <a:solidFill>
                  <a:prstClr val="white"/>
                </a:solidFill>
                <a:latin typeface="Calibri" panose="020F0502020204030204" pitchFamily="34" charset="0"/>
                <a:ea typeface="MS PGothic" pitchFamily="34" charset="-128"/>
              </a:rPr>
              <a:t>Project completed in January 2017</a:t>
            </a:r>
          </a:p>
          <a:p>
            <a:pPr marL="457200" indent="-457200" eaLnBrk="0" fontAlgn="base" hangingPunct="0">
              <a:spcBef>
                <a:spcPct val="0"/>
              </a:spcBef>
              <a:spcAft>
                <a:spcPct val="0"/>
              </a:spcAft>
              <a:buFont typeface="Symbol" panose="05050102010706020507" pitchFamily="18" charset="2"/>
              <a:buChar char="-"/>
            </a:pPr>
            <a:r>
              <a:rPr lang="en-GB" sz="2400" dirty="0" smtClean="0">
                <a:solidFill>
                  <a:prstClr val="white"/>
                </a:solidFill>
                <a:latin typeface="Calibri" panose="020F0502020204030204" pitchFamily="34" charset="0"/>
                <a:ea typeface="MS PGothic" pitchFamily="34" charset="-128"/>
              </a:rPr>
              <a:t>Supporting the delivery of </a:t>
            </a:r>
            <a:r>
              <a:rPr lang="en-GB" sz="2400" b="1" dirty="0" smtClean="0">
                <a:solidFill>
                  <a:prstClr val="white"/>
                </a:solidFill>
                <a:latin typeface="Calibri" panose="020F0502020204030204" pitchFamily="34" charset="0"/>
                <a:ea typeface="MS PGothic" pitchFamily="34" charset="-128"/>
              </a:rPr>
              <a:t>1,695 new homes </a:t>
            </a:r>
            <a:endParaRPr lang="en-GB" sz="2400" dirty="0">
              <a:solidFill>
                <a:prstClr val="white"/>
              </a:solidFill>
              <a:latin typeface="Calibri" panose="020F0502020204030204" pitchFamily="34" charset="0"/>
              <a:ea typeface="MS PGothic" pitchFamily="34" charset="-128"/>
            </a:endParaRPr>
          </a:p>
        </p:txBody>
      </p:sp>
    </p:spTree>
    <p:extLst>
      <p:ext uri="{BB962C8B-B14F-4D97-AF65-F5344CB8AC3E}">
        <p14:creationId xmlns:p14="http://schemas.microsoft.com/office/powerpoint/2010/main" val="272068800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271587"/>
            <a:ext cx="4877345" cy="3501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905397" y="3685505"/>
            <a:ext cx="5131099" cy="3096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5580112" y="960298"/>
            <a:ext cx="3456384" cy="2308324"/>
          </a:xfrm>
          <a:prstGeom prst="rect">
            <a:avLst/>
          </a:prstGeom>
        </p:spPr>
        <p:txBody>
          <a:bodyPr wrap="square">
            <a:spAutoFit/>
          </a:bodyPr>
          <a:lstStyle/>
          <a:p>
            <a:pPr eaLnBrk="0" fontAlgn="base" hangingPunct="0">
              <a:spcBef>
                <a:spcPct val="0"/>
              </a:spcBef>
              <a:spcAft>
                <a:spcPct val="0"/>
              </a:spcAft>
            </a:pPr>
            <a:endParaRPr lang="en-GB" sz="2400" dirty="0">
              <a:solidFill>
                <a:prstClr val="white"/>
              </a:solidFill>
              <a:latin typeface="Calibri" panose="020F0502020204030204" pitchFamily="34" charset="0"/>
              <a:ea typeface="MS PGothic" pitchFamily="34" charset="-128"/>
            </a:endParaRPr>
          </a:p>
          <a:p>
            <a:pPr marL="342900" indent="-342900" eaLnBrk="0" fontAlgn="base" hangingPunct="0">
              <a:spcBef>
                <a:spcPct val="0"/>
              </a:spcBef>
              <a:spcAft>
                <a:spcPct val="0"/>
              </a:spcAft>
              <a:buFont typeface="Symbol" panose="05050102010706020507" pitchFamily="18" charset="2"/>
              <a:buChar char="-"/>
            </a:pPr>
            <a:r>
              <a:rPr lang="en-GB" sz="2400" dirty="0" smtClean="0">
                <a:solidFill>
                  <a:prstClr val="white"/>
                </a:solidFill>
                <a:latin typeface="Calibri" panose="020F0502020204030204" pitchFamily="34" charset="0"/>
                <a:ea typeface="MS PGothic" pitchFamily="34" charset="-128"/>
              </a:rPr>
              <a:t>£</a:t>
            </a:r>
            <a:r>
              <a:rPr lang="en-GB" sz="2400" dirty="0">
                <a:solidFill>
                  <a:prstClr val="white"/>
                </a:solidFill>
                <a:latin typeface="Calibri" panose="020F0502020204030204" pitchFamily="34" charset="0"/>
                <a:ea typeface="MS PGothic" pitchFamily="34" charset="-128"/>
              </a:rPr>
              <a:t>1.4m LGF </a:t>
            </a:r>
            <a:endParaRPr lang="en-GB" sz="2400" dirty="0" smtClean="0">
              <a:solidFill>
                <a:prstClr val="white"/>
              </a:solidFill>
              <a:latin typeface="Calibri" panose="020F0502020204030204" pitchFamily="34" charset="0"/>
              <a:ea typeface="MS PGothic" pitchFamily="34" charset="-128"/>
            </a:endParaRPr>
          </a:p>
          <a:p>
            <a:pPr marL="342900" indent="-342900" eaLnBrk="0" fontAlgn="base" hangingPunct="0">
              <a:spcBef>
                <a:spcPct val="0"/>
              </a:spcBef>
              <a:spcAft>
                <a:spcPct val="0"/>
              </a:spcAft>
              <a:buFont typeface="Symbol" panose="05050102010706020507" pitchFamily="18" charset="2"/>
              <a:buChar char="-"/>
            </a:pPr>
            <a:r>
              <a:rPr lang="en-GB" sz="2400" dirty="0" smtClean="0">
                <a:solidFill>
                  <a:prstClr val="white"/>
                </a:solidFill>
                <a:latin typeface="Calibri" panose="020F0502020204030204" pitchFamily="34" charset="0"/>
                <a:ea typeface="MS PGothic" pitchFamily="34" charset="-128"/>
              </a:rPr>
              <a:t>£</a:t>
            </a:r>
            <a:r>
              <a:rPr lang="en-GB" sz="2400" dirty="0">
                <a:solidFill>
                  <a:prstClr val="white"/>
                </a:solidFill>
                <a:latin typeface="Calibri" panose="020F0502020204030204" pitchFamily="34" charset="0"/>
                <a:ea typeface="MS PGothic" pitchFamily="34" charset="-128"/>
              </a:rPr>
              <a:t>11.2m match </a:t>
            </a:r>
            <a:r>
              <a:rPr lang="en-GB" sz="2400" dirty="0" smtClean="0">
                <a:solidFill>
                  <a:prstClr val="white"/>
                </a:solidFill>
                <a:latin typeface="Calibri" panose="020F0502020204030204" pitchFamily="34" charset="0"/>
                <a:ea typeface="MS PGothic" pitchFamily="34" charset="-128"/>
              </a:rPr>
              <a:t>funding</a:t>
            </a:r>
          </a:p>
          <a:p>
            <a:pPr marL="342900" indent="-342900" eaLnBrk="0" fontAlgn="base" hangingPunct="0">
              <a:spcBef>
                <a:spcPct val="0"/>
              </a:spcBef>
              <a:spcAft>
                <a:spcPct val="0"/>
              </a:spcAft>
              <a:buFont typeface="Symbol" panose="05050102010706020507" pitchFamily="18" charset="2"/>
              <a:buChar char="-"/>
            </a:pPr>
            <a:r>
              <a:rPr lang="en-GB" sz="2400" dirty="0" smtClean="0">
                <a:solidFill>
                  <a:prstClr val="white"/>
                </a:solidFill>
                <a:latin typeface="Calibri" panose="020F0502020204030204" pitchFamily="34" charset="0"/>
                <a:ea typeface="MS PGothic" pitchFamily="34" charset="-128"/>
              </a:rPr>
              <a:t>Utilities </a:t>
            </a:r>
          </a:p>
          <a:p>
            <a:pPr marL="342900" indent="-342900" eaLnBrk="0" fontAlgn="base" hangingPunct="0">
              <a:spcBef>
                <a:spcPct val="0"/>
              </a:spcBef>
              <a:spcAft>
                <a:spcPct val="0"/>
              </a:spcAft>
              <a:buFont typeface="Symbol" panose="05050102010706020507" pitchFamily="18" charset="2"/>
              <a:buChar char="-"/>
            </a:pPr>
            <a:r>
              <a:rPr lang="en-GB" sz="2400" dirty="0" smtClean="0">
                <a:solidFill>
                  <a:prstClr val="white"/>
                </a:solidFill>
                <a:latin typeface="Calibri" panose="020F0502020204030204" pitchFamily="34" charset="0"/>
                <a:ea typeface="MS PGothic" pitchFamily="34" charset="-128"/>
              </a:rPr>
              <a:t>Site </a:t>
            </a:r>
            <a:r>
              <a:rPr lang="en-GB" sz="2400" dirty="0">
                <a:solidFill>
                  <a:prstClr val="white"/>
                </a:solidFill>
                <a:latin typeface="Calibri" panose="020F0502020204030204" pitchFamily="34" charset="0"/>
                <a:ea typeface="MS PGothic" pitchFamily="34" charset="-128"/>
              </a:rPr>
              <a:t>enabling works </a:t>
            </a:r>
            <a:endParaRPr lang="en-GB" sz="2400" dirty="0" smtClean="0">
              <a:solidFill>
                <a:prstClr val="white"/>
              </a:solidFill>
              <a:latin typeface="Calibri" panose="020F0502020204030204" pitchFamily="34" charset="0"/>
              <a:ea typeface="MS PGothic" pitchFamily="34" charset="-128"/>
            </a:endParaRPr>
          </a:p>
          <a:p>
            <a:pPr marL="342900" indent="-342900" eaLnBrk="0" fontAlgn="base" hangingPunct="0">
              <a:spcBef>
                <a:spcPct val="0"/>
              </a:spcBef>
              <a:spcAft>
                <a:spcPct val="0"/>
              </a:spcAft>
              <a:buFont typeface="Symbol" panose="05050102010706020507" pitchFamily="18" charset="2"/>
              <a:buChar char="-"/>
            </a:pPr>
            <a:r>
              <a:rPr lang="en-GB" sz="2400" dirty="0" smtClean="0">
                <a:solidFill>
                  <a:prstClr val="white"/>
                </a:solidFill>
                <a:latin typeface="Calibri" panose="020F0502020204030204" pitchFamily="34" charset="0"/>
                <a:ea typeface="MS PGothic" pitchFamily="34" charset="-128"/>
              </a:rPr>
              <a:t>Site </a:t>
            </a:r>
            <a:r>
              <a:rPr lang="en-GB" sz="2400" dirty="0">
                <a:solidFill>
                  <a:prstClr val="white"/>
                </a:solidFill>
                <a:latin typeface="Calibri" panose="020F0502020204030204" pitchFamily="34" charset="0"/>
                <a:ea typeface="MS PGothic" pitchFamily="34" charset="-128"/>
              </a:rPr>
              <a:t>access road </a:t>
            </a:r>
          </a:p>
        </p:txBody>
      </p:sp>
      <p:sp>
        <p:nvSpPr>
          <p:cNvPr id="9" name="Rectangle 8"/>
          <p:cNvSpPr/>
          <p:nvPr/>
        </p:nvSpPr>
        <p:spPr>
          <a:xfrm>
            <a:off x="125485" y="4365104"/>
            <a:ext cx="3779912" cy="2308324"/>
          </a:xfrm>
          <a:prstGeom prst="rect">
            <a:avLst/>
          </a:prstGeom>
        </p:spPr>
        <p:txBody>
          <a:bodyPr wrap="square">
            <a:spAutoFit/>
          </a:bodyPr>
          <a:lstStyle/>
          <a:p>
            <a:pPr eaLnBrk="0" fontAlgn="base" hangingPunct="0">
              <a:spcBef>
                <a:spcPct val="0"/>
              </a:spcBef>
              <a:spcAft>
                <a:spcPct val="0"/>
              </a:spcAft>
            </a:pPr>
            <a:endParaRPr lang="en-GB" sz="2400" dirty="0">
              <a:solidFill>
                <a:prstClr val="white"/>
              </a:solidFill>
              <a:latin typeface="Calibri" panose="020F0502020204030204" pitchFamily="34" charset="0"/>
              <a:ea typeface="MS PGothic" pitchFamily="34" charset="-128"/>
            </a:endParaRPr>
          </a:p>
          <a:p>
            <a:pPr eaLnBrk="0" fontAlgn="base" hangingPunct="0">
              <a:spcBef>
                <a:spcPct val="0"/>
              </a:spcBef>
              <a:spcAft>
                <a:spcPct val="0"/>
              </a:spcAft>
            </a:pPr>
            <a:endParaRPr lang="en-GB" sz="2400" dirty="0">
              <a:solidFill>
                <a:prstClr val="white"/>
              </a:solidFill>
              <a:latin typeface="Calibri" panose="020F0502020204030204" pitchFamily="34" charset="0"/>
              <a:ea typeface="MS PGothic" pitchFamily="34" charset="-128"/>
            </a:endParaRPr>
          </a:p>
          <a:p>
            <a:pPr marL="342900" indent="-342900" eaLnBrk="0" fontAlgn="base" hangingPunct="0">
              <a:spcBef>
                <a:spcPct val="0"/>
              </a:spcBef>
              <a:spcAft>
                <a:spcPct val="0"/>
              </a:spcAft>
              <a:buFont typeface="Symbol" panose="05050102010706020507" pitchFamily="18" charset="2"/>
              <a:buChar char="-"/>
            </a:pPr>
            <a:r>
              <a:rPr lang="en-GB" sz="2400" b="1" dirty="0" smtClean="0">
                <a:solidFill>
                  <a:prstClr val="white"/>
                </a:solidFill>
                <a:latin typeface="Calibri" panose="020F0502020204030204" pitchFamily="34" charset="0"/>
                <a:ea typeface="MS PGothic" pitchFamily="34" charset="-128"/>
              </a:rPr>
              <a:t>Completed in December 2016</a:t>
            </a:r>
          </a:p>
          <a:p>
            <a:pPr marL="342900" indent="-342900" eaLnBrk="0" fontAlgn="base" hangingPunct="0">
              <a:spcBef>
                <a:spcPct val="0"/>
              </a:spcBef>
              <a:spcAft>
                <a:spcPct val="0"/>
              </a:spcAft>
              <a:buFont typeface="Symbol" panose="05050102010706020507" pitchFamily="18" charset="2"/>
              <a:buChar char="-"/>
            </a:pPr>
            <a:r>
              <a:rPr lang="en-GB" sz="2400" dirty="0" smtClean="0">
                <a:solidFill>
                  <a:prstClr val="white"/>
                </a:solidFill>
                <a:latin typeface="Calibri" panose="020F0502020204030204" pitchFamily="34" charset="0"/>
                <a:ea typeface="MS PGothic" pitchFamily="34" charset="-128"/>
              </a:rPr>
              <a:t>Delivering </a:t>
            </a:r>
            <a:r>
              <a:rPr lang="en-GB" sz="2400" b="1" dirty="0" smtClean="0">
                <a:solidFill>
                  <a:prstClr val="white"/>
                </a:solidFill>
                <a:latin typeface="Calibri" panose="020F0502020204030204" pitchFamily="34" charset="0"/>
                <a:ea typeface="MS PGothic" pitchFamily="34" charset="-128"/>
              </a:rPr>
              <a:t>10,344m</a:t>
            </a:r>
            <a:r>
              <a:rPr lang="en-GB" sz="2400" b="1" baseline="30000" dirty="0" smtClean="0">
                <a:solidFill>
                  <a:prstClr val="white"/>
                </a:solidFill>
                <a:latin typeface="Calibri" panose="020F0502020204030204" pitchFamily="34" charset="0"/>
                <a:ea typeface="MS PGothic" pitchFamily="34" charset="-128"/>
              </a:rPr>
              <a:t>2</a:t>
            </a:r>
            <a:r>
              <a:rPr lang="en-GB" sz="2400" b="1" dirty="0" smtClean="0">
                <a:solidFill>
                  <a:prstClr val="white"/>
                </a:solidFill>
                <a:latin typeface="Calibri" panose="020F0502020204030204" pitchFamily="34" charset="0"/>
                <a:ea typeface="MS PGothic" pitchFamily="34" charset="-128"/>
              </a:rPr>
              <a:t> </a:t>
            </a:r>
            <a:r>
              <a:rPr lang="en-GB" sz="2400" dirty="0">
                <a:solidFill>
                  <a:prstClr val="white"/>
                </a:solidFill>
                <a:latin typeface="Calibri" panose="020F0502020204030204" pitchFamily="34" charset="0"/>
                <a:ea typeface="MS PGothic" pitchFamily="34" charset="-128"/>
              </a:rPr>
              <a:t>of new commercial space </a:t>
            </a:r>
          </a:p>
        </p:txBody>
      </p:sp>
      <p:sp>
        <p:nvSpPr>
          <p:cNvPr id="11" name="Title 1"/>
          <p:cNvSpPr>
            <a:spLocks noGrp="1"/>
          </p:cNvSpPr>
          <p:nvPr>
            <p:ph type="title"/>
          </p:nvPr>
        </p:nvSpPr>
        <p:spPr>
          <a:xfrm>
            <a:off x="-209403" y="0"/>
            <a:ext cx="8229600" cy="1399032"/>
          </a:xfrm>
        </p:spPr>
        <p:txBody>
          <a:bodyPr>
            <a:normAutofit/>
          </a:bodyPr>
          <a:lstStyle/>
          <a:p>
            <a:r>
              <a:rPr lang="en-GB" sz="3600" dirty="0" smtClean="0"/>
              <a:t>Swallow Business Park, East Sussex</a:t>
            </a:r>
            <a:endParaRPr lang="en-GB" sz="3600" dirty="0"/>
          </a:p>
        </p:txBody>
      </p:sp>
    </p:spTree>
    <p:extLst>
      <p:ext uri="{BB962C8B-B14F-4D97-AF65-F5344CB8AC3E}">
        <p14:creationId xmlns:p14="http://schemas.microsoft.com/office/powerpoint/2010/main" val="867050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type="subTitle" idx="4294967295"/>
          </p:nvPr>
        </p:nvSpPr>
        <p:spPr>
          <a:xfrm>
            <a:off x="1371600" y="3886200"/>
            <a:ext cx="6400800" cy="1752600"/>
          </a:xfrm>
        </p:spPr>
        <p:txBody>
          <a:bodyPr/>
          <a:lstStyle/>
          <a:p>
            <a:pPr marL="0" indent="0" algn="ctr" eaLnBrk="1" hangingPunct="1">
              <a:buFontTx/>
              <a:buNone/>
            </a:pPr>
            <a:endParaRPr lang="en-US" smtClean="0"/>
          </a:p>
        </p:txBody>
      </p:sp>
      <p:sp>
        <p:nvSpPr>
          <p:cNvPr id="15363" name="Rectangle 5"/>
          <p:cNvSpPr>
            <a:spLocks noChangeArrowheads="1"/>
          </p:cNvSpPr>
          <p:nvPr/>
        </p:nvSpPr>
        <p:spPr bwMode="auto">
          <a:xfrm>
            <a:off x="323850" y="3573463"/>
            <a:ext cx="8569325" cy="3024187"/>
          </a:xfrm>
          <a:prstGeom prst="rect">
            <a:avLst/>
          </a:prstGeom>
          <a:solidFill>
            <a:schemeClr val="hlink"/>
          </a:solidFill>
          <a:ln w="952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15364" name="Text Box 6"/>
          <p:cNvSpPr txBox="1">
            <a:spLocks noChangeArrowheads="1"/>
          </p:cNvSpPr>
          <p:nvPr/>
        </p:nvSpPr>
        <p:spPr bwMode="auto">
          <a:xfrm>
            <a:off x="611188" y="3716338"/>
            <a:ext cx="66960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fontAlgn="base" hangingPunct="1">
              <a:spcBef>
                <a:spcPct val="50000"/>
              </a:spcBef>
              <a:spcAft>
                <a:spcPct val="0"/>
              </a:spcAft>
            </a:pPr>
            <a:endParaRPr lang="en-US" sz="1800">
              <a:solidFill>
                <a:srgbClr val="FFFFFF"/>
              </a:solidFill>
            </a:endParaRPr>
          </a:p>
        </p:txBody>
      </p:sp>
      <p:sp>
        <p:nvSpPr>
          <p:cNvPr id="15365" name="Text Box 7"/>
          <p:cNvSpPr txBox="1">
            <a:spLocks noChangeArrowheads="1"/>
          </p:cNvSpPr>
          <p:nvPr/>
        </p:nvSpPr>
        <p:spPr bwMode="auto">
          <a:xfrm>
            <a:off x="395288" y="3716338"/>
            <a:ext cx="7705725"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fontAlgn="base" hangingPunct="1">
              <a:spcBef>
                <a:spcPct val="50000"/>
              </a:spcBef>
              <a:spcAft>
                <a:spcPct val="0"/>
              </a:spcAft>
            </a:pPr>
            <a:r>
              <a:rPr lang="en-GB" sz="2000" dirty="0" smtClean="0">
                <a:solidFill>
                  <a:srgbClr val="FFFFFF"/>
                </a:solidFill>
              </a:rPr>
              <a:t>Presentation to LEP Workshop</a:t>
            </a:r>
          </a:p>
          <a:p>
            <a:pPr eaLnBrk="1" fontAlgn="base" hangingPunct="1">
              <a:spcBef>
                <a:spcPct val="50000"/>
              </a:spcBef>
              <a:spcAft>
                <a:spcPct val="0"/>
              </a:spcAft>
            </a:pPr>
            <a:r>
              <a:rPr lang="en-GB" sz="2000" dirty="0" smtClean="0">
                <a:solidFill>
                  <a:srgbClr val="FFFFFF"/>
                </a:solidFill>
              </a:rPr>
              <a:t>8</a:t>
            </a:r>
            <a:r>
              <a:rPr lang="en-GB" sz="2000" baseline="30000" dirty="0" smtClean="0">
                <a:solidFill>
                  <a:srgbClr val="FFFFFF"/>
                </a:solidFill>
              </a:rPr>
              <a:t>th</a:t>
            </a:r>
            <a:r>
              <a:rPr lang="en-GB" sz="2000" dirty="0" smtClean="0">
                <a:solidFill>
                  <a:srgbClr val="FFFFFF"/>
                </a:solidFill>
              </a:rPr>
              <a:t> March 2017</a:t>
            </a:r>
            <a:endParaRPr lang="en-GB" sz="2000" dirty="0">
              <a:solidFill>
                <a:srgbClr val="FFFFFF"/>
              </a:solidFill>
            </a:endParaRPr>
          </a:p>
          <a:p>
            <a:pPr eaLnBrk="1" fontAlgn="base" hangingPunct="1">
              <a:spcBef>
                <a:spcPct val="50000"/>
              </a:spcBef>
              <a:spcAft>
                <a:spcPct val="0"/>
              </a:spcAft>
            </a:pPr>
            <a:endParaRPr lang="en-GB" sz="2000" dirty="0" smtClean="0">
              <a:solidFill>
                <a:srgbClr val="FFFFFF"/>
              </a:solidFill>
            </a:endParaRPr>
          </a:p>
          <a:p>
            <a:pPr eaLnBrk="1" fontAlgn="base" hangingPunct="1">
              <a:spcAft>
                <a:spcPct val="0"/>
              </a:spcAft>
            </a:pPr>
            <a:r>
              <a:rPr lang="en-GB" sz="1600" dirty="0" smtClean="0">
                <a:solidFill>
                  <a:srgbClr val="FFFFFF"/>
                </a:solidFill>
              </a:rPr>
              <a:t>Rishi Mandavia, Economic Advisor </a:t>
            </a:r>
          </a:p>
          <a:p>
            <a:pPr eaLnBrk="1" fontAlgn="base" hangingPunct="1">
              <a:spcAft>
                <a:spcPct val="0"/>
              </a:spcAft>
            </a:pPr>
            <a:r>
              <a:rPr lang="en-GB" sz="1600" dirty="0" smtClean="0">
                <a:solidFill>
                  <a:srgbClr val="FFFFFF"/>
                </a:solidFill>
              </a:rPr>
              <a:t>Eduin Boater Latimer, Assistant Economist</a:t>
            </a:r>
          </a:p>
          <a:p>
            <a:pPr eaLnBrk="1" fontAlgn="base" hangingPunct="1">
              <a:spcAft>
                <a:spcPct val="0"/>
              </a:spcAft>
            </a:pPr>
            <a:endParaRPr lang="en-GB" sz="1600" dirty="0" smtClean="0">
              <a:solidFill>
                <a:srgbClr val="FFFFFF"/>
              </a:solidFill>
            </a:endParaRPr>
          </a:p>
          <a:p>
            <a:pPr eaLnBrk="1" fontAlgn="base" hangingPunct="1">
              <a:spcAft>
                <a:spcPct val="0"/>
              </a:spcAft>
            </a:pPr>
            <a:r>
              <a:rPr lang="en-GB" sz="1600" b="1" dirty="0" smtClean="0">
                <a:solidFill>
                  <a:srgbClr val="FFFFFF"/>
                </a:solidFill>
              </a:rPr>
              <a:t>Growth &amp; Places Analysis</a:t>
            </a:r>
          </a:p>
          <a:p>
            <a:pPr eaLnBrk="1" fontAlgn="base" hangingPunct="1">
              <a:spcAft>
                <a:spcPct val="0"/>
              </a:spcAft>
            </a:pPr>
            <a:r>
              <a:rPr lang="en-GB" sz="1600" b="1" dirty="0" smtClean="0">
                <a:solidFill>
                  <a:srgbClr val="FFFFFF"/>
                </a:solidFill>
              </a:rPr>
              <a:t>Analysis and Data Directorate</a:t>
            </a:r>
          </a:p>
          <a:p>
            <a:pPr eaLnBrk="1" fontAlgn="base" hangingPunct="1">
              <a:spcAft>
                <a:spcPct val="0"/>
              </a:spcAft>
            </a:pPr>
            <a:r>
              <a:rPr lang="en-GB" sz="1600" b="1" dirty="0" smtClean="0">
                <a:solidFill>
                  <a:srgbClr val="FFFFFF"/>
                </a:solidFill>
              </a:rPr>
              <a:t>Department for Communities and Local Government</a:t>
            </a:r>
          </a:p>
        </p:txBody>
      </p:sp>
      <p:sp>
        <p:nvSpPr>
          <p:cNvPr id="15366" name="Rectangle 8"/>
          <p:cNvSpPr>
            <a:spLocks noGrp="1" noChangeArrowheads="1"/>
          </p:cNvSpPr>
          <p:nvPr>
            <p:ph type="ctrTitle" idx="4294967295"/>
          </p:nvPr>
        </p:nvSpPr>
        <p:spPr>
          <a:xfrm>
            <a:off x="323850" y="2276475"/>
            <a:ext cx="8496300" cy="1154113"/>
          </a:xfrm>
        </p:spPr>
        <p:txBody>
          <a:bodyPr/>
          <a:lstStyle/>
          <a:p>
            <a:pPr algn="l" eaLnBrk="1" hangingPunct="1"/>
            <a:r>
              <a:rPr lang="en-US" sz="2800" b="1" dirty="0" smtClean="0"/>
              <a:t>The DCLG Appraisal Guide</a:t>
            </a:r>
          </a:p>
        </p:txBody>
      </p:sp>
      <p:sp>
        <p:nvSpPr>
          <p:cNvPr id="2" name="Date Placeholder 1"/>
          <p:cNvSpPr>
            <a:spLocks noGrp="1"/>
          </p:cNvSpPr>
          <p:nvPr>
            <p:ph type="dt" sz="half" idx="10"/>
          </p:nvPr>
        </p:nvSpPr>
        <p:spPr/>
        <p:txBody>
          <a:bodyPr/>
          <a:lstStyle/>
          <a:p>
            <a:pPr>
              <a:defRPr/>
            </a:pPr>
            <a:r>
              <a:rPr lang="en-US" smtClean="0"/>
              <a:t>8th March 2017</a:t>
            </a:r>
            <a:endParaRPr lang="en-GB"/>
          </a:p>
        </p:txBody>
      </p:sp>
      <p:sp>
        <p:nvSpPr>
          <p:cNvPr id="3" name="Footer Placeholder 2"/>
          <p:cNvSpPr>
            <a:spLocks noGrp="1"/>
          </p:cNvSpPr>
          <p:nvPr>
            <p:ph type="ftr" sz="quarter" idx="11"/>
          </p:nvPr>
        </p:nvSpPr>
        <p:spPr/>
        <p:txBody>
          <a:bodyPr/>
          <a:lstStyle/>
          <a:p>
            <a:pPr>
              <a:defRPr/>
            </a:pPr>
            <a:r>
              <a:rPr lang="en-GB" smtClean="0"/>
              <a:t>Business Case Best Practice Workshop</a:t>
            </a:r>
            <a:endParaRPr lang="en-GB"/>
          </a:p>
        </p:txBody>
      </p:sp>
    </p:spTree>
    <p:extLst>
      <p:ext uri="{BB962C8B-B14F-4D97-AF65-F5344CB8AC3E}">
        <p14:creationId xmlns:p14="http://schemas.microsoft.com/office/powerpoint/2010/main" val="4325476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entagon 2"/>
          <p:cNvSpPr/>
          <p:nvPr/>
        </p:nvSpPr>
        <p:spPr>
          <a:xfrm>
            <a:off x="1810925" y="3284984"/>
            <a:ext cx="5400600" cy="1008112"/>
          </a:xfrm>
          <a:prstGeom prst="homePlat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GB" sz="2800" b="1" dirty="0" smtClean="0">
                <a:solidFill>
                  <a:srgbClr val="FFFFFF"/>
                </a:solidFill>
              </a:rPr>
              <a:t>What is the Guide &amp; how has it been produced?</a:t>
            </a:r>
            <a:endParaRPr lang="en-GB" sz="2800" b="1" dirty="0">
              <a:solidFill>
                <a:srgbClr val="FFFFFF"/>
              </a:solidFill>
            </a:endParaRPr>
          </a:p>
        </p:txBody>
      </p:sp>
      <p:sp>
        <p:nvSpPr>
          <p:cNvPr id="7" name="Pentagon 6"/>
          <p:cNvSpPr/>
          <p:nvPr/>
        </p:nvSpPr>
        <p:spPr>
          <a:xfrm>
            <a:off x="1781792" y="4725144"/>
            <a:ext cx="5400600" cy="1008112"/>
          </a:xfrm>
          <a:prstGeom prst="homePlate">
            <a:avLst/>
          </a:prstGeom>
          <a:solidFill>
            <a:schemeClr val="tx2">
              <a:lumMod val="7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sz="2400" b="1" dirty="0" smtClean="0">
              <a:solidFill>
                <a:srgbClr val="B2B2B2">
                  <a:lumMod val="20000"/>
                  <a:lumOff val="80000"/>
                </a:srgbClr>
              </a:solidFill>
            </a:endParaRPr>
          </a:p>
          <a:p>
            <a:pPr algn="ctr" fontAlgn="base">
              <a:spcBef>
                <a:spcPct val="0"/>
              </a:spcBef>
              <a:spcAft>
                <a:spcPct val="0"/>
              </a:spcAft>
            </a:pPr>
            <a:r>
              <a:rPr lang="en-GB" sz="2800" b="1" dirty="0">
                <a:solidFill>
                  <a:srgbClr val="B2B2B2">
                    <a:lumMod val="20000"/>
                    <a:lumOff val="80000"/>
                  </a:srgbClr>
                </a:solidFill>
              </a:rPr>
              <a:t>Suggested methodology and </a:t>
            </a:r>
            <a:r>
              <a:rPr lang="en-GB" sz="2800" b="1" dirty="0" smtClean="0">
                <a:solidFill>
                  <a:srgbClr val="B2B2B2">
                    <a:lumMod val="20000"/>
                    <a:lumOff val="80000"/>
                  </a:srgbClr>
                </a:solidFill>
              </a:rPr>
              <a:t>framework</a:t>
            </a:r>
            <a:endParaRPr lang="en-GB" sz="2800" b="1" dirty="0">
              <a:solidFill>
                <a:srgbClr val="B2B2B2">
                  <a:lumMod val="20000"/>
                  <a:lumOff val="80000"/>
                </a:srgbClr>
              </a:solidFill>
            </a:endParaRPr>
          </a:p>
          <a:p>
            <a:pPr algn="ctr" fontAlgn="base">
              <a:spcBef>
                <a:spcPct val="0"/>
              </a:spcBef>
              <a:spcAft>
                <a:spcPct val="0"/>
              </a:spcAft>
            </a:pPr>
            <a:endParaRPr lang="en-GB" sz="2800" b="1" dirty="0">
              <a:solidFill>
                <a:srgbClr val="000000"/>
              </a:solidFill>
            </a:endParaRPr>
          </a:p>
        </p:txBody>
      </p:sp>
      <p:sp>
        <p:nvSpPr>
          <p:cNvPr id="8" name="Pentagon 7"/>
          <p:cNvSpPr/>
          <p:nvPr/>
        </p:nvSpPr>
        <p:spPr>
          <a:xfrm>
            <a:off x="1804612" y="1844824"/>
            <a:ext cx="5400600" cy="1008112"/>
          </a:xfrm>
          <a:prstGeom prst="homePlat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GB" sz="2800" b="1" dirty="0" smtClean="0">
                <a:solidFill>
                  <a:srgbClr val="000000"/>
                </a:solidFill>
              </a:rPr>
              <a:t>Introduction to Appraisal at DCLG</a:t>
            </a:r>
            <a:endParaRPr lang="en-GB" sz="2800" b="1" dirty="0">
              <a:solidFill>
                <a:srgbClr val="000000"/>
              </a:solidFill>
            </a:endParaRPr>
          </a:p>
        </p:txBody>
      </p:sp>
    </p:spTree>
    <p:extLst>
      <p:ext uri="{BB962C8B-B14F-4D97-AF65-F5344CB8AC3E}">
        <p14:creationId xmlns:p14="http://schemas.microsoft.com/office/powerpoint/2010/main" val="347793035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1760" y="404664"/>
            <a:ext cx="6071295" cy="941387"/>
          </a:xfrm>
        </p:spPr>
        <p:txBody>
          <a:bodyPr/>
          <a:lstStyle/>
          <a:p>
            <a:r>
              <a:rPr lang="en-GB" b="1" dirty="0" smtClean="0"/>
              <a:t>Policy areas DCLG is responsible for </a:t>
            </a:r>
            <a:endParaRPr lang="en-GB" b="1" dirty="0"/>
          </a:p>
        </p:txBody>
      </p:sp>
      <p:sp>
        <p:nvSpPr>
          <p:cNvPr id="4" name="Rectangle 3"/>
          <p:cNvSpPr/>
          <p:nvPr/>
        </p:nvSpPr>
        <p:spPr>
          <a:xfrm>
            <a:off x="755575" y="1585104"/>
            <a:ext cx="3600401" cy="24224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GB" sz="2400" b="1" dirty="0" smtClean="0">
                <a:solidFill>
                  <a:srgbClr val="000000"/>
                </a:solidFill>
              </a:rPr>
              <a:t>Housing</a:t>
            </a:r>
          </a:p>
          <a:p>
            <a:pPr algn="ctr" fontAlgn="base">
              <a:spcBef>
                <a:spcPct val="0"/>
              </a:spcBef>
              <a:spcAft>
                <a:spcPct val="0"/>
              </a:spcAft>
            </a:pPr>
            <a:endParaRPr lang="en-GB" sz="2400" dirty="0">
              <a:solidFill>
                <a:srgbClr val="FFFFFF"/>
              </a:solidFill>
            </a:endParaRPr>
          </a:p>
          <a:p>
            <a:pPr algn="ctr" fontAlgn="base">
              <a:spcBef>
                <a:spcPct val="0"/>
              </a:spcBef>
              <a:spcAft>
                <a:spcPct val="0"/>
              </a:spcAft>
            </a:pPr>
            <a:endParaRPr lang="en-GB" sz="2400" dirty="0" smtClean="0">
              <a:solidFill>
                <a:srgbClr val="FFFFFF"/>
              </a:solidFill>
            </a:endParaRPr>
          </a:p>
          <a:p>
            <a:pPr algn="ctr" fontAlgn="base">
              <a:spcBef>
                <a:spcPct val="0"/>
              </a:spcBef>
              <a:spcAft>
                <a:spcPct val="0"/>
              </a:spcAft>
            </a:pPr>
            <a:endParaRPr lang="en-GB" sz="2400" dirty="0">
              <a:solidFill>
                <a:srgbClr val="FFFFFF"/>
              </a:solidFill>
            </a:endParaRPr>
          </a:p>
          <a:p>
            <a:pPr algn="ctr" fontAlgn="base">
              <a:spcBef>
                <a:spcPct val="0"/>
              </a:spcBef>
              <a:spcAft>
                <a:spcPct val="0"/>
              </a:spcAft>
            </a:pPr>
            <a:endParaRPr lang="en-GB" sz="2400" dirty="0">
              <a:solidFill>
                <a:srgbClr val="FFFFFF"/>
              </a:solidFill>
            </a:endParaRPr>
          </a:p>
        </p:txBody>
      </p:sp>
      <p:sp>
        <p:nvSpPr>
          <p:cNvPr id="7" name="Rectangle 6"/>
          <p:cNvSpPr/>
          <p:nvPr/>
        </p:nvSpPr>
        <p:spPr>
          <a:xfrm>
            <a:off x="4716016" y="1585104"/>
            <a:ext cx="3672408" cy="24224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GB" sz="2000" b="1" dirty="0" smtClean="0">
                <a:solidFill>
                  <a:srgbClr val="000000"/>
                </a:solidFill>
              </a:rPr>
              <a:t>Decentralisation and local growth (commercial development)</a:t>
            </a:r>
          </a:p>
          <a:p>
            <a:pPr algn="ctr" fontAlgn="base">
              <a:spcBef>
                <a:spcPct val="0"/>
              </a:spcBef>
              <a:spcAft>
                <a:spcPct val="0"/>
              </a:spcAft>
            </a:pPr>
            <a:endParaRPr lang="en-GB" sz="2400" dirty="0" smtClean="0">
              <a:solidFill>
                <a:srgbClr val="FFFFFF"/>
              </a:solidFill>
            </a:endParaRPr>
          </a:p>
          <a:p>
            <a:pPr algn="ctr" fontAlgn="base">
              <a:spcBef>
                <a:spcPct val="0"/>
              </a:spcBef>
              <a:spcAft>
                <a:spcPct val="0"/>
              </a:spcAft>
            </a:pPr>
            <a:endParaRPr lang="en-GB" sz="2400" dirty="0">
              <a:solidFill>
                <a:srgbClr val="FFFFFF"/>
              </a:solidFill>
            </a:endParaRPr>
          </a:p>
          <a:p>
            <a:pPr algn="ctr" fontAlgn="base">
              <a:spcBef>
                <a:spcPct val="0"/>
              </a:spcBef>
              <a:spcAft>
                <a:spcPct val="0"/>
              </a:spcAft>
            </a:pPr>
            <a:endParaRPr lang="en-GB" sz="2400" dirty="0" smtClean="0">
              <a:solidFill>
                <a:srgbClr val="FFFFFF"/>
              </a:solidFill>
            </a:endParaRPr>
          </a:p>
          <a:p>
            <a:pPr algn="ctr" fontAlgn="base">
              <a:spcBef>
                <a:spcPct val="0"/>
              </a:spcBef>
              <a:spcAft>
                <a:spcPct val="0"/>
              </a:spcAft>
            </a:pPr>
            <a:endParaRPr lang="en-GB" sz="2400" dirty="0">
              <a:solidFill>
                <a:srgbClr val="FFFFFF"/>
              </a:solidFill>
            </a:endParaRPr>
          </a:p>
        </p:txBody>
      </p:sp>
      <p:sp>
        <p:nvSpPr>
          <p:cNvPr id="8" name="Rectangle 7"/>
          <p:cNvSpPr/>
          <p:nvPr/>
        </p:nvSpPr>
        <p:spPr>
          <a:xfrm>
            <a:off x="755575" y="4193728"/>
            <a:ext cx="3600401" cy="21155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sz="2400" dirty="0" smtClean="0">
              <a:solidFill>
                <a:srgbClr val="FFFFFF"/>
              </a:solidFill>
            </a:endParaRPr>
          </a:p>
          <a:p>
            <a:pPr algn="ctr" fontAlgn="base">
              <a:spcBef>
                <a:spcPct val="0"/>
              </a:spcBef>
              <a:spcAft>
                <a:spcPct val="0"/>
              </a:spcAft>
            </a:pPr>
            <a:endParaRPr lang="en-GB" sz="2400" dirty="0">
              <a:solidFill>
                <a:srgbClr val="FFFFFF"/>
              </a:solidFill>
            </a:endParaRPr>
          </a:p>
          <a:p>
            <a:pPr algn="ctr" fontAlgn="base">
              <a:spcBef>
                <a:spcPct val="0"/>
              </a:spcBef>
              <a:spcAft>
                <a:spcPct val="0"/>
              </a:spcAft>
            </a:pPr>
            <a:endParaRPr lang="en-GB" sz="2400" dirty="0" smtClean="0">
              <a:solidFill>
                <a:srgbClr val="FFFFFF"/>
              </a:solidFill>
            </a:endParaRPr>
          </a:p>
          <a:p>
            <a:pPr algn="ctr" fontAlgn="base">
              <a:spcBef>
                <a:spcPct val="0"/>
              </a:spcBef>
              <a:spcAft>
                <a:spcPct val="0"/>
              </a:spcAft>
            </a:pPr>
            <a:r>
              <a:rPr lang="en-GB" sz="2400" b="1" dirty="0" smtClean="0">
                <a:solidFill>
                  <a:srgbClr val="000000"/>
                </a:solidFill>
              </a:rPr>
              <a:t>Planning</a:t>
            </a:r>
          </a:p>
          <a:p>
            <a:pPr algn="ctr" fontAlgn="base">
              <a:spcBef>
                <a:spcPct val="0"/>
              </a:spcBef>
              <a:spcAft>
                <a:spcPct val="0"/>
              </a:spcAft>
            </a:pPr>
            <a:endParaRPr lang="en-GB" sz="2400" dirty="0">
              <a:solidFill>
                <a:srgbClr val="FFFFFF"/>
              </a:solidFill>
            </a:endParaRPr>
          </a:p>
          <a:p>
            <a:pPr algn="ctr" fontAlgn="base">
              <a:spcBef>
                <a:spcPct val="0"/>
              </a:spcBef>
              <a:spcAft>
                <a:spcPct val="0"/>
              </a:spcAft>
            </a:pPr>
            <a:endParaRPr lang="en-GB" sz="2400" dirty="0" smtClean="0">
              <a:solidFill>
                <a:srgbClr val="FFFFFF"/>
              </a:solidFill>
            </a:endParaRPr>
          </a:p>
          <a:p>
            <a:pPr algn="ctr" fontAlgn="base">
              <a:spcBef>
                <a:spcPct val="0"/>
              </a:spcBef>
              <a:spcAft>
                <a:spcPct val="0"/>
              </a:spcAft>
            </a:pPr>
            <a:endParaRPr lang="en-GB" sz="2400" dirty="0">
              <a:solidFill>
                <a:srgbClr val="FFFFFF"/>
              </a:solidFill>
            </a:endParaRPr>
          </a:p>
          <a:p>
            <a:pPr algn="ctr" fontAlgn="base">
              <a:spcBef>
                <a:spcPct val="0"/>
              </a:spcBef>
              <a:spcAft>
                <a:spcPct val="0"/>
              </a:spcAft>
            </a:pPr>
            <a:endParaRPr lang="en-GB" sz="2400" dirty="0" smtClean="0">
              <a:solidFill>
                <a:srgbClr val="FFFFFF"/>
              </a:solidFill>
            </a:endParaRPr>
          </a:p>
          <a:p>
            <a:pPr algn="ctr" fontAlgn="base">
              <a:spcBef>
                <a:spcPct val="0"/>
              </a:spcBef>
              <a:spcAft>
                <a:spcPct val="0"/>
              </a:spcAft>
            </a:pPr>
            <a:endParaRPr lang="en-GB" sz="2400" dirty="0">
              <a:solidFill>
                <a:srgbClr val="FFFFFF"/>
              </a:solidFill>
            </a:endParaRPr>
          </a:p>
          <a:p>
            <a:pPr algn="ctr" fontAlgn="base">
              <a:spcBef>
                <a:spcPct val="0"/>
              </a:spcBef>
              <a:spcAft>
                <a:spcPct val="0"/>
              </a:spcAft>
            </a:pPr>
            <a:endParaRPr lang="en-GB" sz="2400" dirty="0" smtClean="0">
              <a:solidFill>
                <a:srgbClr val="FFFFFF"/>
              </a:solidFill>
            </a:endParaRPr>
          </a:p>
          <a:p>
            <a:pPr algn="ctr" fontAlgn="base">
              <a:spcBef>
                <a:spcPct val="0"/>
              </a:spcBef>
              <a:spcAft>
                <a:spcPct val="0"/>
              </a:spcAft>
            </a:pPr>
            <a:endParaRPr lang="en-GB" sz="2400" dirty="0">
              <a:solidFill>
                <a:srgbClr val="FFFFFF"/>
              </a:solidFill>
            </a:endParaRPr>
          </a:p>
        </p:txBody>
      </p:sp>
      <p:sp>
        <p:nvSpPr>
          <p:cNvPr id="9" name="Rectangle 8"/>
          <p:cNvSpPr/>
          <p:nvPr/>
        </p:nvSpPr>
        <p:spPr>
          <a:xfrm>
            <a:off x="4716016" y="4193728"/>
            <a:ext cx="3672408" cy="21155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GB" sz="2000" b="1" dirty="0" smtClean="0">
                <a:solidFill>
                  <a:srgbClr val="000000"/>
                </a:solidFill>
              </a:rPr>
              <a:t>Local Government, Troubled Families, Integration &amp; Community Rights</a:t>
            </a:r>
            <a:endParaRPr lang="en-GB" sz="2000" b="1" dirty="0">
              <a:solidFill>
                <a:srgbClr val="000000"/>
              </a:solidFill>
            </a:endParaRPr>
          </a:p>
          <a:p>
            <a:pPr algn="ctr" fontAlgn="base">
              <a:spcBef>
                <a:spcPct val="0"/>
              </a:spcBef>
              <a:spcAft>
                <a:spcPct val="0"/>
              </a:spcAft>
            </a:pPr>
            <a:endParaRPr lang="en-GB" sz="2400" dirty="0" smtClean="0">
              <a:solidFill>
                <a:srgbClr val="FFFFFF"/>
              </a:solidFill>
            </a:endParaRPr>
          </a:p>
          <a:p>
            <a:pPr algn="ctr" fontAlgn="base">
              <a:spcBef>
                <a:spcPct val="0"/>
              </a:spcBef>
              <a:spcAft>
                <a:spcPct val="0"/>
              </a:spcAft>
            </a:pPr>
            <a:endParaRPr lang="en-GB" sz="2400" dirty="0">
              <a:solidFill>
                <a:srgbClr val="FFFFFF"/>
              </a:solidFill>
            </a:endParaRPr>
          </a:p>
          <a:p>
            <a:pPr algn="ctr" fontAlgn="base">
              <a:spcBef>
                <a:spcPct val="0"/>
              </a:spcBef>
              <a:spcAft>
                <a:spcPct val="0"/>
              </a:spcAft>
            </a:pPr>
            <a:endParaRPr lang="en-GB" sz="2400" dirty="0">
              <a:solidFill>
                <a:srgbClr val="FFFFFF"/>
              </a:solidFill>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2573192"/>
            <a:ext cx="1260000" cy="1260000"/>
          </a:xfrm>
          <a:prstGeom prst="rect">
            <a:avLst/>
          </a:prstGeom>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7919" y="2573192"/>
            <a:ext cx="1255713" cy="1262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9401" y="2568216"/>
            <a:ext cx="1264976" cy="1264976"/>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58236" y="2556223"/>
            <a:ext cx="1296000" cy="1296000"/>
          </a:xfrm>
          <a:prstGeom prst="rect">
            <a:avLst/>
          </a:prstGeom>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16216" y="2534617"/>
            <a:ext cx="1298575" cy="1298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74059" y="4514496"/>
            <a:ext cx="1728000" cy="1728000"/>
          </a:xfrm>
          <a:prstGeom prst="rect">
            <a:avLst/>
          </a:prstGeom>
        </p:spPr>
      </p:pic>
      <p:pic>
        <p:nvPicPr>
          <p:cNvPr id="1030" name="Picture 6" descr="C:\Program Files (x86)\Microsoft Office\MEDIA\CAGCAT10\j0285410.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77054" y="5206437"/>
            <a:ext cx="1078324" cy="1026046"/>
          </a:xfrm>
          <a:prstGeom prst="rect">
            <a:avLst/>
          </a:prstGeom>
          <a:noFill/>
          <a:extLst>
            <a:ext uri="{909E8E84-426E-40DD-AFC4-6F175D3DCCD1}">
              <a14:hiddenFill xmlns:a14="http://schemas.microsoft.com/office/drawing/2010/main">
                <a:solidFill>
                  <a:srgbClr val="FFFFFF"/>
                </a:solidFill>
              </a14:hiddenFill>
            </a:ext>
          </a:extLst>
        </p:spPr>
      </p:pic>
      <p:sp>
        <p:nvSpPr>
          <p:cNvPr id="3" name="Date Placeholder 2"/>
          <p:cNvSpPr>
            <a:spLocks noGrp="1"/>
          </p:cNvSpPr>
          <p:nvPr>
            <p:ph type="dt" sz="half" idx="10"/>
          </p:nvPr>
        </p:nvSpPr>
        <p:spPr/>
        <p:txBody>
          <a:bodyPr/>
          <a:lstStyle/>
          <a:p>
            <a:pPr>
              <a:defRPr/>
            </a:pPr>
            <a:r>
              <a:rPr lang="en-US" smtClean="0"/>
              <a:t>8th March 2017</a:t>
            </a:r>
            <a:endParaRPr lang="en-GB"/>
          </a:p>
        </p:txBody>
      </p:sp>
      <p:sp>
        <p:nvSpPr>
          <p:cNvPr id="5" name="Footer Placeholder 4"/>
          <p:cNvSpPr>
            <a:spLocks noGrp="1"/>
          </p:cNvSpPr>
          <p:nvPr>
            <p:ph type="ftr" sz="quarter" idx="11"/>
          </p:nvPr>
        </p:nvSpPr>
        <p:spPr/>
        <p:txBody>
          <a:bodyPr/>
          <a:lstStyle/>
          <a:p>
            <a:pPr>
              <a:defRPr/>
            </a:pPr>
            <a:r>
              <a:rPr lang="en-GB" smtClean="0"/>
              <a:t>Business Case Best Practice Workshop</a:t>
            </a:r>
            <a:endParaRPr lang="en-GB"/>
          </a:p>
        </p:txBody>
      </p:sp>
    </p:spTree>
    <p:extLst>
      <p:ext uri="{BB962C8B-B14F-4D97-AF65-F5344CB8AC3E}">
        <p14:creationId xmlns:p14="http://schemas.microsoft.com/office/powerpoint/2010/main" val="192136839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1760" y="260648"/>
            <a:ext cx="6120680" cy="941387"/>
          </a:xfrm>
        </p:spPr>
        <p:txBody>
          <a:bodyPr/>
          <a:lstStyle/>
          <a:p>
            <a:r>
              <a:rPr lang="en-GB" dirty="0" smtClean="0"/>
              <a:t>Business cases set out the justification for a spending proposal and are structured in a 5 case model.  Appraisals feature in the economic case.</a:t>
            </a:r>
            <a:endParaRPr lang="en-GB" dirty="0"/>
          </a:p>
        </p:txBody>
      </p:sp>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1302579"/>
            <a:ext cx="6511080" cy="5380558"/>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Right Arrow 6"/>
          <p:cNvSpPr/>
          <p:nvPr/>
        </p:nvSpPr>
        <p:spPr>
          <a:xfrm>
            <a:off x="6012160" y="4941168"/>
            <a:ext cx="1080120"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B2B2B2"/>
              </a:solidFill>
            </a:endParaRPr>
          </a:p>
        </p:txBody>
      </p:sp>
      <p:sp>
        <p:nvSpPr>
          <p:cNvPr id="8" name="TextBox 7"/>
          <p:cNvSpPr txBox="1"/>
          <p:nvPr/>
        </p:nvSpPr>
        <p:spPr>
          <a:xfrm>
            <a:off x="7097352" y="4437112"/>
            <a:ext cx="1764768" cy="1323439"/>
          </a:xfrm>
          <a:prstGeom prst="rect">
            <a:avLst/>
          </a:prstGeom>
          <a:noFill/>
        </p:spPr>
        <p:txBody>
          <a:bodyPr wrap="square" rtlCol="0">
            <a:spAutoFit/>
          </a:bodyPr>
          <a:lstStyle/>
          <a:p>
            <a:r>
              <a:rPr lang="en-GB" sz="2000" dirty="0" smtClean="0">
                <a:solidFill>
                  <a:srgbClr val="000000"/>
                </a:solidFill>
              </a:rPr>
              <a:t>The appraisal of different options features here</a:t>
            </a:r>
            <a:endParaRPr lang="en-GB" sz="2000" dirty="0">
              <a:solidFill>
                <a:srgbClr val="000000"/>
              </a:solidFill>
            </a:endParaRPr>
          </a:p>
        </p:txBody>
      </p:sp>
    </p:spTree>
    <p:extLst>
      <p:ext uri="{BB962C8B-B14F-4D97-AF65-F5344CB8AC3E}">
        <p14:creationId xmlns:p14="http://schemas.microsoft.com/office/powerpoint/2010/main" val="286072690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7784" y="332656"/>
            <a:ext cx="5976664" cy="941387"/>
          </a:xfrm>
        </p:spPr>
        <p:txBody>
          <a:bodyPr/>
          <a:lstStyle/>
          <a:p>
            <a:r>
              <a:rPr lang="en-GB" dirty="0" smtClean="0"/>
              <a:t>An appraisal is about calculating the costs and benefits of a policy and determining its value for money</a:t>
            </a:r>
            <a:endParaRPr lang="en-GB" dirty="0"/>
          </a:p>
        </p:txBody>
      </p:sp>
      <p:graphicFrame>
        <p:nvGraphicFramePr>
          <p:cNvPr id="5" name="Content Placeholder 3"/>
          <p:cNvGraphicFramePr>
            <a:graphicFrameLocks/>
          </p:cNvGraphicFramePr>
          <p:nvPr>
            <p:extLst>
              <p:ext uri="{D42A27DB-BD31-4B8C-83A1-F6EECF244321}">
                <p14:modId xmlns:p14="http://schemas.microsoft.com/office/powerpoint/2010/main" val="1070099533"/>
              </p:ext>
            </p:extLst>
          </p:nvPr>
        </p:nvGraphicFramePr>
        <p:xfrm>
          <a:off x="-180528" y="1412776"/>
          <a:ext cx="91440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601261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entagon 2"/>
          <p:cNvSpPr/>
          <p:nvPr/>
        </p:nvSpPr>
        <p:spPr>
          <a:xfrm>
            <a:off x="1769417" y="3501008"/>
            <a:ext cx="5400600" cy="1008112"/>
          </a:xfrm>
          <a:prstGeom prst="homePlat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GB" sz="2800" b="1" dirty="0" smtClean="0">
                <a:solidFill>
                  <a:srgbClr val="000000"/>
                </a:solidFill>
              </a:rPr>
              <a:t>What is the Guide &amp; how has it been produced?</a:t>
            </a:r>
            <a:endParaRPr lang="en-GB" sz="2800" b="1" dirty="0">
              <a:solidFill>
                <a:srgbClr val="000000"/>
              </a:solidFill>
            </a:endParaRPr>
          </a:p>
        </p:txBody>
      </p:sp>
      <p:sp>
        <p:nvSpPr>
          <p:cNvPr id="7" name="Pentagon 6"/>
          <p:cNvSpPr/>
          <p:nvPr/>
        </p:nvSpPr>
        <p:spPr>
          <a:xfrm>
            <a:off x="1763688" y="4869160"/>
            <a:ext cx="5400600" cy="1008112"/>
          </a:xfrm>
          <a:prstGeom prst="homePlat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GB" sz="2800" b="1" dirty="0" smtClean="0">
                <a:solidFill>
                  <a:srgbClr val="FFFFFF"/>
                </a:solidFill>
              </a:rPr>
              <a:t>Suggested methodology and framework</a:t>
            </a:r>
            <a:endParaRPr lang="en-GB" sz="2800" b="1" dirty="0">
              <a:solidFill>
                <a:srgbClr val="FFFFFF"/>
              </a:solidFill>
            </a:endParaRPr>
          </a:p>
        </p:txBody>
      </p:sp>
      <p:sp>
        <p:nvSpPr>
          <p:cNvPr id="5" name="Pentagon 4"/>
          <p:cNvSpPr/>
          <p:nvPr/>
        </p:nvSpPr>
        <p:spPr>
          <a:xfrm>
            <a:off x="1761601" y="2060848"/>
            <a:ext cx="5400600" cy="1008112"/>
          </a:xfrm>
          <a:prstGeom prst="homePlat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GB" sz="2800" b="1" dirty="0" smtClean="0">
                <a:solidFill>
                  <a:srgbClr val="FFFFFF"/>
                </a:solidFill>
              </a:rPr>
              <a:t>Introduction to Appraisal at DCLG</a:t>
            </a:r>
            <a:endParaRPr lang="en-GB" sz="2800" b="1" dirty="0">
              <a:solidFill>
                <a:srgbClr val="FFFFFF"/>
              </a:solidFill>
            </a:endParaRPr>
          </a:p>
        </p:txBody>
      </p:sp>
      <p:sp>
        <p:nvSpPr>
          <p:cNvPr id="2" name="Date Placeholder 1"/>
          <p:cNvSpPr>
            <a:spLocks noGrp="1"/>
          </p:cNvSpPr>
          <p:nvPr>
            <p:ph type="dt" sz="half" idx="10"/>
          </p:nvPr>
        </p:nvSpPr>
        <p:spPr/>
        <p:txBody>
          <a:bodyPr/>
          <a:lstStyle/>
          <a:p>
            <a:pPr>
              <a:defRPr/>
            </a:pPr>
            <a:r>
              <a:rPr lang="en-US" smtClean="0"/>
              <a:t>8th March 2017</a:t>
            </a:r>
            <a:endParaRPr lang="en-GB"/>
          </a:p>
        </p:txBody>
      </p:sp>
      <p:sp>
        <p:nvSpPr>
          <p:cNvPr id="4" name="Footer Placeholder 3"/>
          <p:cNvSpPr>
            <a:spLocks noGrp="1"/>
          </p:cNvSpPr>
          <p:nvPr>
            <p:ph type="ftr" sz="quarter" idx="11"/>
          </p:nvPr>
        </p:nvSpPr>
        <p:spPr/>
        <p:txBody>
          <a:bodyPr/>
          <a:lstStyle/>
          <a:p>
            <a:pPr>
              <a:defRPr/>
            </a:pPr>
            <a:r>
              <a:rPr lang="en-GB" smtClean="0"/>
              <a:t>Business Case Best Practice Workshop</a:t>
            </a:r>
            <a:endParaRPr lang="en-GB"/>
          </a:p>
        </p:txBody>
      </p:sp>
    </p:spTree>
    <p:extLst>
      <p:ext uri="{BB962C8B-B14F-4D97-AF65-F5344CB8AC3E}">
        <p14:creationId xmlns:p14="http://schemas.microsoft.com/office/powerpoint/2010/main" val="14299157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9792" y="404664"/>
            <a:ext cx="5783263" cy="941387"/>
          </a:xfrm>
        </p:spPr>
        <p:txBody>
          <a:bodyPr/>
          <a:lstStyle/>
          <a:p>
            <a:r>
              <a:rPr lang="en-GB" u="sng" dirty="0" smtClean="0"/>
              <a:t>What</a:t>
            </a:r>
            <a:r>
              <a:rPr lang="en-GB" dirty="0" smtClean="0"/>
              <a:t> is the DCLG Appraisal Guide?</a:t>
            </a:r>
            <a:endParaRPr lang="en-GB" dirty="0"/>
          </a:p>
        </p:txBody>
      </p:sp>
      <p:sp>
        <p:nvSpPr>
          <p:cNvPr id="5" name="TextBox 4"/>
          <p:cNvSpPr txBox="1"/>
          <p:nvPr/>
        </p:nvSpPr>
        <p:spPr>
          <a:xfrm>
            <a:off x="323528" y="1484784"/>
            <a:ext cx="4320480" cy="4493538"/>
          </a:xfrm>
          <a:prstGeom prst="rect">
            <a:avLst/>
          </a:prstGeom>
          <a:noFill/>
        </p:spPr>
        <p:txBody>
          <a:bodyPr wrap="square" rtlCol="0">
            <a:spAutoFit/>
          </a:bodyPr>
          <a:lstStyle/>
          <a:p>
            <a:pPr marL="342900" indent="-342900" fontAlgn="base">
              <a:spcBef>
                <a:spcPct val="0"/>
              </a:spcBef>
              <a:spcAft>
                <a:spcPct val="0"/>
              </a:spcAft>
              <a:buFont typeface="Arial" pitchFamily="34" charset="0"/>
              <a:buChar char="•"/>
            </a:pPr>
            <a:r>
              <a:rPr lang="en-GB" sz="2200" dirty="0" smtClean="0">
                <a:solidFill>
                  <a:srgbClr val="000000"/>
                </a:solidFill>
              </a:rPr>
              <a:t>A document containing the </a:t>
            </a:r>
            <a:r>
              <a:rPr lang="en-GB" sz="2200" b="1" dirty="0" smtClean="0">
                <a:solidFill>
                  <a:srgbClr val="000000"/>
                </a:solidFill>
              </a:rPr>
              <a:t>methodology, assumptions, and</a:t>
            </a:r>
            <a:r>
              <a:rPr lang="en-GB" sz="2200" dirty="0" smtClean="0">
                <a:solidFill>
                  <a:srgbClr val="000000"/>
                </a:solidFill>
              </a:rPr>
              <a:t> </a:t>
            </a:r>
            <a:r>
              <a:rPr lang="en-GB" sz="2200" b="1" dirty="0" smtClean="0">
                <a:solidFill>
                  <a:srgbClr val="000000"/>
                </a:solidFill>
              </a:rPr>
              <a:t>metrics</a:t>
            </a:r>
            <a:r>
              <a:rPr lang="en-GB" sz="2200" dirty="0" smtClean="0">
                <a:solidFill>
                  <a:srgbClr val="000000"/>
                </a:solidFill>
              </a:rPr>
              <a:t> that should be the </a:t>
            </a:r>
            <a:r>
              <a:rPr lang="en-GB" sz="2200" b="1" dirty="0" smtClean="0">
                <a:solidFill>
                  <a:srgbClr val="000000"/>
                </a:solidFill>
              </a:rPr>
              <a:t>default</a:t>
            </a:r>
            <a:r>
              <a:rPr lang="en-GB" sz="2200" dirty="0" smtClean="0">
                <a:solidFill>
                  <a:srgbClr val="000000"/>
                </a:solidFill>
              </a:rPr>
              <a:t> in DCLG economic appraisals</a:t>
            </a:r>
          </a:p>
          <a:p>
            <a:pPr marL="342900" indent="-342900" fontAlgn="base">
              <a:spcBef>
                <a:spcPct val="0"/>
              </a:spcBef>
              <a:spcAft>
                <a:spcPct val="0"/>
              </a:spcAft>
              <a:buFont typeface="Arial" pitchFamily="34" charset="0"/>
              <a:buChar char="•"/>
            </a:pPr>
            <a:endParaRPr lang="en-GB" sz="2200" dirty="0" smtClean="0">
              <a:solidFill>
                <a:srgbClr val="000000"/>
              </a:solidFill>
            </a:endParaRPr>
          </a:p>
          <a:p>
            <a:pPr marL="342900" indent="-342900" fontAlgn="base">
              <a:spcBef>
                <a:spcPct val="0"/>
              </a:spcBef>
              <a:spcAft>
                <a:spcPct val="0"/>
              </a:spcAft>
              <a:buFont typeface="Arial" pitchFamily="34" charset="0"/>
              <a:buChar char="•"/>
            </a:pPr>
            <a:r>
              <a:rPr lang="en-GB" sz="2200" dirty="0" smtClean="0">
                <a:solidFill>
                  <a:srgbClr val="000000"/>
                </a:solidFill>
              </a:rPr>
              <a:t>Should be used for business cases, Impact Assessments and policy advice</a:t>
            </a:r>
          </a:p>
          <a:p>
            <a:pPr marL="342900" indent="-342900" fontAlgn="base">
              <a:spcBef>
                <a:spcPct val="0"/>
              </a:spcBef>
              <a:spcAft>
                <a:spcPct val="0"/>
              </a:spcAft>
              <a:buFont typeface="Arial" pitchFamily="34" charset="0"/>
              <a:buChar char="•"/>
            </a:pPr>
            <a:endParaRPr lang="en-GB" sz="2200" dirty="0">
              <a:solidFill>
                <a:srgbClr val="000000"/>
              </a:solidFill>
            </a:endParaRPr>
          </a:p>
          <a:p>
            <a:pPr marL="342900" indent="-342900" fontAlgn="base">
              <a:spcBef>
                <a:spcPct val="0"/>
              </a:spcBef>
              <a:spcAft>
                <a:spcPct val="0"/>
              </a:spcAft>
              <a:buFont typeface="Arial" pitchFamily="34" charset="0"/>
              <a:buChar char="•"/>
            </a:pPr>
            <a:r>
              <a:rPr lang="en-GB" sz="2200" dirty="0" smtClean="0">
                <a:solidFill>
                  <a:srgbClr val="000000"/>
                </a:solidFill>
              </a:rPr>
              <a:t>Is consistent with the ‘refreshed’ version of the Green Book &amp; </a:t>
            </a:r>
            <a:r>
              <a:rPr lang="en-GB" sz="2200" dirty="0" err="1" smtClean="0">
                <a:solidFill>
                  <a:srgbClr val="000000"/>
                </a:solidFill>
              </a:rPr>
              <a:t>WebTAG</a:t>
            </a:r>
            <a:endParaRPr lang="en-GB" sz="2200" dirty="0">
              <a:solidFill>
                <a:srgbClr val="000000"/>
              </a:solidFill>
            </a:endParaRPr>
          </a:p>
        </p:txBody>
      </p:sp>
      <p:pic>
        <p:nvPicPr>
          <p:cNvPr id="6" name="Picture 5"/>
          <p:cNvPicPr/>
          <p:nvPr/>
        </p:nvPicPr>
        <p:blipFill rotWithShape="1">
          <a:blip r:embed="rId3" cstate="print">
            <a:extLst>
              <a:ext uri="{28A0092B-C50C-407E-A947-70E740481C1C}">
                <a14:useLocalDpi xmlns:a14="http://schemas.microsoft.com/office/drawing/2010/main" val="0"/>
              </a:ext>
            </a:extLst>
          </a:blip>
          <a:srcRect/>
          <a:stretch/>
        </p:blipFill>
        <p:spPr bwMode="auto">
          <a:xfrm>
            <a:off x="4860032" y="1484784"/>
            <a:ext cx="3384376" cy="44935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414056229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t>How</a:t>
            </a:r>
            <a:r>
              <a:rPr lang="en-GB" dirty="0" smtClean="0"/>
              <a:t> have we produced the DCLG Appraisal Guide?</a:t>
            </a:r>
            <a:endParaRPr lang="en-GB" dirty="0"/>
          </a:p>
        </p:txBody>
      </p:sp>
      <p:sp>
        <p:nvSpPr>
          <p:cNvPr id="3" name="Content Placeholder 2"/>
          <p:cNvSpPr>
            <a:spLocks noGrp="1"/>
          </p:cNvSpPr>
          <p:nvPr>
            <p:ph idx="1"/>
          </p:nvPr>
        </p:nvSpPr>
        <p:spPr>
          <a:xfrm>
            <a:off x="971600" y="1772816"/>
            <a:ext cx="7497763" cy="4824536"/>
          </a:xfrm>
        </p:spPr>
        <p:txBody>
          <a:bodyPr/>
          <a:lstStyle/>
          <a:p>
            <a:pPr>
              <a:buFont typeface="Arial" pitchFamily="34" charset="0"/>
              <a:buChar char="•"/>
            </a:pPr>
            <a:r>
              <a:rPr lang="en-GB" sz="2200" dirty="0" smtClean="0"/>
              <a:t>A </a:t>
            </a:r>
            <a:r>
              <a:rPr lang="en-GB" sz="2200" b="1" dirty="0" smtClean="0"/>
              <a:t>DCLG Appraisal Group </a:t>
            </a:r>
            <a:r>
              <a:rPr lang="en-GB" sz="2200" dirty="0" smtClean="0"/>
              <a:t>was set up to oversee its production and future updates</a:t>
            </a:r>
          </a:p>
          <a:p>
            <a:pPr>
              <a:buFont typeface="Arial" pitchFamily="34" charset="0"/>
              <a:buChar char="•"/>
            </a:pPr>
            <a:endParaRPr lang="en-GB" sz="2200" dirty="0"/>
          </a:p>
          <a:p>
            <a:pPr>
              <a:buFont typeface="Arial" pitchFamily="34" charset="0"/>
              <a:buChar char="•"/>
            </a:pPr>
            <a:r>
              <a:rPr lang="en-GB" sz="2200" dirty="0" smtClean="0"/>
              <a:t>Used </a:t>
            </a:r>
            <a:r>
              <a:rPr lang="en-GB" sz="2200" b="1" dirty="0" err="1" smtClean="0"/>
              <a:t>DfT’s</a:t>
            </a:r>
            <a:r>
              <a:rPr lang="en-GB" sz="2200" b="1" dirty="0" smtClean="0"/>
              <a:t> </a:t>
            </a:r>
            <a:r>
              <a:rPr lang="en-GB" sz="2200" b="1" dirty="0" err="1" smtClean="0"/>
              <a:t>WebTAG</a:t>
            </a:r>
            <a:r>
              <a:rPr lang="en-GB" sz="2200" b="1" dirty="0" smtClean="0"/>
              <a:t> </a:t>
            </a:r>
            <a:r>
              <a:rPr lang="en-GB" sz="2200" dirty="0" smtClean="0"/>
              <a:t>as a benchmark</a:t>
            </a:r>
          </a:p>
          <a:p>
            <a:pPr>
              <a:buFont typeface="Arial" pitchFamily="34" charset="0"/>
              <a:buChar char="•"/>
            </a:pPr>
            <a:endParaRPr lang="en-GB" sz="2200" dirty="0"/>
          </a:p>
          <a:p>
            <a:pPr>
              <a:buFont typeface="Arial" pitchFamily="34" charset="0"/>
              <a:buChar char="•"/>
            </a:pPr>
            <a:r>
              <a:rPr lang="en-GB" sz="2200" dirty="0" smtClean="0"/>
              <a:t>Developed the Appraisal Guide in tandem with </a:t>
            </a:r>
            <a:r>
              <a:rPr lang="en-GB" sz="2200" b="1" dirty="0" smtClean="0"/>
              <a:t>Green Book refresh</a:t>
            </a:r>
          </a:p>
          <a:p>
            <a:pPr>
              <a:buFont typeface="Arial" pitchFamily="34" charset="0"/>
              <a:buChar char="•"/>
            </a:pPr>
            <a:endParaRPr lang="en-GB" sz="2200" dirty="0" smtClean="0"/>
          </a:p>
          <a:p>
            <a:pPr>
              <a:buFont typeface="Arial" pitchFamily="34" charset="0"/>
              <a:buChar char="•"/>
            </a:pPr>
            <a:r>
              <a:rPr lang="en-GB" sz="2200" dirty="0" smtClean="0"/>
              <a:t>Had sought advice and obtained </a:t>
            </a:r>
            <a:r>
              <a:rPr lang="en-GB" sz="2200" b="1" dirty="0" smtClean="0"/>
              <a:t>peer reviews </a:t>
            </a:r>
            <a:r>
              <a:rPr lang="en-GB" sz="2200" dirty="0" smtClean="0"/>
              <a:t>of the Guide from Other Government Departments (HMT, </a:t>
            </a:r>
            <a:r>
              <a:rPr lang="en-GB" sz="2200" dirty="0" err="1" smtClean="0"/>
              <a:t>DfT</a:t>
            </a:r>
            <a:r>
              <a:rPr lang="en-GB" sz="2200" dirty="0" smtClean="0"/>
              <a:t>, BEIS &amp; HCA) and external partners</a:t>
            </a:r>
          </a:p>
          <a:p>
            <a:pPr marL="0" indent="0"/>
            <a:endParaRPr lang="en-GB" sz="2200" dirty="0" smtClean="0"/>
          </a:p>
          <a:p>
            <a:pPr>
              <a:buFont typeface="Arial" pitchFamily="34" charset="0"/>
              <a:buChar char="•"/>
            </a:pPr>
            <a:endParaRPr lang="en-GB" sz="2200" dirty="0" smtClean="0"/>
          </a:p>
          <a:p>
            <a:pPr marL="0" indent="0"/>
            <a:endParaRPr lang="en-GB" sz="2200" dirty="0"/>
          </a:p>
          <a:p>
            <a:pPr>
              <a:buFont typeface="Arial" pitchFamily="34" charset="0"/>
              <a:buChar char="•"/>
            </a:pPr>
            <a:endParaRPr lang="en-GB" sz="2200" dirty="0"/>
          </a:p>
        </p:txBody>
      </p:sp>
    </p:spTree>
    <p:extLst>
      <p:ext uri="{BB962C8B-B14F-4D97-AF65-F5344CB8AC3E}">
        <p14:creationId xmlns:p14="http://schemas.microsoft.com/office/powerpoint/2010/main" val="19349088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entagon 2"/>
          <p:cNvSpPr/>
          <p:nvPr/>
        </p:nvSpPr>
        <p:spPr>
          <a:xfrm>
            <a:off x="1763688" y="1772816"/>
            <a:ext cx="5400600" cy="1008112"/>
          </a:xfrm>
          <a:prstGeom prst="homePlat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GB" sz="2800" b="1" dirty="0" smtClean="0">
                <a:solidFill>
                  <a:srgbClr val="FFFFFF"/>
                </a:solidFill>
              </a:rPr>
              <a:t>Introduction to Appraisal in DCLG</a:t>
            </a:r>
            <a:endParaRPr lang="en-GB" sz="2800" b="1" dirty="0">
              <a:solidFill>
                <a:srgbClr val="FFFFFF"/>
              </a:solidFill>
            </a:endParaRPr>
          </a:p>
        </p:txBody>
      </p:sp>
      <p:sp>
        <p:nvSpPr>
          <p:cNvPr id="7" name="Pentagon 6"/>
          <p:cNvSpPr/>
          <p:nvPr/>
        </p:nvSpPr>
        <p:spPr>
          <a:xfrm>
            <a:off x="1765430" y="3291851"/>
            <a:ext cx="5400600" cy="1008112"/>
          </a:xfrm>
          <a:prstGeom prst="homePlate">
            <a:avLst/>
          </a:prstGeom>
          <a:solidFill>
            <a:schemeClr val="tx2">
              <a:lumMod val="7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GB" sz="2400" b="1" dirty="0">
                <a:solidFill>
                  <a:srgbClr val="FFFFFF"/>
                </a:solidFill>
              </a:rPr>
              <a:t>What is the Guide &amp; how has it been produced?</a:t>
            </a:r>
          </a:p>
        </p:txBody>
      </p:sp>
      <p:sp>
        <p:nvSpPr>
          <p:cNvPr id="8" name="Pentagon 7"/>
          <p:cNvSpPr/>
          <p:nvPr/>
        </p:nvSpPr>
        <p:spPr>
          <a:xfrm>
            <a:off x="1763688" y="4789445"/>
            <a:ext cx="5400600" cy="1008112"/>
          </a:xfrm>
          <a:prstGeom prst="homePlat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GB" sz="2800" b="1" dirty="0">
                <a:solidFill>
                  <a:srgbClr val="000000"/>
                </a:solidFill>
              </a:rPr>
              <a:t>Suggested methodology and framework</a:t>
            </a:r>
          </a:p>
        </p:txBody>
      </p:sp>
    </p:spTree>
    <p:extLst>
      <p:ext uri="{BB962C8B-B14F-4D97-AF65-F5344CB8AC3E}">
        <p14:creationId xmlns:p14="http://schemas.microsoft.com/office/powerpoint/2010/main" val="322610294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9229" y="260648"/>
            <a:ext cx="6634220" cy="941387"/>
          </a:xfrm>
        </p:spPr>
        <p:txBody>
          <a:bodyPr/>
          <a:lstStyle/>
          <a:p>
            <a:r>
              <a:rPr lang="en-GB" sz="2400" dirty="0" smtClean="0"/>
              <a:t>In DCLG, economic appraisals are often about valuing the costs and benefits of a change in land use</a:t>
            </a:r>
            <a:endParaRPr lang="en-GB" dirty="0"/>
          </a:p>
        </p:txBody>
      </p:sp>
      <p:pic>
        <p:nvPicPr>
          <p:cNvPr id="2050"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187624" y="1504264"/>
            <a:ext cx="2182392" cy="1635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7624" y="3261955"/>
            <a:ext cx="2160240" cy="1649142"/>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96802" y="5012036"/>
            <a:ext cx="2105918" cy="1586456"/>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80112" y="3175843"/>
            <a:ext cx="2256149" cy="1593087"/>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80113" y="1469115"/>
            <a:ext cx="2256148" cy="1598229"/>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80113" y="4911097"/>
            <a:ext cx="2256148" cy="1533086"/>
          </a:xfrm>
          <a:prstGeom prst="rect">
            <a:avLst/>
          </a:prstGeom>
        </p:spPr>
      </p:pic>
      <p:sp>
        <p:nvSpPr>
          <p:cNvPr id="12" name="Right Arrow 11"/>
          <p:cNvSpPr/>
          <p:nvPr/>
        </p:nvSpPr>
        <p:spPr>
          <a:xfrm>
            <a:off x="3707904" y="2173992"/>
            <a:ext cx="1584176" cy="3825067"/>
          </a:xfrm>
          <a:prstGeom prst="rightArrow">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sz="2400">
              <a:solidFill>
                <a:srgbClr val="B2B2B2"/>
              </a:solidFill>
            </a:endParaRPr>
          </a:p>
        </p:txBody>
      </p:sp>
      <p:sp>
        <p:nvSpPr>
          <p:cNvPr id="13" name="Left Brace 12"/>
          <p:cNvSpPr/>
          <p:nvPr/>
        </p:nvSpPr>
        <p:spPr>
          <a:xfrm>
            <a:off x="755576" y="1844824"/>
            <a:ext cx="288032" cy="4320480"/>
          </a:xfrm>
          <a:prstGeom prst="leftBrace">
            <a:avLst/>
          </a:prstGeom>
          <a:ln>
            <a:solidFill>
              <a:schemeClr val="bg2"/>
            </a:solidFill>
          </a:ln>
        </p:spPr>
        <p:style>
          <a:lnRef idx="1">
            <a:schemeClr val="accent1"/>
          </a:lnRef>
          <a:fillRef idx="0">
            <a:schemeClr val="accent1"/>
          </a:fillRef>
          <a:effectRef idx="0">
            <a:schemeClr val="accent1"/>
          </a:effectRef>
          <a:fontRef idx="minor">
            <a:schemeClr val="tx1"/>
          </a:fontRef>
        </p:style>
        <p:txBody>
          <a:bodyPr rtlCol="0" anchor="ctr"/>
          <a:lstStyle/>
          <a:p>
            <a:pPr algn="ctr" fontAlgn="base">
              <a:spcBef>
                <a:spcPct val="0"/>
              </a:spcBef>
              <a:spcAft>
                <a:spcPct val="0"/>
              </a:spcAft>
            </a:pPr>
            <a:endParaRPr lang="en-GB" sz="2400">
              <a:solidFill>
                <a:srgbClr val="000000"/>
              </a:solidFill>
            </a:endParaRPr>
          </a:p>
        </p:txBody>
      </p:sp>
      <p:sp>
        <p:nvSpPr>
          <p:cNvPr id="17" name="Left Brace 16"/>
          <p:cNvSpPr/>
          <p:nvPr/>
        </p:nvSpPr>
        <p:spPr>
          <a:xfrm rot="10800000">
            <a:off x="7967716" y="1860296"/>
            <a:ext cx="288032" cy="4320480"/>
          </a:xfrm>
          <a:prstGeom prst="leftBrace">
            <a:avLst>
              <a:gd name="adj1" fmla="val 16837"/>
              <a:gd name="adj2" fmla="val 50000"/>
            </a:avLst>
          </a:prstGeom>
          <a:ln>
            <a:solidFill>
              <a:schemeClr val="bg2"/>
            </a:solidFill>
          </a:ln>
        </p:spPr>
        <p:style>
          <a:lnRef idx="1">
            <a:schemeClr val="accent1"/>
          </a:lnRef>
          <a:fillRef idx="0">
            <a:schemeClr val="accent1"/>
          </a:fillRef>
          <a:effectRef idx="0">
            <a:schemeClr val="accent1"/>
          </a:effectRef>
          <a:fontRef idx="minor">
            <a:schemeClr val="tx1"/>
          </a:fontRef>
        </p:style>
        <p:txBody>
          <a:bodyPr rtlCol="0" anchor="ctr"/>
          <a:lstStyle/>
          <a:p>
            <a:pPr algn="ctr" fontAlgn="base">
              <a:spcBef>
                <a:spcPct val="0"/>
              </a:spcBef>
              <a:spcAft>
                <a:spcPct val="0"/>
              </a:spcAft>
            </a:pPr>
            <a:endParaRPr lang="en-GB" sz="2400">
              <a:solidFill>
                <a:srgbClr val="000000"/>
              </a:solidFill>
            </a:endParaRPr>
          </a:p>
        </p:txBody>
      </p:sp>
      <p:sp>
        <p:nvSpPr>
          <p:cNvPr id="16" name="TextBox 15"/>
          <p:cNvSpPr txBox="1"/>
          <p:nvPr/>
        </p:nvSpPr>
        <p:spPr>
          <a:xfrm>
            <a:off x="201578" y="3356992"/>
            <a:ext cx="553998" cy="999633"/>
          </a:xfrm>
          <a:prstGeom prst="rect">
            <a:avLst/>
          </a:prstGeom>
          <a:noFill/>
        </p:spPr>
        <p:txBody>
          <a:bodyPr vert="vert270" wrap="none" rtlCol="0">
            <a:spAutoFit/>
          </a:bodyPr>
          <a:lstStyle/>
          <a:p>
            <a:pPr fontAlgn="base">
              <a:spcBef>
                <a:spcPct val="0"/>
              </a:spcBef>
              <a:spcAft>
                <a:spcPct val="0"/>
              </a:spcAft>
            </a:pPr>
            <a:r>
              <a:rPr lang="en-GB" sz="2400" dirty="0" smtClean="0">
                <a:solidFill>
                  <a:srgbClr val="000000"/>
                </a:solidFill>
              </a:rPr>
              <a:t>Before</a:t>
            </a:r>
            <a:endParaRPr lang="en-GB" sz="2400" dirty="0">
              <a:solidFill>
                <a:srgbClr val="000000"/>
              </a:solidFill>
            </a:endParaRPr>
          </a:p>
        </p:txBody>
      </p:sp>
      <p:sp>
        <p:nvSpPr>
          <p:cNvPr id="19" name="TextBox 18"/>
          <p:cNvSpPr txBox="1"/>
          <p:nvPr/>
        </p:nvSpPr>
        <p:spPr>
          <a:xfrm>
            <a:off x="8259451" y="3601611"/>
            <a:ext cx="553998" cy="741550"/>
          </a:xfrm>
          <a:prstGeom prst="rect">
            <a:avLst/>
          </a:prstGeom>
          <a:noFill/>
        </p:spPr>
        <p:txBody>
          <a:bodyPr vert="vert" wrap="none" rtlCol="0">
            <a:spAutoFit/>
          </a:bodyPr>
          <a:lstStyle/>
          <a:p>
            <a:pPr fontAlgn="base">
              <a:spcBef>
                <a:spcPct val="0"/>
              </a:spcBef>
              <a:spcAft>
                <a:spcPct val="0"/>
              </a:spcAft>
            </a:pPr>
            <a:r>
              <a:rPr lang="en-GB" sz="2400" dirty="0" smtClean="0">
                <a:solidFill>
                  <a:srgbClr val="000000"/>
                </a:solidFill>
              </a:rPr>
              <a:t>After</a:t>
            </a:r>
            <a:endParaRPr lang="en-GB" sz="2400" dirty="0">
              <a:solidFill>
                <a:srgbClr val="000000"/>
              </a:solidFill>
            </a:endParaRPr>
          </a:p>
        </p:txBody>
      </p:sp>
    </p:spTree>
    <p:extLst>
      <p:ext uri="{BB962C8B-B14F-4D97-AF65-F5344CB8AC3E}">
        <p14:creationId xmlns:p14="http://schemas.microsoft.com/office/powerpoint/2010/main" val="156478841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Residual method of land valuation</a:t>
            </a:r>
            <a:br>
              <a:rPr lang="en-GB" dirty="0" smtClean="0"/>
            </a:br>
            <a:r>
              <a:rPr lang="en-GB" sz="1800" b="0" dirty="0" smtClean="0">
                <a:solidFill>
                  <a:schemeClr val="tx1"/>
                </a:solidFill>
              </a:rPr>
              <a:t>Our preferred approach to valuing the private benefits of developments…</a:t>
            </a:r>
            <a:endParaRPr lang="en-GB" sz="1800" b="0" dirty="0">
              <a:solidFill>
                <a:schemeClr val="tx1"/>
              </a:solidFill>
            </a:endParaRPr>
          </a:p>
        </p:txBody>
      </p:sp>
      <p:sp>
        <p:nvSpPr>
          <p:cNvPr id="3" name="Content Placeholder 2"/>
          <p:cNvSpPr>
            <a:spLocks noGrp="1"/>
          </p:cNvSpPr>
          <p:nvPr>
            <p:ph idx="1"/>
          </p:nvPr>
        </p:nvSpPr>
        <p:spPr>
          <a:xfrm>
            <a:off x="899592" y="1628800"/>
            <a:ext cx="7416824" cy="5112568"/>
          </a:xfrm>
        </p:spPr>
        <p:txBody>
          <a:bodyPr/>
          <a:lstStyle/>
          <a:p>
            <a:pPr marL="285750" indent="-285750">
              <a:buFont typeface="Arial" pitchFamily="34" charset="0"/>
              <a:buChar char="•"/>
            </a:pPr>
            <a:r>
              <a:rPr lang="en-GB" sz="1800" dirty="0" smtClean="0">
                <a:latin typeface="Cambria Math"/>
                <a:ea typeface="Cambria Math"/>
              </a:rPr>
              <a:t>Land values allows you to measure the value to society of a planning decision to grant planning permission for new development;</a:t>
            </a:r>
          </a:p>
          <a:p>
            <a:pPr marL="285750" indent="-285750">
              <a:buFont typeface="Arial" pitchFamily="34" charset="0"/>
              <a:buChar char="•"/>
            </a:pPr>
            <a:endParaRPr lang="en-GB" sz="1800" dirty="0">
              <a:latin typeface="Cambria Math"/>
              <a:ea typeface="Cambria Math"/>
            </a:endParaRPr>
          </a:p>
          <a:p>
            <a:pPr marL="285750" indent="-285750">
              <a:buFont typeface="Arial" pitchFamily="34" charset="0"/>
              <a:buChar char="•"/>
            </a:pPr>
            <a:r>
              <a:rPr lang="en-GB" sz="1800" dirty="0" smtClean="0">
                <a:latin typeface="Cambria Math"/>
                <a:ea typeface="Cambria Math"/>
              </a:rPr>
              <a:t>There are two elements to this:</a:t>
            </a:r>
          </a:p>
          <a:p>
            <a:pPr marL="285750" indent="-285750">
              <a:buFont typeface="Arial" pitchFamily="34" charset="0"/>
              <a:buChar char="•"/>
            </a:pPr>
            <a:endParaRPr lang="en-GB" sz="1800" dirty="0">
              <a:latin typeface="Cambria Math"/>
              <a:ea typeface="Cambria Math"/>
            </a:endParaRPr>
          </a:p>
          <a:p>
            <a:pPr>
              <a:buAutoNum type="arabicParenR"/>
            </a:pPr>
            <a:r>
              <a:rPr lang="en-GB" sz="1800" dirty="0" smtClean="0">
                <a:latin typeface="Cambria Math"/>
                <a:ea typeface="Cambria Math"/>
              </a:rPr>
              <a:t>The </a:t>
            </a:r>
            <a:r>
              <a:rPr lang="en-GB" sz="1800" u="sng" dirty="0">
                <a:latin typeface="Cambria Math"/>
                <a:ea typeface="Cambria Math"/>
              </a:rPr>
              <a:t>P</a:t>
            </a:r>
            <a:r>
              <a:rPr lang="en-GB" sz="1800" u="sng" dirty="0" smtClean="0">
                <a:latin typeface="Cambria Math"/>
                <a:ea typeface="Cambria Math"/>
              </a:rPr>
              <a:t>rivate Benefit </a:t>
            </a:r>
            <a:r>
              <a:rPr lang="en-GB" sz="1800" dirty="0" smtClean="0">
                <a:latin typeface="Cambria Math"/>
                <a:ea typeface="Cambria Math"/>
              </a:rPr>
              <a:t>associated with a change in land use (LVU); and</a:t>
            </a:r>
          </a:p>
          <a:p>
            <a:pPr marL="0" indent="0"/>
            <a:endParaRPr lang="en-GB" sz="1800" dirty="0" smtClean="0">
              <a:latin typeface="Cambria Math"/>
              <a:ea typeface="Cambria Math"/>
            </a:endParaRPr>
          </a:p>
          <a:p>
            <a:pPr marL="0" indent="0"/>
            <a:r>
              <a:rPr lang="en-GB" sz="1800" dirty="0" smtClean="0">
                <a:latin typeface="Cambria Math"/>
                <a:ea typeface="Cambria Math"/>
              </a:rPr>
              <a:t>2) The </a:t>
            </a:r>
            <a:r>
              <a:rPr lang="en-GB" sz="1800" u="sng" dirty="0" smtClean="0">
                <a:latin typeface="Cambria Math"/>
                <a:ea typeface="Cambria Math"/>
              </a:rPr>
              <a:t>Net External Impact</a:t>
            </a:r>
            <a:r>
              <a:rPr lang="en-GB" sz="1800" dirty="0" smtClean="0">
                <a:latin typeface="Cambria Math"/>
                <a:ea typeface="Cambria Math"/>
              </a:rPr>
              <a:t> of the resulting development such as:</a:t>
            </a:r>
          </a:p>
          <a:p>
            <a:pPr marL="0" indent="0"/>
            <a:endParaRPr lang="en-GB" sz="1800" i="1" dirty="0" smtClean="0">
              <a:latin typeface="Cambria Math"/>
              <a:ea typeface="Cambria Math"/>
            </a:endParaRPr>
          </a:p>
          <a:p>
            <a:pPr marL="0" indent="0"/>
            <a:endParaRPr lang="en-GB" sz="1800" i="1" dirty="0">
              <a:latin typeface="Cambria Math"/>
              <a:ea typeface="Cambria Math"/>
            </a:endParaRPr>
          </a:p>
          <a:p>
            <a:pPr marL="0" indent="0"/>
            <a:endParaRPr lang="en-GB" sz="1800" i="1" dirty="0" smtClean="0">
              <a:latin typeface="Cambria Math"/>
              <a:ea typeface="Cambria Math"/>
            </a:endParaRPr>
          </a:p>
          <a:p>
            <a:pPr marL="0" indent="0"/>
            <a:endParaRPr lang="en-GB" sz="1800" i="1" dirty="0">
              <a:latin typeface="Cambria Math"/>
              <a:ea typeface="Cambria Math"/>
            </a:endParaRPr>
          </a:p>
          <a:p>
            <a:pPr marL="0" indent="0"/>
            <a:endParaRPr lang="en-GB" sz="1800" i="1" dirty="0" smtClean="0">
              <a:latin typeface="Cambria Math"/>
              <a:ea typeface="Cambria Math"/>
            </a:endParaRPr>
          </a:p>
          <a:p>
            <a:pPr marL="0" indent="0"/>
            <a:endParaRPr lang="en-GB" sz="1800" i="1" dirty="0">
              <a:latin typeface="Cambria Math"/>
              <a:ea typeface="Cambria Math"/>
            </a:endParaRPr>
          </a:p>
          <a:p>
            <a:pPr marL="0" indent="0"/>
            <a:endParaRPr lang="en-GB" sz="1800" i="1" dirty="0" smtClean="0">
              <a:latin typeface="Cambria Math"/>
              <a:ea typeface="Cambria Math"/>
            </a:endParaRPr>
          </a:p>
        </p:txBody>
      </p:sp>
      <p:graphicFrame>
        <p:nvGraphicFramePr>
          <p:cNvPr id="4" name="Diagram 3"/>
          <p:cNvGraphicFramePr/>
          <p:nvPr>
            <p:extLst>
              <p:ext uri="{D42A27DB-BD31-4B8C-83A1-F6EECF244321}">
                <p14:modId xmlns:p14="http://schemas.microsoft.com/office/powerpoint/2010/main" val="188641357"/>
              </p:ext>
            </p:extLst>
          </p:nvPr>
        </p:nvGraphicFramePr>
        <p:xfrm>
          <a:off x="1115616" y="3789040"/>
          <a:ext cx="4848200" cy="20162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3934039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Residual method of land valuation</a:t>
            </a:r>
            <a:br>
              <a:rPr lang="en-GB" dirty="0" smtClean="0"/>
            </a:br>
            <a:r>
              <a:rPr lang="en-GB" sz="1800" b="0" dirty="0" smtClean="0">
                <a:solidFill>
                  <a:schemeClr val="tx1"/>
                </a:solidFill>
              </a:rPr>
              <a:t>Our preferred approach to valuing the private benefits of developments…</a:t>
            </a:r>
            <a:endParaRPr lang="en-GB" sz="1800" b="0" dirty="0">
              <a:solidFill>
                <a:schemeClr val="tx1"/>
              </a:solidFill>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99592" y="1844824"/>
                <a:ext cx="7416824" cy="4896544"/>
              </a:xfrm>
            </p:spPr>
            <p:txBody>
              <a:bodyPr/>
              <a:lstStyle/>
              <a:p>
                <a:pPr marL="0" indent="0"/>
                <a14:m>
                  <m:oMathPara xmlns:m="http://schemas.openxmlformats.org/officeDocument/2006/math">
                    <m:oMathParaPr>
                      <m:jc m:val="centerGroup"/>
                    </m:oMathParaPr>
                    <m:oMath xmlns:m="http://schemas.openxmlformats.org/officeDocument/2006/math">
                      <m:r>
                        <a:rPr lang="en-GB" sz="1800" b="1" i="1" smtClean="0">
                          <a:solidFill>
                            <a:srgbClr val="0070C0"/>
                          </a:solidFill>
                          <a:latin typeface="Cambria Math"/>
                        </a:rPr>
                        <m:t>𝑳𝒂𝒏𝒅</m:t>
                      </m:r>
                      <m:r>
                        <a:rPr lang="en-GB" sz="1800" b="1" i="1" smtClean="0">
                          <a:solidFill>
                            <a:srgbClr val="0070C0"/>
                          </a:solidFill>
                          <a:latin typeface="Cambria Math"/>
                        </a:rPr>
                        <m:t> </m:t>
                      </m:r>
                      <m:r>
                        <a:rPr lang="en-GB" sz="1800" b="1" i="1" smtClean="0">
                          <a:solidFill>
                            <a:srgbClr val="0070C0"/>
                          </a:solidFill>
                          <a:latin typeface="Cambria Math"/>
                        </a:rPr>
                        <m:t>𝒗𝒂𝒍𝒖𝒆</m:t>
                      </m:r>
                      <m:r>
                        <a:rPr lang="en-GB" sz="1800" b="1" i="1" smtClean="0">
                          <a:solidFill>
                            <a:srgbClr val="0070C0"/>
                          </a:solidFill>
                          <a:latin typeface="Cambria Math"/>
                        </a:rPr>
                        <m:t>=</m:t>
                      </m:r>
                      <m:r>
                        <a:rPr lang="en-GB" sz="1800" b="1" i="1" smtClean="0">
                          <a:solidFill>
                            <a:srgbClr val="0070C0"/>
                          </a:solidFill>
                          <a:latin typeface="Cambria Math"/>
                        </a:rPr>
                        <m:t>𝑮𝑫𝑽</m:t>
                      </m:r>
                      <m:r>
                        <a:rPr lang="en-GB" sz="1800" b="1" i="1" smtClean="0">
                          <a:solidFill>
                            <a:srgbClr val="0070C0"/>
                          </a:solidFill>
                          <a:latin typeface="Cambria Math"/>
                        </a:rPr>
                        <m:t> −</m:t>
                      </m:r>
                      <m:d>
                        <m:dPr>
                          <m:ctrlPr>
                            <a:rPr lang="en-GB" sz="1800" b="1" i="1" smtClean="0">
                              <a:solidFill>
                                <a:srgbClr val="0070C0"/>
                              </a:solidFill>
                              <a:latin typeface="Cambria Math"/>
                            </a:rPr>
                          </m:ctrlPr>
                        </m:dPr>
                        <m:e>
                          <m:r>
                            <a:rPr lang="en-GB" sz="1800" b="1" i="1" smtClean="0">
                              <a:solidFill>
                                <a:srgbClr val="0070C0"/>
                              </a:solidFill>
                              <a:latin typeface="Cambria Math"/>
                            </a:rPr>
                            <m:t>𝑫𝒆𝒗𝒆𝒍𝒐𝒑𝒎𝒆𝒏𝒕</m:t>
                          </m:r>
                          <m:r>
                            <a:rPr lang="en-GB" sz="1800" b="1" i="1" smtClean="0">
                              <a:solidFill>
                                <a:srgbClr val="0070C0"/>
                              </a:solidFill>
                              <a:latin typeface="Cambria Math"/>
                            </a:rPr>
                            <m:t> </m:t>
                          </m:r>
                          <m:r>
                            <a:rPr lang="en-GB" sz="1800" b="1" i="1" smtClean="0">
                              <a:solidFill>
                                <a:srgbClr val="0070C0"/>
                              </a:solidFill>
                              <a:latin typeface="Cambria Math"/>
                            </a:rPr>
                            <m:t>𝑪𝒐𝒔𝒕𝒔</m:t>
                          </m:r>
                          <m:r>
                            <a:rPr lang="en-GB" sz="1800" b="1" i="1" smtClean="0">
                              <a:solidFill>
                                <a:srgbClr val="0070C0"/>
                              </a:solidFill>
                              <a:latin typeface="Cambria Math"/>
                            </a:rPr>
                            <m:t>+</m:t>
                          </m:r>
                          <m:r>
                            <a:rPr lang="en-GB" sz="1800" b="1" i="1" smtClean="0">
                              <a:solidFill>
                                <a:srgbClr val="0070C0"/>
                              </a:solidFill>
                              <a:latin typeface="Cambria Math"/>
                            </a:rPr>
                            <m:t>𝑭𝒆𝒆𝒔</m:t>
                          </m:r>
                          <m:r>
                            <a:rPr lang="en-GB" sz="1800" b="1" i="1" smtClean="0">
                              <a:solidFill>
                                <a:srgbClr val="0070C0"/>
                              </a:solidFill>
                              <a:latin typeface="Cambria Math"/>
                            </a:rPr>
                            <m:t>+ </m:t>
                          </m:r>
                          <m:r>
                            <a:rPr lang="en-GB" sz="1800" b="1" i="1" smtClean="0">
                              <a:solidFill>
                                <a:srgbClr val="0070C0"/>
                              </a:solidFill>
                              <a:latin typeface="Cambria Math"/>
                            </a:rPr>
                            <m:t>𝑷𝒓𝒐𝒇𝒊𝒕</m:t>
                          </m:r>
                        </m:e>
                      </m:d>
                    </m:oMath>
                  </m:oMathPara>
                </a14:m>
                <a:endParaRPr lang="en-GB" sz="1800" b="1" dirty="0" smtClean="0"/>
              </a:p>
              <a:p>
                <a:pPr>
                  <a:buFont typeface="Arial" pitchFamily="34" charset="0"/>
                  <a:buChar char="•"/>
                </a:pPr>
                <a:endParaRPr lang="en-GB" sz="1800" dirty="0" smtClean="0"/>
              </a:p>
              <a:p>
                <a:pPr>
                  <a:buFont typeface="Arial" pitchFamily="34" charset="0"/>
                  <a:buChar char="•"/>
                </a:pPr>
                <a:r>
                  <a:rPr lang="en-GB" sz="1800" dirty="0" smtClean="0"/>
                  <a:t>Where the GDV (Gross Development Value) of a site is equal to the </a:t>
                </a:r>
                <a:r>
                  <a:rPr lang="en-GB" sz="1800" b="1" dirty="0" smtClean="0"/>
                  <a:t>total revenue </a:t>
                </a:r>
                <a:r>
                  <a:rPr lang="en-GB" sz="1800" dirty="0" smtClean="0"/>
                  <a:t>that is obtainable</a:t>
                </a:r>
              </a:p>
              <a:p>
                <a:pPr>
                  <a:buFont typeface="Arial" pitchFamily="34" charset="0"/>
                  <a:buChar char="•"/>
                </a:pPr>
                <a:endParaRPr lang="en-GB" sz="1800" dirty="0"/>
              </a:p>
              <a:p>
                <a:pPr>
                  <a:buFont typeface="Arial" pitchFamily="34" charset="0"/>
                  <a:buChar char="•"/>
                </a:pPr>
                <a:r>
                  <a:rPr lang="en-GB" sz="1800" dirty="0" smtClean="0"/>
                  <a:t>For example, the GDV of a site could be house prices x number of dwellings or </a:t>
                </a:r>
                <a:r>
                  <a:rPr lang="en-GB" sz="1800" dirty="0"/>
                  <a:t>metres of commercial floor space x rateable value per metre</a:t>
                </a:r>
              </a:p>
              <a:p>
                <a:pPr>
                  <a:buFont typeface="Arial" pitchFamily="34" charset="0"/>
                  <a:buChar char="•"/>
                </a:pPr>
                <a:endParaRPr lang="en-GB" sz="1800" dirty="0"/>
              </a:p>
              <a:p>
                <a:pPr>
                  <a:buFont typeface="Arial" pitchFamily="34" charset="0"/>
                  <a:buChar char="•"/>
                </a:pPr>
                <a:r>
                  <a:rPr lang="en-GB" sz="1800" dirty="0" smtClean="0"/>
                  <a:t>Subtracting off </a:t>
                </a:r>
                <a:r>
                  <a:rPr lang="en-GB" sz="1800" b="1" dirty="0" smtClean="0"/>
                  <a:t>all economic costs </a:t>
                </a:r>
                <a:r>
                  <a:rPr lang="en-GB" sz="1800" dirty="0" smtClean="0"/>
                  <a:t>from the GDV gives the price a developer will pay for the land (i.e. your max willingness to pay)</a:t>
                </a:r>
              </a:p>
              <a:p>
                <a:pPr>
                  <a:buFont typeface="Arial" pitchFamily="34" charset="0"/>
                  <a:buChar char="•"/>
                </a:pPr>
                <a:endParaRPr lang="en-GB" sz="1800" dirty="0" smtClean="0"/>
              </a:p>
              <a:p>
                <a:pPr marL="0" indent="0"/>
                <a14:m>
                  <m:oMathPara xmlns:m="http://schemas.openxmlformats.org/officeDocument/2006/math">
                    <m:oMathParaPr>
                      <m:jc m:val="centerGroup"/>
                    </m:oMathParaPr>
                    <m:oMath xmlns:m="http://schemas.openxmlformats.org/officeDocument/2006/math">
                      <m:r>
                        <a:rPr lang="en-GB" sz="1800" i="1" smtClean="0">
                          <a:solidFill>
                            <a:srgbClr val="0070C0"/>
                          </a:solidFill>
                          <a:latin typeface="Cambria Math"/>
                          <a:ea typeface="Cambria Math"/>
                        </a:rPr>
                        <m:t>∆</m:t>
                      </m:r>
                      <m:r>
                        <a:rPr lang="en-GB" sz="1800" b="0" i="1" smtClean="0">
                          <a:solidFill>
                            <a:srgbClr val="0070C0"/>
                          </a:solidFill>
                          <a:latin typeface="Cambria Math"/>
                          <a:ea typeface="Cambria Math"/>
                        </a:rPr>
                        <m:t> </m:t>
                      </m:r>
                      <m:r>
                        <a:rPr lang="en-GB" sz="1800" b="0" i="1" smtClean="0">
                          <a:solidFill>
                            <a:srgbClr val="0070C0"/>
                          </a:solidFill>
                          <a:latin typeface="Cambria Math"/>
                          <a:ea typeface="Cambria Math"/>
                        </a:rPr>
                        <m:t>𝐿𝑎𝑛𝑑</m:t>
                      </m:r>
                      <m:r>
                        <a:rPr lang="en-GB" sz="1800" b="0" i="1" smtClean="0">
                          <a:solidFill>
                            <a:srgbClr val="0070C0"/>
                          </a:solidFill>
                          <a:latin typeface="Cambria Math"/>
                          <a:ea typeface="Cambria Math"/>
                        </a:rPr>
                        <m:t> </m:t>
                      </m:r>
                      <m:r>
                        <a:rPr lang="en-GB" sz="1800" b="0" i="1" smtClean="0">
                          <a:solidFill>
                            <a:srgbClr val="0070C0"/>
                          </a:solidFill>
                          <a:latin typeface="Cambria Math"/>
                          <a:ea typeface="Cambria Math"/>
                        </a:rPr>
                        <m:t>𝑣𝑎𝑙𝑢𝑒</m:t>
                      </m:r>
                      <m:r>
                        <a:rPr lang="en-GB" sz="1800" b="0" i="1" smtClean="0">
                          <a:solidFill>
                            <a:srgbClr val="0070C0"/>
                          </a:solidFill>
                          <a:latin typeface="Cambria Math"/>
                          <a:ea typeface="Cambria Math"/>
                        </a:rPr>
                        <m:t>=</m:t>
                      </m:r>
                      <m:r>
                        <a:rPr lang="en-GB" sz="1800" b="0" i="1" smtClean="0">
                          <a:solidFill>
                            <a:srgbClr val="0070C0"/>
                          </a:solidFill>
                          <a:latin typeface="Cambria Math"/>
                          <a:ea typeface="Cambria Math"/>
                        </a:rPr>
                        <m:t>𝐿𝑎𝑛𝑑</m:t>
                      </m:r>
                      <m:r>
                        <a:rPr lang="en-GB" sz="1800" b="0" i="1" smtClean="0">
                          <a:solidFill>
                            <a:srgbClr val="0070C0"/>
                          </a:solidFill>
                          <a:latin typeface="Cambria Math"/>
                          <a:ea typeface="Cambria Math"/>
                        </a:rPr>
                        <m:t> </m:t>
                      </m:r>
                      <m:r>
                        <a:rPr lang="en-GB" sz="1800" b="0" i="1" smtClean="0">
                          <a:solidFill>
                            <a:srgbClr val="0070C0"/>
                          </a:solidFill>
                          <a:latin typeface="Cambria Math"/>
                          <a:ea typeface="Cambria Math"/>
                        </a:rPr>
                        <m:t>𝑣𝑎𝑙𝑢𝑒</m:t>
                      </m:r>
                      <m:r>
                        <a:rPr lang="en-GB" sz="1800" b="0" i="1" smtClean="0">
                          <a:solidFill>
                            <a:srgbClr val="0070C0"/>
                          </a:solidFill>
                          <a:latin typeface="Cambria Math"/>
                          <a:ea typeface="Cambria Math"/>
                        </a:rPr>
                        <m:t> </m:t>
                      </m:r>
                      <m:r>
                        <a:rPr lang="en-GB" sz="1800" b="0" i="1" smtClean="0">
                          <a:solidFill>
                            <a:srgbClr val="0070C0"/>
                          </a:solidFill>
                          <a:latin typeface="Cambria Math"/>
                          <a:ea typeface="Cambria Math"/>
                        </a:rPr>
                        <m:t>𝑖𝑛</m:t>
                      </m:r>
                      <m:r>
                        <a:rPr lang="en-GB" sz="1800" b="0" i="1" smtClean="0">
                          <a:solidFill>
                            <a:srgbClr val="0070C0"/>
                          </a:solidFill>
                          <a:latin typeface="Cambria Math"/>
                          <a:ea typeface="Cambria Math"/>
                        </a:rPr>
                        <m:t> </m:t>
                      </m:r>
                      <m:r>
                        <a:rPr lang="en-GB" sz="1800" b="0" i="1" smtClean="0">
                          <a:solidFill>
                            <a:srgbClr val="0070C0"/>
                          </a:solidFill>
                          <a:latin typeface="Cambria Math"/>
                          <a:ea typeface="Cambria Math"/>
                        </a:rPr>
                        <m:t>𝑛𝑒𝑤</m:t>
                      </m:r>
                      <m:r>
                        <a:rPr lang="en-GB" sz="1800" b="0" i="1" smtClean="0">
                          <a:solidFill>
                            <a:srgbClr val="0070C0"/>
                          </a:solidFill>
                          <a:latin typeface="Cambria Math"/>
                          <a:ea typeface="Cambria Math"/>
                        </a:rPr>
                        <m:t> </m:t>
                      </m:r>
                      <m:r>
                        <a:rPr lang="en-GB" sz="1800" b="0" i="1" smtClean="0">
                          <a:solidFill>
                            <a:srgbClr val="0070C0"/>
                          </a:solidFill>
                          <a:latin typeface="Cambria Math"/>
                          <a:ea typeface="Cambria Math"/>
                        </a:rPr>
                        <m:t>𝑢𝑠𝑒</m:t>
                      </m:r>
                      <m:r>
                        <a:rPr lang="en-GB" sz="1800" b="0" i="1" smtClean="0">
                          <a:solidFill>
                            <a:srgbClr val="0070C0"/>
                          </a:solidFill>
                          <a:latin typeface="Cambria Math"/>
                          <a:ea typeface="Cambria Math"/>
                        </a:rPr>
                        <m:t>−</m:t>
                      </m:r>
                      <m:r>
                        <a:rPr lang="en-GB" sz="1800" b="0" i="1" smtClean="0">
                          <a:solidFill>
                            <a:srgbClr val="0070C0"/>
                          </a:solidFill>
                          <a:latin typeface="Cambria Math"/>
                          <a:ea typeface="Cambria Math"/>
                        </a:rPr>
                        <m:t>𝐿𝑎𝑛𝑑</m:t>
                      </m:r>
                      <m:r>
                        <a:rPr lang="en-GB" sz="1800" b="0" i="1" smtClean="0">
                          <a:solidFill>
                            <a:srgbClr val="0070C0"/>
                          </a:solidFill>
                          <a:latin typeface="Cambria Math"/>
                          <a:ea typeface="Cambria Math"/>
                        </a:rPr>
                        <m:t> </m:t>
                      </m:r>
                      <m:r>
                        <a:rPr lang="en-GB" sz="1800" b="0" i="1" smtClean="0">
                          <a:solidFill>
                            <a:srgbClr val="0070C0"/>
                          </a:solidFill>
                          <a:latin typeface="Cambria Math"/>
                          <a:ea typeface="Cambria Math"/>
                        </a:rPr>
                        <m:t>𝑣𝑎𝑙𝑢𝑒</m:t>
                      </m:r>
                      <m:r>
                        <a:rPr lang="en-GB" sz="1800" b="0" i="1" smtClean="0">
                          <a:solidFill>
                            <a:srgbClr val="0070C0"/>
                          </a:solidFill>
                          <a:latin typeface="Cambria Math"/>
                          <a:ea typeface="Cambria Math"/>
                        </a:rPr>
                        <m:t> </m:t>
                      </m:r>
                      <m:r>
                        <a:rPr lang="en-GB" sz="1800" b="0" i="1" smtClean="0">
                          <a:solidFill>
                            <a:srgbClr val="0070C0"/>
                          </a:solidFill>
                          <a:latin typeface="Cambria Math"/>
                          <a:ea typeface="Cambria Math"/>
                        </a:rPr>
                        <m:t>𝑖𝑛</m:t>
                      </m:r>
                      <m:r>
                        <a:rPr lang="en-GB" sz="1800" b="0" i="1" smtClean="0">
                          <a:solidFill>
                            <a:srgbClr val="0070C0"/>
                          </a:solidFill>
                          <a:latin typeface="Cambria Math"/>
                          <a:ea typeface="Cambria Math"/>
                        </a:rPr>
                        <m:t> </m:t>
                      </m:r>
                      <m:r>
                        <a:rPr lang="en-GB" sz="1800" b="0" i="1" smtClean="0">
                          <a:solidFill>
                            <a:srgbClr val="0070C0"/>
                          </a:solidFill>
                          <a:latin typeface="Cambria Math"/>
                          <a:ea typeface="Cambria Math"/>
                        </a:rPr>
                        <m:t>𝑝𝑟𝑒𝑣𝑖𝑜𝑢𝑠</m:t>
                      </m:r>
                      <m:r>
                        <a:rPr lang="en-GB" sz="1800" b="0" i="1" smtClean="0">
                          <a:solidFill>
                            <a:srgbClr val="0070C0"/>
                          </a:solidFill>
                          <a:latin typeface="Cambria Math"/>
                          <a:ea typeface="Cambria Math"/>
                        </a:rPr>
                        <m:t> </m:t>
                      </m:r>
                      <m:r>
                        <a:rPr lang="en-GB" sz="1800" b="0" i="1" smtClean="0">
                          <a:solidFill>
                            <a:srgbClr val="0070C0"/>
                          </a:solidFill>
                          <a:latin typeface="Cambria Math"/>
                          <a:ea typeface="Cambria Math"/>
                        </a:rPr>
                        <m:t>𝑢𝑠𝑒</m:t>
                      </m:r>
                    </m:oMath>
                  </m:oMathPara>
                </a14:m>
                <a:endParaRPr lang="en-GB" sz="1800" b="0" i="1" dirty="0" smtClean="0">
                  <a:solidFill>
                    <a:srgbClr val="0070C0"/>
                  </a:solidFill>
                  <a:latin typeface="Cambria Math"/>
                  <a:ea typeface="Cambria Math"/>
                </a:endParaRPr>
              </a:p>
              <a:p>
                <a:pPr>
                  <a:buFont typeface="Arial" pitchFamily="34" charset="0"/>
                  <a:buChar char="•"/>
                </a:pPr>
                <a:endParaRPr lang="en-GB" sz="1800" i="1" dirty="0" smtClean="0">
                  <a:latin typeface="Cambria Math"/>
                  <a:ea typeface="Cambria Math"/>
                </a:endParaRPr>
              </a:p>
              <a:p>
                <a:pPr>
                  <a:buFont typeface="Arial" pitchFamily="34" charset="0"/>
                  <a:buChar char="•"/>
                </a:pPr>
                <a:r>
                  <a:rPr lang="en-GB" sz="1800" dirty="0" smtClean="0"/>
                  <a:t>The change in the land value is the </a:t>
                </a:r>
                <a:r>
                  <a:rPr lang="en-GB" sz="1800" b="1" dirty="0" smtClean="0"/>
                  <a:t>economic efficiency benefit </a:t>
                </a:r>
                <a:r>
                  <a:rPr lang="en-GB" sz="1800" dirty="0" smtClean="0"/>
                  <a:t>of converting the land into a more productive use</a:t>
                </a:r>
                <a:endParaRPr lang="en-GB" sz="1800" i="1" dirty="0" smtClean="0">
                  <a:latin typeface="Cambria Math"/>
                  <a:ea typeface="Cambria Math"/>
                </a:endParaRPr>
              </a:p>
              <a:p>
                <a:pPr marL="0" indent="0"/>
                <a:endParaRPr lang="en-GB" sz="1800" i="1" dirty="0">
                  <a:latin typeface="Cambria Math"/>
                  <a:ea typeface="Cambria Math"/>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99592" y="1844824"/>
                <a:ext cx="7416824" cy="4896544"/>
              </a:xfrm>
              <a:blipFill rotWithShape="1">
                <a:blip r:embed="rId3"/>
                <a:stretch>
                  <a:fillRect l="-1809" t="-249"/>
                </a:stretch>
              </a:blipFill>
            </p:spPr>
            <p:txBody>
              <a:bodyPr/>
              <a:lstStyle/>
              <a:p>
                <a:r>
                  <a:rPr lang="en-GB">
                    <a:noFill/>
                  </a:rPr>
                  <a:t> </a:t>
                </a:r>
              </a:p>
            </p:txBody>
          </p:sp>
        </mc:Fallback>
      </mc:AlternateContent>
    </p:spTree>
    <p:extLst>
      <p:ext uri="{BB962C8B-B14F-4D97-AF65-F5344CB8AC3E}">
        <p14:creationId xmlns:p14="http://schemas.microsoft.com/office/powerpoint/2010/main" val="127329060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Residual method of land valuation continued</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99592" y="1958009"/>
                <a:ext cx="7272808" cy="4896544"/>
              </a:xfrm>
            </p:spPr>
            <p:txBody>
              <a:bodyPr/>
              <a:lstStyle/>
              <a:p>
                <a:pPr marL="0" indent="0"/>
                <a14:m>
                  <m:oMathPara xmlns:m="http://schemas.openxmlformats.org/officeDocument/2006/math">
                    <m:oMathParaPr>
                      <m:jc m:val="centerGroup"/>
                    </m:oMathParaPr>
                    <m:oMath xmlns:m="http://schemas.openxmlformats.org/officeDocument/2006/math">
                      <m:r>
                        <a:rPr lang="en-GB" sz="1800" b="1" i="1" smtClean="0">
                          <a:solidFill>
                            <a:srgbClr val="0070C0"/>
                          </a:solidFill>
                          <a:latin typeface="Cambria Math"/>
                          <a:ea typeface="Cambria Math"/>
                        </a:rPr>
                        <m:t>∆ </m:t>
                      </m:r>
                      <m:r>
                        <a:rPr lang="en-GB" sz="1800" b="1" i="1" smtClean="0">
                          <a:solidFill>
                            <a:srgbClr val="0070C0"/>
                          </a:solidFill>
                          <a:latin typeface="Cambria Math"/>
                          <a:ea typeface="Cambria Math"/>
                        </a:rPr>
                        <m:t>𝑳𝒂𝒏𝒅</m:t>
                      </m:r>
                      <m:r>
                        <a:rPr lang="en-GB" sz="1800" b="1" i="1" smtClean="0">
                          <a:solidFill>
                            <a:srgbClr val="0070C0"/>
                          </a:solidFill>
                          <a:latin typeface="Cambria Math"/>
                          <a:ea typeface="Cambria Math"/>
                        </a:rPr>
                        <m:t> </m:t>
                      </m:r>
                      <m:r>
                        <a:rPr lang="en-GB" sz="1800" b="1" i="1" smtClean="0">
                          <a:solidFill>
                            <a:srgbClr val="0070C0"/>
                          </a:solidFill>
                          <a:latin typeface="Cambria Math"/>
                          <a:ea typeface="Cambria Math"/>
                        </a:rPr>
                        <m:t>𝒗𝒂𝒍𝒖𝒆</m:t>
                      </m:r>
                      <m:r>
                        <a:rPr lang="en-GB" sz="1800" b="1" i="1" smtClean="0">
                          <a:solidFill>
                            <a:srgbClr val="0070C0"/>
                          </a:solidFill>
                          <a:latin typeface="Cambria Math"/>
                          <a:ea typeface="Cambria Math"/>
                        </a:rPr>
                        <m:t>=</m:t>
                      </m:r>
                      <m:r>
                        <a:rPr lang="en-GB" sz="1800" b="1" i="1" smtClean="0">
                          <a:solidFill>
                            <a:srgbClr val="0070C0"/>
                          </a:solidFill>
                          <a:latin typeface="Cambria Math"/>
                          <a:ea typeface="Cambria Math"/>
                        </a:rPr>
                        <m:t>𝑵𝒆𝒕</m:t>
                      </m:r>
                      <m:r>
                        <a:rPr lang="en-GB" sz="1800" b="1" i="1" smtClean="0">
                          <a:solidFill>
                            <a:srgbClr val="0070C0"/>
                          </a:solidFill>
                          <a:latin typeface="Cambria Math"/>
                          <a:ea typeface="Cambria Math"/>
                        </a:rPr>
                        <m:t> </m:t>
                      </m:r>
                      <m:r>
                        <a:rPr lang="en-GB" sz="1800" b="1" i="1" smtClean="0">
                          <a:solidFill>
                            <a:srgbClr val="0070C0"/>
                          </a:solidFill>
                          <a:latin typeface="Cambria Math"/>
                          <a:ea typeface="Cambria Math"/>
                        </a:rPr>
                        <m:t>𝒑𝒓𝒊𝒗𝒂𝒕𝒆</m:t>
                      </m:r>
                      <m:r>
                        <a:rPr lang="en-GB" sz="1800" b="1" i="1" smtClean="0">
                          <a:solidFill>
                            <a:srgbClr val="0070C0"/>
                          </a:solidFill>
                          <a:latin typeface="Cambria Math"/>
                          <a:ea typeface="Cambria Math"/>
                        </a:rPr>
                        <m:t> </m:t>
                      </m:r>
                      <m:r>
                        <a:rPr lang="en-GB" sz="1800" b="1" i="1" smtClean="0">
                          <a:solidFill>
                            <a:srgbClr val="0070C0"/>
                          </a:solidFill>
                          <a:latin typeface="Cambria Math"/>
                          <a:ea typeface="Cambria Math"/>
                        </a:rPr>
                        <m:t>𝒃𝒆𝒏𝒆𝒇𝒊𝒕𝒔</m:t>
                      </m:r>
                      <m:r>
                        <a:rPr lang="en-GB" sz="1800" b="1" i="1" smtClean="0">
                          <a:solidFill>
                            <a:srgbClr val="0070C0"/>
                          </a:solidFill>
                          <a:latin typeface="Cambria Math"/>
                          <a:ea typeface="Cambria Math"/>
                        </a:rPr>
                        <m:t> </m:t>
                      </m:r>
                      <m:r>
                        <a:rPr lang="en-GB" sz="1800" b="1" i="1" smtClean="0">
                          <a:solidFill>
                            <a:srgbClr val="0070C0"/>
                          </a:solidFill>
                          <a:latin typeface="Cambria Math"/>
                          <a:ea typeface="Cambria Math"/>
                        </a:rPr>
                        <m:t>𝒐𝒇</m:t>
                      </m:r>
                      <m:r>
                        <a:rPr lang="en-GB" sz="1800" b="1" i="1" smtClean="0">
                          <a:solidFill>
                            <a:srgbClr val="0070C0"/>
                          </a:solidFill>
                          <a:latin typeface="Cambria Math"/>
                          <a:ea typeface="Cambria Math"/>
                        </a:rPr>
                        <m:t> </m:t>
                      </m:r>
                      <m:r>
                        <a:rPr lang="en-GB" sz="1800" b="1" i="1" smtClean="0">
                          <a:solidFill>
                            <a:srgbClr val="0070C0"/>
                          </a:solidFill>
                          <a:latin typeface="Cambria Math"/>
                          <a:ea typeface="Cambria Math"/>
                        </a:rPr>
                        <m:t>𝒂</m:t>
                      </m:r>
                      <m:r>
                        <a:rPr lang="en-GB" sz="1800" b="1" i="1" smtClean="0">
                          <a:solidFill>
                            <a:srgbClr val="0070C0"/>
                          </a:solidFill>
                          <a:latin typeface="Cambria Math"/>
                          <a:ea typeface="Cambria Math"/>
                        </a:rPr>
                        <m:t> </m:t>
                      </m:r>
                      <m:r>
                        <a:rPr lang="en-GB" sz="1800" b="1" i="1" smtClean="0">
                          <a:solidFill>
                            <a:srgbClr val="0070C0"/>
                          </a:solidFill>
                          <a:latin typeface="Cambria Math"/>
                          <a:ea typeface="Cambria Math"/>
                        </a:rPr>
                        <m:t>𝒅𝒆𝒗𝒆𝒍𝒐𝒑𝒎𝒆𝒏𝒕</m:t>
                      </m:r>
                    </m:oMath>
                  </m:oMathPara>
                </a14:m>
                <a:endParaRPr lang="en-GB" sz="1800" b="1" dirty="0" smtClean="0">
                  <a:solidFill>
                    <a:srgbClr val="0070C0"/>
                  </a:solidFill>
                </a:endParaRPr>
              </a:p>
              <a:p>
                <a:pPr>
                  <a:buFont typeface="Arial" pitchFamily="34" charset="0"/>
                  <a:buChar char="•"/>
                </a:pPr>
                <a:endParaRPr lang="en-GB" sz="1800" dirty="0" smtClean="0"/>
              </a:p>
              <a:p>
                <a:pPr>
                  <a:buFont typeface="Arial" pitchFamily="34" charset="0"/>
                  <a:buChar char="•"/>
                </a:pPr>
                <a:r>
                  <a:rPr lang="en-GB" sz="1800" dirty="0" smtClean="0"/>
                  <a:t>In a well functioning market, the change in land value represents the </a:t>
                </a:r>
                <a:r>
                  <a:rPr lang="en-GB" sz="1800" b="1" dirty="0" smtClean="0"/>
                  <a:t>net private impact </a:t>
                </a:r>
                <a:r>
                  <a:rPr lang="en-GB" sz="1800" dirty="0" smtClean="0"/>
                  <a:t>of a development</a:t>
                </a:r>
              </a:p>
              <a:p>
                <a:pPr>
                  <a:buFont typeface="Arial" pitchFamily="34" charset="0"/>
                  <a:buChar char="•"/>
                </a:pPr>
                <a:endParaRPr lang="en-GB" sz="1800" dirty="0"/>
              </a:p>
              <a:p>
                <a:pPr>
                  <a:buFont typeface="Arial" pitchFamily="34" charset="0"/>
                  <a:buChar char="•"/>
                </a:pPr>
                <a:r>
                  <a:rPr lang="en-GB" sz="1800" dirty="0" smtClean="0"/>
                  <a:t>If there are particular benefits from the location, the land price will be competed up to a price that captures this benefit</a:t>
                </a:r>
                <a:endParaRPr lang="en-GB" sz="1800" dirty="0"/>
              </a:p>
              <a:p>
                <a:pPr>
                  <a:buFont typeface="Arial" pitchFamily="34" charset="0"/>
                  <a:buChar char="•"/>
                </a:pPr>
                <a:endParaRPr lang="en-GB" sz="1800" dirty="0" smtClean="0"/>
              </a:p>
              <a:p>
                <a:pPr>
                  <a:buFont typeface="Arial" pitchFamily="34" charset="0"/>
                  <a:buChar char="•"/>
                </a:pPr>
                <a:r>
                  <a:rPr lang="en-GB" sz="1800" dirty="0" smtClean="0"/>
                  <a:t>To </a:t>
                </a:r>
                <a:r>
                  <a:rPr lang="en-GB" sz="1800" dirty="0"/>
                  <a:t>capture the </a:t>
                </a:r>
                <a:r>
                  <a:rPr lang="en-GB" sz="1800" b="1" dirty="0"/>
                  <a:t>full social impact</a:t>
                </a:r>
                <a:r>
                  <a:rPr lang="en-GB" sz="1800" dirty="0"/>
                  <a:t>, the change in land value should be </a:t>
                </a:r>
                <a:r>
                  <a:rPr lang="en-GB" sz="1800" b="1" dirty="0"/>
                  <a:t>combined</a:t>
                </a:r>
                <a:r>
                  <a:rPr lang="en-GB" sz="1800" dirty="0"/>
                  <a:t> with the </a:t>
                </a:r>
                <a:r>
                  <a:rPr lang="en-GB" sz="1800" b="1" dirty="0"/>
                  <a:t>net external impact</a:t>
                </a:r>
                <a:r>
                  <a:rPr lang="en-GB" sz="1800" dirty="0"/>
                  <a:t>.</a:t>
                </a:r>
              </a:p>
              <a:p>
                <a:pPr>
                  <a:buFont typeface="Arial" pitchFamily="34" charset="0"/>
                  <a:buChar char="•"/>
                </a:pPr>
                <a:endParaRPr lang="en-GB" sz="1800" dirty="0"/>
              </a:p>
              <a:p>
                <a:pPr marL="0" indent="0"/>
                <a14:m>
                  <m:oMathPara xmlns:m="http://schemas.openxmlformats.org/officeDocument/2006/math">
                    <m:oMathParaPr>
                      <m:jc m:val="centerGroup"/>
                    </m:oMathParaPr>
                    <m:oMath xmlns:m="http://schemas.openxmlformats.org/officeDocument/2006/math">
                      <m:r>
                        <a:rPr lang="en-GB" sz="1800" b="1" i="1" smtClean="0">
                          <a:solidFill>
                            <a:srgbClr val="0070C0"/>
                          </a:solidFill>
                          <a:latin typeface="Cambria Math"/>
                          <a:ea typeface="Cambria Math"/>
                        </a:rPr>
                        <m:t>𝑵𝒆𝒕</m:t>
                      </m:r>
                      <m:r>
                        <a:rPr lang="en-GB" sz="1800" b="1" i="1" smtClean="0">
                          <a:solidFill>
                            <a:srgbClr val="0070C0"/>
                          </a:solidFill>
                          <a:latin typeface="Cambria Math"/>
                          <a:ea typeface="Cambria Math"/>
                        </a:rPr>
                        <m:t> </m:t>
                      </m:r>
                      <m:r>
                        <a:rPr lang="en-GB" sz="1800" b="1" i="1" smtClean="0">
                          <a:solidFill>
                            <a:srgbClr val="0070C0"/>
                          </a:solidFill>
                          <a:latin typeface="Cambria Math"/>
                          <a:ea typeface="Cambria Math"/>
                        </a:rPr>
                        <m:t>𝒔𝒐𝒄𝒊𝒂𝒍</m:t>
                      </m:r>
                      <m:r>
                        <a:rPr lang="en-GB" sz="1800" b="1" i="1" smtClean="0">
                          <a:solidFill>
                            <a:srgbClr val="0070C0"/>
                          </a:solidFill>
                          <a:latin typeface="Cambria Math"/>
                          <a:ea typeface="Cambria Math"/>
                        </a:rPr>
                        <m:t> </m:t>
                      </m:r>
                      <m:r>
                        <a:rPr lang="en-GB" sz="1800" b="1" i="1" smtClean="0">
                          <a:solidFill>
                            <a:srgbClr val="0070C0"/>
                          </a:solidFill>
                          <a:latin typeface="Cambria Math"/>
                          <a:ea typeface="Cambria Math"/>
                        </a:rPr>
                        <m:t>𝒊𝒎𝒑𝒂𝒄𝒕</m:t>
                      </m:r>
                      <m:r>
                        <a:rPr lang="en-GB" sz="1800" b="1" i="1" smtClean="0">
                          <a:solidFill>
                            <a:srgbClr val="0070C0"/>
                          </a:solidFill>
                          <a:latin typeface="Cambria Math"/>
                          <a:ea typeface="Cambria Math"/>
                        </a:rPr>
                        <m:t>= ∆ </m:t>
                      </m:r>
                      <m:r>
                        <a:rPr lang="en-GB" sz="1800" b="1" i="1" smtClean="0">
                          <a:solidFill>
                            <a:srgbClr val="0070C0"/>
                          </a:solidFill>
                          <a:latin typeface="Cambria Math"/>
                          <a:ea typeface="Cambria Math"/>
                        </a:rPr>
                        <m:t>𝑳𝒂𝒏𝒅</m:t>
                      </m:r>
                      <m:r>
                        <a:rPr lang="en-GB" sz="1800" b="1" i="1" smtClean="0">
                          <a:solidFill>
                            <a:srgbClr val="0070C0"/>
                          </a:solidFill>
                          <a:latin typeface="Cambria Math"/>
                          <a:ea typeface="Cambria Math"/>
                        </a:rPr>
                        <m:t> </m:t>
                      </m:r>
                      <m:r>
                        <a:rPr lang="en-GB" sz="1800" b="1" i="1" smtClean="0">
                          <a:solidFill>
                            <a:srgbClr val="0070C0"/>
                          </a:solidFill>
                          <a:latin typeface="Cambria Math"/>
                          <a:ea typeface="Cambria Math"/>
                        </a:rPr>
                        <m:t>𝒗𝒂𝒍𝒖𝒆</m:t>
                      </m:r>
                      <m:r>
                        <a:rPr lang="en-GB" sz="1800" b="1" i="1" smtClean="0">
                          <a:solidFill>
                            <a:srgbClr val="0070C0"/>
                          </a:solidFill>
                          <a:latin typeface="Cambria Math"/>
                          <a:ea typeface="Cambria Math"/>
                        </a:rPr>
                        <m:t>+</m:t>
                      </m:r>
                      <m:r>
                        <a:rPr lang="en-GB" sz="1800" b="1" i="1" smtClean="0">
                          <a:solidFill>
                            <a:srgbClr val="0070C0"/>
                          </a:solidFill>
                          <a:latin typeface="Cambria Math"/>
                          <a:ea typeface="Cambria Math"/>
                        </a:rPr>
                        <m:t>𝑵𝒆𝒕</m:t>
                      </m:r>
                      <m:r>
                        <a:rPr lang="en-GB" sz="1800" b="1" i="1" smtClean="0">
                          <a:solidFill>
                            <a:srgbClr val="0070C0"/>
                          </a:solidFill>
                          <a:latin typeface="Cambria Math"/>
                          <a:ea typeface="Cambria Math"/>
                        </a:rPr>
                        <m:t> </m:t>
                      </m:r>
                      <m:r>
                        <a:rPr lang="en-GB" sz="1800" b="1" i="1" smtClean="0">
                          <a:solidFill>
                            <a:srgbClr val="0070C0"/>
                          </a:solidFill>
                          <a:latin typeface="Cambria Math"/>
                          <a:ea typeface="Cambria Math"/>
                        </a:rPr>
                        <m:t>𝒆𝒙𝒕𝒆𝒓𝒏𝒂𝒍</m:t>
                      </m:r>
                      <m:r>
                        <a:rPr lang="en-GB" sz="1800" b="1" i="1" smtClean="0">
                          <a:solidFill>
                            <a:srgbClr val="0070C0"/>
                          </a:solidFill>
                          <a:latin typeface="Cambria Math"/>
                          <a:ea typeface="Cambria Math"/>
                        </a:rPr>
                        <m:t> </m:t>
                      </m:r>
                      <m:r>
                        <a:rPr lang="en-GB" sz="1800" b="1" i="1" smtClean="0">
                          <a:solidFill>
                            <a:srgbClr val="0070C0"/>
                          </a:solidFill>
                          <a:latin typeface="Cambria Math"/>
                          <a:ea typeface="Cambria Math"/>
                        </a:rPr>
                        <m:t>𝒊𝒎𝒑𝒂𝒄𝒕</m:t>
                      </m:r>
                    </m:oMath>
                  </m:oMathPara>
                </a14:m>
                <a:endParaRPr lang="en-GB" sz="1800" b="1" dirty="0" smtClean="0">
                  <a:solidFill>
                    <a:srgbClr val="0070C0"/>
                  </a:solidFill>
                  <a:ea typeface="Cambria Math"/>
                </a:endParaRPr>
              </a:p>
              <a:p>
                <a:pPr marL="0" indent="0"/>
                <a:endParaRPr lang="en-GB" sz="1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99592" y="1958009"/>
                <a:ext cx="7272808" cy="4896544"/>
              </a:xfrm>
              <a:blipFill rotWithShape="1">
                <a:blip r:embed="rId3"/>
                <a:stretch>
                  <a:fillRect l="-1844" t="-125" r="-2682"/>
                </a:stretch>
              </a:blipFill>
            </p:spPr>
            <p:txBody>
              <a:bodyPr/>
              <a:lstStyle/>
              <a:p>
                <a:r>
                  <a:rPr lang="en-GB">
                    <a:noFill/>
                  </a:rPr>
                  <a:t> </a:t>
                </a:r>
              </a:p>
            </p:txBody>
          </p:sp>
        </mc:Fallback>
      </mc:AlternateContent>
    </p:spTree>
    <p:extLst>
      <p:ext uri="{BB962C8B-B14F-4D97-AF65-F5344CB8AC3E}">
        <p14:creationId xmlns:p14="http://schemas.microsoft.com/office/powerpoint/2010/main" val="42454894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residential example</a:t>
            </a:r>
            <a:br>
              <a:rPr lang="en-GB" dirty="0" smtClean="0"/>
            </a:br>
            <a:r>
              <a:rPr lang="en-GB" sz="1800" b="0" dirty="0" smtClean="0">
                <a:solidFill>
                  <a:schemeClr val="bg2"/>
                </a:solidFill>
              </a:rPr>
              <a:t>Land Value Uplift in </a:t>
            </a:r>
            <a:r>
              <a:rPr lang="en-GB" sz="1800" b="0" dirty="0" err="1" smtClean="0">
                <a:solidFill>
                  <a:schemeClr val="bg2"/>
                </a:solidFill>
              </a:rPr>
              <a:t>Ince</a:t>
            </a:r>
            <a:r>
              <a:rPr lang="en-GB" sz="1800" b="0" dirty="0" smtClean="0">
                <a:solidFill>
                  <a:schemeClr val="bg2"/>
                </a:solidFill>
              </a:rPr>
              <a:t> Estate in Wigan</a:t>
            </a:r>
            <a:endParaRPr lang="en-GB" sz="1800" b="0" dirty="0">
              <a:solidFill>
                <a:schemeClr val="bg2"/>
              </a:solidFill>
            </a:endParaRPr>
          </a:p>
        </p:txBody>
      </p:sp>
      <p:sp>
        <p:nvSpPr>
          <p:cNvPr id="3" name="Content Placeholder 2"/>
          <p:cNvSpPr>
            <a:spLocks noGrp="1"/>
          </p:cNvSpPr>
          <p:nvPr>
            <p:ph idx="1"/>
          </p:nvPr>
        </p:nvSpPr>
        <p:spPr>
          <a:xfrm>
            <a:off x="251521" y="1628800"/>
            <a:ext cx="5760640" cy="4608512"/>
          </a:xfrm>
        </p:spPr>
        <p:txBody>
          <a:bodyPr/>
          <a:lstStyle/>
          <a:p>
            <a:pPr>
              <a:buFont typeface="Arial" pitchFamily="34" charset="0"/>
              <a:buChar char="•"/>
            </a:pPr>
            <a:r>
              <a:rPr lang="en-GB" sz="1800" dirty="0" err="1" smtClean="0"/>
              <a:t>Ince</a:t>
            </a:r>
            <a:r>
              <a:rPr lang="en-GB" sz="1800" dirty="0" smtClean="0"/>
              <a:t> Estate in Wigan was a textile factory. The land was decontaminated and redeveloped as flats in 2010.</a:t>
            </a:r>
          </a:p>
          <a:p>
            <a:pPr>
              <a:buFont typeface="Arial" pitchFamily="34" charset="0"/>
              <a:buChar char="•"/>
            </a:pPr>
            <a:endParaRPr lang="en-GB" sz="1800" dirty="0" smtClean="0"/>
          </a:p>
          <a:p>
            <a:pPr>
              <a:buFont typeface="Arial" pitchFamily="34" charset="0"/>
              <a:buChar char="•"/>
            </a:pPr>
            <a:r>
              <a:rPr lang="en-GB" sz="1800" dirty="0" smtClean="0"/>
              <a:t>The decontamination cost  of £7,500,000 was paid by the Local Authority  and enabled the development of 300 dwellings. </a:t>
            </a:r>
          </a:p>
          <a:p>
            <a:pPr marL="285750" indent="-285750">
              <a:buFont typeface="Arial" pitchFamily="34" charset="0"/>
              <a:buChar char="•"/>
            </a:pPr>
            <a:endParaRPr lang="en-GB" sz="1800" dirty="0" smtClean="0"/>
          </a:p>
          <a:p>
            <a:pPr marL="285750" indent="-285750">
              <a:buFont typeface="Arial" pitchFamily="34" charset="0"/>
              <a:buChar char="•"/>
            </a:pPr>
            <a:r>
              <a:rPr lang="en-GB" sz="1800" dirty="0" smtClean="0"/>
              <a:t>The average flat price in Wigan in 2011 was £75,000. </a:t>
            </a:r>
          </a:p>
          <a:p>
            <a:pPr marL="285750" indent="-285750">
              <a:buFont typeface="Arial" pitchFamily="34" charset="0"/>
              <a:buChar char="•"/>
            </a:pPr>
            <a:endParaRPr lang="en-GB" sz="1800" dirty="0"/>
          </a:p>
          <a:p>
            <a:pPr marL="285750" indent="-285750">
              <a:buFont typeface="Arial" pitchFamily="34" charset="0"/>
              <a:buChar char="•"/>
            </a:pPr>
            <a:r>
              <a:rPr lang="en-GB" sz="1800" dirty="0" smtClean="0"/>
              <a:t>The gross development value is 300*£75,000=£22.5m</a:t>
            </a:r>
          </a:p>
          <a:p>
            <a:pPr marL="285750" indent="-285750">
              <a:buFont typeface="Arial" pitchFamily="34" charset="0"/>
              <a:buChar char="•"/>
            </a:pPr>
            <a:endParaRPr lang="en-GB" sz="1800" dirty="0"/>
          </a:p>
          <a:p>
            <a:pPr marL="285750" indent="-285750">
              <a:buFont typeface="Arial" pitchFamily="34" charset="0"/>
              <a:buChar char="•"/>
            </a:pPr>
            <a:r>
              <a:rPr lang="en-GB" sz="1800" dirty="0" smtClean="0"/>
              <a:t>We assume the total private costs (development costs, fees to contractors and developer profits) are £5m</a:t>
            </a:r>
          </a:p>
          <a:p>
            <a:pPr marL="285750" indent="-285750">
              <a:buFont typeface="Arial" pitchFamily="34" charset="0"/>
              <a:buChar char="•"/>
            </a:pPr>
            <a:endParaRPr lang="en-GB" sz="1800" dirty="0"/>
          </a:p>
          <a:p>
            <a:pPr marL="285750" indent="-285750">
              <a:buFont typeface="Arial" pitchFamily="34" charset="0"/>
              <a:buChar char="•"/>
            </a:pPr>
            <a:r>
              <a:rPr lang="en-GB" sz="1800" dirty="0" smtClean="0"/>
              <a:t>The land value in the new use is therefore £22.5m-£5m=£17.5m</a:t>
            </a:r>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6132349" y="1367205"/>
            <a:ext cx="3011651"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6132349" y="3861048"/>
            <a:ext cx="2971800" cy="2308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739190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residential example continued…</a:t>
            </a:r>
            <a:br>
              <a:rPr lang="en-GB" dirty="0" smtClean="0"/>
            </a:br>
            <a:r>
              <a:rPr lang="en-GB" sz="1800" b="0" dirty="0" smtClean="0">
                <a:solidFill>
                  <a:schemeClr val="bg2"/>
                </a:solidFill>
              </a:rPr>
              <a:t>Land Value Uplift in </a:t>
            </a:r>
            <a:r>
              <a:rPr lang="en-GB" sz="1800" b="0" dirty="0" err="1" smtClean="0">
                <a:solidFill>
                  <a:schemeClr val="bg2"/>
                </a:solidFill>
              </a:rPr>
              <a:t>Ince</a:t>
            </a:r>
            <a:r>
              <a:rPr lang="en-GB" sz="1800" b="0" dirty="0" smtClean="0">
                <a:solidFill>
                  <a:schemeClr val="bg2"/>
                </a:solidFill>
              </a:rPr>
              <a:t> Estate in Wigan</a:t>
            </a:r>
            <a:endParaRPr lang="en-GB" sz="1800" b="0" dirty="0">
              <a:solidFill>
                <a:schemeClr val="bg2"/>
              </a:solidFill>
            </a:endParaRPr>
          </a:p>
        </p:txBody>
      </p:sp>
      <p:sp>
        <p:nvSpPr>
          <p:cNvPr id="3" name="Content Placeholder 2"/>
          <p:cNvSpPr>
            <a:spLocks noGrp="1"/>
          </p:cNvSpPr>
          <p:nvPr>
            <p:ph idx="1"/>
          </p:nvPr>
        </p:nvSpPr>
        <p:spPr>
          <a:xfrm>
            <a:off x="251521" y="1628800"/>
            <a:ext cx="5760640" cy="4608512"/>
          </a:xfrm>
        </p:spPr>
        <p:txBody>
          <a:bodyPr/>
          <a:lstStyle/>
          <a:p>
            <a:pPr>
              <a:buFont typeface="Arial" pitchFamily="34" charset="0"/>
              <a:buChar char="•"/>
            </a:pPr>
            <a:r>
              <a:rPr lang="en-GB" sz="1800" dirty="0" smtClean="0"/>
              <a:t>The </a:t>
            </a:r>
            <a:r>
              <a:rPr lang="en-GB" sz="1800" dirty="0" err="1" smtClean="0"/>
              <a:t>Ince</a:t>
            </a:r>
            <a:r>
              <a:rPr lang="en-GB" sz="1800" dirty="0"/>
              <a:t> </a:t>
            </a:r>
            <a:r>
              <a:rPr lang="en-GB" sz="1800" dirty="0" smtClean="0"/>
              <a:t>Estate is 10 hectares of Land. </a:t>
            </a:r>
          </a:p>
          <a:p>
            <a:pPr marL="0" indent="0"/>
            <a:endParaRPr lang="en-GB" sz="1800" dirty="0" smtClean="0"/>
          </a:p>
          <a:p>
            <a:pPr>
              <a:buFont typeface="Arial" pitchFamily="34" charset="0"/>
              <a:buChar char="•"/>
            </a:pPr>
            <a:r>
              <a:rPr lang="en-GB" sz="1800" dirty="0" smtClean="0"/>
              <a:t>VOA estimates for the value of land in industrial use in the North West is £400,000 per hectare</a:t>
            </a:r>
          </a:p>
          <a:p>
            <a:pPr>
              <a:buFont typeface="Arial" pitchFamily="34" charset="0"/>
              <a:buChar char="•"/>
            </a:pPr>
            <a:endParaRPr lang="en-GB" sz="1800" dirty="0"/>
          </a:p>
          <a:p>
            <a:pPr marL="285750" indent="-285750">
              <a:buFont typeface="Arial" pitchFamily="34" charset="0"/>
              <a:buChar char="•"/>
            </a:pPr>
            <a:r>
              <a:rPr lang="en-GB" sz="1800" dirty="0" smtClean="0"/>
              <a:t>The total land value in its previous use is therefore </a:t>
            </a:r>
          </a:p>
          <a:p>
            <a:pPr marL="0" indent="0"/>
            <a:r>
              <a:rPr lang="en-GB" sz="1800" dirty="0" smtClean="0"/>
              <a:t>                        £400,000*10=£4m </a:t>
            </a:r>
          </a:p>
          <a:p>
            <a:pPr>
              <a:buFont typeface="Arial" pitchFamily="34" charset="0"/>
              <a:buChar char="•"/>
            </a:pPr>
            <a:endParaRPr lang="en-GB" sz="1800" dirty="0"/>
          </a:p>
          <a:p>
            <a:pPr>
              <a:buFont typeface="Arial" pitchFamily="34" charset="0"/>
              <a:buChar char="•"/>
            </a:pPr>
            <a:r>
              <a:rPr lang="en-GB" sz="1800" dirty="0" smtClean="0"/>
              <a:t>Land Value Uplift therefore equals</a:t>
            </a:r>
          </a:p>
          <a:p>
            <a:pPr marL="0" indent="0"/>
            <a:r>
              <a:rPr lang="en-GB" sz="1800" dirty="0"/>
              <a:t> </a:t>
            </a:r>
            <a:r>
              <a:rPr lang="en-GB" sz="1800" dirty="0" smtClean="0"/>
              <a:t>                       £17.5m-£4=£13.5m</a:t>
            </a:r>
          </a:p>
          <a:p>
            <a:pPr>
              <a:buFont typeface="Arial" pitchFamily="34" charset="0"/>
              <a:buChar char="•"/>
            </a:pPr>
            <a:endParaRPr lang="en-GB" sz="1800" dirty="0" smtClean="0"/>
          </a:p>
          <a:p>
            <a:pPr>
              <a:buFont typeface="Arial" pitchFamily="34" charset="0"/>
              <a:buChar char="•"/>
            </a:pPr>
            <a:r>
              <a:rPr lang="en-GB" sz="1800" dirty="0" smtClean="0"/>
              <a:t>The Benefit Cost Ratio is calculated by dividing the net private benefits by the public sector costs:</a:t>
            </a:r>
          </a:p>
          <a:p>
            <a:pPr marL="0" indent="0"/>
            <a:r>
              <a:rPr lang="en-GB" sz="1800" dirty="0"/>
              <a:t> </a:t>
            </a:r>
            <a:r>
              <a:rPr lang="en-GB" sz="1800" dirty="0" smtClean="0"/>
              <a:t>                       £13.5m/£7.5M=</a:t>
            </a:r>
            <a:r>
              <a:rPr lang="en-GB" sz="1800" b="1" dirty="0" smtClean="0">
                <a:solidFill>
                  <a:srgbClr val="FFC000"/>
                </a:solidFill>
              </a:rPr>
              <a:t>1.8</a:t>
            </a:r>
            <a:endParaRPr lang="en-GB" sz="1800" b="1" dirty="0">
              <a:solidFill>
                <a:srgbClr val="FFC000"/>
              </a:solidFill>
            </a:endParaRPr>
          </a:p>
          <a:p>
            <a:pPr>
              <a:buFont typeface="Arial" pitchFamily="34" charset="0"/>
              <a:buChar char="•"/>
            </a:pPr>
            <a:endParaRPr lang="en-GB" sz="1800" dirty="0" smtClean="0"/>
          </a:p>
          <a:p>
            <a:pPr>
              <a:buFont typeface="Arial" pitchFamily="34" charset="0"/>
              <a:buChar char="•"/>
            </a:pPr>
            <a:r>
              <a:rPr lang="en-GB" sz="1800" dirty="0" smtClean="0"/>
              <a:t>This suggests that the project is Acceptable Value for Money, but this does not include external impacts</a:t>
            </a:r>
            <a:endParaRPr lang="en-GB" sz="1800" b="1" dirty="0">
              <a:solidFill>
                <a:srgbClr val="FFC000"/>
              </a:solidFill>
            </a:endParaRPr>
          </a:p>
          <a:p>
            <a:pPr>
              <a:buFont typeface="Arial" pitchFamily="34" charset="0"/>
              <a:buChar char="•"/>
            </a:pPr>
            <a:endParaRPr lang="en-GB" dirty="0" smtClean="0"/>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6132349" y="1367205"/>
            <a:ext cx="3011651"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6132349" y="3861048"/>
            <a:ext cx="2971800" cy="2308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2094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Land Value Estimates</a:t>
            </a:r>
            <a:endParaRPr lang="en-GB" dirty="0"/>
          </a:p>
        </p:txBody>
      </p:sp>
      <p:sp>
        <p:nvSpPr>
          <p:cNvPr id="3" name="Content Placeholder 2"/>
          <p:cNvSpPr>
            <a:spLocks noGrp="1"/>
          </p:cNvSpPr>
          <p:nvPr>
            <p:ph idx="1"/>
          </p:nvPr>
        </p:nvSpPr>
        <p:spPr>
          <a:xfrm>
            <a:off x="899592" y="1340768"/>
            <a:ext cx="7497763" cy="4114800"/>
          </a:xfrm>
        </p:spPr>
        <p:txBody>
          <a:bodyPr/>
          <a:lstStyle/>
          <a:p>
            <a:pPr>
              <a:buFont typeface="Arial" panose="020B0604020202020204" pitchFamily="34" charset="0"/>
              <a:buChar char="•"/>
            </a:pPr>
            <a:r>
              <a:rPr lang="en-GB" sz="1800" dirty="0" smtClean="0"/>
              <a:t>We recommend that practitioners use local land values if available.</a:t>
            </a:r>
          </a:p>
          <a:p>
            <a:pPr marL="0" indent="0"/>
            <a:endParaRPr lang="en-GB" sz="1800" dirty="0" smtClean="0"/>
          </a:p>
          <a:p>
            <a:pPr>
              <a:buFont typeface="Arial" panose="020B0604020202020204" pitchFamily="34" charset="0"/>
              <a:buChar char="•"/>
            </a:pPr>
            <a:r>
              <a:rPr lang="en-GB" sz="1800" dirty="0" smtClean="0"/>
              <a:t>If local land values are not available, DCLG provide estimates for residential land values and non-residential land value uplifts. </a:t>
            </a:r>
          </a:p>
          <a:p>
            <a:pPr>
              <a:buFont typeface="Arial" panose="020B0604020202020204" pitchFamily="34" charset="0"/>
              <a:buChar char="•"/>
            </a:pPr>
            <a:endParaRPr lang="en-GB" sz="1800" dirty="0" smtClean="0"/>
          </a:p>
          <a:p>
            <a:pPr>
              <a:buFont typeface="Arial" panose="020B0604020202020204" pitchFamily="34" charset="0"/>
              <a:buChar char="•"/>
            </a:pPr>
            <a:r>
              <a:rPr lang="en-GB" sz="1800" dirty="0" smtClean="0"/>
              <a:t>These can be found in the Data Workbook published alongside the DCLG Appraisal Guide</a:t>
            </a:r>
          </a:p>
          <a:p>
            <a:pPr>
              <a:buFont typeface="Arial" panose="020B0604020202020204" pitchFamily="34" charset="0"/>
              <a:buChar char="•"/>
            </a:pPr>
            <a:endParaRPr lang="en-GB" dirty="0" smtClean="0"/>
          </a:p>
          <a:p>
            <a:pPr>
              <a:buFont typeface="Arial" panose="020B0604020202020204" pitchFamily="34" charset="0"/>
              <a:buChar char="•"/>
            </a:pPr>
            <a:endParaRPr lang="en-GB" b="1" dirty="0"/>
          </a:p>
        </p:txBody>
      </p:sp>
      <p:graphicFrame>
        <p:nvGraphicFramePr>
          <p:cNvPr id="5" name="Table 4"/>
          <p:cNvGraphicFramePr>
            <a:graphicFrameLocks noGrp="1"/>
          </p:cNvGraphicFramePr>
          <p:nvPr>
            <p:extLst>
              <p:ext uri="{D42A27DB-BD31-4B8C-83A1-F6EECF244321}">
                <p14:modId xmlns:p14="http://schemas.microsoft.com/office/powerpoint/2010/main" val="831519536"/>
              </p:ext>
            </p:extLst>
          </p:nvPr>
        </p:nvGraphicFramePr>
        <p:xfrm>
          <a:off x="971600" y="3501008"/>
          <a:ext cx="7497763" cy="2068958"/>
        </p:xfrm>
        <a:graphic>
          <a:graphicData uri="http://schemas.openxmlformats.org/drawingml/2006/table">
            <a:tbl>
              <a:tblPr/>
              <a:tblGrid>
                <a:gridCol w="2452099"/>
                <a:gridCol w="1261416"/>
                <a:gridCol w="1261416"/>
                <a:gridCol w="1261416"/>
                <a:gridCol w="1261416"/>
              </a:tblGrid>
              <a:tr h="477452">
                <a:tc>
                  <a:txBody>
                    <a:bodyPr/>
                    <a:lstStyle/>
                    <a:p>
                      <a:pPr algn="ctr" fontAlgn="ctr"/>
                      <a:r>
                        <a:rPr lang="en-GB" sz="900" b="1" i="0" u="none" strike="noStrike" dirty="0">
                          <a:solidFill>
                            <a:srgbClr val="000000"/>
                          </a:solidFill>
                          <a:effectLst/>
                          <a:latin typeface="Arial"/>
                        </a:rPr>
                        <a:t>Region</a:t>
                      </a:r>
                    </a:p>
                  </a:txBody>
                  <a:tcPr marL="0" marR="0" marT="0" marB="0" anchor="ctr">
                    <a:lnL w="12700" cap="flat" cmpd="sng" algn="ctr">
                      <a:solidFill>
                        <a:srgbClr val="99336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GB" sz="900" b="1" i="0" u="none" strike="noStrike">
                          <a:solidFill>
                            <a:srgbClr val="000000"/>
                          </a:solidFill>
                          <a:effectLst/>
                          <a:latin typeface="Arial"/>
                        </a:rPr>
                        <a:t>Business Park 'Greenfield uplift' per m</a:t>
                      </a:r>
                      <a:r>
                        <a:rPr lang="en-GB" sz="900" b="1" i="0" u="none" strike="noStrike" baseline="30000">
                          <a:solidFill>
                            <a:srgbClr val="000000"/>
                          </a:solidFill>
                          <a:effectLst/>
                          <a:latin typeface="Arial"/>
                        </a:rPr>
                        <a:t>2</a:t>
                      </a:r>
                      <a:endParaRPr lang="en-GB" sz="900" b="1" i="0" u="none" strike="noStrike">
                        <a:solidFill>
                          <a:srgbClr val="000000"/>
                        </a:solidFill>
                        <a:effectLst/>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en-GB" sz="900" b="1" i="0" u="none" strike="noStrike">
                          <a:solidFill>
                            <a:srgbClr val="000000"/>
                          </a:solidFill>
                          <a:effectLst/>
                          <a:latin typeface="Arial"/>
                        </a:rPr>
                        <a:t>Business Park 'Brownfield uplift' per m</a:t>
                      </a:r>
                      <a:r>
                        <a:rPr lang="en-GB" sz="900" b="1" i="0" u="none" strike="noStrike" baseline="30000">
                          <a:solidFill>
                            <a:srgbClr val="000000"/>
                          </a:solidFill>
                          <a:effectLst/>
                          <a:latin typeface="Arial"/>
                        </a:rPr>
                        <a:t>2</a:t>
                      </a:r>
                      <a:endParaRPr lang="en-GB" sz="900" b="1" i="0" u="none" strike="noStrike">
                        <a:solidFill>
                          <a:srgbClr val="000000"/>
                        </a:solidFill>
                        <a:effectLst/>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en-GB" sz="900" b="1" i="0" u="none" strike="noStrike" dirty="0">
                          <a:solidFill>
                            <a:srgbClr val="000000"/>
                          </a:solidFill>
                          <a:effectLst/>
                          <a:latin typeface="Arial"/>
                        </a:rPr>
                        <a:t>City Centre 'Greenfield uplift' per m</a:t>
                      </a:r>
                      <a:r>
                        <a:rPr lang="en-GB" sz="900" b="1" i="0" u="none" strike="noStrike" baseline="30000" dirty="0">
                          <a:solidFill>
                            <a:srgbClr val="000000"/>
                          </a:solidFill>
                          <a:effectLst/>
                          <a:latin typeface="Arial"/>
                        </a:rPr>
                        <a:t>2</a:t>
                      </a:r>
                      <a:endParaRPr lang="en-GB" sz="900" b="1" i="0" u="none" strike="noStrike" dirty="0">
                        <a:solidFill>
                          <a:srgbClr val="000000"/>
                        </a:solidFill>
                        <a:effectLst/>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en-GB" sz="900" b="1" i="0" u="none" strike="noStrike" dirty="0">
                          <a:solidFill>
                            <a:srgbClr val="000000"/>
                          </a:solidFill>
                          <a:effectLst/>
                          <a:latin typeface="Arial"/>
                        </a:rPr>
                        <a:t>City Centre 'Brownfield uplift' per m</a:t>
                      </a:r>
                      <a:r>
                        <a:rPr lang="en-GB" sz="900" b="1" i="0" u="none" strike="noStrike" baseline="30000" dirty="0">
                          <a:solidFill>
                            <a:srgbClr val="000000"/>
                          </a:solidFill>
                          <a:effectLst/>
                          <a:latin typeface="Arial"/>
                        </a:rPr>
                        <a:t>2</a:t>
                      </a:r>
                      <a:endParaRPr lang="en-GB" sz="900" b="1" i="0" u="none" strike="noStrike" dirty="0">
                        <a:solidFill>
                          <a:srgbClr val="000000"/>
                        </a:solidFill>
                        <a:effectLst/>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r>
              <a:tr h="176834">
                <a:tc>
                  <a:txBody>
                    <a:bodyPr/>
                    <a:lstStyle/>
                    <a:p>
                      <a:pPr algn="ctr" fontAlgn="ctr"/>
                      <a:r>
                        <a:rPr lang="en-GB" sz="900" b="0" i="0" u="none" strike="noStrike">
                          <a:solidFill>
                            <a:srgbClr val="000000"/>
                          </a:solidFill>
                          <a:effectLst/>
                          <a:latin typeface="Arial"/>
                        </a:rPr>
                        <a:t>East</a:t>
                      </a:r>
                    </a:p>
                  </a:txBody>
                  <a:tcPr marL="0" marR="0" marT="0" marB="0" anchor="ctr">
                    <a:lnL w="12700" cap="flat" cmpd="sng" algn="ctr">
                      <a:solidFill>
                        <a:srgbClr val="993366"/>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n-GB" sz="9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ctr" fontAlgn="ctr"/>
                      <a:r>
                        <a:rPr lang="en-GB" sz="9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ctr" fontAlgn="ctr"/>
                      <a:r>
                        <a:rPr lang="en-GB" sz="9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ctr" fontAlgn="ctr"/>
                      <a:r>
                        <a:rPr lang="en-GB" sz="9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993366"/>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FFFFFF"/>
                    </a:solidFill>
                  </a:tcPr>
                </a:tc>
              </a:tr>
              <a:tr h="176834">
                <a:tc>
                  <a:txBody>
                    <a:bodyPr/>
                    <a:lstStyle/>
                    <a:p>
                      <a:pPr algn="ctr" fontAlgn="ctr"/>
                      <a:r>
                        <a:rPr lang="en-GB" sz="900" b="0" i="0" u="none" strike="noStrike" dirty="0">
                          <a:solidFill>
                            <a:srgbClr val="000000"/>
                          </a:solidFill>
                          <a:effectLst/>
                          <a:latin typeface="Arial"/>
                        </a:rPr>
                        <a:t>Cambridge</a:t>
                      </a:r>
                    </a:p>
                  </a:txBody>
                  <a:tcPr marL="0" marR="0" marT="0" marB="0" anchor="ctr">
                    <a:lnL w="12700" cap="flat" cmpd="sng" algn="ctr">
                      <a:solidFill>
                        <a:srgbClr val="993366"/>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£278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£229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£2,538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£2,489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993366"/>
                      </a:solidFill>
                      <a:prstDash val="solid"/>
                      <a:round/>
                      <a:headEnd type="none" w="med" len="med"/>
                      <a:tailEnd type="none" w="med" len="med"/>
                    </a:lnR>
                    <a:lnT>
                      <a:noFill/>
                    </a:lnT>
                    <a:lnB>
                      <a:noFill/>
                    </a:lnB>
                    <a:solidFill>
                      <a:srgbClr val="FFFFFF"/>
                    </a:solidFill>
                  </a:tcPr>
                </a:tc>
              </a:tr>
              <a:tr h="176834">
                <a:tc>
                  <a:txBody>
                    <a:bodyPr/>
                    <a:lstStyle/>
                    <a:p>
                      <a:pPr algn="ctr" fontAlgn="ctr"/>
                      <a:r>
                        <a:rPr lang="en-GB" sz="900" b="0" i="0" u="none" strike="noStrike" dirty="0">
                          <a:solidFill>
                            <a:srgbClr val="000000"/>
                          </a:solidFill>
                          <a:effectLst/>
                          <a:latin typeface="Arial"/>
                        </a:rPr>
                        <a:t>Peterborough</a:t>
                      </a:r>
                    </a:p>
                  </a:txBody>
                  <a:tcPr marL="0" marR="0" marT="0" marB="0" anchor="ctr">
                    <a:lnL w="12700" cap="flat" cmpd="sng" algn="ctr">
                      <a:solidFill>
                        <a:srgbClr val="993366"/>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£38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£263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£214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993366"/>
                      </a:solidFill>
                      <a:prstDash val="solid"/>
                      <a:round/>
                      <a:headEnd type="none" w="med" len="med"/>
                      <a:tailEnd type="none" w="med" len="med"/>
                    </a:lnR>
                    <a:lnT>
                      <a:noFill/>
                    </a:lnT>
                    <a:lnB>
                      <a:noFill/>
                    </a:lnB>
                    <a:solidFill>
                      <a:srgbClr val="FFFFFF"/>
                    </a:solidFill>
                  </a:tcPr>
                </a:tc>
              </a:tr>
              <a:tr h="176834">
                <a:tc>
                  <a:txBody>
                    <a:bodyPr/>
                    <a:lstStyle/>
                    <a:p>
                      <a:pPr algn="ctr" fontAlgn="ctr"/>
                      <a:r>
                        <a:rPr lang="en-GB" sz="900" b="0" i="0" u="none" strike="noStrike" dirty="0">
                          <a:solidFill>
                            <a:srgbClr val="000000"/>
                          </a:solidFill>
                          <a:effectLst/>
                          <a:latin typeface="Arial"/>
                        </a:rPr>
                        <a:t>East Midlands</a:t>
                      </a:r>
                    </a:p>
                  </a:txBody>
                  <a:tcPr marL="0" marR="0" marT="0" marB="0" anchor="ctr">
                    <a:lnL w="12700" cap="flat" cmpd="sng" algn="ctr">
                      <a:solidFill>
                        <a:srgbClr val="993366"/>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993366"/>
                      </a:solidFill>
                      <a:prstDash val="solid"/>
                      <a:round/>
                      <a:headEnd type="none" w="med" len="med"/>
                      <a:tailEnd type="none" w="med" len="med"/>
                    </a:lnR>
                    <a:lnT>
                      <a:noFill/>
                    </a:lnT>
                    <a:lnB>
                      <a:noFill/>
                    </a:lnB>
                    <a:solidFill>
                      <a:srgbClr val="FFFFFF"/>
                    </a:solidFill>
                  </a:tcPr>
                </a:tc>
              </a:tr>
              <a:tr h="176834">
                <a:tc>
                  <a:txBody>
                    <a:bodyPr/>
                    <a:lstStyle/>
                    <a:p>
                      <a:pPr algn="ctr" fontAlgn="ctr"/>
                      <a:r>
                        <a:rPr lang="en-GB" sz="900" b="0" i="0" u="none" strike="noStrike" dirty="0">
                          <a:solidFill>
                            <a:srgbClr val="000000"/>
                          </a:solidFill>
                          <a:effectLst/>
                          <a:latin typeface="Arial"/>
                        </a:rPr>
                        <a:t>Nottingham</a:t>
                      </a:r>
                    </a:p>
                  </a:txBody>
                  <a:tcPr marL="0" marR="0" marT="0" marB="0" anchor="ctr">
                    <a:lnL w="12700" cap="flat" cmpd="sng" algn="ctr">
                      <a:solidFill>
                        <a:srgbClr val="993366"/>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£43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£12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£238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£207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993366"/>
                      </a:solidFill>
                      <a:prstDash val="solid"/>
                      <a:round/>
                      <a:headEnd type="none" w="med" len="med"/>
                      <a:tailEnd type="none" w="med" len="med"/>
                    </a:lnR>
                    <a:lnT>
                      <a:noFill/>
                    </a:lnT>
                    <a:lnB>
                      <a:noFill/>
                    </a:lnB>
                    <a:solidFill>
                      <a:srgbClr val="FFFFFF"/>
                    </a:solidFill>
                  </a:tcPr>
                </a:tc>
              </a:tr>
              <a:tr h="176834">
                <a:tc>
                  <a:txBody>
                    <a:bodyPr/>
                    <a:lstStyle/>
                    <a:p>
                      <a:pPr algn="ctr" fontAlgn="ctr"/>
                      <a:r>
                        <a:rPr lang="en-GB" sz="900" b="0" i="0" u="none" strike="noStrike" dirty="0">
                          <a:solidFill>
                            <a:srgbClr val="000000"/>
                          </a:solidFill>
                          <a:effectLst/>
                          <a:latin typeface="Arial"/>
                        </a:rPr>
                        <a:t>Leicester</a:t>
                      </a:r>
                    </a:p>
                  </a:txBody>
                  <a:tcPr marL="0" marR="0" marT="0" marB="0" anchor="ctr">
                    <a:lnL w="12700" cap="flat" cmpd="sng" algn="ctr">
                      <a:solidFill>
                        <a:srgbClr val="993366"/>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£43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£12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£238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£207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993366"/>
                      </a:solidFill>
                      <a:prstDash val="solid"/>
                      <a:round/>
                      <a:headEnd type="none" w="med" len="med"/>
                      <a:tailEnd type="none" w="med" len="med"/>
                    </a:lnR>
                    <a:lnT>
                      <a:noFill/>
                    </a:lnT>
                    <a:lnB>
                      <a:noFill/>
                    </a:lnB>
                    <a:solidFill>
                      <a:srgbClr val="FFFFFF"/>
                    </a:solidFill>
                  </a:tcPr>
                </a:tc>
              </a:tr>
              <a:tr h="176834">
                <a:tc>
                  <a:txBody>
                    <a:bodyPr/>
                    <a:lstStyle/>
                    <a:p>
                      <a:pPr algn="ctr" fontAlgn="ctr"/>
                      <a:r>
                        <a:rPr lang="en-GB" sz="900" b="0" i="0" u="none" strike="noStrike" dirty="0">
                          <a:solidFill>
                            <a:srgbClr val="000000"/>
                          </a:solidFill>
                          <a:effectLst/>
                          <a:latin typeface="Arial"/>
                        </a:rPr>
                        <a:t>London</a:t>
                      </a:r>
                    </a:p>
                  </a:txBody>
                  <a:tcPr marL="0" marR="0" marT="0" marB="0" anchor="ctr">
                    <a:lnL w="12700" cap="flat" cmpd="sng" algn="ctr">
                      <a:solidFill>
                        <a:srgbClr val="993366"/>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993366"/>
                      </a:solidFill>
                      <a:prstDash val="solid"/>
                      <a:round/>
                      <a:headEnd type="none" w="med" len="med"/>
                      <a:tailEnd type="none" w="med" len="med"/>
                    </a:lnR>
                    <a:lnT>
                      <a:noFill/>
                    </a:lnT>
                    <a:lnB>
                      <a:noFill/>
                    </a:lnB>
                    <a:solidFill>
                      <a:srgbClr val="FFFFFF"/>
                    </a:solidFill>
                  </a:tcPr>
                </a:tc>
              </a:tr>
              <a:tr h="176834">
                <a:tc>
                  <a:txBody>
                    <a:bodyPr/>
                    <a:lstStyle/>
                    <a:p>
                      <a:pPr algn="ctr" fontAlgn="ctr"/>
                      <a:r>
                        <a:rPr lang="en-GB" sz="900" b="0" i="0" u="none" strike="noStrike" dirty="0">
                          <a:solidFill>
                            <a:srgbClr val="000000"/>
                          </a:solidFill>
                          <a:effectLst/>
                          <a:latin typeface="Arial"/>
                        </a:rPr>
                        <a:t>Victoria</a:t>
                      </a:r>
                    </a:p>
                  </a:txBody>
                  <a:tcPr marL="0" marR="0" marT="0" marB="0" anchor="ctr">
                    <a:lnL w="12700" cap="flat" cmpd="sng" algn="ctr">
                      <a:solidFill>
                        <a:srgbClr val="993366"/>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dirty="0">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dirty="0">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dirty="0">
                          <a:solidFill>
                            <a:srgbClr val="000000"/>
                          </a:solidFill>
                          <a:effectLst/>
                          <a:latin typeface="Arial"/>
                        </a:rPr>
                        <a:t>£3,455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£3,244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993366"/>
                      </a:solidFill>
                      <a:prstDash val="solid"/>
                      <a:round/>
                      <a:headEnd type="none" w="med" len="med"/>
                      <a:tailEnd type="none" w="med" len="med"/>
                    </a:lnR>
                    <a:lnT>
                      <a:noFill/>
                    </a:lnT>
                    <a:lnB>
                      <a:noFill/>
                    </a:lnB>
                    <a:solidFill>
                      <a:srgbClr val="FFFFFF"/>
                    </a:solidFill>
                  </a:tcPr>
                </a:tc>
              </a:tr>
              <a:tr h="176834">
                <a:tc>
                  <a:txBody>
                    <a:bodyPr/>
                    <a:lstStyle/>
                    <a:p>
                      <a:pPr algn="ctr" fontAlgn="ctr"/>
                      <a:r>
                        <a:rPr lang="en-GB" sz="900" b="0" i="0" u="none" strike="noStrike" dirty="0">
                          <a:solidFill>
                            <a:srgbClr val="000000"/>
                          </a:solidFill>
                          <a:effectLst/>
                          <a:latin typeface="Arial"/>
                        </a:rPr>
                        <a:t>Croydon</a:t>
                      </a:r>
                    </a:p>
                  </a:txBody>
                  <a:tcPr marL="0" marR="0" marT="0" marB="0" anchor="ctr">
                    <a:lnL w="12700" cap="flat" cmpd="sng" algn="ctr">
                      <a:solidFill>
                        <a:srgbClr val="993366"/>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dirty="0">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dirty="0">
                          <a:solidFill>
                            <a:srgbClr val="000000"/>
                          </a:solidFill>
                          <a:effectLst/>
                          <a:latin typeface="Arial"/>
                        </a:rPr>
                        <a:t>£239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GB" sz="900" b="0" i="0" u="none" strike="noStrike" dirty="0">
                          <a:solidFill>
                            <a:srgbClr val="000000"/>
                          </a:solidFill>
                          <a:effectLst/>
                          <a:latin typeface="Arial"/>
                        </a:rPr>
                        <a:t>£28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993366"/>
                      </a:solidFill>
                      <a:prstDash val="solid"/>
                      <a:round/>
                      <a:headEnd type="none" w="med" len="med"/>
                      <a:tailEnd type="none" w="med" len="med"/>
                    </a:lnR>
                    <a:lnT>
                      <a:noFill/>
                    </a:lnT>
                    <a:lnB>
                      <a:noFill/>
                    </a:lnB>
                    <a:solidFill>
                      <a:srgbClr val="FFFFFF"/>
                    </a:solidFill>
                  </a:tcPr>
                </a:tc>
              </a:tr>
            </a:tbl>
          </a:graphicData>
        </a:graphic>
      </p:graphicFrame>
    </p:spTree>
    <p:extLst>
      <p:ext uri="{BB962C8B-B14F-4D97-AF65-F5344CB8AC3E}">
        <p14:creationId xmlns:p14="http://schemas.microsoft.com/office/powerpoint/2010/main" val="313111326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9792" y="332656"/>
            <a:ext cx="5783263" cy="941387"/>
          </a:xfrm>
        </p:spPr>
        <p:txBody>
          <a:bodyPr/>
          <a:lstStyle/>
          <a:p>
            <a:r>
              <a:rPr lang="en-GB" dirty="0" smtClean="0"/>
              <a:t>But private impacts aren’t the only consideration</a:t>
            </a:r>
            <a:endParaRPr lang="en-GB" dirty="0"/>
          </a:p>
        </p:txBody>
      </p:sp>
      <p:sp>
        <p:nvSpPr>
          <p:cNvPr id="3" name="Content Placeholder 2"/>
          <p:cNvSpPr>
            <a:spLocks noGrp="1"/>
          </p:cNvSpPr>
          <p:nvPr>
            <p:ph idx="1"/>
          </p:nvPr>
        </p:nvSpPr>
        <p:spPr>
          <a:xfrm>
            <a:off x="827585" y="1484784"/>
            <a:ext cx="5616623" cy="4926332"/>
          </a:xfrm>
        </p:spPr>
        <p:txBody>
          <a:bodyPr/>
          <a:lstStyle/>
          <a:p>
            <a:pPr>
              <a:buFont typeface="Arial" pitchFamily="34" charset="0"/>
              <a:buChar char="•"/>
            </a:pPr>
            <a:r>
              <a:rPr lang="en-GB" sz="1800" b="1" dirty="0" smtClean="0"/>
              <a:t>Externalities</a:t>
            </a:r>
            <a:r>
              <a:rPr lang="en-GB" sz="1800" dirty="0" smtClean="0"/>
              <a:t> should be separately accounted for in the appraisal. </a:t>
            </a:r>
          </a:p>
          <a:p>
            <a:pPr>
              <a:buFont typeface="Arial" pitchFamily="34" charset="0"/>
              <a:buChar char="•"/>
            </a:pPr>
            <a:endParaRPr lang="en-GB" sz="1800" dirty="0"/>
          </a:p>
          <a:p>
            <a:pPr>
              <a:buFont typeface="Arial" pitchFamily="34" charset="0"/>
              <a:buChar char="•"/>
            </a:pPr>
            <a:r>
              <a:rPr lang="en-GB" sz="1800" dirty="0" smtClean="0"/>
              <a:t>There are a number of potential externalities associated with a development such as:</a:t>
            </a:r>
          </a:p>
          <a:p>
            <a:pPr>
              <a:buFont typeface="Arial" pitchFamily="34" charset="0"/>
              <a:buChar char="•"/>
            </a:pPr>
            <a:endParaRPr lang="en-GB" sz="1800" dirty="0"/>
          </a:p>
          <a:p>
            <a:pPr marL="0" indent="0"/>
            <a:r>
              <a:rPr lang="en-GB" sz="1800" dirty="0" smtClean="0"/>
              <a:t>	-  </a:t>
            </a:r>
            <a:r>
              <a:rPr lang="en-GB" sz="1800" b="1" dirty="0" smtClean="0"/>
              <a:t>transport</a:t>
            </a:r>
            <a:r>
              <a:rPr lang="en-GB" sz="1800" dirty="0" smtClean="0"/>
              <a:t> externalities</a:t>
            </a:r>
          </a:p>
          <a:p>
            <a:pPr marL="0" indent="0"/>
            <a:r>
              <a:rPr lang="en-GB" sz="1800" dirty="0"/>
              <a:t>	</a:t>
            </a:r>
            <a:r>
              <a:rPr lang="en-GB" sz="1800" dirty="0" smtClean="0"/>
              <a:t>-  </a:t>
            </a:r>
            <a:r>
              <a:rPr lang="en-GB" sz="1800" b="1" dirty="0" smtClean="0"/>
              <a:t>agglomeration</a:t>
            </a:r>
            <a:r>
              <a:rPr lang="en-GB" sz="1800" dirty="0" smtClean="0"/>
              <a:t> impacts on third parties</a:t>
            </a:r>
          </a:p>
          <a:p>
            <a:pPr marL="0" indent="0"/>
            <a:r>
              <a:rPr lang="en-GB" sz="1800" dirty="0"/>
              <a:t>	</a:t>
            </a:r>
            <a:r>
              <a:rPr lang="en-GB" sz="1800" dirty="0" smtClean="0"/>
              <a:t>-  the </a:t>
            </a:r>
            <a:r>
              <a:rPr lang="en-GB" sz="1800" b="1" dirty="0" smtClean="0"/>
              <a:t>amenity</a:t>
            </a:r>
            <a:r>
              <a:rPr lang="en-GB" sz="1800" dirty="0" smtClean="0"/>
              <a:t> impact of development</a:t>
            </a:r>
          </a:p>
          <a:p>
            <a:pPr marL="0" indent="0"/>
            <a:r>
              <a:rPr lang="en-GB" sz="1800" dirty="0"/>
              <a:t>	</a:t>
            </a:r>
            <a:r>
              <a:rPr lang="en-GB" sz="1800" dirty="0" smtClean="0"/>
              <a:t>-  the wider </a:t>
            </a:r>
            <a:r>
              <a:rPr lang="en-GB" sz="1800" b="1" dirty="0" smtClean="0"/>
              <a:t>environmental</a:t>
            </a:r>
            <a:r>
              <a:rPr lang="en-GB" sz="1800" dirty="0" smtClean="0"/>
              <a:t> impact</a:t>
            </a:r>
          </a:p>
          <a:p>
            <a:pPr marL="0" indent="0"/>
            <a:endParaRPr lang="en-GB" sz="1800" dirty="0" smtClean="0"/>
          </a:p>
          <a:p>
            <a:pPr>
              <a:buFont typeface="Arial" pitchFamily="34" charset="0"/>
              <a:buChar char="•"/>
            </a:pPr>
            <a:r>
              <a:rPr lang="en-GB" sz="1800" dirty="0" smtClean="0"/>
              <a:t>There is also a </a:t>
            </a:r>
            <a:r>
              <a:rPr lang="en-GB" sz="1800" b="1" dirty="0" smtClean="0"/>
              <a:t>distributional</a:t>
            </a:r>
            <a:r>
              <a:rPr lang="en-GB" sz="1800" dirty="0" smtClean="0"/>
              <a:t> impact associated with a change in land value</a:t>
            </a:r>
          </a:p>
          <a:p>
            <a:pPr>
              <a:buFont typeface="Arial" pitchFamily="34" charset="0"/>
              <a:buChar char="•"/>
            </a:pPr>
            <a:endParaRPr lang="en-GB" sz="1800" dirty="0"/>
          </a:p>
          <a:p>
            <a:pPr>
              <a:buFont typeface="Arial" pitchFamily="34" charset="0"/>
              <a:buChar char="•"/>
            </a:pPr>
            <a:r>
              <a:rPr lang="en-GB" sz="1800" dirty="0" smtClean="0"/>
              <a:t>If an impact is measured based on Green Book Guidance it should be included in the ‘initial BCR.’ </a:t>
            </a:r>
            <a:r>
              <a:rPr lang="en-GB" sz="1800" dirty="0"/>
              <a:t>O</a:t>
            </a:r>
            <a:r>
              <a:rPr lang="en-GB" sz="1800" dirty="0" smtClean="0"/>
              <a:t>therwise it should be included in a separate ‘adjusted BCR.’</a:t>
            </a:r>
          </a:p>
          <a:p>
            <a:endParaRPr lang="en-GB" sz="2000" dirty="0"/>
          </a:p>
          <a:p>
            <a:pPr>
              <a:buFont typeface="Arial" pitchFamily="34" charset="0"/>
              <a:buChar char="•"/>
            </a:pPr>
            <a:endParaRPr lang="en-GB" sz="2000"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7327" y="2613890"/>
            <a:ext cx="1613502" cy="115212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7552" y="5131879"/>
            <a:ext cx="1666796" cy="1255652"/>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3275" y="1412776"/>
            <a:ext cx="1595586" cy="1063724"/>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99449" y="3907812"/>
            <a:ext cx="1651380" cy="1096900"/>
          </a:xfrm>
          <a:prstGeom prst="rect">
            <a:avLst/>
          </a:prstGeom>
        </p:spPr>
      </p:pic>
    </p:spTree>
    <p:extLst>
      <p:ext uri="{BB962C8B-B14F-4D97-AF65-F5344CB8AC3E}">
        <p14:creationId xmlns:p14="http://schemas.microsoft.com/office/powerpoint/2010/main" val="290942754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1930" y="404664"/>
            <a:ext cx="5783263" cy="941387"/>
          </a:xfrm>
        </p:spPr>
        <p:txBody>
          <a:bodyPr/>
          <a:lstStyle/>
          <a:p>
            <a:r>
              <a:rPr lang="en-GB" dirty="0" smtClean="0"/>
              <a:t>Land value captures a range of impacts so need to be careful when quantifying externalities</a:t>
            </a:r>
            <a:endParaRPr lang="en-GB" dirty="0"/>
          </a:p>
        </p:txBody>
      </p:sp>
      <p:cxnSp>
        <p:nvCxnSpPr>
          <p:cNvPr id="6" name="Straight Connector 5"/>
          <p:cNvCxnSpPr/>
          <p:nvPr/>
        </p:nvCxnSpPr>
        <p:spPr>
          <a:xfrm>
            <a:off x="2159732" y="1754959"/>
            <a:ext cx="36004" cy="4911933"/>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79512" y="3717032"/>
            <a:ext cx="8568952"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336506" y="1778065"/>
            <a:ext cx="3151973" cy="400110"/>
          </a:xfrm>
          <a:prstGeom prst="rect">
            <a:avLst/>
          </a:prstGeom>
          <a:noFill/>
        </p:spPr>
        <p:txBody>
          <a:bodyPr wrap="square" rtlCol="0">
            <a:spAutoFit/>
          </a:bodyPr>
          <a:lstStyle/>
          <a:p>
            <a:pPr fontAlgn="base">
              <a:spcBef>
                <a:spcPct val="0"/>
              </a:spcBef>
              <a:spcAft>
                <a:spcPct val="0"/>
              </a:spcAft>
            </a:pPr>
            <a:r>
              <a:rPr lang="en-GB" sz="2000" b="1" dirty="0" smtClean="0">
                <a:solidFill>
                  <a:srgbClr val="000000"/>
                </a:solidFill>
              </a:rPr>
              <a:t>Captured in land value</a:t>
            </a:r>
            <a:endParaRPr lang="en-GB" sz="2000" b="1" dirty="0">
              <a:solidFill>
                <a:srgbClr val="000000"/>
              </a:solidFill>
            </a:endParaRPr>
          </a:p>
        </p:txBody>
      </p:sp>
      <p:sp>
        <p:nvSpPr>
          <p:cNvPr id="11" name="TextBox 10"/>
          <p:cNvSpPr txBox="1"/>
          <p:nvPr/>
        </p:nvSpPr>
        <p:spPr>
          <a:xfrm>
            <a:off x="5466572" y="1771543"/>
            <a:ext cx="3389069" cy="400110"/>
          </a:xfrm>
          <a:prstGeom prst="rect">
            <a:avLst/>
          </a:prstGeom>
          <a:noFill/>
        </p:spPr>
        <p:txBody>
          <a:bodyPr wrap="none" rtlCol="0">
            <a:spAutoFit/>
          </a:bodyPr>
          <a:lstStyle/>
          <a:p>
            <a:pPr fontAlgn="base">
              <a:spcBef>
                <a:spcPct val="0"/>
              </a:spcBef>
              <a:spcAft>
                <a:spcPct val="0"/>
              </a:spcAft>
            </a:pPr>
            <a:r>
              <a:rPr lang="en-GB" sz="2000" b="1" dirty="0" smtClean="0">
                <a:solidFill>
                  <a:srgbClr val="000000"/>
                </a:solidFill>
              </a:rPr>
              <a:t>Not captured in land value</a:t>
            </a:r>
            <a:endParaRPr lang="en-GB" sz="2000" b="1" dirty="0">
              <a:solidFill>
                <a:srgbClr val="000000"/>
              </a:solidFill>
            </a:endParaRP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424" y="5301208"/>
            <a:ext cx="1710697" cy="1076325"/>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20" y="3789040"/>
            <a:ext cx="1739602" cy="1219200"/>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520" y="2420888"/>
            <a:ext cx="1739602" cy="1194526"/>
          </a:xfrm>
          <a:prstGeom prst="rect">
            <a:avLst/>
          </a:prstGeom>
        </p:spPr>
      </p:pic>
      <p:cxnSp>
        <p:nvCxnSpPr>
          <p:cNvPr id="18" name="Straight Connector 17"/>
          <p:cNvCxnSpPr/>
          <p:nvPr/>
        </p:nvCxnSpPr>
        <p:spPr>
          <a:xfrm>
            <a:off x="251520" y="5157192"/>
            <a:ext cx="860412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79512" y="2276872"/>
            <a:ext cx="856895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361172" y="1797785"/>
            <a:ext cx="36004" cy="4911933"/>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209199" y="2510318"/>
            <a:ext cx="3151973" cy="1015663"/>
          </a:xfrm>
          <a:prstGeom prst="rect">
            <a:avLst/>
          </a:prstGeom>
          <a:noFill/>
        </p:spPr>
        <p:txBody>
          <a:bodyPr wrap="square" rtlCol="0">
            <a:spAutoFit/>
          </a:bodyPr>
          <a:lstStyle/>
          <a:p>
            <a:pPr fontAlgn="base">
              <a:spcBef>
                <a:spcPct val="0"/>
              </a:spcBef>
              <a:spcAft>
                <a:spcPct val="0"/>
              </a:spcAft>
            </a:pPr>
            <a:r>
              <a:rPr lang="en-GB" sz="2000" dirty="0" smtClean="0">
                <a:solidFill>
                  <a:srgbClr val="000000"/>
                </a:solidFill>
              </a:rPr>
              <a:t>Private benefits from </a:t>
            </a:r>
            <a:r>
              <a:rPr lang="en-GB" sz="2000" b="1" dirty="0" smtClean="0">
                <a:solidFill>
                  <a:srgbClr val="000000"/>
                </a:solidFill>
              </a:rPr>
              <a:t>co-location</a:t>
            </a:r>
            <a:r>
              <a:rPr lang="en-GB" sz="2000" dirty="0" smtClean="0">
                <a:solidFill>
                  <a:srgbClr val="000000"/>
                </a:solidFill>
              </a:rPr>
              <a:t> to the firm / individuals ‘moving in’</a:t>
            </a:r>
            <a:endParaRPr lang="en-GB" sz="2000" dirty="0">
              <a:solidFill>
                <a:srgbClr val="000000"/>
              </a:solidFill>
            </a:endParaRPr>
          </a:p>
        </p:txBody>
      </p:sp>
      <p:sp>
        <p:nvSpPr>
          <p:cNvPr id="22" name="TextBox 21"/>
          <p:cNvSpPr txBox="1"/>
          <p:nvPr/>
        </p:nvSpPr>
        <p:spPr>
          <a:xfrm>
            <a:off x="2314599" y="3890808"/>
            <a:ext cx="3151973" cy="1015663"/>
          </a:xfrm>
          <a:prstGeom prst="rect">
            <a:avLst/>
          </a:prstGeom>
          <a:noFill/>
        </p:spPr>
        <p:txBody>
          <a:bodyPr wrap="square" rtlCol="0">
            <a:spAutoFit/>
          </a:bodyPr>
          <a:lstStyle/>
          <a:p>
            <a:pPr fontAlgn="base">
              <a:spcBef>
                <a:spcPct val="0"/>
              </a:spcBef>
              <a:spcAft>
                <a:spcPct val="0"/>
              </a:spcAft>
            </a:pPr>
            <a:r>
              <a:rPr lang="en-GB" sz="2000" dirty="0" smtClean="0">
                <a:solidFill>
                  <a:srgbClr val="000000"/>
                </a:solidFill>
              </a:rPr>
              <a:t>Environmental / amenity impact on the firm / individuals ‘moving in’</a:t>
            </a:r>
            <a:endParaRPr lang="en-GB" sz="2000" dirty="0">
              <a:solidFill>
                <a:srgbClr val="000000"/>
              </a:solidFill>
            </a:endParaRPr>
          </a:p>
        </p:txBody>
      </p:sp>
      <p:sp>
        <p:nvSpPr>
          <p:cNvPr id="24" name="TextBox 23"/>
          <p:cNvSpPr txBox="1"/>
          <p:nvPr/>
        </p:nvSpPr>
        <p:spPr>
          <a:xfrm>
            <a:off x="2314599" y="5361869"/>
            <a:ext cx="3151973" cy="1015663"/>
          </a:xfrm>
          <a:prstGeom prst="rect">
            <a:avLst/>
          </a:prstGeom>
          <a:noFill/>
        </p:spPr>
        <p:txBody>
          <a:bodyPr wrap="square" rtlCol="0">
            <a:spAutoFit/>
          </a:bodyPr>
          <a:lstStyle/>
          <a:p>
            <a:pPr fontAlgn="base">
              <a:spcBef>
                <a:spcPct val="0"/>
              </a:spcBef>
              <a:spcAft>
                <a:spcPct val="0"/>
              </a:spcAft>
            </a:pPr>
            <a:r>
              <a:rPr lang="en-GB" sz="2000" dirty="0" smtClean="0">
                <a:solidFill>
                  <a:srgbClr val="000000"/>
                </a:solidFill>
              </a:rPr>
              <a:t>Congestion impact on the firm / individuals ‘moving in’</a:t>
            </a:r>
            <a:endParaRPr lang="en-GB" sz="2000" dirty="0">
              <a:solidFill>
                <a:srgbClr val="000000"/>
              </a:solidFill>
            </a:endParaRPr>
          </a:p>
        </p:txBody>
      </p:sp>
      <p:sp>
        <p:nvSpPr>
          <p:cNvPr id="29" name="TextBox 28"/>
          <p:cNvSpPr txBox="1"/>
          <p:nvPr/>
        </p:nvSpPr>
        <p:spPr>
          <a:xfrm>
            <a:off x="5518288" y="2356431"/>
            <a:ext cx="3151973" cy="1323439"/>
          </a:xfrm>
          <a:prstGeom prst="rect">
            <a:avLst/>
          </a:prstGeom>
          <a:noFill/>
        </p:spPr>
        <p:txBody>
          <a:bodyPr wrap="square" rtlCol="0">
            <a:spAutoFit/>
          </a:bodyPr>
          <a:lstStyle/>
          <a:p>
            <a:pPr fontAlgn="base">
              <a:spcBef>
                <a:spcPct val="0"/>
              </a:spcBef>
              <a:spcAft>
                <a:spcPct val="0"/>
              </a:spcAft>
            </a:pPr>
            <a:r>
              <a:rPr lang="en-GB" sz="2000" dirty="0" smtClean="0">
                <a:solidFill>
                  <a:srgbClr val="000000"/>
                </a:solidFill>
              </a:rPr>
              <a:t>Private benefits to </a:t>
            </a:r>
            <a:r>
              <a:rPr lang="en-GB" sz="2000" b="1" dirty="0" smtClean="0">
                <a:solidFill>
                  <a:srgbClr val="000000"/>
                </a:solidFill>
              </a:rPr>
              <a:t>existing firms</a:t>
            </a:r>
            <a:r>
              <a:rPr lang="en-GB" sz="2000" dirty="0" smtClean="0">
                <a:solidFill>
                  <a:srgbClr val="000000"/>
                </a:solidFill>
              </a:rPr>
              <a:t> from the increased clustering of economic activity</a:t>
            </a:r>
            <a:endParaRPr lang="en-GB" sz="2000" dirty="0">
              <a:solidFill>
                <a:srgbClr val="000000"/>
              </a:solidFill>
            </a:endParaRPr>
          </a:p>
        </p:txBody>
      </p:sp>
      <p:sp>
        <p:nvSpPr>
          <p:cNvPr id="30" name="TextBox 29"/>
          <p:cNvSpPr txBox="1"/>
          <p:nvPr/>
        </p:nvSpPr>
        <p:spPr>
          <a:xfrm>
            <a:off x="5515067" y="3789040"/>
            <a:ext cx="3151973" cy="1323439"/>
          </a:xfrm>
          <a:prstGeom prst="rect">
            <a:avLst/>
          </a:prstGeom>
          <a:noFill/>
        </p:spPr>
        <p:txBody>
          <a:bodyPr wrap="square" rtlCol="0">
            <a:spAutoFit/>
          </a:bodyPr>
          <a:lstStyle/>
          <a:p>
            <a:pPr fontAlgn="base">
              <a:spcBef>
                <a:spcPct val="0"/>
              </a:spcBef>
              <a:spcAft>
                <a:spcPct val="0"/>
              </a:spcAft>
            </a:pPr>
            <a:r>
              <a:rPr lang="en-GB" sz="2000" dirty="0" smtClean="0">
                <a:solidFill>
                  <a:srgbClr val="000000"/>
                </a:solidFill>
              </a:rPr>
              <a:t>Environmental / amenity impact on the rest of society from the development</a:t>
            </a:r>
            <a:endParaRPr lang="en-GB" sz="2000" dirty="0">
              <a:solidFill>
                <a:srgbClr val="000000"/>
              </a:solidFill>
            </a:endParaRPr>
          </a:p>
        </p:txBody>
      </p:sp>
      <p:sp>
        <p:nvSpPr>
          <p:cNvPr id="31" name="TextBox 30"/>
          <p:cNvSpPr txBox="1"/>
          <p:nvPr/>
        </p:nvSpPr>
        <p:spPr>
          <a:xfrm>
            <a:off x="5563562" y="5207980"/>
            <a:ext cx="3151973" cy="1323439"/>
          </a:xfrm>
          <a:prstGeom prst="rect">
            <a:avLst/>
          </a:prstGeom>
          <a:noFill/>
        </p:spPr>
        <p:txBody>
          <a:bodyPr wrap="square" rtlCol="0">
            <a:spAutoFit/>
          </a:bodyPr>
          <a:lstStyle/>
          <a:p>
            <a:pPr fontAlgn="base">
              <a:spcBef>
                <a:spcPct val="0"/>
              </a:spcBef>
              <a:spcAft>
                <a:spcPct val="0"/>
              </a:spcAft>
            </a:pPr>
            <a:r>
              <a:rPr lang="en-GB" sz="2000" dirty="0" smtClean="0">
                <a:solidFill>
                  <a:srgbClr val="000000"/>
                </a:solidFill>
              </a:rPr>
              <a:t>Congestion impact on </a:t>
            </a:r>
            <a:r>
              <a:rPr lang="en-GB" sz="2000" b="1" dirty="0" smtClean="0">
                <a:solidFill>
                  <a:srgbClr val="000000"/>
                </a:solidFill>
              </a:rPr>
              <a:t>existing firms and individuals </a:t>
            </a:r>
            <a:r>
              <a:rPr lang="en-GB" sz="2000" dirty="0" smtClean="0">
                <a:solidFill>
                  <a:srgbClr val="000000"/>
                </a:solidFill>
              </a:rPr>
              <a:t>as a result of development</a:t>
            </a:r>
            <a:endParaRPr lang="en-GB" sz="2000" dirty="0">
              <a:solidFill>
                <a:srgbClr val="000000"/>
              </a:solidFill>
            </a:endParaRPr>
          </a:p>
        </p:txBody>
      </p:sp>
    </p:spTree>
    <p:extLst>
      <p:ext uri="{BB962C8B-B14F-4D97-AF65-F5344CB8AC3E}">
        <p14:creationId xmlns:p14="http://schemas.microsoft.com/office/powerpoint/2010/main" val="296176589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9792" y="404664"/>
            <a:ext cx="5783263" cy="941387"/>
          </a:xfrm>
        </p:spPr>
        <p:txBody>
          <a:bodyPr/>
          <a:lstStyle/>
          <a:p>
            <a:r>
              <a:rPr lang="en-GB" dirty="0" smtClean="0"/>
              <a:t>A critical issue in economic appraisal is establishing the level of additionality associated with an intervention</a:t>
            </a:r>
            <a:endParaRPr lang="en-GB" dirty="0"/>
          </a:p>
        </p:txBody>
      </p:sp>
      <p:sp>
        <p:nvSpPr>
          <p:cNvPr id="3" name="Content Placeholder 2"/>
          <p:cNvSpPr>
            <a:spLocks noGrp="1"/>
          </p:cNvSpPr>
          <p:nvPr>
            <p:ph idx="1"/>
          </p:nvPr>
        </p:nvSpPr>
        <p:spPr>
          <a:xfrm>
            <a:off x="899592" y="1916832"/>
            <a:ext cx="7497763" cy="4464496"/>
          </a:xfrm>
        </p:spPr>
        <p:txBody>
          <a:bodyPr/>
          <a:lstStyle/>
          <a:p>
            <a:pPr>
              <a:buFont typeface="Arial" pitchFamily="34" charset="0"/>
              <a:buChar char="•"/>
            </a:pPr>
            <a:r>
              <a:rPr lang="en-GB" sz="1800" dirty="0" smtClean="0"/>
              <a:t>Additionality is the </a:t>
            </a:r>
            <a:r>
              <a:rPr lang="en-GB" sz="1800" b="1" dirty="0" smtClean="0"/>
              <a:t>real increase in public value </a:t>
            </a:r>
            <a:r>
              <a:rPr lang="en-GB" sz="1800" dirty="0" smtClean="0"/>
              <a:t>(welfare) that would not have occurred in the absence of an intervention</a:t>
            </a:r>
          </a:p>
          <a:p>
            <a:pPr>
              <a:buFont typeface="Arial" pitchFamily="34" charset="0"/>
              <a:buChar char="•"/>
            </a:pPr>
            <a:endParaRPr lang="en-GB" sz="1800" dirty="0" smtClean="0"/>
          </a:p>
          <a:p>
            <a:pPr>
              <a:buFont typeface="Arial" pitchFamily="34" charset="0"/>
              <a:buChar char="•"/>
            </a:pPr>
            <a:r>
              <a:rPr lang="en-GB" sz="1800" dirty="0" smtClean="0"/>
              <a:t>Any value that would have occurred (deadweight) or reductions in value in other locations (displacement) should be </a:t>
            </a:r>
            <a:r>
              <a:rPr lang="en-GB" sz="1800" b="1" dirty="0" smtClean="0"/>
              <a:t>deducted</a:t>
            </a:r>
            <a:r>
              <a:rPr lang="en-GB" sz="1800" dirty="0" smtClean="0"/>
              <a:t> from the estimated gross increase in public value</a:t>
            </a:r>
          </a:p>
          <a:p>
            <a:pPr>
              <a:buFont typeface="Arial" pitchFamily="34" charset="0"/>
              <a:buChar char="•"/>
            </a:pPr>
            <a:endParaRPr lang="en-GB" sz="1800" dirty="0"/>
          </a:p>
          <a:p>
            <a:pPr>
              <a:buFont typeface="Arial" pitchFamily="34" charset="0"/>
              <a:buChar char="•"/>
            </a:pPr>
            <a:r>
              <a:rPr lang="en-GB" sz="1800" dirty="0" smtClean="0"/>
              <a:t>Additionality is tricky to determine and there is </a:t>
            </a:r>
            <a:r>
              <a:rPr lang="en-GB" sz="1800" b="1" dirty="0" smtClean="0"/>
              <a:t>limited evaluation evidence</a:t>
            </a:r>
            <a:r>
              <a:rPr lang="en-GB" sz="1800" dirty="0" smtClean="0"/>
              <a:t> available</a:t>
            </a:r>
          </a:p>
          <a:p>
            <a:pPr>
              <a:buFont typeface="Arial" pitchFamily="34" charset="0"/>
              <a:buChar char="•"/>
            </a:pPr>
            <a:endParaRPr lang="en-GB" sz="1800" dirty="0"/>
          </a:p>
          <a:p>
            <a:pPr>
              <a:buFont typeface="Arial" pitchFamily="34" charset="0"/>
              <a:buChar char="•"/>
            </a:pPr>
            <a:r>
              <a:rPr lang="en-GB" sz="1800" dirty="0" smtClean="0"/>
              <a:t>Therefore, determining the size of the additionality will involve </a:t>
            </a:r>
            <a:r>
              <a:rPr lang="en-GB" sz="1800" b="1" dirty="0" smtClean="0"/>
              <a:t>judgement </a:t>
            </a:r>
            <a:r>
              <a:rPr lang="en-GB" sz="1800" dirty="0" smtClean="0"/>
              <a:t>and a sound understanding of the rationale for intervention</a:t>
            </a:r>
            <a:endParaRPr lang="en-GB" sz="1800" b="1" dirty="0" smtClean="0"/>
          </a:p>
          <a:p>
            <a:pPr>
              <a:buFont typeface="Arial" pitchFamily="34" charset="0"/>
              <a:buChar char="•"/>
            </a:pPr>
            <a:endParaRPr lang="en-GB" sz="1800" dirty="0"/>
          </a:p>
        </p:txBody>
      </p:sp>
    </p:spTree>
    <p:extLst>
      <p:ext uri="{BB962C8B-B14F-4D97-AF65-F5344CB8AC3E}">
        <p14:creationId xmlns:p14="http://schemas.microsoft.com/office/powerpoint/2010/main" val="274830555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800" y="404664"/>
            <a:ext cx="5783263" cy="941387"/>
          </a:xfrm>
        </p:spPr>
        <p:txBody>
          <a:bodyPr/>
          <a:lstStyle/>
          <a:p>
            <a:r>
              <a:rPr lang="en-GB" dirty="0" smtClean="0"/>
              <a:t>Possible characteristics of different additionality factors</a:t>
            </a:r>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1843578153"/>
              </p:ext>
            </p:extLst>
          </p:nvPr>
        </p:nvGraphicFramePr>
        <p:xfrm>
          <a:off x="611560" y="1412776"/>
          <a:ext cx="8064896" cy="4846320"/>
        </p:xfrm>
        <a:graphic>
          <a:graphicData uri="http://schemas.openxmlformats.org/drawingml/2006/table">
            <a:tbl>
              <a:tblPr firstRow="1" bandRow="1">
                <a:tableStyleId>{5C22544A-7EE6-4342-B048-85BDC9FD1C3A}</a:tableStyleId>
              </a:tblPr>
              <a:tblGrid>
                <a:gridCol w="2329180"/>
                <a:gridCol w="5735716"/>
              </a:tblGrid>
              <a:tr h="0">
                <a:tc>
                  <a:txBody>
                    <a:bodyPr/>
                    <a:lstStyle/>
                    <a:p>
                      <a:pPr algn="ctr"/>
                      <a:r>
                        <a:rPr lang="en-GB" dirty="0" smtClean="0">
                          <a:solidFill>
                            <a:srgbClr val="FFFFFF"/>
                          </a:solidFill>
                        </a:rPr>
                        <a:t>Additionality factor</a:t>
                      </a:r>
                      <a:endParaRPr lang="en-GB" dirty="0">
                        <a:solidFill>
                          <a:srgbClr val="FFFFFF"/>
                        </a:solidFill>
                      </a:endParaRPr>
                    </a:p>
                  </a:txBody>
                  <a:tcPr/>
                </a:tc>
                <a:tc>
                  <a:txBody>
                    <a:bodyPr/>
                    <a:lstStyle/>
                    <a:p>
                      <a:pPr algn="ctr"/>
                      <a:r>
                        <a:rPr lang="en-GB" dirty="0" smtClean="0">
                          <a:solidFill>
                            <a:srgbClr val="FFFFFF"/>
                          </a:solidFill>
                        </a:rPr>
                        <a:t>Examples</a:t>
                      </a:r>
                      <a:endParaRPr lang="en-GB" dirty="0">
                        <a:solidFill>
                          <a:srgbClr val="FFFFFF"/>
                        </a:solidFill>
                      </a:endParaRPr>
                    </a:p>
                  </a:txBody>
                  <a:tcPr/>
                </a:tc>
              </a:tr>
              <a:tr h="370840">
                <a:tc>
                  <a:txBody>
                    <a:bodyPr/>
                    <a:lstStyle/>
                    <a:p>
                      <a:r>
                        <a:rPr lang="en-GB" b="1" dirty="0" smtClean="0"/>
                        <a:t>Low: </a:t>
                      </a:r>
                    </a:p>
                    <a:p>
                      <a:r>
                        <a:rPr lang="en-GB" dirty="0" smtClean="0"/>
                        <a:t>0-25% </a:t>
                      </a:r>
                      <a:endParaRPr lang="en-GB" dirty="0"/>
                    </a:p>
                  </a:txBody>
                  <a:tcPr/>
                </a:tc>
                <a:tc>
                  <a:txBody>
                    <a:bodyPr/>
                    <a:lstStyle/>
                    <a:p>
                      <a:pPr marL="285750" indent="-285750">
                        <a:buFont typeface="Arial" pitchFamily="34" charset="0"/>
                        <a:buChar char="•"/>
                      </a:pPr>
                      <a:r>
                        <a:rPr lang="en-GB" dirty="0" smtClean="0"/>
                        <a:t>Demand focussed</a:t>
                      </a:r>
                    </a:p>
                    <a:p>
                      <a:pPr marL="285750" indent="-285750">
                        <a:buFont typeface="Arial" pitchFamily="34" charset="0"/>
                        <a:buChar char="•"/>
                      </a:pPr>
                      <a:r>
                        <a:rPr lang="en-GB" dirty="0" smtClean="0"/>
                        <a:t>Bringing forward housing delivery</a:t>
                      </a:r>
                    </a:p>
                    <a:p>
                      <a:pPr marL="285750" indent="-285750">
                        <a:buFont typeface="Arial" pitchFamily="34" charset="0"/>
                        <a:buChar char="•"/>
                      </a:pPr>
                      <a:r>
                        <a:rPr lang="en-GB" dirty="0" smtClean="0"/>
                        <a:t>Market</a:t>
                      </a:r>
                      <a:r>
                        <a:rPr lang="en-GB" baseline="0" dirty="0" smtClean="0"/>
                        <a:t> failure less prevalent than in the past</a:t>
                      </a:r>
                      <a:endParaRPr lang="en-GB" dirty="0"/>
                    </a:p>
                  </a:txBody>
                  <a:tcPr/>
                </a:tc>
              </a:tr>
              <a:tr h="370840">
                <a:tc>
                  <a:txBody>
                    <a:bodyPr/>
                    <a:lstStyle/>
                    <a:p>
                      <a:r>
                        <a:rPr lang="en-GB" b="1" dirty="0" smtClean="0"/>
                        <a:t>Low to Medium: </a:t>
                      </a:r>
                    </a:p>
                    <a:p>
                      <a:r>
                        <a:rPr lang="en-GB" dirty="0" smtClean="0"/>
                        <a:t>25-50%</a:t>
                      </a:r>
                      <a:endParaRPr lang="en-GB" dirty="0"/>
                    </a:p>
                  </a:txBody>
                  <a:tcPr/>
                </a:tc>
                <a:tc>
                  <a:txBody>
                    <a:bodyPr/>
                    <a:lstStyle/>
                    <a:p>
                      <a:pPr marL="285750" indent="-285750">
                        <a:buFont typeface="Arial" pitchFamily="34" charset="0"/>
                        <a:buChar char="•"/>
                      </a:pPr>
                      <a:r>
                        <a:rPr lang="en-GB" dirty="0" smtClean="0"/>
                        <a:t>Demand or suppl</a:t>
                      </a:r>
                      <a:r>
                        <a:rPr lang="en-GB" baseline="0" dirty="0" smtClean="0"/>
                        <a:t>y </a:t>
                      </a:r>
                      <a:r>
                        <a:rPr lang="en-GB" dirty="0" smtClean="0"/>
                        <a:t>focussed</a:t>
                      </a:r>
                    </a:p>
                    <a:p>
                      <a:pPr marL="285750" indent="-285750">
                        <a:buFont typeface="Arial" pitchFamily="34" charset="0"/>
                        <a:buChar char="•"/>
                      </a:pPr>
                      <a:r>
                        <a:rPr lang="en-GB" dirty="0" smtClean="0"/>
                        <a:t>More</a:t>
                      </a:r>
                      <a:r>
                        <a:rPr lang="en-GB" baseline="0" dirty="0" smtClean="0"/>
                        <a:t> muted economic conditions</a:t>
                      </a:r>
                      <a:endParaRPr lang="en-GB" dirty="0" smtClean="0"/>
                    </a:p>
                    <a:p>
                      <a:pPr marL="285750" indent="-285750">
                        <a:buFont typeface="Arial" pitchFamily="34" charset="0"/>
                        <a:buChar char="•"/>
                      </a:pPr>
                      <a:r>
                        <a:rPr lang="en-GB" dirty="0" smtClean="0"/>
                        <a:t>Targeted</a:t>
                      </a:r>
                      <a:r>
                        <a:rPr lang="en-GB" baseline="0" dirty="0" smtClean="0"/>
                        <a:t> at a specific market failure e.g. SME finance, first time buyers</a:t>
                      </a:r>
                      <a:endParaRPr lang="en-GB" dirty="0" smtClean="0"/>
                    </a:p>
                  </a:txBody>
                  <a:tcPr/>
                </a:tc>
              </a:tr>
              <a:tr h="370840">
                <a:tc>
                  <a:txBody>
                    <a:bodyPr/>
                    <a:lstStyle/>
                    <a:p>
                      <a:r>
                        <a:rPr lang="en-GB" b="1" dirty="0" smtClean="0"/>
                        <a:t>Medium to High: </a:t>
                      </a:r>
                    </a:p>
                    <a:p>
                      <a:r>
                        <a:rPr lang="en-GB" dirty="0" smtClean="0"/>
                        <a:t>50-75%</a:t>
                      </a:r>
                      <a:endParaRPr lang="en-GB" dirty="0"/>
                    </a:p>
                  </a:txBody>
                  <a:tcPr/>
                </a:tc>
                <a:tc>
                  <a:txBody>
                    <a:bodyPr/>
                    <a:lstStyle/>
                    <a:p>
                      <a:pPr marL="285750" indent="-285750">
                        <a:buFont typeface="Arial" pitchFamily="34" charset="0"/>
                        <a:buChar char="•"/>
                      </a:pPr>
                      <a:r>
                        <a:rPr lang="en-GB" dirty="0" smtClean="0"/>
                        <a:t>Supply focussed</a:t>
                      </a:r>
                    </a:p>
                    <a:p>
                      <a:pPr marL="285750" indent="-285750">
                        <a:buFont typeface="Arial" pitchFamily="34" charset="0"/>
                        <a:buChar char="•"/>
                      </a:pPr>
                      <a:r>
                        <a:rPr lang="en-GB" dirty="0" smtClean="0"/>
                        <a:t>Good supporting local evidence</a:t>
                      </a:r>
                    </a:p>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dirty="0" smtClean="0"/>
                        <a:t>Affordable housing</a:t>
                      </a:r>
                    </a:p>
                  </a:txBody>
                  <a:tcPr/>
                </a:tc>
              </a:tr>
              <a:tr h="370840">
                <a:tc>
                  <a:txBody>
                    <a:bodyPr/>
                    <a:lstStyle/>
                    <a:p>
                      <a:r>
                        <a:rPr lang="en-GB" b="1" dirty="0" smtClean="0"/>
                        <a:t>High:</a:t>
                      </a:r>
                    </a:p>
                    <a:p>
                      <a:r>
                        <a:rPr lang="en-GB" dirty="0" smtClean="0"/>
                        <a:t>75%+</a:t>
                      </a:r>
                      <a:endParaRPr lang="en-GB" dirty="0"/>
                    </a:p>
                  </a:txBody>
                  <a:tcPr/>
                </a:tc>
                <a:tc>
                  <a:txBody>
                    <a:bodyPr/>
                    <a:lstStyle/>
                    <a:p>
                      <a:pPr marL="285750" indent="-285750">
                        <a:buFont typeface="Arial" pitchFamily="34" charset="0"/>
                        <a:buChar char="•"/>
                      </a:pPr>
                      <a:r>
                        <a:rPr lang="en-GB" dirty="0" smtClean="0"/>
                        <a:t>Strong supply focus</a:t>
                      </a:r>
                    </a:p>
                    <a:p>
                      <a:pPr marL="285750" indent="-285750">
                        <a:buFont typeface="Arial" pitchFamily="34" charset="0"/>
                        <a:buChar char="•"/>
                      </a:pPr>
                      <a:r>
                        <a:rPr lang="en-GB" dirty="0" smtClean="0"/>
                        <a:t>Good supporting</a:t>
                      </a:r>
                      <a:r>
                        <a:rPr lang="en-GB" baseline="0" dirty="0" smtClean="0"/>
                        <a:t> local evidence</a:t>
                      </a:r>
                    </a:p>
                    <a:p>
                      <a:pPr marL="285750" indent="-285750">
                        <a:buFont typeface="Arial" pitchFamily="34" charset="0"/>
                        <a:buChar char="•"/>
                      </a:pPr>
                      <a:r>
                        <a:rPr lang="en-GB" baseline="0" dirty="0" smtClean="0"/>
                        <a:t>Significant site preparation costs</a:t>
                      </a:r>
                    </a:p>
                    <a:p>
                      <a:pPr marL="285750" indent="-285750">
                        <a:buFont typeface="Arial" pitchFamily="34" charset="0"/>
                        <a:buChar char="•"/>
                      </a:pPr>
                      <a:r>
                        <a:rPr lang="en-GB" baseline="0" dirty="0" smtClean="0"/>
                        <a:t>Housing in area of high housing need</a:t>
                      </a:r>
                    </a:p>
                    <a:p>
                      <a:pPr marL="285750" indent="-285750">
                        <a:buFont typeface="Arial" pitchFamily="34" charset="0"/>
                        <a:buChar char="•"/>
                      </a:pPr>
                      <a:r>
                        <a:rPr lang="en-GB" baseline="0" dirty="0" smtClean="0"/>
                        <a:t>More muted economic conditions</a:t>
                      </a:r>
                      <a:endParaRPr lang="en-GB" dirty="0"/>
                    </a:p>
                  </a:txBody>
                  <a:tcPr/>
                </a:tc>
              </a:tr>
            </a:tbl>
          </a:graphicData>
        </a:graphic>
      </p:graphicFrame>
    </p:spTree>
    <p:extLst>
      <p:ext uri="{BB962C8B-B14F-4D97-AF65-F5344CB8AC3E}">
        <p14:creationId xmlns:p14="http://schemas.microsoft.com/office/powerpoint/2010/main" val="126209294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5776" y="404664"/>
            <a:ext cx="6070699" cy="1069975"/>
          </a:xfrm>
        </p:spPr>
        <p:txBody>
          <a:bodyPr/>
          <a:lstStyle/>
          <a:p>
            <a:r>
              <a:rPr lang="en-GB" b="1" dirty="0" smtClean="0"/>
              <a:t>There are two approaches that can be used to value a project undertaken to improve land use</a:t>
            </a:r>
            <a:endParaRPr lang="en-GB" b="1" dirty="0"/>
          </a:p>
        </p:txBody>
      </p:sp>
      <p:sp>
        <p:nvSpPr>
          <p:cNvPr id="3" name="Content Placeholder 2"/>
          <p:cNvSpPr>
            <a:spLocks noGrp="1"/>
          </p:cNvSpPr>
          <p:nvPr>
            <p:ph idx="1"/>
          </p:nvPr>
        </p:nvSpPr>
        <p:spPr>
          <a:xfrm>
            <a:off x="457200" y="2349500"/>
            <a:ext cx="5626968" cy="3776663"/>
          </a:xfrm>
        </p:spPr>
        <p:txBody>
          <a:bodyPr/>
          <a:lstStyle/>
          <a:p>
            <a:pPr>
              <a:buFont typeface="+mj-lt"/>
              <a:buAutoNum type="arabicPeriod"/>
            </a:pPr>
            <a:r>
              <a:rPr lang="en-GB" sz="2000" dirty="0" smtClean="0"/>
              <a:t>Estimation of </a:t>
            </a:r>
            <a:r>
              <a:rPr lang="en-GB" sz="2000" b="1" dirty="0" smtClean="0"/>
              <a:t>changes in land value</a:t>
            </a:r>
            <a:r>
              <a:rPr lang="en-GB" sz="2000" dirty="0" smtClean="0"/>
              <a:t>; or</a:t>
            </a:r>
          </a:p>
          <a:p>
            <a:pPr>
              <a:buFont typeface="+mj-lt"/>
              <a:buAutoNum type="arabicPeriod"/>
            </a:pPr>
            <a:endParaRPr lang="en-GB" sz="2000" dirty="0"/>
          </a:p>
          <a:p>
            <a:pPr>
              <a:buFont typeface="+mj-lt"/>
              <a:buAutoNum type="arabicPeriod"/>
            </a:pPr>
            <a:endParaRPr lang="en-GB" sz="2000" dirty="0" smtClean="0"/>
          </a:p>
          <a:p>
            <a:pPr>
              <a:buFont typeface="+mj-lt"/>
              <a:buAutoNum type="arabicPeriod"/>
            </a:pPr>
            <a:r>
              <a:rPr lang="en-GB" sz="2000" dirty="0" smtClean="0"/>
              <a:t>Estimation of the </a:t>
            </a:r>
            <a:r>
              <a:rPr lang="en-GB" sz="2000" b="1" dirty="0" smtClean="0"/>
              <a:t>value of the factors </a:t>
            </a:r>
            <a:r>
              <a:rPr lang="en-GB" sz="2000" dirty="0" smtClean="0"/>
              <a:t>that cause the land value to change (GVA)</a:t>
            </a:r>
          </a:p>
          <a:p>
            <a:endParaRPr lang="en-GB" sz="2000" dirty="0"/>
          </a:p>
          <a:p>
            <a:r>
              <a:rPr lang="en-GB" sz="2000" b="1" dirty="0" smtClean="0"/>
              <a:t>In theory</a:t>
            </a:r>
            <a:r>
              <a:rPr lang="en-GB" sz="2000" dirty="0" smtClean="0"/>
              <a:t>, both approaches should lead to a similar answer depending on the extent to which 2 captures external impacts;</a:t>
            </a:r>
          </a:p>
          <a:p>
            <a:endParaRPr lang="en-GB" sz="2000" dirty="0"/>
          </a:p>
          <a:p>
            <a:endParaRPr lang="en-GB" sz="2000" dirty="0"/>
          </a:p>
          <a:p>
            <a:endParaRPr lang="en-GB" sz="2000" dirty="0" smtClean="0"/>
          </a:p>
          <a:p>
            <a:endParaRPr lang="en-GB" sz="2000" dirty="0"/>
          </a:p>
        </p:txBody>
      </p:sp>
      <p:pic>
        <p:nvPicPr>
          <p:cNvPr id="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1916832"/>
            <a:ext cx="2223612" cy="1490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53651" y="3645024"/>
            <a:ext cx="23241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343404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comparison to GVA modelling</a:t>
            </a:r>
            <a:br>
              <a:rPr lang="en-GB" dirty="0" smtClean="0"/>
            </a:br>
            <a:r>
              <a:rPr lang="en-GB" sz="1800" b="0" dirty="0" smtClean="0">
                <a:solidFill>
                  <a:schemeClr val="bg2"/>
                </a:solidFill>
              </a:rPr>
              <a:t>Three reasons to use Land Value Uplift</a:t>
            </a:r>
            <a:endParaRPr lang="en-GB" dirty="0"/>
          </a:p>
        </p:txBody>
      </p:sp>
      <p:sp>
        <p:nvSpPr>
          <p:cNvPr id="3" name="Content Placeholder 2"/>
          <p:cNvSpPr>
            <a:spLocks noGrp="1"/>
          </p:cNvSpPr>
          <p:nvPr>
            <p:ph idx="1"/>
          </p:nvPr>
        </p:nvSpPr>
        <p:spPr>
          <a:xfrm>
            <a:off x="323528" y="1772816"/>
            <a:ext cx="5760641" cy="4467200"/>
          </a:xfrm>
        </p:spPr>
        <p:txBody>
          <a:bodyPr/>
          <a:lstStyle/>
          <a:p>
            <a:pPr>
              <a:buFont typeface="Arial" pitchFamily="34" charset="0"/>
              <a:buChar char="•"/>
            </a:pPr>
            <a:r>
              <a:rPr lang="en-GB" sz="1800" dirty="0" smtClean="0">
                <a:latin typeface="Arial" pitchFamily="34" charset="0"/>
                <a:ea typeface="Cambria Math"/>
                <a:cs typeface="Arial" pitchFamily="34" charset="0"/>
              </a:rPr>
              <a:t>LVU </a:t>
            </a:r>
            <a:r>
              <a:rPr lang="en-GB" sz="1800" dirty="0">
                <a:latin typeface="Arial" pitchFamily="34" charset="0"/>
                <a:ea typeface="Cambria Math"/>
                <a:cs typeface="Arial" pitchFamily="34" charset="0"/>
              </a:rPr>
              <a:t>is based on observable data </a:t>
            </a:r>
            <a:r>
              <a:rPr lang="en-GB" sz="1800" dirty="0" smtClean="0">
                <a:latin typeface="Arial" pitchFamily="34" charset="0"/>
                <a:ea typeface="Cambria Math"/>
                <a:cs typeface="Arial" pitchFamily="34" charset="0"/>
              </a:rPr>
              <a:t>(land prices and construction costs) which </a:t>
            </a:r>
            <a:r>
              <a:rPr lang="en-GB" sz="1800" dirty="0">
                <a:latin typeface="Arial" pitchFamily="34" charset="0"/>
                <a:ea typeface="Cambria Math"/>
                <a:cs typeface="Arial" pitchFamily="34" charset="0"/>
              </a:rPr>
              <a:t>reveals the net private benefits of a </a:t>
            </a:r>
            <a:r>
              <a:rPr lang="en-GB" sz="1800" dirty="0" smtClean="0">
                <a:latin typeface="Arial" pitchFamily="34" charset="0"/>
                <a:ea typeface="Cambria Math"/>
                <a:cs typeface="Arial" pitchFamily="34" charset="0"/>
              </a:rPr>
              <a:t>development. GVA modelling requires assuming employment to floorspace ratios and assuming employment to GVA multipliers. </a:t>
            </a:r>
          </a:p>
          <a:p>
            <a:pPr>
              <a:buFont typeface="Arial" pitchFamily="34" charset="0"/>
              <a:buChar char="•"/>
            </a:pPr>
            <a:endParaRPr lang="en-GB" sz="1800" dirty="0" smtClean="0">
              <a:latin typeface="Arial" pitchFamily="34" charset="0"/>
              <a:ea typeface="Cambria Math"/>
              <a:cs typeface="Arial" pitchFamily="34" charset="0"/>
            </a:endParaRPr>
          </a:p>
          <a:p>
            <a:pPr>
              <a:buFont typeface="Arial" pitchFamily="34" charset="0"/>
              <a:buChar char="•"/>
            </a:pPr>
            <a:r>
              <a:rPr lang="en-GB" sz="1800" dirty="0" smtClean="0">
                <a:latin typeface="Arial" pitchFamily="34" charset="0"/>
                <a:ea typeface="Cambria Math"/>
                <a:cs typeface="Arial" pitchFamily="34" charset="0"/>
              </a:rPr>
              <a:t>Additionality is easier to identify using Land Value Uplift. It is easier to assess whether a commercial development displaced an alternative development, than if added employment displaces other jobs. </a:t>
            </a:r>
          </a:p>
          <a:p>
            <a:pPr>
              <a:buFont typeface="Arial" pitchFamily="34" charset="0"/>
              <a:buChar char="•"/>
            </a:pPr>
            <a:endParaRPr lang="en-GB" sz="1800" dirty="0" smtClean="0">
              <a:latin typeface="Arial" pitchFamily="34" charset="0"/>
              <a:ea typeface="Cambria Math"/>
              <a:cs typeface="Arial" pitchFamily="34" charset="0"/>
            </a:endParaRPr>
          </a:p>
          <a:p>
            <a:pPr>
              <a:buFont typeface="Arial" pitchFamily="34" charset="0"/>
              <a:buChar char="•"/>
            </a:pPr>
            <a:r>
              <a:rPr lang="en-GB" sz="1800" dirty="0"/>
              <a:t>The direction of Green Book ‘refresh’ and recent Spending Review guidance indicates employment changes should </a:t>
            </a:r>
            <a:r>
              <a:rPr lang="en-GB" sz="1800" b="1" dirty="0"/>
              <a:t>not</a:t>
            </a:r>
            <a:r>
              <a:rPr lang="en-GB" sz="1800" dirty="0"/>
              <a:t> be included in an appraisal unless there is a demonstrable supply side impact</a:t>
            </a:r>
          </a:p>
          <a:p>
            <a:pPr>
              <a:buFont typeface="Arial" pitchFamily="34" charset="0"/>
              <a:buChar char="•"/>
            </a:pPr>
            <a:endParaRPr lang="en-GB" sz="1800" dirty="0" smtClean="0">
              <a:latin typeface="Arial" pitchFamily="34" charset="0"/>
              <a:ea typeface="Cambria Math"/>
              <a:cs typeface="Arial" pitchFamily="34" charset="0"/>
            </a:endParaRPr>
          </a:p>
          <a:p>
            <a:pPr>
              <a:buFont typeface="Arial" pitchFamily="34" charset="0"/>
              <a:buChar char="•"/>
            </a:pPr>
            <a:endParaRPr lang="en-GB" sz="1800" dirty="0">
              <a:latin typeface="Arial" pitchFamily="34" charset="0"/>
              <a:ea typeface="Cambria Math"/>
              <a:cs typeface="Arial" pitchFamily="34" charset="0"/>
            </a:endParaRPr>
          </a:p>
          <a:p>
            <a:pPr>
              <a:buFont typeface="Arial" pitchFamily="34" charset="0"/>
              <a:buChar char="•"/>
            </a:pPr>
            <a:endParaRPr lang="en-GB" sz="1800" dirty="0" smtClean="0">
              <a:latin typeface="Arial" pitchFamily="34" charset="0"/>
              <a:ea typeface="Cambria Math"/>
              <a:cs typeface="Arial" pitchFamily="34" charset="0"/>
            </a:endParaRPr>
          </a:p>
          <a:p>
            <a:pPr>
              <a:buFont typeface="Arial" pitchFamily="34" charset="0"/>
              <a:buChar char="•"/>
            </a:pPr>
            <a:endParaRPr lang="en-GB" sz="1800" dirty="0">
              <a:latin typeface="Arial" pitchFamily="34" charset="0"/>
              <a:cs typeface="Arial"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0192" y="2348880"/>
            <a:ext cx="2486909" cy="141945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0191" y="4005064"/>
            <a:ext cx="2486909" cy="1398887"/>
          </a:xfrm>
          <a:prstGeom prst="rect">
            <a:avLst/>
          </a:prstGeom>
        </p:spPr>
      </p:pic>
    </p:spTree>
    <p:extLst>
      <p:ext uri="{BB962C8B-B14F-4D97-AF65-F5344CB8AC3E}">
        <p14:creationId xmlns:p14="http://schemas.microsoft.com/office/powerpoint/2010/main" val="284087852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Business cases for funding land &amp; property projects </a:t>
            </a:r>
          </a:p>
        </p:txBody>
      </p:sp>
      <p:sp>
        <p:nvSpPr>
          <p:cNvPr id="3" name="Subtitle 2"/>
          <p:cNvSpPr>
            <a:spLocks noGrp="1"/>
          </p:cNvSpPr>
          <p:nvPr>
            <p:ph type="subTitle" idx="1"/>
          </p:nvPr>
        </p:nvSpPr>
        <p:spPr/>
        <p:txBody>
          <a:bodyPr/>
          <a:lstStyle/>
          <a:p>
            <a:r>
              <a:rPr lang="en-GB" dirty="0"/>
              <a:t>Simon Pringle, Director</a:t>
            </a:r>
          </a:p>
        </p:txBody>
      </p:sp>
      <p:sp>
        <p:nvSpPr>
          <p:cNvPr id="4" name="Text Placeholder 3"/>
          <p:cNvSpPr>
            <a:spLocks noGrp="1"/>
          </p:cNvSpPr>
          <p:nvPr>
            <p:ph type="body" sz="quarter" idx="13"/>
          </p:nvPr>
        </p:nvSpPr>
        <p:spPr/>
        <p:txBody>
          <a:bodyPr/>
          <a:lstStyle/>
          <a:p>
            <a:r>
              <a:rPr lang="en-GB" dirty="0"/>
              <a:t>South East Local Enterprise Partnership</a:t>
            </a:r>
          </a:p>
        </p:txBody>
      </p:sp>
      <p:sp>
        <p:nvSpPr>
          <p:cNvPr id="5" name="Date Placeholder 4"/>
          <p:cNvSpPr>
            <a:spLocks noGrp="1"/>
          </p:cNvSpPr>
          <p:nvPr>
            <p:ph type="dt" sz="half" idx="14"/>
          </p:nvPr>
        </p:nvSpPr>
        <p:spPr/>
        <p:txBody>
          <a:bodyPr/>
          <a:lstStyle/>
          <a:p>
            <a:r>
              <a:rPr lang="en-US" dirty="0">
                <a:solidFill>
                  <a:srgbClr val="57626E"/>
                </a:solidFill>
              </a:rPr>
              <a:t>8 March 2017</a:t>
            </a:r>
          </a:p>
        </p:txBody>
      </p:sp>
    </p:spTree>
    <p:extLst>
      <p:ext uri="{BB962C8B-B14F-4D97-AF65-F5344CB8AC3E}">
        <p14:creationId xmlns:p14="http://schemas.microsoft.com/office/powerpoint/2010/main" val="3234335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Introduction</a:t>
            </a:r>
          </a:p>
        </p:txBody>
      </p:sp>
      <p:sp>
        <p:nvSpPr>
          <p:cNvPr id="3" name="Content Placeholder 2"/>
          <p:cNvSpPr>
            <a:spLocks noGrp="1"/>
          </p:cNvSpPr>
          <p:nvPr>
            <p:ph idx="1"/>
          </p:nvPr>
        </p:nvSpPr>
        <p:spPr/>
        <p:txBody>
          <a:bodyPr/>
          <a:lstStyle/>
          <a:p>
            <a:r>
              <a:rPr lang="en-GB" dirty="0"/>
              <a:t>Purposes</a:t>
            </a:r>
          </a:p>
          <a:p>
            <a:pPr marL="444500" lvl="1" indent="-212725">
              <a:buFont typeface="+mj-lt"/>
              <a:buAutoNum type="arabicPeriod"/>
            </a:pPr>
            <a:r>
              <a:rPr lang="en-GB" dirty="0"/>
              <a:t>Application of the 5 Case Model in the Land &amp; Property domain</a:t>
            </a:r>
          </a:p>
          <a:p>
            <a:pPr marL="444500" lvl="1" indent="-212725">
              <a:buFont typeface="+mj-lt"/>
              <a:buAutoNum type="arabicPeriod"/>
            </a:pPr>
            <a:r>
              <a:rPr lang="en-GB" dirty="0"/>
              <a:t>Focus on Strategic Case &amp; Economic Case – for capital projects</a:t>
            </a:r>
          </a:p>
          <a:p>
            <a:r>
              <a:rPr lang="en-GB" dirty="0"/>
              <a:t>What I am drawing on </a:t>
            </a:r>
          </a:p>
          <a:p>
            <a:pPr lvl="1"/>
            <a:r>
              <a:rPr lang="en-GB" dirty="0"/>
              <a:t>25 years’ experience of appraising &amp; evaluating interventions across the UK &amp; Europe</a:t>
            </a:r>
          </a:p>
          <a:p>
            <a:r>
              <a:rPr lang="en-GB" dirty="0"/>
              <a:t>What I’m going to cover – avoiding duplication with others!</a:t>
            </a:r>
          </a:p>
          <a:p>
            <a:pPr lvl="1"/>
            <a:r>
              <a:rPr lang="en-GB" dirty="0"/>
              <a:t>The 5 Case Model </a:t>
            </a:r>
          </a:p>
          <a:p>
            <a:pPr lvl="1"/>
            <a:r>
              <a:rPr lang="en-GB" dirty="0"/>
              <a:t>Main elements of the Strategic Case</a:t>
            </a:r>
          </a:p>
          <a:p>
            <a:pPr lvl="1"/>
            <a:r>
              <a:rPr lang="en-GB" dirty="0"/>
              <a:t>Main elements of the Economic Case – the importance of options, risk &amp; optimism bias</a:t>
            </a:r>
          </a:p>
          <a:p>
            <a:r>
              <a:rPr lang="en-GB" dirty="0"/>
              <a:t>Concluding thoughts/observations</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60</a:t>
            </a:fld>
            <a:endParaRPr lang="en-GB" dirty="0">
              <a:solidFill>
                <a:srgbClr val="57626E"/>
              </a:solidFill>
            </a:endParaRPr>
          </a:p>
        </p:txBody>
      </p:sp>
    </p:spTree>
    <p:extLst>
      <p:ext uri="{BB962C8B-B14F-4D97-AF65-F5344CB8AC3E}">
        <p14:creationId xmlns:p14="http://schemas.microsoft.com/office/powerpoint/2010/main" val="2681054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B2B2B2"/>
                                      </p:to>
                                    </p:animClr>
                                  </p:sub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B2B2B2"/>
                                      </p:to>
                                    </p:animClr>
                                  </p:sub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rgbClr val="B2B2B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3" end="3"/>
                                            </p:txEl>
                                          </p:spTgt>
                                        </p:tgtEl>
                                        <p:attrNameLst>
                                          <p:attrName>ppt_c</p:attrName>
                                        </p:attrNameLst>
                                      </p:cBhvr>
                                      <p:to>
                                        <a:srgbClr val="B2B2B2"/>
                                      </p:to>
                                    </p:animClr>
                                  </p:sub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4" end="4"/>
                                            </p:txEl>
                                          </p:spTgt>
                                        </p:tgtEl>
                                        <p:attrNameLst>
                                          <p:attrName>ppt_c</p:attrName>
                                        </p:attrNameLst>
                                      </p:cBhvr>
                                      <p:to>
                                        <a:srgbClr val="B2B2B2"/>
                                      </p:to>
                                    </p:animClr>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5" end="5"/>
                                            </p:txEl>
                                          </p:spTgt>
                                        </p:tgtEl>
                                        <p:attrNameLst>
                                          <p:attrName>ppt_c</p:attrName>
                                        </p:attrNameLst>
                                      </p:cBhvr>
                                      <p:to>
                                        <a:srgbClr val="B2B2B2"/>
                                      </p:to>
                                    </p:animClr>
                                  </p:sub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6" end="6"/>
                                            </p:txEl>
                                          </p:spTgt>
                                        </p:tgtEl>
                                        <p:attrNameLst>
                                          <p:attrName>ppt_c</p:attrName>
                                        </p:attrNameLst>
                                      </p:cBhvr>
                                      <p:to>
                                        <a:srgbClr val="B2B2B2"/>
                                      </p:to>
                                    </p:animClr>
                                  </p:sub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7" end="7"/>
                                            </p:txEl>
                                          </p:spTgt>
                                        </p:tgtEl>
                                        <p:attrNameLst>
                                          <p:attrName>ppt_c</p:attrName>
                                        </p:attrNameLst>
                                      </p:cBhvr>
                                      <p:to>
                                        <a:srgbClr val="B2B2B2"/>
                                      </p:to>
                                    </p:animClr>
                                  </p:sub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8" end="8"/>
                                            </p:txEl>
                                          </p:spTgt>
                                        </p:tgtEl>
                                        <p:attrNameLst>
                                          <p:attrName>ppt_c</p:attrName>
                                        </p:attrNameLst>
                                      </p:cBhvr>
                                      <p:to>
                                        <a:srgbClr val="B2B2B2"/>
                                      </p:to>
                                    </p:animClr>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GB" dirty="0"/>
              <a:t>Basics 1</a:t>
            </a:r>
          </a:p>
        </p:txBody>
      </p:sp>
      <p:sp>
        <p:nvSpPr>
          <p:cNvPr id="10" name="Content Placeholder 9"/>
          <p:cNvSpPr>
            <a:spLocks noGrp="1"/>
          </p:cNvSpPr>
          <p:nvPr>
            <p:ph idx="1"/>
          </p:nvPr>
        </p:nvSpPr>
        <p:spPr/>
        <p:txBody>
          <a:bodyPr/>
          <a:lstStyle/>
          <a:p>
            <a:r>
              <a:rPr lang="en-GB" dirty="0"/>
              <a:t>We operate in a market economy</a:t>
            </a:r>
          </a:p>
          <a:p>
            <a:r>
              <a:rPr lang="en-GB" dirty="0"/>
              <a:t>Markets should work perfectly</a:t>
            </a:r>
          </a:p>
          <a:p>
            <a:r>
              <a:rPr lang="en-GB" dirty="0"/>
              <a:t>When they don’t, failures arise</a:t>
            </a:r>
          </a:p>
          <a:p>
            <a:r>
              <a:rPr lang="en-GB" dirty="0"/>
              <a:t>Occurrence of market &amp; other failures - &amp; failures of outcome - provide the justification for public-sector intervention</a:t>
            </a:r>
          </a:p>
        </p:txBody>
      </p:sp>
      <p:sp>
        <p:nvSpPr>
          <p:cNvPr id="2" name="Slide Number Placeholder 1"/>
          <p:cNvSpPr>
            <a:spLocks noGrp="1"/>
          </p:cNvSpPr>
          <p:nvPr>
            <p:ph type="sldNum" sz="quarter" idx="12"/>
          </p:nvPr>
        </p:nvSpPr>
        <p:spPr/>
        <p:txBody>
          <a:bodyPr/>
          <a:lstStyle/>
          <a:p>
            <a:fld id="{102C06EB-B0EA-4EA0-B2B5-0D829000A798}" type="slidenum">
              <a:rPr lang="en-GB" smtClean="0">
                <a:solidFill>
                  <a:srgbClr val="57626E"/>
                </a:solidFill>
              </a:rPr>
              <a:pPr/>
              <a:t>61</a:t>
            </a:fld>
            <a:endParaRPr lang="en-GB" dirty="0">
              <a:solidFill>
                <a:srgbClr val="57626E"/>
              </a:solidFill>
            </a:endParaRPr>
          </a:p>
        </p:txBody>
      </p:sp>
    </p:spTree>
    <p:extLst>
      <p:ext uri="{BB962C8B-B14F-4D97-AF65-F5344CB8AC3E}">
        <p14:creationId xmlns:p14="http://schemas.microsoft.com/office/powerpoint/2010/main" val="1399706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0" end="0"/>
                                            </p:txEl>
                                          </p:spTgt>
                                        </p:tgtEl>
                                        <p:attrNameLst>
                                          <p:attrName>ppt_c</p:attrName>
                                        </p:attrNameLst>
                                      </p:cBhvr>
                                      <p:to>
                                        <a:srgbClr val="B2B2B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1" end="1"/>
                                            </p:txEl>
                                          </p:spTgt>
                                        </p:tgtEl>
                                        <p:attrNameLst>
                                          <p:attrName>ppt_c</p:attrName>
                                        </p:attrNameLst>
                                      </p:cBhvr>
                                      <p:to>
                                        <a:srgbClr val="B2B2B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2" end="2"/>
                                            </p:txEl>
                                          </p:spTgt>
                                        </p:tgtEl>
                                        <p:attrNameLst>
                                          <p:attrName>ppt_c</p:attrName>
                                        </p:attrNameLst>
                                      </p:cBhvr>
                                      <p:to>
                                        <a:srgbClr val="B2B2B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3"/>
          <p:cNvSpPr>
            <a:spLocks noChangeAspect="1" noEditPoints="1"/>
          </p:cNvSpPr>
          <p:nvPr/>
        </p:nvSpPr>
        <p:spPr bwMode="auto">
          <a:xfrm>
            <a:off x="5683250" y="4732338"/>
            <a:ext cx="250825" cy="80962"/>
          </a:xfrm>
          <a:custGeom>
            <a:avLst/>
            <a:gdLst>
              <a:gd name="T0" fmla="*/ 1422726 w 1208"/>
              <a:gd name="T1" fmla="*/ 6800607 h 400"/>
              <a:gd name="T2" fmla="*/ 37723829 w 1208"/>
              <a:gd name="T3" fmla="*/ 6800607 h 400"/>
              <a:gd name="T4" fmla="*/ 39146554 w 1208"/>
              <a:gd name="T5" fmla="*/ 8193557 h 400"/>
              <a:gd name="T6" fmla="*/ 37723829 w 1208"/>
              <a:gd name="T7" fmla="*/ 9545420 h 400"/>
              <a:gd name="T8" fmla="*/ 1422726 w 1208"/>
              <a:gd name="T9" fmla="*/ 9545420 h 400"/>
              <a:gd name="T10" fmla="*/ 0 w 1208"/>
              <a:gd name="T11" fmla="*/ 8193557 h 400"/>
              <a:gd name="T12" fmla="*/ 1422726 w 1208"/>
              <a:gd name="T13" fmla="*/ 6800607 h 400"/>
              <a:gd name="T14" fmla="*/ 34835190 w 1208"/>
              <a:gd name="T15" fmla="*/ 0 h 400"/>
              <a:gd name="T16" fmla="*/ 52080439 w 1208"/>
              <a:gd name="T17" fmla="*/ 8193557 h 400"/>
              <a:gd name="T18" fmla="*/ 34835190 w 1208"/>
              <a:gd name="T19" fmla="*/ 16387115 h 400"/>
              <a:gd name="T20" fmla="*/ 34835190 w 1208"/>
              <a:gd name="T21" fmla="*/ 0 h 4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08"/>
              <a:gd name="T34" fmla="*/ 0 h 400"/>
              <a:gd name="T35" fmla="*/ 1208 w 1208"/>
              <a:gd name="T36" fmla="*/ 400 h 4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08" h="400">
                <a:moveTo>
                  <a:pt x="33" y="166"/>
                </a:moveTo>
                <a:lnTo>
                  <a:pt x="875" y="166"/>
                </a:lnTo>
                <a:cubicBezTo>
                  <a:pt x="894" y="166"/>
                  <a:pt x="908" y="181"/>
                  <a:pt x="908" y="200"/>
                </a:cubicBezTo>
                <a:cubicBezTo>
                  <a:pt x="908" y="218"/>
                  <a:pt x="894" y="233"/>
                  <a:pt x="875" y="233"/>
                </a:cubicBezTo>
                <a:lnTo>
                  <a:pt x="33" y="233"/>
                </a:lnTo>
                <a:cubicBezTo>
                  <a:pt x="15" y="233"/>
                  <a:pt x="0" y="218"/>
                  <a:pt x="0" y="200"/>
                </a:cubicBezTo>
                <a:cubicBezTo>
                  <a:pt x="0" y="181"/>
                  <a:pt x="15" y="166"/>
                  <a:pt x="33" y="166"/>
                </a:cubicBezTo>
                <a:close/>
                <a:moveTo>
                  <a:pt x="808" y="0"/>
                </a:moveTo>
                <a:lnTo>
                  <a:pt x="1208" y="200"/>
                </a:lnTo>
                <a:lnTo>
                  <a:pt x="808" y="400"/>
                </a:lnTo>
                <a:lnTo>
                  <a:pt x="808" y="0"/>
                </a:lnTo>
                <a:close/>
              </a:path>
            </a:pathLst>
          </a:custGeom>
          <a:solidFill>
            <a:schemeClr val="accent1"/>
          </a:solidFill>
          <a:ln w="1588">
            <a:solidFill>
              <a:srgbClr val="FFFFFF"/>
            </a:solidFill>
            <a:bevel/>
            <a:headEnd/>
            <a:tailEnd/>
          </a:ln>
        </p:spPr>
        <p:txBody>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endParaRPr lang="en-GB" dirty="0"/>
          </a:p>
        </p:txBody>
      </p:sp>
      <p:sp>
        <p:nvSpPr>
          <p:cNvPr id="10" name="Text Box 9"/>
          <p:cNvSpPr txBox="1">
            <a:spLocks noChangeAspect="1" noChangeArrowheads="1"/>
          </p:cNvSpPr>
          <p:nvPr/>
        </p:nvSpPr>
        <p:spPr bwMode="auto">
          <a:xfrm>
            <a:off x="6051550" y="5013325"/>
            <a:ext cx="1905000" cy="636588"/>
          </a:xfrm>
          <a:prstGeom prst="rect">
            <a:avLst/>
          </a:prstGeom>
          <a:solidFill>
            <a:schemeClr val="accent1"/>
          </a:solidFill>
          <a:ln w="12700">
            <a:solidFill>
              <a:schemeClr val="tx1"/>
            </a:solidFill>
            <a:miter lim="800000"/>
            <a:headEnd/>
            <a:tailEnd/>
          </a:ln>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spcBef>
                <a:spcPct val="50000"/>
              </a:spcBef>
            </a:pPr>
            <a:endParaRPr lang="en-GB" sz="1400" b="1" dirty="0">
              <a:solidFill>
                <a:srgbClr val="0000FF"/>
              </a:solidFill>
            </a:endParaRPr>
          </a:p>
          <a:p>
            <a:pPr eaLnBrk="1" hangingPunct="1">
              <a:spcBef>
                <a:spcPct val="50000"/>
              </a:spcBef>
            </a:pPr>
            <a:endParaRPr lang="en-GB" sz="1400" b="1" dirty="0">
              <a:solidFill>
                <a:srgbClr val="0000FF"/>
              </a:solidFill>
            </a:endParaRPr>
          </a:p>
        </p:txBody>
      </p:sp>
      <p:sp>
        <p:nvSpPr>
          <p:cNvPr id="11" name="AutoShape 10"/>
          <p:cNvSpPr>
            <a:spLocks noChangeAspect="1" noChangeArrowheads="1"/>
          </p:cNvSpPr>
          <p:nvPr/>
        </p:nvSpPr>
        <p:spPr bwMode="auto">
          <a:xfrm rot="5400000">
            <a:off x="5504656" y="5010945"/>
            <a:ext cx="358775" cy="366712"/>
          </a:xfrm>
          <a:custGeom>
            <a:avLst/>
            <a:gdLst>
              <a:gd name="T0" fmla="*/ 70703797 w 21600"/>
              <a:gd name="T1" fmla="*/ 0 h 21600"/>
              <a:gd name="T2" fmla="*/ 42420361 w 21600"/>
              <a:gd name="T3" fmla="*/ 35232649 h 21600"/>
              <a:gd name="T4" fmla="*/ 0 w 21600"/>
              <a:gd name="T5" fmla="*/ 88086669 h 21600"/>
              <a:gd name="T6" fmla="*/ 42420361 w 21600"/>
              <a:gd name="T7" fmla="*/ 105698210 h 21600"/>
              <a:gd name="T8" fmla="*/ 84840988 w 21600"/>
              <a:gd name="T9" fmla="*/ 73401489 h 21600"/>
              <a:gd name="T10" fmla="*/ 98982631 w 21600"/>
              <a:gd name="T11" fmla="*/ 35232649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accent1"/>
          </a:solidFill>
          <a:ln w="9525">
            <a:solidFill>
              <a:schemeClr val="tx1"/>
            </a:solidFill>
            <a:miter lim="800000"/>
            <a:headEnd/>
            <a:tailEnd/>
          </a:ln>
        </p:spPr>
        <p:txBody>
          <a:bodyPr wrap="none" anchor="ct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endParaRPr lang="en-GB" dirty="0"/>
          </a:p>
        </p:txBody>
      </p:sp>
      <p:sp>
        <p:nvSpPr>
          <p:cNvPr id="12" name="AutoShape 11"/>
          <p:cNvSpPr>
            <a:spLocks noChangeAspect="1" noChangeArrowheads="1"/>
          </p:cNvSpPr>
          <p:nvPr/>
        </p:nvSpPr>
        <p:spPr bwMode="auto">
          <a:xfrm rot="5400000">
            <a:off x="1400969" y="2131219"/>
            <a:ext cx="360363" cy="365125"/>
          </a:xfrm>
          <a:custGeom>
            <a:avLst/>
            <a:gdLst>
              <a:gd name="T0" fmla="*/ 71646712 w 21600"/>
              <a:gd name="T1" fmla="*/ 0 h 21600"/>
              <a:gd name="T2" fmla="*/ 42986269 w 21600"/>
              <a:gd name="T3" fmla="*/ 34777206 h 21600"/>
              <a:gd name="T4" fmla="*/ 0 w 21600"/>
              <a:gd name="T5" fmla="*/ 86948165 h 21600"/>
              <a:gd name="T6" fmla="*/ 42986269 w 21600"/>
              <a:gd name="T7" fmla="*/ 104331895 h 21600"/>
              <a:gd name="T8" fmla="*/ 85972537 w 21600"/>
              <a:gd name="T9" fmla="*/ 72452708 h 21600"/>
              <a:gd name="T10" fmla="*/ 100302767 w 21600"/>
              <a:gd name="T11" fmla="*/ 34777206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accent1"/>
          </a:solidFill>
          <a:ln w="9525">
            <a:solidFill>
              <a:schemeClr val="tx1"/>
            </a:solidFill>
            <a:miter lim="800000"/>
            <a:headEnd/>
            <a:tailEnd/>
          </a:ln>
        </p:spPr>
        <p:txBody>
          <a:bodyPr wrap="none" anchor="ct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endParaRPr lang="en-GB" dirty="0"/>
          </a:p>
        </p:txBody>
      </p:sp>
      <p:sp>
        <p:nvSpPr>
          <p:cNvPr id="13" name="Text Box 12"/>
          <p:cNvSpPr txBox="1">
            <a:spLocks noChangeAspect="1" noChangeArrowheads="1"/>
          </p:cNvSpPr>
          <p:nvPr/>
        </p:nvSpPr>
        <p:spPr bwMode="auto">
          <a:xfrm>
            <a:off x="2051720" y="2133600"/>
            <a:ext cx="1905000" cy="636588"/>
          </a:xfrm>
          <a:prstGeom prst="rect">
            <a:avLst/>
          </a:prstGeom>
          <a:solidFill>
            <a:schemeClr val="accent1"/>
          </a:solidFill>
          <a:ln w="12700">
            <a:solidFill>
              <a:schemeClr val="tx1"/>
            </a:solidFill>
            <a:miter lim="800000"/>
            <a:headEnd/>
            <a:tailEnd/>
          </a:ln>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spcBef>
                <a:spcPct val="50000"/>
              </a:spcBef>
            </a:pPr>
            <a:endParaRPr lang="en-GB" sz="1400" b="1" dirty="0">
              <a:solidFill>
                <a:srgbClr val="0000FF"/>
              </a:solidFill>
            </a:endParaRPr>
          </a:p>
          <a:p>
            <a:pPr eaLnBrk="1" hangingPunct="1">
              <a:spcBef>
                <a:spcPct val="50000"/>
              </a:spcBef>
            </a:pPr>
            <a:endParaRPr lang="en-GB" sz="1400" b="1" dirty="0">
              <a:solidFill>
                <a:srgbClr val="0000FF"/>
              </a:solidFill>
            </a:endParaRPr>
          </a:p>
        </p:txBody>
      </p:sp>
      <p:sp>
        <p:nvSpPr>
          <p:cNvPr id="14" name="AutoShape 13"/>
          <p:cNvSpPr>
            <a:spLocks noChangeAspect="1" noChangeArrowheads="1"/>
          </p:cNvSpPr>
          <p:nvPr/>
        </p:nvSpPr>
        <p:spPr bwMode="auto">
          <a:xfrm rot="5400000">
            <a:off x="2486026" y="2851150"/>
            <a:ext cx="360362" cy="363537"/>
          </a:xfrm>
          <a:custGeom>
            <a:avLst/>
            <a:gdLst>
              <a:gd name="T0" fmla="*/ 71646313 w 21600"/>
              <a:gd name="T1" fmla="*/ 0 h 21600"/>
              <a:gd name="T2" fmla="*/ 42985749 w 21600"/>
              <a:gd name="T3" fmla="*/ 34325513 h 21600"/>
              <a:gd name="T4" fmla="*/ 0 w 21600"/>
              <a:gd name="T5" fmla="*/ 85818432 h 21600"/>
              <a:gd name="T6" fmla="*/ 42985749 w 21600"/>
              <a:gd name="T7" fmla="*/ 102976497 h 21600"/>
              <a:gd name="T8" fmla="*/ 85971765 w 21600"/>
              <a:gd name="T9" fmla="*/ 71511371 h 21600"/>
              <a:gd name="T10" fmla="*/ 100301955 w 21600"/>
              <a:gd name="T11" fmla="*/ 34325513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accent1"/>
          </a:solidFill>
          <a:ln w="9525">
            <a:solidFill>
              <a:schemeClr val="tx1"/>
            </a:solidFill>
            <a:miter lim="800000"/>
            <a:headEnd/>
            <a:tailEnd/>
          </a:ln>
        </p:spPr>
        <p:txBody>
          <a:bodyPr wrap="none" anchor="ct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endParaRPr lang="en-GB" dirty="0"/>
          </a:p>
        </p:txBody>
      </p:sp>
      <p:sp>
        <p:nvSpPr>
          <p:cNvPr id="15" name="Text Box 14"/>
          <p:cNvSpPr txBox="1">
            <a:spLocks noChangeAspect="1" noChangeArrowheads="1"/>
          </p:cNvSpPr>
          <p:nvPr/>
        </p:nvSpPr>
        <p:spPr bwMode="auto">
          <a:xfrm>
            <a:off x="3025775" y="2865438"/>
            <a:ext cx="1906588" cy="636587"/>
          </a:xfrm>
          <a:prstGeom prst="rect">
            <a:avLst/>
          </a:prstGeom>
          <a:solidFill>
            <a:schemeClr val="accent1"/>
          </a:solidFill>
          <a:ln w="12700">
            <a:solidFill>
              <a:schemeClr val="tx1"/>
            </a:solidFill>
            <a:miter lim="800000"/>
            <a:headEnd/>
            <a:tailEnd/>
          </a:ln>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spcBef>
                <a:spcPct val="50000"/>
              </a:spcBef>
            </a:pPr>
            <a:endParaRPr lang="en-GB" sz="1400" b="1" dirty="0">
              <a:solidFill>
                <a:srgbClr val="0000FF"/>
              </a:solidFill>
            </a:endParaRPr>
          </a:p>
          <a:p>
            <a:pPr eaLnBrk="1" hangingPunct="1">
              <a:spcBef>
                <a:spcPct val="50000"/>
              </a:spcBef>
            </a:pPr>
            <a:endParaRPr lang="en-GB" sz="1400" b="1" dirty="0">
              <a:solidFill>
                <a:srgbClr val="0000FF"/>
              </a:solidFill>
            </a:endParaRPr>
          </a:p>
        </p:txBody>
      </p:sp>
      <p:sp>
        <p:nvSpPr>
          <p:cNvPr id="16" name="AutoShape 15"/>
          <p:cNvSpPr>
            <a:spLocks noChangeAspect="1" noChangeArrowheads="1"/>
          </p:cNvSpPr>
          <p:nvPr/>
        </p:nvSpPr>
        <p:spPr bwMode="auto">
          <a:xfrm rot="5400000">
            <a:off x="3489325" y="3571875"/>
            <a:ext cx="358775" cy="365125"/>
          </a:xfrm>
          <a:custGeom>
            <a:avLst/>
            <a:gdLst>
              <a:gd name="T0" fmla="*/ 70703797 w 21600"/>
              <a:gd name="T1" fmla="*/ 0 h 21600"/>
              <a:gd name="T2" fmla="*/ 42420361 w 21600"/>
              <a:gd name="T3" fmla="*/ 34777206 h 21600"/>
              <a:gd name="T4" fmla="*/ 0 w 21600"/>
              <a:gd name="T5" fmla="*/ 86948165 h 21600"/>
              <a:gd name="T6" fmla="*/ 42420361 w 21600"/>
              <a:gd name="T7" fmla="*/ 104331895 h 21600"/>
              <a:gd name="T8" fmla="*/ 84840988 w 21600"/>
              <a:gd name="T9" fmla="*/ 72452708 h 21600"/>
              <a:gd name="T10" fmla="*/ 98982631 w 21600"/>
              <a:gd name="T11" fmla="*/ 34777206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accent1"/>
          </a:solidFill>
          <a:ln w="9525">
            <a:solidFill>
              <a:schemeClr val="tx1"/>
            </a:solidFill>
            <a:miter lim="800000"/>
            <a:headEnd/>
            <a:tailEnd/>
          </a:ln>
        </p:spPr>
        <p:txBody>
          <a:bodyPr wrap="none" anchor="ct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endParaRPr lang="en-GB" dirty="0"/>
          </a:p>
        </p:txBody>
      </p:sp>
      <p:sp>
        <p:nvSpPr>
          <p:cNvPr id="17" name="Text Box 16"/>
          <p:cNvSpPr txBox="1">
            <a:spLocks noChangeAspect="1" noChangeArrowheads="1"/>
          </p:cNvSpPr>
          <p:nvPr/>
        </p:nvSpPr>
        <p:spPr bwMode="auto">
          <a:xfrm>
            <a:off x="3959225" y="3584575"/>
            <a:ext cx="1908175" cy="636588"/>
          </a:xfrm>
          <a:prstGeom prst="rect">
            <a:avLst/>
          </a:prstGeom>
          <a:solidFill>
            <a:schemeClr val="accent1"/>
          </a:solidFill>
          <a:ln w="12700">
            <a:solidFill>
              <a:schemeClr val="tx1"/>
            </a:solidFill>
            <a:miter lim="800000"/>
            <a:headEnd/>
            <a:tailEnd/>
          </a:ln>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spcBef>
                <a:spcPct val="50000"/>
              </a:spcBef>
            </a:pPr>
            <a:endParaRPr lang="en-GB" sz="1400" b="1" dirty="0">
              <a:solidFill>
                <a:srgbClr val="0000FF"/>
              </a:solidFill>
            </a:endParaRPr>
          </a:p>
          <a:p>
            <a:pPr eaLnBrk="1" hangingPunct="1">
              <a:spcBef>
                <a:spcPct val="50000"/>
              </a:spcBef>
            </a:pPr>
            <a:endParaRPr lang="en-GB" sz="1400" b="1" dirty="0">
              <a:solidFill>
                <a:srgbClr val="0000FF"/>
              </a:solidFill>
            </a:endParaRPr>
          </a:p>
        </p:txBody>
      </p:sp>
      <p:sp>
        <p:nvSpPr>
          <p:cNvPr id="18" name="AutoShape 17"/>
          <p:cNvSpPr>
            <a:spLocks noChangeAspect="1" noChangeArrowheads="1"/>
          </p:cNvSpPr>
          <p:nvPr/>
        </p:nvSpPr>
        <p:spPr bwMode="auto">
          <a:xfrm rot="5400000">
            <a:off x="4570413" y="4291013"/>
            <a:ext cx="358775" cy="365125"/>
          </a:xfrm>
          <a:custGeom>
            <a:avLst/>
            <a:gdLst>
              <a:gd name="T0" fmla="*/ 70703797 w 21600"/>
              <a:gd name="T1" fmla="*/ 0 h 21600"/>
              <a:gd name="T2" fmla="*/ 42420361 w 21600"/>
              <a:gd name="T3" fmla="*/ 34777206 h 21600"/>
              <a:gd name="T4" fmla="*/ 0 w 21600"/>
              <a:gd name="T5" fmla="*/ 86948165 h 21600"/>
              <a:gd name="T6" fmla="*/ 42420361 w 21600"/>
              <a:gd name="T7" fmla="*/ 104331895 h 21600"/>
              <a:gd name="T8" fmla="*/ 84840988 w 21600"/>
              <a:gd name="T9" fmla="*/ 72452708 h 21600"/>
              <a:gd name="T10" fmla="*/ 98982631 w 21600"/>
              <a:gd name="T11" fmla="*/ 34777206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accent1"/>
          </a:solidFill>
          <a:ln w="9525">
            <a:solidFill>
              <a:schemeClr val="tx1"/>
            </a:solidFill>
            <a:miter lim="800000"/>
            <a:headEnd/>
            <a:tailEnd/>
          </a:ln>
        </p:spPr>
        <p:txBody>
          <a:bodyPr wrap="none" anchor="ct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endParaRPr lang="en-GB" dirty="0"/>
          </a:p>
        </p:txBody>
      </p:sp>
      <p:sp>
        <p:nvSpPr>
          <p:cNvPr id="19" name="Text Box 18"/>
          <p:cNvSpPr txBox="1">
            <a:spLocks noChangeAspect="1" noChangeArrowheads="1"/>
          </p:cNvSpPr>
          <p:nvPr/>
        </p:nvSpPr>
        <p:spPr bwMode="auto">
          <a:xfrm>
            <a:off x="5149056" y="4285825"/>
            <a:ext cx="1906587" cy="636588"/>
          </a:xfrm>
          <a:prstGeom prst="rect">
            <a:avLst/>
          </a:prstGeom>
          <a:solidFill>
            <a:schemeClr val="accent1"/>
          </a:solidFill>
          <a:ln w="12700">
            <a:solidFill>
              <a:schemeClr val="tx1"/>
            </a:solidFill>
            <a:miter lim="800000"/>
            <a:headEnd/>
            <a:tailEnd/>
          </a:ln>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spcBef>
                <a:spcPct val="50000"/>
              </a:spcBef>
            </a:pPr>
            <a:endParaRPr lang="en-GB" sz="1400" b="1" dirty="0">
              <a:solidFill>
                <a:srgbClr val="0000FF"/>
              </a:solidFill>
            </a:endParaRPr>
          </a:p>
          <a:p>
            <a:pPr eaLnBrk="1" hangingPunct="1">
              <a:spcBef>
                <a:spcPct val="50000"/>
              </a:spcBef>
            </a:pPr>
            <a:endParaRPr lang="en-GB" sz="1400" b="1" dirty="0">
              <a:solidFill>
                <a:srgbClr val="0000FF"/>
              </a:solidFill>
            </a:endParaRPr>
          </a:p>
        </p:txBody>
      </p:sp>
      <p:sp>
        <p:nvSpPr>
          <p:cNvPr id="20" name="Text Box 19"/>
          <p:cNvSpPr txBox="1">
            <a:spLocks noChangeAspect="1" noChangeArrowheads="1"/>
          </p:cNvSpPr>
          <p:nvPr/>
        </p:nvSpPr>
        <p:spPr bwMode="auto">
          <a:xfrm>
            <a:off x="7131050" y="5734050"/>
            <a:ext cx="1905000" cy="635000"/>
          </a:xfrm>
          <a:prstGeom prst="rect">
            <a:avLst/>
          </a:prstGeom>
          <a:solidFill>
            <a:schemeClr val="accent1"/>
          </a:solidFill>
          <a:ln w="12700">
            <a:solidFill>
              <a:schemeClr val="tx1"/>
            </a:solidFill>
            <a:miter lim="800000"/>
            <a:headEnd/>
            <a:tailEnd/>
          </a:ln>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spcBef>
                <a:spcPct val="50000"/>
              </a:spcBef>
            </a:pPr>
            <a:endParaRPr lang="en-GB" sz="1400" b="1" dirty="0">
              <a:solidFill>
                <a:srgbClr val="0000FF"/>
              </a:solidFill>
            </a:endParaRPr>
          </a:p>
          <a:p>
            <a:pPr eaLnBrk="1" hangingPunct="1">
              <a:spcBef>
                <a:spcPct val="50000"/>
              </a:spcBef>
            </a:pPr>
            <a:endParaRPr lang="en-GB" sz="1400" b="1" dirty="0">
              <a:solidFill>
                <a:srgbClr val="0000FF"/>
              </a:solidFill>
            </a:endParaRPr>
          </a:p>
        </p:txBody>
      </p:sp>
      <p:sp>
        <p:nvSpPr>
          <p:cNvPr id="21" name="AutoShape 20"/>
          <p:cNvSpPr>
            <a:spLocks noChangeAspect="1" noChangeArrowheads="1"/>
          </p:cNvSpPr>
          <p:nvPr/>
        </p:nvSpPr>
        <p:spPr bwMode="auto">
          <a:xfrm rot="5400000">
            <a:off x="6585744" y="5731669"/>
            <a:ext cx="360363" cy="365125"/>
          </a:xfrm>
          <a:custGeom>
            <a:avLst/>
            <a:gdLst>
              <a:gd name="T0" fmla="*/ 71646712 w 21600"/>
              <a:gd name="T1" fmla="*/ 0 h 21600"/>
              <a:gd name="T2" fmla="*/ 42986269 w 21600"/>
              <a:gd name="T3" fmla="*/ 34777206 h 21600"/>
              <a:gd name="T4" fmla="*/ 0 w 21600"/>
              <a:gd name="T5" fmla="*/ 86948165 h 21600"/>
              <a:gd name="T6" fmla="*/ 42986269 w 21600"/>
              <a:gd name="T7" fmla="*/ 104331895 h 21600"/>
              <a:gd name="T8" fmla="*/ 85972537 w 21600"/>
              <a:gd name="T9" fmla="*/ 72452708 h 21600"/>
              <a:gd name="T10" fmla="*/ 100302767 w 21600"/>
              <a:gd name="T11" fmla="*/ 34777206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accent1"/>
          </a:solidFill>
          <a:ln w="9525">
            <a:solidFill>
              <a:schemeClr val="tx1"/>
            </a:solidFill>
            <a:miter lim="800000"/>
            <a:headEnd/>
            <a:tailEnd/>
          </a:ln>
        </p:spPr>
        <p:txBody>
          <a:bodyPr wrap="none" anchor="ct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endParaRPr lang="en-GB" dirty="0"/>
          </a:p>
        </p:txBody>
      </p:sp>
      <p:sp>
        <p:nvSpPr>
          <p:cNvPr id="22" name="Text Box 21"/>
          <p:cNvSpPr txBox="1">
            <a:spLocks noChangeAspect="1" noChangeArrowheads="1"/>
          </p:cNvSpPr>
          <p:nvPr/>
        </p:nvSpPr>
        <p:spPr bwMode="auto">
          <a:xfrm>
            <a:off x="1187624" y="1424260"/>
            <a:ext cx="1689100" cy="636588"/>
          </a:xfrm>
          <a:prstGeom prst="rect">
            <a:avLst/>
          </a:prstGeom>
          <a:solidFill>
            <a:schemeClr val="accent1"/>
          </a:solidFill>
          <a:ln w="12700">
            <a:solidFill>
              <a:schemeClr val="tx1"/>
            </a:solidFill>
            <a:miter lim="800000"/>
            <a:headEnd/>
            <a:tailEnd/>
          </a:ln>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spcBef>
                <a:spcPct val="50000"/>
              </a:spcBef>
            </a:pPr>
            <a:endParaRPr lang="en-GB" sz="1400" b="1" dirty="0">
              <a:solidFill>
                <a:srgbClr val="0000FF"/>
              </a:solidFill>
            </a:endParaRPr>
          </a:p>
          <a:p>
            <a:pPr eaLnBrk="1" hangingPunct="1">
              <a:spcBef>
                <a:spcPct val="50000"/>
              </a:spcBef>
            </a:pPr>
            <a:endParaRPr lang="en-GB" sz="1400" b="1" dirty="0">
              <a:solidFill>
                <a:srgbClr val="0000FF"/>
              </a:solidFill>
            </a:endParaRPr>
          </a:p>
        </p:txBody>
      </p:sp>
      <p:sp>
        <p:nvSpPr>
          <p:cNvPr id="23" name="Text Box 22"/>
          <p:cNvSpPr txBox="1">
            <a:spLocks noChangeAspect="1" noChangeArrowheads="1"/>
          </p:cNvSpPr>
          <p:nvPr/>
        </p:nvSpPr>
        <p:spPr bwMode="auto">
          <a:xfrm>
            <a:off x="1331937" y="1484784"/>
            <a:ext cx="1439863" cy="52322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algn="ctr" eaLnBrk="1" hangingPunct="1">
              <a:spcBef>
                <a:spcPct val="50000"/>
              </a:spcBef>
            </a:pPr>
            <a:r>
              <a:rPr lang="en-GB" sz="1400" b="1" dirty="0">
                <a:solidFill>
                  <a:prstClr val="white"/>
                </a:solidFill>
              </a:rPr>
              <a:t>What’s broken?</a:t>
            </a:r>
          </a:p>
        </p:txBody>
      </p:sp>
      <p:sp>
        <p:nvSpPr>
          <p:cNvPr id="24" name="Text Box 23"/>
          <p:cNvSpPr txBox="1">
            <a:spLocks noChangeAspect="1" noChangeArrowheads="1"/>
          </p:cNvSpPr>
          <p:nvPr/>
        </p:nvSpPr>
        <p:spPr bwMode="auto">
          <a:xfrm>
            <a:off x="2264445" y="2205038"/>
            <a:ext cx="1587500" cy="52322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algn="ctr" eaLnBrk="1" hangingPunct="1">
              <a:spcBef>
                <a:spcPct val="50000"/>
              </a:spcBef>
            </a:pPr>
            <a:r>
              <a:rPr lang="en-GB" sz="1400" b="1" dirty="0">
                <a:solidFill>
                  <a:prstClr val="white"/>
                </a:solidFill>
              </a:rPr>
              <a:t>Is there a Rationale?</a:t>
            </a:r>
          </a:p>
        </p:txBody>
      </p:sp>
      <p:sp>
        <p:nvSpPr>
          <p:cNvPr id="25" name="Text Box 24"/>
          <p:cNvSpPr txBox="1">
            <a:spLocks noChangeAspect="1" noChangeArrowheads="1"/>
          </p:cNvSpPr>
          <p:nvPr/>
        </p:nvSpPr>
        <p:spPr bwMode="auto">
          <a:xfrm>
            <a:off x="3317875" y="2924944"/>
            <a:ext cx="1322388" cy="52322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algn="ctr" eaLnBrk="1" hangingPunct="1">
              <a:spcBef>
                <a:spcPct val="50000"/>
              </a:spcBef>
            </a:pPr>
            <a:r>
              <a:rPr lang="en-GB" sz="1400" b="1" dirty="0">
                <a:solidFill>
                  <a:prstClr val="white"/>
                </a:solidFill>
              </a:rPr>
              <a:t>Objectives SMART!</a:t>
            </a:r>
          </a:p>
        </p:txBody>
      </p:sp>
      <p:sp>
        <p:nvSpPr>
          <p:cNvPr id="26" name="Text Box 25"/>
          <p:cNvSpPr txBox="1">
            <a:spLocks noChangeAspect="1" noChangeArrowheads="1"/>
          </p:cNvSpPr>
          <p:nvPr/>
        </p:nvSpPr>
        <p:spPr bwMode="auto">
          <a:xfrm>
            <a:off x="4325938" y="3698875"/>
            <a:ext cx="1250950" cy="3048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algn="ctr" eaLnBrk="1" hangingPunct="1">
              <a:spcBef>
                <a:spcPct val="50000"/>
              </a:spcBef>
            </a:pPr>
            <a:r>
              <a:rPr lang="en-GB" sz="1400" b="1" dirty="0">
                <a:solidFill>
                  <a:prstClr val="white"/>
                </a:solidFill>
              </a:rPr>
              <a:t>Inputs</a:t>
            </a:r>
          </a:p>
        </p:txBody>
      </p:sp>
      <p:sp>
        <p:nvSpPr>
          <p:cNvPr id="27" name="Text Box 27"/>
          <p:cNvSpPr txBox="1">
            <a:spLocks noChangeAspect="1" noChangeArrowheads="1"/>
          </p:cNvSpPr>
          <p:nvPr/>
        </p:nvSpPr>
        <p:spPr bwMode="auto">
          <a:xfrm>
            <a:off x="6594588" y="5203121"/>
            <a:ext cx="1217500" cy="35086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lnSpc>
                <a:spcPct val="60000"/>
              </a:lnSpc>
              <a:spcBef>
                <a:spcPct val="50000"/>
              </a:spcBef>
            </a:pPr>
            <a:r>
              <a:rPr lang="en-GB" sz="1400" b="1" dirty="0">
                <a:solidFill>
                  <a:prstClr val="white"/>
                </a:solidFill>
              </a:rPr>
              <a:t>Outputs – gross/net </a:t>
            </a:r>
          </a:p>
        </p:txBody>
      </p:sp>
      <p:sp>
        <p:nvSpPr>
          <p:cNvPr id="28" name="Text Box 29"/>
          <p:cNvSpPr txBox="1">
            <a:spLocks noChangeAspect="1" noChangeArrowheads="1"/>
          </p:cNvSpPr>
          <p:nvPr/>
        </p:nvSpPr>
        <p:spPr bwMode="auto">
          <a:xfrm>
            <a:off x="7308304" y="5805264"/>
            <a:ext cx="1584325" cy="52322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algn="ctr" eaLnBrk="1" hangingPunct="1">
              <a:spcBef>
                <a:spcPct val="50000"/>
              </a:spcBef>
            </a:pPr>
            <a:r>
              <a:rPr lang="en-GB" sz="1400" b="1" dirty="0">
                <a:solidFill>
                  <a:prstClr val="white"/>
                </a:solidFill>
              </a:rPr>
              <a:t>Outcomes – gross/net</a:t>
            </a:r>
          </a:p>
        </p:txBody>
      </p:sp>
      <p:sp>
        <p:nvSpPr>
          <p:cNvPr id="29" name="Text Box 42"/>
          <p:cNvSpPr txBox="1">
            <a:spLocks noChangeAspect="1" noChangeArrowheads="1"/>
          </p:cNvSpPr>
          <p:nvPr/>
        </p:nvSpPr>
        <p:spPr bwMode="auto">
          <a:xfrm>
            <a:off x="7570788" y="967562"/>
            <a:ext cx="1244600" cy="315912"/>
          </a:xfrm>
          <a:prstGeom prst="rect">
            <a:avLst/>
          </a:prstGeom>
          <a:solidFill>
            <a:srgbClr val="00FF00"/>
          </a:solidFill>
          <a:ln w="12700">
            <a:solidFill>
              <a:schemeClr val="tx1"/>
            </a:solidFill>
            <a:miter lim="800000"/>
            <a:headEnd/>
            <a:tailEnd/>
          </a:ln>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algn="ctr" eaLnBrk="1" hangingPunct="1">
              <a:spcBef>
                <a:spcPct val="50000"/>
              </a:spcBef>
            </a:pPr>
            <a:r>
              <a:rPr lang="en-GB" sz="1400" b="1" dirty="0">
                <a:solidFill>
                  <a:srgbClr val="0000FF"/>
                </a:solidFill>
              </a:rPr>
              <a:t>Impacts</a:t>
            </a:r>
          </a:p>
        </p:txBody>
      </p:sp>
      <p:sp>
        <p:nvSpPr>
          <p:cNvPr id="30" name="Line 43"/>
          <p:cNvSpPr>
            <a:spLocks noChangeShapeType="1"/>
          </p:cNvSpPr>
          <p:nvPr/>
        </p:nvSpPr>
        <p:spPr bwMode="auto">
          <a:xfrm flipH="1">
            <a:off x="1908175" y="1067574"/>
            <a:ext cx="5616575" cy="0"/>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lIns="90000" tIns="46800" rIns="90000" bIns="46800" anchor="ctr"/>
          <a:lstStyle/>
          <a:p>
            <a:endParaRPr lang="en-GB" dirty="0">
              <a:solidFill>
                <a:prstClr val="black"/>
              </a:solidFill>
            </a:endParaRPr>
          </a:p>
        </p:txBody>
      </p:sp>
      <p:sp>
        <p:nvSpPr>
          <p:cNvPr id="31" name="Line 44"/>
          <p:cNvSpPr>
            <a:spLocks noChangeShapeType="1"/>
          </p:cNvSpPr>
          <p:nvPr/>
        </p:nvSpPr>
        <p:spPr bwMode="auto">
          <a:xfrm flipV="1">
            <a:off x="8243888" y="1448612"/>
            <a:ext cx="2788" cy="4172726"/>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lIns="90000" tIns="46800" rIns="90000" bIns="46800" anchor="ctr"/>
          <a:lstStyle/>
          <a:p>
            <a:endParaRPr lang="en-GB" dirty="0">
              <a:solidFill>
                <a:prstClr val="black"/>
              </a:solidFill>
            </a:endParaRPr>
          </a:p>
        </p:txBody>
      </p:sp>
      <p:sp>
        <p:nvSpPr>
          <p:cNvPr id="32" name="Text Box 45"/>
          <p:cNvSpPr txBox="1">
            <a:spLocks noChangeAspect="1" noChangeArrowheads="1"/>
          </p:cNvSpPr>
          <p:nvPr/>
        </p:nvSpPr>
        <p:spPr bwMode="auto">
          <a:xfrm>
            <a:off x="107950" y="902004"/>
            <a:ext cx="1760538" cy="307777"/>
          </a:xfrm>
          <a:prstGeom prst="rect">
            <a:avLst/>
          </a:prstGeom>
          <a:solidFill>
            <a:schemeClr val="accent1"/>
          </a:solidFill>
          <a:ln w="9525">
            <a:solidFill>
              <a:schemeClr val="tx1"/>
            </a:solidFill>
            <a:miter lim="800000"/>
            <a:headEnd/>
            <a:tailEnd/>
          </a:ln>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algn="ctr" eaLnBrk="1" hangingPunct="1">
              <a:spcBef>
                <a:spcPct val="50000"/>
              </a:spcBef>
            </a:pPr>
            <a:r>
              <a:rPr lang="en-GB" sz="1400" b="1" dirty="0">
                <a:solidFill>
                  <a:prstClr val="white"/>
                </a:solidFill>
              </a:rPr>
              <a:t>Conditions</a:t>
            </a:r>
          </a:p>
        </p:txBody>
      </p:sp>
      <p:sp>
        <p:nvSpPr>
          <p:cNvPr id="33" name="AutoShape 46"/>
          <p:cNvSpPr>
            <a:spLocks noChangeAspect="1" noChangeArrowheads="1"/>
          </p:cNvSpPr>
          <p:nvPr/>
        </p:nvSpPr>
        <p:spPr bwMode="auto">
          <a:xfrm rot="5400000">
            <a:off x="758031" y="1299281"/>
            <a:ext cx="360363" cy="365125"/>
          </a:xfrm>
          <a:custGeom>
            <a:avLst/>
            <a:gdLst>
              <a:gd name="T0" fmla="*/ 71646712 w 21600"/>
              <a:gd name="T1" fmla="*/ 0 h 21600"/>
              <a:gd name="T2" fmla="*/ 42986269 w 21600"/>
              <a:gd name="T3" fmla="*/ 34777206 h 21600"/>
              <a:gd name="T4" fmla="*/ 0 w 21600"/>
              <a:gd name="T5" fmla="*/ 86948165 h 21600"/>
              <a:gd name="T6" fmla="*/ 42986269 w 21600"/>
              <a:gd name="T7" fmla="*/ 104331895 h 21600"/>
              <a:gd name="T8" fmla="*/ 85972537 w 21600"/>
              <a:gd name="T9" fmla="*/ 72452708 h 21600"/>
              <a:gd name="T10" fmla="*/ 100302767 w 21600"/>
              <a:gd name="T11" fmla="*/ 34777206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accent1"/>
          </a:solidFill>
          <a:ln w="9525">
            <a:solidFill>
              <a:schemeClr val="tx1"/>
            </a:solidFill>
            <a:miter lim="800000"/>
            <a:headEnd/>
            <a:tailEnd/>
          </a:ln>
        </p:spPr>
        <p:txBody>
          <a:bodyPr wrap="none" anchor="ct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endParaRPr lang="en-GB" dirty="0"/>
          </a:p>
        </p:txBody>
      </p:sp>
      <p:sp>
        <p:nvSpPr>
          <p:cNvPr id="34" name="Text Box 25"/>
          <p:cNvSpPr txBox="1">
            <a:spLocks noChangeAspect="1" noChangeArrowheads="1"/>
          </p:cNvSpPr>
          <p:nvPr/>
        </p:nvSpPr>
        <p:spPr bwMode="auto">
          <a:xfrm>
            <a:off x="5457824" y="4387254"/>
            <a:ext cx="1250950" cy="30777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algn="ctr" eaLnBrk="1" hangingPunct="1">
              <a:spcBef>
                <a:spcPct val="50000"/>
              </a:spcBef>
            </a:pPr>
            <a:r>
              <a:rPr lang="en-GB" sz="1400" b="1" dirty="0">
                <a:solidFill>
                  <a:prstClr val="white"/>
                </a:solidFill>
              </a:rPr>
              <a:t>Activities</a:t>
            </a:r>
          </a:p>
        </p:txBody>
      </p:sp>
      <p:sp>
        <p:nvSpPr>
          <p:cNvPr id="2" name="Slide Number Placeholder 1"/>
          <p:cNvSpPr>
            <a:spLocks noGrp="1"/>
          </p:cNvSpPr>
          <p:nvPr>
            <p:ph type="sldNum" sz="quarter" idx="12"/>
          </p:nvPr>
        </p:nvSpPr>
        <p:spPr/>
        <p:txBody>
          <a:bodyPr/>
          <a:lstStyle/>
          <a:p>
            <a:fld id="{102C06EB-B0EA-4EA0-B2B5-0D829000A798}" type="slidenum">
              <a:rPr lang="en-GB" smtClean="0">
                <a:solidFill>
                  <a:srgbClr val="57626E"/>
                </a:solidFill>
              </a:rPr>
              <a:pPr/>
              <a:t>62</a:t>
            </a:fld>
            <a:endParaRPr lang="en-GB" dirty="0">
              <a:solidFill>
                <a:srgbClr val="57626E"/>
              </a:solidFill>
            </a:endParaRPr>
          </a:p>
        </p:txBody>
      </p:sp>
      <p:sp>
        <p:nvSpPr>
          <p:cNvPr id="35" name="Rectangle 47"/>
          <p:cNvSpPr>
            <a:spLocks noChangeArrowheads="1"/>
          </p:cNvSpPr>
          <p:nvPr/>
        </p:nvSpPr>
        <p:spPr bwMode="auto">
          <a:xfrm>
            <a:off x="142875" y="6313488"/>
            <a:ext cx="6715125" cy="500062"/>
          </a:xfrm>
          <a:prstGeom prst="rect">
            <a:avLst/>
          </a:prstGeom>
          <a:solidFill>
            <a:schemeClr val="accent1"/>
          </a:solidFill>
          <a:ln w="9525" algn="ctr">
            <a:solidFill>
              <a:srgbClr val="404040"/>
            </a:solidFill>
            <a:round/>
            <a:headEnd/>
            <a:tailEnd/>
          </a:ln>
        </p:spPr>
        <p:txBody>
          <a:bodyPr lIns="90000" tIns="46800" rIns="90000" bIns="46800" anchor="ct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endParaRPr lang="en-GB" dirty="0"/>
          </a:p>
        </p:txBody>
      </p:sp>
      <p:grpSp>
        <p:nvGrpSpPr>
          <p:cNvPr id="36" name="Group 30"/>
          <p:cNvGrpSpPr>
            <a:grpSpLocks/>
          </p:cNvGrpSpPr>
          <p:nvPr/>
        </p:nvGrpSpPr>
        <p:grpSpPr bwMode="auto">
          <a:xfrm>
            <a:off x="1258888" y="4221163"/>
            <a:ext cx="4681537" cy="2522537"/>
            <a:chOff x="657" y="2568"/>
            <a:chExt cx="2949" cy="1589"/>
          </a:xfrm>
        </p:grpSpPr>
        <p:sp>
          <p:nvSpPr>
            <p:cNvPr id="37" name="Rectangle 31"/>
            <p:cNvSpPr>
              <a:spLocks noChangeAspect="1" noChangeArrowheads="1"/>
            </p:cNvSpPr>
            <p:nvPr/>
          </p:nvSpPr>
          <p:spPr bwMode="auto">
            <a:xfrm>
              <a:off x="657" y="3974"/>
              <a:ext cx="701" cy="183"/>
            </a:xfrm>
            <a:prstGeom prst="rect">
              <a:avLst/>
            </a:prstGeom>
            <a:solidFill>
              <a:srgbClr val="00FF00"/>
            </a:solidFill>
            <a:ln w="9525">
              <a:solidFill>
                <a:schemeClr val="tx1"/>
              </a:solidFill>
              <a:miter lim="800000"/>
              <a:headEnd/>
              <a:tailEnd/>
            </a:ln>
          </p:spPr>
          <p:txBody>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r>
                <a:rPr lang="en-GB" sz="1400" b="1" dirty="0">
                  <a:solidFill>
                    <a:srgbClr val="0000FF"/>
                  </a:solidFill>
                </a:rPr>
                <a:t>Economy</a:t>
              </a:r>
            </a:p>
          </p:txBody>
        </p:sp>
        <p:sp>
          <p:nvSpPr>
            <p:cNvPr id="38" name="Line 32"/>
            <p:cNvSpPr>
              <a:spLocks noChangeShapeType="1"/>
            </p:cNvSpPr>
            <p:nvPr/>
          </p:nvSpPr>
          <p:spPr bwMode="auto">
            <a:xfrm flipH="1">
              <a:off x="1066" y="3022"/>
              <a:ext cx="2540" cy="952"/>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lIns="90000" tIns="46800" rIns="90000" bIns="46800" anchor="ctr"/>
            <a:lstStyle/>
            <a:p>
              <a:endParaRPr lang="en-GB" dirty="0">
                <a:solidFill>
                  <a:prstClr val="black"/>
                </a:solidFill>
              </a:endParaRPr>
            </a:p>
          </p:txBody>
        </p:sp>
        <p:sp>
          <p:nvSpPr>
            <p:cNvPr id="39" name="Line 33"/>
            <p:cNvSpPr>
              <a:spLocks noChangeShapeType="1"/>
            </p:cNvSpPr>
            <p:nvPr/>
          </p:nvSpPr>
          <p:spPr bwMode="auto">
            <a:xfrm flipH="1">
              <a:off x="1020" y="2568"/>
              <a:ext cx="1860" cy="1406"/>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lIns="90000" tIns="46800" rIns="90000" bIns="46800" anchor="ctr"/>
            <a:lstStyle/>
            <a:p>
              <a:endParaRPr lang="en-GB" dirty="0">
                <a:solidFill>
                  <a:prstClr val="black"/>
                </a:solidFill>
              </a:endParaRPr>
            </a:p>
          </p:txBody>
        </p:sp>
      </p:grpSp>
      <p:grpSp>
        <p:nvGrpSpPr>
          <p:cNvPr id="40" name="Group 34"/>
          <p:cNvGrpSpPr>
            <a:grpSpLocks/>
          </p:cNvGrpSpPr>
          <p:nvPr/>
        </p:nvGrpSpPr>
        <p:grpSpPr bwMode="auto">
          <a:xfrm>
            <a:off x="3203575" y="4221163"/>
            <a:ext cx="3816350" cy="2522537"/>
            <a:chOff x="1882" y="2568"/>
            <a:chExt cx="2404" cy="1589"/>
          </a:xfrm>
        </p:grpSpPr>
        <p:sp>
          <p:nvSpPr>
            <p:cNvPr id="41" name="Rectangle 35"/>
            <p:cNvSpPr>
              <a:spLocks noChangeAspect="1" noChangeArrowheads="1"/>
            </p:cNvSpPr>
            <p:nvPr/>
          </p:nvSpPr>
          <p:spPr bwMode="auto">
            <a:xfrm>
              <a:off x="1882" y="3974"/>
              <a:ext cx="701" cy="183"/>
            </a:xfrm>
            <a:prstGeom prst="rect">
              <a:avLst/>
            </a:prstGeom>
            <a:solidFill>
              <a:srgbClr val="00FF00"/>
            </a:solidFill>
            <a:ln w="9525">
              <a:solidFill>
                <a:schemeClr val="tx1"/>
              </a:solidFill>
              <a:miter lim="800000"/>
              <a:headEnd/>
              <a:tailEnd/>
            </a:ln>
          </p:spPr>
          <p:txBody>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r>
                <a:rPr lang="en-GB" sz="1400" b="1" dirty="0">
                  <a:solidFill>
                    <a:srgbClr val="0000FF"/>
                  </a:solidFill>
                </a:rPr>
                <a:t>Efficiency</a:t>
              </a:r>
            </a:p>
          </p:txBody>
        </p:sp>
        <p:sp>
          <p:nvSpPr>
            <p:cNvPr id="42" name="Line 36"/>
            <p:cNvSpPr>
              <a:spLocks noChangeShapeType="1"/>
            </p:cNvSpPr>
            <p:nvPr/>
          </p:nvSpPr>
          <p:spPr bwMode="auto">
            <a:xfrm flipH="1">
              <a:off x="2245" y="2568"/>
              <a:ext cx="635" cy="1406"/>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lIns="90000" tIns="46800" rIns="90000" bIns="46800" anchor="ctr"/>
            <a:lstStyle/>
            <a:p>
              <a:endParaRPr lang="en-GB" dirty="0">
                <a:solidFill>
                  <a:prstClr val="black"/>
                </a:solidFill>
              </a:endParaRPr>
            </a:p>
          </p:txBody>
        </p:sp>
        <p:sp>
          <p:nvSpPr>
            <p:cNvPr id="43" name="Line 37"/>
            <p:cNvSpPr>
              <a:spLocks noChangeShapeType="1"/>
            </p:cNvSpPr>
            <p:nvPr/>
          </p:nvSpPr>
          <p:spPr bwMode="auto">
            <a:xfrm flipH="1">
              <a:off x="2290" y="3475"/>
              <a:ext cx="1996" cy="499"/>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lIns="90000" tIns="46800" rIns="90000" bIns="46800" anchor="ctr"/>
            <a:lstStyle/>
            <a:p>
              <a:endParaRPr lang="en-GB" dirty="0">
                <a:solidFill>
                  <a:prstClr val="black"/>
                </a:solidFill>
              </a:endParaRPr>
            </a:p>
          </p:txBody>
        </p:sp>
      </p:grpSp>
      <p:grpSp>
        <p:nvGrpSpPr>
          <p:cNvPr id="44" name="Group 38"/>
          <p:cNvGrpSpPr>
            <a:grpSpLocks/>
          </p:cNvGrpSpPr>
          <p:nvPr/>
        </p:nvGrpSpPr>
        <p:grpSpPr bwMode="auto">
          <a:xfrm>
            <a:off x="4067175" y="3502025"/>
            <a:ext cx="3097213" cy="3241675"/>
            <a:chOff x="2426" y="2115"/>
            <a:chExt cx="1951" cy="2042"/>
          </a:xfrm>
        </p:grpSpPr>
        <p:sp>
          <p:nvSpPr>
            <p:cNvPr id="45" name="Rectangle 39"/>
            <p:cNvSpPr>
              <a:spLocks noChangeAspect="1" noChangeArrowheads="1"/>
            </p:cNvSpPr>
            <p:nvPr/>
          </p:nvSpPr>
          <p:spPr bwMode="auto">
            <a:xfrm>
              <a:off x="3016" y="3974"/>
              <a:ext cx="907" cy="183"/>
            </a:xfrm>
            <a:prstGeom prst="rect">
              <a:avLst/>
            </a:prstGeom>
            <a:solidFill>
              <a:srgbClr val="00FF00"/>
            </a:solidFill>
            <a:ln w="9525">
              <a:solidFill>
                <a:schemeClr val="tx1"/>
              </a:solidFill>
              <a:miter lim="800000"/>
              <a:headEnd/>
              <a:tailEnd/>
            </a:ln>
          </p:spPr>
          <p:txBody>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r>
                <a:rPr lang="en-GB" sz="1400" b="1" dirty="0">
                  <a:solidFill>
                    <a:srgbClr val="0000FF"/>
                  </a:solidFill>
                </a:rPr>
                <a:t>Effectiveness</a:t>
              </a:r>
            </a:p>
          </p:txBody>
        </p:sp>
        <p:sp>
          <p:nvSpPr>
            <p:cNvPr id="46" name="Line 40"/>
            <p:cNvSpPr>
              <a:spLocks noChangeShapeType="1"/>
            </p:cNvSpPr>
            <p:nvPr/>
          </p:nvSpPr>
          <p:spPr bwMode="auto">
            <a:xfrm flipH="1">
              <a:off x="3560" y="3702"/>
              <a:ext cx="817" cy="272"/>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lIns="90000" tIns="46800" rIns="90000" bIns="46800" anchor="ctr"/>
            <a:lstStyle/>
            <a:p>
              <a:endParaRPr lang="en-GB" dirty="0">
                <a:solidFill>
                  <a:prstClr val="black"/>
                </a:solidFill>
              </a:endParaRPr>
            </a:p>
          </p:txBody>
        </p:sp>
        <p:sp>
          <p:nvSpPr>
            <p:cNvPr id="47" name="Line 41"/>
            <p:cNvSpPr>
              <a:spLocks noChangeShapeType="1"/>
            </p:cNvSpPr>
            <p:nvPr/>
          </p:nvSpPr>
          <p:spPr bwMode="auto">
            <a:xfrm>
              <a:off x="2426" y="2115"/>
              <a:ext cx="1134" cy="1859"/>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lIns="90000" tIns="46800" rIns="90000" bIns="46800" anchor="ctr"/>
            <a:lstStyle/>
            <a:p>
              <a:endParaRPr lang="en-GB" dirty="0">
                <a:solidFill>
                  <a:prstClr val="black"/>
                </a:solidFill>
              </a:endParaRPr>
            </a:p>
          </p:txBody>
        </p:sp>
      </p:grpSp>
      <p:sp>
        <p:nvSpPr>
          <p:cNvPr id="48" name="Title 8"/>
          <p:cNvSpPr>
            <a:spLocks noGrp="1"/>
          </p:cNvSpPr>
          <p:nvPr>
            <p:ph type="title"/>
          </p:nvPr>
        </p:nvSpPr>
        <p:spPr>
          <a:xfrm>
            <a:off x="598488" y="346167"/>
            <a:ext cx="7937500" cy="373062"/>
          </a:xfrm>
        </p:spPr>
        <p:txBody>
          <a:bodyPr/>
          <a:lstStyle/>
          <a:p>
            <a:r>
              <a:rPr lang="en-GB" dirty="0"/>
              <a:t>Basics 2a – logic chain</a:t>
            </a:r>
          </a:p>
        </p:txBody>
      </p:sp>
    </p:spTree>
    <p:extLst>
      <p:ext uri="{BB962C8B-B14F-4D97-AF65-F5344CB8AC3E}">
        <p14:creationId xmlns:p14="http://schemas.microsoft.com/office/powerpoint/2010/main" val="2617316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5"/>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3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0"/>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Basics </a:t>
            </a:r>
            <a:r>
              <a:rPr lang="en-GB" dirty="0" err="1"/>
              <a:t>2b</a:t>
            </a:r>
            <a:r>
              <a:rPr lang="en-GB" dirty="0"/>
              <a:t>: the Logic Chain – the key questions</a:t>
            </a:r>
          </a:p>
        </p:txBody>
      </p:sp>
      <p:sp>
        <p:nvSpPr>
          <p:cNvPr id="4" name="Slide Number Placeholder 3"/>
          <p:cNvSpPr>
            <a:spLocks noGrp="1"/>
          </p:cNvSpPr>
          <p:nvPr>
            <p:ph type="sldNum" sz="quarter" idx="12"/>
          </p:nvPr>
        </p:nvSpPr>
        <p:spPr/>
        <p:txBody>
          <a:bodyPr/>
          <a:lstStyle/>
          <a:p>
            <a:fld id="{102C06EB-B0EA-4EA0-B2B5-0D829000A798}" type="slidenum">
              <a:rPr lang="en-GB" smtClean="0">
                <a:solidFill>
                  <a:srgbClr val="57626E"/>
                </a:solidFill>
              </a:rPr>
              <a:pPr/>
              <a:t>63</a:t>
            </a:fld>
            <a:endParaRPr lang="en-GB" dirty="0">
              <a:solidFill>
                <a:srgbClr val="57626E"/>
              </a:solidFill>
            </a:endParaRPr>
          </a:p>
        </p:txBody>
      </p:sp>
      <p:sp>
        <p:nvSpPr>
          <p:cNvPr id="7" name="Rectangle 4"/>
          <p:cNvSpPr>
            <a:spLocks noChangeArrowheads="1"/>
          </p:cNvSpPr>
          <p:nvPr/>
        </p:nvSpPr>
        <p:spPr bwMode="auto">
          <a:xfrm>
            <a:off x="6372200" y="1340768"/>
            <a:ext cx="2962275" cy="48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eaLnBrk="0" hangingPunct="0">
              <a:spcBef>
                <a:spcPct val="20000"/>
              </a:spcBef>
              <a:buClr>
                <a:srgbClr val="8B0F04"/>
              </a:buClr>
              <a:buFont typeface="Wingdings 2" panose="05020102010507070707" pitchFamily="18" charset="2"/>
              <a:buChar char=""/>
              <a:defRPr sz="2400">
                <a:solidFill>
                  <a:srgbClr val="404040"/>
                </a:solidFill>
                <a:latin typeface="Arial" panose="020B0604020202020204" pitchFamily="34" charset="0"/>
              </a:defRPr>
            </a:lvl1pPr>
            <a:lvl2pPr marL="742950" indent="-285750" algn="l" eaLnBrk="0" hangingPunct="0">
              <a:spcBef>
                <a:spcPct val="20000"/>
              </a:spcBef>
              <a:buClr>
                <a:srgbClr val="8B0F04"/>
              </a:buClr>
              <a:buFont typeface="Wingdings" panose="05000000000000000000" pitchFamily="2" charset="2"/>
              <a:buChar char="Ø"/>
              <a:defRPr sz="2000">
                <a:solidFill>
                  <a:srgbClr val="404040"/>
                </a:solidFill>
                <a:latin typeface="Arial" panose="020B0604020202020204" pitchFamily="34" charset="0"/>
              </a:defRPr>
            </a:lvl2pPr>
            <a:lvl3pPr marL="1143000" indent="-228600" algn="l" eaLnBrk="0" hangingPunct="0">
              <a:spcBef>
                <a:spcPct val="20000"/>
              </a:spcBef>
              <a:buClr>
                <a:srgbClr val="8B0F04"/>
              </a:buClr>
              <a:buFont typeface="Arial" panose="020B0604020202020204" pitchFamily="34" charset="0"/>
              <a:buChar char="&gt;"/>
              <a:defRPr>
                <a:solidFill>
                  <a:srgbClr val="404040"/>
                </a:solidFill>
                <a:latin typeface="Arial" panose="020B0604020202020204" pitchFamily="34" charset="0"/>
              </a:defRPr>
            </a:lvl3pPr>
            <a:lvl4pPr marL="1600200" indent="-228600" algn="l" eaLnBrk="0" hangingPunct="0">
              <a:spcBef>
                <a:spcPct val="20000"/>
              </a:spcBef>
              <a:buClr>
                <a:srgbClr val="8B0F04"/>
              </a:buClr>
              <a:buFont typeface="Arial" panose="020B0604020202020204" pitchFamily="34" charset="0"/>
              <a:buChar char="–"/>
              <a:defRPr sz="1600">
                <a:solidFill>
                  <a:srgbClr val="404040"/>
                </a:solidFill>
                <a:latin typeface="Arial" panose="020B0604020202020204" pitchFamily="34" charset="0"/>
              </a:defRPr>
            </a:lvl4pPr>
            <a:lvl5pPr marL="2057400" indent="-228600" algn="l" eaLnBrk="0" hangingPunct="0">
              <a:spcBef>
                <a:spcPct val="20000"/>
              </a:spcBef>
              <a:buClr>
                <a:srgbClr val="8B0F04"/>
              </a:buClr>
              <a:buFont typeface="Arial" panose="020B0604020202020204" pitchFamily="34" charset="0"/>
              <a:buChar char="»"/>
              <a:defRPr sz="1400">
                <a:solidFill>
                  <a:srgbClr val="404040"/>
                </a:solidFill>
                <a:latin typeface="Arial" panose="020B0604020202020204" pitchFamily="34" charset="0"/>
              </a:defRPr>
            </a:lvl5pPr>
            <a:lvl6pPr marL="25146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6pPr>
            <a:lvl7pPr marL="29718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7pPr>
            <a:lvl8pPr marL="34290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8pPr>
            <a:lvl9pPr marL="38862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9pPr>
          </a:lstStyle>
          <a:p>
            <a:pPr>
              <a:spcBef>
                <a:spcPct val="130000"/>
              </a:spcBef>
              <a:buFont typeface="Wingdings 2" panose="05020102010507070707" pitchFamily="18" charset="2"/>
              <a:buNone/>
            </a:pPr>
            <a:endParaRPr lang="en-GB" altLang="en-US" sz="1800" dirty="0">
              <a:latin typeface="Calibri"/>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551862327"/>
              </p:ext>
            </p:extLst>
          </p:nvPr>
        </p:nvGraphicFramePr>
        <p:xfrm>
          <a:off x="611188" y="1628800"/>
          <a:ext cx="7777236" cy="3622000"/>
        </p:xfrm>
        <a:graphic>
          <a:graphicData uri="http://schemas.openxmlformats.org/drawingml/2006/table">
            <a:tbl>
              <a:tblPr firstRow="1" bandRow="1">
                <a:tableStyleId>{5C22544A-7EE6-4342-B048-85BDC9FD1C3A}</a:tableStyleId>
              </a:tblPr>
              <a:tblGrid>
                <a:gridCol w="4786371">
                  <a:extLst>
                    <a:ext uri="{9D8B030D-6E8A-4147-A177-3AD203B41FA5}">
                      <a16:colId xmlns="" xmlns:a16="http://schemas.microsoft.com/office/drawing/2014/main" val="1954731432"/>
                    </a:ext>
                  </a:extLst>
                </a:gridCol>
                <a:gridCol w="2990865">
                  <a:extLst>
                    <a:ext uri="{9D8B030D-6E8A-4147-A177-3AD203B41FA5}">
                      <a16:colId xmlns="" xmlns:a16="http://schemas.microsoft.com/office/drawing/2014/main" val="2993895006"/>
                    </a:ext>
                  </a:extLst>
                </a:gridCol>
              </a:tblGrid>
              <a:tr h="370840">
                <a:tc>
                  <a:txBody>
                    <a:bodyPr/>
                    <a:lstStyle/>
                    <a:p>
                      <a:r>
                        <a:rPr lang="en-GB" altLang="en-US" sz="1600" b="0" dirty="0">
                          <a:solidFill>
                            <a:srgbClr val="000000"/>
                          </a:solidFill>
                        </a:rPr>
                        <a:t>Where do we start – what’s the problem?</a:t>
                      </a:r>
                      <a:endParaRPr lang="en-GB" sz="1600" b="0" dirty="0">
                        <a:solidFill>
                          <a:srgbClr val="000000"/>
                        </a:solidFill>
                      </a:endParaRPr>
                    </a:p>
                  </a:txBody>
                  <a:tcPr>
                    <a:solidFill>
                      <a:srgbClr val="EDF2F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b="0" dirty="0">
                          <a:solidFill>
                            <a:srgbClr val="000000"/>
                          </a:solidFill>
                          <a:latin typeface="+mn-lt"/>
                          <a:cs typeface="Arial" panose="020B0604020202020204" pitchFamily="34" charset="0"/>
                        </a:rPr>
                        <a:t>Rationale</a:t>
                      </a:r>
                      <a:endParaRPr lang="en-GB" sz="1600" b="0" dirty="0">
                        <a:solidFill>
                          <a:srgbClr val="000000"/>
                        </a:solidFill>
                      </a:endParaRPr>
                    </a:p>
                  </a:txBody>
                  <a:tcPr>
                    <a:solidFill>
                      <a:srgbClr val="EDF2F6"/>
                    </a:solidFill>
                  </a:tcPr>
                </a:tc>
                <a:extLst>
                  <a:ext uri="{0D108BD9-81ED-4DB2-BD59-A6C34878D82A}">
                    <a16:rowId xmlns="" xmlns:a16="http://schemas.microsoft.com/office/drawing/2014/main" val="2383269859"/>
                  </a:ext>
                </a:extLst>
              </a:tr>
              <a:tr h="3914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t>What might happen if we do nothing?</a:t>
                      </a:r>
                      <a:endParaRPr lang="en-GB" sz="1600" dirty="0"/>
                    </a:p>
                  </a:txBody>
                  <a:tcPr>
                    <a:solidFill>
                      <a:srgbClr val="D9E5E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latin typeface="+mn-lt"/>
                          <a:cs typeface="Arial" panose="020B0604020202020204" pitchFamily="34" charset="0"/>
                        </a:rPr>
                        <a:t>Reference Case</a:t>
                      </a:r>
                      <a:endParaRPr lang="en-GB" sz="1600" dirty="0"/>
                    </a:p>
                  </a:txBody>
                  <a:tcPr>
                    <a:solidFill>
                      <a:srgbClr val="D9E5EC"/>
                    </a:solidFill>
                  </a:tcPr>
                </a:tc>
                <a:extLst>
                  <a:ext uri="{0D108BD9-81ED-4DB2-BD59-A6C34878D82A}">
                    <a16:rowId xmlns="" xmlns:a16="http://schemas.microsoft.com/office/drawing/2014/main" val="206807322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t>What would we achieve if we acted?</a:t>
                      </a:r>
                      <a:endParaRPr lang="en-GB"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b="0" dirty="0">
                          <a:latin typeface="+mn-lt"/>
                          <a:cs typeface="Arial" panose="020B0604020202020204" pitchFamily="34" charset="0"/>
                        </a:rPr>
                        <a:t>Strategic Fit &amp; Objectives</a:t>
                      </a:r>
                      <a:endParaRPr lang="en-GB" sz="1600" b="0" dirty="0"/>
                    </a:p>
                  </a:txBody>
                  <a:tcPr/>
                </a:tc>
                <a:extLst>
                  <a:ext uri="{0D108BD9-81ED-4DB2-BD59-A6C34878D82A}">
                    <a16:rowId xmlns="" xmlns:a16="http://schemas.microsoft.com/office/drawing/2014/main" val="94814647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t>What are the options for us &amp; others (&amp; how can risks be minimised &amp; managed?</a:t>
                      </a:r>
                      <a:endParaRPr lang="en-GB"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latin typeface="+mn-lt"/>
                          <a:cs typeface="Arial" panose="020B0604020202020204" pitchFamily="34" charset="0"/>
                        </a:rPr>
                        <a:t>Options/Risk Assessment</a:t>
                      </a:r>
                      <a:endParaRPr lang="en-GB" sz="1600" dirty="0"/>
                    </a:p>
                  </a:txBody>
                  <a:tcPr>
                    <a:solidFill>
                      <a:srgbClr val="D9E5EC"/>
                    </a:solidFill>
                  </a:tcPr>
                </a:tc>
                <a:extLst>
                  <a:ext uri="{0D108BD9-81ED-4DB2-BD59-A6C34878D82A}">
                    <a16:rowId xmlns="" xmlns:a16="http://schemas.microsoft.com/office/drawing/2014/main" val="390621027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t>What will we need to spend on inputs to deliver the things we propose? </a:t>
                      </a:r>
                      <a:endParaRPr lang="en-GB"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latin typeface="+mn-lt"/>
                          <a:cs typeface="Arial" panose="020B0604020202020204" pitchFamily="34" charset="0"/>
                        </a:rPr>
                        <a:t>Costs &amp; Activities</a:t>
                      </a:r>
                      <a:endParaRPr lang="en-GB" sz="1600" dirty="0"/>
                    </a:p>
                  </a:txBody>
                  <a:tcPr/>
                </a:tc>
                <a:extLst>
                  <a:ext uri="{0D108BD9-81ED-4DB2-BD59-A6C34878D82A}">
                    <a16:rowId xmlns="" xmlns:a16="http://schemas.microsoft.com/office/drawing/2014/main" val="3238553507"/>
                  </a:ext>
                </a:extLst>
              </a:tr>
              <a:tr h="588931">
                <a:tc>
                  <a:txBody>
                    <a:bodyPr/>
                    <a:lstStyle/>
                    <a:p>
                      <a:pPr>
                        <a:lnSpc>
                          <a:spcPct val="90000"/>
                        </a:lnSpc>
                        <a:spcBef>
                          <a:spcPct val="50000"/>
                        </a:spcBef>
                      </a:pPr>
                      <a:r>
                        <a:rPr lang="en-GB" sz="1600" dirty="0"/>
                        <a:t>What are the expected outputs, results &amp; beneficiaries?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rgbClr val="404040"/>
                          </a:solidFill>
                        </a:rPr>
                        <a:t>Outputs,</a:t>
                      </a:r>
                      <a:r>
                        <a:rPr lang="en-GB" sz="1600" baseline="0" dirty="0">
                          <a:solidFill>
                            <a:srgbClr val="404040"/>
                          </a:solidFill>
                        </a:rPr>
                        <a:t> Outcomes &amp; </a:t>
                      </a:r>
                      <a:r>
                        <a:rPr lang="en-GB" sz="1600" dirty="0">
                          <a:solidFill>
                            <a:srgbClr val="404040"/>
                          </a:solidFill>
                        </a:rPr>
                        <a:t>Impacts (Gross &amp; Net)</a:t>
                      </a:r>
                    </a:p>
                  </a:txBody>
                  <a:tcPr/>
                </a:tc>
                <a:extLst>
                  <a:ext uri="{0D108BD9-81ED-4DB2-BD59-A6C34878D82A}">
                    <a16:rowId xmlns="" xmlns:a16="http://schemas.microsoft.com/office/drawing/2014/main" val="413184352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t>Are the costs acceptable given the benefits? </a:t>
                      </a:r>
                      <a:endParaRPr lang="en-GB"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latin typeface="+mn-lt"/>
                          <a:cs typeface="Arial" panose="020B0604020202020204" pitchFamily="34" charset="0"/>
                        </a:rPr>
                        <a:t>Value for Money</a:t>
                      </a:r>
                      <a:endParaRPr lang="en-GB" sz="1600" dirty="0"/>
                    </a:p>
                  </a:txBody>
                  <a:tcPr/>
                </a:tc>
                <a:extLst>
                  <a:ext uri="{0D108BD9-81ED-4DB2-BD59-A6C34878D82A}">
                    <a16:rowId xmlns="" xmlns:a16="http://schemas.microsoft.com/office/drawing/2014/main" val="168102631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t>Will the benefits continue without our support? </a:t>
                      </a:r>
                      <a:endParaRPr lang="en-GB" sz="1600" dirty="0"/>
                    </a:p>
                  </a:txBody>
                  <a:tcPr/>
                </a:tc>
                <a:tc>
                  <a:txBody>
                    <a:bodyPr/>
                    <a:lstStyle/>
                    <a:p>
                      <a:pPr algn="l">
                        <a:lnSpc>
                          <a:spcPct val="90000"/>
                        </a:lnSpc>
                        <a:spcBef>
                          <a:spcPct val="130000"/>
                        </a:spcBef>
                        <a:buClr>
                          <a:srgbClr val="8B0F04"/>
                        </a:buClr>
                        <a:buFont typeface="Wingdings 2" panose="05020102010507070707" pitchFamily="18" charset="2"/>
                        <a:buNone/>
                      </a:pPr>
                      <a:r>
                        <a:rPr lang="en-GB" sz="1600" dirty="0">
                          <a:solidFill>
                            <a:srgbClr val="404040"/>
                          </a:solidFill>
                        </a:rPr>
                        <a:t>Delivery &amp; Capitalisation</a:t>
                      </a:r>
                    </a:p>
                  </a:txBody>
                  <a:tcPr/>
                </a:tc>
                <a:extLst>
                  <a:ext uri="{0D108BD9-81ED-4DB2-BD59-A6C34878D82A}">
                    <a16:rowId xmlns="" xmlns:a16="http://schemas.microsoft.com/office/drawing/2014/main" val="2187993896"/>
                  </a:ext>
                </a:extLst>
              </a:tr>
            </a:tbl>
          </a:graphicData>
        </a:graphic>
      </p:graphicFrame>
    </p:spTree>
    <p:extLst>
      <p:ext uri="{BB962C8B-B14F-4D97-AF65-F5344CB8AC3E}">
        <p14:creationId xmlns:p14="http://schemas.microsoft.com/office/powerpoint/2010/main" val="17875495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dirty="0"/>
              <a:t>In a nutshell - the 5 Case Model</a:t>
            </a:r>
          </a:p>
        </p:txBody>
      </p:sp>
      <p:sp>
        <p:nvSpPr>
          <p:cNvPr id="9" name="Content Placeholder 8"/>
          <p:cNvSpPr>
            <a:spLocks noGrp="1"/>
          </p:cNvSpPr>
          <p:nvPr>
            <p:ph idx="1"/>
          </p:nvPr>
        </p:nvSpPr>
        <p:spPr/>
        <p:txBody>
          <a:bodyPr/>
          <a:lstStyle/>
          <a:p>
            <a:pPr fontAlgn="base"/>
            <a:r>
              <a:rPr lang="en-US" dirty="0"/>
              <a:t>Where are we now? </a:t>
            </a:r>
          </a:p>
          <a:p>
            <a:pPr lvl="1" fontAlgn="base"/>
            <a:r>
              <a:rPr lang="en-US" dirty="0"/>
              <a:t>Current policy, strategy, &amp; programmes </a:t>
            </a:r>
          </a:p>
          <a:p>
            <a:pPr fontAlgn="base"/>
            <a:r>
              <a:rPr lang="en-US" dirty="0"/>
              <a:t>Where do we want to be? </a:t>
            </a:r>
          </a:p>
          <a:p>
            <a:pPr lvl="1" fontAlgn="base"/>
            <a:r>
              <a:rPr lang="en-US" dirty="0"/>
              <a:t>Objectives &amp; outcomes</a:t>
            </a:r>
          </a:p>
          <a:p>
            <a:pPr fontAlgn="base"/>
            <a:r>
              <a:rPr lang="en-US" dirty="0"/>
              <a:t>How are we going to get there?</a:t>
            </a:r>
          </a:p>
          <a:p>
            <a:pPr lvl="1" fontAlgn="base"/>
            <a:r>
              <a:rPr lang="en-US" dirty="0"/>
              <a:t>Options, solution/activity, delivery, implementation &amp; funding </a:t>
            </a:r>
          </a:p>
          <a:p>
            <a:pPr lvl="1" fontAlgn="base"/>
            <a:r>
              <a:rPr lang="en-US" dirty="0">
                <a:solidFill>
                  <a:srgbClr val="6C7D89"/>
                </a:solidFill>
              </a:rPr>
              <a:t>Delivery</a:t>
            </a:r>
          </a:p>
          <a:p>
            <a:pPr lvl="1" fontAlgn="base"/>
            <a:r>
              <a:rPr lang="en-US" dirty="0">
                <a:solidFill>
                  <a:srgbClr val="6C7D89"/>
                </a:solidFill>
              </a:rPr>
              <a:t>Costs &amp; resourcing</a:t>
            </a:r>
            <a:endParaRPr lang="en-GB" dirty="0"/>
          </a:p>
        </p:txBody>
      </p:sp>
      <p:sp>
        <p:nvSpPr>
          <p:cNvPr id="3" name="Date Placeholder 2"/>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4" name="Footer Placeholder 3"/>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5" name="Slide Number Placeholder 4"/>
          <p:cNvSpPr>
            <a:spLocks noGrp="1"/>
          </p:cNvSpPr>
          <p:nvPr>
            <p:ph type="sldNum" sz="quarter" idx="12"/>
          </p:nvPr>
        </p:nvSpPr>
        <p:spPr/>
        <p:txBody>
          <a:bodyPr/>
          <a:lstStyle/>
          <a:p>
            <a:fld id="{102C06EB-B0EA-4EA0-B2B5-0D829000A798}" type="slidenum">
              <a:rPr lang="en-GB" smtClean="0">
                <a:solidFill>
                  <a:srgbClr val="57626E"/>
                </a:solidFill>
              </a:rPr>
              <a:pPr/>
              <a:t>64</a:t>
            </a:fld>
            <a:endParaRPr lang="en-GB" dirty="0">
              <a:solidFill>
                <a:srgbClr val="57626E"/>
              </a:solidFill>
            </a:endParaRPr>
          </a:p>
        </p:txBody>
      </p:sp>
    </p:spTree>
    <p:extLst>
      <p:ext uri="{BB962C8B-B14F-4D97-AF65-F5344CB8AC3E}">
        <p14:creationId xmlns:p14="http://schemas.microsoft.com/office/powerpoint/2010/main" val="927169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0" end="0"/>
                                            </p:txEl>
                                          </p:spTgt>
                                        </p:tgtEl>
                                        <p:attrNameLst>
                                          <p:attrName>ppt_c</p:attrName>
                                        </p:attrNameLst>
                                      </p:cBhvr>
                                      <p:to>
                                        <a:srgbClr val="B2B2B2"/>
                                      </p:to>
                                    </p:animClr>
                                  </p:subTnLst>
                                </p:cTn>
                              </p:par>
                              <p:par>
                                <p:cTn id="7" presetID="1" presetClass="entr" presetSubtype="0" fill="hold" grpId="0"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1" end="1"/>
                                            </p:txEl>
                                          </p:spTgt>
                                        </p:tgtEl>
                                        <p:attrNameLst>
                                          <p:attrName>ppt_c</p:attrName>
                                        </p:attrNameLst>
                                      </p:cBhvr>
                                      <p:to>
                                        <a:srgbClr val="B2B2B2"/>
                                      </p:to>
                                    </p:animClr>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2" end="2"/>
                                            </p:txEl>
                                          </p:spTgt>
                                        </p:tgtEl>
                                        <p:attrNameLst>
                                          <p:attrName>ppt_c</p:attrName>
                                        </p:attrNameLst>
                                      </p:cBhvr>
                                      <p:to>
                                        <a:srgbClr val="B2B2B2"/>
                                      </p:to>
                                    </p:animClr>
                                  </p:subTnLst>
                                </p:cTn>
                              </p:par>
                              <p:par>
                                <p:cTn id="13" presetID="1" presetClass="entr" presetSubtype="0" fill="hold" grpId="0" nodeType="with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3" end="3"/>
                                            </p:txEl>
                                          </p:spTgt>
                                        </p:tgtEl>
                                        <p:attrNameLst>
                                          <p:attrName>ppt_c</p:attrName>
                                        </p:attrNameLst>
                                      </p:cBhvr>
                                      <p:to>
                                        <a:srgbClr val="B2B2B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The 5 Case Model - in more depth for Land &amp; Property</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65</a:t>
            </a:fld>
            <a:endParaRPr lang="en-GB" dirty="0">
              <a:solidFill>
                <a:srgbClr val="57626E"/>
              </a:solidFill>
            </a:endParaRPr>
          </a:p>
        </p:txBody>
      </p:sp>
      <p:graphicFrame>
        <p:nvGraphicFramePr>
          <p:cNvPr id="10" name="Table Placeholder 9"/>
          <p:cNvGraphicFramePr>
            <a:graphicFrameLocks noGrp="1"/>
          </p:cNvGraphicFramePr>
          <p:nvPr>
            <p:ph type="tbl" sz="quarter" idx="14"/>
            <p:extLst>
              <p:ext uri="{D42A27DB-BD31-4B8C-83A1-F6EECF244321}">
                <p14:modId xmlns:p14="http://schemas.microsoft.com/office/powerpoint/2010/main" val="3132516563"/>
              </p:ext>
            </p:extLst>
          </p:nvPr>
        </p:nvGraphicFramePr>
        <p:xfrm>
          <a:off x="590183" y="1135934"/>
          <a:ext cx="7956550" cy="4854964"/>
        </p:xfrm>
        <a:graphic>
          <a:graphicData uri="http://schemas.openxmlformats.org/drawingml/2006/table">
            <a:tbl>
              <a:tblPr firstRow="1" bandRow="1">
                <a:tableStyleId>{5C22544A-7EE6-4342-B048-85BDC9FD1C3A}</a:tableStyleId>
              </a:tblPr>
              <a:tblGrid>
                <a:gridCol w="1591310">
                  <a:extLst>
                    <a:ext uri="{9D8B030D-6E8A-4147-A177-3AD203B41FA5}">
                      <a16:colId xmlns="" xmlns:a16="http://schemas.microsoft.com/office/drawing/2014/main" val="2756680176"/>
                    </a:ext>
                  </a:extLst>
                </a:gridCol>
                <a:gridCol w="1591310">
                  <a:extLst>
                    <a:ext uri="{9D8B030D-6E8A-4147-A177-3AD203B41FA5}">
                      <a16:colId xmlns="" xmlns:a16="http://schemas.microsoft.com/office/drawing/2014/main" val="1514052604"/>
                    </a:ext>
                  </a:extLst>
                </a:gridCol>
                <a:gridCol w="1591310">
                  <a:extLst>
                    <a:ext uri="{9D8B030D-6E8A-4147-A177-3AD203B41FA5}">
                      <a16:colId xmlns="" xmlns:a16="http://schemas.microsoft.com/office/drawing/2014/main" val="3956586577"/>
                    </a:ext>
                  </a:extLst>
                </a:gridCol>
                <a:gridCol w="1591310">
                  <a:extLst>
                    <a:ext uri="{9D8B030D-6E8A-4147-A177-3AD203B41FA5}">
                      <a16:colId xmlns="" xmlns:a16="http://schemas.microsoft.com/office/drawing/2014/main" val="123549102"/>
                    </a:ext>
                  </a:extLst>
                </a:gridCol>
                <a:gridCol w="1591310">
                  <a:extLst>
                    <a:ext uri="{9D8B030D-6E8A-4147-A177-3AD203B41FA5}">
                      <a16:colId xmlns="" xmlns:a16="http://schemas.microsoft.com/office/drawing/2014/main" val="3064877900"/>
                    </a:ext>
                  </a:extLst>
                </a:gridCol>
              </a:tblGrid>
              <a:tr h="709684">
                <a:tc>
                  <a:txBody>
                    <a:bodyPr/>
                    <a:lstStyle/>
                    <a:p>
                      <a:pPr algn="ctr"/>
                      <a:r>
                        <a:rPr lang="en-GB" dirty="0"/>
                        <a:t>Strategic Case</a:t>
                      </a:r>
                    </a:p>
                  </a:txBody>
                  <a:tcPr/>
                </a:tc>
                <a:tc>
                  <a:txBody>
                    <a:bodyPr/>
                    <a:lstStyle/>
                    <a:p>
                      <a:pPr algn="ctr"/>
                      <a:r>
                        <a:rPr lang="en-GB" dirty="0"/>
                        <a:t>Economic Case</a:t>
                      </a:r>
                    </a:p>
                  </a:txBody>
                  <a:tcPr/>
                </a:tc>
                <a:tc>
                  <a:txBody>
                    <a:bodyPr/>
                    <a:lstStyle/>
                    <a:p>
                      <a:pPr algn="ctr"/>
                      <a:r>
                        <a:rPr lang="en-GB" dirty="0"/>
                        <a:t>Commercial Case</a:t>
                      </a:r>
                    </a:p>
                  </a:txBody>
                  <a:tcPr/>
                </a:tc>
                <a:tc>
                  <a:txBody>
                    <a:bodyPr/>
                    <a:lstStyle/>
                    <a:p>
                      <a:pPr algn="ctr"/>
                      <a:r>
                        <a:rPr lang="en-GB" dirty="0"/>
                        <a:t>Financial Case</a:t>
                      </a:r>
                    </a:p>
                  </a:txBody>
                  <a:tcPr/>
                </a:tc>
                <a:tc>
                  <a:txBody>
                    <a:bodyPr/>
                    <a:lstStyle/>
                    <a:p>
                      <a:pPr algn="ctr"/>
                      <a:r>
                        <a:rPr lang="en-GB" dirty="0"/>
                        <a:t>Management Case</a:t>
                      </a:r>
                    </a:p>
                  </a:txBody>
                  <a:tcPr/>
                </a:tc>
                <a:extLst>
                  <a:ext uri="{0D108BD9-81ED-4DB2-BD59-A6C34878D82A}">
                    <a16:rowId xmlns="" xmlns:a16="http://schemas.microsoft.com/office/drawing/2014/main" val="2363237672"/>
                  </a:ext>
                </a:extLst>
              </a:tr>
              <a:tr h="3912620">
                <a:tc>
                  <a:txBody>
                    <a:bodyPr/>
                    <a:lstStyle/>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txBody>
                  <a:tcPr/>
                </a:tc>
                <a:tc>
                  <a:txBody>
                    <a:bodyPr/>
                    <a:lstStyle/>
                    <a:p>
                      <a:pPr marL="185738" indent="-185738">
                        <a:buFont typeface="Arial" panose="020B0604020202020204" pitchFamily="34" charset="0"/>
                        <a:buChar char="•"/>
                      </a:pPr>
                      <a:endParaRPr lang="en-GB" sz="1400" kern="1200" baseline="0" dirty="0">
                        <a:solidFill>
                          <a:schemeClr val="dk1"/>
                        </a:solidFill>
                        <a:effectLst/>
                        <a:latin typeface="+mn-lt"/>
                        <a:ea typeface="+mn-ea"/>
                        <a:cs typeface="+mn-cs"/>
                      </a:endParaRPr>
                    </a:p>
                  </a:txBody>
                  <a:tcPr/>
                </a:tc>
                <a:tc>
                  <a:txBody>
                    <a:bodyPr/>
                    <a:lstStyle/>
                    <a:p>
                      <a:pPr marL="185738" indent="-185738">
                        <a:buFont typeface="Arial" panose="020B0604020202020204" pitchFamily="34" charset="0"/>
                        <a:buChar char="•"/>
                      </a:pPr>
                      <a:endParaRPr lang="en-GB" sz="1400" dirty="0"/>
                    </a:p>
                  </a:txBody>
                  <a:tcPr/>
                </a:tc>
                <a:tc>
                  <a:txBody>
                    <a:bodyPr/>
                    <a:lstStyle/>
                    <a:p>
                      <a:pPr marL="185738" indent="-185738">
                        <a:buFont typeface="Arial" panose="020B0604020202020204" pitchFamily="34" charset="0"/>
                        <a:buChar char="•"/>
                      </a:pPr>
                      <a:endParaRPr lang="en-GB" sz="1400" dirty="0"/>
                    </a:p>
                  </a:txBody>
                  <a:tcPr/>
                </a:tc>
                <a:tc>
                  <a:txBody>
                    <a:bodyPr/>
                    <a:lstStyle/>
                    <a:p>
                      <a:pPr marL="185738" indent="-185738">
                        <a:buFont typeface="Arial" panose="020B0604020202020204" pitchFamily="34" charset="0"/>
                        <a:buChar char="•"/>
                      </a:pPr>
                      <a:endParaRPr lang="en-GB" sz="1400" dirty="0"/>
                    </a:p>
                  </a:txBody>
                  <a:tcPr/>
                </a:tc>
                <a:extLst>
                  <a:ext uri="{0D108BD9-81ED-4DB2-BD59-A6C34878D82A}">
                    <a16:rowId xmlns="" xmlns:a16="http://schemas.microsoft.com/office/drawing/2014/main" val="1178110157"/>
                  </a:ext>
                </a:extLst>
              </a:tr>
            </a:tbl>
          </a:graphicData>
        </a:graphic>
      </p:graphicFrame>
    </p:spTree>
    <p:extLst>
      <p:ext uri="{BB962C8B-B14F-4D97-AF65-F5344CB8AC3E}">
        <p14:creationId xmlns:p14="http://schemas.microsoft.com/office/powerpoint/2010/main" val="6053702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The 5 Case Model - in more depth for Land &amp; Property</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66</a:t>
            </a:fld>
            <a:endParaRPr lang="en-GB" dirty="0">
              <a:solidFill>
                <a:srgbClr val="57626E"/>
              </a:solidFill>
            </a:endParaRPr>
          </a:p>
        </p:txBody>
      </p:sp>
      <p:graphicFrame>
        <p:nvGraphicFramePr>
          <p:cNvPr id="10" name="Table Placeholder 9"/>
          <p:cNvGraphicFramePr>
            <a:graphicFrameLocks noGrp="1"/>
          </p:cNvGraphicFramePr>
          <p:nvPr>
            <p:ph type="tbl" sz="quarter" idx="14"/>
            <p:extLst>
              <p:ext uri="{D42A27DB-BD31-4B8C-83A1-F6EECF244321}">
                <p14:modId xmlns:p14="http://schemas.microsoft.com/office/powerpoint/2010/main" val="116901348"/>
              </p:ext>
            </p:extLst>
          </p:nvPr>
        </p:nvGraphicFramePr>
        <p:xfrm>
          <a:off x="590183" y="1135934"/>
          <a:ext cx="7956550" cy="4854964"/>
        </p:xfrm>
        <a:graphic>
          <a:graphicData uri="http://schemas.openxmlformats.org/drawingml/2006/table">
            <a:tbl>
              <a:tblPr firstRow="1" bandRow="1">
                <a:tableStyleId>{5C22544A-7EE6-4342-B048-85BDC9FD1C3A}</a:tableStyleId>
              </a:tblPr>
              <a:tblGrid>
                <a:gridCol w="1591310">
                  <a:extLst>
                    <a:ext uri="{9D8B030D-6E8A-4147-A177-3AD203B41FA5}">
                      <a16:colId xmlns="" xmlns:a16="http://schemas.microsoft.com/office/drawing/2014/main" val="2756680176"/>
                    </a:ext>
                  </a:extLst>
                </a:gridCol>
                <a:gridCol w="1591310">
                  <a:extLst>
                    <a:ext uri="{9D8B030D-6E8A-4147-A177-3AD203B41FA5}">
                      <a16:colId xmlns="" xmlns:a16="http://schemas.microsoft.com/office/drawing/2014/main" val="1514052604"/>
                    </a:ext>
                  </a:extLst>
                </a:gridCol>
                <a:gridCol w="1591310">
                  <a:extLst>
                    <a:ext uri="{9D8B030D-6E8A-4147-A177-3AD203B41FA5}">
                      <a16:colId xmlns="" xmlns:a16="http://schemas.microsoft.com/office/drawing/2014/main" val="3956586577"/>
                    </a:ext>
                  </a:extLst>
                </a:gridCol>
                <a:gridCol w="1591310">
                  <a:extLst>
                    <a:ext uri="{9D8B030D-6E8A-4147-A177-3AD203B41FA5}">
                      <a16:colId xmlns="" xmlns:a16="http://schemas.microsoft.com/office/drawing/2014/main" val="123549102"/>
                    </a:ext>
                  </a:extLst>
                </a:gridCol>
                <a:gridCol w="1591310">
                  <a:extLst>
                    <a:ext uri="{9D8B030D-6E8A-4147-A177-3AD203B41FA5}">
                      <a16:colId xmlns="" xmlns:a16="http://schemas.microsoft.com/office/drawing/2014/main" val="3064877900"/>
                    </a:ext>
                  </a:extLst>
                </a:gridCol>
              </a:tblGrid>
              <a:tr h="709684">
                <a:tc>
                  <a:txBody>
                    <a:bodyPr/>
                    <a:lstStyle/>
                    <a:p>
                      <a:pPr algn="ctr"/>
                      <a:r>
                        <a:rPr lang="en-GB" dirty="0"/>
                        <a:t>Strategic Case</a:t>
                      </a:r>
                    </a:p>
                  </a:txBody>
                  <a:tcPr/>
                </a:tc>
                <a:tc>
                  <a:txBody>
                    <a:bodyPr/>
                    <a:lstStyle/>
                    <a:p>
                      <a:pPr algn="ctr"/>
                      <a:r>
                        <a:rPr lang="en-GB" dirty="0"/>
                        <a:t>Economic Case</a:t>
                      </a:r>
                    </a:p>
                  </a:txBody>
                  <a:tcPr/>
                </a:tc>
                <a:tc>
                  <a:txBody>
                    <a:bodyPr/>
                    <a:lstStyle/>
                    <a:p>
                      <a:pPr algn="ctr"/>
                      <a:r>
                        <a:rPr lang="en-GB" dirty="0"/>
                        <a:t>Commercial Case</a:t>
                      </a:r>
                    </a:p>
                  </a:txBody>
                  <a:tcPr/>
                </a:tc>
                <a:tc>
                  <a:txBody>
                    <a:bodyPr/>
                    <a:lstStyle/>
                    <a:p>
                      <a:pPr algn="ctr"/>
                      <a:r>
                        <a:rPr lang="en-GB" dirty="0"/>
                        <a:t>Financial Case</a:t>
                      </a:r>
                    </a:p>
                  </a:txBody>
                  <a:tcPr/>
                </a:tc>
                <a:tc>
                  <a:txBody>
                    <a:bodyPr/>
                    <a:lstStyle/>
                    <a:p>
                      <a:pPr algn="ctr"/>
                      <a:r>
                        <a:rPr lang="en-GB" dirty="0"/>
                        <a:t>Management Case</a:t>
                      </a:r>
                    </a:p>
                  </a:txBody>
                  <a:tcPr/>
                </a:tc>
                <a:extLst>
                  <a:ext uri="{0D108BD9-81ED-4DB2-BD59-A6C34878D82A}">
                    <a16:rowId xmlns="" xmlns:a16="http://schemas.microsoft.com/office/drawing/2014/main" val="2363237672"/>
                  </a:ext>
                </a:extLst>
              </a:tr>
              <a:tr h="3912620">
                <a:tc>
                  <a:txBody>
                    <a:bodyPr/>
                    <a:lstStyle/>
                    <a:p>
                      <a:pPr marL="185738" lvl="0" indent="-185738">
                        <a:buFont typeface="Arial" panose="020B0604020202020204" pitchFamily="34" charset="0"/>
                        <a:buChar char="•"/>
                      </a:pPr>
                      <a:r>
                        <a:rPr lang="en-GB" sz="1400" dirty="0"/>
                        <a:t>Rationale</a:t>
                      </a:r>
                    </a:p>
                    <a:p>
                      <a:pPr marL="185738" lvl="0" indent="-185738">
                        <a:buFont typeface="Arial" panose="020B0604020202020204" pitchFamily="34" charset="0"/>
                        <a:buChar char="•"/>
                      </a:pPr>
                      <a:r>
                        <a:rPr lang="en-GB" sz="1400" dirty="0"/>
                        <a:t>Background</a:t>
                      </a:r>
                    </a:p>
                    <a:p>
                      <a:pPr marL="185738" lvl="0" indent="-185738">
                        <a:buFont typeface="Arial" panose="020B0604020202020204" pitchFamily="34" charset="0"/>
                        <a:buChar char="•"/>
                      </a:pPr>
                      <a:r>
                        <a:rPr lang="en-GB" sz="1400" dirty="0"/>
                        <a:t>Policy context </a:t>
                      </a:r>
                    </a:p>
                    <a:p>
                      <a:pPr marL="185738" lvl="0" indent="-185738">
                        <a:buFont typeface="Arial" panose="020B0604020202020204" pitchFamily="34" charset="0"/>
                        <a:buChar char="•"/>
                      </a:pPr>
                      <a:r>
                        <a:rPr lang="en-GB" sz="1400" dirty="0"/>
                        <a:t>Strategic Fit</a:t>
                      </a:r>
                    </a:p>
                    <a:p>
                      <a:pPr marL="185738" indent="-185738">
                        <a:buFont typeface="Arial" panose="020B0604020202020204" pitchFamily="34" charset="0"/>
                        <a:buChar char="•"/>
                      </a:pPr>
                      <a:r>
                        <a:rPr lang="en-GB" sz="1400" dirty="0"/>
                        <a:t>SMART objectives</a:t>
                      </a:r>
                    </a:p>
                    <a:p>
                      <a:pPr marL="185738" indent="-185738">
                        <a:buFont typeface="Arial" panose="020B0604020202020204" pitchFamily="34" charset="0"/>
                        <a:buChar char="•"/>
                      </a:pPr>
                      <a:r>
                        <a:rPr lang="en-GB" sz="1400" dirty="0"/>
                        <a:t>Dependencies</a:t>
                      </a:r>
                    </a:p>
                    <a:p>
                      <a:pPr marL="185738" indent="-185738">
                        <a:buFont typeface="Arial" panose="020B0604020202020204" pitchFamily="34" charset="0"/>
                        <a:buChar char="•"/>
                      </a:pPr>
                      <a:r>
                        <a:rPr lang="en-GB" sz="1400" dirty="0"/>
                        <a:t>Constraints Risks</a:t>
                      </a:r>
                    </a:p>
                    <a:p>
                      <a:pPr marL="185738" indent="-185738">
                        <a:buFont typeface="Arial" panose="020B0604020202020204" pitchFamily="34" charset="0"/>
                        <a:buChar char="•"/>
                      </a:pPr>
                      <a:endParaRPr lang="en-GB" sz="1400" dirty="0"/>
                    </a:p>
                    <a:p>
                      <a:pPr marL="185738" indent="-185738">
                        <a:buFont typeface="Arial" panose="020B0604020202020204" pitchFamily="34" charset="0"/>
                        <a:buChar char="•"/>
                      </a:pPr>
                      <a:endParaRPr lang="en-GB" sz="1400" dirty="0"/>
                    </a:p>
                    <a:p>
                      <a:pPr marL="185738" indent="-185738">
                        <a:buFont typeface="Arial" panose="020B0604020202020204" pitchFamily="34" charset="0"/>
                        <a:buChar char="•"/>
                      </a:pPr>
                      <a:endParaRPr lang="en-GB" sz="1400" dirty="0"/>
                    </a:p>
                    <a:p>
                      <a:pPr marL="185738" indent="-185738">
                        <a:buFont typeface="Arial" panose="020B0604020202020204" pitchFamily="34" charset="0"/>
                        <a:buChar char="•"/>
                      </a:pPr>
                      <a:endParaRPr lang="en-GB" sz="1400" dirty="0"/>
                    </a:p>
                    <a:p>
                      <a:pPr marL="185738" indent="-185738">
                        <a:buFont typeface="Arial" panose="020B0604020202020204" pitchFamily="34" charset="0"/>
                        <a:buChar char="•"/>
                      </a:pPr>
                      <a:endParaRPr lang="en-GB" sz="1400" dirty="0"/>
                    </a:p>
                    <a:p>
                      <a:pPr marL="185738" indent="-185738">
                        <a:buFont typeface="Arial" panose="020B0604020202020204" pitchFamily="34" charset="0"/>
                        <a:buChar char="•"/>
                      </a:pPr>
                      <a:endParaRPr lang="en-GB" sz="1400" dirty="0"/>
                    </a:p>
                    <a:p>
                      <a:pPr marL="185738" indent="-185738">
                        <a:buFont typeface="Arial" panose="020B0604020202020204" pitchFamily="34" charset="0"/>
                        <a:buChar char="•"/>
                      </a:pPr>
                      <a:endParaRPr lang="en-GB" sz="1400" dirty="0"/>
                    </a:p>
                    <a:p>
                      <a:pPr marL="185738" indent="-185738">
                        <a:buFont typeface="Arial" panose="020B0604020202020204" pitchFamily="34" charset="0"/>
                        <a:buChar char="•"/>
                      </a:pPr>
                      <a:endParaRPr lang="en-GB" sz="1400" dirty="0"/>
                    </a:p>
                    <a:p>
                      <a:pPr marL="185738" indent="-185738">
                        <a:buFont typeface="Arial" panose="020B0604020202020204" pitchFamily="34" charset="0"/>
                        <a:buChar char="•"/>
                      </a:pPr>
                      <a:endParaRPr lang="en-GB" sz="1400" dirty="0"/>
                    </a:p>
                    <a:p>
                      <a:pPr marL="0" indent="0">
                        <a:buFont typeface="Arial" panose="020B0604020202020204" pitchFamily="34" charset="0"/>
                        <a:buNone/>
                      </a:pPr>
                      <a:endParaRPr lang="en-GB" sz="1400" dirty="0"/>
                    </a:p>
                    <a:p>
                      <a:endParaRPr lang="en-GB" sz="1400" dirty="0"/>
                    </a:p>
                  </a:txBody>
                  <a:tcPr/>
                </a:tc>
                <a:tc>
                  <a:txBody>
                    <a:bodyPr/>
                    <a:lstStyle/>
                    <a:p>
                      <a:pPr marL="185738" indent="-185738">
                        <a:buFont typeface="Arial" panose="020B0604020202020204" pitchFamily="34" charset="0"/>
                        <a:buChar char="•"/>
                      </a:pPr>
                      <a:endParaRPr lang="en-GB" sz="1400" kern="1200" baseline="0" dirty="0">
                        <a:solidFill>
                          <a:schemeClr val="dk1"/>
                        </a:solidFill>
                        <a:effectLst/>
                        <a:latin typeface="+mn-lt"/>
                        <a:ea typeface="+mn-ea"/>
                        <a:cs typeface="+mn-cs"/>
                      </a:endParaRPr>
                    </a:p>
                  </a:txBody>
                  <a:tcPr/>
                </a:tc>
                <a:tc>
                  <a:txBody>
                    <a:bodyPr/>
                    <a:lstStyle/>
                    <a:p>
                      <a:pPr marL="185738" indent="-185738">
                        <a:buFont typeface="Arial" panose="020B0604020202020204" pitchFamily="34" charset="0"/>
                        <a:buChar char="•"/>
                      </a:pPr>
                      <a:endParaRPr lang="en-GB" sz="1400" dirty="0"/>
                    </a:p>
                  </a:txBody>
                  <a:tcPr/>
                </a:tc>
                <a:tc>
                  <a:txBody>
                    <a:bodyPr/>
                    <a:lstStyle/>
                    <a:p>
                      <a:pPr marL="185738" indent="-185738">
                        <a:buFont typeface="Arial" panose="020B0604020202020204" pitchFamily="34" charset="0"/>
                        <a:buChar char="•"/>
                      </a:pPr>
                      <a:endParaRPr lang="en-GB" sz="1400" dirty="0"/>
                    </a:p>
                  </a:txBody>
                  <a:tcPr/>
                </a:tc>
                <a:tc>
                  <a:txBody>
                    <a:bodyPr/>
                    <a:lstStyle/>
                    <a:p>
                      <a:pPr marL="185738" indent="-185738">
                        <a:buFont typeface="Arial" panose="020B0604020202020204" pitchFamily="34" charset="0"/>
                        <a:buChar char="•"/>
                      </a:pPr>
                      <a:endParaRPr lang="en-GB" sz="1400" dirty="0"/>
                    </a:p>
                  </a:txBody>
                  <a:tcPr/>
                </a:tc>
                <a:extLst>
                  <a:ext uri="{0D108BD9-81ED-4DB2-BD59-A6C34878D82A}">
                    <a16:rowId xmlns="" xmlns:a16="http://schemas.microsoft.com/office/drawing/2014/main" val="1178110157"/>
                  </a:ext>
                </a:extLst>
              </a:tr>
            </a:tbl>
          </a:graphicData>
        </a:graphic>
      </p:graphicFrame>
    </p:spTree>
    <p:extLst>
      <p:ext uri="{BB962C8B-B14F-4D97-AF65-F5344CB8AC3E}">
        <p14:creationId xmlns:p14="http://schemas.microsoft.com/office/powerpoint/2010/main" val="37040060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The 5 Case Model - in more depth for Land &amp; Property</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67</a:t>
            </a:fld>
            <a:endParaRPr lang="en-GB" dirty="0">
              <a:solidFill>
                <a:srgbClr val="57626E"/>
              </a:solidFill>
            </a:endParaRPr>
          </a:p>
        </p:txBody>
      </p:sp>
      <p:graphicFrame>
        <p:nvGraphicFramePr>
          <p:cNvPr id="10" name="Table Placeholder 9"/>
          <p:cNvGraphicFramePr>
            <a:graphicFrameLocks noGrp="1"/>
          </p:cNvGraphicFramePr>
          <p:nvPr>
            <p:ph type="tbl" sz="quarter" idx="14"/>
            <p:extLst>
              <p:ext uri="{D42A27DB-BD31-4B8C-83A1-F6EECF244321}">
                <p14:modId xmlns:p14="http://schemas.microsoft.com/office/powerpoint/2010/main" val="3345778740"/>
              </p:ext>
            </p:extLst>
          </p:nvPr>
        </p:nvGraphicFramePr>
        <p:xfrm>
          <a:off x="590183" y="1135934"/>
          <a:ext cx="7956550" cy="4854964"/>
        </p:xfrm>
        <a:graphic>
          <a:graphicData uri="http://schemas.openxmlformats.org/drawingml/2006/table">
            <a:tbl>
              <a:tblPr firstRow="1" bandRow="1">
                <a:tableStyleId>{5C22544A-7EE6-4342-B048-85BDC9FD1C3A}</a:tableStyleId>
              </a:tblPr>
              <a:tblGrid>
                <a:gridCol w="1591310">
                  <a:extLst>
                    <a:ext uri="{9D8B030D-6E8A-4147-A177-3AD203B41FA5}">
                      <a16:colId xmlns="" xmlns:a16="http://schemas.microsoft.com/office/drawing/2014/main" val="2756680176"/>
                    </a:ext>
                  </a:extLst>
                </a:gridCol>
                <a:gridCol w="1591310">
                  <a:extLst>
                    <a:ext uri="{9D8B030D-6E8A-4147-A177-3AD203B41FA5}">
                      <a16:colId xmlns="" xmlns:a16="http://schemas.microsoft.com/office/drawing/2014/main" val="1514052604"/>
                    </a:ext>
                  </a:extLst>
                </a:gridCol>
                <a:gridCol w="1591310">
                  <a:extLst>
                    <a:ext uri="{9D8B030D-6E8A-4147-A177-3AD203B41FA5}">
                      <a16:colId xmlns="" xmlns:a16="http://schemas.microsoft.com/office/drawing/2014/main" val="3956586577"/>
                    </a:ext>
                  </a:extLst>
                </a:gridCol>
                <a:gridCol w="1591310">
                  <a:extLst>
                    <a:ext uri="{9D8B030D-6E8A-4147-A177-3AD203B41FA5}">
                      <a16:colId xmlns="" xmlns:a16="http://schemas.microsoft.com/office/drawing/2014/main" val="123549102"/>
                    </a:ext>
                  </a:extLst>
                </a:gridCol>
                <a:gridCol w="1591310">
                  <a:extLst>
                    <a:ext uri="{9D8B030D-6E8A-4147-A177-3AD203B41FA5}">
                      <a16:colId xmlns="" xmlns:a16="http://schemas.microsoft.com/office/drawing/2014/main" val="3064877900"/>
                    </a:ext>
                  </a:extLst>
                </a:gridCol>
              </a:tblGrid>
              <a:tr h="709684">
                <a:tc>
                  <a:txBody>
                    <a:bodyPr/>
                    <a:lstStyle/>
                    <a:p>
                      <a:pPr algn="ctr"/>
                      <a:r>
                        <a:rPr lang="en-GB" dirty="0"/>
                        <a:t>Strategic Case</a:t>
                      </a:r>
                    </a:p>
                  </a:txBody>
                  <a:tcPr/>
                </a:tc>
                <a:tc>
                  <a:txBody>
                    <a:bodyPr/>
                    <a:lstStyle/>
                    <a:p>
                      <a:pPr algn="ctr"/>
                      <a:r>
                        <a:rPr lang="en-GB" dirty="0"/>
                        <a:t>Economic Case</a:t>
                      </a:r>
                    </a:p>
                  </a:txBody>
                  <a:tcPr/>
                </a:tc>
                <a:tc>
                  <a:txBody>
                    <a:bodyPr/>
                    <a:lstStyle/>
                    <a:p>
                      <a:pPr algn="ctr"/>
                      <a:r>
                        <a:rPr lang="en-GB" dirty="0"/>
                        <a:t>Commercial Case</a:t>
                      </a:r>
                    </a:p>
                  </a:txBody>
                  <a:tcPr/>
                </a:tc>
                <a:tc>
                  <a:txBody>
                    <a:bodyPr/>
                    <a:lstStyle/>
                    <a:p>
                      <a:pPr algn="ctr"/>
                      <a:r>
                        <a:rPr lang="en-GB" dirty="0"/>
                        <a:t>Financial Case</a:t>
                      </a:r>
                    </a:p>
                  </a:txBody>
                  <a:tcPr/>
                </a:tc>
                <a:tc>
                  <a:txBody>
                    <a:bodyPr/>
                    <a:lstStyle/>
                    <a:p>
                      <a:pPr algn="ctr"/>
                      <a:r>
                        <a:rPr lang="en-GB" dirty="0"/>
                        <a:t>Management Case</a:t>
                      </a:r>
                    </a:p>
                  </a:txBody>
                  <a:tcPr/>
                </a:tc>
                <a:extLst>
                  <a:ext uri="{0D108BD9-81ED-4DB2-BD59-A6C34878D82A}">
                    <a16:rowId xmlns="" xmlns:a16="http://schemas.microsoft.com/office/drawing/2014/main" val="2363237672"/>
                  </a:ext>
                </a:extLst>
              </a:tr>
              <a:tr h="3912620">
                <a:tc>
                  <a:txBody>
                    <a:bodyPr/>
                    <a:lstStyle/>
                    <a:p>
                      <a:pPr marL="185738" lvl="0" indent="-185738">
                        <a:buFont typeface="Arial" panose="020B0604020202020204" pitchFamily="34" charset="0"/>
                        <a:buChar char="•"/>
                      </a:pPr>
                      <a:r>
                        <a:rPr lang="en-GB" sz="1400" dirty="0">
                          <a:solidFill>
                            <a:srgbClr val="B2B2B2"/>
                          </a:solidFill>
                        </a:rPr>
                        <a:t>Rationale</a:t>
                      </a:r>
                    </a:p>
                    <a:p>
                      <a:pPr marL="185738" lvl="0" indent="-185738">
                        <a:buFont typeface="Arial" panose="020B0604020202020204" pitchFamily="34" charset="0"/>
                        <a:buChar char="•"/>
                      </a:pPr>
                      <a:r>
                        <a:rPr lang="en-GB" sz="1400" dirty="0">
                          <a:solidFill>
                            <a:srgbClr val="B2B2B2"/>
                          </a:solidFill>
                        </a:rPr>
                        <a:t>Background</a:t>
                      </a:r>
                    </a:p>
                    <a:p>
                      <a:pPr marL="185738" lvl="0" indent="-185738">
                        <a:buFont typeface="Arial" panose="020B0604020202020204" pitchFamily="34" charset="0"/>
                        <a:buChar char="•"/>
                      </a:pPr>
                      <a:r>
                        <a:rPr lang="en-GB" sz="1400" dirty="0">
                          <a:solidFill>
                            <a:srgbClr val="B2B2B2"/>
                          </a:solidFill>
                        </a:rPr>
                        <a:t>Policy context </a:t>
                      </a:r>
                    </a:p>
                    <a:p>
                      <a:pPr marL="185738" lvl="0" indent="-185738">
                        <a:buFont typeface="Arial" panose="020B0604020202020204" pitchFamily="34" charset="0"/>
                        <a:buChar char="•"/>
                      </a:pPr>
                      <a:r>
                        <a:rPr lang="en-GB" sz="1400" dirty="0">
                          <a:solidFill>
                            <a:srgbClr val="B2B2B2"/>
                          </a:solidFill>
                        </a:rPr>
                        <a:t>Strategic Fit</a:t>
                      </a:r>
                    </a:p>
                    <a:p>
                      <a:pPr marL="185738" indent="-185738">
                        <a:buFont typeface="Arial" panose="020B0604020202020204" pitchFamily="34" charset="0"/>
                        <a:buChar char="•"/>
                      </a:pPr>
                      <a:r>
                        <a:rPr lang="en-GB" sz="1400" dirty="0">
                          <a:solidFill>
                            <a:srgbClr val="B2B2B2"/>
                          </a:solidFill>
                        </a:rPr>
                        <a:t>SMART objectives</a:t>
                      </a:r>
                    </a:p>
                    <a:p>
                      <a:pPr marL="185738" indent="-185738">
                        <a:buFont typeface="Arial" panose="020B0604020202020204" pitchFamily="34" charset="0"/>
                        <a:buChar char="•"/>
                      </a:pPr>
                      <a:r>
                        <a:rPr lang="en-GB" sz="1400" dirty="0">
                          <a:solidFill>
                            <a:srgbClr val="B2B2B2"/>
                          </a:solidFill>
                        </a:rPr>
                        <a:t>Dependencies, </a:t>
                      </a:r>
                    </a:p>
                    <a:p>
                      <a:pPr marL="185738" indent="-185738">
                        <a:buFont typeface="Arial" panose="020B0604020202020204" pitchFamily="34" charset="0"/>
                        <a:buChar char="•"/>
                      </a:pPr>
                      <a:r>
                        <a:rPr lang="en-GB" sz="1400" dirty="0">
                          <a:solidFill>
                            <a:srgbClr val="B2B2B2"/>
                          </a:solidFill>
                        </a:rPr>
                        <a:t>Constraints Risks</a:t>
                      </a:r>
                    </a:p>
                    <a:p>
                      <a:endParaRPr lang="en-GB" sz="1400" dirty="0"/>
                    </a:p>
                  </a:txBody>
                  <a:tcPr/>
                </a:tc>
                <a:tc>
                  <a:txBody>
                    <a:bodyPr/>
                    <a:lstStyle/>
                    <a:p>
                      <a:pPr marL="185738" indent="-185738">
                        <a:buFont typeface="Arial" panose="020B0604020202020204" pitchFamily="34" charset="0"/>
                        <a:buChar char="•"/>
                      </a:pPr>
                      <a:r>
                        <a:rPr lang="en-GB" sz="1400" kern="1200" dirty="0">
                          <a:solidFill>
                            <a:schemeClr val="dk1"/>
                          </a:solidFill>
                          <a:effectLst/>
                          <a:latin typeface="+mn-lt"/>
                          <a:ea typeface="+mn-ea"/>
                          <a:cs typeface="+mn-cs"/>
                        </a:rPr>
                        <a:t>Options: long &amp; short lists </a:t>
                      </a:r>
                    </a:p>
                    <a:p>
                      <a:pPr marL="185738" indent="-185738">
                        <a:buFont typeface="Arial" panose="020B0604020202020204" pitchFamily="34" charset="0"/>
                        <a:buChar char="•"/>
                      </a:pPr>
                      <a:r>
                        <a:rPr lang="en-GB" sz="1400" kern="1200" dirty="0">
                          <a:solidFill>
                            <a:schemeClr val="dk1"/>
                          </a:solidFill>
                          <a:effectLst/>
                          <a:latin typeface="+mn-lt"/>
                          <a:ea typeface="+mn-ea"/>
                          <a:cs typeface="+mn-cs"/>
                        </a:rPr>
                        <a:t>Economic costs &amp; benefits</a:t>
                      </a:r>
                    </a:p>
                    <a:p>
                      <a:pPr marL="185738" indent="-185738">
                        <a:buFont typeface="Arial" panose="020B0604020202020204" pitchFamily="34" charset="0"/>
                        <a:buChar char="•"/>
                      </a:pPr>
                      <a:r>
                        <a:rPr lang="en-GB" sz="1400" kern="1200" dirty="0">
                          <a:solidFill>
                            <a:schemeClr val="dk1"/>
                          </a:solidFill>
                          <a:effectLst/>
                          <a:latin typeface="+mn-lt"/>
                          <a:ea typeface="+mn-ea"/>
                          <a:cs typeface="+mn-cs"/>
                        </a:rPr>
                        <a:t>Distributional analysis (if required)</a:t>
                      </a:r>
                    </a:p>
                    <a:p>
                      <a:pPr marL="185738" indent="-185738">
                        <a:buFont typeface="Arial" panose="020B0604020202020204" pitchFamily="34" charset="0"/>
                        <a:buChar char="•"/>
                      </a:pPr>
                      <a:r>
                        <a:rPr lang="en-GB" sz="1400" kern="1200" dirty="0">
                          <a:solidFill>
                            <a:schemeClr val="dk1"/>
                          </a:solidFill>
                          <a:effectLst/>
                          <a:latin typeface="+mn-lt"/>
                          <a:ea typeface="+mn-ea"/>
                          <a:cs typeface="+mn-cs"/>
                        </a:rPr>
                        <a:t>Non-quantifiable costs &amp; benefits</a:t>
                      </a:r>
                    </a:p>
                    <a:p>
                      <a:pPr marL="185738" indent="-185738">
                        <a:buFont typeface="Arial" panose="020B0604020202020204" pitchFamily="34" charset="0"/>
                        <a:buChar char="•"/>
                      </a:pPr>
                      <a:r>
                        <a:rPr lang="en-GB" sz="1400" kern="1200" dirty="0">
                          <a:solidFill>
                            <a:schemeClr val="dk1"/>
                          </a:solidFill>
                          <a:effectLst/>
                          <a:latin typeface="+mn-lt"/>
                          <a:ea typeface="+mn-ea"/>
                          <a:cs typeface="+mn-cs"/>
                        </a:rPr>
                        <a:t>Sensitivity analyses (worst case scenario)</a:t>
                      </a:r>
                    </a:p>
                    <a:p>
                      <a:pPr marL="185738" indent="-185738">
                        <a:buFont typeface="Arial" panose="020B0604020202020204" pitchFamily="34" charset="0"/>
                        <a:buChar char="•"/>
                      </a:pPr>
                      <a:r>
                        <a:rPr lang="en-GB" sz="1400" kern="1200" dirty="0">
                          <a:solidFill>
                            <a:schemeClr val="dk1"/>
                          </a:solidFill>
                          <a:effectLst/>
                          <a:latin typeface="+mn-lt"/>
                          <a:ea typeface="+mn-ea"/>
                          <a:cs typeface="+mn-cs"/>
                        </a:rPr>
                        <a:t>Optimism bias</a:t>
                      </a:r>
                    </a:p>
                    <a:p>
                      <a:pPr marL="185738" indent="-185738">
                        <a:buFont typeface="Arial" panose="020B0604020202020204" pitchFamily="34" charset="0"/>
                        <a:buChar char="•"/>
                      </a:pPr>
                      <a:r>
                        <a:rPr lang="en-GB" sz="1400" kern="1200" dirty="0">
                          <a:solidFill>
                            <a:schemeClr val="dk1"/>
                          </a:solidFill>
                          <a:effectLst/>
                          <a:latin typeface="+mn-lt"/>
                          <a:ea typeface="+mn-ea"/>
                          <a:cs typeface="+mn-cs"/>
                        </a:rPr>
                        <a:t>Benefits realisation/ delivery</a:t>
                      </a:r>
                      <a:r>
                        <a:rPr lang="en-GB" sz="1400" kern="1200" baseline="0" dirty="0">
                          <a:solidFill>
                            <a:schemeClr val="dk1"/>
                          </a:solidFill>
                          <a:effectLst/>
                          <a:latin typeface="+mn-lt"/>
                          <a:ea typeface="+mn-ea"/>
                          <a:cs typeface="+mn-cs"/>
                        </a:rPr>
                        <a:t> plan</a:t>
                      </a:r>
                    </a:p>
                    <a:p>
                      <a:pPr marL="185738" indent="-185738">
                        <a:buFont typeface="Arial" panose="020B0604020202020204" pitchFamily="34" charset="0"/>
                        <a:buChar char="•"/>
                      </a:pPr>
                      <a:r>
                        <a:rPr lang="en-GB" sz="1400" kern="1200" baseline="0" dirty="0">
                          <a:solidFill>
                            <a:schemeClr val="dk1"/>
                          </a:solidFill>
                          <a:effectLst/>
                          <a:latin typeface="+mn-lt"/>
                          <a:ea typeface="+mn-ea"/>
                          <a:cs typeface="+mn-cs"/>
                        </a:rPr>
                        <a:t>Best VfM/max NPV</a:t>
                      </a:r>
                    </a:p>
                  </a:txBody>
                  <a:tcPr/>
                </a:tc>
                <a:tc>
                  <a:txBody>
                    <a:bodyPr/>
                    <a:lstStyle/>
                    <a:p>
                      <a:pPr marL="185738" indent="-185738">
                        <a:buFont typeface="Arial" panose="020B0604020202020204" pitchFamily="34" charset="0"/>
                        <a:buChar char="•"/>
                      </a:pPr>
                      <a:endParaRPr lang="en-GB" sz="1400" dirty="0"/>
                    </a:p>
                  </a:txBody>
                  <a:tcPr/>
                </a:tc>
                <a:tc>
                  <a:txBody>
                    <a:bodyPr/>
                    <a:lstStyle/>
                    <a:p>
                      <a:pPr marL="185738" indent="-185738">
                        <a:buFont typeface="Arial" panose="020B0604020202020204" pitchFamily="34" charset="0"/>
                        <a:buChar char="•"/>
                      </a:pPr>
                      <a:endParaRPr lang="en-GB" sz="1400" dirty="0"/>
                    </a:p>
                  </a:txBody>
                  <a:tcPr/>
                </a:tc>
                <a:tc>
                  <a:txBody>
                    <a:bodyPr/>
                    <a:lstStyle/>
                    <a:p>
                      <a:pPr marL="185738" indent="-185738">
                        <a:buFont typeface="Arial" panose="020B0604020202020204" pitchFamily="34" charset="0"/>
                        <a:buChar char="•"/>
                      </a:pPr>
                      <a:endParaRPr lang="en-GB" sz="1400" dirty="0"/>
                    </a:p>
                  </a:txBody>
                  <a:tcPr/>
                </a:tc>
                <a:extLst>
                  <a:ext uri="{0D108BD9-81ED-4DB2-BD59-A6C34878D82A}">
                    <a16:rowId xmlns="" xmlns:a16="http://schemas.microsoft.com/office/drawing/2014/main" val="1178110157"/>
                  </a:ext>
                </a:extLst>
              </a:tr>
            </a:tbl>
          </a:graphicData>
        </a:graphic>
      </p:graphicFrame>
    </p:spTree>
    <p:extLst>
      <p:ext uri="{BB962C8B-B14F-4D97-AF65-F5344CB8AC3E}">
        <p14:creationId xmlns:p14="http://schemas.microsoft.com/office/powerpoint/2010/main" val="15154811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The 5 Case Model - in more depth for Land &amp; Property</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68</a:t>
            </a:fld>
            <a:endParaRPr lang="en-GB" dirty="0">
              <a:solidFill>
                <a:srgbClr val="57626E"/>
              </a:solidFill>
            </a:endParaRPr>
          </a:p>
        </p:txBody>
      </p:sp>
      <p:graphicFrame>
        <p:nvGraphicFramePr>
          <p:cNvPr id="10" name="Table Placeholder 9"/>
          <p:cNvGraphicFramePr>
            <a:graphicFrameLocks noGrp="1"/>
          </p:cNvGraphicFramePr>
          <p:nvPr>
            <p:ph type="tbl" sz="quarter" idx="14"/>
            <p:extLst>
              <p:ext uri="{D42A27DB-BD31-4B8C-83A1-F6EECF244321}">
                <p14:modId xmlns:p14="http://schemas.microsoft.com/office/powerpoint/2010/main" val="1872116512"/>
              </p:ext>
            </p:extLst>
          </p:nvPr>
        </p:nvGraphicFramePr>
        <p:xfrm>
          <a:off x="590183" y="1135934"/>
          <a:ext cx="7956550" cy="4854964"/>
        </p:xfrm>
        <a:graphic>
          <a:graphicData uri="http://schemas.openxmlformats.org/drawingml/2006/table">
            <a:tbl>
              <a:tblPr firstRow="1" bandRow="1">
                <a:tableStyleId>{5C22544A-7EE6-4342-B048-85BDC9FD1C3A}</a:tableStyleId>
              </a:tblPr>
              <a:tblGrid>
                <a:gridCol w="1591310">
                  <a:extLst>
                    <a:ext uri="{9D8B030D-6E8A-4147-A177-3AD203B41FA5}">
                      <a16:colId xmlns="" xmlns:a16="http://schemas.microsoft.com/office/drawing/2014/main" val="2756680176"/>
                    </a:ext>
                  </a:extLst>
                </a:gridCol>
                <a:gridCol w="1591310">
                  <a:extLst>
                    <a:ext uri="{9D8B030D-6E8A-4147-A177-3AD203B41FA5}">
                      <a16:colId xmlns="" xmlns:a16="http://schemas.microsoft.com/office/drawing/2014/main" val="1514052604"/>
                    </a:ext>
                  </a:extLst>
                </a:gridCol>
                <a:gridCol w="1591310">
                  <a:extLst>
                    <a:ext uri="{9D8B030D-6E8A-4147-A177-3AD203B41FA5}">
                      <a16:colId xmlns="" xmlns:a16="http://schemas.microsoft.com/office/drawing/2014/main" val="3956586577"/>
                    </a:ext>
                  </a:extLst>
                </a:gridCol>
                <a:gridCol w="1591310">
                  <a:extLst>
                    <a:ext uri="{9D8B030D-6E8A-4147-A177-3AD203B41FA5}">
                      <a16:colId xmlns="" xmlns:a16="http://schemas.microsoft.com/office/drawing/2014/main" val="123549102"/>
                    </a:ext>
                  </a:extLst>
                </a:gridCol>
                <a:gridCol w="1591310">
                  <a:extLst>
                    <a:ext uri="{9D8B030D-6E8A-4147-A177-3AD203B41FA5}">
                      <a16:colId xmlns="" xmlns:a16="http://schemas.microsoft.com/office/drawing/2014/main" val="3064877900"/>
                    </a:ext>
                  </a:extLst>
                </a:gridCol>
              </a:tblGrid>
              <a:tr h="709684">
                <a:tc>
                  <a:txBody>
                    <a:bodyPr/>
                    <a:lstStyle/>
                    <a:p>
                      <a:pPr algn="ctr"/>
                      <a:r>
                        <a:rPr lang="en-GB" dirty="0"/>
                        <a:t>Strategic Case</a:t>
                      </a:r>
                    </a:p>
                  </a:txBody>
                  <a:tcPr/>
                </a:tc>
                <a:tc>
                  <a:txBody>
                    <a:bodyPr/>
                    <a:lstStyle/>
                    <a:p>
                      <a:pPr algn="ctr"/>
                      <a:r>
                        <a:rPr lang="en-GB" dirty="0"/>
                        <a:t>Economic Case</a:t>
                      </a:r>
                    </a:p>
                  </a:txBody>
                  <a:tcPr/>
                </a:tc>
                <a:tc>
                  <a:txBody>
                    <a:bodyPr/>
                    <a:lstStyle/>
                    <a:p>
                      <a:pPr algn="ctr"/>
                      <a:r>
                        <a:rPr lang="en-GB" dirty="0"/>
                        <a:t>Commercial Case</a:t>
                      </a:r>
                    </a:p>
                  </a:txBody>
                  <a:tcPr/>
                </a:tc>
                <a:tc>
                  <a:txBody>
                    <a:bodyPr/>
                    <a:lstStyle/>
                    <a:p>
                      <a:pPr algn="ctr"/>
                      <a:r>
                        <a:rPr lang="en-GB" dirty="0"/>
                        <a:t>Financial Case</a:t>
                      </a:r>
                    </a:p>
                  </a:txBody>
                  <a:tcPr/>
                </a:tc>
                <a:tc>
                  <a:txBody>
                    <a:bodyPr/>
                    <a:lstStyle/>
                    <a:p>
                      <a:pPr algn="ctr"/>
                      <a:r>
                        <a:rPr lang="en-GB" dirty="0"/>
                        <a:t>Management Case</a:t>
                      </a:r>
                    </a:p>
                  </a:txBody>
                  <a:tcPr/>
                </a:tc>
                <a:extLst>
                  <a:ext uri="{0D108BD9-81ED-4DB2-BD59-A6C34878D82A}">
                    <a16:rowId xmlns="" xmlns:a16="http://schemas.microsoft.com/office/drawing/2014/main" val="2363237672"/>
                  </a:ext>
                </a:extLst>
              </a:tr>
              <a:tr h="3912620">
                <a:tc>
                  <a:txBody>
                    <a:bodyPr/>
                    <a:lstStyle/>
                    <a:p>
                      <a:pPr marL="185738" lvl="0" indent="-185738">
                        <a:buFont typeface="Arial" panose="020B0604020202020204" pitchFamily="34" charset="0"/>
                        <a:buChar char="•"/>
                      </a:pPr>
                      <a:r>
                        <a:rPr lang="en-GB" sz="1400" dirty="0">
                          <a:solidFill>
                            <a:srgbClr val="98A5AD"/>
                          </a:solidFill>
                        </a:rPr>
                        <a:t>Rationale</a:t>
                      </a:r>
                    </a:p>
                    <a:p>
                      <a:pPr marL="185738" lvl="0" indent="-185738">
                        <a:buFont typeface="Arial" panose="020B0604020202020204" pitchFamily="34" charset="0"/>
                        <a:buChar char="•"/>
                      </a:pPr>
                      <a:r>
                        <a:rPr lang="en-GB" sz="1400" dirty="0">
                          <a:solidFill>
                            <a:srgbClr val="98A5AD"/>
                          </a:solidFill>
                        </a:rPr>
                        <a:t>Background</a:t>
                      </a:r>
                    </a:p>
                    <a:p>
                      <a:pPr marL="185738" lvl="0" indent="-185738">
                        <a:buFont typeface="Arial" panose="020B0604020202020204" pitchFamily="34" charset="0"/>
                        <a:buChar char="•"/>
                      </a:pPr>
                      <a:r>
                        <a:rPr lang="en-GB" sz="1400" dirty="0">
                          <a:solidFill>
                            <a:srgbClr val="98A5AD"/>
                          </a:solidFill>
                        </a:rPr>
                        <a:t>Policy context </a:t>
                      </a:r>
                    </a:p>
                    <a:p>
                      <a:pPr marL="185738" lvl="0" indent="-185738">
                        <a:buFont typeface="Arial" panose="020B0604020202020204" pitchFamily="34" charset="0"/>
                        <a:buChar char="•"/>
                      </a:pPr>
                      <a:r>
                        <a:rPr lang="en-GB" sz="1400" dirty="0">
                          <a:solidFill>
                            <a:srgbClr val="98A5AD"/>
                          </a:solidFill>
                        </a:rPr>
                        <a:t>Strategic Fit</a:t>
                      </a:r>
                    </a:p>
                    <a:p>
                      <a:pPr marL="185738" indent="-185738">
                        <a:buFont typeface="Arial" panose="020B0604020202020204" pitchFamily="34" charset="0"/>
                        <a:buChar char="•"/>
                      </a:pPr>
                      <a:r>
                        <a:rPr lang="en-GB" sz="1400" dirty="0">
                          <a:solidFill>
                            <a:srgbClr val="98A5AD"/>
                          </a:solidFill>
                        </a:rPr>
                        <a:t>SMART objectives</a:t>
                      </a:r>
                    </a:p>
                    <a:p>
                      <a:pPr marL="185738" indent="-185738">
                        <a:buFont typeface="Arial" panose="020B0604020202020204" pitchFamily="34" charset="0"/>
                        <a:buChar char="•"/>
                      </a:pPr>
                      <a:r>
                        <a:rPr lang="en-GB" sz="1400" dirty="0">
                          <a:solidFill>
                            <a:srgbClr val="98A5AD"/>
                          </a:solidFill>
                        </a:rPr>
                        <a:t>Dependencies, </a:t>
                      </a:r>
                    </a:p>
                    <a:p>
                      <a:pPr marL="185738" indent="-185738">
                        <a:buFont typeface="Arial" panose="020B0604020202020204" pitchFamily="34" charset="0"/>
                        <a:buChar char="•"/>
                      </a:pPr>
                      <a:r>
                        <a:rPr lang="en-GB" sz="1400" dirty="0">
                          <a:solidFill>
                            <a:srgbClr val="98A5AD"/>
                          </a:solidFill>
                        </a:rPr>
                        <a:t>Constraints Risks</a:t>
                      </a:r>
                    </a:p>
                    <a:p>
                      <a:endParaRPr lang="en-GB" sz="1400" dirty="0">
                        <a:solidFill>
                          <a:srgbClr val="98A5AD"/>
                        </a:solidFill>
                      </a:endParaRPr>
                    </a:p>
                  </a:txBody>
                  <a:tcPr/>
                </a:tc>
                <a:tc>
                  <a:txBody>
                    <a:bodyPr/>
                    <a:lstStyle/>
                    <a:p>
                      <a:pPr marL="185738" indent="-185738">
                        <a:buFont typeface="Arial" panose="020B0604020202020204" pitchFamily="34" charset="0"/>
                        <a:buChar char="•"/>
                      </a:pPr>
                      <a:r>
                        <a:rPr lang="en-GB" sz="1400" kern="1200" dirty="0">
                          <a:solidFill>
                            <a:srgbClr val="98A5AD"/>
                          </a:solidFill>
                          <a:effectLst/>
                          <a:latin typeface="+mn-lt"/>
                          <a:ea typeface="+mn-ea"/>
                          <a:cs typeface="+mn-cs"/>
                        </a:rPr>
                        <a:t>Options: long &amp; short lists </a:t>
                      </a:r>
                    </a:p>
                    <a:p>
                      <a:pPr marL="185738" indent="-185738">
                        <a:buFont typeface="Arial" panose="020B0604020202020204" pitchFamily="34" charset="0"/>
                        <a:buChar char="•"/>
                      </a:pPr>
                      <a:r>
                        <a:rPr lang="en-GB" sz="1400" kern="1200" dirty="0">
                          <a:solidFill>
                            <a:srgbClr val="98A5AD"/>
                          </a:solidFill>
                          <a:effectLst/>
                          <a:latin typeface="+mn-lt"/>
                          <a:ea typeface="+mn-ea"/>
                          <a:cs typeface="+mn-cs"/>
                        </a:rPr>
                        <a:t>Economic costs &amp; benefits</a:t>
                      </a:r>
                    </a:p>
                    <a:p>
                      <a:pPr marL="185738" indent="-185738">
                        <a:buFont typeface="Arial" panose="020B0604020202020204" pitchFamily="34" charset="0"/>
                        <a:buChar char="•"/>
                      </a:pPr>
                      <a:r>
                        <a:rPr lang="en-GB" sz="1400" kern="1200" dirty="0">
                          <a:solidFill>
                            <a:srgbClr val="98A5AD"/>
                          </a:solidFill>
                          <a:effectLst/>
                          <a:latin typeface="+mn-lt"/>
                          <a:ea typeface="+mn-ea"/>
                          <a:cs typeface="+mn-cs"/>
                        </a:rPr>
                        <a:t>Distributional analysis (if required)</a:t>
                      </a:r>
                    </a:p>
                    <a:p>
                      <a:pPr marL="185738" indent="-185738">
                        <a:buFont typeface="Arial" panose="020B0604020202020204" pitchFamily="34" charset="0"/>
                        <a:buChar char="•"/>
                      </a:pPr>
                      <a:r>
                        <a:rPr lang="en-GB" sz="1400" kern="1200" dirty="0">
                          <a:solidFill>
                            <a:srgbClr val="98A5AD"/>
                          </a:solidFill>
                          <a:effectLst/>
                          <a:latin typeface="+mn-lt"/>
                          <a:ea typeface="+mn-ea"/>
                          <a:cs typeface="+mn-cs"/>
                        </a:rPr>
                        <a:t>Non-quantifiable costs &amp; benefits</a:t>
                      </a:r>
                    </a:p>
                    <a:p>
                      <a:pPr marL="185738" indent="-185738">
                        <a:buFont typeface="Arial" panose="020B0604020202020204" pitchFamily="34" charset="0"/>
                        <a:buChar char="•"/>
                      </a:pPr>
                      <a:r>
                        <a:rPr lang="en-GB" sz="1400" kern="1200" dirty="0">
                          <a:solidFill>
                            <a:srgbClr val="98A5AD"/>
                          </a:solidFill>
                          <a:effectLst/>
                          <a:latin typeface="+mn-lt"/>
                          <a:ea typeface="+mn-ea"/>
                          <a:cs typeface="+mn-cs"/>
                        </a:rPr>
                        <a:t>Sensitivity analyses (worst case scenario)</a:t>
                      </a:r>
                    </a:p>
                    <a:p>
                      <a:pPr marL="185738" indent="-185738">
                        <a:buFont typeface="Arial" panose="020B0604020202020204" pitchFamily="34" charset="0"/>
                        <a:buChar char="•"/>
                      </a:pPr>
                      <a:r>
                        <a:rPr lang="en-GB" sz="1400" kern="1200" dirty="0">
                          <a:solidFill>
                            <a:srgbClr val="98A5AD"/>
                          </a:solidFill>
                          <a:effectLst/>
                          <a:latin typeface="+mn-lt"/>
                          <a:ea typeface="+mn-ea"/>
                          <a:cs typeface="+mn-cs"/>
                        </a:rPr>
                        <a:t>Optimism bias</a:t>
                      </a:r>
                    </a:p>
                    <a:p>
                      <a:pPr marL="185738" indent="-185738">
                        <a:buFont typeface="Arial" panose="020B0604020202020204" pitchFamily="34" charset="0"/>
                        <a:buChar char="•"/>
                      </a:pPr>
                      <a:r>
                        <a:rPr lang="en-GB" sz="1400" kern="1200" dirty="0">
                          <a:solidFill>
                            <a:srgbClr val="98A5AD"/>
                          </a:solidFill>
                          <a:effectLst/>
                          <a:latin typeface="+mn-lt"/>
                          <a:ea typeface="+mn-ea"/>
                          <a:cs typeface="+mn-cs"/>
                        </a:rPr>
                        <a:t>Benefits realisation/ delivery</a:t>
                      </a:r>
                      <a:r>
                        <a:rPr lang="en-GB" sz="1400" kern="1200" baseline="0" dirty="0">
                          <a:solidFill>
                            <a:srgbClr val="98A5AD"/>
                          </a:solidFill>
                          <a:effectLst/>
                          <a:latin typeface="+mn-lt"/>
                          <a:ea typeface="+mn-ea"/>
                          <a:cs typeface="+mn-cs"/>
                        </a:rPr>
                        <a:t> plan</a:t>
                      </a:r>
                    </a:p>
                    <a:p>
                      <a:pPr marL="185738" indent="-185738">
                        <a:buFont typeface="Arial" panose="020B0604020202020204" pitchFamily="34" charset="0"/>
                        <a:buChar char="•"/>
                      </a:pPr>
                      <a:r>
                        <a:rPr lang="en-GB" sz="1400" kern="1200" baseline="0" dirty="0">
                          <a:solidFill>
                            <a:srgbClr val="98A5AD"/>
                          </a:solidFill>
                          <a:effectLst/>
                          <a:latin typeface="+mn-lt"/>
                          <a:ea typeface="+mn-ea"/>
                          <a:cs typeface="+mn-cs"/>
                        </a:rPr>
                        <a:t>Best VfM/max NPV</a:t>
                      </a:r>
                    </a:p>
                  </a:txBody>
                  <a:tcPr/>
                </a:tc>
                <a:tc>
                  <a:txBody>
                    <a:bodyPr/>
                    <a:lstStyle/>
                    <a:p>
                      <a:pPr marL="185738" indent="-185738">
                        <a:buFont typeface="Arial" panose="020B0604020202020204" pitchFamily="34" charset="0"/>
                        <a:buChar char="•"/>
                      </a:pPr>
                      <a:r>
                        <a:rPr lang="en-GB" sz="1400" dirty="0"/>
                        <a:t>Commercial feasibility</a:t>
                      </a:r>
                    </a:p>
                    <a:p>
                      <a:pPr marL="185738" indent="-185738">
                        <a:buFont typeface="Arial" panose="020B0604020202020204" pitchFamily="34" charset="0"/>
                        <a:buChar char="•"/>
                      </a:pPr>
                      <a:r>
                        <a:rPr lang="en-GB" sz="1400" dirty="0"/>
                        <a:t>Procurement</a:t>
                      </a:r>
                      <a:r>
                        <a:rPr lang="en-GB" sz="1400" baseline="0" dirty="0"/>
                        <a:t> requirements</a:t>
                      </a:r>
                    </a:p>
                    <a:p>
                      <a:pPr marL="185738" indent="-185738">
                        <a:buFont typeface="Arial" panose="020B0604020202020204" pitchFamily="34" charset="0"/>
                        <a:buChar char="•"/>
                      </a:pPr>
                      <a:r>
                        <a:rPr lang="en-GB" sz="1400" baseline="0" dirty="0"/>
                        <a:t>Procurement strategy</a:t>
                      </a:r>
                    </a:p>
                    <a:p>
                      <a:pPr marL="185738" indent="-185738">
                        <a:buFont typeface="Arial" panose="020B0604020202020204" pitchFamily="34" charset="0"/>
                        <a:buChar char="•"/>
                      </a:pPr>
                      <a:r>
                        <a:rPr lang="en-GB" sz="1400" baseline="0" dirty="0"/>
                        <a:t>Contractual issues</a:t>
                      </a:r>
                    </a:p>
                    <a:p>
                      <a:pPr marL="185738" indent="-185738">
                        <a:buFont typeface="Arial" panose="020B0604020202020204" pitchFamily="34" charset="0"/>
                        <a:buChar char="•"/>
                      </a:pPr>
                      <a:r>
                        <a:rPr lang="en-GB" sz="1400" baseline="0" dirty="0"/>
                        <a:t>Milestones &amp; delivery dates</a:t>
                      </a:r>
                    </a:p>
                    <a:p>
                      <a:pPr marL="185738" indent="-185738">
                        <a:buFont typeface="Arial" panose="020B0604020202020204" pitchFamily="34" charset="0"/>
                        <a:buChar char="•"/>
                      </a:pPr>
                      <a:r>
                        <a:rPr lang="en-GB" sz="1400" baseline="0" dirty="0"/>
                        <a:t>Risks identified &amp; allocated</a:t>
                      </a:r>
                    </a:p>
                    <a:p>
                      <a:pPr marL="185738" indent="-185738">
                        <a:buFont typeface="Arial" panose="020B0604020202020204" pitchFamily="34" charset="0"/>
                        <a:buChar char="•"/>
                      </a:pPr>
                      <a:r>
                        <a:rPr lang="en-GB" sz="1400" baseline="0" dirty="0"/>
                        <a:t>HR issues e.g. TUPE</a:t>
                      </a:r>
                      <a:endParaRPr lang="en-GB" sz="1400" dirty="0"/>
                    </a:p>
                  </a:txBody>
                  <a:tcPr/>
                </a:tc>
                <a:tc>
                  <a:txBody>
                    <a:bodyPr/>
                    <a:lstStyle/>
                    <a:p>
                      <a:pPr marL="185738" indent="-185738">
                        <a:buFont typeface="Arial" panose="020B0604020202020204" pitchFamily="34" charset="0"/>
                        <a:buChar char="•"/>
                      </a:pPr>
                      <a:endParaRPr lang="en-GB" sz="1400" dirty="0"/>
                    </a:p>
                  </a:txBody>
                  <a:tcPr/>
                </a:tc>
                <a:tc>
                  <a:txBody>
                    <a:bodyPr/>
                    <a:lstStyle/>
                    <a:p>
                      <a:pPr marL="185738" indent="-185738">
                        <a:buFont typeface="Arial" panose="020B0604020202020204" pitchFamily="34" charset="0"/>
                        <a:buChar char="•"/>
                      </a:pPr>
                      <a:endParaRPr lang="en-GB" sz="1400" dirty="0"/>
                    </a:p>
                  </a:txBody>
                  <a:tcPr/>
                </a:tc>
                <a:extLst>
                  <a:ext uri="{0D108BD9-81ED-4DB2-BD59-A6C34878D82A}">
                    <a16:rowId xmlns="" xmlns:a16="http://schemas.microsoft.com/office/drawing/2014/main" val="1178110157"/>
                  </a:ext>
                </a:extLst>
              </a:tr>
            </a:tbl>
          </a:graphicData>
        </a:graphic>
      </p:graphicFrame>
    </p:spTree>
    <p:extLst>
      <p:ext uri="{BB962C8B-B14F-4D97-AF65-F5344CB8AC3E}">
        <p14:creationId xmlns:p14="http://schemas.microsoft.com/office/powerpoint/2010/main" val="10356387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The 5 Case Model - in more depth for Land &amp; Property</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69</a:t>
            </a:fld>
            <a:endParaRPr lang="en-GB" dirty="0">
              <a:solidFill>
                <a:srgbClr val="57626E"/>
              </a:solidFill>
            </a:endParaRPr>
          </a:p>
        </p:txBody>
      </p:sp>
      <p:graphicFrame>
        <p:nvGraphicFramePr>
          <p:cNvPr id="10" name="Table Placeholder 9"/>
          <p:cNvGraphicFramePr>
            <a:graphicFrameLocks noGrp="1"/>
          </p:cNvGraphicFramePr>
          <p:nvPr>
            <p:ph type="tbl" sz="quarter" idx="14"/>
            <p:extLst>
              <p:ext uri="{D42A27DB-BD31-4B8C-83A1-F6EECF244321}">
                <p14:modId xmlns:p14="http://schemas.microsoft.com/office/powerpoint/2010/main" val="965155555"/>
              </p:ext>
            </p:extLst>
          </p:nvPr>
        </p:nvGraphicFramePr>
        <p:xfrm>
          <a:off x="590183" y="1135934"/>
          <a:ext cx="7956550" cy="4854964"/>
        </p:xfrm>
        <a:graphic>
          <a:graphicData uri="http://schemas.openxmlformats.org/drawingml/2006/table">
            <a:tbl>
              <a:tblPr firstRow="1" bandRow="1">
                <a:tableStyleId>{5C22544A-7EE6-4342-B048-85BDC9FD1C3A}</a:tableStyleId>
              </a:tblPr>
              <a:tblGrid>
                <a:gridCol w="1591310">
                  <a:extLst>
                    <a:ext uri="{9D8B030D-6E8A-4147-A177-3AD203B41FA5}">
                      <a16:colId xmlns="" xmlns:a16="http://schemas.microsoft.com/office/drawing/2014/main" val="2756680176"/>
                    </a:ext>
                  </a:extLst>
                </a:gridCol>
                <a:gridCol w="1591310">
                  <a:extLst>
                    <a:ext uri="{9D8B030D-6E8A-4147-A177-3AD203B41FA5}">
                      <a16:colId xmlns="" xmlns:a16="http://schemas.microsoft.com/office/drawing/2014/main" val="1514052604"/>
                    </a:ext>
                  </a:extLst>
                </a:gridCol>
                <a:gridCol w="1591310">
                  <a:extLst>
                    <a:ext uri="{9D8B030D-6E8A-4147-A177-3AD203B41FA5}">
                      <a16:colId xmlns="" xmlns:a16="http://schemas.microsoft.com/office/drawing/2014/main" val="3956586577"/>
                    </a:ext>
                  </a:extLst>
                </a:gridCol>
                <a:gridCol w="1591310">
                  <a:extLst>
                    <a:ext uri="{9D8B030D-6E8A-4147-A177-3AD203B41FA5}">
                      <a16:colId xmlns="" xmlns:a16="http://schemas.microsoft.com/office/drawing/2014/main" val="123549102"/>
                    </a:ext>
                  </a:extLst>
                </a:gridCol>
                <a:gridCol w="1591310">
                  <a:extLst>
                    <a:ext uri="{9D8B030D-6E8A-4147-A177-3AD203B41FA5}">
                      <a16:colId xmlns="" xmlns:a16="http://schemas.microsoft.com/office/drawing/2014/main" val="3064877900"/>
                    </a:ext>
                  </a:extLst>
                </a:gridCol>
              </a:tblGrid>
              <a:tr h="709684">
                <a:tc>
                  <a:txBody>
                    <a:bodyPr/>
                    <a:lstStyle/>
                    <a:p>
                      <a:pPr algn="ctr"/>
                      <a:r>
                        <a:rPr lang="en-GB" dirty="0"/>
                        <a:t>Strategic Case</a:t>
                      </a:r>
                    </a:p>
                  </a:txBody>
                  <a:tcPr/>
                </a:tc>
                <a:tc>
                  <a:txBody>
                    <a:bodyPr/>
                    <a:lstStyle/>
                    <a:p>
                      <a:pPr algn="ctr"/>
                      <a:r>
                        <a:rPr lang="en-GB" dirty="0"/>
                        <a:t>Economic Case</a:t>
                      </a:r>
                    </a:p>
                  </a:txBody>
                  <a:tcPr/>
                </a:tc>
                <a:tc>
                  <a:txBody>
                    <a:bodyPr/>
                    <a:lstStyle/>
                    <a:p>
                      <a:pPr algn="ctr"/>
                      <a:r>
                        <a:rPr lang="en-GB" dirty="0"/>
                        <a:t>Commercial Case</a:t>
                      </a:r>
                    </a:p>
                  </a:txBody>
                  <a:tcPr/>
                </a:tc>
                <a:tc>
                  <a:txBody>
                    <a:bodyPr/>
                    <a:lstStyle/>
                    <a:p>
                      <a:pPr algn="ctr"/>
                      <a:r>
                        <a:rPr lang="en-GB" dirty="0"/>
                        <a:t>Financial Case</a:t>
                      </a:r>
                    </a:p>
                  </a:txBody>
                  <a:tcPr/>
                </a:tc>
                <a:tc>
                  <a:txBody>
                    <a:bodyPr/>
                    <a:lstStyle/>
                    <a:p>
                      <a:pPr algn="ctr"/>
                      <a:r>
                        <a:rPr lang="en-GB" dirty="0"/>
                        <a:t>Management Case</a:t>
                      </a:r>
                    </a:p>
                  </a:txBody>
                  <a:tcPr/>
                </a:tc>
                <a:extLst>
                  <a:ext uri="{0D108BD9-81ED-4DB2-BD59-A6C34878D82A}">
                    <a16:rowId xmlns="" xmlns:a16="http://schemas.microsoft.com/office/drawing/2014/main" val="2363237672"/>
                  </a:ext>
                </a:extLst>
              </a:tr>
              <a:tr h="3912620">
                <a:tc>
                  <a:txBody>
                    <a:bodyPr/>
                    <a:lstStyle/>
                    <a:p>
                      <a:pPr marL="185738" lvl="0" indent="-185738">
                        <a:buFont typeface="Arial" panose="020B0604020202020204" pitchFamily="34" charset="0"/>
                        <a:buChar char="•"/>
                      </a:pPr>
                      <a:r>
                        <a:rPr lang="en-GB" sz="1400" dirty="0">
                          <a:solidFill>
                            <a:srgbClr val="98A5AD"/>
                          </a:solidFill>
                        </a:rPr>
                        <a:t>Rationale</a:t>
                      </a:r>
                    </a:p>
                    <a:p>
                      <a:pPr marL="185738" lvl="0" indent="-185738">
                        <a:buFont typeface="Arial" panose="020B0604020202020204" pitchFamily="34" charset="0"/>
                        <a:buChar char="•"/>
                      </a:pPr>
                      <a:r>
                        <a:rPr lang="en-GB" sz="1400" dirty="0">
                          <a:solidFill>
                            <a:srgbClr val="98A5AD"/>
                          </a:solidFill>
                        </a:rPr>
                        <a:t>Background</a:t>
                      </a:r>
                    </a:p>
                    <a:p>
                      <a:pPr marL="185738" lvl="0" indent="-185738">
                        <a:buFont typeface="Arial" panose="020B0604020202020204" pitchFamily="34" charset="0"/>
                        <a:buChar char="•"/>
                      </a:pPr>
                      <a:r>
                        <a:rPr lang="en-GB" sz="1400" dirty="0">
                          <a:solidFill>
                            <a:srgbClr val="98A5AD"/>
                          </a:solidFill>
                        </a:rPr>
                        <a:t>Policy context </a:t>
                      </a:r>
                    </a:p>
                    <a:p>
                      <a:pPr marL="185738" lvl="0" indent="-185738">
                        <a:buFont typeface="Arial" panose="020B0604020202020204" pitchFamily="34" charset="0"/>
                        <a:buChar char="•"/>
                      </a:pPr>
                      <a:r>
                        <a:rPr lang="en-GB" sz="1400" dirty="0">
                          <a:solidFill>
                            <a:srgbClr val="98A5AD"/>
                          </a:solidFill>
                        </a:rPr>
                        <a:t>Strategic Fit</a:t>
                      </a:r>
                    </a:p>
                    <a:p>
                      <a:pPr marL="185738" indent="-185738">
                        <a:buFont typeface="Arial" panose="020B0604020202020204" pitchFamily="34" charset="0"/>
                        <a:buChar char="•"/>
                      </a:pPr>
                      <a:r>
                        <a:rPr lang="en-GB" sz="1400" dirty="0">
                          <a:solidFill>
                            <a:srgbClr val="98A5AD"/>
                          </a:solidFill>
                        </a:rPr>
                        <a:t>SMART objectives</a:t>
                      </a:r>
                    </a:p>
                    <a:p>
                      <a:pPr marL="185738" indent="-185738">
                        <a:buFont typeface="Arial" panose="020B0604020202020204" pitchFamily="34" charset="0"/>
                        <a:buChar char="•"/>
                      </a:pPr>
                      <a:r>
                        <a:rPr lang="en-GB" sz="1400" dirty="0">
                          <a:solidFill>
                            <a:srgbClr val="98A5AD"/>
                          </a:solidFill>
                        </a:rPr>
                        <a:t>Dependencies, </a:t>
                      </a:r>
                    </a:p>
                    <a:p>
                      <a:pPr marL="185738" indent="-185738">
                        <a:buFont typeface="Arial" panose="020B0604020202020204" pitchFamily="34" charset="0"/>
                        <a:buChar char="•"/>
                      </a:pPr>
                      <a:r>
                        <a:rPr lang="en-GB" sz="1400" dirty="0">
                          <a:solidFill>
                            <a:srgbClr val="98A5AD"/>
                          </a:solidFill>
                        </a:rPr>
                        <a:t>Constraints Risks</a:t>
                      </a:r>
                    </a:p>
                    <a:p>
                      <a:endParaRPr lang="en-GB" sz="1400" dirty="0">
                        <a:solidFill>
                          <a:srgbClr val="98A5AD"/>
                        </a:solidFill>
                      </a:endParaRPr>
                    </a:p>
                  </a:txBody>
                  <a:tcPr/>
                </a:tc>
                <a:tc>
                  <a:txBody>
                    <a:bodyPr/>
                    <a:lstStyle/>
                    <a:p>
                      <a:pPr marL="185738" indent="-185738">
                        <a:buFont typeface="Arial" panose="020B0604020202020204" pitchFamily="34" charset="0"/>
                        <a:buChar char="•"/>
                      </a:pPr>
                      <a:r>
                        <a:rPr lang="en-GB" sz="1400" kern="1200" dirty="0">
                          <a:solidFill>
                            <a:srgbClr val="98A5AD"/>
                          </a:solidFill>
                          <a:effectLst/>
                          <a:latin typeface="+mn-lt"/>
                          <a:ea typeface="+mn-ea"/>
                          <a:cs typeface="+mn-cs"/>
                        </a:rPr>
                        <a:t>Options: long &amp; short lists </a:t>
                      </a:r>
                    </a:p>
                    <a:p>
                      <a:pPr marL="185738" indent="-185738">
                        <a:buFont typeface="Arial" panose="020B0604020202020204" pitchFamily="34" charset="0"/>
                        <a:buChar char="•"/>
                      </a:pPr>
                      <a:r>
                        <a:rPr lang="en-GB" sz="1400" kern="1200" dirty="0">
                          <a:solidFill>
                            <a:srgbClr val="98A5AD"/>
                          </a:solidFill>
                          <a:effectLst/>
                          <a:latin typeface="+mn-lt"/>
                          <a:ea typeface="+mn-ea"/>
                          <a:cs typeface="+mn-cs"/>
                        </a:rPr>
                        <a:t>Economic costs &amp; benefits</a:t>
                      </a:r>
                    </a:p>
                    <a:p>
                      <a:pPr marL="185738" indent="-185738">
                        <a:buFont typeface="Arial" panose="020B0604020202020204" pitchFamily="34" charset="0"/>
                        <a:buChar char="•"/>
                      </a:pPr>
                      <a:r>
                        <a:rPr lang="en-GB" sz="1400" kern="1200" dirty="0">
                          <a:solidFill>
                            <a:srgbClr val="98A5AD"/>
                          </a:solidFill>
                          <a:effectLst/>
                          <a:latin typeface="+mn-lt"/>
                          <a:ea typeface="+mn-ea"/>
                          <a:cs typeface="+mn-cs"/>
                        </a:rPr>
                        <a:t>Distributional analysis (if required)</a:t>
                      </a:r>
                    </a:p>
                    <a:p>
                      <a:pPr marL="185738" indent="-185738">
                        <a:buFont typeface="Arial" panose="020B0604020202020204" pitchFamily="34" charset="0"/>
                        <a:buChar char="•"/>
                      </a:pPr>
                      <a:r>
                        <a:rPr lang="en-GB" sz="1400" kern="1200" dirty="0">
                          <a:solidFill>
                            <a:srgbClr val="98A5AD"/>
                          </a:solidFill>
                          <a:effectLst/>
                          <a:latin typeface="+mn-lt"/>
                          <a:ea typeface="+mn-ea"/>
                          <a:cs typeface="+mn-cs"/>
                        </a:rPr>
                        <a:t>Non-quantifiable costs &amp; benefits</a:t>
                      </a:r>
                    </a:p>
                    <a:p>
                      <a:pPr marL="185738" indent="-185738">
                        <a:buFont typeface="Arial" panose="020B0604020202020204" pitchFamily="34" charset="0"/>
                        <a:buChar char="•"/>
                      </a:pPr>
                      <a:r>
                        <a:rPr lang="en-GB" sz="1400" kern="1200" dirty="0">
                          <a:solidFill>
                            <a:srgbClr val="98A5AD"/>
                          </a:solidFill>
                          <a:effectLst/>
                          <a:latin typeface="+mn-lt"/>
                          <a:ea typeface="+mn-ea"/>
                          <a:cs typeface="+mn-cs"/>
                        </a:rPr>
                        <a:t>Sensitivity analyses (worst case scenario)</a:t>
                      </a:r>
                    </a:p>
                    <a:p>
                      <a:pPr marL="185738" indent="-185738">
                        <a:buFont typeface="Arial" panose="020B0604020202020204" pitchFamily="34" charset="0"/>
                        <a:buChar char="•"/>
                      </a:pPr>
                      <a:r>
                        <a:rPr lang="en-GB" sz="1400" kern="1200" dirty="0">
                          <a:solidFill>
                            <a:srgbClr val="98A5AD"/>
                          </a:solidFill>
                          <a:effectLst/>
                          <a:latin typeface="+mn-lt"/>
                          <a:ea typeface="+mn-ea"/>
                          <a:cs typeface="+mn-cs"/>
                        </a:rPr>
                        <a:t>Optimism bias</a:t>
                      </a:r>
                    </a:p>
                    <a:p>
                      <a:pPr marL="185738" indent="-185738">
                        <a:buFont typeface="Arial" panose="020B0604020202020204" pitchFamily="34" charset="0"/>
                        <a:buChar char="•"/>
                      </a:pPr>
                      <a:r>
                        <a:rPr lang="en-GB" sz="1400" kern="1200" dirty="0">
                          <a:solidFill>
                            <a:srgbClr val="98A5AD"/>
                          </a:solidFill>
                          <a:effectLst/>
                          <a:latin typeface="+mn-lt"/>
                          <a:ea typeface="+mn-ea"/>
                          <a:cs typeface="+mn-cs"/>
                        </a:rPr>
                        <a:t>Benefits realisation/ delivery</a:t>
                      </a:r>
                      <a:r>
                        <a:rPr lang="en-GB" sz="1400" kern="1200" baseline="0" dirty="0">
                          <a:solidFill>
                            <a:srgbClr val="98A5AD"/>
                          </a:solidFill>
                          <a:effectLst/>
                          <a:latin typeface="+mn-lt"/>
                          <a:ea typeface="+mn-ea"/>
                          <a:cs typeface="+mn-cs"/>
                        </a:rPr>
                        <a:t> plan</a:t>
                      </a:r>
                    </a:p>
                    <a:p>
                      <a:pPr marL="185738" indent="-185738">
                        <a:buFont typeface="Arial" panose="020B0604020202020204" pitchFamily="34" charset="0"/>
                        <a:buChar char="•"/>
                      </a:pPr>
                      <a:r>
                        <a:rPr lang="en-GB" sz="1400" kern="1200" baseline="0" dirty="0">
                          <a:solidFill>
                            <a:srgbClr val="98A5AD"/>
                          </a:solidFill>
                          <a:effectLst/>
                          <a:latin typeface="+mn-lt"/>
                          <a:ea typeface="+mn-ea"/>
                          <a:cs typeface="+mn-cs"/>
                        </a:rPr>
                        <a:t>Best VfM/max NPV</a:t>
                      </a:r>
                    </a:p>
                  </a:txBody>
                  <a:tcPr/>
                </a:tc>
                <a:tc>
                  <a:txBody>
                    <a:bodyPr/>
                    <a:lstStyle/>
                    <a:p>
                      <a:pPr marL="185738" indent="-185738">
                        <a:buFont typeface="Arial" panose="020B0604020202020204" pitchFamily="34" charset="0"/>
                        <a:buChar char="•"/>
                      </a:pPr>
                      <a:r>
                        <a:rPr lang="en-GB" sz="1400" dirty="0">
                          <a:solidFill>
                            <a:srgbClr val="98A5AD"/>
                          </a:solidFill>
                        </a:rPr>
                        <a:t>Commercial feasibility</a:t>
                      </a:r>
                    </a:p>
                    <a:p>
                      <a:pPr marL="185738" indent="-185738">
                        <a:buFont typeface="Arial" panose="020B0604020202020204" pitchFamily="34" charset="0"/>
                        <a:buChar char="•"/>
                      </a:pPr>
                      <a:r>
                        <a:rPr lang="en-GB" sz="1400" dirty="0">
                          <a:solidFill>
                            <a:srgbClr val="98A5AD"/>
                          </a:solidFill>
                        </a:rPr>
                        <a:t>Procurement</a:t>
                      </a:r>
                      <a:r>
                        <a:rPr lang="en-GB" sz="1400" baseline="0" dirty="0">
                          <a:solidFill>
                            <a:srgbClr val="98A5AD"/>
                          </a:solidFill>
                        </a:rPr>
                        <a:t> requirements</a:t>
                      </a:r>
                    </a:p>
                    <a:p>
                      <a:pPr marL="185738" indent="-185738">
                        <a:buFont typeface="Arial" panose="020B0604020202020204" pitchFamily="34" charset="0"/>
                        <a:buChar char="•"/>
                      </a:pPr>
                      <a:r>
                        <a:rPr lang="en-GB" sz="1400" baseline="0" dirty="0">
                          <a:solidFill>
                            <a:srgbClr val="98A5AD"/>
                          </a:solidFill>
                        </a:rPr>
                        <a:t>Procurement strategy</a:t>
                      </a:r>
                    </a:p>
                    <a:p>
                      <a:pPr marL="185738" indent="-185738">
                        <a:buFont typeface="Arial" panose="020B0604020202020204" pitchFamily="34" charset="0"/>
                        <a:buChar char="•"/>
                      </a:pPr>
                      <a:r>
                        <a:rPr lang="en-GB" sz="1400" baseline="0" dirty="0">
                          <a:solidFill>
                            <a:srgbClr val="98A5AD"/>
                          </a:solidFill>
                        </a:rPr>
                        <a:t>Contractual issues</a:t>
                      </a:r>
                    </a:p>
                    <a:p>
                      <a:pPr marL="185738" indent="-185738">
                        <a:buFont typeface="Arial" panose="020B0604020202020204" pitchFamily="34" charset="0"/>
                        <a:buChar char="•"/>
                      </a:pPr>
                      <a:r>
                        <a:rPr lang="en-GB" sz="1400" baseline="0" dirty="0">
                          <a:solidFill>
                            <a:srgbClr val="98A5AD"/>
                          </a:solidFill>
                        </a:rPr>
                        <a:t>Milestones &amp; delivery dates</a:t>
                      </a:r>
                    </a:p>
                    <a:p>
                      <a:pPr marL="185738" indent="-185738">
                        <a:buFont typeface="Arial" panose="020B0604020202020204" pitchFamily="34" charset="0"/>
                        <a:buChar char="•"/>
                      </a:pPr>
                      <a:r>
                        <a:rPr lang="en-GB" sz="1400" baseline="0" dirty="0">
                          <a:solidFill>
                            <a:srgbClr val="98A5AD"/>
                          </a:solidFill>
                        </a:rPr>
                        <a:t>Risks identified &amp; allocated</a:t>
                      </a:r>
                    </a:p>
                    <a:p>
                      <a:pPr marL="185738" indent="-185738">
                        <a:buFont typeface="Arial" panose="020B0604020202020204" pitchFamily="34" charset="0"/>
                        <a:buChar char="•"/>
                      </a:pPr>
                      <a:r>
                        <a:rPr lang="en-GB" sz="1400" baseline="0" dirty="0">
                          <a:solidFill>
                            <a:srgbClr val="98A5AD"/>
                          </a:solidFill>
                        </a:rPr>
                        <a:t>HR issues e.g. TUPE</a:t>
                      </a:r>
                      <a:endParaRPr lang="en-GB" sz="1400" dirty="0">
                        <a:solidFill>
                          <a:srgbClr val="98A5AD"/>
                        </a:solidFill>
                      </a:endParaRPr>
                    </a:p>
                  </a:txBody>
                  <a:tcPr/>
                </a:tc>
                <a:tc>
                  <a:txBody>
                    <a:bodyPr/>
                    <a:lstStyle/>
                    <a:p>
                      <a:pPr marL="185738" indent="-185738">
                        <a:buFont typeface="Arial" panose="020B0604020202020204" pitchFamily="34" charset="0"/>
                        <a:buChar char="•"/>
                      </a:pPr>
                      <a:r>
                        <a:rPr lang="en-GB" sz="1400" dirty="0"/>
                        <a:t>Affordability</a:t>
                      </a:r>
                    </a:p>
                    <a:p>
                      <a:pPr marL="185738" indent="-185738">
                        <a:buFont typeface="Arial" panose="020B0604020202020204" pitchFamily="34" charset="0"/>
                        <a:buChar char="•"/>
                      </a:pPr>
                      <a:r>
                        <a:rPr lang="en-GB" sz="1400" dirty="0"/>
                        <a:t>Budgeting parties</a:t>
                      </a:r>
                    </a:p>
                    <a:p>
                      <a:pPr marL="185738" indent="-185738">
                        <a:buFont typeface="Arial" panose="020B0604020202020204" pitchFamily="34" charset="0"/>
                        <a:buChar char="•"/>
                      </a:pPr>
                      <a:r>
                        <a:rPr lang="en-GB" sz="1400" dirty="0"/>
                        <a:t>Confirmation</a:t>
                      </a:r>
                      <a:r>
                        <a:rPr lang="en-GB" sz="1400" baseline="0" dirty="0"/>
                        <a:t> of budgets</a:t>
                      </a:r>
                    </a:p>
                    <a:p>
                      <a:pPr marL="185738" indent="-185738">
                        <a:buFont typeface="Arial" panose="020B0604020202020204" pitchFamily="34" charset="0"/>
                        <a:buChar char="•"/>
                      </a:pPr>
                      <a:r>
                        <a:rPr lang="en-GB" sz="1400" baseline="0" dirty="0"/>
                        <a:t>Impacts on income &amp; expenditure &amp; balance sheet (if applicable)</a:t>
                      </a:r>
                    </a:p>
                    <a:p>
                      <a:pPr marL="185738" indent="-185738">
                        <a:buFont typeface="Arial" panose="020B0604020202020204" pitchFamily="34" charset="0"/>
                        <a:buChar char="•"/>
                      </a:pPr>
                      <a:r>
                        <a:rPr lang="en-GB" sz="1400" baseline="0" dirty="0"/>
                        <a:t>Contingency for cost overruns</a:t>
                      </a:r>
                    </a:p>
                    <a:p>
                      <a:pPr marL="185738" indent="-185738">
                        <a:buFont typeface="Arial" panose="020B0604020202020204" pitchFamily="34" charset="0"/>
                        <a:buChar char="•"/>
                      </a:pPr>
                      <a:r>
                        <a:rPr lang="en-GB" sz="1400" baseline="0" dirty="0"/>
                        <a:t>Contingent liabilities (e.g. cost of cancellation of contract)</a:t>
                      </a:r>
                    </a:p>
                    <a:p>
                      <a:pPr marL="185738" indent="-185738">
                        <a:buFont typeface="Arial" panose="020B0604020202020204" pitchFamily="34" charset="0"/>
                        <a:buChar char="•"/>
                      </a:pPr>
                      <a:r>
                        <a:rPr lang="en-GB" sz="1400" baseline="0" dirty="0"/>
                        <a:t>Guarantees</a:t>
                      </a:r>
                      <a:endParaRPr lang="en-GB" sz="1400" dirty="0"/>
                    </a:p>
                  </a:txBody>
                  <a:tcPr/>
                </a:tc>
                <a:tc>
                  <a:txBody>
                    <a:bodyPr/>
                    <a:lstStyle/>
                    <a:p>
                      <a:pPr marL="185738" indent="-185738">
                        <a:buFont typeface="Arial" panose="020B0604020202020204" pitchFamily="34" charset="0"/>
                        <a:buChar char="•"/>
                      </a:pPr>
                      <a:endParaRPr lang="en-GB" sz="1400" dirty="0"/>
                    </a:p>
                  </a:txBody>
                  <a:tcPr/>
                </a:tc>
                <a:extLst>
                  <a:ext uri="{0D108BD9-81ED-4DB2-BD59-A6C34878D82A}">
                    <a16:rowId xmlns="" xmlns:a16="http://schemas.microsoft.com/office/drawing/2014/main" val="1178110157"/>
                  </a:ext>
                </a:extLst>
              </a:tr>
            </a:tbl>
          </a:graphicData>
        </a:graphic>
      </p:graphicFrame>
    </p:spTree>
    <p:extLst>
      <p:ext uri="{BB962C8B-B14F-4D97-AF65-F5344CB8AC3E}">
        <p14:creationId xmlns:p14="http://schemas.microsoft.com/office/powerpoint/2010/main" val="34135663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The 5 Case Model - in more depth for Land &amp; Property</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70</a:t>
            </a:fld>
            <a:endParaRPr lang="en-GB" dirty="0">
              <a:solidFill>
                <a:srgbClr val="57626E"/>
              </a:solidFill>
            </a:endParaRPr>
          </a:p>
        </p:txBody>
      </p:sp>
      <p:graphicFrame>
        <p:nvGraphicFramePr>
          <p:cNvPr id="10" name="Table Placeholder 9"/>
          <p:cNvGraphicFramePr>
            <a:graphicFrameLocks noGrp="1"/>
          </p:cNvGraphicFramePr>
          <p:nvPr>
            <p:ph type="tbl" sz="quarter" idx="14"/>
            <p:extLst>
              <p:ext uri="{D42A27DB-BD31-4B8C-83A1-F6EECF244321}">
                <p14:modId xmlns:p14="http://schemas.microsoft.com/office/powerpoint/2010/main" val="813957623"/>
              </p:ext>
            </p:extLst>
          </p:nvPr>
        </p:nvGraphicFramePr>
        <p:xfrm>
          <a:off x="590183" y="1135934"/>
          <a:ext cx="7956550" cy="4854964"/>
        </p:xfrm>
        <a:graphic>
          <a:graphicData uri="http://schemas.openxmlformats.org/drawingml/2006/table">
            <a:tbl>
              <a:tblPr firstRow="1" bandRow="1">
                <a:tableStyleId>{5C22544A-7EE6-4342-B048-85BDC9FD1C3A}</a:tableStyleId>
              </a:tblPr>
              <a:tblGrid>
                <a:gridCol w="1591310">
                  <a:extLst>
                    <a:ext uri="{9D8B030D-6E8A-4147-A177-3AD203B41FA5}">
                      <a16:colId xmlns="" xmlns:a16="http://schemas.microsoft.com/office/drawing/2014/main" val="2756680176"/>
                    </a:ext>
                  </a:extLst>
                </a:gridCol>
                <a:gridCol w="1591310">
                  <a:extLst>
                    <a:ext uri="{9D8B030D-6E8A-4147-A177-3AD203B41FA5}">
                      <a16:colId xmlns="" xmlns:a16="http://schemas.microsoft.com/office/drawing/2014/main" val="1514052604"/>
                    </a:ext>
                  </a:extLst>
                </a:gridCol>
                <a:gridCol w="1591310">
                  <a:extLst>
                    <a:ext uri="{9D8B030D-6E8A-4147-A177-3AD203B41FA5}">
                      <a16:colId xmlns="" xmlns:a16="http://schemas.microsoft.com/office/drawing/2014/main" val="3956586577"/>
                    </a:ext>
                  </a:extLst>
                </a:gridCol>
                <a:gridCol w="1591310">
                  <a:extLst>
                    <a:ext uri="{9D8B030D-6E8A-4147-A177-3AD203B41FA5}">
                      <a16:colId xmlns="" xmlns:a16="http://schemas.microsoft.com/office/drawing/2014/main" val="123549102"/>
                    </a:ext>
                  </a:extLst>
                </a:gridCol>
                <a:gridCol w="1591310">
                  <a:extLst>
                    <a:ext uri="{9D8B030D-6E8A-4147-A177-3AD203B41FA5}">
                      <a16:colId xmlns="" xmlns:a16="http://schemas.microsoft.com/office/drawing/2014/main" val="3064877900"/>
                    </a:ext>
                  </a:extLst>
                </a:gridCol>
              </a:tblGrid>
              <a:tr h="709684">
                <a:tc>
                  <a:txBody>
                    <a:bodyPr/>
                    <a:lstStyle/>
                    <a:p>
                      <a:pPr algn="ctr"/>
                      <a:r>
                        <a:rPr lang="en-GB" dirty="0"/>
                        <a:t>Strategic Case</a:t>
                      </a:r>
                    </a:p>
                  </a:txBody>
                  <a:tcPr/>
                </a:tc>
                <a:tc>
                  <a:txBody>
                    <a:bodyPr/>
                    <a:lstStyle/>
                    <a:p>
                      <a:pPr algn="ctr"/>
                      <a:r>
                        <a:rPr lang="en-GB" dirty="0"/>
                        <a:t>Economic Case</a:t>
                      </a:r>
                    </a:p>
                  </a:txBody>
                  <a:tcPr/>
                </a:tc>
                <a:tc>
                  <a:txBody>
                    <a:bodyPr/>
                    <a:lstStyle/>
                    <a:p>
                      <a:pPr algn="ctr"/>
                      <a:r>
                        <a:rPr lang="en-GB" dirty="0"/>
                        <a:t>Commercial Case</a:t>
                      </a:r>
                    </a:p>
                  </a:txBody>
                  <a:tcPr/>
                </a:tc>
                <a:tc>
                  <a:txBody>
                    <a:bodyPr/>
                    <a:lstStyle/>
                    <a:p>
                      <a:pPr algn="ctr"/>
                      <a:r>
                        <a:rPr lang="en-GB" dirty="0"/>
                        <a:t>Financial Case</a:t>
                      </a:r>
                    </a:p>
                  </a:txBody>
                  <a:tcPr/>
                </a:tc>
                <a:tc>
                  <a:txBody>
                    <a:bodyPr/>
                    <a:lstStyle/>
                    <a:p>
                      <a:pPr algn="ctr"/>
                      <a:r>
                        <a:rPr lang="en-GB" dirty="0"/>
                        <a:t>Management Case</a:t>
                      </a:r>
                    </a:p>
                  </a:txBody>
                  <a:tcPr/>
                </a:tc>
                <a:extLst>
                  <a:ext uri="{0D108BD9-81ED-4DB2-BD59-A6C34878D82A}">
                    <a16:rowId xmlns="" xmlns:a16="http://schemas.microsoft.com/office/drawing/2014/main" val="2363237672"/>
                  </a:ext>
                </a:extLst>
              </a:tr>
              <a:tr h="3912620">
                <a:tc>
                  <a:txBody>
                    <a:bodyPr/>
                    <a:lstStyle/>
                    <a:p>
                      <a:pPr marL="185738" lvl="0" indent="-185738">
                        <a:buFont typeface="Arial" panose="020B0604020202020204" pitchFamily="34" charset="0"/>
                        <a:buChar char="•"/>
                      </a:pPr>
                      <a:r>
                        <a:rPr lang="en-GB" sz="1400" dirty="0">
                          <a:solidFill>
                            <a:srgbClr val="98A5AD"/>
                          </a:solidFill>
                        </a:rPr>
                        <a:t>Rationale</a:t>
                      </a:r>
                    </a:p>
                    <a:p>
                      <a:pPr marL="185738" lvl="0" indent="-185738">
                        <a:buFont typeface="Arial" panose="020B0604020202020204" pitchFamily="34" charset="0"/>
                        <a:buChar char="•"/>
                      </a:pPr>
                      <a:r>
                        <a:rPr lang="en-GB" sz="1400" dirty="0">
                          <a:solidFill>
                            <a:srgbClr val="98A5AD"/>
                          </a:solidFill>
                        </a:rPr>
                        <a:t>Background</a:t>
                      </a:r>
                    </a:p>
                    <a:p>
                      <a:pPr marL="185738" lvl="0" indent="-185738">
                        <a:buFont typeface="Arial" panose="020B0604020202020204" pitchFamily="34" charset="0"/>
                        <a:buChar char="•"/>
                      </a:pPr>
                      <a:r>
                        <a:rPr lang="en-GB" sz="1400" dirty="0">
                          <a:solidFill>
                            <a:srgbClr val="98A5AD"/>
                          </a:solidFill>
                        </a:rPr>
                        <a:t>Policy context </a:t>
                      </a:r>
                    </a:p>
                    <a:p>
                      <a:pPr marL="185738" lvl="0" indent="-185738">
                        <a:buFont typeface="Arial" panose="020B0604020202020204" pitchFamily="34" charset="0"/>
                        <a:buChar char="•"/>
                      </a:pPr>
                      <a:r>
                        <a:rPr lang="en-GB" sz="1400" dirty="0">
                          <a:solidFill>
                            <a:srgbClr val="98A5AD"/>
                          </a:solidFill>
                        </a:rPr>
                        <a:t>Strategic Fit</a:t>
                      </a:r>
                    </a:p>
                    <a:p>
                      <a:pPr marL="185738" indent="-185738">
                        <a:buFont typeface="Arial" panose="020B0604020202020204" pitchFamily="34" charset="0"/>
                        <a:buChar char="•"/>
                      </a:pPr>
                      <a:r>
                        <a:rPr lang="en-GB" sz="1400" dirty="0">
                          <a:solidFill>
                            <a:srgbClr val="98A5AD"/>
                          </a:solidFill>
                        </a:rPr>
                        <a:t>SMART objectives</a:t>
                      </a:r>
                    </a:p>
                    <a:p>
                      <a:pPr marL="185738" indent="-185738">
                        <a:buFont typeface="Arial" panose="020B0604020202020204" pitchFamily="34" charset="0"/>
                        <a:buChar char="•"/>
                      </a:pPr>
                      <a:r>
                        <a:rPr lang="en-GB" sz="1400" dirty="0">
                          <a:solidFill>
                            <a:srgbClr val="98A5AD"/>
                          </a:solidFill>
                        </a:rPr>
                        <a:t>Dependencies, </a:t>
                      </a:r>
                    </a:p>
                    <a:p>
                      <a:pPr marL="185738" indent="-185738">
                        <a:buFont typeface="Arial" panose="020B0604020202020204" pitchFamily="34" charset="0"/>
                        <a:buChar char="•"/>
                      </a:pPr>
                      <a:r>
                        <a:rPr lang="en-GB" sz="1400" dirty="0">
                          <a:solidFill>
                            <a:srgbClr val="98A5AD"/>
                          </a:solidFill>
                        </a:rPr>
                        <a:t>Constraints Risks</a:t>
                      </a:r>
                    </a:p>
                    <a:p>
                      <a:endParaRPr lang="en-GB" sz="1400" dirty="0">
                        <a:solidFill>
                          <a:srgbClr val="98A5AD"/>
                        </a:solidFill>
                      </a:endParaRPr>
                    </a:p>
                  </a:txBody>
                  <a:tcPr/>
                </a:tc>
                <a:tc>
                  <a:txBody>
                    <a:bodyPr/>
                    <a:lstStyle/>
                    <a:p>
                      <a:pPr marL="185738" indent="-185738">
                        <a:buFont typeface="Arial" panose="020B0604020202020204" pitchFamily="34" charset="0"/>
                        <a:buChar char="•"/>
                      </a:pPr>
                      <a:r>
                        <a:rPr lang="en-GB" sz="1400" kern="1200" dirty="0">
                          <a:solidFill>
                            <a:srgbClr val="98A5AD"/>
                          </a:solidFill>
                          <a:effectLst/>
                          <a:latin typeface="+mn-lt"/>
                          <a:ea typeface="+mn-ea"/>
                          <a:cs typeface="+mn-cs"/>
                        </a:rPr>
                        <a:t>Options: long &amp; short lists </a:t>
                      </a:r>
                    </a:p>
                    <a:p>
                      <a:pPr marL="185738" indent="-185738">
                        <a:buFont typeface="Arial" panose="020B0604020202020204" pitchFamily="34" charset="0"/>
                        <a:buChar char="•"/>
                      </a:pPr>
                      <a:r>
                        <a:rPr lang="en-GB" sz="1400" kern="1200" dirty="0">
                          <a:solidFill>
                            <a:srgbClr val="98A5AD"/>
                          </a:solidFill>
                          <a:effectLst/>
                          <a:latin typeface="+mn-lt"/>
                          <a:ea typeface="+mn-ea"/>
                          <a:cs typeface="+mn-cs"/>
                        </a:rPr>
                        <a:t>Economic costs &amp; benefits</a:t>
                      </a:r>
                    </a:p>
                    <a:p>
                      <a:pPr marL="185738" indent="-185738">
                        <a:buFont typeface="Arial" panose="020B0604020202020204" pitchFamily="34" charset="0"/>
                        <a:buChar char="•"/>
                      </a:pPr>
                      <a:r>
                        <a:rPr lang="en-GB" sz="1400" kern="1200" dirty="0">
                          <a:solidFill>
                            <a:srgbClr val="98A5AD"/>
                          </a:solidFill>
                          <a:effectLst/>
                          <a:latin typeface="+mn-lt"/>
                          <a:ea typeface="+mn-ea"/>
                          <a:cs typeface="+mn-cs"/>
                        </a:rPr>
                        <a:t>Distributional analysis (if required)</a:t>
                      </a:r>
                    </a:p>
                    <a:p>
                      <a:pPr marL="185738" indent="-185738">
                        <a:buFont typeface="Arial" panose="020B0604020202020204" pitchFamily="34" charset="0"/>
                        <a:buChar char="•"/>
                      </a:pPr>
                      <a:r>
                        <a:rPr lang="en-GB" sz="1400" kern="1200" dirty="0">
                          <a:solidFill>
                            <a:srgbClr val="98A5AD"/>
                          </a:solidFill>
                          <a:effectLst/>
                          <a:latin typeface="+mn-lt"/>
                          <a:ea typeface="+mn-ea"/>
                          <a:cs typeface="+mn-cs"/>
                        </a:rPr>
                        <a:t>Non-quantifiable costs &amp; benefits</a:t>
                      </a:r>
                    </a:p>
                    <a:p>
                      <a:pPr marL="185738" indent="-185738">
                        <a:buFont typeface="Arial" panose="020B0604020202020204" pitchFamily="34" charset="0"/>
                        <a:buChar char="•"/>
                      </a:pPr>
                      <a:r>
                        <a:rPr lang="en-GB" sz="1400" kern="1200" dirty="0">
                          <a:solidFill>
                            <a:srgbClr val="98A5AD"/>
                          </a:solidFill>
                          <a:effectLst/>
                          <a:latin typeface="+mn-lt"/>
                          <a:ea typeface="+mn-ea"/>
                          <a:cs typeface="+mn-cs"/>
                        </a:rPr>
                        <a:t>Sensitivity analyses (worst case scenario)</a:t>
                      </a:r>
                    </a:p>
                    <a:p>
                      <a:pPr marL="185738" indent="-185738">
                        <a:buFont typeface="Arial" panose="020B0604020202020204" pitchFamily="34" charset="0"/>
                        <a:buChar char="•"/>
                      </a:pPr>
                      <a:r>
                        <a:rPr lang="en-GB" sz="1400" kern="1200" dirty="0">
                          <a:solidFill>
                            <a:srgbClr val="98A5AD"/>
                          </a:solidFill>
                          <a:effectLst/>
                          <a:latin typeface="+mn-lt"/>
                          <a:ea typeface="+mn-ea"/>
                          <a:cs typeface="+mn-cs"/>
                        </a:rPr>
                        <a:t>Optimism bias</a:t>
                      </a:r>
                    </a:p>
                    <a:p>
                      <a:pPr marL="185738" indent="-185738">
                        <a:buFont typeface="Arial" panose="020B0604020202020204" pitchFamily="34" charset="0"/>
                        <a:buChar char="•"/>
                      </a:pPr>
                      <a:r>
                        <a:rPr lang="en-GB" sz="1400" kern="1200" dirty="0">
                          <a:solidFill>
                            <a:srgbClr val="98A5AD"/>
                          </a:solidFill>
                          <a:effectLst/>
                          <a:latin typeface="+mn-lt"/>
                          <a:ea typeface="+mn-ea"/>
                          <a:cs typeface="+mn-cs"/>
                        </a:rPr>
                        <a:t>Benefits realisation/ delivery</a:t>
                      </a:r>
                      <a:r>
                        <a:rPr lang="en-GB" sz="1400" kern="1200" baseline="0" dirty="0">
                          <a:solidFill>
                            <a:srgbClr val="98A5AD"/>
                          </a:solidFill>
                          <a:effectLst/>
                          <a:latin typeface="+mn-lt"/>
                          <a:ea typeface="+mn-ea"/>
                          <a:cs typeface="+mn-cs"/>
                        </a:rPr>
                        <a:t> plan</a:t>
                      </a:r>
                    </a:p>
                    <a:p>
                      <a:pPr marL="185738" indent="-185738">
                        <a:buFont typeface="Arial" panose="020B0604020202020204" pitchFamily="34" charset="0"/>
                        <a:buChar char="•"/>
                      </a:pPr>
                      <a:r>
                        <a:rPr lang="en-GB" sz="1400" kern="1200" baseline="0" dirty="0">
                          <a:solidFill>
                            <a:srgbClr val="98A5AD"/>
                          </a:solidFill>
                          <a:effectLst/>
                          <a:latin typeface="+mn-lt"/>
                          <a:ea typeface="+mn-ea"/>
                          <a:cs typeface="+mn-cs"/>
                        </a:rPr>
                        <a:t>Best VfM/max NPV</a:t>
                      </a:r>
                    </a:p>
                  </a:txBody>
                  <a:tcPr/>
                </a:tc>
                <a:tc>
                  <a:txBody>
                    <a:bodyPr/>
                    <a:lstStyle/>
                    <a:p>
                      <a:pPr marL="185738" indent="-185738">
                        <a:buFont typeface="Arial" panose="020B0604020202020204" pitchFamily="34" charset="0"/>
                        <a:buChar char="•"/>
                      </a:pPr>
                      <a:r>
                        <a:rPr lang="en-GB" sz="1400" dirty="0">
                          <a:solidFill>
                            <a:srgbClr val="98A5AD"/>
                          </a:solidFill>
                        </a:rPr>
                        <a:t>Commercial feasibility</a:t>
                      </a:r>
                    </a:p>
                    <a:p>
                      <a:pPr marL="185738" indent="-185738">
                        <a:buFont typeface="Arial" panose="020B0604020202020204" pitchFamily="34" charset="0"/>
                        <a:buChar char="•"/>
                      </a:pPr>
                      <a:r>
                        <a:rPr lang="en-GB" sz="1400" dirty="0">
                          <a:solidFill>
                            <a:srgbClr val="98A5AD"/>
                          </a:solidFill>
                        </a:rPr>
                        <a:t>Procurement</a:t>
                      </a:r>
                      <a:r>
                        <a:rPr lang="en-GB" sz="1400" baseline="0" dirty="0">
                          <a:solidFill>
                            <a:srgbClr val="98A5AD"/>
                          </a:solidFill>
                        </a:rPr>
                        <a:t> requirements</a:t>
                      </a:r>
                    </a:p>
                    <a:p>
                      <a:pPr marL="185738" indent="-185738">
                        <a:buFont typeface="Arial" panose="020B0604020202020204" pitchFamily="34" charset="0"/>
                        <a:buChar char="•"/>
                      </a:pPr>
                      <a:r>
                        <a:rPr lang="en-GB" sz="1400" baseline="0" dirty="0">
                          <a:solidFill>
                            <a:srgbClr val="98A5AD"/>
                          </a:solidFill>
                        </a:rPr>
                        <a:t>Procurement strategy</a:t>
                      </a:r>
                    </a:p>
                    <a:p>
                      <a:pPr marL="185738" indent="-185738">
                        <a:buFont typeface="Arial" panose="020B0604020202020204" pitchFamily="34" charset="0"/>
                        <a:buChar char="•"/>
                      </a:pPr>
                      <a:r>
                        <a:rPr lang="en-GB" sz="1400" baseline="0" dirty="0">
                          <a:solidFill>
                            <a:srgbClr val="98A5AD"/>
                          </a:solidFill>
                        </a:rPr>
                        <a:t>Contractual issues</a:t>
                      </a:r>
                    </a:p>
                    <a:p>
                      <a:pPr marL="185738" indent="-185738">
                        <a:buFont typeface="Arial" panose="020B0604020202020204" pitchFamily="34" charset="0"/>
                        <a:buChar char="•"/>
                      </a:pPr>
                      <a:r>
                        <a:rPr lang="en-GB" sz="1400" baseline="0" dirty="0">
                          <a:solidFill>
                            <a:srgbClr val="98A5AD"/>
                          </a:solidFill>
                        </a:rPr>
                        <a:t>Milestones &amp; delivery dates</a:t>
                      </a:r>
                    </a:p>
                    <a:p>
                      <a:pPr marL="185738" indent="-185738">
                        <a:buFont typeface="Arial" panose="020B0604020202020204" pitchFamily="34" charset="0"/>
                        <a:buChar char="•"/>
                      </a:pPr>
                      <a:r>
                        <a:rPr lang="en-GB" sz="1400" baseline="0" dirty="0">
                          <a:solidFill>
                            <a:srgbClr val="98A5AD"/>
                          </a:solidFill>
                        </a:rPr>
                        <a:t>Risks identified &amp; allocated</a:t>
                      </a:r>
                    </a:p>
                    <a:p>
                      <a:pPr marL="185738" indent="-185738">
                        <a:buFont typeface="Arial" panose="020B0604020202020204" pitchFamily="34" charset="0"/>
                        <a:buChar char="•"/>
                      </a:pPr>
                      <a:r>
                        <a:rPr lang="en-GB" sz="1400" baseline="0" dirty="0">
                          <a:solidFill>
                            <a:srgbClr val="98A5AD"/>
                          </a:solidFill>
                        </a:rPr>
                        <a:t>HR issues e.g. TUPE</a:t>
                      </a:r>
                      <a:endParaRPr lang="en-GB" sz="1400" dirty="0">
                        <a:solidFill>
                          <a:srgbClr val="98A5AD"/>
                        </a:solidFill>
                      </a:endParaRPr>
                    </a:p>
                  </a:txBody>
                  <a:tcPr/>
                </a:tc>
                <a:tc>
                  <a:txBody>
                    <a:bodyPr/>
                    <a:lstStyle/>
                    <a:p>
                      <a:pPr marL="185738" indent="-185738">
                        <a:buFont typeface="Arial" panose="020B0604020202020204" pitchFamily="34" charset="0"/>
                        <a:buChar char="•"/>
                      </a:pPr>
                      <a:r>
                        <a:rPr lang="en-GB" sz="1400" dirty="0">
                          <a:solidFill>
                            <a:srgbClr val="98A5AD"/>
                          </a:solidFill>
                        </a:rPr>
                        <a:t>Affordability</a:t>
                      </a:r>
                    </a:p>
                    <a:p>
                      <a:pPr marL="185738" indent="-185738">
                        <a:buFont typeface="Arial" panose="020B0604020202020204" pitchFamily="34" charset="0"/>
                        <a:buChar char="•"/>
                      </a:pPr>
                      <a:r>
                        <a:rPr lang="en-GB" sz="1400" dirty="0">
                          <a:solidFill>
                            <a:srgbClr val="98A5AD"/>
                          </a:solidFill>
                        </a:rPr>
                        <a:t>Budgeting parties</a:t>
                      </a:r>
                    </a:p>
                    <a:p>
                      <a:pPr marL="185738" indent="-185738">
                        <a:buFont typeface="Arial" panose="020B0604020202020204" pitchFamily="34" charset="0"/>
                        <a:buChar char="•"/>
                      </a:pPr>
                      <a:r>
                        <a:rPr lang="en-GB" sz="1400" dirty="0">
                          <a:solidFill>
                            <a:srgbClr val="98A5AD"/>
                          </a:solidFill>
                        </a:rPr>
                        <a:t>Confirmation</a:t>
                      </a:r>
                      <a:r>
                        <a:rPr lang="en-GB" sz="1400" baseline="0" dirty="0">
                          <a:solidFill>
                            <a:srgbClr val="98A5AD"/>
                          </a:solidFill>
                        </a:rPr>
                        <a:t> of budgets</a:t>
                      </a:r>
                    </a:p>
                    <a:p>
                      <a:pPr marL="185738" indent="-185738">
                        <a:buFont typeface="Arial" panose="020B0604020202020204" pitchFamily="34" charset="0"/>
                        <a:buChar char="•"/>
                      </a:pPr>
                      <a:r>
                        <a:rPr lang="en-GB" sz="1400" baseline="0" dirty="0">
                          <a:solidFill>
                            <a:srgbClr val="98A5AD"/>
                          </a:solidFill>
                        </a:rPr>
                        <a:t>Impacts on income &amp; expenditure &amp; balance sheet (if applicable)</a:t>
                      </a:r>
                    </a:p>
                    <a:p>
                      <a:pPr marL="185738" indent="-185738">
                        <a:buFont typeface="Arial" panose="020B0604020202020204" pitchFamily="34" charset="0"/>
                        <a:buChar char="•"/>
                      </a:pPr>
                      <a:r>
                        <a:rPr lang="en-GB" sz="1400" baseline="0" dirty="0">
                          <a:solidFill>
                            <a:srgbClr val="98A5AD"/>
                          </a:solidFill>
                        </a:rPr>
                        <a:t>Contingency for cost overruns</a:t>
                      </a:r>
                    </a:p>
                    <a:p>
                      <a:pPr marL="185738" indent="-185738">
                        <a:buFont typeface="Arial" panose="020B0604020202020204" pitchFamily="34" charset="0"/>
                        <a:buChar char="•"/>
                      </a:pPr>
                      <a:r>
                        <a:rPr lang="en-GB" sz="1400" baseline="0" dirty="0">
                          <a:solidFill>
                            <a:srgbClr val="98A5AD"/>
                          </a:solidFill>
                        </a:rPr>
                        <a:t>Contingent liabilities (e.g. cost of cancellation of contract)</a:t>
                      </a:r>
                    </a:p>
                    <a:p>
                      <a:pPr marL="185738" indent="-185738">
                        <a:buFont typeface="Arial" panose="020B0604020202020204" pitchFamily="34" charset="0"/>
                        <a:buChar char="•"/>
                      </a:pPr>
                      <a:r>
                        <a:rPr lang="en-GB" sz="1400" baseline="0" dirty="0">
                          <a:solidFill>
                            <a:srgbClr val="98A5AD"/>
                          </a:solidFill>
                        </a:rPr>
                        <a:t>Guarantees</a:t>
                      </a:r>
                      <a:endParaRPr lang="en-GB" sz="1400" dirty="0">
                        <a:solidFill>
                          <a:srgbClr val="98A5AD"/>
                        </a:solidFill>
                      </a:endParaRPr>
                    </a:p>
                  </a:txBody>
                  <a:tcPr/>
                </a:tc>
                <a:tc>
                  <a:txBody>
                    <a:bodyPr/>
                    <a:lstStyle/>
                    <a:p>
                      <a:pPr marL="185738" indent="-185738">
                        <a:buFont typeface="Arial" panose="020B0604020202020204" pitchFamily="34" charset="0"/>
                        <a:buChar char="•"/>
                      </a:pPr>
                      <a:r>
                        <a:rPr lang="en-GB" sz="1400" dirty="0"/>
                        <a:t>Delivery Plan</a:t>
                      </a:r>
                    </a:p>
                    <a:p>
                      <a:pPr marL="185738" indent="-185738">
                        <a:buFont typeface="Arial" panose="020B0604020202020204" pitchFamily="34" charset="0"/>
                        <a:buChar char="•"/>
                      </a:pPr>
                      <a:r>
                        <a:rPr lang="en-GB" sz="1400" dirty="0"/>
                        <a:t>Milestones</a:t>
                      </a:r>
                      <a:r>
                        <a:rPr lang="en-GB" sz="1400" baseline="0" dirty="0"/>
                        <a:t> &amp; delivery dates</a:t>
                      </a:r>
                    </a:p>
                    <a:p>
                      <a:pPr marL="185738" indent="-185738">
                        <a:buFont typeface="Arial" panose="020B0604020202020204" pitchFamily="34" charset="0"/>
                        <a:buChar char="•"/>
                      </a:pPr>
                      <a:r>
                        <a:rPr lang="en-GB" sz="1400" baseline="0" dirty="0"/>
                        <a:t>Programme/ project management process/ techniques</a:t>
                      </a:r>
                    </a:p>
                    <a:p>
                      <a:pPr marL="185738" indent="-185738">
                        <a:buFont typeface="Arial" panose="020B0604020202020204" pitchFamily="34" charset="0"/>
                        <a:buChar char="•"/>
                      </a:pPr>
                      <a:r>
                        <a:rPr lang="en-GB" sz="1400" baseline="0" dirty="0"/>
                        <a:t>Contract management </a:t>
                      </a:r>
                    </a:p>
                    <a:p>
                      <a:pPr marL="185738" indent="-185738">
                        <a:buFont typeface="Arial" panose="020B0604020202020204" pitchFamily="34" charset="0"/>
                        <a:buChar char="•"/>
                      </a:pPr>
                      <a:r>
                        <a:rPr lang="en-GB" sz="1400" baseline="0" dirty="0"/>
                        <a:t>Change management plan (if necessary)</a:t>
                      </a:r>
                    </a:p>
                    <a:p>
                      <a:pPr marL="185738" indent="-185738">
                        <a:buFont typeface="Arial" panose="020B0604020202020204" pitchFamily="34" charset="0"/>
                        <a:buChar char="•"/>
                      </a:pPr>
                      <a:r>
                        <a:rPr lang="en-GB" sz="1400" baseline="0" dirty="0"/>
                        <a:t>Contingency &amp; Risk Management Benefits Realisation</a:t>
                      </a:r>
                      <a:endParaRPr lang="en-GB" sz="1400" dirty="0"/>
                    </a:p>
                  </a:txBody>
                  <a:tcPr/>
                </a:tc>
                <a:extLst>
                  <a:ext uri="{0D108BD9-81ED-4DB2-BD59-A6C34878D82A}">
                    <a16:rowId xmlns="" xmlns:a16="http://schemas.microsoft.com/office/drawing/2014/main" val="1178110157"/>
                  </a:ext>
                </a:extLst>
              </a:tr>
            </a:tbl>
          </a:graphicData>
        </a:graphic>
      </p:graphicFrame>
    </p:spTree>
    <p:extLst>
      <p:ext uri="{BB962C8B-B14F-4D97-AF65-F5344CB8AC3E}">
        <p14:creationId xmlns:p14="http://schemas.microsoft.com/office/powerpoint/2010/main" val="34432960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Strategic Case </a:t>
            </a:r>
          </a:p>
        </p:txBody>
      </p:sp>
      <p:sp>
        <p:nvSpPr>
          <p:cNvPr id="3" name="Content Placeholder 2"/>
          <p:cNvSpPr>
            <a:spLocks noGrp="1"/>
          </p:cNvSpPr>
          <p:nvPr>
            <p:ph idx="1"/>
          </p:nvPr>
        </p:nvSpPr>
        <p:spPr/>
        <p:txBody>
          <a:bodyPr/>
          <a:lstStyle/>
          <a:p>
            <a:r>
              <a:rPr lang="en-US" dirty="0"/>
              <a:t>Strategic Case should include the </a:t>
            </a:r>
            <a:r>
              <a:rPr lang="en-US" i="1" dirty="0"/>
              <a:t>rationale for intervention </a:t>
            </a:r>
            <a:r>
              <a:rPr lang="en-US" dirty="0"/>
              <a:t>&amp; a </a:t>
            </a:r>
            <a:r>
              <a:rPr lang="en-US" i="1" dirty="0"/>
              <a:t>clear definition of outcomes</a:t>
            </a:r>
            <a:endParaRPr lang="en-US" dirty="0"/>
          </a:p>
          <a:p>
            <a:r>
              <a:rPr lang="en-US" i="1" dirty="0"/>
              <a:t>Rationale for intervention </a:t>
            </a:r>
            <a:r>
              <a:rPr lang="en-US" dirty="0"/>
              <a:t>should be based on:</a:t>
            </a:r>
          </a:p>
          <a:p>
            <a:pPr lvl="1"/>
            <a:r>
              <a:rPr lang="en-US" i="1" dirty="0"/>
              <a:t>Market failure/s </a:t>
            </a:r>
            <a:r>
              <a:rPr lang="en-US" dirty="0"/>
              <a:t>– where the market has not &amp; cannot be expected to deliver an efficient outcome and/or</a:t>
            </a:r>
          </a:p>
          <a:p>
            <a:pPr lvl="1"/>
            <a:r>
              <a:rPr lang="en-US" dirty="0"/>
              <a:t>Government’s </a:t>
            </a:r>
            <a:r>
              <a:rPr lang="en-US" i="1" dirty="0"/>
              <a:t>distributional objectives</a:t>
            </a:r>
          </a:p>
          <a:p>
            <a:r>
              <a:rPr lang="en-US" dirty="0"/>
              <a:t>The different types of ‘market failures’ are:</a:t>
            </a:r>
          </a:p>
          <a:p>
            <a:pPr lvl="1"/>
            <a:r>
              <a:rPr lang="en-US" dirty="0"/>
              <a:t>‘Externalities’ – positive &amp; negative (commonly used)</a:t>
            </a:r>
          </a:p>
          <a:p>
            <a:pPr lvl="1"/>
            <a:r>
              <a:rPr lang="en-US" dirty="0"/>
              <a:t>Information &amp; co-ordination failures (commonly used &amp; abused)</a:t>
            </a:r>
          </a:p>
          <a:p>
            <a:pPr lvl="1"/>
            <a:r>
              <a:rPr lang="en-US" dirty="0"/>
              <a:t>Public Goods – non-rival &amp; non-excludable (rarely used in our domain)</a:t>
            </a:r>
          </a:p>
          <a:p>
            <a:pPr lvl="1"/>
            <a:r>
              <a:rPr lang="en-US" dirty="0"/>
              <a:t>Monopoly (rarely used in our domain)</a:t>
            </a:r>
          </a:p>
          <a:p>
            <a:r>
              <a:rPr lang="en-GB" dirty="0"/>
              <a:t>Should establish a </a:t>
            </a:r>
            <a:r>
              <a:rPr lang="en-GB" i="1" dirty="0"/>
              <a:t>credible counterfactual </a:t>
            </a:r>
          </a:p>
          <a:p>
            <a:pPr lvl="1"/>
            <a:r>
              <a:rPr lang="en-GB" dirty="0"/>
              <a:t>What would happen in the absence of the proposed intervention?</a:t>
            </a:r>
          </a:p>
          <a:p>
            <a:pPr lvl="1"/>
            <a:r>
              <a:rPr lang="en-GB" dirty="0"/>
              <a:t>Note - </a:t>
            </a:r>
            <a:r>
              <a:rPr lang="en-GB" u="sng" dirty="0"/>
              <a:t>something will always happen!</a:t>
            </a:r>
            <a:endParaRPr lang="en-US" dirty="0"/>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GB" dirty="0">
                <a:solidFill>
                  <a:srgbClr val="57626E"/>
                </a:solidFill>
              </a:rPr>
              <a:t>Business cases for funding land &amp; property projects </a:t>
            </a: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71</a:t>
            </a:fld>
            <a:endParaRPr lang="en-GB" dirty="0">
              <a:solidFill>
                <a:srgbClr val="57626E"/>
              </a:solidFill>
            </a:endParaRPr>
          </a:p>
        </p:txBody>
      </p:sp>
    </p:spTree>
    <p:extLst>
      <p:ext uri="{BB962C8B-B14F-4D97-AF65-F5344CB8AC3E}">
        <p14:creationId xmlns:p14="http://schemas.microsoft.com/office/powerpoint/2010/main" val="2394773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B2B2B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B2B2B2"/>
                                      </p:to>
                                    </p:animClr>
                                  </p:sub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rgbClr val="B2B2B2"/>
                                      </p:to>
                                    </p:animClr>
                                  </p:sub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3" end="3"/>
                                            </p:txEl>
                                          </p:spTgt>
                                        </p:tgtEl>
                                        <p:attrNameLst>
                                          <p:attrName>ppt_c</p:attrName>
                                        </p:attrNameLst>
                                      </p:cBhvr>
                                      <p:to>
                                        <a:srgbClr val="B2B2B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4" end="4"/>
                                            </p:txEl>
                                          </p:spTgt>
                                        </p:tgtEl>
                                        <p:attrNameLst>
                                          <p:attrName>ppt_c</p:attrName>
                                        </p:attrNameLst>
                                      </p:cBhvr>
                                      <p:to>
                                        <a:srgbClr val="B2B2B2"/>
                                      </p:to>
                                    </p:animClr>
                                  </p:sub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5" end="5"/>
                                            </p:txEl>
                                          </p:spTgt>
                                        </p:tgtEl>
                                        <p:attrNameLst>
                                          <p:attrName>ppt_c</p:attrName>
                                        </p:attrNameLst>
                                      </p:cBhvr>
                                      <p:to>
                                        <a:srgbClr val="B2B2B2"/>
                                      </p:to>
                                    </p:animClr>
                                  </p:sub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6" end="6"/>
                                            </p:txEl>
                                          </p:spTgt>
                                        </p:tgtEl>
                                        <p:attrNameLst>
                                          <p:attrName>ppt_c</p:attrName>
                                        </p:attrNameLst>
                                      </p:cBhvr>
                                      <p:to>
                                        <a:srgbClr val="B2B2B2"/>
                                      </p:to>
                                    </p:animClr>
                                  </p:sub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7" end="7"/>
                                            </p:txEl>
                                          </p:spTgt>
                                        </p:tgtEl>
                                        <p:attrNameLst>
                                          <p:attrName>ppt_c</p:attrName>
                                        </p:attrNameLst>
                                      </p:cBhvr>
                                      <p:to>
                                        <a:srgbClr val="B2B2B2"/>
                                      </p:to>
                                    </p:animClr>
                                  </p:sub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8" end="8"/>
                                            </p:txEl>
                                          </p:spTgt>
                                        </p:tgtEl>
                                        <p:attrNameLst>
                                          <p:attrName>ppt_c</p:attrName>
                                        </p:attrNameLst>
                                      </p:cBhvr>
                                      <p:to>
                                        <a:srgbClr val="B2B2B2"/>
                                      </p:to>
                                    </p:animClr>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Economic Case 1/7 – Options development &amp; longlisting </a:t>
            </a:r>
          </a:p>
        </p:txBody>
      </p:sp>
      <p:sp>
        <p:nvSpPr>
          <p:cNvPr id="8" name="Content Placeholder 7"/>
          <p:cNvSpPr>
            <a:spLocks noGrp="1"/>
          </p:cNvSpPr>
          <p:nvPr>
            <p:ph idx="1"/>
          </p:nvPr>
        </p:nvSpPr>
        <p:spPr/>
        <p:txBody>
          <a:bodyPr/>
          <a:lstStyle/>
          <a:p>
            <a:r>
              <a:rPr lang="en-US" dirty="0"/>
              <a:t>Purpose of Economic Case is to demonstrate spending proposal optimises public value</a:t>
            </a:r>
          </a:p>
          <a:p>
            <a:r>
              <a:rPr lang="en-US" dirty="0"/>
              <a:t>To do this properly, need a wide range of </a:t>
            </a:r>
            <a:r>
              <a:rPr lang="en-US" i="1" dirty="0"/>
              <a:t>realistic &amp; achievable options</a:t>
            </a:r>
            <a:r>
              <a:rPr lang="en-US" dirty="0"/>
              <a:t> –  the ‘longlist’ </a:t>
            </a:r>
          </a:p>
          <a:p>
            <a:pPr lvl="1"/>
            <a:r>
              <a:rPr lang="en-US" dirty="0"/>
              <a:t>A vital step – often skipped . . .  followed by a trip-and-fall</a:t>
            </a:r>
          </a:p>
          <a:p>
            <a:pPr lvl="1"/>
            <a:r>
              <a:rPr lang="en-US" dirty="0"/>
              <a:t>10-12 ways in which the issue might be nailed</a:t>
            </a:r>
          </a:p>
          <a:p>
            <a:r>
              <a:rPr lang="en-US" dirty="0"/>
              <a:t>How do you develop a longlist?</a:t>
            </a:r>
          </a:p>
          <a:p>
            <a:pPr lvl="1"/>
            <a:r>
              <a:rPr lang="en-US" dirty="0"/>
              <a:t>Do your research – know what others have tried &amp; where they have succeeded or failed, &amp; why</a:t>
            </a:r>
          </a:p>
          <a:p>
            <a:pPr lvl="1"/>
            <a:r>
              <a:rPr lang="en-US" dirty="0"/>
              <a:t>Adopt a creative &amp; challenging approach</a:t>
            </a:r>
          </a:p>
          <a:p>
            <a:pPr lvl="1"/>
            <a:r>
              <a:rPr lang="en-US" dirty="0"/>
              <a:t>Test the market context – especially the supply side</a:t>
            </a:r>
          </a:p>
          <a:p>
            <a:pPr lvl="1"/>
            <a:r>
              <a:rPr lang="en-US" dirty="0"/>
              <a:t>Consult stakeholders, including potential users </a:t>
            </a:r>
          </a:p>
          <a:p>
            <a:pPr lvl="1"/>
            <a:r>
              <a:rPr lang="en-US" dirty="0"/>
              <a:t>Maybe some feasibility studies . . . </a:t>
            </a:r>
          </a:p>
          <a:p>
            <a:endParaRPr lang="en-US" dirty="0"/>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72</a:t>
            </a:fld>
            <a:endParaRPr lang="en-GB" dirty="0">
              <a:solidFill>
                <a:srgbClr val="57626E"/>
              </a:solidFill>
            </a:endParaRPr>
          </a:p>
        </p:txBody>
      </p:sp>
    </p:spTree>
    <p:extLst>
      <p:ext uri="{BB962C8B-B14F-4D97-AF65-F5344CB8AC3E}">
        <p14:creationId xmlns:p14="http://schemas.microsoft.com/office/powerpoint/2010/main" val="3559431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8">
                                            <p:txEl>
                                              <p:pRg st="0" end="0"/>
                                            </p:txEl>
                                          </p:spTgt>
                                        </p:tgtEl>
                                        <p:attrNameLst>
                                          <p:attrName>ppt_c</p:attrName>
                                        </p:attrNameLst>
                                      </p:cBhvr>
                                      <p:to>
                                        <a:srgbClr val="B2B2B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8">
                                            <p:txEl>
                                              <p:pRg st="1" end="1"/>
                                            </p:txEl>
                                          </p:spTgt>
                                        </p:tgtEl>
                                        <p:attrNameLst>
                                          <p:attrName>ppt_c</p:attrName>
                                        </p:attrNameLst>
                                      </p:cBhvr>
                                      <p:to>
                                        <a:srgbClr val="B2B2B2"/>
                                      </p:to>
                                    </p:animClr>
                                  </p:subTnLst>
                                </p:cTn>
                              </p:par>
                              <p:par>
                                <p:cTn id="11" presetID="1" presetClass="entr" presetSubtype="0" fill="hold" grpId="0"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8">
                                            <p:txEl>
                                              <p:pRg st="2" end="2"/>
                                            </p:txEl>
                                          </p:spTgt>
                                        </p:tgtEl>
                                        <p:attrNameLst>
                                          <p:attrName>ppt_c</p:attrName>
                                        </p:attrNameLst>
                                      </p:cBhvr>
                                      <p:to>
                                        <a:srgbClr val="B2B2B2"/>
                                      </p:to>
                                    </p:animClr>
                                  </p:subTnLst>
                                </p:cTn>
                              </p:par>
                              <p:par>
                                <p:cTn id="13" presetID="1" presetClass="entr" presetSubtype="0" fill="hold" grpId="0"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8">
                                            <p:txEl>
                                              <p:pRg st="3" end="3"/>
                                            </p:txEl>
                                          </p:spTgt>
                                        </p:tgtEl>
                                        <p:attrNameLst>
                                          <p:attrName>ppt_c</p:attrName>
                                        </p:attrNameLst>
                                      </p:cBhvr>
                                      <p:to>
                                        <a:srgbClr val="B2B2B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400" y="581105"/>
            <a:ext cx="7938333" cy="372328"/>
          </a:xfrm>
        </p:spPr>
        <p:txBody>
          <a:bodyPr/>
          <a:lstStyle/>
          <a:p>
            <a:r>
              <a:rPr lang="en-GB" dirty="0"/>
              <a:t>Economic Case 2/7 – Shortlisting &amp; Preferred Option </a:t>
            </a:r>
          </a:p>
        </p:txBody>
      </p:sp>
      <p:sp>
        <p:nvSpPr>
          <p:cNvPr id="3" name="Content Placeholder 2"/>
          <p:cNvSpPr>
            <a:spLocks noGrp="1"/>
          </p:cNvSpPr>
          <p:nvPr>
            <p:ph idx="1"/>
          </p:nvPr>
        </p:nvSpPr>
        <p:spPr/>
        <p:txBody>
          <a:bodyPr/>
          <a:lstStyle/>
          <a:p>
            <a:r>
              <a:rPr lang="en-US" dirty="0"/>
              <a:t>What does a shortlist look like?</a:t>
            </a:r>
          </a:p>
          <a:p>
            <a:pPr lvl="1"/>
            <a:r>
              <a:rPr lang="en-US" dirty="0"/>
              <a:t>Typically 4 options, plus the counterfactual (i.e. don’t intervene)</a:t>
            </a:r>
          </a:p>
          <a:p>
            <a:pPr lvl="2"/>
            <a:r>
              <a:rPr lang="en-US" dirty="0"/>
              <a:t>Beware the ‘scale options con’ -  Do </a:t>
            </a:r>
            <a:r>
              <a:rPr lang="en-US" dirty="0" err="1"/>
              <a:t>Noth</a:t>
            </a:r>
            <a:r>
              <a:rPr lang="en-US" dirty="0"/>
              <a:t>, Do Min, Do Something &amp; Do Max</a:t>
            </a:r>
          </a:p>
          <a:p>
            <a:pPr lvl="2"/>
            <a:r>
              <a:rPr lang="en-US" dirty="0"/>
              <a:t>Think about discrete, differentiated options</a:t>
            </a:r>
          </a:p>
          <a:p>
            <a:r>
              <a:rPr lang="en-US" dirty="0"/>
              <a:t>Develop a short list?</a:t>
            </a:r>
          </a:p>
          <a:p>
            <a:pPr lvl="1"/>
            <a:r>
              <a:rPr lang="en-US" dirty="0"/>
              <a:t>Develop sensible selection criteria to filter the longlist</a:t>
            </a:r>
          </a:p>
          <a:p>
            <a:pPr lvl="2"/>
            <a:r>
              <a:rPr lang="en-US" dirty="0"/>
              <a:t>E.g. strategic fit, market conditions, planning feasibility, risk &amp; deliverability, financial returns, quality of product</a:t>
            </a:r>
          </a:p>
          <a:p>
            <a:r>
              <a:rPr lang="en-US" dirty="0"/>
              <a:t>How do you move from a shortlist to a preferred option?</a:t>
            </a:r>
          </a:p>
          <a:p>
            <a:pPr lvl="1"/>
            <a:r>
              <a:rPr lang="en-US" dirty="0"/>
              <a:t>Economic Appraisal of Costs &amp; Benefits </a:t>
            </a:r>
          </a:p>
          <a:p>
            <a:pPr lvl="1"/>
            <a:r>
              <a:rPr lang="en-US" dirty="0"/>
              <a:t>Taking account of:</a:t>
            </a:r>
          </a:p>
          <a:p>
            <a:pPr lvl="2"/>
            <a:r>
              <a:rPr lang="en-US" dirty="0"/>
              <a:t>Distributional impacts (where relevant)</a:t>
            </a:r>
          </a:p>
          <a:p>
            <a:pPr lvl="2"/>
            <a:r>
              <a:rPr lang="en-US" dirty="0"/>
              <a:t>Risk Assessment  . . . &amp; Sensitivity Analysis</a:t>
            </a:r>
          </a:p>
          <a:p>
            <a:pPr lvl="2"/>
            <a:r>
              <a:rPr lang="en-US" dirty="0"/>
              <a:t>Optimism Bias</a:t>
            </a:r>
            <a:endParaRPr lang="en-GB" dirty="0"/>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73</a:t>
            </a:fld>
            <a:endParaRPr lang="en-GB" dirty="0">
              <a:solidFill>
                <a:srgbClr val="57626E"/>
              </a:solidFill>
            </a:endParaRPr>
          </a:p>
        </p:txBody>
      </p:sp>
    </p:spTree>
    <p:extLst>
      <p:ext uri="{BB962C8B-B14F-4D97-AF65-F5344CB8AC3E}">
        <p14:creationId xmlns:p14="http://schemas.microsoft.com/office/powerpoint/2010/main" val="1960557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B2B2B2"/>
                                      </p:to>
                                    </p:animClr>
                                  </p:sub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B2B2B2"/>
                                      </p:to>
                                    </p:animClr>
                                  </p:sub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rgbClr val="B2B2B2"/>
                                      </p:to>
                                    </p:animClr>
                                  </p:sub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3" end="3"/>
                                            </p:txEl>
                                          </p:spTgt>
                                        </p:tgtEl>
                                        <p:attrNameLst>
                                          <p:attrName>ppt_c</p:attrName>
                                        </p:attrNameLst>
                                      </p:cBhvr>
                                      <p:to>
                                        <a:srgbClr val="B2B2B2"/>
                                      </p:to>
                                    </p:animClr>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4" end="4"/>
                                            </p:txEl>
                                          </p:spTgt>
                                        </p:tgtEl>
                                        <p:attrNameLst>
                                          <p:attrName>ppt_c</p:attrName>
                                        </p:attrNameLst>
                                      </p:cBhvr>
                                      <p:to>
                                        <a:srgbClr val="B2B2B2"/>
                                      </p:to>
                                    </p:animClr>
                                  </p:sub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5" end="5"/>
                                            </p:txEl>
                                          </p:spTgt>
                                        </p:tgtEl>
                                        <p:attrNameLst>
                                          <p:attrName>ppt_c</p:attrName>
                                        </p:attrNameLst>
                                      </p:cBhvr>
                                      <p:to>
                                        <a:srgbClr val="B2B2B2"/>
                                      </p:to>
                                    </p:animClr>
                                  </p:sub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6" end="6"/>
                                            </p:txEl>
                                          </p:spTgt>
                                        </p:tgtEl>
                                        <p:attrNameLst>
                                          <p:attrName>ppt_c</p:attrName>
                                        </p:attrNameLst>
                                      </p:cBhvr>
                                      <p:to>
                                        <a:srgbClr val="B2B2B2"/>
                                      </p:to>
                                    </p:animClr>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Economic Case 3/7 – Benefits </a:t>
            </a:r>
          </a:p>
        </p:txBody>
      </p:sp>
      <p:sp>
        <p:nvSpPr>
          <p:cNvPr id="3" name="Content Placeholder 2"/>
          <p:cNvSpPr>
            <a:spLocks noGrp="1"/>
          </p:cNvSpPr>
          <p:nvPr>
            <p:ph idx="1"/>
          </p:nvPr>
        </p:nvSpPr>
        <p:spPr/>
        <p:txBody>
          <a:bodyPr/>
          <a:lstStyle/>
          <a:p>
            <a:r>
              <a:rPr lang="en-GB" dirty="0"/>
              <a:t>To date, in </a:t>
            </a:r>
            <a:r>
              <a:rPr lang="en-GB" dirty="0" err="1"/>
              <a:t>ec</a:t>
            </a:r>
            <a:r>
              <a:rPr lang="en-GB" dirty="0"/>
              <a:t> dev, GVA &amp; employment have been King  in terms of the quantified &amp; ‘monetised’ benefits achieved</a:t>
            </a:r>
          </a:p>
          <a:p>
            <a:r>
              <a:rPr lang="en-GB" dirty="0"/>
              <a:t>Estimating benefits entails gross-to-net calculations of jobs &amp; GVA</a:t>
            </a:r>
          </a:p>
          <a:p>
            <a:pPr lvl="1"/>
            <a:r>
              <a:rPr lang="en-GB" dirty="0"/>
              <a:t>I.e. Allowing for</a:t>
            </a:r>
          </a:p>
          <a:p>
            <a:pPr lvl="2"/>
            <a:r>
              <a:rPr lang="en-GB" dirty="0"/>
              <a:t>Deadweight in funding/activity </a:t>
            </a:r>
          </a:p>
          <a:p>
            <a:pPr lvl="2"/>
            <a:r>
              <a:rPr lang="en-GB" dirty="0"/>
              <a:t>Leakage</a:t>
            </a:r>
          </a:p>
          <a:p>
            <a:pPr lvl="2"/>
            <a:r>
              <a:rPr lang="en-GB" dirty="0"/>
              <a:t>Displacement</a:t>
            </a:r>
          </a:p>
          <a:p>
            <a:pPr lvl="2"/>
            <a:r>
              <a:rPr lang="en-GB" dirty="0"/>
              <a:t>Substitution</a:t>
            </a:r>
          </a:p>
          <a:p>
            <a:pPr lvl="2"/>
            <a:r>
              <a:rPr lang="en-GB" dirty="0"/>
              <a:t>Multiplier effects – supply chain &amp; spending </a:t>
            </a:r>
          </a:p>
          <a:p>
            <a:pPr lvl="2"/>
            <a:r>
              <a:rPr lang="en-GB" dirty="0"/>
              <a:t>Persistence &amp; Decay </a:t>
            </a:r>
          </a:p>
          <a:p>
            <a:r>
              <a:rPr lang="en-GB" dirty="0"/>
              <a:t>GVA &amp; jobs still King for Local Growth Fund etc. but central government is looking to use land value uplifts as prime tool for appraisal in future</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74</a:t>
            </a:fld>
            <a:endParaRPr lang="en-GB" dirty="0">
              <a:solidFill>
                <a:srgbClr val="57626E"/>
              </a:solidFill>
            </a:endParaRPr>
          </a:p>
        </p:txBody>
      </p:sp>
    </p:spTree>
    <p:extLst>
      <p:ext uri="{BB962C8B-B14F-4D97-AF65-F5344CB8AC3E}">
        <p14:creationId xmlns:p14="http://schemas.microsoft.com/office/powerpoint/2010/main" val="3841085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B2B2B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B2B2B2"/>
                                      </p:to>
                                    </p:animClr>
                                  </p:sub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rgbClr val="B2B2B2"/>
                                      </p:to>
                                    </p:animClr>
                                  </p:sub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3" end="3"/>
                                            </p:txEl>
                                          </p:spTgt>
                                        </p:tgtEl>
                                        <p:attrNameLst>
                                          <p:attrName>ppt_c</p:attrName>
                                        </p:attrNameLst>
                                      </p:cBhvr>
                                      <p:to>
                                        <a:srgbClr val="B2B2B2"/>
                                      </p:to>
                                    </p:animClr>
                                  </p:sub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4" end="4"/>
                                            </p:txEl>
                                          </p:spTgt>
                                        </p:tgtEl>
                                        <p:attrNameLst>
                                          <p:attrName>ppt_c</p:attrName>
                                        </p:attrNameLst>
                                      </p:cBhvr>
                                      <p:to>
                                        <a:srgbClr val="B2B2B2"/>
                                      </p:to>
                                    </p:animClr>
                                  </p:sub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5" end="5"/>
                                            </p:txEl>
                                          </p:spTgt>
                                        </p:tgtEl>
                                        <p:attrNameLst>
                                          <p:attrName>ppt_c</p:attrName>
                                        </p:attrNameLst>
                                      </p:cBhvr>
                                      <p:to>
                                        <a:srgbClr val="B2B2B2"/>
                                      </p:to>
                                    </p:animClr>
                                  </p:sub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6" end="6"/>
                                            </p:txEl>
                                          </p:spTgt>
                                        </p:tgtEl>
                                        <p:attrNameLst>
                                          <p:attrName>ppt_c</p:attrName>
                                        </p:attrNameLst>
                                      </p:cBhvr>
                                      <p:to>
                                        <a:srgbClr val="B2B2B2"/>
                                      </p:to>
                                    </p:animClr>
                                  </p:sub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7" end="7"/>
                                            </p:txEl>
                                          </p:spTgt>
                                        </p:tgtEl>
                                        <p:attrNameLst>
                                          <p:attrName>ppt_c</p:attrName>
                                        </p:attrNameLst>
                                      </p:cBhvr>
                                      <p:to>
                                        <a:srgbClr val="B2B2B2"/>
                                      </p:to>
                                    </p:animClr>
                                  </p:sub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8" end="8"/>
                                            </p:txEl>
                                          </p:spTgt>
                                        </p:tgtEl>
                                        <p:attrNameLst>
                                          <p:attrName>ppt_c</p:attrName>
                                        </p:attrNameLst>
                                      </p:cBhvr>
                                      <p:to>
                                        <a:srgbClr val="B2B2B2"/>
                                      </p:to>
                                    </p:animClr>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Economic Case 4/7 – Assessing Risk</a:t>
            </a:r>
          </a:p>
        </p:txBody>
      </p:sp>
      <p:sp>
        <p:nvSpPr>
          <p:cNvPr id="3" name="Content Placeholder 2"/>
          <p:cNvSpPr>
            <a:spLocks noGrp="1"/>
          </p:cNvSpPr>
          <p:nvPr>
            <p:ph idx="1"/>
          </p:nvPr>
        </p:nvSpPr>
        <p:spPr/>
        <p:txBody>
          <a:bodyPr/>
          <a:lstStyle/>
          <a:p>
            <a:r>
              <a:rPr lang="en-GB" i="1" dirty="0"/>
              <a:t>‘The problem is not that the public sector is risk averse . . . rather, it’s risk ignorant’ </a:t>
            </a:r>
            <a:r>
              <a:rPr lang="en-GB" dirty="0"/>
              <a:t>(NAO)</a:t>
            </a:r>
          </a:p>
          <a:p>
            <a:r>
              <a:rPr lang="en-GB" dirty="0"/>
              <a:t>Typical types of risk to consider for </a:t>
            </a:r>
            <a:r>
              <a:rPr lang="en-GB" dirty="0" err="1"/>
              <a:t>L&amp;P</a:t>
            </a:r>
            <a:r>
              <a:rPr lang="en-GB" dirty="0"/>
              <a:t> projects?</a:t>
            </a:r>
          </a:p>
          <a:p>
            <a:pPr lvl="1"/>
            <a:r>
              <a:rPr lang="en-GB" dirty="0"/>
              <a:t>Third Party</a:t>
            </a:r>
          </a:p>
          <a:p>
            <a:pPr lvl="1"/>
            <a:r>
              <a:rPr lang="en-GB" dirty="0"/>
              <a:t>Project Control</a:t>
            </a:r>
          </a:p>
          <a:p>
            <a:pPr lvl="1"/>
            <a:r>
              <a:rPr lang="en-GB" dirty="0"/>
              <a:t>Client Control</a:t>
            </a:r>
          </a:p>
          <a:p>
            <a:pPr lvl="1"/>
            <a:r>
              <a:rPr lang="en-GB" dirty="0"/>
              <a:t>Design</a:t>
            </a:r>
          </a:p>
          <a:p>
            <a:pPr lvl="1"/>
            <a:r>
              <a:rPr lang="en-GB" dirty="0"/>
              <a:t>Procurement</a:t>
            </a:r>
          </a:p>
          <a:p>
            <a:pPr lvl="1"/>
            <a:r>
              <a:rPr lang="en-GB" dirty="0"/>
              <a:t>Site Control</a:t>
            </a:r>
          </a:p>
          <a:p>
            <a:pPr lvl="1"/>
            <a:r>
              <a:rPr lang="en-GB" dirty="0"/>
              <a:t>Construction</a:t>
            </a:r>
          </a:p>
          <a:p>
            <a:pPr lvl="1"/>
            <a:r>
              <a:rPr lang="en-GB" dirty="0"/>
              <a:t>External influences </a:t>
            </a:r>
          </a:p>
          <a:p>
            <a:r>
              <a:rPr lang="en-GB" dirty="0"/>
              <a:t>How do we assess risk?</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75</a:t>
            </a:fld>
            <a:endParaRPr lang="en-GB" dirty="0">
              <a:solidFill>
                <a:srgbClr val="57626E"/>
              </a:solidFill>
            </a:endParaRPr>
          </a:p>
        </p:txBody>
      </p:sp>
    </p:spTree>
    <p:extLst>
      <p:ext uri="{BB962C8B-B14F-4D97-AF65-F5344CB8AC3E}">
        <p14:creationId xmlns:p14="http://schemas.microsoft.com/office/powerpoint/2010/main" val="10020475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Economic Case 5/7 – Assessing Risk</a:t>
            </a:r>
          </a:p>
        </p:txBody>
      </p:sp>
      <p:sp>
        <p:nvSpPr>
          <p:cNvPr id="3" name="Content Placeholder 2"/>
          <p:cNvSpPr>
            <a:spLocks noGrp="1"/>
          </p:cNvSpPr>
          <p:nvPr>
            <p:ph idx="1"/>
          </p:nvPr>
        </p:nvSpPr>
        <p:spPr>
          <a:xfrm>
            <a:off x="629405" y="1515762"/>
            <a:ext cx="7938333" cy="685966"/>
          </a:xfrm>
        </p:spPr>
        <p:txBody>
          <a:bodyPr/>
          <a:lstStyle/>
          <a:p>
            <a:r>
              <a:rPr lang="en-GB" dirty="0"/>
              <a:t>Use of risk matrix to plot identified rick categories – assess risk ‘shape’ shape &amp; ways in which this might be reduced</a:t>
            </a:r>
          </a:p>
          <a:p>
            <a:endParaRPr lang="en-GB" dirty="0"/>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76</a:t>
            </a:fld>
            <a:endParaRPr lang="en-GB" dirty="0">
              <a:solidFill>
                <a:srgbClr val="57626E"/>
              </a:solidFill>
            </a:endParaRPr>
          </a:p>
        </p:txBody>
      </p:sp>
      <p:pic>
        <p:nvPicPr>
          <p:cNvPr id="7" name="Picture 6"/>
          <p:cNvPicPr>
            <a:picLocks noChangeAspect="1"/>
          </p:cNvPicPr>
          <p:nvPr/>
        </p:nvPicPr>
        <p:blipFill>
          <a:blip r:embed="rId2"/>
          <a:stretch>
            <a:fillRect/>
          </a:stretch>
        </p:blipFill>
        <p:spPr>
          <a:xfrm>
            <a:off x="575246" y="2453635"/>
            <a:ext cx="7697887" cy="2769282"/>
          </a:xfrm>
          <a:prstGeom prst="rect">
            <a:avLst/>
          </a:prstGeom>
        </p:spPr>
      </p:pic>
      <p:sp>
        <p:nvSpPr>
          <p:cNvPr id="8" name="Content Placeholder 2"/>
          <p:cNvSpPr txBox="1">
            <a:spLocks/>
          </p:cNvSpPr>
          <p:nvPr/>
        </p:nvSpPr>
        <p:spPr>
          <a:xfrm>
            <a:off x="602833" y="5474825"/>
            <a:ext cx="7938333" cy="685966"/>
          </a:xfrm>
          <a:prstGeom prst="rect">
            <a:avLst/>
          </a:prstGeom>
        </p:spPr>
        <p:txBody>
          <a:bodyPr vert="horz" lIns="0" tIns="0" rIns="0" bIns="0" rtlCol="0">
            <a:noAutofit/>
          </a:bodyPr>
          <a:lstStyle>
            <a:lvl1pPr marL="234000" indent="-234000" algn="l" defTabSz="914400" rtl="0" eaLnBrk="1" latinLnBrk="0" hangingPunct="1">
              <a:lnSpc>
                <a:spcPct val="100000"/>
              </a:lnSpc>
              <a:spcBef>
                <a:spcPts val="1050"/>
              </a:spcBef>
              <a:spcAft>
                <a:spcPts val="0"/>
              </a:spcAft>
              <a:buClr>
                <a:schemeClr val="tx2"/>
              </a:buClr>
              <a:buFont typeface="Symbol" panose="05050102010706020507" pitchFamily="18" charset="2"/>
              <a:buChar char=""/>
              <a:defRPr sz="1800" b="0" kern="1200" baseline="0">
                <a:solidFill>
                  <a:schemeClr val="bg2"/>
                </a:solidFill>
                <a:latin typeface="+mn-lt"/>
                <a:ea typeface="+mn-ea"/>
                <a:cs typeface="+mn-cs"/>
              </a:defRPr>
            </a:lvl1pPr>
            <a:lvl2pPr marL="466725" indent="-233363" algn="l" defTabSz="914400" rtl="0" eaLnBrk="1" latinLnBrk="0" hangingPunct="1">
              <a:lnSpc>
                <a:spcPct val="100000"/>
              </a:lnSpc>
              <a:spcBef>
                <a:spcPts val="600"/>
              </a:spcBef>
              <a:spcAft>
                <a:spcPts val="0"/>
              </a:spcAft>
              <a:buClr>
                <a:schemeClr val="bg2"/>
              </a:buClr>
              <a:buFont typeface="Symbol" panose="05050102010706020507" pitchFamily="18" charset="2"/>
              <a:buChar char=""/>
              <a:defRPr sz="1600" b="0" kern="1200" baseline="0">
                <a:solidFill>
                  <a:schemeClr val="bg2"/>
                </a:solidFill>
                <a:latin typeface="+mn-lt"/>
                <a:ea typeface="+mn-ea"/>
                <a:cs typeface="+mn-cs"/>
              </a:defRPr>
            </a:lvl2pPr>
            <a:lvl3pPr marL="702000" indent="-234000" algn="l" defTabSz="914400" rtl="0" eaLnBrk="1" latinLnBrk="0" hangingPunct="1">
              <a:spcBef>
                <a:spcPts val="600"/>
              </a:spcBef>
              <a:spcAft>
                <a:spcPts val="0"/>
              </a:spcAft>
              <a:buClr>
                <a:schemeClr val="bg2"/>
              </a:buClr>
              <a:buFont typeface="Symbol" panose="05050102010706020507" pitchFamily="18" charset="2"/>
              <a:buChar char=""/>
              <a:defRPr sz="1600" kern="1200" baseline="0">
                <a:solidFill>
                  <a:schemeClr val="bg2"/>
                </a:solidFill>
                <a:latin typeface="+mn-lt"/>
                <a:ea typeface="+mn-ea"/>
                <a:cs typeface="+mn-cs"/>
              </a:defRPr>
            </a:lvl3pPr>
            <a:lvl4pPr marL="936000" indent="-234000" algn="l" defTabSz="914400" rtl="0" eaLnBrk="1" latinLnBrk="0" hangingPunct="1">
              <a:lnSpc>
                <a:spcPct val="100000"/>
              </a:lnSpc>
              <a:spcBef>
                <a:spcPts val="600"/>
              </a:spcBef>
              <a:buClr>
                <a:schemeClr val="bg2"/>
              </a:buClr>
              <a:buFont typeface="Symbol" panose="05050102010706020507" pitchFamily="18" charset="2"/>
              <a:buChar char="·"/>
              <a:defRPr sz="1600" kern="1200" baseline="0">
                <a:solidFill>
                  <a:schemeClr val="bg2"/>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2000" kern="1200" baseline="0">
                <a:solidFill>
                  <a:schemeClr val="bg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009483"/>
              </a:buClr>
            </a:pPr>
            <a:r>
              <a:rPr lang="en-GB" dirty="0">
                <a:solidFill>
                  <a:srgbClr val="57626E"/>
                </a:solidFill>
              </a:rPr>
              <a:t>Sensitivity testing to understand residual risk which can't be designed out</a:t>
            </a:r>
          </a:p>
          <a:p>
            <a:pPr>
              <a:buClr>
                <a:srgbClr val="009483"/>
              </a:buClr>
            </a:pPr>
            <a:r>
              <a:rPr lang="en-GB" dirty="0">
                <a:solidFill>
                  <a:srgbClr val="57626E"/>
                </a:solidFill>
              </a:rPr>
              <a:t>Most critical assumption or variable identified  . . . &amp; monitored</a:t>
            </a:r>
          </a:p>
          <a:p>
            <a:pPr>
              <a:buClr>
                <a:srgbClr val="009483"/>
              </a:buClr>
            </a:pPr>
            <a:endParaRPr lang="en-GB" dirty="0">
              <a:solidFill>
                <a:srgbClr val="57626E"/>
              </a:solidFill>
            </a:endParaRPr>
          </a:p>
        </p:txBody>
      </p:sp>
    </p:spTree>
    <p:extLst>
      <p:ext uri="{BB962C8B-B14F-4D97-AF65-F5344CB8AC3E}">
        <p14:creationId xmlns:p14="http://schemas.microsoft.com/office/powerpoint/2010/main" val="3403676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Economic Case 6/7 – Optimism Bias 1/2</a:t>
            </a:r>
          </a:p>
        </p:txBody>
      </p:sp>
      <p:sp>
        <p:nvSpPr>
          <p:cNvPr id="7" name="Content Placeholder 6"/>
          <p:cNvSpPr>
            <a:spLocks noGrp="1"/>
          </p:cNvSpPr>
          <p:nvPr>
            <p:ph idx="1"/>
          </p:nvPr>
        </p:nvSpPr>
        <p:spPr>
          <a:xfrm>
            <a:off x="608399" y="1522800"/>
            <a:ext cx="7938333" cy="380831"/>
          </a:xfrm>
        </p:spPr>
        <p:txBody>
          <a:bodyPr/>
          <a:lstStyle/>
          <a:p>
            <a:r>
              <a:rPr lang="en-GB" dirty="0"/>
              <a:t>. .  . is the tendency towards optimism, no matter what history says</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77</a:t>
            </a:fld>
            <a:endParaRPr lang="en-GB" dirty="0">
              <a:solidFill>
                <a:srgbClr val="57626E"/>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640660312"/>
              </p:ext>
            </p:extLst>
          </p:nvPr>
        </p:nvGraphicFramePr>
        <p:xfrm>
          <a:off x="587397" y="2311404"/>
          <a:ext cx="7959335" cy="3362823"/>
        </p:xfrm>
        <a:graphic>
          <a:graphicData uri="http://schemas.openxmlformats.org/drawingml/2006/table">
            <a:tbl>
              <a:tblPr firstRow="1" bandRow="1">
                <a:tableStyleId>{5C22544A-7EE6-4342-B048-85BDC9FD1C3A}</a:tableStyleId>
              </a:tblPr>
              <a:tblGrid>
                <a:gridCol w="1591867">
                  <a:extLst>
                    <a:ext uri="{9D8B030D-6E8A-4147-A177-3AD203B41FA5}">
                      <a16:colId xmlns="" xmlns:a16="http://schemas.microsoft.com/office/drawing/2014/main" val="523489665"/>
                    </a:ext>
                  </a:extLst>
                </a:gridCol>
                <a:gridCol w="1591867">
                  <a:extLst>
                    <a:ext uri="{9D8B030D-6E8A-4147-A177-3AD203B41FA5}">
                      <a16:colId xmlns="" xmlns:a16="http://schemas.microsoft.com/office/drawing/2014/main" val="2691982470"/>
                    </a:ext>
                  </a:extLst>
                </a:gridCol>
                <a:gridCol w="1591867">
                  <a:extLst>
                    <a:ext uri="{9D8B030D-6E8A-4147-A177-3AD203B41FA5}">
                      <a16:colId xmlns="" xmlns:a16="http://schemas.microsoft.com/office/drawing/2014/main" val="3862788777"/>
                    </a:ext>
                  </a:extLst>
                </a:gridCol>
                <a:gridCol w="1591867">
                  <a:extLst>
                    <a:ext uri="{9D8B030D-6E8A-4147-A177-3AD203B41FA5}">
                      <a16:colId xmlns="" xmlns:a16="http://schemas.microsoft.com/office/drawing/2014/main" val="772927866"/>
                    </a:ext>
                  </a:extLst>
                </a:gridCol>
                <a:gridCol w="1591867">
                  <a:extLst>
                    <a:ext uri="{9D8B030D-6E8A-4147-A177-3AD203B41FA5}">
                      <a16:colId xmlns="" xmlns:a16="http://schemas.microsoft.com/office/drawing/2014/main" val="1385944534"/>
                    </a:ext>
                  </a:extLst>
                </a:gridCol>
              </a:tblGrid>
              <a:tr h="370840">
                <a:tc>
                  <a:txBody>
                    <a:bodyPr/>
                    <a:lstStyle/>
                    <a:p>
                      <a:endParaRPr lang="en-GB" dirty="0"/>
                    </a:p>
                  </a:txBody>
                  <a:tcPr/>
                </a:tc>
                <a:tc gridSpan="2">
                  <a:txBody>
                    <a:bodyPr/>
                    <a:lstStyle/>
                    <a:p>
                      <a:pPr algn="ctr"/>
                      <a:r>
                        <a:rPr lang="en-GB" dirty="0"/>
                        <a:t>Works duration</a:t>
                      </a:r>
                    </a:p>
                  </a:txBody>
                  <a:tcPr/>
                </a:tc>
                <a:tc hMerge="1">
                  <a:txBody>
                    <a:bodyPr/>
                    <a:lstStyle/>
                    <a:p>
                      <a:endParaRPr lang="en-GB" dirty="0"/>
                    </a:p>
                  </a:txBody>
                  <a:tcPr/>
                </a:tc>
                <a:tc gridSpan="2">
                  <a:txBody>
                    <a:bodyPr/>
                    <a:lstStyle/>
                    <a:p>
                      <a:pPr algn="ctr"/>
                      <a:r>
                        <a:rPr lang="en-GB" dirty="0"/>
                        <a:t>Capital expenditure</a:t>
                      </a:r>
                    </a:p>
                  </a:txBody>
                  <a:tcPr/>
                </a:tc>
                <a:tc hMerge="1">
                  <a:txBody>
                    <a:bodyPr/>
                    <a:lstStyle/>
                    <a:p>
                      <a:endParaRPr lang="en-GB" dirty="0"/>
                    </a:p>
                  </a:txBody>
                  <a:tcPr/>
                </a:tc>
                <a:extLst>
                  <a:ext uri="{0D108BD9-81ED-4DB2-BD59-A6C34878D82A}">
                    <a16:rowId xmlns="" xmlns:a16="http://schemas.microsoft.com/office/drawing/2014/main" val="3811795055"/>
                  </a:ext>
                </a:extLst>
              </a:tr>
              <a:tr h="431663">
                <a:tc>
                  <a:txBody>
                    <a:bodyPr/>
                    <a:lstStyle/>
                    <a:p>
                      <a:endParaRPr lang="en-GB" dirty="0"/>
                    </a:p>
                  </a:txBody>
                  <a:tcPr/>
                </a:tc>
                <a:tc>
                  <a:txBody>
                    <a:bodyPr/>
                    <a:lstStyle/>
                    <a:p>
                      <a:pPr algn="ctr"/>
                      <a:r>
                        <a:rPr lang="en-GB" dirty="0"/>
                        <a:t>Upper</a:t>
                      </a:r>
                    </a:p>
                  </a:txBody>
                  <a:tcPr/>
                </a:tc>
                <a:tc>
                  <a:txBody>
                    <a:bodyPr/>
                    <a:lstStyle/>
                    <a:p>
                      <a:pPr algn="ctr"/>
                      <a:r>
                        <a:rPr lang="en-GB" dirty="0"/>
                        <a:t>Lower</a:t>
                      </a:r>
                    </a:p>
                  </a:txBody>
                  <a:tcPr/>
                </a:tc>
                <a:tc>
                  <a:txBody>
                    <a:bodyPr/>
                    <a:lstStyle/>
                    <a:p>
                      <a:pPr algn="ctr"/>
                      <a:r>
                        <a:rPr lang="en-GB" dirty="0"/>
                        <a:t>Upper</a:t>
                      </a:r>
                    </a:p>
                  </a:txBody>
                  <a:tcPr/>
                </a:tc>
                <a:tc>
                  <a:txBody>
                    <a:bodyPr/>
                    <a:lstStyle/>
                    <a:p>
                      <a:pPr algn="ctr"/>
                      <a:r>
                        <a:rPr lang="en-GB" dirty="0"/>
                        <a:t>Lower</a:t>
                      </a:r>
                    </a:p>
                  </a:txBody>
                  <a:tcPr/>
                </a:tc>
                <a:extLst>
                  <a:ext uri="{0D108BD9-81ED-4DB2-BD59-A6C34878D82A}">
                    <a16:rowId xmlns="" xmlns:a16="http://schemas.microsoft.com/office/drawing/2014/main" val="802916270"/>
                  </a:ext>
                </a:extLst>
              </a:tr>
              <a:tr h="370840">
                <a:tc>
                  <a:txBody>
                    <a:bodyPr/>
                    <a:lstStyle/>
                    <a:p>
                      <a:r>
                        <a:rPr lang="en-GB" dirty="0"/>
                        <a:t>Standard Building</a:t>
                      </a:r>
                    </a:p>
                  </a:txBody>
                  <a:tcPr/>
                </a:tc>
                <a:tc>
                  <a:txBody>
                    <a:bodyPr/>
                    <a:lstStyle/>
                    <a:p>
                      <a:pPr algn="ctr"/>
                      <a:r>
                        <a:rPr lang="en-GB" dirty="0"/>
                        <a:t>4%</a:t>
                      </a:r>
                    </a:p>
                  </a:txBody>
                  <a:tcPr/>
                </a:tc>
                <a:tc>
                  <a:txBody>
                    <a:bodyPr/>
                    <a:lstStyle/>
                    <a:p>
                      <a:pPr algn="ctr"/>
                      <a:r>
                        <a:rPr lang="en-GB" dirty="0"/>
                        <a:t>1%</a:t>
                      </a:r>
                    </a:p>
                  </a:txBody>
                  <a:tcPr/>
                </a:tc>
                <a:tc>
                  <a:txBody>
                    <a:bodyPr/>
                    <a:lstStyle/>
                    <a:p>
                      <a:pPr algn="ctr"/>
                      <a:r>
                        <a:rPr lang="en-GB" dirty="0"/>
                        <a:t>24%</a:t>
                      </a:r>
                    </a:p>
                  </a:txBody>
                  <a:tcPr/>
                </a:tc>
                <a:tc>
                  <a:txBody>
                    <a:bodyPr/>
                    <a:lstStyle/>
                    <a:p>
                      <a:pPr algn="ctr"/>
                      <a:r>
                        <a:rPr lang="en-GB" dirty="0"/>
                        <a:t>2%</a:t>
                      </a:r>
                    </a:p>
                  </a:txBody>
                  <a:tcPr/>
                </a:tc>
                <a:extLst>
                  <a:ext uri="{0D108BD9-81ED-4DB2-BD59-A6C34878D82A}">
                    <a16:rowId xmlns="" xmlns:a16="http://schemas.microsoft.com/office/drawing/2014/main" val="1223776059"/>
                  </a:ext>
                </a:extLst>
              </a:tr>
              <a:tr h="370840">
                <a:tc>
                  <a:txBody>
                    <a:bodyPr/>
                    <a:lstStyle/>
                    <a:p>
                      <a:r>
                        <a:rPr lang="en-GB" dirty="0"/>
                        <a:t>Non-standard Building</a:t>
                      </a:r>
                    </a:p>
                  </a:txBody>
                  <a:tcPr/>
                </a:tc>
                <a:tc>
                  <a:txBody>
                    <a:bodyPr/>
                    <a:lstStyle/>
                    <a:p>
                      <a:pPr algn="ctr"/>
                      <a:r>
                        <a:rPr lang="en-GB" dirty="0"/>
                        <a:t>39%</a:t>
                      </a:r>
                    </a:p>
                  </a:txBody>
                  <a:tcPr/>
                </a:tc>
                <a:tc>
                  <a:txBody>
                    <a:bodyPr/>
                    <a:lstStyle/>
                    <a:p>
                      <a:pPr algn="ctr"/>
                      <a:r>
                        <a:rPr lang="en-GB" dirty="0"/>
                        <a:t>2%</a:t>
                      </a:r>
                    </a:p>
                  </a:txBody>
                  <a:tcPr/>
                </a:tc>
                <a:tc>
                  <a:txBody>
                    <a:bodyPr/>
                    <a:lstStyle/>
                    <a:p>
                      <a:pPr algn="ctr"/>
                      <a:r>
                        <a:rPr lang="en-GB" dirty="0"/>
                        <a:t>51%</a:t>
                      </a:r>
                    </a:p>
                  </a:txBody>
                  <a:tcPr/>
                </a:tc>
                <a:tc>
                  <a:txBody>
                    <a:bodyPr/>
                    <a:lstStyle/>
                    <a:p>
                      <a:pPr algn="ctr"/>
                      <a:r>
                        <a:rPr lang="en-GB" dirty="0"/>
                        <a:t>4%</a:t>
                      </a:r>
                    </a:p>
                  </a:txBody>
                  <a:tcPr/>
                </a:tc>
                <a:extLst>
                  <a:ext uri="{0D108BD9-81ED-4DB2-BD59-A6C34878D82A}">
                    <a16:rowId xmlns="" xmlns:a16="http://schemas.microsoft.com/office/drawing/2014/main" val="3259687902"/>
                  </a:ext>
                </a:extLst>
              </a:tr>
              <a:tr h="370840">
                <a:tc>
                  <a:txBody>
                    <a:bodyPr/>
                    <a:lstStyle/>
                    <a:p>
                      <a:r>
                        <a:rPr lang="en-GB" dirty="0"/>
                        <a:t>Standard Civil</a:t>
                      </a:r>
                      <a:r>
                        <a:rPr lang="en-GB" baseline="0" dirty="0"/>
                        <a:t> Engineering </a:t>
                      </a:r>
                      <a:endParaRPr lang="en-GB" dirty="0"/>
                    </a:p>
                  </a:txBody>
                  <a:tcPr/>
                </a:tc>
                <a:tc>
                  <a:txBody>
                    <a:bodyPr/>
                    <a:lstStyle/>
                    <a:p>
                      <a:pPr algn="ctr"/>
                      <a:r>
                        <a:rPr lang="en-GB" dirty="0"/>
                        <a:t>20%</a:t>
                      </a:r>
                    </a:p>
                  </a:txBody>
                  <a:tcPr/>
                </a:tc>
                <a:tc>
                  <a:txBody>
                    <a:bodyPr/>
                    <a:lstStyle/>
                    <a:p>
                      <a:pPr algn="ctr"/>
                      <a:r>
                        <a:rPr lang="en-GB" dirty="0"/>
                        <a:t>1%</a:t>
                      </a:r>
                    </a:p>
                  </a:txBody>
                  <a:tcPr/>
                </a:tc>
                <a:tc>
                  <a:txBody>
                    <a:bodyPr/>
                    <a:lstStyle/>
                    <a:p>
                      <a:pPr algn="ctr"/>
                      <a:r>
                        <a:rPr lang="en-GB" dirty="0"/>
                        <a:t>44%</a:t>
                      </a:r>
                    </a:p>
                  </a:txBody>
                  <a:tcPr/>
                </a:tc>
                <a:tc>
                  <a:txBody>
                    <a:bodyPr/>
                    <a:lstStyle/>
                    <a:p>
                      <a:pPr algn="ctr"/>
                      <a:r>
                        <a:rPr lang="en-GB" dirty="0"/>
                        <a:t>3%</a:t>
                      </a:r>
                    </a:p>
                  </a:txBody>
                  <a:tcPr/>
                </a:tc>
                <a:extLst>
                  <a:ext uri="{0D108BD9-81ED-4DB2-BD59-A6C34878D82A}">
                    <a16:rowId xmlns="" xmlns:a16="http://schemas.microsoft.com/office/drawing/2014/main" val="1510576248"/>
                  </a:ext>
                </a:extLst>
              </a:tr>
              <a:tr h="370840">
                <a:tc>
                  <a:txBody>
                    <a:bodyPr/>
                    <a:lstStyle/>
                    <a:p>
                      <a:r>
                        <a:rPr lang="en-GB" dirty="0"/>
                        <a:t>Non-standard Civil</a:t>
                      </a:r>
                    </a:p>
                  </a:txBody>
                  <a:tcPr/>
                </a:tc>
                <a:tc>
                  <a:txBody>
                    <a:bodyPr/>
                    <a:lstStyle/>
                    <a:p>
                      <a:pPr algn="ctr"/>
                      <a:r>
                        <a:rPr lang="en-GB" dirty="0"/>
                        <a:t>24%</a:t>
                      </a:r>
                    </a:p>
                  </a:txBody>
                  <a:tcPr/>
                </a:tc>
                <a:tc>
                  <a:txBody>
                    <a:bodyPr/>
                    <a:lstStyle/>
                    <a:p>
                      <a:pPr algn="ctr"/>
                      <a:r>
                        <a:rPr lang="en-GB" dirty="0"/>
                        <a:t>3%</a:t>
                      </a:r>
                    </a:p>
                  </a:txBody>
                  <a:tcPr/>
                </a:tc>
                <a:tc>
                  <a:txBody>
                    <a:bodyPr/>
                    <a:lstStyle/>
                    <a:p>
                      <a:pPr algn="ctr"/>
                      <a:r>
                        <a:rPr lang="en-GB" dirty="0"/>
                        <a:t>66%</a:t>
                      </a:r>
                    </a:p>
                  </a:txBody>
                  <a:tcPr/>
                </a:tc>
                <a:tc>
                  <a:txBody>
                    <a:bodyPr/>
                    <a:lstStyle/>
                    <a:p>
                      <a:pPr algn="ctr"/>
                      <a:r>
                        <a:rPr lang="en-GB" dirty="0"/>
                        <a:t>6%</a:t>
                      </a:r>
                    </a:p>
                  </a:txBody>
                  <a:tcPr/>
                </a:tc>
                <a:extLst>
                  <a:ext uri="{0D108BD9-81ED-4DB2-BD59-A6C34878D82A}">
                    <a16:rowId xmlns="" xmlns:a16="http://schemas.microsoft.com/office/drawing/2014/main" val="3149167541"/>
                  </a:ext>
                </a:extLst>
              </a:tr>
            </a:tbl>
          </a:graphicData>
        </a:graphic>
      </p:graphicFrame>
      <p:sp>
        <p:nvSpPr>
          <p:cNvPr id="3" name="TextBox 2"/>
          <p:cNvSpPr txBox="1"/>
          <p:nvPr/>
        </p:nvSpPr>
        <p:spPr>
          <a:xfrm>
            <a:off x="508014" y="5660344"/>
            <a:ext cx="6628970" cy="369332"/>
          </a:xfrm>
          <a:prstGeom prst="rect">
            <a:avLst/>
          </a:prstGeom>
          <a:noFill/>
        </p:spPr>
        <p:txBody>
          <a:bodyPr wrap="square" rtlCol="0">
            <a:spAutoFit/>
          </a:bodyPr>
          <a:lstStyle/>
          <a:p>
            <a:r>
              <a:rPr lang="en-GB" dirty="0">
                <a:solidFill>
                  <a:srgbClr val="57626E"/>
                </a:solidFill>
              </a:rPr>
              <a:t>HM Treasury recommended ranges </a:t>
            </a:r>
          </a:p>
        </p:txBody>
      </p:sp>
    </p:spTree>
    <p:extLst>
      <p:ext uri="{BB962C8B-B14F-4D97-AF65-F5344CB8AC3E}">
        <p14:creationId xmlns:p14="http://schemas.microsoft.com/office/powerpoint/2010/main" val="28139922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Economic Case 7/7 – Optimism Bias 2/2</a:t>
            </a:r>
          </a:p>
        </p:txBody>
      </p:sp>
      <p:sp>
        <p:nvSpPr>
          <p:cNvPr id="3" name="Content Placeholder 2"/>
          <p:cNvSpPr>
            <a:spLocks noGrp="1"/>
          </p:cNvSpPr>
          <p:nvPr>
            <p:ph idx="1"/>
          </p:nvPr>
        </p:nvSpPr>
        <p:spPr>
          <a:xfrm>
            <a:off x="5312686" y="1939184"/>
            <a:ext cx="3830551" cy="4424400"/>
          </a:xfrm>
        </p:spPr>
        <p:txBody>
          <a:bodyPr/>
          <a:lstStyle/>
          <a:p>
            <a:r>
              <a:rPr lang="en-GB" altLang="en-US" dirty="0"/>
              <a:t>What are the typical sources of optimism bias?</a:t>
            </a:r>
          </a:p>
          <a:p>
            <a:pPr lvl="1"/>
            <a:r>
              <a:rPr lang="en-GB" altLang="en-US" dirty="0"/>
              <a:t>Capital costs</a:t>
            </a:r>
          </a:p>
          <a:p>
            <a:pPr lvl="1"/>
            <a:r>
              <a:rPr lang="en-GB" altLang="en-US" dirty="0"/>
              <a:t>Works’ duration</a:t>
            </a:r>
          </a:p>
          <a:p>
            <a:pPr lvl="1"/>
            <a:r>
              <a:rPr lang="en-GB" altLang="en-US" dirty="0"/>
              <a:t>Operating costs</a:t>
            </a:r>
          </a:p>
          <a:p>
            <a:pPr lvl="1"/>
            <a:r>
              <a:rPr lang="en-GB" altLang="en-US" dirty="0"/>
              <a:t>Under-delivery of benefits</a:t>
            </a:r>
          </a:p>
          <a:p>
            <a:pPr lvl="1"/>
            <a:r>
              <a:rPr lang="en-GB" altLang="en-US" dirty="0"/>
              <a:t>Receipts</a:t>
            </a:r>
          </a:p>
          <a:p>
            <a:endParaRPr lang="en-GB" dirty="0"/>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78</a:t>
            </a:fld>
            <a:endParaRPr lang="en-GB" dirty="0">
              <a:solidFill>
                <a:srgbClr val="57626E"/>
              </a:solidFill>
            </a:endParaRPr>
          </a:p>
        </p:txBody>
      </p:sp>
      <p:grpSp>
        <p:nvGrpSpPr>
          <p:cNvPr id="10" name="Group 6"/>
          <p:cNvGrpSpPr>
            <a:grpSpLocks/>
          </p:cNvGrpSpPr>
          <p:nvPr/>
        </p:nvGrpSpPr>
        <p:grpSpPr bwMode="auto">
          <a:xfrm>
            <a:off x="269233" y="1719117"/>
            <a:ext cx="4540250" cy="3036888"/>
            <a:chOff x="2928" y="1344"/>
            <a:chExt cx="2604" cy="1769"/>
          </a:xfrm>
        </p:grpSpPr>
        <p:sp>
          <p:nvSpPr>
            <p:cNvPr id="11" name="Line 7"/>
            <p:cNvSpPr>
              <a:spLocks noChangeShapeType="1"/>
            </p:cNvSpPr>
            <p:nvPr/>
          </p:nvSpPr>
          <p:spPr bwMode="auto">
            <a:xfrm>
              <a:off x="3116" y="1389"/>
              <a:ext cx="0" cy="1497"/>
            </a:xfrm>
            <a:prstGeom prst="line">
              <a:avLst/>
            </a:prstGeom>
            <a:noFill/>
            <a:ln w="15875">
              <a:solidFill>
                <a:srgbClr val="00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anchor="ctr"/>
            <a:lstStyle/>
            <a:p>
              <a:endParaRPr lang="en-GB" dirty="0">
                <a:solidFill>
                  <a:srgbClr val="000000"/>
                </a:solidFill>
              </a:endParaRPr>
            </a:p>
          </p:txBody>
        </p:sp>
        <p:sp>
          <p:nvSpPr>
            <p:cNvPr id="12" name="Line 8"/>
            <p:cNvSpPr>
              <a:spLocks noChangeShapeType="1"/>
            </p:cNvSpPr>
            <p:nvPr/>
          </p:nvSpPr>
          <p:spPr bwMode="auto">
            <a:xfrm flipH="1">
              <a:off x="3116" y="2886"/>
              <a:ext cx="2109" cy="0"/>
            </a:xfrm>
            <a:prstGeom prst="line">
              <a:avLst/>
            </a:prstGeom>
            <a:noFill/>
            <a:ln w="15875">
              <a:solidFill>
                <a:srgbClr val="00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anchor="ctr"/>
            <a:lstStyle/>
            <a:p>
              <a:endParaRPr lang="en-GB" dirty="0">
                <a:solidFill>
                  <a:srgbClr val="000000"/>
                </a:solidFill>
              </a:endParaRPr>
            </a:p>
          </p:txBody>
        </p:sp>
        <p:sp>
          <p:nvSpPr>
            <p:cNvPr id="13" name="Line 9"/>
            <p:cNvSpPr>
              <a:spLocks noChangeShapeType="1"/>
            </p:cNvSpPr>
            <p:nvPr/>
          </p:nvSpPr>
          <p:spPr bwMode="auto">
            <a:xfrm flipH="1">
              <a:off x="3116" y="2527"/>
              <a:ext cx="431" cy="0"/>
            </a:xfrm>
            <a:prstGeom prst="line">
              <a:avLst/>
            </a:prstGeom>
            <a:noFill/>
            <a:ln w="158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anchor="ctr"/>
            <a:lstStyle/>
            <a:p>
              <a:endParaRPr lang="en-GB" dirty="0">
                <a:solidFill>
                  <a:srgbClr val="000000"/>
                </a:solidFill>
              </a:endParaRPr>
            </a:p>
          </p:txBody>
        </p:sp>
        <p:sp>
          <p:nvSpPr>
            <p:cNvPr id="14" name="Line 10"/>
            <p:cNvSpPr>
              <a:spLocks noChangeShapeType="1"/>
            </p:cNvSpPr>
            <p:nvPr/>
          </p:nvSpPr>
          <p:spPr bwMode="auto">
            <a:xfrm flipH="1">
              <a:off x="3547" y="2107"/>
              <a:ext cx="0" cy="420"/>
            </a:xfrm>
            <a:prstGeom prst="line">
              <a:avLst/>
            </a:prstGeom>
            <a:noFill/>
            <a:ln w="158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anchor="ctr"/>
            <a:lstStyle/>
            <a:p>
              <a:endParaRPr lang="en-GB" dirty="0">
                <a:solidFill>
                  <a:srgbClr val="000000"/>
                </a:solidFill>
              </a:endParaRPr>
            </a:p>
          </p:txBody>
        </p:sp>
        <p:sp>
          <p:nvSpPr>
            <p:cNvPr id="15" name="Line 11"/>
            <p:cNvSpPr>
              <a:spLocks noChangeShapeType="1"/>
            </p:cNvSpPr>
            <p:nvPr/>
          </p:nvSpPr>
          <p:spPr bwMode="auto">
            <a:xfrm flipH="1">
              <a:off x="3547" y="2107"/>
              <a:ext cx="602" cy="0"/>
            </a:xfrm>
            <a:prstGeom prst="line">
              <a:avLst/>
            </a:prstGeom>
            <a:noFill/>
            <a:ln w="158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anchor="ctr"/>
            <a:lstStyle/>
            <a:p>
              <a:endParaRPr lang="en-GB" dirty="0">
                <a:solidFill>
                  <a:srgbClr val="000000"/>
                </a:solidFill>
              </a:endParaRPr>
            </a:p>
          </p:txBody>
        </p:sp>
        <p:sp>
          <p:nvSpPr>
            <p:cNvPr id="16" name="Line 12"/>
            <p:cNvSpPr>
              <a:spLocks noChangeShapeType="1"/>
            </p:cNvSpPr>
            <p:nvPr/>
          </p:nvSpPr>
          <p:spPr bwMode="auto">
            <a:xfrm flipH="1">
              <a:off x="4149" y="1868"/>
              <a:ext cx="0" cy="239"/>
            </a:xfrm>
            <a:prstGeom prst="line">
              <a:avLst/>
            </a:prstGeom>
            <a:noFill/>
            <a:ln w="158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anchor="ctr"/>
            <a:lstStyle/>
            <a:p>
              <a:endParaRPr lang="en-GB" dirty="0">
                <a:solidFill>
                  <a:srgbClr val="000000"/>
                </a:solidFill>
              </a:endParaRPr>
            </a:p>
          </p:txBody>
        </p:sp>
        <p:sp>
          <p:nvSpPr>
            <p:cNvPr id="17" name="Line 13"/>
            <p:cNvSpPr>
              <a:spLocks noChangeShapeType="1"/>
            </p:cNvSpPr>
            <p:nvPr/>
          </p:nvSpPr>
          <p:spPr bwMode="auto">
            <a:xfrm flipH="1">
              <a:off x="4149" y="1868"/>
              <a:ext cx="603" cy="0"/>
            </a:xfrm>
            <a:prstGeom prst="line">
              <a:avLst/>
            </a:prstGeom>
            <a:noFill/>
            <a:ln w="158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anchor="ctr"/>
            <a:lstStyle/>
            <a:p>
              <a:endParaRPr lang="en-GB" dirty="0">
                <a:solidFill>
                  <a:srgbClr val="000000"/>
                </a:solidFill>
              </a:endParaRPr>
            </a:p>
          </p:txBody>
        </p:sp>
        <p:sp>
          <p:nvSpPr>
            <p:cNvPr id="18" name="Line 14"/>
            <p:cNvSpPr>
              <a:spLocks noChangeShapeType="1"/>
            </p:cNvSpPr>
            <p:nvPr/>
          </p:nvSpPr>
          <p:spPr bwMode="auto">
            <a:xfrm flipH="1">
              <a:off x="4752" y="1628"/>
              <a:ext cx="0" cy="240"/>
            </a:xfrm>
            <a:prstGeom prst="line">
              <a:avLst/>
            </a:prstGeom>
            <a:noFill/>
            <a:ln w="158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anchor="ctr"/>
            <a:lstStyle/>
            <a:p>
              <a:endParaRPr lang="en-GB" dirty="0">
                <a:solidFill>
                  <a:srgbClr val="000000"/>
                </a:solidFill>
              </a:endParaRPr>
            </a:p>
          </p:txBody>
        </p:sp>
        <p:sp>
          <p:nvSpPr>
            <p:cNvPr id="19" name="Line 15"/>
            <p:cNvSpPr>
              <a:spLocks noChangeShapeType="1"/>
            </p:cNvSpPr>
            <p:nvPr/>
          </p:nvSpPr>
          <p:spPr bwMode="auto">
            <a:xfrm flipH="1">
              <a:off x="4752" y="1628"/>
              <a:ext cx="430" cy="0"/>
            </a:xfrm>
            <a:prstGeom prst="line">
              <a:avLst/>
            </a:prstGeom>
            <a:noFill/>
            <a:ln w="158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anchor="ctr"/>
            <a:lstStyle/>
            <a:p>
              <a:endParaRPr lang="en-GB" dirty="0">
                <a:solidFill>
                  <a:srgbClr val="000000"/>
                </a:solidFill>
              </a:endParaRPr>
            </a:p>
          </p:txBody>
        </p:sp>
        <p:sp>
          <p:nvSpPr>
            <p:cNvPr id="20" name="Line 16"/>
            <p:cNvSpPr>
              <a:spLocks noChangeShapeType="1"/>
            </p:cNvSpPr>
            <p:nvPr/>
          </p:nvSpPr>
          <p:spPr bwMode="auto">
            <a:xfrm flipH="1">
              <a:off x="5182" y="1508"/>
              <a:ext cx="0" cy="120"/>
            </a:xfrm>
            <a:prstGeom prst="line">
              <a:avLst/>
            </a:prstGeom>
            <a:noFill/>
            <a:ln w="158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anchor="ctr"/>
            <a:lstStyle/>
            <a:p>
              <a:endParaRPr lang="en-GB" dirty="0">
                <a:solidFill>
                  <a:srgbClr val="000000"/>
                </a:solidFill>
              </a:endParaRPr>
            </a:p>
          </p:txBody>
        </p:sp>
        <p:sp>
          <p:nvSpPr>
            <p:cNvPr id="21" name="Line 17"/>
            <p:cNvSpPr>
              <a:spLocks noChangeShapeType="1"/>
            </p:cNvSpPr>
            <p:nvPr/>
          </p:nvSpPr>
          <p:spPr bwMode="auto">
            <a:xfrm flipH="1">
              <a:off x="3116" y="1508"/>
              <a:ext cx="2066" cy="0"/>
            </a:xfrm>
            <a:prstGeom prst="line">
              <a:avLst/>
            </a:prstGeom>
            <a:noFill/>
            <a:ln w="15875">
              <a:solidFill>
                <a:srgbClr val="0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anchor="ctr"/>
            <a:lstStyle/>
            <a:p>
              <a:endParaRPr lang="en-GB" dirty="0">
                <a:solidFill>
                  <a:srgbClr val="000000"/>
                </a:solidFill>
              </a:endParaRPr>
            </a:p>
          </p:txBody>
        </p:sp>
        <p:sp>
          <p:nvSpPr>
            <p:cNvPr id="22" name="Text Box 18"/>
            <p:cNvSpPr txBox="1">
              <a:spLocks noChangeArrowheads="1"/>
            </p:cNvSpPr>
            <p:nvPr/>
          </p:nvSpPr>
          <p:spPr bwMode="auto">
            <a:xfrm>
              <a:off x="3721" y="2910"/>
              <a:ext cx="648" cy="2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999999"/>
                    </a:outerShdw>
                  </a:effectLst>
                </a14:hiddenEffects>
              </a:ext>
            </a:extLst>
          </p:spPr>
          <p:txBody>
            <a:bodyPr/>
            <a:lstStyle>
              <a:lvl1pPr eaLnBrk="0" hangingPunct="0">
                <a:defRPr sz="3200">
                  <a:solidFill>
                    <a:schemeClr val="tx1"/>
                  </a:solidFill>
                  <a:latin typeface="Arial" panose="020B0604020202020204" pitchFamily="34" charset="0"/>
                </a:defRPr>
              </a:lvl1pPr>
              <a:lvl2pPr marL="742950" indent="-285750" eaLnBrk="0" hangingPunct="0">
                <a:defRPr sz="3200">
                  <a:solidFill>
                    <a:schemeClr val="tx1"/>
                  </a:solidFill>
                  <a:latin typeface="Arial" panose="020B0604020202020204" pitchFamily="34" charset="0"/>
                </a:defRPr>
              </a:lvl2pPr>
              <a:lvl3pPr marL="1143000" indent="-228600" eaLnBrk="0" hangingPunct="0">
                <a:defRPr sz="3200">
                  <a:solidFill>
                    <a:schemeClr val="tx1"/>
                  </a:solidFill>
                  <a:latin typeface="Arial" panose="020B0604020202020204" pitchFamily="34" charset="0"/>
                </a:defRPr>
              </a:lvl3pPr>
              <a:lvl4pPr marL="1600200" indent="-228600" eaLnBrk="0" hangingPunct="0">
                <a:defRPr sz="3200">
                  <a:solidFill>
                    <a:schemeClr val="tx1"/>
                  </a:solidFill>
                  <a:latin typeface="Arial" panose="020B0604020202020204" pitchFamily="34" charset="0"/>
                </a:defRPr>
              </a:lvl4pPr>
              <a:lvl5pPr marL="2057400" indent="-228600" eaLnBrk="0" hangingPunct="0">
                <a:defRPr sz="3200">
                  <a:solidFill>
                    <a:schemeClr val="tx1"/>
                  </a:solidFill>
                  <a:latin typeface="Arial" panose="020B0604020202020204" pitchFamily="34" charset="0"/>
                </a:defRPr>
              </a:lvl5pPr>
              <a:lvl6pPr marL="2514600" indent="-228600" algn="ctr" eaLnBrk="0" fontAlgn="base" hangingPunct="0">
                <a:spcBef>
                  <a:spcPct val="0"/>
                </a:spcBef>
                <a:spcAft>
                  <a:spcPct val="0"/>
                </a:spcAft>
                <a:defRPr sz="3200">
                  <a:solidFill>
                    <a:schemeClr val="tx1"/>
                  </a:solidFill>
                  <a:latin typeface="Arial" panose="020B0604020202020204" pitchFamily="34" charset="0"/>
                </a:defRPr>
              </a:lvl6pPr>
              <a:lvl7pPr marL="2971800" indent="-228600" algn="ctr" eaLnBrk="0" fontAlgn="base" hangingPunct="0">
                <a:spcBef>
                  <a:spcPct val="0"/>
                </a:spcBef>
                <a:spcAft>
                  <a:spcPct val="0"/>
                </a:spcAft>
                <a:defRPr sz="3200">
                  <a:solidFill>
                    <a:schemeClr val="tx1"/>
                  </a:solidFill>
                  <a:latin typeface="Arial" panose="020B0604020202020204" pitchFamily="34" charset="0"/>
                </a:defRPr>
              </a:lvl7pPr>
              <a:lvl8pPr marL="3429000" indent="-228600" algn="ctr" eaLnBrk="0" fontAlgn="base" hangingPunct="0">
                <a:spcBef>
                  <a:spcPct val="0"/>
                </a:spcBef>
                <a:spcAft>
                  <a:spcPct val="0"/>
                </a:spcAft>
                <a:defRPr sz="3200">
                  <a:solidFill>
                    <a:schemeClr val="tx1"/>
                  </a:solidFill>
                  <a:latin typeface="Arial" panose="020B0604020202020204" pitchFamily="34" charset="0"/>
                </a:defRPr>
              </a:lvl8pPr>
              <a:lvl9pPr marL="3886200" indent="-228600" algn="ctr" eaLnBrk="0" fontAlgn="base" hangingPunct="0">
                <a:spcBef>
                  <a:spcPct val="0"/>
                </a:spcBef>
                <a:spcAft>
                  <a:spcPct val="0"/>
                </a:spcAft>
                <a:defRPr sz="3200">
                  <a:solidFill>
                    <a:schemeClr val="tx1"/>
                  </a:solidFill>
                  <a:latin typeface="Arial" panose="020B0604020202020204" pitchFamily="34" charset="0"/>
                </a:defRPr>
              </a:lvl9pPr>
            </a:lstStyle>
            <a:p>
              <a:pPr eaLnBrk="1" hangingPunct="1">
                <a:spcBef>
                  <a:spcPct val="50000"/>
                </a:spcBef>
              </a:pPr>
              <a:r>
                <a:rPr lang="en-GB" altLang="en-US" sz="1600" b="1" dirty="0">
                  <a:solidFill>
                    <a:srgbClr val="000000"/>
                  </a:solidFill>
                  <a:latin typeface="Comic Sans MS" panose="030F0702030302020204" pitchFamily="66" charset="0"/>
                </a:rPr>
                <a:t>Time</a:t>
              </a:r>
            </a:p>
          </p:txBody>
        </p:sp>
        <p:sp>
          <p:nvSpPr>
            <p:cNvPr id="23" name="Text Box 19"/>
            <p:cNvSpPr txBox="1">
              <a:spLocks noChangeArrowheads="1"/>
            </p:cNvSpPr>
            <p:nvPr/>
          </p:nvSpPr>
          <p:spPr bwMode="auto">
            <a:xfrm>
              <a:off x="3516" y="2149"/>
              <a:ext cx="567" cy="5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999999"/>
                    </a:outerShdw>
                  </a:effectLst>
                </a14:hiddenEffects>
              </a:ext>
            </a:extLst>
          </p:spPr>
          <p:txBody>
            <a:bodyPr/>
            <a:lstStyle>
              <a:lvl1pPr eaLnBrk="0" hangingPunct="0">
                <a:defRPr sz="3200">
                  <a:solidFill>
                    <a:schemeClr val="tx1"/>
                  </a:solidFill>
                  <a:latin typeface="Arial" panose="020B0604020202020204" pitchFamily="34" charset="0"/>
                </a:defRPr>
              </a:lvl1pPr>
              <a:lvl2pPr marL="742950" indent="-285750" eaLnBrk="0" hangingPunct="0">
                <a:defRPr sz="3200">
                  <a:solidFill>
                    <a:schemeClr val="tx1"/>
                  </a:solidFill>
                  <a:latin typeface="Arial" panose="020B0604020202020204" pitchFamily="34" charset="0"/>
                </a:defRPr>
              </a:lvl2pPr>
              <a:lvl3pPr marL="1143000" indent="-228600" eaLnBrk="0" hangingPunct="0">
                <a:defRPr sz="3200">
                  <a:solidFill>
                    <a:schemeClr val="tx1"/>
                  </a:solidFill>
                  <a:latin typeface="Arial" panose="020B0604020202020204" pitchFamily="34" charset="0"/>
                </a:defRPr>
              </a:lvl3pPr>
              <a:lvl4pPr marL="1600200" indent="-228600" eaLnBrk="0" hangingPunct="0">
                <a:defRPr sz="3200">
                  <a:solidFill>
                    <a:schemeClr val="tx1"/>
                  </a:solidFill>
                  <a:latin typeface="Arial" panose="020B0604020202020204" pitchFamily="34" charset="0"/>
                </a:defRPr>
              </a:lvl4pPr>
              <a:lvl5pPr marL="2057400" indent="-228600" eaLnBrk="0" hangingPunct="0">
                <a:defRPr sz="3200">
                  <a:solidFill>
                    <a:schemeClr val="tx1"/>
                  </a:solidFill>
                  <a:latin typeface="Arial" panose="020B0604020202020204" pitchFamily="34" charset="0"/>
                </a:defRPr>
              </a:lvl5pPr>
              <a:lvl6pPr marL="2514600" indent="-228600" algn="ctr" eaLnBrk="0" fontAlgn="base" hangingPunct="0">
                <a:spcBef>
                  <a:spcPct val="0"/>
                </a:spcBef>
                <a:spcAft>
                  <a:spcPct val="0"/>
                </a:spcAft>
                <a:defRPr sz="3200">
                  <a:solidFill>
                    <a:schemeClr val="tx1"/>
                  </a:solidFill>
                  <a:latin typeface="Arial" panose="020B0604020202020204" pitchFamily="34" charset="0"/>
                </a:defRPr>
              </a:lvl6pPr>
              <a:lvl7pPr marL="2971800" indent="-228600" algn="ctr" eaLnBrk="0" fontAlgn="base" hangingPunct="0">
                <a:spcBef>
                  <a:spcPct val="0"/>
                </a:spcBef>
                <a:spcAft>
                  <a:spcPct val="0"/>
                </a:spcAft>
                <a:defRPr sz="3200">
                  <a:solidFill>
                    <a:schemeClr val="tx1"/>
                  </a:solidFill>
                  <a:latin typeface="Arial" panose="020B0604020202020204" pitchFamily="34" charset="0"/>
                </a:defRPr>
              </a:lvl7pPr>
              <a:lvl8pPr marL="3429000" indent="-228600" algn="ctr" eaLnBrk="0" fontAlgn="base" hangingPunct="0">
                <a:spcBef>
                  <a:spcPct val="0"/>
                </a:spcBef>
                <a:spcAft>
                  <a:spcPct val="0"/>
                </a:spcAft>
                <a:defRPr sz="3200">
                  <a:solidFill>
                    <a:schemeClr val="tx1"/>
                  </a:solidFill>
                  <a:latin typeface="Arial" panose="020B0604020202020204" pitchFamily="34" charset="0"/>
                </a:defRPr>
              </a:lvl8pPr>
              <a:lvl9pPr marL="3886200" indent="-228600" algn="ctr" eaLnBrk="0" fontAlgn="base" hangingPunct="0">
                <a:spcBef>
                  <a:spcPct val="0"/>
                </a:spcBef>
                <a:spcAft>
                  <a:spcPct val="0"/>
                </a:spcAft>
                <a:defRPr sz="3200">
                  <a:solidFill>
                    <a:schemeClr val="tx1"/>
                  </a:solidFill>
                  <a:latin typeface="Arial" panose="020B0604020202020204" pitchFamily="34" charset="0"/>
                </a:defRPr>
              </a:lvl9pPr>
            </a:lstStyle>
            <a:p>
              <a:pPr eaLnBrk="1" hangingPunct="1">
                <a:spcBef>
                  <a:spcPct val="50000"/>
                </a:spcBef>
              </a:pPr>
              <a:r>
                <a:rPr lang="en-GB" altLang="en-US" sz="1400" b="1" dirty="0">
                  <a:solidFill>
                    <a:srgbClr val="000000"/>
                  </a:solidFill>
                  <a:latin typeface="Comic Sans MS" panose="030F0702030302020204" pitchFamily="66" charset="0"/>
                </a:rPr>
                <a:t>Outline </a:t>
              </a:r>
            </a:p>
            <a:p>
              <a:pPr eaLnBrk="1" hangingPunct="1">
                <a:spcBef>
                  <a:spcPct val="50000"/>
                </a:spcBef>
              </a:pPr>
              <a:r>
                <a:rPr lang="en-GB" altLang="en-US" sz="1400" b="1" dirty="0">
                  <a:solidFill>
                    <a:srgbClr val="000000"/>
                  </a:solidFill>
                  <a:latin typeface="Comic Sans MS" panose="030F0702030302020204" pitchFamily="66" charset="0"/>
                </a:rPr>
                <a:t>Business </a:t>
              </a:r>
            </a:p>
            <a:p>
              <a:pPr eaLnBrk="1" hangingPunct="1">
                <a:spcBef>
                  <a:spcPct val="50000"/>
                </a:spcBef>
              </a:pPr>
              <a:r>
                <a:rPr lang="en-GB" altLang="en-US" sz="1400" b="1" dirty="0">
                  <a:solidFill>
                    <a:srgbClr val="000000"/>
                  </a:solidFill>
                  <a:latin typeface="Comic Sans MS" panose="030F0702030302020204" pitchFamily="66" charset="0"/>
                </a:rPr>
                <a:t>Case</a:t>
              </a:r>
            </a:p>
          </p:txBody>
        </p:sp>
        <p:sp>
          <p:nvSpPr>
            <p:cNvPr id="24" name="Text Box 20"/>
            <p:cNvSpPr txBox="1">
              <a:spLocks noChangeArrowheads="1"/>
            </p:cNvSpPr>
            <p:nvPr/>
          </p:nvSpPr>
          <p:spPr bwMode="auto">
            <a:xfrm>
              <a:off x="4131" y="1864"/>
              <a:ext cx="579" cy="5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999999"/>
                    </a:outerShdw>
                  </a:effectLst>
                </a14:hiddenEffects>
              </a:ext>
            </a:extLst>
          </p:spPr>
          <p:txBody>
            <a:bodyPr/>
            <a:lstStyle>
              <a:lvl1pPr eaLnBrk="0" hangingPunct="0">
                <a:defRPr sz="3200">
                  <a:solidFill>
                    <a:schemeClr val="tx1"/>
                  </a:solidFill>
                  <a:latin typeface="Arial" panose="020B0604020202020204" pitchFamily="34" charset="0"/>
                </a:defRPr>
              </a:lvl1pPr>
              <a:lvl2pPr marL="742950" indent="-285750" eaLnBrk="0" hangingPunct="0">
                <a:defRPr sz="3200">
                  <a:solidFill>
                    <a:schemeClr val="tx1"/>
                  </a:solidFill>
                  <a:latin typeface="Arial" panose="020B0604020202020204" pitchFamily="34" charset="0"/>
                </a:defRPr>
              </a:lvl2pPr>
              <a:lvl3pPr marL="1143000" indent="-228600" eaLnBrk="0" hangingPunct="0">
                <a:defRPr sz="3200">
                  <a:solidFill>
                    <a:schemeClr val="tx1"/>
                  </a:solidFill>
                  <a:latin typeface="Arial" panose="020B0604020202020204" pitchFamily="34" charset="0"/>
                </a:defRPr>
              </a:lvl3pPr>
              <a:lvl4pPr marL="1600200" indent="-228600" eaLnBrk="0" hangingPunct="0">
                <a:defRPr sz="3200">
                  <a:solidFill>
                    <a:schemeClr val="tx1"/>
                  </a:solidFill>
                  <a:latin typeface="Arial" panose="020B0604020202020204" pitchFamily="34" charset="0"/>
                </a:defRPr>
              </a:lvl4pPr>
              <a:lvl5pPr marL="2057400" indent="-228600" eaLnBrk="0" hangingPunct="0">
                <a:defRPr sz="3200">
                  <a:solidFill>
                    <a:schemeClr val="tx1"/>
                  </a:solidFill>
                  <a:latin typeface="Arial" panose="020B0604020202020204" pitchFamily="34" charset="0"/>
                </a:defRPr>
              </a:lvl5pPr>
              <a:lvl6pPr marL="2514600" indent="-228600" algn="ctr" eaLnBrk="0" fontAlgn="base" hangingPunct="0">
                <a:spcBef>
                  <a:spcPct val="0"/>
                </a:spcBef>
                <a:spcAft>
                  <a:spcPct val="0"/>
                </a:spcAft>
                <a:defRPr sz="3200">
                  <a:solidFill>
                    <a:schemeClr val="tx1"/>
                  </a:solidFill>
                  <a:latin typeface="Arial" panose="020B0604020202020204" pitchFamily="34" charset="0"/>
                </a:defRPr>
              </a:lvl6pPr>
              <a:lvl7pPr marL="2971800" indent="-228600" algn="ctr" eaLnBrk="0" fontAlgn="base" hangingPunct="0">
                <a:spcBef>
                  <a:spcPct val="0"/>
                </a:spcBef>
                <a:spcAft>
                  <a:spcPct val="0"/>
                </a:spcAft>
                <a:defRPr sz="3200">
                  <a:solidFill>
                    <a:schemeClr val="tx1"/>
                  </a:solidFill>
                  <a:latin typeface="Arial" panose="020B0604020202020204" pitchFamily="34" charset="0"/>
                </a:defRPr>
              </a:lvl7pPr>
              <a:lvl8pPr marL="3429000" indent="-228600" algn="ctr" eaLnBrk="0" fontAlgn="base" hangingPunct="0">
                <a:spcBef>
                  <a:spcPct val="0"/>
                </a:spcBef>
                <a:spcAft>
                  <a:spcPct val="0"/>
                </a:spcAft>
                <a:defRPr sz="3200">
                  <a:solidFill>
                    <a:schemeClr val="tx1"/>
                  </a:solidFill>
                  <a:latin typeface="Arial" panose="020B0604020202020204" pitchFamily="34" charset="0"/>
                </a:defRPr>
              </a:lvl8pPr>
              <a:lvl9pPr marL="3886200" indent="-228600" algn="ctr" eaLnBrk="0" fontAlgn="base" hangingPunct="0">
                <a:spcBef>
                  <a:spcPct val="0"/>
                </a:spcBef>
                <a:spcAft>
                  <a:spcPct val="0"/>
                </a:spcAft>
                <a:defRPr sz="3200">
                  <a:solidFill>
                    <a:schemeClr val="tx1"/>
                  </a:solidFill>
                  <a:latin typeface="Arial" panose="020B0604020202020204" pitchFamily="34" charset="0"/>
                </a:defRPr>
              </a:lvl9pPr>
            </a:lstStyle>
            <a:p>
              <a:pPr eaLnBrk="1" hangingPunct="1">
                <a:spcBef>
                  <a:spcPct val="50000"/>
                </a:spcBef>
              </a:pPr>
              <a:r>
                <a:rPr lang="en-GB" altLang="en-US" sz="1400" b="1" dirty="0">
                  <a:solidFill>
                    <a:srgbClr val="000000"/>
                  </a:solidFill>
                  <a:latin typeface="Comic Sans MS" panose="030F0702030302020204" pitchFamily="66" charset="0"/>
                </a:rPr>
                <a:t>Full</a:t>
              </a:r>
            </a:p>
            <a:p>
              <a:pPr eaLnBrk="1" hangingPunct="1">
                <a:spcBef>
                  <a:spcPct val="50000"/>
                </a:spcBef>
              </a:pPr>
              <a:r>
                <a:rPr lang="en-GB" altLang="en-US" sz="1400" b="1" dirty="0">
                  <a:solidFill>
                    <a:srgbClr val="000000"/>
                  </a:solidFill>
                  <a:latin typeface="Comic Sans MS" panose="030F0702030302020204" pitchFamily="66" charset="0"/>
                </a:rPr>
                <a:t>Business </a:t>
              </a:r>
            </a:p>
            <a:p>
              <a:pPr eaLnBrk="1" hangingPunct="1">
                <a:spcBef>
                  <a:spcPct val="50000"/>
                </a:spcBef>
              </a:pPr>
              <a:r>
                <a:rPr lang="en-GB" altLang="en-US" sz="1400" b="1" dirty="0">
                  <a:solidFill>
                    <a:srgbClr val="000000"/>
                  </a:solidFill>
                  <a:latin typeface="Comic Sans MS" panose="030F0702030302020204" pitchFamily="66" charset="0"/>
                </a:rPr>
                <a:t>Case</a:t>
              </a:r>
            </a:p>
          </p:txBody>
        </p:sp>
        <p:sp>
          <p:nvSpPr>
            <p:cNvPr id="25" name="Text Box 21"/>
            <p:cNvSpPr txBox="1">
              <a:spLocks noChangeArrowheads="1"/>
            </p:cNvSpPr>
            <p:nvPr/>
          </p:nvSpPr>
          <p:spPr bwMode="auto">
            <a:xfrm>
              <a:off x="4746" y="1604"/>
              <a:ext cx="538" cy="3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999999"/>
                    </a:outerShdw>
                  </a:effectLst>
                </a14:hiddenEffects>
              </a:ext>
            </a:extLst>
          </p:spPr>
          <p:txBody>
            <a:bodyPr/>
            <a:lstStyle>
              <a:lvl1pPr eaLnBrk="0" hangingPunct="0">
                <a:defRPr sz="3200">
                  <a:solidFill>
                    <a:schemeClr val="tx1"/>
                  </a:solidFill>
                  <a:latin typeface="Arial" panose="020B0604020202020204" pitchFamily="34" charset="0"/>
                </a:defRPr>
              </a:lvl1pPr>
              <a:lvl2pPr marL="742950" indent="-285750" eaLnBrk="0" hangingPunct="0">
                <a:defRPr sz="3200">
                  <a:solidFill>
                    <a:schemeClr val="tx1"/>
                  </a:solidFill>
                  <a:latin typeface="Arial" panose="020B0604020202020204" pitchFamily="34" charset="0"/>
                </a:defRPr>
              </a:lvl2pPr>
              <a:lvl3pPr marL="1143000" indent="-228600" eaLnBrk="0" hangingPunct="0">
                <a:defRPr sz="3200">
                  <a:solidFill>
                    <a:schemeClr val="tx1"/>
                  </a:solidFill>
                  <a:latin typeface="Arial" panose="020B0604020202020204" pitchFamily="34" charset="0"/>
                </a:defRPr>
              </a:lvl3pPr>
              <a:lvl4pPr marL="1600200" indent="-228600" eaLnBrk="0" hangingPunct="0">
                <a:defRPr sz="3200">
                  <a:solidFill>
                    <a:schemeClr val="tx1"/>
                  </a:solidFill>
                  <a:latin typeface="Arial" panose="020B0604020202020204" pitchFamily="34" charset="0"/>
                </a:defRPr>
              </a:lvl4pPr>
              <a:lvl5pPr marL="2057400" indent="-228600" eaLnBrk="0" hangingPunct="0">
                <a:defRPr sz="3200">
                  <a:solidFill>
                    <a:schemeClr val="tx1"/>
                  </a:solidFill>
                  <a:latin typeface="Arial" panose="020B0604020202020204" pitchFamily="34" charset="0"/>
                </a:defRPr>
              </a:lvl5pPr>
              <a:lvl6pPr marL="2514600" indent="-228600" algn="ctr" eaLnBrk="0" fontAlgn="base" hangingPunct="0">
                <a:spcBef>
                  <a:spcPct val="0"/>
                </a:spcBef>
                <a:spcAft>
                  <a:spcPct val="0"/>
                </a:spcAft>
                <a:defRPr sz="3200">
                  <a:solidFill>
                    <a:schemeClr val="tx1"/>
                  </a:solidFill>
                  <a:latin typeface="Arial" panose="020B0604020202020204" pitchFamily="34" charset="0"/>
                </a:defRPr>
              </a:lvl6pPr>
              <a:lvl7pPr marL="2971800" indent="-228600" algn="ctr" eaLnBrk="0" fontAlgn="base" hangingPunct="0">
                <a:spcBef>
                  <a:spcPct val="0"/>
                </a:spcBef>
                <a:spcAft>
                  <a:spcPct val="0"/>
                </a:spcAft>
                <a:defRPr sz="3200">
                  <a:solidFill>
                    <a:schemeClr val="tx1"/>
                  </a:solidFill>
                  <a:latin typeface="Arial" panose="020B0604020202020204" pitchFamily="34" charset="0"/>
                </a:defRPr>
              </a:lvl7pPr>
              <a:lvl8pPr marL="3429000" indent="-228600" algn="ctr" eaLnBrk="0" fontAlgn="base" hangingPunct="0">
                <a:spcBef>
                  <a:spcPct val="0"/>
                </a:spcBef>
                <a:spcAft>
                  <a:spcPct val="0"/>
                </a:spcAft>
                <a:defRPr sz="3200">
                  <a:solidFill>
                    <a:schemeClr val="tx1"/>
                  </a:solidFill>
                  <a:latin typeface="Arial" panose="020B0604020202020204" pitchFamily="34" charset="0"/>
                </a:defRPr>
              </a:lvl8pPr>
              <a:lvl9pPr marL="3886200" indent="-228600" algn="ctr" eaLnBrk="0" fontAlgn="base" hangingPunct="0">
                <a:spcBef>
                  <a:spcPct val="0"/>
                </a:spcBef>
                <a:spcAft>
                  <a:spcPct val="0"/>
                </a:spcAft>
                <a:defRPr sz="3200">
                  <a:solidFill>
                    <a:schemeClr val="tx1"/>
                  </a:solidFill>
                  <a:latin typeface="Arial" panose="020B0604020202020204" pitchFamily="34" charset="0"/>
                </a:defRPr>
              </a:lvl9pPr>
            </a:lstStyle>
            <a:p>
              <a:pPr eaLnBrk="1" hangingPunct="1">
                <a:spcBef>
                  <a:spcPct val="50000"/>
                </a:spcBef>
              </a:pPr>
              <a:r>
                <a:rPr lang="en-GB" altLang="en-US" sz="1400" b="1" dirty="0">
                  <a:solidFill>
                    <a:srgbClr val="000000"/>
                  </a:solidFill>
                  <a:latin typeface="Comic Sans MS" panose="030F0702030302020204" pitchFamily="66" charset="0"/>
                </a:rPr>
                <a:t>Contract</a:t>
              </a:r>
            </a:p>
            <a:p>
              <a:pPr eaLnBrk="1" hangingPunct="1">
                <a:spcBef>
                  <a:spcPct val="50000"/>
                </a:spcBef>
              </a:pPr>
              <a:r>
                <a:rPr lang="en-GB" altLang="en-US" sz="1400" b="1" dirty="0">
                  <a:solidFill>
                    <a:srgbClr val="000000"/>
                  </a:solidFill>
                  <a:latin typeface="Comic Sans MS" panose="030F0702030302020204" pitchFamily="66" charset="0"/>
                </a:rPr>
                <a:t>award</a:t>
              </a:r>
            </a:p>
          </p:txBody>
        </p:sp>
        <p:sp>
          <p:nvSpPr>
            <p:cNvPr id="26" name="Text Box 22"/>
            <p:cNvSpPr txBox="1">
              <a:spLocks noChangeArrowheads="1"/>
            </p:cNvSpPr>
            <p:nvPr/>
          </p:nvSpPr>
          <p:spPr bwMode="auto">
            <a:xfrm>
              <a:off x="5012" y="1344"/>
              <a:ext cx="520" cy="1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999999"/>
                    </a:outerShdw>
                  </a:effectLst>
                </a14:hiddenEffects>
              </a:ext>
            </a:extLst>
          </p:spPr>
          <p:txBody>
            <a:bodyPr/>
            <a:lstStyle>
              <a:lvl1pPr eaLnBrk="0" hangingPunct="0">
                <a:defRPr sz="3200">
                  <a:solidFill>
                    <a:schemeClr val="tx1"/>
                  </a:solidFill>
                  <a:latin typeface="Arial" panose="020B0604020202020204" pitchFamily="34" charset="0"/>
                </a:defRPr>
              </a:lvl1pPr>
              <a:lvl2pPr marL="742950" indent="-285750" eaLnBrk="0" hangingPunct="0">
                <a:defRPr sz="3200">
                  <a:solidFill>
                    <a:schemeClr val="tx1"/>
                  </a:solidFill>
                  <a:latin typeface="Arial" panose="020B0604020202020204" pitchFamily="34" charset="0"/>
                </a:defRPr>
              </a:lvl2pPr>
              <a:lvl3pPr marL="1143000" indent="-228600" eaLnBrk="0" hangingPunct="0">
                <a:defRPr sz="3200">
                  <a:solidFill>
                    <a:schemeClr val="tx1"/>
                  </a:solidFill>
                  <a:latin typeface="Arial" panose="020B0604020202020204" pitchFamily="34" charset="0"/>
                </a:defRPr>
              </a:lvl3pPr>
              <a:lvl4pPr marL="1600200" indent="-228600" eaLnBrk="0" hangingPunct="0">
                <a:defRPr sz="3200">
                  <a:solidFill>
                    <a:schemeClr val="tx1"/>
                  </a:solidFill>
                  <a:latin typeface="Arial" panose="020B0604020202020204" pitchFamily="34" charset="0"/>
                </a:defRPr>
              </a:lvl4pPr>
              <a:lvl5pPr marL="2057400" indent="-228600" eaLnBrk="0" hangingPunct="0">
                <a:defRPr sz="3200">
                  <a:solidFill>
                    <a:schemeClr val="tx1"/>
                  </a:solidFill>
                  <a:latin typeface="Arial" panose="020B0604020202020204" pitchFamily="34" charset="0"/>
                </a:defRPr>
              </a:lvl5pPr>
              <a:lvl6pPr marL="2514600" indent="-228600" algn="ctr" eaLnBrk="0" fontAlgn="base" hangingPunct="0">
                <a:spcBef>
                  <a:spcPct val="0"/>
                </a:spcBef>
                <a:spcAft>
                  <a:spcPct val="0"/>
                </a:spcAft>
                <a:defRPr sz="3200">
                  <a:solidFill>
                    <a:schemeClr val="tx1"/>
                  </a:solidFill>
                  <a:latin typeface="Arial" panose="020B0604020202020204" pitchFamily="34" charset="0"/>
                </a:defRPr>
              </a:lvl6pPr>
              <a:lvl7pPr marL="2971800" indent="-228600" algn="ctr" eaLnBrk="0" fontAlgn="base" hangingPunct="0">
                <a:spcBef>
                  <a:spcPct val="0"/>
                </a:spcBef>
                <a:spcAft>
                  <a:spcPct val="0"/>
                </a:spcAft>
                <a:defRPr sz="3200">
                  <a:solidFill>
                    <a:schemeClr val="tx1"/>
                  </a:solidFill>
                  <a:latin typeface="Arial" panose="020B0604020202020204" pitchFamily="34" charset="0"/>
                </a:defRPr>
              </a:lvl7pPr>
              <a:lvl8pPr marL="3429000" indent="-228600" algn="ctr" eaLnBrk="0" fontAlgn="base" hangingPunct="0">
                <a:spcBef>
                  <a:spcPct val="0"/>
                </a:spcBef>
                <a:spcAft>
                  <a:spcPct val="0"/>
                </a:spcAft>
                <a:defRPr sz="3200">
                  <a:solidFill>
                    <a:schemeClr val="tx1"/>
                  </a:solidFill>
                  <a:latin typeface="Arial" panose="020B0604020202020204" pitchFamily="34" charset="0"/>
                </a:defRPr>
              </a:lvl8pPr>
              <a:lvl9pPr marL="3886200" indent="-228600" algn="ctr" eaLnBrk="0" fontAlgn="base" hangingPunct="0">
                <a:spcBef>
                  <a:spcPct val="0"/>
                </a:spcBef>
                <a:spcAft>
                  <a:spcPct val="0"/>
                </a:spcAft>
                <a:defRPr sz="3200">
                  <a:solidFill>
                    <a:schemeClr val="tx1"/>
                  </a:solidFill>
                  <a:latin typeface="Arial" panose="020B0604020202020204" pitchFamily="34" charset="0"/>
                </a:defRPr>
              </a:lvl9pPr>
            </a:lstStyle>
            <a:p>
              <a:pPr algn="r" eaLnBrk="1" hangingPunct="1">
                <a:spcBef>
                  <a:spcPct val="50000"/>
                </a:spcBef>
              </a:pPr>
              <a:r>
                <a:rPr lang="en-GB" altLang="en-US" sz="1400" b="1" dirty="0">
                  <a:solidFill>
                    <a:srgbClr val="000000"/>
                  </a:solidFill>
                  <a:latin typeface="Comic Sans MS" panose="030F0702030302020204" pitchFamily="66" charset="0"/>
                </a:rPr>
                <a:t> Out-     turn</a:t>
              </a:r>
            </a:p>
          </p:txBody>
        </p:sp>
        <p:sp>
          <p:nvSpPr>
            <p:cNvPr id="27" name="Text Box 23"/>
            <p:cNvSpPr txBox="1">
              <a:spLocks noChangeArrowheads="1"/>
            </p:cNvSpPr>
            <p:nvPr/>
          </p:nvSpPr>
          <p:spPr bwMode="auto">
            <a:xfrm>
              <a:off x="3038" y="1769"/>
              <a:ext cx="630" cy="3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999999"/>
                    </a:outerShdw>
                  </a:effectLst>
                </a14:hiddenEffects>
              </a:ext>
            </a:extLst>
          </p:spPr>
          <p:txBody>
            <a:bodyPr/>
            <a:lstStyle>
              <a:lvl1pPr eaLnBrk="0" hangingPunct="0">
                <a:defRPr sz="3200">
                  <a:solidFill>
                    <a:schemeClr val="tx1"/>
                  </a:solidFill>
                  <a:latin typeface="Arial" panose="020B0604020202020204" pitchFamily="34" charset="0"/>
                </a:defRPr>
              </a:lvl1pPr>
              <a:lvl2pPr marL="742950" indent="-285750" eaLnBrk="0" hangingPunct="0">
                <a:defRPr sz="3200">
                  <a:solidFill>
                    <a:schemeClr val="tx1"/>
                  </a:solidFill>
                  <a:latin typeface="Arial" panose="020B0604020202020204" pitchFamily="34" charset="0"/>
                </a:defRPr>
              </a:lvl2pPr>
              <a:lvl3pPr marL="1143000" indent="-228600" eaLnBrk="0" hangingPunct="0">
                <a:defRPr sz="3200">
                  <a:solidFill>
                    <a:schemeClr val="tx1"/>
                  </a:solidFill>
                  <a:latin typeface="Arial" panose="020B0604020202020204" pitchFamily="34" charset="0"/>
                </a:defRPr>
              </a:lvl3pPr>
              <a:lvl4pPr marL="1600200" indent="-228600" eaLnBrk="0" hangingPunct="0">
                <a:defRPr sz="3200">
                  <a:solidFill>
                    <a:schemeClr val="tx1"/>
                  </a:solidFill>
                  <a:latin typeface="Arial" panose="020B0604020202020204" pitchFamily="34" charset="0"/>
                </a:defRPr>
              </a:lvl4pPr>
              <a:lvl5pPr marL="2057400" indent="-228600" eaLnBrk="0" hangingPunct="0">
                <a:defRPr sz="3200">
                  <a:solidFill>
                    <a:schemeClr val="tx1"/>
                  </a:solidFill>
                  <a:latin typeface="Arial" panose="020B0604020202020204" pitchFamily="34" charset="0"/>
                </a:defRPr>
              </a:lvl5pPr>
              <a:lvl6pPr marL="2514600" indent="-228600" algn="ctr" eaLnBrk="0" fontAlgn="base" hangingPunct="0">
                <a:spcBef>
                  <a:spcPct val="0"/>
                </a:spcBef>
                <a:spcAft>
                  <a:spcPct val="0"/>
                </a:spcAft>
                <a:defRPr sz="3200">
                  <a:solidFill>
                    <a:schemeClr val="tx1"/>
                  </a:solidFill>
                  <a:latin typeface="Arial" panose="020B0604020202020204" pitchFamily="34" charset="0"/>
                </a:defRPr>
              </a:lvl6pPr>
              <a:lvl7pPr marL="2971800" indent="-228600" algn="ctr" eaLnBrk="0" fontAlgn="base" hangingPunct="0">
                <a:spcBef>
                  <a:spcPct val="0"/>
                </a:spcBef>
                <a:spcAft>
                  <a:spcPct val="0"/>
                </a:spcAft>
                <a:defRPr sz="3200">
                  <a:solidFill>
                    <a:schemeClr val="tx1"/>
                  </a:solidFill>
                  <a:latin typeface="Arial" panose="020B0604020202020204" pitchFamily="34" charset="0"/>
                </a:defRPr>
              </a:lvl7pPr>
              <a:lvl8pPr marL="3429000" indent="-228600" algn="ctr" eaLnBrk="0" fontAlgn="base" hangingPunct="0">
                <a:spcBef>
                  <a:spcPct val="0"/>
                </a:spcBef>
                <a:spcAft>
                  <a:spcPct val="0"/>
                </a:spcAft>
                <a:defRPr sz="3200">
                  <a:solidFill>
                    <a:schemeClr val="tx1"/>
                  </a:solidFill>
                  <a:latin typeface="Arial" panose="020B0604020202020204" pitchFamily="34" charset="0"/>
                </a:defRPr>
              </a:lvl8pPr>
              <a:lvl9pPr marL="3886200" indent="-228600" algn="ctr" eaLnBrk="0" fontAlgn="base" hangingPunct="0">
                <a:spcBef>
                  <a:spcPct val="0"/>
                </a:spcBef>
                <a:spcAft>
                  <a:spcPct val="0"/>
                </a:spcAft>
                <a:defRPr sz="3200">
                  <a:solidFill>
                    <a:schemeClr val="tx1"/>
                  </a:solidFill>
                  <a:latin typeface="Arial" panose="020B0604020202020204" pitchFamily="34" charset="0"/>
                </a:defRPr>
              </a:lvl9pPr>
            </a:lstStyle>
            <a:p>
              <a:pPr eaLnBrk="1" hangingPunct="1">
                <a:spcBef>
                  <a:spcPct val="50000"/>
                </a:spcBef>
              </a:pPr>
              <a:r>
                <a:rPr lang="en-GB" altLang="en-US" sz="1400" b="1" dirty="0">
                  <a:solidFill>
                    <a:srgbClr val="000000"/>
                  </a:solidFill>
                  <a:latin typeface="Comic Sans MS" panose="030F0702030302020204" pitchFamily="66" charset="0"/>
                </a:rPr>
                <a:t>Optimism</a:t>
              </a:r>
            </a:p>
            <a:p>
              <a:pPr eaLnBrk="1" hangingPunct="1">
                <a:spcBef>
                  <a:spcPct val="50000"/>
                </a:spcBef>
              </a:pPr>
              <a:r>
                <a:rPr lang="en-GB" altLang="en-US" sz="1400" b="1" dirty="0">
                  <a:solidFill>
                    <a:srgbClr val="000000"/>
                  </a:solidFill>
                  <a:latin typeface="Comic Sans MS" panose="030F0702030302020204" pitchFamily="66" charset="0"/>
                </a:rPr>
                <a:t>Bias</a:t>
              </a:r>
            </a:p>
          </p:txBody>
        </p:sp>
        <p:sp>
          <p:nvSpPr>
            <p:cNvPr id="28" name="Line 24"/>
            <p:cNvSpPr>
              <a:spLocks noChangeShapeType="1"/>
            </p:cNvSpPr>
            <p:nvPr/>
          </p:nvSpPr>
          <p:spPr bwMode="auto">
            <a:xfrm flipV="1">
              <a:off x="3331" y="1508"/>
              <a:ext cx="0" cy="240"/>
            </a:xfrm>
            <a:prstGeom prst="line">
              <a:avLst/>
            </a:prstGeom>
            <a:noFill/>
            <a:ln w="2857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anchor="ctr"/>
            <a:lstStyle/>
            <a:p>
              <a:endParaRPr lang="en-GB" dirty="0">
                <a:solidFill>
                  <a:srgbClr val="000000"/>
                </a:solidFill>
              </a:endParaRPr>
            </a:p>
          </p:txBody>
        </p:sp>
        <p:sp>
          <p:nvSpPr>
            <p:cNvPr id="29" name="Line 25"/>
            <p:cNvSpPr>
              <a:spLocks noChangeShapeType="1"/>
            </p:cNvSpPr>
            <p:nvPr/>
          </p:nvSpPr>
          <p:spPr bwMode="auto">
            <a:xfrm flipH="1">
              <a:off x="3331" y="2227"/>
              <a:ext cx="1" cy="300"/>
            </a:xfrm>
            <a:prstGeom prst="line">
              <a:avLst/>
            </a:prstGeom>
            <a:noFill/>
            <a:ln w="2857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anchor="ctr"/>
            <a:lstStyle/>
            <a:p>
              <a:endParaRPr lang="en-GB" dirty="0">
                <a:solidFill>
                  <a:srgbClr val="000000"/>
                </a:solidFill>
              </a:endParaRPr>
            </a:p>
          </p:txBody>
        </p:sp>
        <p:sp>
          <p:nvSpPr>
            <p:cNvPr id="30" name="Text Box 26"/>
            <p:cNvSpPr txBox="1">
              <a:spLocks noChangeArrowheads="1"/>
            </p:cNvSpPr>
            <p:nvPr/>
          </p:nvSpPr>
          <p:spPr bwMode="auto">
            <a:xfrm rot="-5400000">
              <a:off x="2775" y="1947"/>
              <a:ext cx="499" cy="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200">
                  <a:solidFill>
                    <a:schemeClr val="tx1"/>
                  </a:solidFill>
                  <a:latin typeface="Arial" panose="020B0604020202020204" pitchFamily="34" charset="0"/>
                </a:defRPr>
              </a:lvl1pPr>
              <a:lvl2pPr marL="742950" indent="-285750" eaLnBrk="0" hangingPunct="0">
                <a:defRPr sz="3200">
                  <a:solidFill>
                    <a:schemeClr val="tx1"/>
                  </a:solidFill>
                  <a:latin typeface="Arial" panose="020B0604020202020204" pitchFamily="34" charset="0"/>
                </a:defRPr>
              </a:lvl2pPr>
              <a:lvl3pPr marL="1143000" indent="-228600" eaLnBrk="0" hangingPunct="0">
                <a:defRPr sz="3200">
                  <a:solidFill>
                    <a:schemeClr val="tx1"/>
                  </a:solidFill>
                  <a:latin typeface="Arial" panose="020B0604020202020204" pitchFamily="34" charset="0"/>
                </a:defRPr>
              </a:lvl3pPr>
              <a:lvl4pPr marL="1600200" indent="-228600" eaLnBrk="0" hangingPunct="0">
                <a:defRPr sz="3200">
                  <a:solidFill>
                    <a:schemeClr val="tx1"/>
                  </a:solidFill>
                  <a:latin typeface="Arial" panose="020B0604020202020204" pitchFamily="34" charset="0"/>
                </a:defRPr>
              </a:lvl4pPr>
              <a:lvl5pPr marL="2057400" indent="-228600" eaLnBrk="0" hangingPunct="0">
                <a:defRPr sz="3200">
                  <a:solidFill>
                    <a:schemeClr val="tx1"/>
                  </a:solidFill>
                  <a:latin typeface="Arial" panose="020B0604020202020204" pitchFamily="34" charset="0"/>
                </a:defRPr>
              </a:lvl5pPr>
              <a:lvl6pPr marL="2514600" indent="-228600" algn="ctr" eaLnBrk="0" fontAlgn="base" hangingPunct="0">
                <a:spcBef>
                  <a:spcPct val="0"/>
                </a:spcBef>
                <a:spcAft>
                  <a:spcPct val="0"/>
                </a:spcAft>
                <a:defRPr sz="3200">
                  <a:solidFill>
                    <a:schemeClr val="tx1"/>
                  </a:solidFill>
                  <a:latin typeface="Arial" panose="020B0604020202020204" pitchFamily="34" charset="0"/>
                </a:defRPr>
              </a:lvl6pPr>
              <a:lvl7pPr marL="2971800" indent="-228600" algn="ctr" eaLnBrk="0" fontAlgn="base" hangingPunct="0">
                <a:spcBef>
                  <a:spcPct val="0"/>
                </a:spcBef>
                <a:spcAft>
                  <a:spcPct val="0"/>
                </a:spcAft>
                <a:defRPr sz="3200">
                  <a:solidFill>
                    <a:schemeClr val="tx1"/>
                  </a:solidFill>
                  <a:latin typeface="Arial" panose="020B0604020202020204" pitchFamily="34" charset="0"/>
                </a:defRPr>
              </a:lvl7pPr>
              <a:lvl8pPr marL="3429000" indent="-228600" algn="ctr" eaLnBrk="0" fontAlgn="base" hangingPunct="0">
                <a:spcBef>
                  <a:spcPct val="0"/>
                </a:spcBef>
                <a:spcAft>
                  <a:spcPct val="0"/>
                </a:spcAft>
                <a:defRPr sz="3200">
                  <a:solidFill>
                    <a:schemeClr val="tx1"/>
                  </a:solidFill>
                  <a:latin typeface="Arial" panose="020B0604020202020204" pitchFamily="34" charset="0"/>
                </a:defRPr>
              </a:lvl8pPr>
              <a:lvl9pPr marL="3886200" indent="-228600" algn="ctr" eaLnBrk="0" fontAlgn="base" hangingPunct="0">
                <a:spcBef>
                  <a:spcPct val="0"/>
                </a:spcBef>
                <a:spcAft>
                  <a:spcPct val="0"/>
                </a:spcAft>
                <a:defRPr sz="3200">
                  <a:solidFill>
                    <a:schemeClr val="tx1"/>
                  </a:solidFill>
                  <a:latin typeface="Arial" panose="020B0604020202020204" pitchFamily="34" charset="0"/>
                </a:defRPr>
              </a:lvl9pPr>
            </a:lstStyle>
            <a:p>
              <a:pPr eaLnBrk="1" hangingPunct="1">
                <a:spcBef>
                  <a:spcPct val="50000"/>
                </a:spcBef>
              </a:pPr>
              <a:r>
                <a:rPr lang="en-GB" altLang="en-US" sz="1600" b="1" dirty="0">
                  <a:solidFill>
                    <a:srgbClr val="000000"/>
                  </a:solidFill>
                  <a:latin typeface="Comic Sans MS" panose="030F0702030302020204" pitchFamily="66" charset="0"/>
                </a:rPr>
                <a:t>Costs</a:t>
              </a:r>
            </a:p>
          </p:txBody>
        </p:sp>
      </p:grpSp>
    </p:spTree>
    <p:extLst>
      <p:ext uri="{BB962C8B-B14F-4D97-AF65-F5344CB8AC3E}">
        <p14:creationId xmlns:p14="http://schemas.microsoft.com/office/powerpoint/2010/main" val="3460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Concluding thoughts/observations</a:t>
            </a:r>
          </a:p>
        </p:txBody>
      </p:sp>
      <p:sp>
        <p:nvSpPr>
          <p:cNvPr id="3" name="Content Placeholder 2"/>
          <p:cNvSpPr>
            <a:spLocks noGrp="1"/>
          </p:cNvSpPr>
          <p:nvPr>
            <p:ph idx="1"/>
          </p:nvPr>
        </p:nvSpPr>
        <p:spPr/>
        <p:txBody>
          <a:bodyPr/>
          <a:lstStyle/>
          <a:p>
            <a:r>
              <a:rPr lang="en-GB" dirty="0"/>
              <a:t> A good logic change/theory of change must be the start point</a:t>
            </a:r>
          </a:p>
          <a:p>
            <a:r>
              <a:rPr lang="en-GB" dirty="0"/>
              <a:t>The 5 Case Model needs to be applied proportionately</a:t>
            </a:r>
          </a:p>
          <a:p>
            <a:r>
              <a:rPr lang="en-GB" dirty="0"/>
              <a:t>Local capacity to develop (&amp; appraise) proposals needs to be developed &amp; maintained among local partners to embed knowledge &amp; generate continuous improvement</a:t>
            </a:r>
          </a:p>
          <a:p>
            <a:r>
              <a:rPr lang="en-GB" dirty="0"/>
              <a:t>A balance needs to be struck between </a:t>
            </a:r>
            <a:r>
              <a:rPr lang="en-GB" i="1" dirty="0"/>
              <a:t>commissioning</a:t>
            </a:r>
            <a:r>
              <a:rPr lang="en-GB" dirty="0"/>
              <a:t> projects &amp; deployment of  </a:t>
            </a:r>
            <a:r>
              <a:rPr lang="en-GB" i="1" dirty="0"/>
              <a:t>competitive bidding </a:t>
            </a:r>
            <a:endParaRPr lang="en-GB" dirty="0"/>
          </a:p>
          <a:p>
            <a:r>
              <a:rPr lang="en-GB" dirty="0"/>
              <a:t>Appropriate appraisal arrangements need to be in place to ensure appraisals are conducted in an even-handed manner</a:t>
            </a:r>
          </a:p>
          <a:p>
            <a:r>
              <a:rPr lang="en-GB" dirty="0"/>
              <a:t>Present point in time where national guidance on appraisal &amp; local assurance &amp; governance frameworks not fully aligned </a:t>
            </a:r>
          </a:p>
          <a:p>
            <a:r>
              <a:rPr lang="en-GB" dirty="0"/>
              <a:t>Devo of Business Rates may generate a shift in local policy priorities towards land value uplifts . . .  how will this appear to the general public, </a:t>
            </a:r>
            <a:r>
              <a:rPr lang="en-GB" dirty="0" err="1"/>
              <a:t>esp</a:t>
            </a:r>
            <a:r>
              <a:rPr lang="en-GB" dirty="0"/>
              <a:t> where land values already high?</a:t>
            </a:r>
          </a:p>
          <a:p>
            <a:endParaRPr lang="en-GB" dirty="0"/>
          </a:p>
          <a:p>
            <a:endParaRPr lang="en-GB" dirty="0"/>
          </a:p>
          <a:p>
            <a:endParaRPr lang="en-GB" dirty="0"/>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funding land &amp; property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79</a:t>
            </a:fld>
            <a:endParaRPr lang="en-GB" dirty="0">
              <a:solidFill>
                <a:srgbClr val="57626E"/>
              </a:solidFill>
            </a:endParaRPr>
          </a:p>
        </p:txBody>
      </p:sp>
    </p:spTree>
    <p:extLst>
      <p:ext uri="{BB962C8B-B14F-4D97-AF65-F5344CB8AC3E}">
        <p14:creationId xmlns:p14="http://schemas.microsoft.com/office/powerpoint/2010/main" val="3398033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Business cases for Skills &amp; Training projects </a:t>
            </a:r>
          </a:p>
        </p:txBody>
      </p:sp>
      <p:sp>
        <p:nvSpPr>
          <p:cNvPr id="3" name="Subtitle 2"/>
          <p:cNvSpPr>
            <a:spLocks noGrp="1"/>
          </p:cNvSpPr>
          <p:nvPr>
            <p:ph type="subTitle" idx="1"/>
          </p:nvPr>
        </p:nvSpPr>
        <p:spPr/>
        <p:txBody>
          <a:bodyPr/>
          <a:lstStyle/>
          <a:p>
            <a:r>
              <a:rPr lang="en-GB" dirty="0"/>
              <a:t>Simon Pringle, Director</a:t>
            </a:r>
          </a:p>
        </p:txBody>
      </p:sp>
      <p:sp>
        <p:nvSpPr>
          <p:cNvPr id="4" name="Text Placeholder 3"/>
          <p:cNvSpPr>
            <a:spLocks noGrp="1"/>
          </p:cNvSpPr>
          <p:nvPr>
            <p:ph type="body" sz="quarter" idx="13"/>
          </p:nvPr>
        </p:nvSpPr>
        <p:spPr/>
        <p:txBody>
          <a:bodyPr/>
          <a:lstStyle/>
          <a:p>
            <a:r>
              <a:rPr lang="en-GB" dirty="0"/>
              <a:t>South East Local Enterprise Partnership </a:t>
            </a:r>
          </a:p>
        </p:txBody>
      </p:sp>
      <p:sp>
        <p:nvSpPr>
          <p:cNvPr id="5" name="Date Placeholder 4"/>
          <p:cNvSpPr>
            <a:spLocks noGrp="1"/>
          </p:cNvSpPr>
          <p:nvPr>
            <p:ph type="dt" sz="half" idx="14"/>
          </p:nvPr>
        </p:nvSpPr>
        <p:spPr/>
        <p:txBody>
          <a:bodyPr/>
          <a:lstStyle/>
          <a:p>
            <a:r>
              <a:rPr lang="en-US" dirty="0">
                <a:solidFill>
                  <a:srgbClr val="57626E"/>
                </a:solidFill>
              </a:rPr>
              <a:t>8 March 2017</a:t>
            </a:r>
          </a:p>
        </p:txBody>
      </p:sp>
    </p:spTree>
    <p:extLst>
      <p:ext uri="{BB962C8B-B14F-4D97-AF65-F5344CB8AC3E}">
        <p14:creationId xmlns:p14="http://schemas.microsoft.com/office/powerpoint/2010/main" val="246045865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Introduction</a:t>
            </a:r>
          </a:p>
        </p:txBody>
      </p:sp>
      <p:sp>
        <p:nvSpPr>
          <p:cNvPr id="3" name="Content Placeholder 2"/>
          <p:cNvSpPr>
            <a:spLocks noGrp="1"/>
          </p:cNvSpPr>
          <p:nvPr>
            <p:ph idx="1"/>
          </p:nvPr>
        </p:nvSpPr>
        <p:spPr/>
        <p:txBody>
          <a:bodyPr/>
          <a:lstStyle/>
          <a:p>
            <a:r>
              <a:rPr lang="en-GB" dirty="0"/>
              <a:t>Purposes</a:t>
            </a:r>
          </a:p>
          <a:p>
            <a:pPr marL="576262" lvl="1" indent="-342900">
              <a:buFont typeface="+mj-lt"/>
              <a:buAutoNum type="arabicPeriod"/>
            </a:pPr>
            <a:r>
              <a:rPr lang="en-GB" dirty="0"/>
              <a:t>Look at business cases for Skills &amp; Training interventions – capital &amp; revenue projects – in context of failures in the labour market</a:t>
            </a:r>
          </a:p>
          <a:p>
            <a:pPr marL="576262" lvl="1" indent="-342900">
              <a:buFont typeface="+mj-lt"/>
              <a:buAutoNum type="arabicPeriod"/>
            </a:pPr>
            <a:r>
              <a:rPr lang="en-GB" dirty="0"/>
              <a:t>Use of logic-model approach to show how to design a project &amp; show routes to impact </a:t>
            </a:r>
          </a:p>
          <a:p>
            <a:r>
              <a:rPr lang="en-GB" dirty="0"/>
              <a:t>What I’m going to cover</a:t>
            </a:r>
          </a:p>
          <a:p>
            <a:pPr lvl="1"/>
            <a:r>
              <a:rPr lang="en-GB" dirty="0"/>
              <a:t>Indicators of labour market failure</a:t>
            </a:r>
          </a:p>
          <a:p>
            <a:pPr lvl="1"/>
            <a:r>
              <a:rPr lang="en-GB" dirty="0"/>
              <a:t>Causes of labour market failure </a:t>
            </a:r>
          </a:p>
          <a:p>
            <a:pPr lvl="1"/>
            <a:r>
              <a:rPr lang="en-GB" dirty="0"/>
              <a:t>Responses to market failures in labour markets</a:t>
            </a:r>
          </a:p>
          <a:p>
            <a:pPr lvl="1"/>
            <a:r>
              <a:rPr lang="en-GB" dirty="0"/>
              <a:t>Making the case for intervention</a:t>
            </a:r>
          </a:p>
          <a:p>
            <a:r>
              <a:rPr lang="en-GB" dirty="0"/>
              <a:t>Concluding thoughts/observations</a:t>
            </a:r>
          </a:p>
          <a:p>
            <a:r>
              <a:rPr lang="en-GB" dirty="0"/>
              <a:t>Useful references</a:t>
            </a:r>
          </a:p>
          <a:p>
            <a:endParaRPr lang="en-GB" dirty="0"/>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skills &amp; training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81</a:t>
            </a:fld>
            <a:endParaRPr lang="en-GB" dirty="0">
              <a:solidFill>
                <a:srgbClr val="57626E"/>
              </a:solidFill>
            </a:endParaRPr>
          </a:p>
        </p:txBody>
      </p:sp>
    </p:spTree>
    <p:extLst>
      <p:ext uri="{BB962C8B-B14F-4D97-AF65-F5344CB8AC3E}">
        <p14:creationId xmlns:p14="http://schemas.microsoft.com/office/powerpoint/2010/main" val="3524086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Indicators of labour market failure</a:t>
            </a:r>
            <a:br>
              <a:rPr lang="en-GB" dirty="0"/>
            </a:br>
            <a:endParaRPr lang="en-GB" dirty="0"/>
          </a:p>
        </p:txBody>
      </p:sp>
      <p:sp>
        <p:nvSpPr>
          <p:cNvPr id="3" name="Content Placeholder 2"/>
          <p:cNvSpPr>
            <a:spLocks noGrp="1"/>
          </p:cNvSpPr>
          <p:nvPr>
            <p:ph idx="1"/>
          </p:nvPr>
        </p:nvSpPr>
        <p:spPr/>
        <p:txBody>
          <a:bodyPr/>
          <a:lstStyle/>
          <a:p>
            <a:r>
              <a:rPr lang="en-GB" dirty="0"/>
              <a:t>Skills gaps in a particular workforce</a:t>
            </a:r>
          </a:p>
          <a:p>
            <a:r>
              <a:rPr lang="en-GB" dirty="0"/>
              <a:t>Skills shortages in a particular sector/sectors</a:t>
            </a:r>
          </a:p>
          <a:p>
            <a:r>
              <a:rPr lang="en-GB" dirty="0"/>
              <a:t>Structural, long-term unemployment in particular places</a:t>
            </a:r>
          </a:p>
          <a:p>
            <a:pPr marL="0" indent="0">
              <a:buNone/>
            </a:pPr>
            <a:endParaRPr lang="en-GB" dirty="0"/>
          </a:p>
          <a:p>
            <a:r>
              <a:rPr lang="en-GB" dirty="0"/>
              <a:t>Plus </a:t>
            </a:r>
          </a:p>
          <a:p>
            <a:pPr lvl="1"/>
            <a:r>
              <a:rPr lang="en-GB" dirty="0"/>
              <a:t>Income inequalities – not addressed in this presentation, as not easily affected by local initiatives</a:t>
            </a:r>
          </a:p>
          <a:p>
            <a:pPr lvl="1"/>
            <a:r>
              <a:rPr lang="en-GB" dirty="0"/>
              <a:t>Underemployment – not addressed here, as more often associated with lack of demand, not easily addressed at the local level</a:t>
            </a:r>
          </a:p>
          <a:p>
            <a:endParaRPr lang="en-GB" dirty="0"/>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skills &amp; training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82</a:t>
            </a:fld>
            <a:endParaRPr lang="en-GB" dirty="0">
              <a:solidFill>
                <a:srgbClr val="57626E"/>
              </a:solidFill>
            </a:endParaRPr>
          </a:p>
        </p:txBody>
      </p:sp>
    </p:spTree>
    <p:extLst>
      <p:ext uri="{BB962C8B-B14F-4D97-AF65-F5344CB8AC3E}">
        <p14:creationId xmlns:p14="http://schemas.microsoft.com/office/powerpoint/2010/main" val="3828596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B2B2B2"/>
                                      </p:to>
                                    </p:animClr>
                                  </p:sub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B2B2B2"/>
                                      </p:to>
                                    </p:animClr>
                                  </p:sub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rgbClr val="B2B2B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Causes of labour market failure 1/2</a:t>
            </a:r>
          </a:p>
        </p:txBody>
      </p:sp>
      <p:sp>
        <p:nvSpPr>
          <p:cNvPr id="3" name="Content Placeholder 2"/>
          <p:cNvSpPr>
            <a:spLocks noGrp="1"/>
          </p:cNvSpPr>
          <p:nvPr>
            <p:ph idx="1"/>
          </p:nvPr>
        </p:nvSpPr>
        <p:spPr/>
        <p:txBody>
          <a:bodyPr/>
          <a:lstStyle/>
          <a:p>
            <a:r>
              <a:rPr lang="en-GB" dirty="0"/>
              <a:t>Poaching/’free-rider’</a:t>
            </a:r>
          </a:p>
          <a:p>
            <a:pPr lvl="1"/>
            <a:r>
              <a:rPr lang="en-GB" dirty="0"/>
              <a:t>Where  one employer accesses the benefits of training paid for by another one </a:t>
            </a:r>
          </a:p>
          <a:p>
            <a:pPr lvl="1"/>
            <a:r>
              <a:rPr lang="en-GB" dirty="0"/>
              <a:t>Leads to under provision/investment in skills &amp; training, as employers are reluctant to invest in staff who might then leave them</a:t>
            </a:r>
          </a:p>
          <a:p>
            <a:r>
              <a:rPr lang="en-GB" dirty="0"/>
              <a:t>Information failures </a:t>
            </a:r>
          </a:p>
          <a:p>
            <a:pPr lvl="1"/>
            <a:r>
              <a:rPr lang="en-GB" dirty="0"/>
              <a:t>Information on jobs &amp; returns on training is not available -  jobseekers, learners &amp;/or employers</a:t>
            </a:r>
          </a:p>
          <a:p>
            <a:pPr lvl="1"/>
            <a:r>
              <a:rPr lang="en-GB" dirty="0"/>
              <a:t>. . . finding information on jobs/learning confusing for individual job seekers or potential learners jobseekers, learners &amp;/or employers</a:t>
            </a:r>
          </a:p>
          <a:p>
            <a:pPr lvl="1"/>
            <a:r>
              <a:rPr lang="en-GB" dirty="0"/>
              <a:t>Leads to unemployment, mismatches &amp; under-investment in training</a:t>
            </a:r>
          </a:p>
          <a:p>
            <a:r>
              <a:rPr lang="en-GB" dirty="0"/>
              <a:t>Coordination failures</a:t>
            </a:r>
          </a:p>
          <a:p>
            <a:pPr lvl="1"/>
            <a:r>
              <a:rPr lang="en-GB" dirty="0"/>
              <a:t>Benefit traps – doesn’t make financial sense to work </a:t>
            </a:r>
          </a:p>
          <a:p>
            <a:pPr lvl="1"/>
            <a:endParaRPr lang="en-GB" dirty="0"/>
          </a:p>
          <a:p>
            <a:endParaRPr lang="en-GB" dirty="0"/>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skills &amp; training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83</a:t>
            </a:fld>
            <a:endParaRPr lang="en-GB" dirty="0">
              <a:solidFill>
                <a:srgbClr val="57626E"/>
              </a:solidFill>
            </a:endParaRPr>
          </a:p>
        </p:txBody>
      </p:sp>
    </p:spTree>
    <p:extLst>
      <p:ext uri="{BB962C8B-B14F-4D97-AF65-F5344CB8AC3E}">
        <p14:creationId xmlns:p14="http://schemas.microsoft.com/office/powerpoint/2010/main" val="298027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B2B2B2"/>
                                      </p:to>
                                    </p:animClr>
                                  </p:sub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B2B2B2"/>
                                      </p:to>
                                    </p:animClr>
                                  </p:sub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rgbClr val="B2B2B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3" end="3"/>
                                            </p:txEl>
                                          </p:spTgt>
                                        </p:tgtEl>
                                        <p:attrNameLst>
                                          <p:attrName>ppt_c</p:attrName>
                                        </p:attrNameLst>
                                      </p:cBhvr>
                                      <p:to>
                                        <a:srgbClr val="B2B2B2"/>
                                      </p:to>
                                    </p:animClr>
                                  </p:sub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4" end="4"/>
                                            </p:txEl>
                                          </p:spTgt>
                                        </p:tgtEl>
                                        <p:attrNameLst>
                                          <p:attrName>ppt_c</p:attrName>
                                        </p:attrNameLst>
                                      </p:cBhvr>
                                      <p:to>
                                        <a:srgbClr val="B2B2B2"/>
                                      </p:to>
                                    </p:animClr>
                                  </p:sub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5" end="5"/>
                                            </p:txEl>
                                          </p:spTgt>
                                        </p:tgtEl>
                                        <p:attrNameLst>
                                          <p:attrName>ppt_c</p:attrName>
                                        </p:attrNameLst>
                                      </p:cBhvr>
                                      <p:to>
                                        <a:srgbClr val="B2B2B2"/>
                                      </p:to>
                                    </p:animClr>
                                  </p:sub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6" end="6"/>
                                            </p:txEl>
                                          </p:spTgt>
                                        </p:tgtEl>
                                        <p:attrNameLst>
                                          <p:attrName>ppt_c</p:attrName>
                                        </p:attrNameLst>
                                      </p:cBhvr>
                                      <p:to>
                                        <a:srgbClr val="B2B2B2"/>
                                      </p:to>
                                    </p:animClr>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Causes of labour market failure 2/2</a:t>
            </a:r>
          </a:p>
        </p:txBody>
      </p:sp>
      <p:sp>
        <p:nvSpPr>
          <p:cNvPr id="3" name="Content Placeholder 2"/>
          <p:cNvSpPr>
            <a:spLocks noGrp="1"/>
          </p:cNvSpPr>
          <p:nvPr>
            <p:ph idx="1"/>
          </p:nvPr>
        </p:nvSpPr>
        <p:spPr/>
        <p:txBody>
          <a:bodyPr/>
          <a:lstStyle/>
          <a:p>
            <a:r>
              <a:rPr lang="en-GB" dirty="0"/>
              <a:t>Labour immobility </a:t>
            </a:r>
          </a:p>
          <a:p>
            <a:pPr lvl="1"/>
            <a:r>
              <a:rPr lang="en-GB" dirty="0"/>
              <a:t>Geographic immobility </a:t>
            </a:r>
          </a:p>
          <a:p>
            <a:pPr lvl="2"/>
            <a:r>
              <a:rPr lang="en-GB" dirty="0"/>
              <a:t>Workers can’t/won’t move location e.g. due to the costs of moving house; in this case the failings in the property market affect the operation of the labour market</a:t>
            </a:r>
          </a:p>
          <a:p>
            <a:pPr lvl="1"/>
            <a:r>
              <a:rPr lang="en-GB" dirty="0"/>
              <a:t>Industrial immobility </a:t>
            </a:r>
          </a:p>
          <a:p>
            <a:pPr lvl="2"/>
            <a:r>
              <a:rPr lang="en-GB" dirty="0"/>
              <a:t>Workers can’t easily switch sectors – culture, skills, information on jobs</a:t>
            </a:r>
          </a:p>
          <a:p>
            <a:pPr lvl="1"/>
            <a:r>
              <a:rPr lang="en-GB" dirty="0"/>
              <a:t>Occupational immobility </a:t>
            </a:r>
          </a:p>
          <a:p>
            <a:pPr lvl="2"/>
            <a:r>
              <a:rPr lang="en-GB" dirty="0"/>
              <a:t>Workers find it hard to switch jobs within an industry – affordability &amp;/or availability of training </a:t>
            </a:r>
          </a:p>
          <a:p>
            <a:endParaRPr lang="en-GB" dirty="0"/>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skills &amp; training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84</a:t>
            </a:fld>
            <a:endParaRPr lang="en-GB" dirty="0">
              <a:solidFill>
                <a:srgbClr val="57626E"/>
              </a:solidFill>
            </a:endParaRPr>
          </a:p>
        </p:txBody>
      </p:sp>
    </p:spTree>
    <p:extLst>
      <p:ext uri="{BB962C8B-B14F-4D97-AF65-F5344CB8AC3E}">
        <p14:creationId xmlns:p14="http://schemas.microsoft.com/office/powerpoint/2010/main" val="676265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Responses to labour market failures</a:t>
            </a:r>
          </a:p>
        </p:txBody>
      </p:sp>
      <p:sp>
        <p:nvSpPr>
          <p:cNvPr id="3" name="Content Placeholder 2"/>
          <p:cNvSpPr>
            <a:spLocks noGrp="1"/>
          </p:cNvSpPr>
          <p:nvPr>
            <p:ph idx="1"/>
          </p:nvPr>
        </p:nvSpPr>
        <p:spPr/>
        <p:txBody>
          <a:bodyPr/>
          <a:lstStyle/>
          <a:p>
            <a:r>
              <a:rPr lang="en-GB" dirty="0"/>
              <a:t>Responses to Skills’ gaps &amp; shortages</a:t>
            </a:r>
          </a:p>
          <a:p>
            <a:pPr lvl="1"/>
            <a:r>
              <a:rPr lang="en-GB" dirty="0"/>
              <a:t>Public sponsorship of the provision of vocational training </a:t>
            </a:r>
          </a:p>
          <a:p>
            <a:pPr lvl="1"/>
            <a:r>
              <a:rPr lang="en-GB" dirty="0"/>
              <a:t>Grants to support individuals who undertake vocational training </a:t>
            </a:r>
          </a:p>
          <a:p>
            <a:pPr lvl="1"/>
            <a:r>
              <a:rPr lang="en-GB" dirty="0"/>
              <a:t>Add vocational elements to existing academic courses</a:t>
            </a:r>
          </a:p>
          <a:p>
            <a:pPr lvl="1"/>
            <a:r>
              <a:rPr lang="en-GB" dirty="0"/>
              <a:t>Apprenticeship levy to avoid ‘free riders’</a:t>
            </a:r>
          </a:p>
          <a:p>
            <a:r>
              <a:rPr lang="en-GB" dirty="0"/>
              <a:t>Immobility</a:t>
            </a:r>
          </a:p>
          <a:p>
            <a:pPr lvl="1"/>
            <a:r>
              <a:rPr lang="en-GB" dirty="0"/>
              <a:t>Subsidies to workers &amp;/or employers to support relocation &amp;/or subsidised housing</a:t>
            </a:r>
          </a:p>
          <a:p>
            <a:pPr lvl="1"/>
            <a:r>
              <a:rPr lang="en-GB" dirty="0"/>
              <a:t>Subsidies/incentives/tax breaks to attract inward investment &amp; start-ups, to increase demand for workers in an area</a:t>
            </a:r>
          </a:p>
          <a:p>
            <a:pPr lvl="1"/>
            <a:r>
              <a:rPr lang="en-GB" dirty="0"/>
              <a:t>Provision of more/better information on job opportunities, e.g. job clubs</a:t>
            </a:r>
          </a:p>
          <a:p>
            <a:pPr lvl="1"/>
            <a:r>
              <a:rPr lang="en-GB" dirty="0"/>
              <a:t>Training programmes to improve employability, e.g. team working</a:t>
            </a:r>
          </a:p>
          <a:p>
            <a:pPr lvl="1"/>
            <a:r>
              <a:rPr lang="en-GB" dirty="0"/>
              <a:t>Re-training programmes to re-skill workers for jobs in new sectors</a:t>
            </a:r>
          </a:p>
          <a:p>
            <a:pPr lvl="1"/>
            <a:r>
              <a:rPr lang="en-GB" dirty="0"/>
              <a:t>Upskilling programmes to enable workers to progress within a sector</a:t>
            </a:r>
          </a:p>
          <a:p>
            <a:pPr lvl="1"/>
            <a:endParaRPr lang="en-GB" dirty="0"/>
          </a:p>
          <a:p>
            <a:pPr lvl="1"/>
            <a:endParaRPr lang="en-GB" dirty="0"/>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skills &amp; training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85</a:t>
            </a:fld>
            <a:endParaRPr lang="en-GB" dirty="0">
              <a:solidFill>
                <a:srgbClr val="57626E"/>
              </a:solidFill>
            </a:endParaRPr>
          </a:p>
        </p:txBody>
      </p:sp>
    </p:spTree>
    <p:extLst>
      <p:ext uri="{BB962C8B-B14F-4D97-AF65-F5344CB8AC3E}">
        <p14:creationId xmlns:p14="http://schemas.microsoft.com/office/powerpoint/2010/main" val="4017547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B2B2B2"/>
                                      </p:to>
                                    </p:animClr>
                                  </p:sub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B2B2B2"/>
                                      </p:to>
                                    </p:animClr>
                                  </p:sub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rgbClr val="B2B2B2"/>
                                      </p:to>
                                    </p:animClr>
                                  </p:sub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3" end="3"/>
                                            </p:txEl>
                                          </p:spTgt>
                                        </p:tgtEl>
                                        <p:attrNameLst>
                                          <p:attrName>ppt_c</p:attrName>
                                        </p:attrNameLst>
                                      </p:cBhvr>
                                      <p:to>
                                        <a:srgbClr val="B2B2B2"/>
                                      </p:to>
                                    </p:animClr>
                                  </p:sub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4" end="4"/>
                                            </p:txEl>
                                          </p:spTgt>
                                        </p:tgtEl>
                                        <p:attrNameLst>
                                          <p:attrName>ppt_c</p:attrName>
                                        </p:attrNameLst>
                                      </p:cBhvr>
                                      <p:to>
                                        <a:srgbClr val="B2B2B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Making the case for interventions in skills &amp; training </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skills &amp; training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86</a:t>
            </a:fld>
            <a:endParaRPr lang="en-GB" dirty="0">
              <a:solidFill>
                <a:srgbClr val="57626E"/>
              </a:solidFill>
            </a:endParaRPr>
          </a:p>
        </p:txBody>
      </p:sp>
      <p:graphicFrame>
        <p:nvGraphicFramePr>
          <p:cNvPr id="9" name="Table 8"/>
          <p:cNvGraphicFramePr>
            <a:graphicFrameLocks noGrp="1"/>
          </p:cNvGraphicFramePr>
          <p:nvPr>
            <p:extLst>
              <p:ext uri="{D42A27DB-BD31-4B8C-83A1-F6EECF244321}">
                <p14:modId xmlns:p14="http://schemas.microsoft.com/office/powerpoint/2010/main" val="154690853"/>
              </p:ext>
            </p:extLst>
          </p:nvPr>
        </p:nvGraphicFramePr>
        <p:xfrm>
          <a:off x="611188" y="1524000"/>
          <a:ext cx="7840834" cy="4688840"/>
        </p:xfrm>
        <a:graphic>
          <a:graphicData uri="http://schemas.openxmlformats.org/drawingml/2006/table">
            <a:tbl>
              <a:tblPr firstRow="1" bandRow="1">
                <a:tableStyleId>{5C22544A-7EE6-4342-B048-85BDC9FD1C3A}</a:tableStyleId>
              </a:tblPr>
              <a:tblGrid>
                <a:gridCol w="1518506">
                  <a:extLst>
                    <a:ext uri="{9D8B030D-6E8A-4147-A177-3AD203B41FA5}">
                      <a16:colId xmlns="" xmlns:a16="http://schemas.microsoft.com/office/drawing/2014/main" val="3921172297"/>
                    </a:ext>
                  </a:extLst>
                </a:gridCol>
                <a:gridCol w="6322328">
                  <a:extLst>
                    <a:ext uri="{9D8B030D-6E8A-4147-A177-3AD203B41FA5}">
                      <a16:colId xmlns="" xmlns:a16="http://schemas.microsoft.com/office/drawing/2014/main" val="693684344"/>
                    </a:ext>
                  </a:extLst>
                </a:gridCol>
              </a:tblGrid>
              <a:tr h="370840">
                <a:tc gridSpan="2">
                  <a:txBody>
                    <a:bodyPr/>
                    <a:lstStyle/>
                    <a:p>
                      <a:r>
                        <a:rPr lang="en-GB" dirty="0"/>
                        <a:t>Logic Model in a nut shell</a:t>
                      </a:r>
                    </a:p>
                  </a:txBody>
                  <a:tcPr/>
                </a:tc>
                <a:tc hMerge="1">
                  <a:txBody>
                    <a:bodyPr/>
                    <a:lstStyle/>
                    <a:p>
                      <a:endParaRPr lang="en-GB" dirty="0"/>
                    </a:p>
                  </a:txBody>
                  <a:tcPr/>
                </a:tc>
                <a:extLst>
                  <a:ext uri="{0D108BD9-81ED-4DB2-BD59-A6C34878D82A}">
                    <a16:rowId xmlns="" xmlns:a16="http://schemas.microsoft.com/office/drawing/2014/main" val="273058566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Context</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Signs of labour market failure, e.g. skills shortages</a:t>
                      </a:r>
                    </a:p>
                  </a:txBody>
                  <a:tcPr/>
                </a:tc>
                <a:extLst>
                  <a:ext uri="{0D108BD9-81ED-4DB2-BD59-A6C34878D82A}">
                    <a16:rowId xmlns="" xmlns:a16="http://schemas.microsoft.com/office/drawing/2014/main" val="305772803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Rationale</a:t>
                      </a:r>
                      <a:r>
                        <a:rPr lang="en-GB" dirty="0"/>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Need to address a market failure in order to increase employment &amp;/or productivity,</a:t>
                      </a:r>
                      <a:r>
                        <a:rPr lang="en-GB" baseline="0" dirty="0"/>
                        <a:t> e.g. fear of poaching</a:t>
                      </a:r>
                      <a:endParaRPr lang="en-GB" dirty="0"/>
                    </a:p>
                  </a:txBody>
                  <a:tcPr/>
                </a:tc>
                <a:extLst>
                  <a:ext uri="{0D108BD9-81ED-4DB2-BD59-A6C34878D82A}">
                    <a16:rowId xmlns="" xmlns:a16="http://schemas.microsoft.com/office/drawing/2014/main" val="284509432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Objectives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Training leading to jobs, progression,</a:t>
                      </a:r>
                      <a:r>
                        <a:rPr lang="en-GB" baseline="0" dirty="0"/>
                        <a:t> </a:t>
                      </a:r>
                      <a:r>
                        <a:rPr lang="en-GB" dirty="0">
                          <a:sym typeface="Wingdings" panose="05000000000000000000" pitchFamily="2" charset="2"/>
                        </a:rPr>
                        <a:t> productivity</a:t>
                      </a:r>
                      <a:endParaRPr lang="en-GB" dirty="0"/>
                    </a:p>
                  </a:txBody>
                  <a:tcPr/>
                </a:tc>
                <a:extLst>
                  <a:ext uri="{0D108BD9-81ED-4DB2-BD59-A6C34878D82A}">
                    <a16:rowId xmlns="" xmlns:a16="http://schemas.microsoft.com/office/drawing/2014/main" val="309553099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Inputs</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Training facilities, trainers, employment counsellors, information &amp; knowledge etc.</a:t>
                      </a:r>
                    </a:p>
                  </a:txBody>
                  <a:tcPr/>
                </a:tc>
                <a:extLst>
                  <a:ext uri="{0D108BD9-81ED-4DB2-BD59-A6C34878D82A}">
                    <a16:rowId xmlns="" xmlns:a16="http://schemas.microsoft.com/office/drawing/2014/main" val="92511254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Activities</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Delivery of counselling &amp; advice, job matching services, training courses, apprenticeships etc.</a:t>
                      </a:r>
                    </a:p>
                  </a:txBody>
                  <a:tcPr/>
                </a:tc>
                <a:extLst>
                  <a:ext uri="{0D108BD9-81ED-4DB2-BD59-A6C34878D82A}">
                    <a16:rowId xmlns="" xmlns:a16="http://schemas.microsoft.com/office/drawing/2014/main" val="2108595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Outputs</a:t>
                      </a:r>
                      <a:r>
                        <a:rPr lang="en-GB" dirty="0"/>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Qualifications awarded, vacancies filled etc.</a:t>
                      </a:r>
                    </a:p>
                  </a:txBody>
                  <a:tcPr/>
                </a:tc>
                <a:extLst>
                  <a:ext uri="{0D108BD9-81ED-4DB2-BD59-A6C34878D82A}">
                    <a16:rowId xmlns="" xmlns:a16="http://schemas.microsoft.com/office/drawing/2014/main" val="91215029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Outcomes</a:t>
                      </a:r>
                      <a:r>
                        <a:rPr lang="en-GB" dirty="0"/>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People find new jobs,</a:t>
                      </a:r>
                      <a:r>
                        <a:rPr lang="en-GB" baseline="0" dirty="0"/>
                        <a:t> achieve </a:t>
                      </a:r>
                      <a:r>
                        <a:rPr lang="en-GB" dirty="0"/>
                        <a:t>promotion etc.</a:t>
                      </a:r>
                    </a:p>
                  </a:txBody>
                  <a:tcPr/>
                </a:tc>
                <a:extLst>
                  <a:ext uri="{0D108BD9-81ED-4DB2-BD59-A6C34878D82A}">
                    <a16:rowId xmlns="" xmlns:a16="http://schemas.microsoft.com/office/drawing/2014/main" val="185924037"/>
                  </a:ext>
                </a:extLst>
              </a:tr>
              <a:tr h="370840">
                <a:tc>
                  <a:txBody>
                    <a:bodyPr/>
                    <a:lstStyle/>
                    <a:p>
                      <a:r>
                        <a:rPr lang="en-GB" b="1" dirty="0"/>
                        <a:t>Impacts</a:t>
                      </a:r>
                    </a:p>
                  </a:txBody>
                  <a:tcPr/>
                </a:tc>
                <a:tc>
                  <a:txBody>
                    <a:bodyPr/>
                    <a:lstStyle/>
                    <a:p>
                      <a:r>
                        <a:rPr lang="en-GB" dirty="0"/>
                        <a:t>Increased</a:t>
                      </a:r>
                      <a:r>
                        <a:rPr lang="en-GB" baseline="0" dirty="0"/>
                        <a:t> </a:t>
                      </a:r>
                      <a:r>
                        <a:rPr lang="en-GB" dirty="0"/>
                        <a:t>Gross Value Added </a:t>
                      </a:r>
                    </a:p>
                    <a:p>
                      <a:pPr marL="285750" indent="-285750">
                        <a:buFont typeface="Arial" panose="020B0604020202020204" pitchFamily="34" charset="0"/>
                        <a:buChar char="•"/>
                      </a:pPr>
                      <a:r>
                        <a:rPr lang="en-GB" dirty="0"/>
                        <a:t>of a place </a:t>
                      </a:r>
                    </a:p>
                    <a:p>
                      <a:pPr marL="285750" indent="-285750">
                        <a:buFont typeface="Arial" panose="020B0604020202020204" pitchFamily="34" charset="0"/>
                        <a:buChar char="•"/>
                      </a:pPr>
                      <a:r>
                        <a:rPr lang="en-GB" dirty="0"/>
                        <a:t>per worker</a:t>
                      </a:r>
                    </a:p>
                  </a:txBody>
                  <a:tcPr/>
                </a:tc>
                <a:extLst>
                  <a:ext uri="{0D108BD9-81ED-4DB2-BD59-A6C34878D82A}">
                    <a16:rowId xmlns="" xmlns:a16="http://schemas.microsoft.com/office/drawing/2014/main" val="139770744"/>
                  </a:ext>
                </a:extLst>
              </a:tr>
            </a:tbl>
          </a:graphicData>
        </a:graphic>
      </p:graphicFrame>
    </p:spTree>
    <p:extLst>
      <p:ext uri="{BB962C8B-B14F-4D97-AF65-F5344CB8AC3E}">
        <p14:creationId xmlns:p14="http://schemas.microsoft.com/office/powerpoint/2010/main" val="19036801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Routes to impact – Theory of Change </a:t>
            </a:r>
          </a:p>
        </p:txBody>
      </p:sp>
      <p:sp>
        <p:nvSpPr>
          <p:cNvPr id="3" name="Content Placeholder 2"/>
          <p:cNvSpPr>
            <a:spLocks noGrp="1"/>
          </p:cNvSpPr>
          <p:nvPr>
            <p:ph idx="1"/>
          </p:nvPr>
        </p:nvSpPr>
        <p:spPr/>
        <p:txBody>
          <a:bodyPr/>
          <a:lstStyle/>
          <a:p>
            <a:r>
              <a:rPr lang="en-GB" dirty="0"/>
              <a:t>How do Skills &amp; Training projects generate employment &amp; GVA impact?</a:t>
            </a:r>
          </a:p>
          <a:p>
            <a:pPr marL="576262" lvl="1" indent="-342900">
              <a:buFont typeface="+mj-lt"/>
              <a:buAutoNum type="arabicPeriod"/>
            </a:pPr>
            <a:r>
              <a:rPr lang="en-GB" dirty="0"/>
              <a:t>Direct employment &amp; GVA of provision </a:t>
            </a:r>
          </a:p>
          <a:p>
            <a:pPr lvl="2"/>
            <a:r>
              <a:rPr lang="en-GB" dirty="0"/>
              <a:t>New training facilities, operational jobs, lecturers, trainers </a:t>
            </a:r>
          </a:p>
          <a:p>
            <a:pPr lvl="2"/>
            <a:r>
              <a:rPr lang="en-GB" dirty="0"/>
              <a:t>GVA estimated by average GVA/worker in sector/region</a:t>
            </a:r>
          </a:p>
          <a:p>
            <a:pPr marL="576262" lvl="1" indent="-342900">
              <a:buFont typeface="+mj-lt"/>
              <a:buAutoNum type="arabicPeriod"/>
            </a:pPr>
            <a:r>
              <a:rPr lang="en-GB" dirty="0"/>
              <a:t>Support individuals’ moving into work </a:t>
            </a:r>
          </a:p>
          <a:p>
            <a:pPr lvl="2"/>
            <a:r>
              <a:rPr lang="en-GB" dirty="0"/>
              <a:t>Work experience, qualifications enhancing employability &amp; mobility</a:t>
            </a:r>
          </a:p>
          <a:p>
            <a:pPr marL="576262" lvl="1" indent="-342900">
              <a:buFont typeface="+mj-lt"/>
              <a:buAutoNum type="arabicPeriod"/>
            </a:pPr>
            <a:r>
              <a:rPr lang="en-GB" dirty="0"/>
              <a:t>Support career development, leading to promotion/progression</a:t>
            </a:r>
          </a:p>
          <a:p>
            <a:pPr lvl="2"/>
            <a:r>
              <a:rPr lang="en-GB" dirty="0">
                <a:sym typeface="Wingdings" panose="05000000000000000000" pitchFamily="2" charset="2"/>
              </a:rPr>
              <a:t> </a:t>
            </a:r>
            <a:r>
              <a:rPr lang="en-GB" dirty="0"/>
              <a:t>earnings for individuals related to </a:t>
            </a:r>
            <a:r>
              <a:rPr lang="en-GB" dirty="0">
                <a:sym typeface="Wingdings" panose="05000000000000000000" pitchFamily="2" charset="2"/>
              </a:rPr>
              <a:t></a:t>
            </a:r>
            <a:r>
              <a:rPr lang="en-GB" dirty="0"/>
              <a:t> productivity – returns to qualifications</a:t>
            </a:r>
          </a:p>
          <a:p>
            <a:pPr marL="576262" lvl="1" indent="-342900">
              <a:buFont typeface="+mj-lt"/>
              <a:buAutoNum type="arabicPeriod"/>
            </a:pPr>
            <a:r>
              <a:rPr lang="en-GB" dirty="0"/>
              <a:t>Improved productivity</a:t>
            </a:r>
          </a:p>
          <a:p>
            <a:pPr lvl="2"/>
            <a:r>
              <a:rPr lang="en-GB" dirty="0"/>
              <a:t>Higher skills allow the introduction of, or better use of, new work process &amp;/or equipment, which raise productivity </a:t>
            </a:r>
          </a:p>
          <a:p>
            <a:pPr lvl="2"/>
            <a:endParaRPr lang="en-GB" dirty="0"/>
          </a:p>
          <a:p>
            <a:pPr lvl="1"/>
            <a:endParaRPr lang="en-GB" dirty="0"/>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skills &amp; training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87</a:t>
            </a:fld>
            <a:endParaRPr lang="en-GB" dirty="0">
              <a:solidFill>
                <a:srgbClr val="57626E"/>
              </a:solidFill>
            </a:endParaRPr>
          </a:p>
        </p:txBody>
      </p:sp>
    </p:spTree>
    <p:extLst>
      <p:ext uri="{BB962C8B-B14F-4D97-AF65-F5344CB8AC3E}">
        <p14:creationId xmlns:p14="http://schemas.microsoft.com/office/powerpoint/2010/main" val="1328540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B2B2B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B2B2B2"/>
                                      </p:to>
                                    </p:animClr>
                                  </p:sub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rgbClr val="B2B2B2"/>
                                      </p:to>
                                    </p:animClr>
                                  </p:sub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3" end="3"/>
                                            </p:txEl>
                                          </p:spTgt>
                                        </p:tgtEl>
                                        <p:attrNameLst>
                                          <p:attrName>ppt_c</p:attrName>
                                        </p:attrNameLst>
                                      </p:cBhvr>
                                      <p:to>
                                        <a:srgbClr val="B2B2B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4" end="4"/>
                                            </p:txEl>
                                          </p:spTgt>
                                        </p:tgtEl>
                                        <p:attrNameLst>
                                          <p:attrName>ppt_c</p:attrName>
                                        </p:attrNameLst>
                                      </p:cBhvr>
                                      <p:to>
                                        <a:srgbClr val="B2B2B2"/>
                                      </p:to>
                                    </p:animClr>
                                  </p:sub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5" end="5"/>
                                            </p:txEl>
                                          </p:spTgt>
                                        </p:tgtEl>
                                        <p:attrNameLst>
                                          <p:attrName>ppt_c</p:attrName>
                                        </p:attrNameLst>
                                      </p:cBhvr>
                                      <p:to>
                                        <a:srgbClr val="B2B2B2"/>
                                      </p:to>
                                    </p:animClr>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6" end="6"/>
                                            </p:txEl>
                                          </p:spTgt>
                                        </p:tgtEl>
                                        <p:attrNameLst>
                                          <p:attrName>ppt_c</p:attrName>
                                        </p:attrNameLst>
                                      </p:cBhvr>
                                      <p:to>
                                        <a:srgbClr val="B2B2B2"/>
                                      </p:to>
                                    </p:animClr>
                                  </p:sub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7" end="7"/>
                                            </p:txEl>
                                          </p:spTgt>
                                        </p:tgtEl>
                                        <p:attrNameLst>
                                          <p:attrName>ppt_c</p:attrName>
                                        </p:attrNameLst>
                                      </p:cBhvr>
                                      <p:to>
                                        <a:srgbClr val="B2B2B2"/>
                                      </p:to>
                                    </p:animClr>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Assessing  impact of a scheme to re-skill workers to shift sectors</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skills &amp; training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88</a:t>
            </a:fld>
            <a:endParaRPr lang="en-GB" dirty="0">
              <a:solidFill>
                <a:srgbClr val="57626E"/>
              </a:solidFill>
            </a:endParaRPr>
          </a:p>
        </p:txBody>
      </p:sp>
      <p:graphicFrame>
        <p:nvGraphicFramePr>
          <p:cNvPr id="9" name="Table Placeholder 8"/>
          <p:cNvGraphicFramePr>
            <a:graphicFrameLocks noGrp="1"/>
          </p:cNvGraphicFramePr>
          <p:nvPr>
            <p:ph type="tbl" sz="quarter" idx="14"/>
            <p:extLst>
              <p:ext uri="{D42A27DB-BD31-4B8C-83A1-F6EECF244321}">
                <p14:modId xmlns:p14="http://schemas.microsoft.com/office/powerpoint/2010/main" val="2218797187"/>
              </p:ext>
            </p:extLst>
          </p:nvPr>
        </p:nvGraphicFramePr>
        <p:xfrm>
          <a:off x="611189" y="1524000"/>
          <a:ext cx="7956549" cy="3703320"/>
        </p:xfrm>
        <a:graphic>
          <a:graphicData uri="http://schemas.openxmlformats.org/drawingml/2006/table">
            <a:tbl>
              <a:tblPr firstRow="1" bandRow="1">
                <a:tableStyleId>{5C22544A-7EE6-4342-B048-85BDC9FD1C3A}</a:tableStyleId>
              </a:tblPr>
              <a:tblGrid>
                <a:gridCol w="2652183">
                  <a:extLst>
                    <a:ext uri="{9D8B030D-6E8A-4147-A177-3AD203B41FA5}">
                      <a16:colId xmlns="" xmlns:a16="http://schemas.microsoft.com/office/drawing/2014/main" val="2930021677"/>
                    </a:ext>
                  </a:extLst>
                </a:gridCol>
                <a:gridCol w="2652183">
                  <a:extLst>
                    <a:ext uri="{9D8B030D-6E8A-4147-A177-3AD203B41FA5}">
                      <a16:colId xmlns="" xmlns:a16="http://schemas.microsoft.com/office/drawing/2014/main" val="2277820516"/>
                    </a:ext>
                  </a:extLst>
                </a:gridCol>
                <a:gridCol w="2652183">
                  <a:extLst>
                    <a:ext uri="{9D8B030D-6E8A-4147-A177-3AD203B41FA5}">
                      <a16:colId xmlns="" xmlns:a16="http://schemas.microsoft.com/office/drawing/2014/main" val="2300238772"/>
                    </a:ext>
                  </a:extLst>
                </a:gridCol>
              </a:tblGrid>
              <a:tr h="406400">
                <a:tc>
                  <a:txBody>
                    <a:bodyPr/>
                    <a:lstStyle/>
                    <a:p>
                      <a:pPr algn="ctr"/>
                      <a:r>
                        <a:rPr lang="en-GB" sz="1400" dirty="0"/>
                        <a:t>Steps</a:t>
                      </a:r>
                    </a:p>
                  </a:txBody>
                  <a:tcPr/>
                </a:tc>
                <a:tc>
                  <a:txBody>
                    <a:bodyPr/>
                    <a:lstStyle/>
                    <a:p>
                      <a:pPr algn="ctr"/>
                      <a:r>
                        <a:rPr lang="en-GB" sz="1400" dirty="0"/>
                        <a:t>Cost per job</a:t>
                      </a:r>
                    </a:p>
                  </a:txBody>
                  <a:tcPr/>
                </a:tc>
                <a:tc>
                  <a:txBody>
                    <a:bodyPr/>
                    <a:lstStyle/>
                    <a:p>
                      <a:pPr algn="ctr"/>
                      <a:r>
                        <a:rPr lang="en-GB" sz="1400" dirty="0"/>
                        <a:t>Benefit Cost Ratio*</a:t>
                      </a:r>
                    </a:p>
                  </a:txBody>
                  <a:tcPr/>
                </a:tc>
                <a:extLst>
                  <a:ext uri="{0D108BD9-81ED-4DB2-BD59-A6C34878D82A}">
                    <a16:rowId xmlns="" xmlns:a16="http://schemas.microsoft.com/office/drawing/2014/main" val="3804586152"/>
                  </a:ext>
                </a:extLst>
              </a:tr>
              <a:tr h="370840">
                <a:tc>
                  <a:txBody>
                    <a:bodyPr/>
                    <a:lstStyle/>
                    <a:p>
                      <a:r>
                        <a:rPr lang="en-GB" sz="1400" dirty="0"/>
                        <a:t>Gross</a:t>
                      </a:r>
                      <a:r>
                        <a:rPr lang="en-GB" sz="1400" baseline="0" dirty="0"/>
                        <a:t> additional impact</a:t>
                      </a:r>
                    </a:p>
                    <a:p>
                      <a:endParaRPr lang="en-GB" sz="1400" baseline="0" dirty="0"/>
                    </a:p>
                    <a:p>
                      <a:endParaRPr lang="en-GB" sz="1400" baseline="0" dirty="0"/>
                    </a:p>
                    <a:p>
                      <a:endParaRPr lang="en-GB" sz="1400" baseline="0" dirty="0"/>
                    </a:p>
                    <a:p>
                      <a:endParaRPr lang="en-GB" sz="1400" dirty="0"/>
                    </a:p>
                  </a:txBody>
                  <a:tcPr/>
                </a:tc>
                <a:tc>
                  <a:txBody>
                    <a:bodyPr/>
                    <a:lstStyle/>
                    <a:p>
                      <a:endParaRPr lang="en-GB" sz="1400" dirty="0"/>
                    </a:p>
                  </a:txBody>
                  <a:tcPr/>
                </a:tc>
                <a:tc>
                  <a:txBody>
                    <a:bodyPr/>
                    <a:lstStyle/>
                    <a:p>
                      <a:endParaRPr lang="en-GB" sz="1400" dirty="0"/>
                    </a:p>
                  </a:txBody>
                  <a:tcPr/>
                </a:tc>
                <a:extLst>
                  <a:ext uri="{0D108BD9-81ED-4DB2-BD59-A6C34878D82A}">
                    <a16:rowId xmlns="" xmlns:a16="http://schemas.microsoft.com/office/drawing/2014/main" val="2197419159"/>
                  </a:ext>
                </a:extLst>
              </a:tr>
              <a:tr h="370840">
                <a:tc>
                  <a:txBody>
                    <a:bodyPr/>
                    <a:lstStyle/>
                    <a:p>
                      <a:r>
                        <a:rPr lang="en-GB" sz="1400" dirty="0"/>
                        <a:t>Additionality ratio</a:t>
                      </a:r>
                    </a:p>
                    <a:p>
                      <a:endParaRPr lang="en-GB" sz="1400" dirty="0"/>
                    </a:p>
                    <a:p>
                      <a:endParaRPr lang="en-GB" sz="1400" dirty="0"/>
                    </a:p>
                  </a:txBody>
                  <a:tcPr/>
                </a:tc>
                <a:tc>
                  <a:txBody>
                    <a:bodyPr/>
                    <a:lstStyle/>
                    <a:p>
                      <a:pPr marL="0" algn="l" defTabSz="914400" rtl="0" eaLnBrk="1" latinLnBrk="0" hangingPunct="1"/>
                      <a:endParaRPr lang="en-GB" sz="1400"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kern="1200" dirty="0">
                        <a:solidFill>
                          <a:schemeClr val="dk1"/>
                        </a:solidFill>
                        <a:latin typeface="+mn-lt"/>
                        <a:ea typeface="+mn-ea"/>
                        <a:cs typeface="+mn-cs"/>
                      </a:endParaRPr>
                    </a:p>
                  </a:txBody>
                  <a:tcPr/>
                </a:tc>
                <a:extLst>
                  <a:ext uri="{0D108BD9-81ED-4DB2-BD59-A6C34878D82A}">
                    <a16:rowId xmlns="" xmlns:a16="http://schemas.microsoft.com/office/drawing/2014/main" val="2747147130"/>
                  </a:ext>
                </a:extLst>
              </a:tr>
              <a:tr h="370840">
                <a:tc>
                  <a:txBody>
                    <a:bodyPr/>
                    <a:lstStyle/>
                    <a:p>
                      <a:r>
                        <a:rPr lang="en-GB" sz="1400" dirty="0"/>
                        <a:t>Net additional</a:t>
                      </a:r>
                      <a:r>
                        <a:rPr lang="en-GB" sz="1400" baseline="0" dirty="0"/>
                        <a:t> impact</a:t>
                      </a:r>
                      <a:endParaRPr lang="en-GB" sz="1400" dirty="0"/>
                    </a:p>
                  </a:txBody>
                  <a:tcPr/>
                </a:tc>
                <a:tc>
                  <a:txBody>
                    <a:bodyPr/>
                    <a:lstStyle/>
                    <a:p>
                      <a:endParaRPr lang="en-GB"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p>
                  </a:txBody>
                  <a:tcPr/>
                </a:tc>
                <a:extLst>
                  <a:ext uri="{0D108BD9-81ED-4DB2-BD59-A6C34878D82A}">
                    <a16:rowId xmlns="" xmlns:a16="http://schemas.microsoft.com/office/drawing/2014/main" val="1041948602"/>
                  </a:ext>
                </a:extLst>
              </a:tr>
              <a:tr h="370840">
                <a:tc>
                  <a:txBody>
                    <a:bodyPr/>
                    <a:lstStyle/>
                    <a:p>
                      <a:r>
                        <a:rPr lang="en-GB" sz="1400" dirty="0"/>
                        <a:t>Public sector cost</a:t>
                      </a:r>
                    </a:p>
                    <a:p>
                      <a:endParaRPr lang="en-GB" sz="1400" dirty="0"/>
                    </a:p>
                  </a:txBody>
                  <a:tcPr/>
                </a:tc>
                <a:tc>
                  <a:txBody>
                    <a:bodyPr/>
                    <a:lstStyle/>
                    <a:p>
                      <a:endParaRPr lang="en-GB" sz="1400" dirty="0"/>
                    </a:p>
                  </a:txBody>
                  <a:tcPr/>
                </a:tc>
                <a:tc>
                  <a:txBody>
                    <a:bodyPr/>
                    <a:lstStyle/>
                    <a:p>
                      <a:endParaRPr lang="en-GB" sz="1400" dirty="0"/>
                    </a:p>
                  </a:txBody>
                  <a:tcPr/>
                </a:tc>
                <a:extLst>
                  <a:ext uri="{0D108BD9-81ED-4DB2-BD59-A6C34878D82A}">
                    <a16:rowId xmlns="" xmlns:a16="http://schemas.microsoft.com/office/drawing/2014/main" val="1751600928"/>
                  </a:ext>
                </a:extLst>
              </a:tr>
              <a:tr h="370840">
                <a:tc>
                  <a:txBody>
                    <a:bodyPr/>
                    <a:lstStyle/>
                    <a:p>
                      <a:r>
                        <a:rPr lang="en-GB" sz="1400" dirty="0"/>
                        <a:t>Cost per job BCR</a:t>
                      </a:r>
                    </a:p>
                    <a:p>
                      <a:endParaRPr lang="en-GB" sz="1400" dirty="0"/>
                    </a:p>
                  </a:txBody>
                  <a:tcPr/>
                </a:tc>
                <a:tc>
                  <a:txBody>
                    <a:bodyPr/>
                    <a:lstStyle/>
                    <a:p>
                      <a:endParaRPr lang="en-GB" sz="1400" dirty="0"/>
                    </a:p>
                  </a:txBody>
                  <a:tcPr/>
                </a:tc>
                <a:tc>
                  <a:txBody>
                    <a:bodyPr/>
                    <a:lstStyle/>
                    <a:p>
                      <a:endParaRPr lang="en-GB" sz="1400" dirty="0"/>
                    </a:p>
                  </a:txBody>
                  <a:tcPr/>
                </a:tc>
                <a:extLst>
                  <a:ext uri="{0D108BD9-81ED-4DB2-BD59-A6C34878D82A}">
                    <a16:rowId xmlns="" xmlns:a16="http://schemas.microsoft.com/office/drawing/2014/main" val="1985249632"/>
                  </a:ext>
                </a:extLst>
              </a:tr>
            </a:tbl>
          </a:graphicData>
        </a:graphic>
      </p:graphicFrame>
    </p:spTree>
    <p:extLst>
      <p:ext uri="{BB962C8B-B14F-4D97-AF65-F5344CB8AC3E}">
        <p14:creationId xmlns:p14="http://schemas.microsoft.com/office/powerpoint/2010/main" val="10395559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Assessing  impact of a scheme to re-skill workers to shift sectors</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skills &amp; training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89</a:t>
            </a:fld>
            <a:endParaRPr lang="en-GB" dirty="0">
              <a:solidFill>
                <a:srgbClr val="57626E"/>
              </a:solidFill>
            </a:endParaRPr>
          </a:p>
        </p:txBody>
      </p:sp>
      <p:graphicFrame>
        <p:nvGraphicFramePr>
          <p:cNvPr id="9" name="Table Placeholder 8"/>
          <p:cNvGraphicFramePr>
            <a:graphicFrameLocks noGrp="1"/>
          </p:cNvGraphicFramePr>
          <p:nvPr>
            <p:ph type="tbl" sz="quarter" idx="14"/>
            <p:extLst>
              <p:ext uri="{D42A27DB-BD31-4B8C-83A1-F6EECF244321}">
                <p14:modId xmlns:p14="http://schemas.microsoft.com/office/powerpoint/2010/main" val="2691946552"/>
              </p:ext>
            </p:extLst>
          </p:nvPr>
        </p:nvGraphicFramePr>
        <p:xfrm>
          <a:off x="611189" y="1524000"/>
          <a:ext cx="7956549" cy="3703320"/>
        </p:xfrm>
        <a:graphic>
          <a:graphicData uri="http://schemas.openxmlformats.org/drawingml/2006/table">
            <a:tbl>
              <a:tblPr firstRow="1" bandRow="1">
                <a:tableStyleId>{5C22544A-7EE6-4342-B048-85BDC9FD1C3A}</a:tableStyleId>
              </a:tblPr>
              <a:tblGrid>
                <a:gridCol w="2652183">
                  <a:extLst>
                    <a:ext uri="{9D8B030D-6E8A-4147-A177-3AD203B41FA5}">
                      <a16:colId xmlns="" xmlns:a16="http://schemas.microsoft.com/office/drawing/2014/main" val="2930021677"/>
                    </a:ext>
                  </a:extLst>
                </a:gridCol>
                <a:gridCol w="2652183">
                  <a:extLst>
                    <a:ext uri="{9D8B030D-6E8A-4147-A177-3AD203B41FA5}">
                      <a16:colId xmlns="" xmlns:a16="http://schemas.microsoft.com/office/drawing/2014/main" val="2277820516"/>
                    </a:ext>
                  </a:extLst>
                </a:gridCol>
                <a:gridCol w="2652183">
                  <a:extLst>
                    <a:ext uri="{9D8B030D-6E8A-4147-A177-3AD203B41FA5}">
                      <a16:colId xmlns="" xmlns:a16="http://schemas.microsoft.com/office/drawing/2014/main" val="2300238772"/>
                    </a:ext>
                  </a:extLst>
                </a:gridCol>
              </a:tblGrid>
              <a:tr h="406400">
                <a:tc>
                  <a:txBody>
                    <a:bodyPr/>
                    <a:lstStyle/>
                    <a:p>
                      <a:pPr algn="ctr"/>
                      <a:r>
                        <a:rPr lang="en-GB" sz="1400" dirty="0"/>
                        <a:t>Steps</a:t>
                      </a:r>
                    </a:p>
                  </a:txBody>
                  <a:tcPr/>
                </a:tc>
                <a:tc>
                  <a:txBody>
                    <a:bodyPr/>
                    <a:lstStyle/>
                    <a:p>
                      <a:pPr algn="ctr"/>
                      <a:r>
                        <a:rPr lang="en-GB" sz="1400" dirty="0"/>
                        <a:t>Cost per job</a:t>
                      </a:r>
                    </a:p>
                  </a:txBody>
                  <a:tcPr/>
                </a:tc>
                <a:tc>
                  <a:txBody>
                    <a:bodyPr/>
                    <a:lstStyle/>
                    <a:p>
                      <a:pPr algn="ctr"/>
                      <a:r>
                        <a:rPr lang="en-GB" sz="1400" dirty="0"/>
                        <a:t>Benefit Cost Ratio*</a:t>
                      </a:r>
                    </a:p>
                  </a:txBody>
                  <a:tcPr/>
                </a:tc>
                <a:extLst>
                  <a:ext uri="{0D108BD9-81ED-4DB2-BD59-A6C34878D82A}">
                    <a16:rowId xmlns="" xmlns:a16="http://schemas.microsoft.com/office/drawing/2014/main" val="3804586152"/>
                  </a:ext>
                </a:extLst>
              </a:tr>
              <a:tr h="370840">
                <a:tc>
                  <a:txBody>
                    <a:bodyPr/>
                    <a:lstStyle/>
                    <a:p>
                      <a:r>
                        <a:rPr lang="en-GB" sz="1400" dirty="0"/>
                        <a:t>Gross</a:t>
                      </a:r>
                      <a:r>
                        <a:rPr lang="en-GB" sz="1400" baseline="0" dirty="0"/>
                        <a:t> additional impact</a:t>
                      </a:r>
                    </a:p>
                    <a:p>
                      <a:endParaRPr lang="en-GB" sz="1400" baseline="0" dirty="0"/>
                    </a:p>
                    <a:p>
                      <a:endParaRPr lang="en-GB" sz="1400" baseline="0" dirty="0"/>
                    </a:p>
                    <a:p>
                      <a:endParaRPr lang="en-GB" sz="1400" baseline="0" dirty="0"/>
                    </a:p>
                    <a:p>
                      <a:endParaRPr lang="en-GB" sz="1400" dirty="0"/>
                    </a:p>
                  </a:txBody>
                  <a:tcPr/>
                </a:tc>
                <a:tc>
                  <a:txBody>
                    <a:bodyPr/>
                    <a:lstStyle/>
                    <a:p>
                      <a:r>
                        <a:rPr lang="en-GB" sz="1400" dirty="0"/>
                        <a:t>Additional direct employment + people supported</a:t>
                      </a:r>
                      <a:r>
                        <a:rPr lang="en-GB" sz="1400" baseline="0" dirty="0"/>
                        <a:t> into jobs</a:t>
                      </a:r>
                      <a:endParaRPr lang="en-GB" sz="1400" dirty="0"/>
                    </a:p>
                  </a:txBody>
                  <a:tcPr/>
                </a:tc>
                <a:tc>
                  <a:txBody>
                    <a:bodyPr/>
                    <a:lstStyle/>
                    <a:p>
                      <a:endParaRPr lang="en-GB" sz="1400" dirty="0"/>
                    </a:p>
                  </a:txBody>
                  <a:tcPr/>
                </a:tc>
                <a:extLst>
                  <a:ext uri="{0D108BD9-81ED-4DB2-BD59-A6C34878D82A}">
                    <a16:rowId xmlns="" xmlns:a16="http://schemas.microsoft.com/office/drawing/2014/main" val="2197419159"/>
                  </a:ext>
                </a:extLst>
              </a:tr>
              <a:tr h="370840">
                <a:tc>
                  <a:txBody>
                    <a:bodyPr/>
                    <a:lstStyle/>
                    <a:p>
                      <a:r>
                        <a:rPr lang="en-GB" sz="1400" dirty="0"/>
                        <a:t>Additionality ratio</a:t>
                      </a:r>
                    </a:p>
                  </a:txBody>
                  <a:tcPr/>
                </a:tc>
                <a:tc>
                  <a:txBody>
                    <a:bodyPr/>
                    <a:lstStyle/>
                    <a:p>
                      <a:pPr marL="0" algn="l" defTabSz="914400" rtl="0" eaLnBrk="1" latinLnBrk="0" hangingPunct="1"/>
                      <a:r>
                        <a:rPr lang="en-GB" sz="1400" kern="1200" dirty="0">
                          <a:solidFill>
                            <a:schemeClr val="dk1"/>
                          </a:solidFill>
                          <a:latin typeface="+mn-lt"/>
                          <a:ea typeface="+mn-ea"/>
                          <a:cs typeface="+mn-cs"/>
                        </a:rPr>
                        <a:t>Deadweight, leakage, substitution,  displacement &amp; multipliers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kern="1200" dirty="0">
                        <a:solidFill>
                          <a:schemeClr val="dk1"/>
                        </a:solidFill>
                        <a:latin typeface="+mn-lt"/>
                        <a:ea typeface="+mn-ea"/>
                        <a:cs typeface="+mn-cs"/>
                      </a:endParaRPr>
                    </a:p>
                  </a:txBody>
                  <a:tcPr/>
                </a:tc>
                <a:extLst>
                  <a:ext uri="{0D108BD9-81ED-4DB2-BD59-A6C34878D82A}">
                    <a16:rowId xmlns="" xmlns:a16="http://schemas.microsoft.com/office/drawing/2014/main" val="2747147130"/>
                  </a:ext>
                </a:extLst>
              </a:tr>
              <a:tr h="370840">
                <a:tc>
                  <a:txBody>
                    <a:bodyPr/>
                    <a:lstStyle/>
                    <a:p>
                      <a:r>
                        <a:rPr lang="en-GB" sz="1400" dirty="0"/>
                        <a:t>Net additional</a:t>
                      </a:r>
                      <a:r>
                        <a:rPr lang="en-GB" sz="1400" baseline="0" dirty="0"/>
                        <a:t> impact</a:t>
                      </a:r>
                      <a:endParaRPr lang="en-GB" sz="1400" dirty="0"/>
                    </a:p>
                  </a:txBody>
                  <a:tcPr/>
                </a:tc>
                <a:tc>
                  <a:txBody>
                    <a:bodyPr/>
                    <a:lstStyle/>
                    <a:p>
                      <a:r>
                        <a:rPr lang="en-GB" sz="1400" dirty="0"/>
                        <a:t>Gross impact x additionality ratio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p>
                  </a:txBody>
                  <a:tcPr/>
                </a:tc>
                <a:extLst>
                  <a:ext uri="{0D108BD9-81ED-4DB2-BD59-A6C34878D82A}">
                    <a16:rowId xmlns="" xmlns:a16="http://schemas.microsoft.com/office/drawing/2014/main" val="1041948602"/>
                  </a:ext>
                </a:extLst>
              </a:tr>
              <a:tr h="370840">
                <a:tc>
                  <a:txBody>
                    <a:bodyPr/>
                    <a:lstStyle/>
                    <a:p>
                      <a:r>
                        <a:rPr lang="en-GB" sz="1400" dirty="0"/>
                        <a:t>Public sector cost</a:t>
                      </a:r>
                    </a:p>
                  </a:txBody>
                  <a:tcPr/>
                </a:tc>
                <a:tc>
                  <a:txBody>
                    <a:bodyPr/>
                    <a:lstStyle/>
                    <a:p>
                      <a:r>
                        <a:rPr lang="en-GB" sz="1400" dirty="0"/>
                        <a:t>Public sector costs, discounted,</a:t>
                      </a:r>
                      <a:r>
                        <a:rPr lang="en-GB" sz="1400" baseline="0" dirty="0"/>
                        <a:t> net of income or receipts</a:t>
                      </a:r>
                      <a:endParaRPr lang="en-GB" sz="1400" dirty="0"/>
                    </a:p>
                  </a:txBody>
                  <a:tcPr/>
                </a:tc>
                <a:tc>
                  <a:txBody>
                    <a:bodyPr/>
                    <a:lstStyle/>
                    <a:p>
                      <a:endParaRPr lang="en-GB" sz="1400" dirty="0"/>
                    </a:p>
                  </a:txBody>
                  <a:tcPr/>
                </a:tc>
                <a:extLst>
                  <a:ext uri="{0D108BD9-81ED-4DB2-BD59-A6C34878D82A}">
                    <a16:rowId xmlns="" xmlns:a16="http://schemas.microsoft.com/office/drawing/2014/main" val="1751600928"/>
                  </a:ext>
                </a:extLst>
              </a:tr>
              <a:tr h="370840">
                <a:tc>
                  <a:txBody>
                    <a:bodyPr/>
                    <a:lstStyle/>
                    <a:p>
                      <a:r>
                        <a:rPr lang="en-GB" sz="1400" dirty="0"/>
                        <a:t>Cost per job BCR</a:t>
                      </a:r>
                    </a:p>
                  </a:txBody>
                  <a:tcPr/>
                </a:tc>
                <a:tc>
                  <a:txBody>
                    <a:bodyPr/>
                    <a:lstStyle/>
                    <a:p>
                      <a:r>
                        <a:rPr lang="en-GB" sz="1400" dirty="0"/>
                        <a:t>Public sector cost/net additional jobs</a:t>
                      </a:r>
                    </a:p>
                  </a:txBody>
                  <a:tcPr/>
                </a:tc>
                <a:tc>
                  <a:txBody>
                    <a:bodyPr/>
                    <a:lstStyle/>
                    <a:p>
                      <a:endParaRPr lang="en-GB" sz="1400" dirty="0"/>
                    </a:p>
                  </a:txBody>
                  <a:tcPr/>
                </a:tc>
                <a:extLst>
                  <a:ext uri="{0D108BD9-81ED-4DB2-BD59-A6C34878D82A}">
                    <a16:rowId xmlns="" xmlns:a16="http://schemas.microsoft.com/office/drawing/2014/main" val="1985249632"/>
                  </a:ext>
                </a:extLst>
              </a:tr>
            </a:tbl>
          </a:graphicData>
        </a:graphic>
      </p:graphicFrame>
    </p:spTree>
    <p:extLst>
      <p:ext uri="{BB962C8B-B14F-4D97-AF65-F5344CB8AC3E}">
        <p14:creationId xmlns:p14="http://schemas.microsoft.com/office/powerpoint/2010/main" val="404969615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Assessing  impact of a scheme to re-skill workers to shift sectors</a:t>
            </a:r>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skills &amp; training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90</a:t>
            </a:fld>
            <a:endParaRPr lang="en-GB" dirty="0">
              <a:solidFill>
                <a:srgbClr val="57626E"/>
              </a:solidFill>
            </a:endParaRPr>
          </a:p>
        </p:txBody>
      </p:sp>
      <p:graphicFrame>
        <p:nvGraphicFramePr>
          <p:cNvPr id="9" name="Table Placeholder 8"/>
          <p:cNvGraphicFramePr>
            <a:graphicFrameLocks noGrp="1"/>
          </p:cNvGraphicFramePr>
          <p:nvPr>
            <p:ph type="tbl" sz="quarter" idx="14"/>
            <p:extLst>
              <p:ext uri="{D42A27DB-BD31-4B8C-83A1-F6EECF244321}">
                <p14:modId xmlns:p14="http://schemas.microsoft.com/office/powerpoint/2010/main" val="3594487852"/>
              </p:ext>
            </p:extLst>
          </p:nvPr>
        </p:nvGraphicFramePr>
        <p:xfrm>
          <a:off x="611189" y="1524000"/>
          <a:ext cx="7956549" cy="3703320"/>
        </p:xfrm>
        <a:graphic>
          <a:graphicData uri="http://schemas.openxmlformats.org/drawingml/2006/table">
            <a:tbl>
              <a:tblPr firstRow="1" bandRow="1">
                <a:tableStyleId>{5C22544A-7EE6-4342-B048-85BDC9FD1C3A}</a:tableStyleId>
              </a:tblPr>
              <a:tblGrid>
                <a:gridCol w="2652183">
                  <a:extLst>
                    <a:ext uri="{9D8B030D-6E8A-4147-A177-3AD203B41FA5}">
                      <a16:colId xmlns="" xmlns:a16="http://schemas.microsoft.com/office/drawing/2014/main" val="2930021677"/>
                    </a:ext>
                  </a:extLst>
                </a:gridCol>
                <a:gridCol w="2652183">
                  <a:extLst>
                    <a:ext uri="{9D8B030D-6E8A-4147-A177-3AD203B41FA5}">
                      <a16:colId xmlns="" xmlns:a16="http://schemas.microsoft.com/office/drawing/2014/main" val="2277820516"/>
                    </a:ext>
                  </a:extLst>
                </a:gridCol>
                <a:gridCol w="2652183">
                  <a:extLst>
                    <a:ext uri="{9D8B030D-6E8A-4147-A177-3AD203B41FA5}">
                      <a16:colId xmlns="" xmlns:a16="http://schemas.microsoft.com/office/drawing/2014/main" val="2300238772"/>
                    </a:ext>
                  </a:extLst>
                </a:gridCol>
              </a:tblGrid>
              <a:tr h="406400">
                <a:tc>
                  <a:txBody>
                    <a:bodyPr/>
                    <a:lstStyle/>
                    <a:p>
                      <a:pPr algn="ctr"/>
                      <a:r>
                        <a:rPr lang="en-GB" sz="1400" dirty="0"/>
                        <a:t>Steps</a:t>
                      </a:r>
                    </a:p>
                  </a:txBody>
                  <a:tcPr/>
                </a:tc>
                <a:tc>
                  <a:txBody>
                    <a:bodyPr/>
                    <a:lstStyle/>
                    <a:p>
                      <a:pPr algn="ctr"/>
                      <a:r>
                        <a:rPr lang="en-GB" sz="1400" dirty="0"/>
                        <a:t>Cost per job</a:t>
                      </a:r>
                    </a:p>
                  </a:txBody>
                  <a:tcPr/>
                </a:tc>
                <a:tc>
                  <a:txBody>
                    <a:bodyPr/>
                    <a:lstStyle/>
                    <a:p>
                      <a:pPr algn="ctr"/>
                      <a:r>
                        <a:rPr lang="en-GB" sz="1400" dirty="0"/>
                        <a:t>Benefit Cost Ratio*</a:t>
                      </a:r>
                    </a:p>
                  </a:txBody>
                  <a:tcPr/>
                </a:tc>
                <a:extLst>
                  <a:ext uri="{0D108BD9-81ED-4DB2-BD59-A6C34878D82A}">
                    <a16:rowId xmlns="" xmlns:a16="http://schemas.microsoft.com/office/drawing/2014/main" val="3804586152"/>
                  </a:ext>
                </a:extLst>
              </a:tr>
              <a:tr h="370840">
                <a:tc>
                  <a:txBody>
                    <a:bodyPr/>
                    <a:lstStyle/>
                    <a:p>
                      <a:r>
                        <a:rPr lang="en-GB" sz="1400" dirty="0"/>
                        <a:t>Gross</a:t>
                      </a:r>
                      <a:r>
                        <a:rPr lang="en-GB" sz="1400" baseline="0" dirty="0"/>
                        <a:t> additional impact</a:t>
                      </a:r>
                      <a:endParaRPr lang="en-GB" sz="1400" dirty="0"/>
                    </a:p>
                  </a:txBody>
                  <a:tcPr/>
                </a:tc>
                <a:tc>
                  <a:txBody>
                    <a:bodyPr/>
                    <a:lstStyle/>
                    <a:p>
                      <a:r>
                        <a:rPr lang="en-GB" sz="1400" dirty="0">
                          <a:solidFill>
                            <a:srgbClr val="98A5AD"/>
                          </a:solidFill>
                        </a:rPr>
                        <a:t>Additional direct employment + people supported</a:t>
                      </a:r>
                      <a:r>
                        <a:rPr lang="en-GB" sz="1400" baseline="0" dirty="0">
                          <a:solidFill>
                            <a:srgbClr val="98A5AD"/>
                          </a:solidFill>
                        </a:rPr>
                        <a:t> into jobs</a:t>
                      </a:r>
                      <a:endParaRPr lang="en-GB" sz="1400" dirty="0">
                        <a:solidFill>
                          <a:srgbClr val="98A5AD"/>
                        </a:solidFill>
                      </a:endParaRPr>
                    </a:p>
                  </a:txBody>
                  <a:tcPr/>
                </a:tc>
                <a:tc>
                  <a:txBody>
                    <a:bodyPr/>
                    <a:lstStyle/>
                    <a:p>
                      <a:r>
                        <a:rPr lang="en-GB" sz="1400" dirty="0"/>
                        <a:t>(Increase in direct employment x GVA/worker) + (people supported</a:t>
                      </a:r>
                      <a:r>
                        <a:rPr lang="en-GB" sz="1400" baseline="0" dirty="0"/>
                        <a:t> into jobs x GVA/worker) + (people trained x increase in GVA/worker associated with qualification)</a:t>
                      </a:r>
                      <a:endParaRPr lang="en-GB" sz="1400" dirty="0"/>
                    </a:p>
                  </a:txBody>
                  <a:tcPr/>
                </a:tc>
                <a:extLst>
                  <a:ext uri="{0D108BD9-81ED-4DB2-BD59-A6C34878D82A}">
                    <a16:rowId xmlns="" xmlns:a16="http://schemas.microsoft.com/office/drawing/2014/main" val="2197419159"/>
                  </a:ext>
                </a:extLst>
              </a:tr>
              <a:tr h="370840">
                <a:tc>
                  <a:txBody>
                    <a:bodyPr/>
                    <a:lstStyle/>
                    <a:p>
                      <a:r>
                        <a:rPr lang="en-GB" sz="1400" dirty="0"/>
                        <a:t>Additionality ratio</a:t>
                      </a:r>
                    </a:p>
                  </a:txBody>
                  <a:tcPr/>
                </a:tc>
                <a:tc>
                  <a:txBody>
                    <a:bodyPr/>
                    <a:lstStyle/>
                    <a:p>
                      <a:pPr marL="0" algn="l" defTabSz="914400" rtl="0" eaLnBrk="1" latinLnBrk="0" hangingPunct="1"/>
                      <a:r>
                        <a:rPr lang="en-GB" sz="1400" kern="1200" dirty="0">
                          <a:solidFill>
                            <a:srgbClr val="98A5AD"/>
                          </a:solidFill>
                          <a:latin typeface="+mn-lt"/>
                          <a:ea typeface="+mn-ea"/>
                          <a:cs typeface="+mn-cs"/>
                        </a:rPr>
                        <a:t>Deadweight, leakage, substitution,  displacement &amp; multipliers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dk1"/>
                          </a:solidFill>
                          <a:latin typeface="+mn-lt"/>
                          <a:ea typeface="+mn-ea"/>
                          <a:cs typeface="+mn-cs"/>
                        </a:rPr>
                        <a:t>Deadweight, leakage, displacement &amp; multipliers</a:t>
                      </a:r>
                    </a:p>
                  </a:txBody>
                  <a:tcPr/>
                </a:tc>
                <a:extLst>
                  <a:ext uri="{0D108BD9-81ED-4DB2-BD59-A6C34878D82A}">
                    <a16:rowId xmlns="" xmlns:a16="http://schemas.microsoft.com/office/drawing/2014/main" val="2747147130"/>
                  </a:ext>
                </a:extLst>
              </a:tr>
              <a:tr h="370840">
                <a:tc>
                  <a:txBody>
                    <a:bodyPr/>
                    <a:lstStyle/>
                    <a:p>
                      <a:r>
                        <a:rPr lang="en-GB" sz="1400" dirty="0"/>
                        <a:t>Net additional</a:t>
                      </a:r>
                      <a:r>
                        <a:rPr lang="en-GB" sz="1400" baseline="0" dirty="0"/>
                        <a:t> impact</a:t>
                      </a:r>
                      <a:endParaRPr lang="en-GB" sz="1400" dirty="0"/>
                    </a:p>
                  </a:txBody>
                  <a:tcPr/>
                </a:tc>
                <a:tc>
                  <a:txBody>
                    <a:bodyPr/>
                    <a:lstStyle/>
                    <a:p>
                      <a:r>
                        <a:rPr lang="en-GB" sz="1400" dirty="0">
                          <a:solidFill>
                            <a:srgbClr val="98A5AD"/>
                          </a:solidFill>
                        </a:rPr>
                        <a:t>Gross impact x additionality ratio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Gross impact x additionality ratio</a:t>
                      </a:r>
                    </a:p>
                  </a:txBody>
                  <a:tcPr/>
                </a:tc>
                <a:extLst>
                  <a:ext uri="{0D108BD9-81ED-4DB2-BD59-A6C34878D82A}">
                    <a16:rowId xmlns="" xmlns:a16="http://schemas.microsoft.com/office/drawing/2014/main" val="1041948602"/>
                  </a:ext>
                </a:extLst>
              </a:tr>
              <a:tr h="370840">
                <a:tc>
                  <a:txBody>
                    <a:bodyPr/>
                    <a:lstStyle/>
                    <a:p>
                      <a:r>
                        <a:rPr lang="en-GB" sz="1400" dirty="0"/>
                        <a:t>Public sector cost</a:t>
                      </a:r>
                    </a:p>
                  </a:txBody>
                  <a:tcPr/>
                </a:tc>
                <a:tc>
                  <a:txBody>
                    <a:bodyPr/>
                    <a:lstStyle/>
                    <a:p>
                      <a:r>
                        <a:rPr lang="en-GB" sz="1400" dirty="0">
                          <a:solidFill>
                            <a:srgbClr val="98A5AD"/>
                          </a:solidFill>
                        </a:rPr>
                        <a:t>Public sector costs, discounted,</a:t>
                      </a:r>
                      <a:r>
                        <a:rPr lang="en-GB" sz="1400" baseline="0" dirty="0">
                          <a:solidFill>
                            <a:srgbClr val="98A5AD"/>
                          </a:solidFill>
                        </a:rPr>
                        <a:t> net of income or receipts</a:t>
                      </a:r>
                      <a:endParaRPr lang="en-GB" sz="1400" dirty="0">
                        <a:solidFill>
                          <a:srgbClr val="98A5AD"/>
                        </a:solidFill>
                      </a:endParaRPr>
                    </a:p>
                  </a:txBody>
                  <a:tcPr/>
                </a:tc>
                <a:tc>
                  <a:txBody>
                    <a:bodyPr/>
                    <a:lstStyle/>
                    <a:p>
                      <a:r>
                        <a:rPr lang="en-GB" sz="1400" dirty="0"/>
                        <a:t>Public sector costs, discounted,</a:t>
                      </a:r>
                      <a:r>
                        <a:rPr lang="en-GB" sz="1400" baseline="0" dirty="0"/>
                        <a:t> net of income or receipts</a:t>
                      </a:r>
                      <a:endParaRPr lang="en-GB" sz="1400" dirty="0"/>
                    </a:p>
                  </a:txBody>
                  <a:tcPr/>
                </a:tc>
                <a:extLst>
                  <a:ext uri="{0D108BD9-81ED-4DB2-BD59-A6C34878D82A}">
                    <a16:rowId xmlns="" xmlns:a16="http://schemas.microsoft.com/office/drawing/2014/main" val="1751600928"/>
                  </a:ext>
                </a:extLst>
              </a:tr>
              <a:tr h="370840">
                <a:tc>
                  <a:txBody>
                    <a:bodyPr/>
                    <a:lstStyle/>
                    <a:p>
                      <a:r>
                        <a:rPr lang="en-GB" sz="1400" dirty="0"/>
                        <a:t>Cost per job/BCR</a:t>
                      </a:r>
                    </a:p>
                  </a:txBody>
                  <a:tcPr/>
                </a:tc>
                <a:tc>
                  <a:txBody>
                    <a:bodyPr/>
                    <a:lstStyle/>
                    <a:p>
                      <a:r>
                        <a:rPr lang="en-GB" sz="1400" dirty="0">
                          <a:solidFill>
                            <a:srgbClr val="98A5AD"/>
                          </a:solidFill>
                        </a:rPr>
                        <a:t>Public sector cost/net additional jobs</a:t>
                      </a:r>
                    </a:p>
                  </a:txBody>
                  <a:tcPr/>
                </a:tc>
                <a:tc>
                  <a:txBody>
                    <a:bodyPr/>
                    <a:lstStyle/>
                    <a:p>
                      <a:r>
                        <a:rPr lang="en-GB" sz="1400" dirty="0"/>
                        <a:t>Net additional</a:t>
                      </a:r>
                      <a:r>
                        <a:rPr lang="en-GB" sz="1400" baseline="0" dirty="0"/>
                        <a:t> GVA/public sector cost</a:t>
                      </a:r>
                      <a:endParaRPr lang="en-GB" sz="1400" dirty="0"/>
                    </a:p>
                  </a:txBody>
                  <a:tcPr/>
                </a:tc>
                <a:extLst>
                  <a:ext uri="{0D108BD9-81ED-4DB2-BD59-A6C34878D82A}">
                    <a16:rowId xmlns="" xmlns:a16="http://schemas.microsoft.com/office/drawing/2014/main" val="1985249632"/>
                  </a:ext>
                </a:extLst>
              </a:tr>
            </a:tbl>
          </a:graphicData>
        </a:graphic>
      </p:graphicFrame>
      <p:sp>
        <p:nvSpPr>
          <p:cNvPr id="3" name="TextBox 2"/>
          <p:cNvSpPr txBox="1"/>
          <p:nvPr/>
        </p:nvSpPr>
        <p:spPr>
          <a:xfrm>
            <a:off x="611188" y="5325762"/>
            <a:ext cx="2230866" cy="276999"/>
          </a:xfrm>
          <a:prstGeom prst="rect">
            <a:avLst/>
          </a:prstGeom>
          <a:noFill/>
        </p:spPr>
        <p:txBody>
          <a:bodyPr wrap="square" rtlCol="0">
            <a:spAutoFit/>
          </a:bodyPr>
          <a:lstStyle/>
          <a:p>
            <a:r>
              <a:rPr lang="en-GB" sz="1200" dirty="0">
                <a:solidFill>
                  <a:srgbClr val="57626E"/>
                </a:solidFill>
              </a:rPr>
              <a:t>Note: DWP &amp; wages uplifts</a:t>
            </a:r>
          </a:p>
        </p:txBody>
      </p:sp>
    </p:spTree>
    <p:extLst>
      <p:ext uri="{BB962C8B-B14F-4D97-AF65-F5344CB8AC3E}">
        <p14:creationId xmlns:p14="http://schemas.microsoft.com/office/powerpoint/2010/main" val="325794702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Concluding thoughts/observations </a:t>
            </a:r>
          </a:p>
        </p:txBody>
      </p:sp>
      <p:sp>
        <p:nvSpPr>
          <p:cNvPr id="8" name="Content Placeholder 7"/>
          <p:cNvSpPr>
            <a:spLocks noGrp="1"/>
          </p:cNvSpPr>
          <p:nvPr>
            <p:ph idx="1"/>
          </p:nvPr>
        </p:nvSpPr>
        <p:spPr/>
        <p:txBody>
          <a:bodyPr/>
          <a:lstStyle/>
          <a:p>
            <a:r>
              <a:rPr lang="en-GB" dirty="0"/>
              <a:t>Case-making needs to be based on evidence &amp; backed up by theory</a:t>
            </a:r>
          </a:p>
          <a:p>
            <a:r>
              <a:rPr lang="en-GB" dirty="0"/>
              <a:t>Proposals should be in response to particular problems, based on what works</a:t>
            </a:r>
          </a:p>
          <a:p>
            <a:r>
              <a:rPr lang="en-GB" dirty="0"/>
              <a:t>And what works?</a:t>
            </a:r>
          </a:p>
          <a:p>
            <a:pPr lvl="1"/>
            <a:r>
              <a:rPr lang="en-US" dirty="0"/>
              <a:t>In-firm &amp; on-the-job programmes more effective than ‘classroom’ courses</a:t>
            </a:r>
          </a:p>
          <a:p>
            <a:pPr lvl="1"/>
            <a:r>
              <a:rPr lang="en-US" dirty="0"/>
              <a:t>Short programmes have a positive impact on larger numbers of people, so appear to be better value for money</a:t>
            </a:r>
          </a:p>
          <a:p>
            <a:pPr lvl="1"/>
            <a:r>
              <a:rPr lang="en-US" dirty="0"/>
              <a:t>Little difference in success rates between locally delivered &amp; nationally delivered programmes</a:t>
            </a:r>
          </a:p>
          <a:p>
            <a:pPr lvl="1"/>
            <a:r>
              <a:rPr lang="en-US" dirty="0"/>
              <a:t>Impact of training on employment is modest &amp; should not be oversold</a:t>
            </a:r>
          </a:p>
          <a:p>
            <a:pPr lvl="1"/>
            <a:r>
              <a:rPr lang="en-US" dirty="0"/>
              <a:t>Participants forgoing income for long training programmes may need support</a:t>
            </a:r>
          </a:p>
          <a:p>
            <a:pPr lvl="1"/>
            <a:endParaRPr lang="en-US" dirty="0"/>
          </a:p>
          <a:p>
            <a:pPr lvl="1"/>
            <a:endParaRPr lang="en-GB" dirty="0"/>
          </a:p>
        </p:txBody>
      </p:sp>
      <p:sp>
        <p:nvSpPr>
          <p:cNvPr id="3" name="Date Placeholder 2"/>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4" name="Footer Placeholder 3"/>
          <p:cNvSpPr>
            <a:spLocks noGrp="1"/>
          </p:cNvSpPr>
          <p:nvPr>
            <p:ph type="ftr" sz="quarter" idx="11"/>
          </p:nvPr>
        </p:nvSpPr>
        <p:spPr/>
        <p:txBody>
          <a:bodyPr/>
          <a:lstStyle/>
          <a:p>
            <a:r>
              <a:rPr lang="en-US" dirty="0">
                <a:solidFill>
                  <a:srgbClr val="57626E"/>
                </a:solidFill>
              </a:rPr>
              <a:t>Business cases for skills &amp; training projects </a:t>
            </a:r>
            <a:endParaRPr lang="en-GB" dirty="0">
              <a:solidFill>
                <a:srgbClr val="57626E"/>
              </a:solidFill>
            </a:endParaRPr>
          </a:p>
        </p:txBody>
      </p:sp>
      <p:sp>
        <p:nvSpPr>
          <p:cNvPr id="5" name="Slide Number Placeholder 4"/>
          <p:cNvSpPr>
            <a:spLocks noGrp="1"/>
          </p:cNvSpPr>
          <p:nvPr>
            <p:ph type="sldNum" sz="quarter" idx="12"/>
          </p:nvPr>
        </p:nvSpPr>
        <p:spPr/>
        <p:txBody>
          <a:bodyPr/>
          <a:lstStyle/>
          <a:p>
            <a:fld id="{102C06EB-B0EA-4EA0-B2B5-0D829000A798}" type="slidenum">
              <a:rPr lang="en-GB" smtClean="0">
                <a:solidFill>
                  <a:srgbClr val="57626E"/>
                </a:solidFill>
              </a:rPr>
              <a:pPr/>
              <a:t>91</a:t>
            </a:fld>
            <a:endParaRPr lang="en-GB" dirty="0">
              <a:solidFill>
                <a:srgbClr val="57626E"/>
              </a:solidFill>
            </a:endParaRPr>
          </a:p>
        </p:txBody>
      </p:sp>
    </p:spTree>
    <p:extLst>
      <p:ext uri="{BB962C8B-B14F-4D97-AF65-F5344CB8AC3E}">
        <p14:creationId xmlns:p14="http://schemas.microsoft.com/office/powerpoint/2010/main" val="53582779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Useful References</a:t>
            </a:r>
          </a:p>
        </p:txBody>
      </p:sp>
      <p:sp>
        <p:nvSpPr>
          <p:cNvPr id="3" name="Content Placeholder 2"/>
          <p:cNvSpPr>
            <a:spLocks noGrp="1"/>
          </p:cNvSpPr>
          <p:nvPr>
            <p:ph idx="1"/>
          </p:nvPr>
        </p:nvSpPr>
        <p:spPr/>
        <p:txBody>
          <a:bodyPr/>
          <a:lstStyle/>
          <a:p>
            <a:pPr>
              <a:lnSpc>
                <a:spcPct val="107000"/>
              </a:lnSpc>
              <a:spcAft>
                <a:spcPts val="800"/>
              </a:spcAft>
            </a:pPr>
            <a:r>
              <a:rPr lang="en-GB" sz="1400" dirty="0">
                <a:latin typeface="Calibri" panose="020F0502020204030204" pitchFamily="34" charset="0"/>
                <a:ea typeface="Calibri" panose="020F0502020204030204" pitchFamily="34" charset="0"/>
                <a:cs typeface="Times New Roman" panose="02020603050405020304" pitchFamily="18" charset="0"/>
              </a:rPr>
              <a:t>HM Treasury’s guidance on appraisal &amp; evaluation in central government: </a:t>
            </a:r>
            <a:r>
              <a:rPr lang="en-GB" sz="1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http://www.hm-treasury.gov.uk/d/green_book_complete.pdf</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latin typeface="Calibri" panose="020F0502020204030204" pitchFamily="34" charset="0"/>
                <a:ea typeface="Calibri" panose="020F0502020204030204" pitchFamily="34" charset="0"/>
                <a:cs typeface="Times New Roman" panose="02020603050405020304" pitchFamily="18" charset="0"/>
              </a:rPr>
              <a:t>HM Treasury’s Green Book supplementary guidance on optimism bias: </a:t>
            </a:r>
            <a:r>
              <a:rPr lang="en-GB" sz="1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https://www.gov.uk/government/uploads/system/uploads/attachment_data/file/191507/Optimism_bias.pdf</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latin typeface="Calibri" panose="020F0502020204030204" pitchFamily="34" charset="0"/>
                <a:ea typeface="Calibri" panose="020F0502020204030204" pitchFamily="34" charset="0"/>
                <a:cs typeface="Times New Roman" panose="02020603050405020304" pitchFamily="18" charset="0"/>
              </a:rPr>
              <a:t>HM Treasury’s Green Book supplementary guidance on using the Five Case model: </a:t>
            </a:r>
            <a:r>
              <a:rPr lang="en-GB" sz="1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4"/>
              </a:rPr>
              <a:t>https://www.gov.uk/government/uploads/system/uploads/attachment_data/file/469317/green_book_guidance_public_sector_business_cases_2015_update.pdf</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latin typeface="Calibri" panose="020F0502020204030204" pitchFamily="34" charset="0"/>
                <a:ea typeface="Calibri" panose="020F0502020204030204" pitchFamily="34" charset="0"/>
                <a:cs typeface="Times New Roman" panose="02020603050405020304" pitchFamily="18" charset="0"/>
              </a:rPr>
              <a:t>HCA’s Additionality Guide: </a:t>
            </a:r>
            <a:r>
              <a:rPr lang="en-GB" sz="1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5"/>
              </a:rPr>
              <a:t>https://www.gov.uk/government/publications/additionality-guide</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latin typeface="Calibri" panose="020F0502020204030204" pitchFamily="34" charset="0"/>
                <a:cs typeface="Times New Roman" panose="02020603050405020304" pitchFamily="18" charset="0"/>
              </a:rPr>
              <a:t>What works centre for local economic growth : </a:t>
            </a:r>
            <a:r>
              <a:rPr lang="en-GB" sz="1400" dirty="0">
                <a:latin typeface="Calibri" panose="020F0502020204030204" pitchFamily="34" charset="0"/>
                <a:cs typeface="Times New Roman" panose="02020603050405020304" pitchFamily="18" charset="0"/>
                <a:hlinkClick r:id="rId6"/>
              </a:rPr>
              <a:t>http://www.whatworksgrowth.org/</a:t>
            </a:r>
            <a:r>
              <a:rPr lang="en-GB" sz="1400" dirty="0">
                <a:latin typeface="Calibri" panose="020F0502020204030204" pitchFamily="34" charset="0"/>
                <a:cs typeface="Times New Roman" panose="02020603050405020304" pitchFamily="18" charset="0"/>
              </a:rPr>
              <a:t> </a:t>
            </a:r>
            <a:endParaRPr lang="en-GB" dirty="0"/>
          </a:p>
        </p:txBody>
      </p:sp>
      <p:sp>
        <p:nvSpPr>
          <p:cNvPr id="4" name="Date Placeholder 3"/>
          <p:cNvSpPr>
            <a:spLocks noGrp="1"/>
          </p:cNvSpPr>
          <p:nvPr>
            <p:ph type="dt" sz="half" idx="10"/>
          </p:nvPr>
        </p:nvSpPr>
        <p:spPr/>
        <p:txBody>
          <a:bodyPr/>
          <a:lstStyle/>
          <a:p>
            <a:r>
              <a:rPr lang="en-US" dirty="0">
                <a:solidFill>
                  <a:srgbClr val="57626E"/>
                </a:solidFill>
              </a:rPr>
              <a:t>8 March 2017</a:t>
            </a:r>
            <a:endParaRPr lang="en-GB" dirty="0">
              <a:solidFill>
                <a:srgbClr val="57626E"/>
              </a:solidFill>
            </a:endParaRPr>
          </a:p>
        </p:txBody>
      </p:sp>
      <p:sp>
        <p:nvSpPr>
          <p:cNvPr id="5" name="Footer Placeholder 4"/>
          <p:cNvSpPr>
            <a:spLocks noGrp="1"/>
          </p:cNvSpPr>
          <p:nvPr>
            <p:ph type="ftr" sz="quarter" idx="11"/>
          </p:nvPr>
        </p:nvSpPr>
        <p:spPr/>
        <p:txBody>
          <a:bodyPr/>
          <a:lstStyle/>
          <a:p>
            <a:r>
              <a:rPr lang="en-US" dirty="0">
                <a:solidFill>
                  <a:srgbClr val="57626E"/>
                </a:solidFill>
              </a:rPr>
              <a:t>Business cases for skills &amp; training projects </a:t>
            </a:r>
            <a:endParaRPr lang="en-GB" dirty="0">
              <a:solidFill>
                <a:srgbClr val="57626E"/>
              </a:solidFill>
            </a:endParaRPr>
          </a:p>
        </p:txBody>
      </p:sp>
      <p:sp>
        <p:nvSpPr>
          <p:cNvPr id="6" name="Slide Number Placeholder 5"/>
          <p:cNvSpPr>
            <a:spLocks noGrp="1"/>
          </p:cNvSpPr>
          <p:nvPr>
            <p:ph type="sldNum" sz="quarter" idx="12"/>
          </p:nvPr>
        </p:nvSpPr>
        <p:spPr/>
        <p:txBody>
          <a:bodyPr/>
          <a:lstStyle/>
          <a:p>
            <a:fld id="{102C06EB-B0EA-4EA0-B2B5-0D829000A798}" type="slidenum">
              <a:rPr lang="en-GB" smtClean="0">
                <a:solidFill>
                  <a:srgbClr val="57626E"/>
                </a:solidFill>
              </a:rPr>
              <a:pPr/>
              <a:t>92</a:t>
            </a:fld>
            <a:endParaRPr lang="en-GB" dirty="0">
              <a:solidFill>
                <a:srgbClr val="57626E"/>
              </a:solidFill>
            </a:endParaRPr>
          </a:p>
        </p:txBody>
      </p:sp>
    </p:spTree>
    <p:extLst>
      <p:ext uri="{BB962C8B-B14F-4D97-AF65-F5344CB8AC3E}">
        <p14:creationId xmlns:p14="http://schemas.microsoft.com/office/powerpoint/2010/main" val="22464811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2"/>
          </p:nvPr>
        </p:nvSpPr>
        <p:spPr/>
        <p:txBody>
          <a:bodyPr/>
          <a:lstStyle/>
          <a:p>
            <a:r>
              <a:rPr lang="en-US" smtClean="0"/>
              <a:t>8th March 2017</a:t>
            </a:r>
            <a:endParaRPr lang="en-GB" dirty="0"/>
          </a:p>
        </p:txBody>
      </p:sp>
      <p:sp>
        <p:nvSpPr>
          <p:cNvPr id="22" name="Title 21"/>
          <p:cNvSpPr>
            <a:spLocks noGrp="1"/>
          </p:cNvSpPr>
          <p:nvPr>
            <p:ph type="title"/>
          </p:nvPr>
        </p:nvSpPr>
        <p:spPr/>
        <p:txBody>
          <a:bodyPr>
            <a:normAutofit/>
          </a:bodyPr>
          <a:lstStyle/>
          <a:p>
            <a:r>
              <a:rPr lang="en-GB" dirty="0"/>
              <a:t>Wider Economic </a:t>
            </a:r>
            <a:r>
              <a:rPr lang="en-GB" dirty="0" smtClean="0"/>
              <a:t>Impacts</a:t>
            </a:r>
            <a:endParaRPr lang="en-GB" dirty="0"/>
          </a:p>
        </p:txBody>
      </p:sp>
      <p:sp>
        <p:nvSpPr>
          <p:cNvPr id="23" name="Subtitle 22"/>
          <p:cNvSpPr>
            <a:spLocks noGrp="1"/>
          </p:cNvSpPr>
          <p:nvPr>
            <p:ph type="subTitle" idx="1"/>
          </p:nvPr>
        </p:nvSpPr>
        <p:spPr/>
        <p:txBody>
          <a:bodyPr>
            <a:normAutofit/>
          </a:bodyPr>
          <a:lstStyle/>
          <a:p>
            <a:r>
              <a:rPr lang="en-GB" dirty="0" smtClean="0"/>
              <a:t>LEP Business </a:t>
            </a:r>
            <a:r>
              <a:rPr lang="en-GB" dirty="0"/>
              <a:t>Case </a:t>
            </a:r>
            <a:r>
              <a:rPr lang="en-GB" dirty="0" smtClean="0"/>
              <a:t>Workshop 8</a:t>
            </a:r>
            <a:r>
              <a:rPr lang="en-GB" baseline="30000" dirty="0" smtClean="0"/>
              <a:t>th</a:t>
            </a:r>
            <a:r>
              <a:rPr lang="en-GB" dirty="0" smtClean="0"/>
              <a:t> </a:t>
            </a:r>
            <a:r>
              <a:rPr lang="en-GB" dirty="0"/>
              <a:t>March</a:t>
            </a:r>
          </a:p>
        </p:txBody>
      </p:sp>
      <p:sp>
        <p:nvSpPr>
          <p:cNvPr id="7" name="Freeform 6"/>
          <p:cNvSpPr/>
          <p:nvPr/>
        </p:nvSpPr>
        <p:spPr>
          <a:xfrm rot="10800000">
            <a:off x="2" y="1"/>
            <a:ext cx="9143999" cy="6857999"/>
          </a:xfrm>
          <a:custGeom>
            <a:avLst/>
            <a:gdLst>
              <a:gd name="connsiteX0" fmla="*/ 417 w 9143999"/>
              <a:gd name="connsiteY0" fmla="*/ 80962 h 6857999"/>
              <a:gd name="connsiteX1" fmla="*/ 56 w 9143999"/>
              <a:gd name="connsiteY1" fmla="*/ 67 h 6857999"/>
              <a:gd name="connsiteX2" fmla="*/ 81141 w 9143999"/>
              <a:gd name="connsiteY2" fmla="*/ 0 h 6857999"/>
              <a:gd name="connsiteX3" fmla="*/ 621 w 9143999"/>
              <a:gd name="connsiteY3" fmla="*/ 662 h 6857999"/>
              <a:gd name="connsiteX4" fmla="*/ 417 w 9143999"/>
              <a:gd name="connsiteY4" fmla="*/ 80962 h 6857999"/>
              <a:gd name="connsiteX5" fmla="*/ 8821413 w 9143999"/>
              <a:gd name="connsiteY5" fmla="*/ 4972851 h 6857999"/>
              <a:gd name="connsiteX6" fmla="*/ 6904505 w 9143999"/>
              <a:gd name="connsiteY6" fmla="*/ 4972851 h 6857999"/>
              <a:gd name="connsiteX7" fmla="*/ 6853003 w 9143999"/>
              <a:gd name="connsiteY7" fmla="*/ 4970892 h 6857999"/>
              <a:gd name="connsiteX8" fmla="*/ 6536925 w 9143999"/>
              <a:gd name="connsiteY8" fmla="*/ 4734796 h 6857999"/>
              <a:gd name="connsiteX9" fmla="*/ 5380087 w 9143999"/>
              <a:gd name="connsiteY9" fmla="*/ 3143834 h 6857999"/>
              <a:gd name="connsiteX10" fmla="*/ 5393297 w 9143999"/>
              <a:gd name="connsiteY10" fmla="*/ 2787199 h 6857999"/>
              <a:gd name="connsiteX11" fmla="*/ 6526256 w 9143999"/>
              <a:gd name="connsiteY11" fmla="*/ 829492 h 6857999"/>
              <a:gd name="connsiteX12" fmla="*/ 6852681 w 9143999"/>
              <a:gd name="connsiteY12" fmla="*/ 548473 h 6857999"/>
              <a:gd name="connsiteX13" fmla="*/ 6904183 w 9143999"/>
              <a:gd name="connsiteY13" fmla="*/ 546101 h 6857999"/>
              <a:gd name="connsiteX14" fmla="*/ 8821091 w 9143999"/>
              <a:gd name="connsiteY14" fmla="*/ 546101 h 6857999"/>
              <a:gd name="connsiteX15" fmla="*/ 8877767 w 9143999"/>
              <a:gd name="connsiteY15" fmla="*/ 550037 h 6857999"/>
              <a:gd name="connsiteX16" fmla="*/ 9090704 w 9143999"/>
              <a:gd name="connsiteY16" fmla="*/ 1028836 h 6857999"/>
              <a:gd name="connsiteX17" fmla="*/ 7972904 w 9143999"/>
              <a:gd name="connsiteY17" fmla="*/ 2959899 h 6857999"/>
              <a:gd name="connsiteX18" fmla="*/ 9099782 w 9143999"/>
              <a:gd name="connsiteY18" fmla="*/ 4509619 h 6857999"/>
              <a:gd name="connsiteX19" fmla="*/ 8878089 w 9143999"/>
              <a:gd name="connsiteY19" fmla="*/ 4969600 h 6857999"/>
              <a:gd name="connsiteX20" fmla="*/ 8821413 w 9143999"/>
              <a:gd name="connsiteY20" fmla="*/ 4972851 h 6857999"/>
              <a:gd name="connsiteX21" fmla="*/ 3491191 w 9143999"/>
              <a:gd name="connsiteY21" fmla="*/ 4972851 h 6857999"/>
              <a:gd name="connsiteX22" fmla="*/ 1574282 w 9143999"/>
              <a:gd name="connsiteY22" fmla="*/ 4972851 h 6857999"/>
              <a:gd name="connsiteX23" fmla="*/ 1522780 w 9143999"/>
              <a:gd name="connsiteY23" fmla="*/ 4970892 h 6857999"/>
              <a:gd name="connsiteX24" fmla="*/ 1206703 w 9143999"/>
              <a:gd name="connsiteY24" fmla="*/ 4734796 h 6857999"/>
              <a:gd name="connsiteX25" fmla="*/ 49864 w 9143999"/>
              <a:gd name="connsiteY25" fmla="*/ 3143834 h 6857999"/>
              <a:gd name="connsiteX26" fmla="*/ 63074 w 9143999"/>
              <a:gd name="connsiteY26" fmla="*/ 2787199 h 6857999"/>
              <a:gd name="connsiteX27" fmla="*/ 1196033 w 9143999"/>
              <a:gd name="connsiteY27" fmla="*/ 829492 h 6857999"/>
              <a:gd name="connsiteX28" fmla="*/ 1522458 w 9143999"/>
              <a:gd name="connsiteY28" fmla="*/ 548473 h 6857999"/>
              <a:gd name="connsiteX29" fmla="*/ 1573960 w 9143999"/>
              <a:gd name="connsiteY29" fmla="*/ 546101 h 6857999"/>
              <a:gd name="connsiteX30" fmla="*/ 3490869 w 9143999"/>
              <a:gd name="connsiteY30" fmla="*/ 546101 h 6857999"/>
              <a:gd name="connsiteX31" fmla="*/ 3547545 w 9143999"/>
              <a:gd name="connsiteY31" fmla="*/ 550037 h 6857999"/>
              <a:gd name="connsiteX32" fmla="*/ 3760482 w 9143999"/>
              <a:gd name="connsiteY32" fmla="*/ 1028836 h 6857999"/>
              <a:gd name="connsiteX33" fmla="*/ 2642681 w 9143999"/>
              <a:gd name="connsiteY33" fmla="*/ 2959899 h 6857999"/>
              <a:gd name="connsiteX34" fmla="*/ 3769560 w 9143999"/>
              <a:gd name="connsiteY34" fmla="*/ 4509619 h 6857999"/>
              <a:gd name="connsiteX35" fmla="*/ 3547867 w 9143999"/>
              <a:gd name="connsiteY35" fmla="*/ 4969600 h 6857999"/>
              <a:gd name="connsiteX36" fmla="*/ 3491191 w 9143999"/>
              <a:gd name="connsiteY36" fmla="*/ 4972851 h 6857999"/>
              <a:gd name="connsiteX37" fmla="*/ 9098179 w 9143999"/>
              <a:gd name="connsiteY37" fmla="*/ 6857999 h 6857999"/>
              <a:gd name="connsiteX38" fmla="*/ 9143649 w 9143999"/>
              <a:gd name="connsiteY38" fmla="*/ 6857625 h 6857999"/>
              <a:gd name="connsiteX39" fmla="*/ 9143764 w 9143999"/>
              <a:gd name="connsiteY39" fmla="*/ 6812280 h 6857999"/>
              <a:gd name="connsiteX40" fmla="*/ 9143968 w 9143999"/>
              <a:gd name="connsiteY40" fmla="*/ 685796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143999" h="6857999">
                <a:moveTo>
                  <a:pt x="417" y="80962"/>
                </a:moveTo>
                <a:cubicBezTo>
                  <a:pt x="10" y="80488"/>
                  <a:pt x="-72" y="49971"/>
                  <a:pt x="56" y="67"/>
                </a:cubicBezTo>
                <a:lnTo>
                  <a:pt x="81141" y="0"/>
                </a:lnTo>
                <a:cubicBezTo>
                  <a:pt x="81700" y="778"/>
                  <a:pt x="5403" y="-194"/>
                  <a:pt x="621" y="662"/>
                </a:cubicBezTo>
                <a:cubicBezTo>
                  <a:pt x="-70" y="57134"/>
                  <a:pt x="636" y="53388"/>
                  <a:pt x="417" y="80962"/>
                </a:cubicBezTo>
                <a:close/>
                <a:moveTo>
                  <a:pt x="8821413" y="4972851"/>
                </a:moveTo>
                <a:lnTo>
                  <a:pt x="6904505" y="4972851"/>
                </a:lnTo>
                <a:lnTo>
                  <a:pt x="6853003" y="4970892"/>
                </a:lnTo>
                <a:cubicBezTo>
                  <a:pt x="6669438" y="4958254"/>
                  <a:pt x="6617394" y="4850646"/>
                  <a:pt x="6536925" y="4734796"/>
                </a:cubicBezTo>
                <a:lnTo>
                  <a:pt x="5380087" y="3143834"/>
                </a:lnTo>
                <a:cubicBezTo>
                  <a:pt x="5308884" y="3037142"/>
                  <a:pt x="5314507" y="2929344"/>
                  <a:pt x="5393297" y="2787199"/>
                </a:cubicBezTo>
                <a:lnTo>
                  <a:pt x="6526256" y="829492"/>
                </a:lnTo>
                <a:cubicBezTo>
                  <a:pt x="6606724" y="689255"/>
                  <a:pt x="6669116" y="563770"/>
                  <a:pt x="6852681" y="548473"/>
                </a:cubicBezTo>
                <a:lnTo>
                  <a:pt x="6904183" y="546101"/>
                </a:lnTo>
                <a:lnTo>
                  <a:pt x="8821091" y="546101"/>
                </a:lnTo>
                <a:cubicBezTo>
                  <a:pt x="8831625" y="546932"/>
                  <a:pt x="8854696" y="546316"/>
                  <a:pt x="8877767" y="550037"/>
                </a:cubicBezTo>
                <a:cubicBezTo>
                  <a:pt x="9066045" y="569354"/>
                  <a:pt x="9227594" y="782743"/>
                  <a:pt x="9090704" y="1028836"/>
                </a:cubicBezTo>
                <a:lnTo>
                  <a:pt x="7972904" y="2959899"/>
                </a:lnTo>
                <a:lnTo>
                  <a:pt x="9099782" y="4509619"/>
                </a:lnTo>
                <a:cubicBezTo>
                  <a:pt x="9223936" y="4717521"/>
                  <a:pt x="9066366" y="4953642"/>
                  <a:pt x="8878089" y="4969600"/>
                </a:cubicBezTo>
                <a:cubicBezTo>
                  <a:pt x="8855018" y="4972674"/>
                  <a:pt x="8831947" y="4972165"/>
                  <a:pt x="8821413" y="4972851"/>
                </a:cubicBezTo>
                <a:close/>
                <a:moveTo>
                  <a:pt x="3491191" y="4972851"/>
                </a:moveTo>
                <a:lnTo>
                  <a:pt x="1574282" y="4972851"/>
                </a:lnTo>
                <a:lnTo>
                  <a:pt x="1522780" y="4970892"/>
                </a:lnTo>
                <a:cubicBezTo>
                  <a:pt x="1339215" y="4958254"/>
                  <a:pt x="1287171" y="4850646"/>
                  <a:pt x="1206703" y="4734796"/>
                </a:cubicBezTo>
                <a:lnTo>
                  <a:pt x="49864" y="3143834"/>
                </a:lnTo>
                <a:cubicBezTo>
                  <a:pt x="-21339" y="3037142"/>
                  <a:pt x="-15716" y="2929344"/>
                  <a:pt x="63074" y="2787199"/>
                </a:cubicBezTo>
                <a:lnTo>
                  <a:pt x="1196033" y="829492"/>
                </a:lnTo>
                <a:cubicBezTo>
                  <a:pt x="1276501" y="689255"/>
                  <a:pt x="1338893" y="563770"/>
                  <a:pt x="1522458" y="548473"/>
                </a:cubicBezTo>
                <a:lnTo>
                  <a:pt x="1573960" y="546101"/>
                </a:lnTo>
                <a:lnTo>
                  <a:pt x="3490869" y="546101"/>
                </a:lnTo>
                <a:cubicBezTo>
                  <a:pt x="3501403" y="546932"/>
                  <a:pt x="3524474" y="546316"/>
                  <a:pt x="3547545" y="550037"/>
                </a:cubicBezTo>
                <a:cubicBezTo>
                  <a:pt x="3735822" y="569354"/>
                  <a:pt x="3897371" y="782743"/>
                  <a:pt x="3760482" y="1028836"/>
                </a:cubicBezTo>
                <a:lnTo>
                  <a:pt x="2642681" y="2959899"/>
                </a:lnTo>
                <a:lnTo>
                  <a:pt x="3769560" y="4509619"/>
                </a:lnTo>
                <a:cubicBezTo>
                  <a:pt x="3893713" y="4717521"/>
                  <a:pt x="3736144" y="4953642"/>
                  <a:pt x="3547867" y="4969600"/>
                </a:cubicBezTo>
                <a:cubicBezTo>
                  <a:pt x="3524796" y="4972674"/>
                  <a:pt x="3501725" y="4972165"/>
                  <a:pt x="3491191" y="4972851"/>
                </a:cubicBezTo>
                <a:close/>
                <a:moveTo>
                  <a:pt x="9098179" y="6857999"/>
                </a:moveTo>
                <a:cubicBezTo>
                  <a:pt x="9097864" y="6857560"/>
                  <a:pt x="9140949" y="6858108"/>
                  <a:pt x="9143649" y="6857625"/>
                </a:cubicBezTo>
                <a:cubicBezTo>
                  <a:pt x="9144039" y="6825736"/>
                  <a:pt x="9143641" y="6827851"/>
                  <a:pt x="9143764" y="6812280"/>
                </a:cubicBezTo>
                <a:cubicBezTo>
                  <a:pt x="9143994" y="6812548"/>
                  <a:pt x="9144040" y="6829781"/>
                  <a:pt x="9143968" y="6857961"/>
                </a:cubicBezTo>
                <a:close/>
              </a:path>
            </a:pathLst>
          </a:cu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14" name="Picture Placeholder 13"/>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a:stretch>
            <a:fillRect/>
          </a:stretch>
        </p:blipFill>
        <p:spPr/>
      </p:pic>
      <p:sp>
        <p:nvSpPr>
          <p:cNvPr id="2" name="Footer Placeholder 1"/>
          <p:cNvSpPr>
            <a:spLocks noGrp="1"/>
          </p:cNvSpPr>
          <p:nvPr>
            <p:ph type="ftr" sz="quarter" idx="14"/>
          </p:nvPr>
        </p:nvSpPr>
        <p:spPr/>
        <p:txBody>
          <a:bodyPr/>
          <a:lstStyle/>
          <a:p>
            <a:r>
              <a:rPr lang="en-GB" smtClean="0"/>
              <a:t>Business Case Best Practice Workshop</a:t>
            </a:r>
            <a:endParaRPr lang="en-GB" dirty="0"/>
          </a:p>
        </p:txBody>
      </p:sp>
    </p:spTree>
    <p:extLst>
      <p:ext uri="{BB962C8B-B14F-4D97-AF65-F5344CB8AC3E}">
        <p14:creationId xmlns:p14="http://schemas.microsoft.com/office/powerpoint/2010/main" val="294817119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Structure</a:t>
            </a:r>
            <a:endParaRPr lang="en-GB" dirty="0"/>
          </a:p>
        </p:txBody>
      </p:sp>
      <p:sp>
        <p:nvSpPr>
          <p:cNvPr id="4" name="Content Placeholder 3"/>
          <p:cNvSpPr>
            <a:spLocks noGrp="1"/>
          </p:cNvSpPr>
          <p:nvPr>
            <p:ph idx="1"/>
          </p:nvPr>
        </p:nvSpPr>
        <p:spPr/>
        <p:txBody>
          <a:bodyPr/>
          <a:lstStyle/>
          <a:p>
            <a:r>
              <a:rPr lang="en-GB" dirty="0" smtClean="0"/>
              <a:t>Introduction</a:t>
            </a:r>
          </a:p>
          <a:p>
            <a:r>
              <a:rPr lang="en-GB" dirty="0" smtClean="0"/>
              <a:t>How transport can affect the economy</a:t>
            </a:r>
          </a:p>
          <a:p>
            <a:r>
              <a:rPr lang="en-GB" dirty="0" smtClean="0"/>
              <a:t>The new framework </a:t>
            </a:r>
          </a:p>
          <a:p>
            <a:pPr lvl="1"/>
            <a:r>
              <a:rPr lang="en-GB" dirty="0" smtClean="0"/>
              <a:t>Economic narrative</a:t>
            </a:r>
          </a:p>
          <a:p>
            <a:pPr lvl="1"/>
            <a:r>
              <a:rPr lang="en-GB" dirty="0" smtClean="0"/>
              <a:t>Supplementary economic modelling (SEM)</a:t>
            </a:r>
          </a:p>
          <a:p>
            <a:pPr lvl="1"/>
            <a:r>
              <a:rPr lang="en-GB" dirty="0" smtClean="0"/>
              <a:t>Reconciling GDP and welfare</a:t>
            </a:r>
          </a:p>
          <a:p>
            <a:pPr lvl="1"/>
            <a:r>
              <a:rPr lang="en-GB" dirty="0" smtClean="0"/>
              <a:t>Reporting analysis </a:t>
            </a:r>
          </a:p>
          <a:p>
            <a:r>
              <a:rPr lang="en-GB" dirty="0" smtClean="0"/>
              <a:t>Dependent development </a:t>
            </a:r>
          </a:p>
          <a:p>
            <a:r>
              <a:rPr lang="en-GB" dirty="0" smtClean="0"/>
              <a:t>Summary and next steps</a:t>
            </a:r>
          </a:p>
        </p:txBody>
      </p:sp>
      <p:sp>
        <p:nvSpPr>
          <p:cNvPr id="5" name="Date Placeholder 4"/>
          <p:cNvSpPr>
            <a:spLocks noGrp="1"/>
          </p:cNvSpPr>
          <p:nvPr>
            <p:ph type="dt" sz="half" idx="10"/>
          </p:nvPr>
        </p:nvSpPr>
        <p:spPr/>
        <p:txBody>
          <a:bodyPr/>
          <a:lstStyle/>
          <a:p>
            <a:r>
              <a:rPr lang="en-US" smtClean="0"/>
              <a:t>8th March 2017</a:t>
            </a:r>
            <a:endParaRPr lang="en-GB" dirty="0"/>
          </a:p>
        </p:txBody>
      </p:sp>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3173972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We have re-examined the wider economic impacts guidance in response to criticism of “missing impacts”</a:t>
            </a:r>
            <a:endParaRPr lang="en-GB" dirty="0"/>
          </a:p>
        </p:txBody>
      </p:sp>
      <p:sp>
        <p:nvSpPr>
          <p:cNvPr id="4" name="Content Placeholder 3"/>
          <p:cNvSpPr>
            <a:spLocks noGrp="1"/>
          </p:cNvSpPr>
          <p:nvPr>
            <p:ph idx="1"/>
          </p:nvPr>
        </p:nvSpPr>
        <p:spPr/>
        <p:txBody>
          <a:bodyPr>
            <a:normAutofit/>
          </a:bodyPr>
          <a:lstStyle/>
          <a:p>
            <a:r>
              <a:rPr lang="en-GB" dirty="0" smtClean="0"/>
              <a:t>DfT commissioned the Transport Investment and Economic Performance report</a:t>
            </a:r>
          </a:p>
          <a:p>
            <a:pPr lvl="1"/>
            <a:r>
              <a:rPr lang="en-GB" dirty="0" smtClean="0"/>
              <a:t>Work </a:t>
            </a:r>
            <a:r>
              <a:rPr lang="en-GB" dirty="0"/>
              <a:t>led by Professor Tony </a:t>
            </a:r>
            <a:r>
              <a:rPr lang="en-GB" dirty="0" smtClean="0"/>
              <a:t>Venables</a:t>
            </a:r>
            <a:endParaRPr lang="en-GB" dirty="0"/>
          </a:p>
          <a:p>
            <a:pPr lvl="1"/>
            <a:r>
              <a:rPr lang="en-GB" dirty="0" smtClean="0"/>
              <a:t>Published December 2014</a:t>
            </a:r>
            <a:br>
              <a:rPr lang="en-GB" dirty="0" smtClean="0"/>
            </a:br>
            <a:endParaRPr lang="en-GB" dirty="0" smtClean="0"/>
          </a:p>
          <a:p>
            <a:r>
              <a:rPr lang="en-GB" dirty="0" smtClean="0"/>
              <a:t>Key recommendations</a:t>
            </a:r>
            <a:endParaRPr lang="en-GB" dirty="0"/>
          </a:p>
          <a:p>
            <a:pPr lvl="1"/>
            <a:r>
              <a:rPr lang="en-GB" dirty="0"/>
              <a:t>Transport appraisals should be context specific &amp; more transparent</a:t>
            </a:r>
          </a:p>
          <a:p>
            <a:pPr lvl="1"/>
            <a:r>
              <a:rPr lang="en-GB" dirty="0"/>
              <a:t>Stronger links between strategic and economic cases</a:t>
            </a:r>
          </a:p>
          <a:p>
            <a:pPr lvl="1"/>
            <a:r>
              <a:rPr lang="en-GB" dirty="0"/>
              <a:t>Assess land use change in wider range of projects </a:t>
            </a:r>
            <a:endParaRPr lang="en-GB" dirty="0" smtClean="0"/>
          </a:p>
          <a:p>
            <a:pPr lvl="1"/>
            <a:endParaRPr lang="en-GB" dirty="0"/>
          </a:p>
          <a:p>
            <a:r>
              <a:rPr lang="en-GB" dirty="0" smtClean="0"/>
              <a:t>In response, we launched a consultation on updated guidance</a:t>
            </a:r>
          </a:p>
          <a:p>
            <a:pPr lvl="1"/>
            <a:r>
              <a:rPr lang="en-GB" dirty="0" smtClean="0"/>
              <a:t>Consultation ran from 22</a:t>
            </a:r>
            <a:r>
              <a:rPr lang="en-GB" baseline="30000" dirty="0" smtClean="0"/>
              <a:t>nd</a:t>
            </a:r>
            <a:r>
              <a:rPr lang="en-GB" dirty="0" smtClean="0"/>
              <a:t> September until 22</a:t>
            </a:r>
            <a:r>
              <a:rPr lang="en-GB" baseline="30000" dirty="0" smtClean="0"/>
              <a:t>nd</a:t>
            </a:r>
            <a:r>
              <a:rPr lang="en-GB" dirty="0" smtClean="0"/>
              <a:t> December 2016</a:t>
            </a:r>
          </a:p>
        </p:txBody>
      </p:sp>
      <p:sp>
        <p:nvSpPr>
          <p:cNvPr id="5" name="Date Placeholder 4"/>
          <p:cNvSpPr>
            <a:spLocks noGrp="1"/>
          </p:cNvSpPr>
          <p:nvPr>
            <p:ph type="dt" sz="half" idx="10"/>
          </p:nvPr>
        </p:nvSpPr>
        <p:spPr/>
        <p:txBody>
          <a:bodyPr/>
          <a:lstStyle/>
          <a:p>
            <a:r>
              <a:rPr lang="en-US" smtClean="0"/>
              <a:t>8th March 2017</a:t>
            </a:r>
            <a:endParaRPr lang="en-GB" dirty="0"/>
          </a:p>
        </p:txBody>
      </p:sp>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3954440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There are three categories of economic impacts</a:t>
            </a:r>
            <a:endParaRPr lang="en-GB"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645118401"/>
              </p:ext>
            </p:extLst>
          </p:nvPr>
        </p:nvGraphicFramePr>
        <p:xfrm>
          <a:off x="83929" y="2391535"/>
          <a:ext cx="8643936" cy="370840"/>
        </p:xfrm>
        <a:graphic>
          <a:graphicData uri="http://schemas.openxmlformats.org/drawingml/2006/table">
            <a:tbl>
              <a:tblPr firstRow="1" bandRow="1">
                <a:tableStyleId>{5C22544A-7EE6-4342-B048-85BDC9FD1C3A}</a:tableStyleId>
              </a:tblPr>
              <a:tblGrid>
                <a:gridCol w="2881312"/>
                <a:gridCol w="2881312"/>
                <a:gridCol w="2881312"/>
              </a:tblGrid>
              <a:tr h="370840">
                <a:tc>
                  <a:txBody>
                    <a:bodyPr/>
                    <a:lstStyle/>
                    <a:p>
                      <a:pPr algn="ctr"/>
                      <a:r>
                        <a:rPr lang="en-GB" dirty="0" smtClean="0">
                          <a:solidFill>
                            <a:schemeClr val="tx1"/>
                          </a:solidFill>
                        </a:rPr>
                        <a:t>Productivity</a:t>
                      </a:r>
                      <a:endParaRPr lang="en-GB" dirty="0">
                        <a:solidFill>
                          <a:schemeClr val="tx1"/>
                        </a:solidFill>
                      </a:endParaRPr>
                    </a:p>
                  </a:txBody>
                  <a:tcPr>
                    <a:noFill/>
                  </a:tcPr>
                </a:tc>
                <a:tc>
                  <a:txBody>
                    <a:bodyPr/>
                    <a:lstStyle/>
                    <a:p>
                      <a:pPr algn="ctr"/>
                      <a:r>
                        <a:rPr lang="en-GB" baseline="0" dirty="0" smtClean="0">
                          <a:solidFill>
                            <a:schemeClr val="tx1"/>
                          </a:solidFill>
                        </a:rPr>
                        <a:t>Investment</a:t>
                      </a:r>
                      <a:endParaRPr lang="en-GB" dirty="0">
                        <a:solidFill>
                          <a:schemeClr val="tx1"/>
                        </a:solidFill>
                      </a:endParaRPr>
                    </a:p>
                  </a:txBody>
                  <a:tcPr>
                    <a:noFill/>
                  </a:tcPr>
                </a:tc>
                <a:tc>
                  <a:txBody>
                    <a:bodyPr/>
                    <a:lstStyle/>
                    <a:p>
                      <a:pPr algn="ctr"/>
                      <a:r>
                        <a:rPr lang="en-GB" dirty="0" smtClean="0">
                          <a:solidFill>
                            <a:schemeClr val="tx1"/>
                          </a:solidFill>
                        </a:rPr>
                        <a:t>Employment</a:t>
                      </a:r>
                      <a:endParaRPr lang="en-GB" dirty="0">
                        <a:solidFill>
                          <a:schemeClr val="tx1"/>
                        </a:solidFill>
                      </a:endParaRPr>
                    </a:p>
                  </a:txBody>
                  <a:tcPr>
                    <a:noFill/>
                  </a:tcPr>
                </a:tc>
              </a:tr>
            </a:tbl>
          </a:graphicData>
        </a:graphic>
      </p:graphicFrame>
      <p:sp>
        <p:nvSpPr>
          <p:cNvPr id="5" name="Date Placeholder 4"/>
          <p:cNvSpPr>
            <a:spLocks noGrp="1"/>
          </p:cNvSpPr>
          <p:nvPr>
            <p:ph type="dt" sz="half" idx="10"/>
          </p:nvPr>
        </p:nvSpPr>
        <p:spPr/>
        <p:txBody>
          <a:bodyPr/>
          <a:lstStyle/>
          <a:p>
            <a:r>
              <a:rPr lang="en-US" smtClean="0"/>
              <a:t>8th March 2017</a:t>
            </a:r>
            <a:endParaRPr lang="en-GB"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2066" y="3115564"/>
            <a:ext cx="2967663" cy="19800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7159" y="3115564"/>
            <a:ext cx="2975410" cy="1980000"/>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1909" y="3115564"/>
            <a:ext cx="2550000" cy="1980000"/>
          </a:xfrm>
          <a:prstGeom prst="rect">
            <a:avLst/>
          </a:prstGeom>
        </p:spPr>
      </p:pic>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3654921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Economic impacts arise as transport benefits pass through into the broader economy</a:t>
            </a:r>
            <a:endParaRPr lang="en-GB" dirty="0"/>
          </a:p>
        </p:txBody>
      </p:sp>
      <p:sp>
        <p:nvSpPr>
          <p:cNvPr id="4" name="Content Placeholder 3"/>
          <p:cNvSpPr>
            <a:spLocks noGrp="1"/>
          </p:cNvSpPr>
          <p:nvPr>
            <p:ph idx="1"/>
          </p:nvPr>
        </p:nvSpPr>
        <p:spPr/>
        <p:txBody>
          <a:bodyPr>
            <a:normAutofit/>
          </a:bodyPr>
          <a:lstStyle/>
          <a:p>
            <a:r>
              <a:rPr lang="en-GB" dirty="0" smtClean="0"/>
              <a:t>Transport investment changes level of accessibility</a:t>
            </a:r>
          </a:p>
          <a:p>
            <a:r>
              <a:rPr lang="en-GB" dirty="0" smtClean="0"/>
              <a:t>Change in accessibility induces behavioural changes</a:t>
            </a:r>
          </a:p>
          <a:p>
            <a:r>
              <a:rPr lang="en-GB" dirty="0" smtClean="0"/>
              <a:t>Changes in travel behaviour pass through to other parts of the economy (economic impacts)</a:t>
            </a:r>
          </a:p>
          <a:p>
            <a:pPr marL="0" indent="0">
              <a:buNone/>
            </a:pPr>
            <a:endParaRPr lang="en-GB" dirty="0"/>
          </a:p>
          <a:p>
            <a:endParaRPr lang="en-GB" dirty="0" smtClean="0"/>
          </a:p>
          <a:p>
            <a:endParaRPr lang="en-GB" dirty="0" smtClean="0"/>
          </a:p>
          <a:p>
            <a:endParaRPr lang="en-GB" dirty="0"/>
          </a:p>
          <a:p>
            <a:endParaRPr lang="en-GB" dirty="0" smtClean="0"/>
          </a:p>
        </p:txBody>
      </p:sp>
      <p:sp>
        <p:nvSpPr>
          <p:cNvPr id="5" name="Date Placeholder 4"/>
          <p:cNvSpPr>
            <a:spLocks noGrp="1"/>
          </p:cNvSpPr>
          <p:nvPr>
            <p:ph type="dt" sz="half" idx="10"/>
          </p:nvPr>
        </p:nvSpPr>
        <p:spPr/>
        <p:txBody>
          <a:bodyPr/>
          <a:lstStyle/>
          <a:p>
            <a:r>
              <a:rPr lang="en-US" smtClean="0"/>
              <a:t>8th March 2017</a:t>
            </a:r>
            <a:endParaRPr lang="en-GB" dirty="0"/>
          </a:p>
        </p:txBody>
      </p:sp>
      <p:sp>
        <p:nvSpPr>
          <p:cNvPr id="7" name="Right Arrow 6"/>
          <p:cNvSpPr/>
          <p:nvPr/>
        </p:nvSpPr>
        <p:spPr>
          <a:xfrm>
            <a:off x="1052947" y="5972843"/>
            <a:ext cx="7137614" cy="12096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958" y="4254929"/>
            <a:ext cx="2170323" cy="1533256"/>
          </a:xfrm>
          <a:prstGeom prst="rect">
            <a:avLst/>
          </a:prstGeom>
        </p:spPr>
      </p:pic>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9844" y="4253980"/>
            <a:ext cx="2307466" cy="1533256"/>
          </a:xfrm>
          <a:prstGeom prst="rect">
            <a:avLst/>
          </a:prstGeom>
        </p:spPr>
      </p:pic>
      <p:pic>
        <p:nvPicPr>
          <p:cNvPr id="20" name="Picture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01055" y="4253980"/>
            <a:ext cx="2049993" cy="1533256"/>
          </a:xfrm>
          <a:prstGeom prst="rect">
            <a:avLst/>
          </a:prstGeom>
        </p:spPr>
      </p:pic>
      <p:sp>
        <p:nvSpPr>
          <p:cNvPr id="8" name="Left Brace 7"/>
          <p:cNvSpPr/>
          <p:nvPr/>
        </p:nvSpPr>
        <p:spPr>
          <a:xfrm rot="5400000">
            <a:off x="1973316" y="2494602"/>
            <a:ext cx="245578" cy="318718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 name="Left Brace 12"/>
          <p:cNvSpPr/>
          <p:nvPr/>
        </p:nvSpPr>
        <p:spPr>
          <a:xfrm rot="5400000">
            <a:off x="6685009" y="2514282"/>
            <a:ext cx="245578" cy="318718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 name="TextBox 9"/>
          <p:cNvSpPr txBox="1"/>
          <p:nvPr/>
        </p:nvSpPr>
        <p:spPr>
          <a:xfrm>
            <a:off x="1217972" y="3423418"/>
            <a:ext cx="2274526" cy="365814"/>
          </a:xfrm>
          <a:prstGeom prst="rect">
            <a:avLst/>
          </a:prstGeom>
          <a:noFill/>
        </p:spPr>
        <p:txBody>
          <a:bodyPr wrap="square" rtlCol="0">
            <a:spAutoFit/>
          </a:bodyPr>
          <a:lstStyle/>
          <a:p>
            <a:r>
              <a:rPr lang="en-GB" dirty="0" smtClean="0"/>
              <a:t>Transport Market</a:t>
            </a:r>
            <a:endParaRPr lang="en-GB" dirty="0"/>
          </a:p>
        </p:txBody>
      </p:sp>
      <p:sp>
        <p:nvSpPr>
          <p:cNvPr id="15" name="TextBox 14"/>
          <p:cNvSpPr txBox="1"/>
          <p:nvPr/>
        </p:nvSpPr>
        <p:spPr>
          <a:xfrm>
            <a:off x="5214203" y="3423418"/>
            <a:ext cx="3051281" cy="640175"/>
          </a:xfrm>
          <a:prstGeom prst="rect">
            <a:avLst/>
          </a:prstGeom>
          <a:noFill/>
        </p:spPr>
        <p:txBody>
          <a:bodyPr wrap="square" rtlCol="0">
            <a:spAutoFit/>
          </a:bodyPr>
          <a:lstStyle/>
          <a:p>
            <a:pPr algn="ctr"/>
            <a:r>
              <a:rPr lang="en-GB" dirty="0" smtClean="0"/>
              <a:t>Other Markets e.g. property markets</a:t>
            </a:r>
            <a:endParaRPr lang="en-GB" dirty="0"/>
          </a:p>
        </p:txBody>
      </p:sp>
      <p:pic>
        <p:nvPicPr>
          <p:cNvPr id="1028" name="Picture 4" descr="Image result for ca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76077" y="4249200"/>
            <a:ext cx="2199828" cy="1647444"/>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231637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Economic impacts predominantly represent local rather than national changes in economic performance</a:t>
            </a:r>
          </a:p>
        </p:txBody>
      </p:sp>
      <p:sp>
        <p:nvSpPr>
          <p:cNvPr id="4" name="Content Placeholder 3"/>
          <p:cNvSpPr>
            <a:spLocks noGrp="1"/>
          </p:cNvSpPr>
          <p:nvPr>
            <p:ph idx="1"/>
          </p:nvPr>
        </p:nvSpPr>
        <p:spPr/>
        <p:txBody>
          <a:bodyPr/>
          <a:lstStyle/>
          <a:p>
            <a:endParaRPr lang="en-GB" dirty="0" smtClean="0"/>
          </a:p>
          <a:p>
            <a:endParaRPr lang="en-GB" dirty="0"/>
          </a:p>
          <a:p>
            <a:endParaRPr lang="en-GB" dirty="0" smtClean="0"/>
          </a:p>
          <a:p>
            <a:endParaRPr lang="en-GB" dirty="0"/>
          </a:p>
          <a:p>
            <a:endParaRPr lang="en-GB" dirty="0" smtClean="0"/>
          </a:p>
          <a:p>
            <a:pPr marL="0" indent="0">
              <a:buNone/>
            </a:pPr>
            <a:endParaRPr lang="en-GB" dirty="0" smtClean="0"/>
          </a:p>
          <a:p>
            <a:pPr marL="0" indent="0" algn="ctr">
              <a:buNone/>
            </a:pPr>
            <a:r>
              <a:rPr lang="en-GB" sz="2000" b="1" dirty="0" smtClean="0">
                <a:solidFill>
                  <a:srgbClr val="FF0000"/>
                </a:solidFill>
              </a:rPr>
              <a:t>Warning: Some locations may benefit at the expense of others</a:t>
            </a:r>
          </a:p>
          <a:p>
            <a:pPr marL="0" indent="0" algn="ctr">
              <a:buNone/>
            </a:pPr>
            <a:r>
              <a:rPr lang="en-GB" sz="2000" b="1" dirty="0" smtClean="0">
                <a:solidFill>
                  <a:srgbClr val="FF0000"/>
                </a:solidFill>
              </a:rPr>
              <a:t>(aka. displacement of economic activity)</a:t>
            </a:r>
          </a:p>
          <a:p>
            <a:r>
              <a:rPr lang="en-GB" dirty="0" smtClean="0"/>
              <a:t>Value for money assessment only considers national economic impacts</a:t>
            </a:r>
          </a:p>
          <a:p>
            <a:r>
              <a:rPr lang="en-GB" b="1" dirty="0" smtClean="0"/>
              <a:t>Challenge: </a:t>
            </a:r>
            <a:r>
              <a:rPr lang="en-GB" dirty="0" smtClean="0"/>
              <a:t>disentangle these local impacts to determine change in economic performance at the national level</a:t>
            </a:r>
            <a:endParaRPr lang="en-GB" dirty="0"/>
          </a:p>
        </p:txBody>
      </p:sp>
      <p:sp>
        <p:nvSpPr>
          <p:cNvPr id="5" name="Date Placeholder 4"/>
          <p:cNvSpPr>
            <a:spLocks noGrp="1"/>
          </p:cNvSpPr>
          <p:nvPr>
            <p:ph type="dt" sz="half" idx="10"/>
          </p:nvPr>
        </p:nvSpPr>
        <p:spPr/>
        <p:txBody>
          <a:bodyPr/>
          <a:lstStyle/>
          <a:p>
            <a:r>
              <a:rPr lang="en-US" smtClean="0"/>
              <a:t>8th March 2017</a:t>
            </a:r>
            <a:endParaRPr lang="en-GB" dirty="0"/>
          </a:p>
        </p:txBody>
      </p:sp>
      <p:pic>
        <p:nvPicPr>
          <p:cNvPr id="7" name="Content Placeholder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1162" y="2128833"/>
            <a:ext cx="3106515" cy="21600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135" y="2128833"/>
            <a:ext cx="3534545" cy="2160000"/>
          </a:xfrm>
          <a:prstGeom prst="rect">
            <a:avLst/>
          </a:prstGeom>
        </p:spPr>
      </p:pic>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1615111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Economic impacts captured in the value for money assessment through the associated change in welfare</a:t>
            </a:r>
            <a:endParaRPr lang="en-GB" dirty="0"/>
          </a:p>
        </p:txBody>
      </p:sp>
      <p:sp>
        <p:nvSpPr>
          <p:cNvPr id="4" name="Content Placeholder 3"/>
          <p:cNvSpPr>
            <a:spLocks noGrp="1"/>
          </p:cNvSpPr>
          <p:nvPr>
            <p:ph idx="1"/>
          </p:nvPr>
        </p:nvSpPr>
        <p:spPr/>
        <p:txBody>
          <a:bodyPr/>
          <a:lstStyle/>
          <a:p>
            <a:r>
              <a:rPr lang="en-GB" dirty="0" smtClean="0"/>
              <a:t>There are different metrics to value economic impacts</a:t>
            </a:r>
          </a:p>
          <a:p>
            <a:pPr lvl="1"/>
            <a:r>
              <a:rPr lang="en-GB" dirty="0" smtClean="0"/>
              <a:t>Welfare vs. GDP</a:t>
            </a:r>
          </a:p>
          <a:p>
            <a:r>
              <a:rPr lang="en-GB" dirty="0" smtClean="0"/>
              <a:t>The value for money assessment only considers national welfare changes</a:t>
            </a:r>
          </a:p>
          <a:p>
            <a:pPr lvl="1"/>
            <a:r>
              <a:rPr lang="en-GB" dirty="0" smtClean="0"/>
              <a:t>Welfare is a broader measure than GDP</a:t>
            </a:r>
          </a:p>
          <a:p>
            <a:pPr lvl="1"/>
            <a:endParaRPr lang="en-GB" dirty="0"/>
          </a:p>
          <a:p>
            <a:pPr lvl="1"/>
            <a:endParaRPr lang="en-GB" dirty="0" smtClean="0"/>
          </a:p>
          <a:p>
            <a:endParaRPr lang="en-GB" dirty="0"/>
          </a:p>
        </p:txBody>
      </p:sp>
      <p:sp>
        <p:nvSpPr>
          <p:cNvPr id="5" name="Date Placeholder 4"/>
          <p:cNvSpPr>
            <a:spLocks noGrp="1"/>
          </p:cNvSpPr>
          <p:nvPr>
            <p:ph type="dt" sz="half" idx="10"/>
          </p:nvPr>
        </p:nvSpPr>
        <p:spPr/>
        <p:txBody>
          <a:bodyPr/>
          <a:lstStyle/>
          <a:p>
            <a:r>
              <a:rPr lang="en-US" smtClean="0"/>
              <a:t>8th March 2017</a:t>
            </a:r>
            <a:endParaRPr lang="en-GB" dirty="0"/>
          </a:p>
        </p:txBody>
      </p:sp>
      <p:grpSp>
        <p:nvGrpSpPr>
          <p:cNvPr id="8" name="Group 7"/>
          <p:cNvGrpSpPr/>
          <p:nvPr/>
        </p:nvGrpSpPr>
        <p:grpSpPr>
          <a:xfrm>
            <a:off x="214469" y="3925348"/>
            <a:ext cx="8732779" cy="1732048"/>
            <a:chOff x="299532" y="3925348"/>
            <a:chExt cx="8732779" cy="1732048"/>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532" y="3925348"/>
              <a:ext cx="2622468" cy="1732048"/>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47890" y="3925348"/>
              <a:ext cx="2136082" cy="1732048"/>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509862" y="3925348"/>
              <a:ext cx="1114178" cy="1732048"/>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49930" y="3925348"/>
              <a:ext cx="2182381" cy="1732048"/>
            </a:xfrm>
            <a:prstGeom prst="rect">
              <a:avLst/>
            </a:prstGeom>
          </p:spPr>
        </p:pic>
      </p:grpSp>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2301017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Within welfare appraisal economic impacts primarily captured through estimation of user benefits</a:t>
            </a:r>
            <a:endParaRPr lang="en-GB" dirty="0"/>
          </a:p>
        </p:txBody>
      </p:sp>
      <p:sp>
        <p:nvSpPr>
          <p:cNvPr id="4" name="Content Placeholder 3"/>
          <p:cNvSpPr>
            <a:spLocks noGrp="1"/>
          </p:cNvSpPr>
          <p:nvPr>
            <p:ph idx="1"/>
          </p:nvPr>
        </p:nvSpPr>
        <p:spPr/>
        <p:txBody>
          <a:bodyPr>
            <a:normAutofit fontScale="92500" lnSpcReduction="10000"/>
          </a:bodyPr>
          <a:lstStyle/>
          <a:p>
            <a:r>
              <a:rPr lang="en-GB" dirty="0" smtClean="0"/>
              <a:t>User benefits measure the welfare change to transport users e.g. value of travel time savings</a:t>
            </a:r>
          </a:p>
          <a:p>
            <a:pPr marL="0" indent="0">
              <a:buNone/>
            </a:pPr>
            <a:endParaRPr lang="en-GB" dirty="0"/>
          </a:p>
          <a:p>
            <a:pPr lvl="1"/>
            <a:endParaRPr lang="en-GB" dirty="0" smtClean="0"/>
          </a:p>
          <a:p>
            <a:pPr lvl="1"/>
            <a:endParaRPr lang="en-GB" dirty="0" smtClean="0"/>
          </a:p>
          <a:p>
            <a:pPr lvl="1"/>
            <a:endParaRPr lang="en-GB" dirty="0"/>
          </a:p>
          <a:p>
            <a:pPr lvl="1"/>
            <a:endParaRPr lang="en-GB" dirty="0" smtClean="0"/>
          </a:p>
          <a:p>
            <a:pPr lvl="1"/>
            <a:endParaRPr lang="en-GB" dirty="0"/>
          </a:p>
          <a:p>
            <a:pPr lvl="1"/>
            <a:endParaRPr lang="en-GB" dirty="0" smtClean="0"/>
          </a:p>
          <a:p>
            <a:pPr lvl="1"/>
            <a:endParaRPr lang="en-GB" dirty="0"/>
          </a:p>
          <a:p>
            <a:pPr lvl="1"/>
            <a:endParaRPr lang="en-GB" dirty="0" smtClean="0"/>
          </a:p>
          <a:p>
            <a:pPr lvl="1"/>
            <a:endParaRPr lang="en-GB" dirty="0"/>
          </a:p>
          <a:p>
            <a:r>
              <a:rPr lang="en-GB" b="1" dirty="0" smtClean="0"/>
              <a:t>Challenge: </a:t>
            </a:r>
            <a:r>
              <a:rPr lang="en-GB" dirty="0" smtClean="0"/>
              <a:t>understand how user benefits translate into economic impacts. </a:t>
            </a:r>
          </a:p>
          <a:p>
            <a:pPr lvl="1"/>
            <a:r>
              <a:rPr lang="en-GB" dirty="0" smtClean="0"/>
              <a:t>Important for decision makers</a:t>
            </a:r>
          </a:p>
          <a:p>
            <a:pPr lvl="1"/>
            <a:r>
              <a:rPr lang="en-GB" dirty="0" smtClean="0"/>
              <a:t>Required for the estimation of wider economic impacts</a:t>
            </a:r>
          </a:p>
          <a:p>
            <a:pPr lvl="1"/>
            <a:endParaRPr lang="en-GB" b="1" dirty="0"/>
          </a:p>
        </p:txBody>
      </p:sp>
      <p:sp>
        <p:nvSpPr>
          <p:cNvPr id="5" name="Date Placeholder 4"/>
          <p:cNvSpPr>
            <a:spLocks noGrp="1"/>
          </p:cNvSpPr>
          <p:nvPr>
            <p:ph type="dt" sz="half" idx="10"/>
          </p:nvPr>
        </p:nvSpPr>
        <p:spPr/>
        <p:txBody>
          <a:bodyPr/>
          <a:lstStyle/>
          <a:p>
            <a:r>
              <a:rPr lang="en-US" smtClean="0"/>
              <a:t>8th March 2017</a:t>
            </a:r>
            <a:endParaRPr lang="en-GB" dirty="0"/>
          </a:p>
        </p:txBody>
      </p:sp>
      <p:grpSp>
        <p:nvGrpSpPr>
          <p:cNvPr id="17" name="Group 16"/>
          <p:cNvGrpSpPr/>
          <p:nvPr/>
        </p:nvGrpSpPr>
        <p:grpSpPr>
          <a:xfrm>
            <a:off x="4928437" y="2942627"/>
            <a:ext cx="2183065" cy="1800000"/>
            <a:chOff x="4461571" y="2814595"/>
            <a:chExt cx="4482405" cy="2525834"/>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7749" y="3792429"/>
              <a:ext cx="2326227" cy="15480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61571" y="3792429"/>
              <a:ext cx="2066660" cy="1548000"/>
            </a:xfrm>
            <a:prstGeom prst="rect">
              <a:avLst/>
            </a:prstGeom>
          </p:spPr>
        </p:pic>
        <p:sp>
          <p:nvSpPr>
            <p:cNvPr id="13" name="Left Brace 12"/>
            <p:cNvSpPr/>
            <p:nvPr/>
          </p:nvSpPr>
          <p:spPr>
            <a:xfrm rot="5400000">
              <a:off x="6493779" y="1899084"/>
              <a:ext cx="247939" cy="32131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TextBox 14"/>
            <p:cNvSpPr txBox="1"/>
            <p:nvPr/>
          </p:nvSpPr>
          <p:spPr>
            <a:xfrm>
              <a:off x="5011199" y="2814595"/>
              <a:ext cx="3076089" cy="652478"/>
            </a:xfrm>
            <a:prstGeom prst="rect">
              <a:avLst/>
            </a:prstGeom>
            <a:noFill/>
          </p:spPr>
          <p:txBody>
            <a:bodyPr wrap="square" rtlCol="0">
              <a:spAutoFit/>
            </a:bodyPr>
            <a:lstStyle/>
            <a:p>
              <a:pPr algn="ctr"/>
              <a:r>
                <a:rPr lang="en-GB" sz="1200" dirty="0" smtClean="0"/>
                <a:t>Other Markets e.g. property markets</a:t>
              </a:r>
              <a:endParaRPr lang="en-GB" sz="1200" dirty="0"/>
            </a:p>
          </p:txBody>
        </p:sp>
      </p:grpSp>
      <p:grpSp>
        <p:nvGrpSpPr>
          <p:cNvPr id="19" name="Group 18"/>
          <p:cNvGrpSpPr/>
          <p:nvPr/>
        </p:nvGrpSpPr>
        <p:grpSpPr>
          <a:xfrm>
            <a:off x="401132" y="2433607"/>
            <a:ext cx="4162039" cy="2811512"/>
            <a:chOff x="401132" y="2433607"/>
            <a:chExt cx="4162039" cy="2811512"/>
          </a:xfrm>
        </p:grpSpPr>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1085" y="3552087"/>
              <a:ext cx="2187969" cy="1548000"/>
            </a:xfrm>
            <a:prstGeom prst="rect">
              <a:avLst/>
            </a:prstGeom>
          </p:spPr>
        </p:pic>
        <p:sp>
          <p:nvSpPr>
            <p:cNvPr id="12" name="Left Brace 11"/>
            <p:cNvSpPr/>
            <p:nvPr/>
          </p:nvSpPr>
          <p:spPr>
            <a:xfrm rot="5400000">
              <a:off x="2323847" y="1637915"/>
              <a:ext cx="247939" cy="32131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 name="TextBox 13"/>
            <p:cNvSpPr txBox="1"/>
            <p:nvPr/>
          </p:nvSpPr>
          <p:spPr>
            <a:xfrm>
              <a:off x="1562544" y="2573295"/>
              <a:ext cx="2293019" cy="369332"/>
            </a:xfrm>
            <a:prstGeom prst="rect">
              <a:avLst/>
            </a:prstGeom>
            <a:noFill/>
          </p:spPr>
          <p:txBody>
            <a:bodyPr wrap="square" rtlCol="0">
              <a:spAutoFit/>
            </a:bodyPr>
            <a:lstStyle/>
            <a:p>
              <a:r>
                <a:rPr lang="en-GB" dirty="0" smtClean="0"/>
                <a:t>Transport Market</a:t>
              </a:r>
              <a:endParaRPr lang="en-GB" dirty="0"/>
            </a:p>
          </p:txBody>
        </p:sp>
        <p:sp>
          <p:nvSpPr>
            <p:cNvPr id="16" name="Oval 15"/>
            <p:cNvSpPr/>
            <p:nvPr/>
          </p:nvSpPr>
          <p:spPr>
            <a:xfrm>
              <a:off x="401132" y="2433607"/>
              <a:ext cx="4162039" cy="2811512"/>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8" name="Picture 4" descr="Image result for ca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06810" y="3546303"/>
            <a:ext cx="2077841" cy="1556088"/>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2689181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Wider economic impacts can arise as user benefits pass through to other parts of the economy</a:t>
            </a:r>
            <a:endParaRPr lang="en-GB" dirty="0"/>
          </a:p>
        </p:txBody>
      </p:sp>
      <p:sp>
        <p:nvSpPr>
          <p:cNvPr id="4" name="Content Placeholder 3"/>
          <p:cNvSpPr>
            <a:spLocks noGrp="1"/>
          </p:cNvSpPr>
          <p:nvPr>
            <p:ph idx="1"/>
          </p:nvPr>
        </p:nvSpPr>
        <p:spPr/>
        <p:txBody>
          <a:bodyPr/>
          <a:lstStyle/>
          <a:p>
            <a:r>
              <a:rPr lang="en-GB" dirty="0" smtClean="0"/>
              <a:t>Wider Economic Impacts arise from distortions (e.g. planning constraints) in other markets</a:t>
            </a:r>
          </a:p>
          <a:p>
            <a:pPr lvl="1"/>
            <a:r>
              <a:rPr lang="en-GB" dirty="0" smtClean="0"/>
              <a:t>Distortions mean user benefits only capture part of full welfare change associated with economic impacts</a:t>
            </a:r>
          </a:p>
          <a:p>
            <a:endParaRPr lang="en-GB" dirty="0"/>
          </a:p>
          <a:p>
            <a:endParaRPr lang="en-GB" dirty="0" smtClean="0"/>
          </a:p>
          <a:p>
            <a:endParaRPr lang="en-GB" dirty="0"/>
          </a:p>
        </p:txBody>
      </p:sp>
      <p:sp>
        <p:nvSpPr>
          <p:cNvPr id="5" name="Date Placeholder 4"/>
          <p:cNvSpPr>
            <a:spLocks noGrp="1"/>
          </p:cNvSpPr>
          <p:nvPr>
            <p:ph type="dt" sz="half" idx="10"/>
          </p:nvPr>
        </p:nvSpPr>
        <p:spPr/>
        <p:txBody>
          <a:bodyPr/>
          <a:lstStyle/>
          <a:p>
            <a:r>
              <a:rPr lang="en-US" smtClean="0"/>
              <a:t>8th March 2017</a:t>
            </a:r>
            <a:endParaRPr lang="en-GB" dirty="0"/>
          </a:p>
        </p:txBody>
      </p:sp>
      <p:grpSp>
        <p:nvGrpSpPr>
          <p:cNvPr id="17" name="Group 16"/>
          <p:cNvGrpSpPr/>
          <p:nvPr/>
        </p:nvGrpSpPr>
        <p:grpSpPr>
          <a:xfrm>
            <a:off x="1030825" y="3499337"/>
            <a:ext cx="2409492" cy="1800000"/>
            <a:chOff x="359508" y="3593518"/>
            <a:chExt cx="3533282" cy="2535269"/>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508" y="4580787"/>
              <a:ext cx="2187969" cy="1548000"/>
            </a:xfrm>
            <a:prstGeom prst="rect">
              <a:avLst/>
            </a:prstGeom>
          </p:spPr>
        </p:pic>
        <p:sp>
          <p:nvSpPr>
            <p:cNvPr id="12" name="Left Brace 11"/>
            <p:cNvSpPr/>
            <p:nvPr/>
          </p:nvSpPr>
          <p:spPr>
            <a:xfrm rot="5400000">
              <a:off x="2162270" y="2666615"/>
              <a:ext cx="247939" cy="32131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 name="TextBox 13"/>
            <p:cNvSpPr txBox="1"/>
            <p:nvPr/>
          </p:nvSpPr>
          <p:spPr>
            <a:xfrm>
              <a:off x="1139730" y="3593518"/>
              <a:ext cx="2293019" cy="369819"/>
            </a:xfrm>
            <a:prstGeom prst="rect">
              <a:avLst/>
            </a:prstGeom>
            <a:noFill/>
          </p:spPr>
          <p:txBody>
            <a:bodyPr wrap="square" rtlCol="0">
              <a:spAutoFit/>
            </a:bodyPr>
            <a:lstStyle/>
            <a:p>
              <a:r>
                <a:rPr lang="en-GB" sz="1400" dirty="0" smtClean="0"/>
                <a:t>Transport Market</a:t>
              </a:r>
              <a:endParaRPr lang="en-GB" sz="1400" dirty="0"/>
            </a:p>
          </p:txBody>
        </p:sp>
      </p:grpSp>
      <p:grpSp>
        <p:nvGrpSpPr>
          <p:cNvPr id="25" name="Group 24"/>
          <p:cNvGrpSpPr/>
          <p:nvPr/>
        </p:nvGrpSpPr>
        <p:grpSpPr>
          <a:xfrm>
            <a:off x="4096794" y="2883369"/>
            <a:ext cx="4482405" cy="3039121"/>
            <a:chOff x="4401594" y="3271678"/>
            <a:chExt cx="4482405" cy="3039121"/>
          </a:xfrm>
        </p:grpSpPr>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7772" y="4579829"/>
              <a:ext cx="2326227" cy="1548000"/>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01594" y="4579829"/>
              <a:ext cx="2066660" cy="1548000"/>
            </a:xfrm>
            <a:prstGeom prst="rect">
              <a:avLst/>
            </a:prstGeom>
          </p:spPr>
        </p:pic>
        <p:sp>
          <p:nvSpPr>
            <p:cNvPr id="13" name="Left Brace 12"/>
            <p:cNvSpPr/>
            <p:nvPr/>
          </p:nvSpPr>
          <p:spPr>
            <a:xfrm rot="5400000">
              <a:off x="6433802" y="2686484"/>
              <a:ext cx="247939" cy="32131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TextBox 14"/>
            <p:cNvSpPr txBox="1"/>
            <p:nvPr/>
          </p:nvSpPr>
          <p:spPr>
            <a:xfrm>
              <a:off x="4951221" y="3601995"/>
              <a:ext cx="3076089" cy="646331"/>
            </a:xfrm>
            <a:prstGeom prst="rect">
              <a:avLst/>
            </a:prstGeom>
            <a:noFill/>
          </p:spPr>
          <p:txBody>
            <a:bodyPr wrap="square" rtlCol="0">
              <a:spAutoFit/>
            </a:bodyPr>
            <a:lstStyle/>
            <a:p>
              <a:pPr algn="ctr"/>
              <a:r>
                <a:rPr lang="en-GB" dirty="0" smtClean="0"/>
                <a:t>Other Markets e.g. property markets</a:t>
              </a:r>
              <a:endParaRPr lang="en-GB" dirty="0"/>
            </a:p>
          </p:txBody>
        </p:sp>
        <p:sp>
          <p:nvSpPr>
            <p:cNvPr id="24" name="Oval 23"/>
            <p:cNvSpPr/>
            <p:nvPr/>
          </p:nvSpPr>
          <p:spPr>
            <a:xfrm>
              <a:off x="4431994" y="3271678"/>
              <a:ext cx="4452005" cy="3039121"/>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8" name="Picture 4" descr="Image result for ca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22892" y="4200282"/>
            <a:ext cx="1484384" cy="1111650"/>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2492046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Market failures arise due to distortions in other parts of the economy </a:t>
            </a:r>
            <a:endParaRPr lang="en-GB" dirty="0"/>
          </a:p>
        </p:txBody>
      </p:sp>
      <p:sp>
        <p:nvSpPr>
          <p:cNvPr id="5" name="Date Placeholder 4"/>
          <p:cNvSpPr>
            <a:spLocks noGrp="1"/>
          </p:cNvSpPr>
          <p:nvPr>
            <p:ph type="dt" sz="half" idx="10"/>
          </p:nvPr>
        </p:nvSpPr>
        <p:spPr/>
        <p:txBody>
          <a:bodyPr/>
          <a:lstStyle/>
          <a:p>
            <a:r>
              <a:rPr lang="en-US" smtClean="0"/>
              <a:t>8th March 2017</a:t>
            </a:r>
            <a:endParaRPr lang="en-GB" dirty="0"/>
          </a:p>
        </p:txBody>
      </p:sp>
      <p:graphicFrame>
        <p:nvGraphicFramePr>
          <p:cNvPr id="8" name="Table 7"/>
          <p:cNvGraphicFramePr>
            <a:graphicFrameLocks noGrp="1"/>
          </p:cNvGraphicFramePr>
          <p:nvPr>
            <p:extLst>
              <p:ext uri="{D42A27DB-BD31-4B8C-83A1-F6EECF244321}">
                <p14:modId xmlns:p14="http://schemas.microsoft.com/office/powerpoint/2010/main" val="1953022220"/>
              </p:ext>
            </p:extLst>
          </p:nvPr>
        </p:nvGraphicFramePr>
        <p:xfrm>
          <a:off x="813229" y="2358404"/>
          <a:ext cx="5876980" cy="3834421"/>
        </p:xfrm>
        <a:graphic>
          <a:graphicData uri="http://schemas.openxmlformats.org/drawingml/2006/table">
            <a:tbl>
              <a:tblPr firstRow="1" bandRow="1">
                <a:tableStyleId>{5C22544A-7EE6-4342-B048-85BDC9FD1C3A}</a:tableStyleId>
              </a:tblPr>
              <a:tblGrid>
                <a:gridCol w="2345252"/>
                <a:gridCol w="3531728"/>
              </a:tblGrid>
              <a:tr h="567774">
                <a:tc>
                  <a:txBody>
                    <a:bodyPr/>
                    <a:lstStyle/>
                    <a:p>
                      <a:r>
                        <a:rPr lang="en-GB" dirty="0" smtClean="0"/>
                        <a:t>Market Failure </a:t>
                      </a:r>
                      <a:endParaRPr lang="en-GB" dirty="0"/>
                    </a:p>
                  </a:txBody>
                  <a:tcPr/>
                </a:tc>
                <a:tc>
                  <a:txBody>
                    <a:bodyPr/>
                    <a:lstStyle/>
                    <a:p>
                      <a:r>
                        <a:rPr lang="en-GB" dirty="0" smtClean="0"/>
                        <a:t>Example </a:t>
                      </a:r>
                      <a:endParaRPr lang="en-GB" dirty="0"/>
                    </a:p>
                  </a:txBody>
                  <a:tcPr/>
                </a:tc>
              </a:tr>
              <a:tr h="793329">
                <a:tc>
                  <a:txBody>
                    <a:bodyPr/>
                    <a:lstStyle/>
                    <a:p>
                      <a:r>
                        <a:rPr lang="en-GB" sz="1600" dirty="0" smtClean="0"/>
                        <a:t>Agglomeration</a:t>
                      </a:r>
                      <a:r>
                        <a:rPr lang="en-GB" sz="1600" baseline="0" dirty="0" smtClean="0"/>
                        <a:t> </a:t>
                      </a:r>
                      <a:endParaRPr lang="en-GB" sz="1600" dirty="0"/>
                    </a:p>
                  </a:txBody>
                  <a:tcPr anchor="ctr"/>
                </a:tc>
                <a:tc>
                  <a:txBody>
                    <a:bodyPr/>
                    <a:lstStyle/>
                    <a:p>
                      <a:r>
                        <a:rPr lang="en-GB" sz="1400" dirty="0" smtClean="0"/>
                        <a:t>Companies</a:t>
                      </a:r>
                      <a:r>
                        <a:rPr lang="en-GB" sz="1400" baseline="0" dirty="0" smtClean="0"/>
                        <a:t> benefit from being in close proximity to one another </a:t>
                      </a:r>
                    </a:p>
                  </a:txBody>
                  <a:tcPr anchor="ctr"/>
                </a:tc>
              </a:tr>
              <a:tr h="793329">
                <a:tc>
                  <a:txBody>
                    <a:bodyPr/>
                    <a:lstStyle/>
                    <a:p>
                      <a:r>
                        <a:rPr lang="en-GB" sz="1600" dirty="0" smtClean="0"/>
                        <a:t>Tax Wedge</a:t>
                      </a:r>
                      <a:endParaRPr lang="en-GB" sz="1600" dirty="0"/>
                    </a:p>
                  </a:txBody>
                  <a:tcPr anchor="ctr"/>
                </a:tc>
                <a:tc>
                  <a:txBody>
                    <a:bodyPr/>
                    <a:lstStyle/>
                    <a:p>
                      <a:r>
                        <a:rPr lang="en-GB" sz="1400" dirty="0" smtClean="0"/>
                        <a:t>Income tax creates</a:t>
                      </a:r>
                      <a:r>
                        <a:rPr lang="en-GB" sz="1400" baseline="0" dirty="0" smtClean="0"/>
                        <a:t> a wedge between a private individual and society as a whole </a:t>
                      </a:r>
                    </a:p>
                  </a:txBody>
                  <a:tcPr anchor="ctr"/>
                </a:tc>
              </a:tr>
              <a:tr h="886660">
                <a:tc>
                  <a:txBody>
                    <a:bodyPr/>
                    <a:lstStyle/>
                    <a:p>
                      <a:r>
                        <a:rPr lang="en-GB" sz="1600" dirty="0" smtClean="0"/>
                        <a:t>Output</a:t>
                      </a:r>
                      <a:r>
                        <a:rPr lang="en-GB" sz="1600" baseline="0" dirty="0" smtClean="0"/>
                        <a:t> in imperfectly competitive markets </a:t>
                      </a:r>
                      <a:endParaRPr lang="en-GB" sz="1600" dirty="0"/>
                    </a:p>
                  </a:txBody>
                  <a:tcPr anchor="ctr"/>
                </a:tc>
                <a:tc>
                  <a:txBody>
                    <a:bodyPr/>
                    <a:lstStyle/>
                    <a:p>
                      <a:r>
                        <a:rPr lang="en-GB" sz="1400" dirty="0" smtClean="0"/>
                        <a:t>Prices are higher and output lower than in competitive situation</a:t>
                      </a:r>
                      <a:endParaRPr lang="en-GB" sz="1400" baseline="0" dirty="0" smtClean="0"/>
                    </a:p>
                  </a:txBody>
                  <a:tcPr anchor="ctr"/>
                </a:tc>
              </a:tr>
              <a:tr h="793329">
                <a:tc>
                  <a:txBody>
                    <a:bodyPr/>
                    <a:lstStyle/>
                    <a:p>
                      <a:r>
                        <a:rPr lang="en-GB" sz="1600" dirty="0" smtClean="0"/>
                        <a:t>Planning Restrictions</a:t>
                      </a:r>
                      <a:r>
                        <a:rPr lang="en-GB" sz="1600" baseline="0" dirty="0" smtClean="0"/>
                        <a:t> </a:t>
                      </a:r>
                      <a:endParaRPr lang="en-GB" sz="16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smtClean="0"/>
                        <a:t>Prices are higher and output lower than in absence of </a:t>
                      </a:r>
                      <a:r>
                        <a:rPr lang="en-GB" sz="1400" smtClean="0"/>
                        <a:t>planning controls</a:t>
                      </a:r>
                      <a:endParaRPr lang="en-GB" sz="1400" baseline="0" dirty="0" smtClean="0"/>
                    </a:p>
                  </a:txBody>
                  <a:tcPr anchor="ctr"/>
                </a:tc>
              </a:tr>
            </a:tbl>
          </a:graphicData>
        </a:graphic>
      </p:graphicFrame>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9849" y="3004000"/>
            <a:ext cx="948714" cy="711536"/>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09849" y="5391509"/>
            <a:ext cx="948714" cy="801316"/>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09850" y="3790067"/>
            <a:ext cx="948714" cy="685810"/>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09850" y="4550408"/>
            <a:ext cx="948714" cy="771947"/>
          </a:xfrm>
          <a:prstGeom prst="rect">
            <a:avLst/>
          </a:prstGeom>
        </p:spPr>
      </p:pic>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75408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err="1"/>
              <a:t>WebTAG</a:t>
            </a:r>
            <a:r>
              <a:rPr lang="en-GB" dirty="0"/>
              <a:t> has methodologies to estimate wider economic impacts </a:t>
            </a:r>
          </a:p>
        </p:txBody>
      </p:sp>
      <p:sp>
        <p:nvSpPr>
          <p:cNvPr id="4" name="Content Placeholder 3"/>
          <p:cNvSpPr>
            <a:spLocks noGrp="1"/>
          </p:cNvSpPr>
          <p:nvPr>
            <p:ph idx="1"/>
          </p:nvPr>
        </p:nvSpPr>
        <p:spPr/>
        <p:txBody>
          <a:bodyPr/>
          <a:lstStyle/>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r>
              <a:rPr lang="en-GB" sz="1800" dirty="0" smtClean="0"/>
              <a:t>More than one type of WEI may be relevant within an appraisal</a:t>
            </a:r>
          </a:p>
          <a:p>
            <a:pPr marL="0" indent="0" algn="ctr">
              <a:buNone/>
            </a:pPr>
            <a:r>
              <a:rPr lang="en-GB" sz="1800" b="1" dirty="0" smtClean="0">
                <a:solidFill>
                  <a:srgbClr val="FF0000"/>
                </a:solidFill>
              </a:rPr>
              <a:t>Warning: care needs to be taken to avoid double counting </a:t>
            </a:r>
          </a:p>
          <a:p>
            <a:pPr marL="0" indent="0" algn="ctr">
              <a:buNone/>
            </a:pPr>
            <a:r>
              <a:rPr lang="en-GB" sz="1800" b="1" dirty="0" smtClean="0">
                <a:solidFill>
                  <a:srgbClr val="FF0000"/>
                </a:solidFill>
              </a:rPr>
              <a:t>(in case of dependent development other types of WEI should not be estimated)</a:t>
            </a:r>
            <a:endParaRPr lang="en-GB" b="1" dirty="0">
              <a:solidFill>
                <a:srgbClr val="FF0000"/>
              </a:solidFill>
            </a:endParaRPr>
          </a:p>
        </p:txBody>
      </p:sp>
      <p:sp>
        <p:nvSpPr>
          <p:cNvPr id="5" name="Date Placeholder 4"/>
          <p:cNvSpPr>
            <a:spLocks noGrp="1"/>
          </p:cNvSpPr>
          <p:nvPr>
            <p:ph type="dt" sz="half" idx="10"/>
          </p:nvPr>
        </p:nvSpPr>
        <p:spPr/>
        <p:txBody>
          <a:bodyPr/>
          <a:lstStyle/>
          <a:p>
            <a:r>
              <a:rPr lang="en-US" smtClean="0"/>
              <a:t>8th March 2017</a:t>
            </a:r>
            <a:endParaRPr lang="en-GB" dirty="0"/>
          </a:p>
        </p:txBody>
      </p:sp>
      <p:graphicFrame>
        <p:nvGraphicFramePr>
          <p:cNvPr id="11" name="Content Placeholder 6"/>
          <p:cNvGraphicFramePr>
            <a:graphicFrameLocks/>
          </p:cNvGraphicFramePr>
          <p:nvPr>
            <p:extLst>
              <p:ext uri="{D42A27DB-BD31-4B8C-83A1-F6EECF244321}">
                <p14:modId xmlns:p14="http://schemas.microsoft.com/office/powerpoint/2010/main" val="4140567565"/>
              </p:ext>
            </p:extLst>
          </p:nvPr>
        </p:nvGraphicFramePr>
        <p:xfrm>
          <a:off x="15336" y="2128833"/>
          <a:ext cx="8643936" cy="370840"/>
        </p:xfrm>
        <a:graphic>
          <a:graphicData uri="http://schemas.openxmlformats.org/drawingml/2006/table">
            <a:tbl>
              <a:tblPr firstRow="1" bandRow="1">
                <a:tableStyleId>{5C22544A-7EE6-4342-B048-85BDC9FD1C3A}</a:tableStyleId>
              </a:tblPr>
              <a:tblGrid>
                <a:gridCol w="2881312"/>
                <a:gridCol w="2881312"/>
                <a:gridCol w="2881312"/>
              </a:tblGrid>
              <a:tr h="370840">
                <a:tc>
                  <a:txBody>
                    <a:bodyPr/>
                    <a:lstStyle/>
                    <a:p>
                      <a:pPr algn="ctr"/>
                      <a:r>
                        <a:rPr lang="en-GB" dirty="0" smtClean="0">
                          <a:solidFill>
                            <a:schemeClr val="tx1"/>
                          </a:solidFill>
                        </a:rPr>
                        <a:t>Productivity</a:t>
                      </a:r>
                      <a:endParaRPr lang="en-GB" dirty="0">
                        <a:solidFill>
                          <a:schemeClr val="tx1"/>
                        </a:solidFill>
                      </a:endParaRPr>
                    </a:p>
                  </a:txBody>
                  <a:tcPr>
                    <a:noFill/>
                  </a:tcPr>
                </a:tc>
                <a:tc>
                  <a:txBody>
                    <a:bodyPr/>
                    <a:lstStyle/>
                    <a:p>
                      <a:pPr algn="ctr"/>
                      <a:r>
                        <a:rPr lang="en-GB" baseline="0" dirty="0" smtClean="0">
                          <a:solidFill>
                            <a:schemeClr val="tx1"/>
                          </a:solidFill>
                        </a:rPr>
                        <a:t>Investment</a:t>
                      </a:r>
                      <a:endParaRPr lang="en-GB" dirty="0">
                        <a:solidFill>
                          <a:schemeClr val="tx1"/>
                        </a:solidFill>
                      </a:endParaRPr>
                    </a:p>
                  </a:txBody>
                  <a:tcPr>
                    <a:noFill/>
                  </a:tcPr>
                </a:tc>
                <a:tc>
                  <a:txBody>
                    <a:bodyPr/>
                    <a:lstStyle/>
                    <a:p>
                      <a:pPr algn="ctr"/>
                      <a:r>
                        <a:rPr lang="en-GB" dirty="0" smtClean="0">
                          <a:solidFill>
                            <a:schemeClr val="tx1"/>
                          </a:solidFill>
                        </a:rPr>
                        <a:t>     Employment</a:t>
                      </a:r>
                      <a:endParaRPr lang="en-GB" dirty="0">
                        <a:solidFill>
                          <a:schemeClr val="tx1"/>
                        </a:solidFill>
                      </a:endParaRPr>
                    </a:p>
                  </a:txBody>
                  <a:tcPr>
                    <a:noFill/>
                  </a:tcPr>
                </a:tc>
              </a:tr>
            </a:tbl>
          </a:graphicData>
        </a:graphic>
      </p:graphicFrame>
      <p:sp>
        <p:nvSpPr>
          <p:cNvPr id="20" name="TextBox 19"/>
          <p:cNvSpPr txBox="1"/>
          <p:nvPr/>
        </p:nvSpPr>
        <p:spPr>
          <a:xfrm>
            <a:off x="3108211" y="4291421"/>
            <a:ext cx="2428088" cy="584775"/>
          </a:xfrm>
          <a:prstGeom prst="rect">
            <a:avLst/>
          </a:prstGeom>
          <a:noFill/>
        </p:spPr>
        <p:txBody>
          <a:bodyPr wrap="square" rtlCol="0">
            <a:spAutoFit/>
          </a:bodyPr>
          <a:lstStyle/>
          <a:p>
            <a:r>
              <a:rPr lang="en-GB" sz="1600" dirty="0" smtClean="0">
                <a:solidFill>
                  <a:schemeClr val="bg1"/>
                </a:solidFill>
              </a:rPr>
              <a:t>Dependent Development</a:t>
            </a:r>
          </a:p>
          <a:p>
            <a:r>
              <a:rPr lang="en-GB" sz="1600" dirty="0" smtClean="0">
                <a:solidFill>
                  <a:schemeClr val="bg1"/>
                </a:solidFill>
              </a:rPr>
              <a:t>Imperfect Competition</a:t>
            </a:r>
          </a:p>
        </p:txBody>
      </p:sp>
      <p:grpSp>
        <p:nvGrpSpPr>
          <p:cNvPr id="24" name="Group 23"/>
          <p:cNvGrpSpPr/>
          <p:nvPr/>
        </p:nvGrpSpPr>
        <p:grpSpPr>
          <a:xfrm>
            <a:off x="299532" y="2570011"/>
            <a:ext cx="2318180" cy="728420"/>
            <a:chOff x="299532" y="4478537"/>
            <a:chExt cx="2318180" cy="728420"/>
          </a:xfrm>
        </p:grpSpPr>
        <p:sp>
          <p:nvSpPr>
            <p:cNvPr id="16" name="Rounded Rectangle 15"/>
            <p:cNvSpPr/>
            <p:nvPr/>
          </p:nvSpPr>
          <p:spPr>
            <a:xfrm>
              <a:off x="299532" y="4478537"/>
              <a:ext cx="2318180" cy="7284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p:cNvSpPr txBox="1"/>
            <p:nvPr/>
          </p:nvSpPr>
          <p:spPr>
            <a:xfrm>
              <a:off x="299533" y="4618595"/>
              <a:ext cx="2309982" cy="369332"/>
            </a:xfrm>
            <a:prstGeom prst="rect">
              <a:avLst/>
            </a:prstGeom>
            <a:noFill/>
          </p:spPr>
          <p:txBody>
            <a:bodyPr wrap="square" rtlCol="0">
              <a:spAutoFit/>
            </a:bodyPr>
            <a:lstStyle/>
            <a:p>
              <a:pPr algn="ctr"/>
              <a:r>
                <a:rPr lang="en-GB" dirty="0" smtClean="0">
                  <a:solidFill>
                    <a:schemeClr val="bg1"/>
                  </a:solidFill>
                </a:rPr>
                <a:t>Agglomeration</a:t>
              </a:r>
              <a:endParaRPr lang="en-GB" dirty="0">
                <a:solidFill>
                  <a:schemeClr val="bg1"/>
                </a:solidFill>
              </a:endParaRPr>
            </a:p>
          </p:txBody>
        </p:sp>
      </p:grpSp>
      <p:grpSp>
        <p:nvGrpSpPr>
          <p:cNvPr id="29" name="Group 28"/>
          <p:cNvGrpSpPr/>
          <p:nvPr/>
        </p:nvGrpSpPr>
        <p:grpSpPr>
          <a:xfrm>
            <a:off x="3248240" y="2555767"/>
            <a:ext cx="2318180" cy="728420"/>
            <a:chOff x="3248240" y="2555767"/>
            <a:chExt cx="2318180" cy="728420"/>
          </a:xfrm>
        </p:grpSpPr>
        <p:sp>
          <p:nvSpPr>
            <p:cNvPr id="26" name="Rounded Rectangle 25"/>
            <p:cNvSpPr/>
            <p:nvPr/>
          </p:nvSpPr>
          <p:spPr>
            <a:xfrm>
              <a:off x="3248240" y="2555767"/>
              <a:ext cx="2318180" cy="7284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p:cNvSpPr txBox="1"/>
            <p:nvPr/>
          </p:nvSpPr>
          <p:spPr>
            <a:xfrm>
              <a:off x="3378631" y="2555767"/>
              <a:ext cx="2047760" cy="646331"/>
            </a:xfrm>
            <a:prstGeom prst="rect">
              <a:avLst/>
            </a:prstGeom>
            <a:noFill/>
          </p:spPr>
          <p:txBody>
            <a:bodyPr wrap="square" rtlCol="0">
              <a:spAutoFit/>
            </a:bodyPr>
            <a:lstStyle/>
            <a:p>
              <a:pPr algn="ctr"/>
              <a:r>
                <a:rPr lang="en-GB" dirty="0" smtClean="0">
                  <a:solidFill>
                    <a:schemeClr val="bg1"/>
                  </a:solidFill>
                </a:rPr>
                <a:t>Dependent Development</a:t>
              </a:r>
              <a:endParaRPr lang="en-GB" dirty="0">
                <a:solidFill>
                  <a:schemeClr val="bg1"/>
                </a:solidFill>
              </a:endParaRPr>
            </a:p>
          </p:txBody>
        </p:sp>
      </p:grpSp>
      <p:grpSp>
        <p:nvGrpSpPr>
          <p:cNvPr id="30" name="Group 29"/>
          <p:cNvGrpSpPr/>
          <p:nvPr/>
        </p:nvGrpSpPr>
        <p:grpSpPr>
          <a:xfrm>
            <a:off x="6196926" y="2555767"/>
            <a:ext cx="2318180" cy="728420"/>
            <a:chOff x="3248240" y="2555767"/>
            <a:chExt cx="2318180" cy="728420"/>
          </a:xfrm>
        </p:grpSpPr>
        <p:sp>
          <p:nvSpPr>
            <p:cNvPr id="31" name="Rounded Rectangle 30"/>
            <p:cNvSpPr/>
            <p:nvPr/>
          </p:nvSpPr>
          <p:spPr>
            <a:xfrm>
              <a:off x="3248240" y="2555767"/>
              <a:ext cx="2318180" cy="7284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p:cNvSpPr txBox="1"/>
            <p:nvPr/>
          </p:nvSpPr>
          <p:spPr>
            <a:xfrm>
              <a:off x="3378631" y="2555767"/>
              <a:ext cx="2047760" cy="646331"/>
            </a:xfrm>
            <a:prstGeom prst="rect">
              <a:avLst/>
            </a:prstGeom>
            <a:noFill/>
          </p:spPr>
          <p:txBody>
            <a:bodyPr wrap="square" rtlCol="0">
              <a:spAutoFit/>
            </a:bodyPr>
            <a:lstStyle/>
            <a:p>
              <a:pPr algn="ctr"/>
              <a:r>
                <a:rPr lang="en-GB" dirty="0" smtClean="0">
                  <a:solidFill>
                    <a:schemeClr val="bg1"/>
                  </a:solidFill>
                </a:rPr>
                <a:t>Labour Supply Impacts</a:t>
              </a:r>
              <a:endParaRPr lang="en-GB" dirty="0">
                <a:solidFill>
                  <a:schemeClr val="bg1"/>
                </a:solidFill>
              </a:endParaRPr>
            </a:p>
          </p:txBody>
        </p:sp>
      </p:grpSp>
      <p:grpSp>
        <p:nvGrpSpPr>
          <p:cNvPr id="33" name="Group 32"/>
          <p:cNvGrpSpPr/>
          <p:nvPr/>
        </p:nvGrpSpPr>
        <p:grpSpPr>
          <a:xfrm>
            <a:off x="3243421" y="3464997"/>
            <a:ext cx="2318180" cy="728420"/>
            <a:chOff x="3248240" y="2555767"/>
            <a:chExt cx="2318180" cy="728420"/>
          </a:xfrm>
        </p:grpSpPr>
        <p:sp>
          <p:nvSpPr>
            <p:cNvPr id="34" name="Rounded Rectangle 33"/>
            <p:cNvSpPr/>
            <p:nvPr/>
          </p:nvSpPr>
          <p:spPr>
            <a:xfrm>
              <a:off x="3248240" y="2555767"/>
              <a:ext cx="2318180" cy="7284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p:cNvSpPr txBox="1"/>
            <p:nvPr/>
          </p:nvSpPr>
          <p:spPr>
            <a:xfrm>
              <a:off x="3378631" y="2555767"/>
              <a:ext cx="2047760" cy="646331"/>
            </a:xfrm>
            <a:prstGeom prst="rect">
              <a:avLst/>
            </a:prstGeom>
            <a:noFill/>
          </p:spPr>
          <p:txBody>
            <a:bodyPr wrap="square" rtlCol="0">
              <a:spAutoFit/>
            </a:bodyPr>
            <a:lstStyle/>
            <a:p>
              <a:pPr algn="ctr"/>
              <a:r>
                <a:rPr lang="en-GB" dirty="0" smtClean="0">
                  <a:solidFill>
                    <a:schemeClr val="bg1"/>
                  </a:solidFill>
                </a:rPr>
                <a:t>Imperfect Competition</a:t>
              </a:r>
              <a:endParaRPr lang="en-GB" dirty="0">
                <a:solidFill>
                  <a:schemeClr val="bg1"/>
                </a:solidFill>
              </a:endParaRPr>
            </a:p>
          </p:txBody>
        </p:sp>
      </p:grpSp>
      <p:grpSp>
        <p:nvGrpSpPr>
          <p:cNvPr id="36" name="Group 35"/>
          <p:cNvGrpSpPr/>
          <p:nvPr/>
        </p:nvGrpSpPr>
        <p:grpSpPr>
          <a:xfrm>
            <a:off x="6196926" y="3464997"/>
            <a:ext cx="2318180" cy="728420"/>
            <a:chOff x="3248240" y="2555767"/>
            <a:chExt cx="2318180" cy="728420"/>
          </a:xfrm>
        </p:grpSpPr>
        <p:sp>
          <p:nvSpPr>
            <p:cNvPr id="37" name="Rounded Rectangle 36"/>
            <p:cNvSpPr/>
            <p:nvPr/>
          </p:nvSpPr>
          <p:spPr>
            <a:xfrm>
              <a:off x="3248240" y="2555767"/>
              <a:ext cx="2318180" cy="7284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xtBox 37"/>
            <p:cNvSpPr txBox="1"/>
            <p:nvPr/>
          </p:nvSpPr>
          <p:spPr>
            <a:xfrm>
              <a:off x="3378631" y="2555767"/>
              <a:ext cx="2047760" cy="646331"/>
            </a:xfrm>
            <a:prstGeom prst="rect">
              <a:avLst/>
            </a:prstGeom>
            <a:noFill/>
          </p:spPr>
          <p:txBody>
            <a:bodyPr wrap="square" rtlCol="0">
              <a:spAutoFit/>
            </a:bodyPr>
            <a:lstStyle/>
            <a:p>
              <a:pPr algn="ctr"/>
              <a:r>
                <a:rPr lang="en-GB" dirty="0" smtClean="0">
                  <a:solidFill>
                    <a:schemeClr val="bg1"/>
                  </a:solidFill>
                </a:rPr>
                <a:t>Move to More Productive Jobs</a:t>
              </a:r>
              <a:endParaRPr lang="en-GB" dirty="0">
                <a:solidFill>
                  <a:schemeClr val="bg1"/>
                </a:solidFill>
              </a:endParaRPr>
            </a:p>
          </p:txBody>
        </p:sp>
      </p:grpSp>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793150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We have developed a new framework for the appraisal of wider economic impacts</a:t>
            </a:r>
            <a:endParaRPr lang="en-GB" dirty="0"/>
          </a:p>
        </p:txBody>
      </p:sp>
      <p:sp>
        <p:nvSpPr>
          <p:cNvPr id="5" name="Date Placeholder 4"/>
          <p:cNvSpPr>
            <a:spLocks noGrp="1"/>
          </p:cNvSpPr>
          <p:nvPr>
            <p:ph type="dt" sz="half" idx="10"/>
          </p:nvPr>
        </p:nvSpPr>
        <p:spPr/>
        <p:txBody>
          <a:bodyPr/>
          <a:lstStyle/>
          <a:p>
            <a:r>
              <a:rPr lang="en-US" smtClean="0"/>
              <a:t>8th March 2017</a:t>
            </a:r>
            <a:endParaRPr lang="en-GB" dirty="0"/>
          </a:p>
        </p:txBody>
      </p:sp>
      <p:graphicFrame>
        <p:nvGraphicFramePr>
          <p:cNvPr id="32" name="Table 31"/>
          <p:cNvGraphicFramePr>
            <a:graphicFrameLocks noGrp="1"/>
          </p:cNvGraphicFramePr>
          <p:nvPr>
            <p:extLst>
              <p:ext uri="{D42A27DB-BD31-4B8C-83A1-F6EECF244321}">
                <p14:modId xmlns:p14="http://schemas.microsoft.com/office/powerpoint/2010/main" val="3930649933"/>
              </p:ext>
            </p:extLst>
          </p:nvPr>
        </p:nvGraphicFramePr>
        <p:xfrm>
          <a:off x="1820433" y="2182991"/>
          <a:ext cx="5618543" cy="370840"/>
        </p:xfrm>
        <a:graphic>
          <a:graphicData uri="http://schemas.openxmlformats.org/drawingml/2006/table">
            <a:tbl>
              <a:tblPr firstRow="1" bandRow="1">
                <a:tableStyleId>{5C22544A-7EE6-4342-B048-85BDC9FD1C3A}</a:tableStyleId>
              </a:tblPr>
              <a:tblGrid>
                <a:gridCol w="2133600"/>
                <a:gridCol w="1993900"/>
                <a:gridCol w="1491043"/>
              </a:tblGrid>
              <a:tr h="370840">
                <a:tc>
                  <a:txBody>
                    <a:bodyPr/>
                    <a:lstStyle/>
                    <a:p>
                      <a:pPr algn="ctr"/>
                      <a:r>
                        <a:rPr lang="en-GB" dirty="0" smtClean="0"/>
                        <a:t>Quantification</a:t>
                      </a:r>
                      <a:endParaRPr lang="en-GB" dirty="0"/>
                    </a:p>
                  </a:txBody>
                  <a:tcPr anchor="ctr">
                    <a:solidFill>
                      <a:schemeClr val="accent5">
                        <a:lumMod val="60000"/>
                        <a:lumOff val="40000"/>
                      </a:schemeClr>
                    </a:solidFill>
                  </a:tcPr>
                </a:tc>
                <a:tc>
                  <a:txBody>
                    <a:bodyPr/>
                    <a:lstStyle/>
                    <a:p>
                      <a:pPr algn="ctr"/>
                      <a:r>
                        <a:rPr lang="en-GB" dirty="0" smtClean="0"/>
                        <a:t>Valuation</a:t>
                      </a:r>
                      <a:endParaRPr lang="en-GB" dirty="0"/>
                    </a:p>
                  </a:txBody>
                  <a:tcPr anchor="ctr">
                    <a:solidFill>
                      <a:schemeClr val="accent6">
                        <a:lumMod val="50000"/>
                      </a:schemeClr>
                    </a:solidFill>
                  </a:tcPr>
                </a:tc>
                <a:tc>
                  <a:txBody>
                    <a:bodyPr/>
                    <a:lstStyle/>
                    <a:p>
                      <a:pPr algn="ctr"/>
                      <a:r>
                        <a:rPr lang="en-GB" dirty="0" smtClean="0"/>
                        <a:t>Reporting</a:t>
                      </a:r>
                      <a:endParaRPr lang="en-GB" dirty="0"/>
                    </a:p>
                  </a:txBody>
                  <a:tcPr anchor="ctr">
                    <a:solidFill>
                      <a:schemeClr val="accent5">
                        <a:lumMod val="60000"/>
                        <a:lumOff val="40000"/>
                      </a:schemeClr>
                    </a:solidFill>
                  </a:tcPr>
                </a:tc>
              </a:tr>
            </a:tbl>
          </a:graphicData>
        </a:graphic>
      </p:graphicFrame>
      <p:sp>
        <p:nvSpPr>
          <p:cNvPr id="23" name="Flowchart: Preparation 22"/>
          <p:cNvSpPr/>
          <p:nvPr/>
        </p:nvSpPr>
        <p:spPr bwMode="auto">
          <a:xfrm>
            <a:off x="1805564" y="4100826"/>
            <a:ext cx="1988938" cy="1005389"/>
          </a:xfrm>
          <a:prstGeom prst="flowChartPreparation">
            <a:avLst/>
          </a:prstGeom>
          <a:solidFill>
            <a:schemeClr val="accent5">
              <a:lumMod val="60000"/>
              <a:lumOff val="4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smtClean="0">
                <a:ln>
                  <a:noFill/>
                </a:ln>
                <a:solidFill>
                  <a:schemeClr val="bg1"/>
                </a:solidFill>
                <a:effectLst/>
                <a:latin typeface="Arial" panose="020B0604020202020204" pitchFamily="34" charset="0"/>
              </a:rPr>
              <a:t>Transport Model</a:t>
            </a:r>
          </a:p>
        </p:txBody>
      </p:sp>
      <p:sp>
        <p:nvSpPr>
          <p:cNvPr id="24" name="Flowchart: Terminator 23"/>
          <p:cNvSpPr/>
          <p:nvPr/>
        </p:nvSpPr>
        <p:spPr bwMode="auto">
          <a:xfrm>
            <a:off x="4049051" y="3716417"/>
            <a:ext cx="1680818" cy="726868"/>
          </a:xfrm>
          <a:prstGeom prst="flowChartTerminator">
            <a:avLst/>
          </a:prstGeom>
          <a:solidFill>
            <a:schemeClr val="accent6">
              <a:lumMod val="5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GB" sz="1400" b="1" dirty="0" smtClean="0">
                <a:solidFill>
                  <a:schemeClr val="bg1"/>
                </a:solidFill>
                <a:latin typeface="Arial" panose="020B0604020202020204" pitchFamily="34" charset="0"/>
              </a:rPr>
              <a:t>Induced Investments</a:t>
            </a:r>
            <a:endParaRPr lang="en-GB" sz="1400" b="1" dirty="0">
              <a:solidFill>
                <a:schemeClr val="bg1"/>
              </a:solidFill>
              <a:latin typeface="Arial" panose="020B0604020202020204" pitchFamily="34" charset="0"/>
            </a:endParaRPr>
          </a:p>
        </p:txBody>
      </p:sp>
      <p:sp>
        <p:nvSpPr>
          <p:cNvPr id="25" name="Flowchart: Terminator 24"/>
          <p:cNvSpPr/>
          <p:nvPr/>
        </p:nvSpPr>
        <p:spPr bwMode="auto">
          <a:xfrm>
            <a:off x="4049051" y="5477055"/>
            <a:ext cx="1680819" cy="726868"/>
          </a:xfrm>
          <a:prstGeom prst="flowChartTerminator">
            <a:avLst/>
          </a:prstGeom>
          <a:solidFill>
            <a:schemeClr val="accent6">
              <a:lumMod val="5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GB" sz="1400" b="1" dirty="0" smtClean="0">
                <a:solidFill>
                  <a:schemeClr val="bg1"/>
                </a:solidFill>
                <a:latin typeface="Arial" panose="020B0604020202020204" pitchFamily="34" charset="0"/>
              </a:rPr>
              <a:t>Productivity</a:t>
            </a:r>
            <a:endParaRPr lang="en-GB" sz="1400" b="1" dirty="0">
              <a:solidFill>
                <a:schemeClr val="bg1"/>
              </a:solidFill>
              <a:latin typeface="Arial" panose="020B0604020202020204" pitchFamily="34" charset="0"/>
            </a:endParaRPr>
          </a:p>
        </p:txBody>
      </p:sp>
      <p:sp>
        <p:nvSpPr>
          <p:cNvPr id="27" name="Flowchart: Terminator 26"/>
          <p:cNvSpPr/>
          <p:nvPr/>
        </p:nvSpPr>
        <p:spPr bwMode="auto">
          <a:xfrm>
            <a:off x="4049051" y="4611081"/>
            <a:ext cx="1680818" cy="726868"/>
          </a:xfrm>
          <a:prstGeom prst="flowChartTerminator">
            <a:avLst/>
          </a:prstGeom>
          <a:solidFill>
            <a:schemeClr val="accent6">
              <a:lumMod val="5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GB" sz="1400" b="1" dirty="0" smtClean="0">
                <a:solidFill>
                  <a:schemeClr val="bg1"/>
                </a:solidFill>
                <a:latin typeface="Arial" panose="020B0604020202020204" pitchFamily="34" charset="0"/>
              </a:rPr>
              <a:t>Employment Effects</a:t>
            </a:r>
            <a:endParaRPr lang="en-GB" sz="1400" b="1" dirty="0">
              <a:solidFill>
                <a:schemeClr val="bg1"/>
              </a:solidFill>
              <a:latin typeface="Arial" panose="020B0604020202020204" pitchFamily="34" charset="0"/>
            </a:endParaRPr>
          </a:p>
        </p:txBody>
      </p:sp>
      <p:sp>
        <p:nvSpPr>
          <p:cNvPr id="28" name="Flowchart: Terminator 27"/>
          <p:cNvSpPr/>
          <p:nvPr/>
        </p:nvSpPr>
        <p:spPr bwMode="auto">
          <a:xfrm>
            <a:off x="4049051" y="2846553"/>
            <a:ext cx="1680818" cy="726868"/>
          </a:xfrm>
          <a:prstGeom prst="flowChartTerminator">
            <a:avLst/>
          </a:prstGeom>
          <a:solidFill>
            <a:schemeClr val="accent6">
              <a:lumMod val="5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GB" sz="1400" b="1" dirty="0" smtClean="0">
                <a:solidFill>
                  <a:schemeClr val="bg1"/>
                </a:solidFill>
                <a:latin typeface="Arial" panose="020B0604020202020204" pitchFamily="34" charset="0"/>
              </a:rPr>
              <a:t>User Benefits</a:t>
            </a:r>
            <a:endParaRPr lang="en-GB" sz="1400" b="1" dirty="0">
              <a:solidFill>
                <a:schemeClr val="bg1"/>
              </a:solidFill>
              <a:latin typeface="Arial" panose="020B0604020202020204" pitchFamily="34" charset="0"/>
            </a:endParaRPr>
          </a:p>
        </p:txBody>
      </p:sp>
      <p:grpSp>
        <p:nvGrpSpPr>
          <p:cNvPr id="34" name="Group 33"/>
          <p:cNvGrpSpPr/>
          <p:nvPr/>
        </p:nvGrpSpPr>
        <p:grpSpPr>
          <a:xfrm>
            <a:off x="6133037" y="4233988"/>
            <a:ext cx="1305939" cy="739063"/>
            <a:chOff x="408561" y="3239311"/>
            <a:chExt cx="1305939" cy="739302"/>
          </a:xfrm>
        </p:grpSpPr>
        <p:sp>
          <p:nvSpPr>
            <p:cNvPr id="38" name="Rounded Rectangle 37"/>
            <p:cNvSpPr/>
            <p:nvPr/>
          </p:nvSpPr>
          <p:spPr>
            <a:xfrm>
              <a:off x="408562" y="3239311"/>
              <a:ext cx="1305938" cy="739302"/>
            </a:xfrm>
            <a:prstGeom prst="roundRect">
              <a:avLst/>
            </a:prstGeom>
            <a:solidFill>
              <a:schemeClr val="accent5">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extBox 38"/>
            <p:cNvSpPr txBox="1"/>
            <p:nvPr/>
          </p:nvSpPr>
          <p:spPr>
            <a:xfrm>
              <a:off x="408561" y="3278235"/>
              <a:ext cx="1305938" cy="646331"/>
            </a:xfrm>
            <a:prstGeom prst="rect">
              <a:avLst/>
            </a:prstGeom>
            <a:noFill/>
          </p:spPr>
          <p:txBody>
            <a:bodyPr wrap="square" rtlCol="0">
              <a:spAutoFit/>
            </a:bodyPr>
            <a:lstStyle/>
            <a:p>
              <a:pPr algn="ctr"/>
              <a:r>
                <a:rPr lang="en-GB" dirty="0" smtClean="0"/>
                <a:t>Economic Case</a:t>
              </a:r>
              <a:endParaRPr lang="en-GB" dirty="0"/>
            </a:p>
          </p:txBody>
        </p:sp>
      </p:grpSp>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3358250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We have developed a new framework for the appraisal of wider economic impacts</a:t>
            </a:r>
          </a:p>
        </p:txBody>
      </p:sp>
      <p:sp>
        <p:nvSpPr>
          <p:cNvPr id="5" name="Date Placeholder 4"/>
          <p:cNvSpPr>
            <a:spLocks noGrp="1"/>
          </p:cNvSpPr>
          <p:nvPr>
            <p:ph type="dt" sz="half" idx="10"/>
          </p:nvPr>
        </p:nvSpPr>
        <p:spPr/>
        <p:txBody>
          <a:bodyPr/>
          <a:lstStyle/>
          <a:p>
            <a:r>
              <a:rPr lang="en-US" smtClean="0"/>
              <a:t>8th March 2017</a:t>
            </a:r>
            <a:endParaRPr lang="en-GB" dirty="0"/>
          </a:p>
        </p:txBody>
      </p:sp>
      <p:graphicFrame>
        <p:nvGraphicFramePr>
          <p:cNvPr id="32" name="Table 31"/>
          <p:cNvGraphicFramePr>
            <a:graphicFrameLocks noGrp="1"/>
          </p:cNvGraphicFramePr>
          <p:nvPr>
            <p:extLst/>
          </p:nvPr>
        </p:nvGraphicFramePr>
        <p:xfrm>
          <a:off x="0" y="2063477"/>
          <a:ext cx="9111043" cy="640080"/>
        </p:xfrm>
        <a:graphic>
          <a:graphicData uri="http://schemas.openxmlformats.org/drawingml/2006/table">
            <a:tbl>
              <a:tblPr firstRow="1" bandRow="1">
                <a:tableStyleId>{5C22544A-7EE6-4342-B048-85BDC9FD1C3A}</a:tableStyleId>
              </a:tblPr>
              <a:tblGrid>
                <a:gridCol w="1803400"/>
                <a:gridCol w="2133600"/>
                <a:gridCol w="1993900"/>
                <a:gridCol w="1689100"/>
                <a:gridCol w="1491043"/>
              </a:tblGrid>
              <a:tr h="370840">
                <a:tc>
                  <a:txBody>
                    <a:bodyPr/>
                    <a:lstStyle/>
                    <a:p>
                      <a:pPr marL="0" algn="ctr" defTabSz="914400" rtl="0" eaLnBrk="1" latinLnBrk="0" hangingPunct="1"/>
                      <a:r>
                        <a:rPr lang="en-GB" sz="1800" b="1" kern="1200" dirty="0" smtClean="0">
                          <a:solidFill>
                            <a:schemeClr val="lt1"/>
                          </a:solidFill>
                          <a:latin typeface="+mn-lt"/>
                          <a:ea typeface="+mn-ea"/>
                          <a:cs typeface="+mn-cs"/>
                        </a:rPr>
                        <a:t>Context Specificity</a:t>
                      </a:r>
                      <a:endParaRPr lang="en-GB" sz="1800" b="1" kern="1200" dirty="0">
                        <a:solidFill>
                          <a:schemeClr val="lt1"/>
                        </a:solidFill>
                        <a:latin typeface="+mn-lt"/>
                        <a:ea typeface="+mn-ea"/>
                        <a:cs typeface="+mn-cs"/>
                      </a:endParaRPr>
                    </a:p>
                  </a:txBody>
                  <a:tcPr anchor="ctr">
                    <a:solidFill>
                      <a:schemeClr val="accent4">
                        <a:lumMod val="60000"/>
                        <a:lumOff val="40000"/>
                      </a:schemeClr>
                    </a:solidFill>
                  </a:tcPr>
                </a:tc>
                <a:tc>
                  <a:txBody>
                    <a:bodyPr/>
                    <a:lstStyle/>
                    <a:p>
                      <a:pPr algn="ctr"/>
                      <a:r>
                        <a:rPr lang="en-GB" dirty="0" smtClean="0"/>
                        <a:t>Quantification</a:t>
                      </a:r>
                      <a:endParaRPr lang="en-GB" dirty="0"/>
                    </a:p>
                  </a:txBody>
                  <a:tcPr anchor="ctr">
                    <a:solidFill>
                      <a:schemeClr val="accent5">
                        <a:lumMod val="60000"/>
                        <a:lumOff val="40000"/>
                      </a:schemeClr>
                    </a:solidFill>
                  </a:tcPr>
                </a:tc>
                <a:tc>
                  <a:txBody>
                    <a:bodyPr/>
                    <a:lstStyle/>
                    <a:p>
                      <a:pPr algn="ctr"/>
                      <a:r>
                        <a:rPr lang="en-GB" dirty="0" smtClean="0"/>
                        <a:t>Valuation</a:t>
                      </a:r>
                      <a:endParaRPr lang="en-GB" dirty="0"/>
                    </a:p>
                  </a:txBody>
                  <a:tcPr anchor="ctr">
                    <a:solidFill>
                      <a:schemeClr val="accent6">
                        <a:lumMod val="50000"/>
                      </a:schemeClr>
                    </a:solidFill>
                  </a:tcPr>
                </a:tc>
                <a:tc>
                  <a:txBody>
                    <a:bodyPr/>
                    <a:lstStyle/>
                    <a:p>
                      <a:pPr algn="ctr"/>
                      <a:r>
                        <a:rPr lang="en-GB" dirty="0" smtClean="0"/>
                        <a:t>Transparency</a:t>
                      </a:r>
                      <a:endParaRPr lang="en-GB" dirty="0"/>
                    </a:p>
                  </a:txBody>
                  <a:tcPr anchor="ctr">
                    <a:solidFill>
                      <a:schemeClr val="accent4">
                        <a:lumMod val="60000"/>
                        <a:lumOff val="40000"/>
                      </a:schemeClr>
                    </a:solidFill>
                  </a:tcPr>
                </a:tc>
                <a:tc>
                  <a:txBody>
                    <a:bodyPr/>
                    <a:lstStyle/>
                    <a:p>
                      <a:pPr algn="ctr"/>
                      <a:r>
                        <a:rPr lang="en-GB" dirty="0" smtClean="0"/>
                        <a:t>Reporting</a:t>
                      </a:r>
                      <a:endParaRPr lang="en-GB" dirty="0"/>
                    </a:p>
                  </a:txBody>
                  <a:tcPr anchor="ctr">
                    <a:solidFill>
                      <a:schemeClr val="accent5">
                        <a:lumMod val="60000"/>
                        <a:lumOff val="40000"/>
                      </a:schemeClr>
                    </a:solidFill>
                  </a:tcPr>
                </a:tc>
              </a:tr>
            </a:tbl>
          </a:graphicData>
        </a:graphic>
      </p:graphicFrame>
      <p:sp>
        <p:nvSpPr>
          <p:cNvPr id="23" name="Flowchart: Preparation 22"/>
          <p:cNvSpPr/>
          <p:nvPr/>
        </p:nvSpPr>
        <p:spPr bwMode="auto">
          <a:xfrm>
            <a:off x="1852059" y="3145391"/>
            <a:ext cx="1988938" cy="1005389"/>
          </a:xfrm>
          <a:prstGeom prst="flowChartPreparation">
            <a:avLst/>
          </a:prstGeom>
          <a:solidFill>
            <a:schemeClr val="accent5">
              <a:lumMod val="60000"/>
              <a:lumOff val="4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smtClean="0">
                <a:ln>
                  <a:noFill/>
                </a:ln>
                <a:solidFill>
                  <a:schemeClr val="bg1"/>
                </a:solidFill>
                <a:effectLst/>
                <a:latin typeface="Arial" panose="020B0604020202020204" pitchFamily="34" charset="0"/>
              </a:rPr>
              <a:t>Transport Model</a:t>
            </a:r>
          </a:p>
        </p:txBody>
      </p:sp>
      <p:sp>
        <p:nvSpPr>
          <p:cNvPr id="24" name="Flowchart: Terminator 23"/>
          <p:cNvSpPr/>
          <p:nvPr/>
        </p:nvSpPr>
        <p:spPr bwMode="auto">
          <a:xfrm>
            <a:off x="4049051" y="3716417"/>
            <a:ext cx="1680818" cy="726868"/>
          </a:xfrm>
          <a:prstGeom prst="flowChartTerminator">
            <a:avLst/>
          </a:prstGeom>
          <a:solidFill>
            <a:schemeClr val="accent6">
              <a:lumMod val="5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GB" sz="1400" b="1" dirty="0" smtClean="0">
                <a:solidFill>
                  <a:schemeClr val="bg1"/>
                </a:solidFill>
                <a:latin typeface="Arial" panose="020B0604020202020204" pitchFamily="34" charset="0"/>
              </a:rPr>
              <a:t>Induced Investments</a:t>
            </a:r>
            <a:endParaRPr lang="en-GB" sz="1400" b="1" dirty="0">
              <a:solidFill>
                <a:schemeClr val="bg1"/>
              </a:solidFill>
              <a:latin typeface="Arial" panose="020B0604020202020204" pitchFamily="34" charset="0"/>
            </a:endParaRPr>
          </a:p>
        </p:txBody>
      </p:sp>
      <p:sp>
        <p:nvSpPr>
          <p:cNvPr id="25" name="Flowchart: Terminator 24"/>
          <p:cNvSpPr/>
          <p:nvPr/>
        </p:nvSpPr>
        <p:spPr bwMode="auto">
          <a:xfrm>
            <a:off x="4049051" y="5477055"/>
            <a:ext cx="1680819" cy="726868"/>
          </a:xfrm>
          <a:prstGeom prst="flowChartTerminator">
            <a:avLst/>
          </a:prstGeom>
          <a:solidFill>
            <a:schemeClr val="accent6">
              <a:lumMod val="5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GB" sz="1400" b="1" dirty="0" smtClean="0">
                <a:solidFill>
                  <a:schemeClr val="bg1"/>
                </a:solidFill>
                <a:latin typeface="Arial" panose="020B0604020202020204" pitchFamily="34" charset="0"/>
              </a:rPr>
              <a:t>Productivity</a:t>
            </a:r>
            <a:endParaRPr lang="en-GB" sz="1400" b="1" dirty="0">
              <a:solidFill>
                <a:schemeClr val="bg1"/>
              </a:solidFill>
              <a:latin typeface="Arial" panose="020B0604020202020204" pitchFamily="34" charset="0"/>
            </a:endParaRPr>
          </a:p>
        </p:txBody>
      </p:sp>
      <p:sp>
        <p:nvSpPr>
          <p:cNvPr id="26" name="Flowchart: Multidocument 25"/>
          <p:cNvSpPr/>
          <p:nvPr/>
        </p:nvSpPr>
        <p:spPr bwMode="auto">
          <a:xfrm>
            <a:off x="6301208" y="3976232"/>
            <a:ext cx="1344850" cy="1082312"/>
          </a:xfrm>
          <a:prstGeom prst="flowChartMultidocument">
            <a:avLst/>
          </a:prstGeom>
          <a:solidFill>
            <a:schemeClr val="accent4">
              <a:lumMod val="60000"/>
              <a:lumOff val="4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en-GB" sz="1400" b="1" dirty="0" smtClean="0">
                <a:solidFill>
                  <a:schemeClr val="bg1"/>
                </a:solidFill>
                <a:latin typeface="Arial" panose="020B0604020202020204" pitchFamily="34" charset="0"/>
              </a:rPr>
              <a:t>Economic</a:t>
            </a:r>
            <a:r>
              <a:rPr kumimoji="0" lang="en-GB" sz="1400" b="1" i="0" u="none" strike="noStrike" cap="none" normalizeH="0" dirty="0" smtClean="0">
                <a:ln>
                  <a:noFill/>
                </a:ln>
                <a:solidFill>
                  <a:schemeClr val="bg1"/>
                </a:solidFill>
                <a:effectLst/>
                <a:latin typeface="Arial" panose="020B0604020202020204" pitchFamily="34" charset="0"/>
              </a:rPr>
              <a:t> Impacts Report</a:t>
            </a:r>
            <a:endParaRPr kumimoji="0" lang="en-GB" sz="1400" b="1" i="0" u="none" strike="noStrike" cap="none" normalizeH="0" baseline="0" dirty="0" smtClean="0">
              <a:ln>
                <a:noFill/>
              </a:ln>
              <a:solidFill>
                <a:schemeClr val="bg1"/>
              </a:solidFill>
              <a:effectLst/>
              <a:latin typeface="Arial" panose="020B0604020202020204" pitchFamily="34" charset="0"/>
            </a:endParaRPr>
          </a:p>
        </p:txBody>
      </p:sp>
      <p:sp>
        <p:nvSpPr>
          <p:cNvPr id="27" name="Flowchart: Terminator 26"/>
          <p:cNvSpPr/>
          <p:nvPr/>
        </p:nvSpPr>
        <p:spPr bwMode="auto">
          <a:xfrm>
            <a:off x="4049051" y="4611081"/>
            <a:ext cx="1680818" cy="726868"/>
          </a:xfrm>
          <a:prstGeom prst="flowChartTerminator">
            <a:avLst/>
          </a:prstGeom>
          <a:solidFill>
            <a:schemeClr val="accent6">
              <a:lumMod val="5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GB" sz="1400" b="1" dirty="0" smtClean="0">
                <a:solidFill>
                  <a:schemeClr val="bg1"/>
                </a:solidFill>
                <a:latin typeface="Arial" panose="020B0604020202020204" pitchFamily="34" charset="0"/>
              </a:rPr>
              <a:t>Employment Effects</a:t>
            </a:r>
            <a:endParaRPr lang="en-GB" sz="1400" b="1" dirty="0">
              <a:solidFill>
                <a:schemeClr val="bg1"/>
              </a:solidFill>
              <a:latin typeface="Arial" panose="020B0604020202020204" pitchFamily="34" charset="0"/>
            </a:endParaRPr>
          </a:p>
        </p:txBody>
      </p:sp>
      <p:sp>
        <p:nvSpPr>
          <p:cNvPr id="28" name="Flowchart: Terminator 27"/>
          <p:cNvSpPr/>
          <p:nvPr/>
        </p:nvSpPr>
        <p:spPr bwMode="auto">
          <a:xfrm>
            <a:off x="4049051" y="2846553"/>
            <a:ext cx="1680818" cy="726868"/>
          </a:xfrm>
          <a:prstGeom prst="flowChartTerminator">
            <a:avLst/>
          </a:prstGeom>
          <a:solidFill>
            <a:schemeClr val="accent6">
              <a:lumMod val="5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GB" sz="1400" b="1" dirty="0" smtClean="0">
                <a:solidFill>
                  <a:schemeClr val="bg1"/>
                </a:solidFill>
                <a:latin typeface="Arial" panose="020B0604020202020204" pitchFamily="34" charset="0"/>
              </a:rPr>
              <a:t>User Benefits</a:t>
            </a:r>
            <a:endParaRPr lang="en-GB" sz="1400" b="1" dirty="0">
              <a:solidFill>
                <a:schemeClr val="bg1"/>
              </a:solidFill>
              <a:latin typeface="Arial" panose="020B0604020202020204" pitchFamily="34" charset="0"/>
            </a:endParaRPr>
          </a:p>
        </p:txBody>
      </p:sp>
      <p:sp>
        <p:nvSpPr>
          <p:cNvPr id="29" name="Flowchart: Multidocument 28"/>
          <p:cNvSpPr/>
          <p:nvPr/>
        </p:nvSpPr>
        <p:spPr bwMode="auto">
          <a:xfrm>
            <a:off x="217329" y="4032765"/>
            <a:ext cx="1235487" cy="1082312"/>
          </a:xfrm>
          <a:prstGeom prst="flowChartMultidocument">
            <a:avLst/>
          </a:prstGeom>
          <a:solidFill>
            <a:schemeClr val="accent4">
              <a:lumMod val="60000"/>
              <a:lumOff val="4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smtClean="0">
                <a:ln>
                  <a:noFill/>
                </a:ln>
                <a:solidFill>
                  <a:schemeClr val="bg1"/>
                </a:solidFill>
                <a:effectLst/>
                <a:latin typeface="Arial" panose="020B0604020202020204" pitchFamily="34" charset="0"/>
              </a:rPr>
              <a:t>Economic Narrative</a:t>
            </a:r>
          </a:p>
        </p:txBody>
      </p:sp>
      <p:sp>
        <p:nvSpPr>
          <p:cNvPr id="30" name="Right Brace 29"/>
          <p:cNvSpPr/>
          <p:nvPr/>
        </p:nvSpPr>
        <p:spPr bwMode="auto">
          <a:xfrm>
            <a:off x="5806051" y="2846553"/>
            <a:ext cx="441485" cy="3371782"/>
          </a:xfrm>
          <a:prstGeom prst="rightBrace">
            <a:avLst/>
          </a:prstGeom>
          <a:no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panose="020B0604020202020204" pitchFamily="34" charset="0"/>
            </a:endParaRPr>
          </a:p>
        </p:txBody>
      </p:sp>
      <p:sp>
        <p:nvSpPr>
          <p:cNvPr id="31" name="Left Brace 30"/>
          <p:cNvSpPr/>
          <p:nvPr/>
        </p:nvSpPr>
        <p:spPr bwMode="auto">
          <a:xfrm>
            <a:off x="1485543" y="3143958"/>
            <a:ext cx="407017" cy="2859923"/>
          </a:xfrm>
          <a:prstGeom prst="leftBrace">
            <a:avLst/>
          </a:prstGeom>
          <a:no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panose="020B0604020202020204" pitchFamily="34" charset="0"/>
            </a:endParaRPr>
          </a:p>
        </p:txBody>
      </p:sp>
      <p:sp>
        <p:nvSpPr>
          <p:cNvPr id="22" name="Flowchart: Preparation 21"/>
          <p:cNvSpPr/>
          <p:nvPr/>
        </p:nvSpPr>
        <p:spPr bwMode="auto">
          <a:xfrm>
            <a:off x="1847249" y="4904772"/>
            <a:ext cx="1988939" cy="1005389"/>
          </a:xfrm>
          <a:prstGeom prst="flowChartPreparation">
            <a:avLst/>
          </a:prstGeom>
          <a:solidFill>
            <a:schemeClr val="accent5">
              <a:lumMod val="60000"/>
              <a:lumOff val="4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bg1"/>
                </a:solidFill>
                <a:effectLst/>
                <a:latin typeface="Arial" panose="020B0604020202020204" pitchFamily="34" charset="0"/>
              </a:rPr>
              <a:t>Supplementary Economic Modelling</a:t>
            </a:r>
          </a:p>
        </p:txBody>
      </p:sp>
      <p:grpSp>
        <p:nvGrpSpPr>
          <p:cNvPr id="34" name="Group 33"/>
          <p:cNvGrpSpPr/>
          <p:nvPr/>
        </p:nvGrpSpPr>
        <p:grpSpPr>
          <a:xfrm>
            <a:off x="7699731" y="3056447"/>
            <a:ext cx="1305939" cy="739063"/>
            <a:chOff x="408561" y="3239311"/>
            <a:chExt cx="1305939" cy="739302"/>
          </a:xfrm>
        </p:grpSpPr>
        <p:sp>
          <p:nvSpPr>
            <p:cNvPr id="38" name="Rounded Rectangle 37"/>
            <p:cNvSpPr/>
            <p:nvPr/>
          </p:nvSpPr>
          <p:spPr>
            <a:xfrm>
              <a:off x="408562" y="3239311"/>
              <a:ext cx="1305938" cy="739302"/>
            </a:xfrm>
            <a:prstGeom prst="roundRect">
              <a:avLst/>
            </a:prstGeom>
            <a:solidFill>
              <a:schemeClr val="accent5">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extBox 38"/>
            <p:cNvSpPr txBox="1"/>
            <p:nvPr/>
          </p:nvSpPr>
          <p:spPr>
            <a:xfrm>
              <a:off x="408561" y="3278235"/>
              <a:ext cx="1305938" cy="646331"/>
            </a:xfrm>
            <a:prstGeom prst="rect">
              <a:avLst/>
            </a:prstGeom>
            <a:noFill/>
          </p:spPr>
          <p:txBody>
            <a:bodyPr wrap="square" rtlCol="0">
              <a:spAutoFit/>
            </a:bodyPr>
            <a:lstStyle/>
            <a:p>
              <a:pPr algn="ctr"/>
              <a:r>
                <a:rPr lang="en-GB" dirty="0" smtClean="0"/>
                <a:t>Economic Case</a:t>
              </a:r>
              <a:endParaRPr lang="en-GB" dirty="0"/>
            </a:p>
          </p:txBody>
        </p:sp>
      </p:grpSp>
      <p:grpSp>
        <p:nvGrpSpPr>
          <p:cNvPr id="35" name="Group 34"/>
          <p:cNvGrpSpPr/>
          <p:nvPr/>
        </p:nvGrpSpPr>
        <p:grpSpPr>
          <a:xfrm>
            <a:off x="7694923" y="5107523"/>
            <a:ext cx="1305938" cy="739063"/>
            <a:chOff x="408562" y="3239311"/>
            <a:chExt cx="1305938" cy="739302"/>
          </a:xfrm>
        </p:grpSpPr>
        <p:sp>
          <p:nvSpPr>
            <p:cNvPr id="36" name="Rounded Rectangle 35"/>
            <p:cNvSpPr/>
            <p:nvPr/>
          </p:nvSpPr>
          <p:spPr>
            <a:xfrm>
              <a:off x="408562" y="3239311"/>
              <a:ext cx="1305938" cy="739302"/>
            </a:xfrm>
            <a:prstGeom prst="roundRect">
              <a:avLst/>
            </a:prstGeom>
            <a:solidFill>
              <a:schemeClr val="accent5">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p:cNvSpPr txBox="1"/>
            <p:nvPr/>
          </p:nvSpPr>
          <p:spPr>
            <a:xfrm>
              <a:off x="408562" y="3282285"/>
              <a:ext cx="1305938" cy="646331"/>
            </a:xfrm>
            <a:prstGeom prst="rect">
              <a:avLst/>
            </a:prstGeom>
            <a:noFill/>
          </p:spPr>
          <p:txBody>
            <a:bodyPr wrap="square" rtlCol="0">
              <a:spAutoFit/>
            </a:bodyPr>
            <a:lstStyle/>
            <a:p>
              <a:pPr algn="ctr"/>
              <a:r>
                <a:rPr lang="en-GB" dirty="0" smtClean="0"/>
                <a:t>Strategic Case</a:t>
              </a:r>
              <a:endParaRPr lang="en-GB" dirty="0"/>
            </a:p>
          </p:txBody>
        </p:sp>
      </p:grpSp>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3410627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 economic </a:t>
            </a:r>
            <a:r>
              <a:rPr lang="en-GB" dirty="0"/>
              <a:t>n</a:t>
            </a:r>
            <a:r>
              <a:rPr lang="en-GB" dirty="0" smtClean="0"/>
              <a:t>arrative defines scope of analysis – identifies relevant impacts and proportionate assessment </a:t>
            </a:r>
            <a:endParaRPr lang="en-GB" dirty="0"/>
          </a:p>
        </p:txBody>
      </p:sp>
      <p:sp>
        <p:nvSpPr>
          <p:cNvPr id="4" name="Content Placeholder 3"/>
          <p:cNvSpPr>
            <a:spLocks noGrp="1"/>
          </p:cNvSpPr>
          <p:nvPr>
            <p:ph idx="1"/>
          </p:nvPr>
        </p:nvSpPr>
        <p:spPr/>
        <p:txBody>
          <a:bodyPr>
            <a:normAutofit/>
          </a:bodyPr>
          <a:lstStyle/>
          <a:p>
            <a:pPr lvl="1"/>
            <a:endParaRPr lang="en-GB" dirty="0" smtClean="0"/>
          </a:p>
          <a:p>
            <a:pPr lvl="1"/>
            <a:endParaRPr lang="en-GB" dirty="0"/>
          </a:p>
          <a:p>
            <a:pPr lvl="1"/>
            <a:endParaRPr lang="en-GB" dirty="0" smtClean="0"/>
          </a:p>
          <a:p>
            <a:pPr lvl="1"/>
            <a:endParaRPr lang="en-GB" dirty="0"/>
          </a:p>
          <a:p>
            <a:pPr lvl="1"/>
            <a:endParaRPr lang="en-GB" dirty="0" smtClean="0"/>
          </a:p>
          <a:p>
            <a:pPr lvl="1"/>
            <a:endParaRPr lang="en-GB" dirty="0"/>
          </a:p>
          <a:p>
            <a:pPr lvl="1"/>
            <a:endParaRPr lang="en-GB" dirty="0" smtClean="0"/>
          </a:p>
          <a:p>
            <a:pPr lvl="1"/>
            <a:endParaRPr lang="en-GB" dirty="0"/>
          </a:p>
          <a:p>
            <a:pPr lvl="1"/>
            <a:endParaRPr lang="en-GB" dirty="0" smtClean="0"/>
          </a:p>
          <a:p>
            <a:pPr lvl="1"/>
            <a:endParaRPr lang="en-GB" dirty="0"/>
          </a:p>
          <a:p>
            <a:pPr marL="457200" lvl="1" indent="0">
              <a:buNone/>
            </a:pPr>
            <a:r>
              <a:rPr lang="en-GB" sz="2000" b="1" dirty="0">
                <a:solidFill>
                  <a:srgbClr val="FF0000"/>
                </a:solidFill>
              </a:rPr>
              <a:t>Warning: assessing </a:t>
            </a:r>
            <a:r>
              <a:rPr lang="en-GB" sz="2000" b="1" dirty="0" smtClean="0">
                <a:solidFill>
                  <a:srgbClr val="FF0000"/>
                </a:solidFill>
              </a:rPr>
              <a:t>wider economic impacts is not a means to bail out a scheme which is poor value for money!</a:t>
            </a:r>
          </a:p>
        </p:txBody>
      </p:sp>
      <p:sp>
        <p:nvSpPr>
          <p:cNvPr id="5" name="Date Placeholder 4"/>
          <p:cNvSpPr>
            <a:spLocks noGrp="1"/>
          </p:cNvSpPr>
          <p:nvPr>
            <p:ph type="dt" sz="half" idx="10"/>
          </p:nvPr>
        </p:nvSpPr>
        <p:spPr/>
        <p:txBody>
          <a:bodyPr/>
          <a:lstStyle/>
          <a:p>
            <a:r>
              <a:rPr lang="en-US" smtClean="0"/>
              <a:t>8th March 2017</a:t>
            </a:r>
            <a:endParaRPr lang="en-GB" dirty="0"/>
          </a:p>
        </p:txBody>
      </p:sp>
      <p:grpSp>
        <p:nvGrpSpPr>
          <p:cNvPr id="12" name="Group 11"/>
          <p:cNvGrpSpPr>
            <a:grpSpLocks noChangeAspect="1"/>
          </p:cNvGrpSpPr>
          <p:nvPr/>
        </p:nvGrpSpPr>
        <p:grpSpPr>
          <a:xfrm>
            <a:off x="423982" y="2387579"/>
            <a:ext cx="2650901" cy="2412000"/>
            <a:chOff x="1158506" y="2953251"/>
            <a:chExt cx="2963530" cy="2696453"/>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8506" y="3136904"/>
              <a:ext cx="2848702" cy="2512800"/>
            </a:xfrm>
            <a:prstGeom prst="rect">
              <a:avLst/>
            </a:prstGeom>
          </p:spPr>
        </p:pic>
        <p:sp>
          <p:nvSpPr>
            <p:cNvPr id="10" name="Rectangle 9"/>
            <p:cNvSpPr/>
            <p:nvPr/>
          </p:nvSpPr>
          <p:spPr>
            <a:xfrm>
              <a:off x="2779699" y="2953251"/>
              <a:ext cx="1342337" cy="1107996"/>
            </a:xfrm>
            <a:prstGeom prst="rect">
              <a:avLst/>
            </a:prstGeom>
          </p:spPr>
          <p:txBody>
            <a:bodyPr wrap="square">
              <a:spAutoFit/>
            </a:bodyPr>
            <a:lstStyle/>
            <a:p>
              <a:pPr algn="ctr" fontAlgn="ctr"/>
              <a:r>
                <a:rPr lang="en-GB" sz="6600" b="1" dirty="0">
                  <a:solidFill>
                    <a:srgbClr val="92D050"/>
                  </a:solidFill>
                </a:rPr>
                <a:t>✓</a:t>
              </a:r>
              <a:endParaRPr lang="en-GB" sz="6600" b="1" dirty="0">
                <a:solidFill>
                  <a:srgbClr val="92D050"/>
                </a:solidFill>
                <a:latin typeface="Arial" panose="020B0604020202020204" pitchFamily="34" charset="0"/>
              </a:endParaRPr>
            </a:p>
          </p:txBody>
        </p:sp>
      </p:grpSp>
      <p:grpSp>
        <p:nvGrpSpPr>
          <p:cNvPr id="13" name="Group 12"/>
          <p:cNvGrpSpPr>
            <a:grpSpLocks noChangeAspect="1"/>
          </p:cNvGrpSpPr>
          <p:nvPr/>
        </p:nvGrpSpPr>
        <p:grpSpPr>
          <a:xfrm>
            <a:off x="3234013" y="2387579"/>
            <a:ext cx="3024381" cy="2412000"/>
            <a:chOff x="4866160" y="2885592"/>
            <a:chExt cx="3476757" cy="2772778"/>
          </a:xfrm>
        </p:grpSpPr>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6160" y="3147489"/>
              <a:ext cx="3333692" cy="2510881"/>
            </a:xfrm>
            <a:prstGeom prst="rect">
              <a:avLst/>
            </a:prstGeom>
          </p:spPr>
        </p:pic>
        <p:sp>
          <p:nvSpPr>
            <p:cNvPr id="11" name="Rectangle 10"/>
            <p:cNvSpPr/>
            <p:nvPr/>
          </p:nvSpPr>
          <p:spPr>
            <a:xfrm>
              <a:off x="7467356" y="2885592"/>
              <a:ext cx="875561" cy="1107996"/>
            </a:xfrm>
            <a:prstGeom prst="rect">
              <a:avLst/>
            </a:prstGeom>
          </p:spPr>
          <p:txBody>
            <a:bodyPr wrap="none">
              <a:spAutoFit/>
            </a:bodyPr>
            <a:lstStyle/>
            <a:p>
              <a:pPr algn="ctr" fontAlgn="ctr"/>
              <a:r>
                <a:rPr lang="en-GB" sz="6600" dirty="0">
                  <a:solidFill>
                    <a:srgbClr val="FF0000"/>
                  </a:solidFill>
                </a:rPr>
                <a:t>✘</a:t>
              </a:r>
              <a:endParaRPr lang="en-GB" sz="6600" dirty="0">
                <a:solidFill>
                  <a:srgbClr val="FF0000"/>
                </a:solidFill>
                <a:latin typeface="Arial" panose="020B0604020202020204" pitchFamily="34" charset="0"/>
              </a:endParaRPr>
            </a:p>
          </p:txBody>
        </p:sp>
      </p:grpSp>
      <p:pic>
        <p:nvPicPr>
          <p:cNvPr id="14" name="Content Placeholder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2146" y="2469718"/>
            <a:ext cx="2231099" cy="2412000"/>
          </a:xfrm>
          <a:prstGeom prst="rect">
            <a:avLst/>
          </a:prstGeom>
        </p:spPr>
      </p:pic>
      <p:sp>
        <p:nvSpPr>
          <p:cNvPr id="15" name="Rectangle 14"/>
          <p:cNvSpPr/>
          <p:nvPr/>
        </p:nvSpPr>
        <p:spPr>
          <a:xfrm>
            <a:off x="6532146" y="2585193"/>
            <a:ext cx="761638" cy="963830"/>
          </a:xfrm>
          <a:prstGeom prst="rect">
            <a:avLst/>
          </a:prstGeom>
        </p:spPr>
        <p:txBody>
          <a:bodyPr wrap="none">
            <a:spAutoFit/>
          </a:bodyPr>
          <a:lstStyle/>
          <a:p>
            <a:pPr algn="ctr" fontAlgn="ctr"/>
            <a:r>
              <a:rPr lang="en-GB" sz="6600" dirty="0">
                <a:solidFill>
                  <a:srgbClr val="FF0000"/>
                </a:solidFill>
              </a:rPr>
              <a:t>✘</a:t>
            </a:r>
            <a:endParaRPr lang="en-GB" sz="6600" dirty="0">
              <a:solidFill>
                <a:srgbClr val="FF0000"/>
              </a:solidFill>
              <a:latin typeface="Arial" panose="020B0604020202020204" pitchFamily="34" charset="0"/>
            </a:endParaRPr>
          </a:p>
        </p:txBody>
      </p:sp>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454918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 relevance of economic impacts is scheme specific – not all schemes will have the same impacts</a:t>
            </a:r>
            <a:endParaRPr lang="en-GB" dirty="0"/>
          </a:p>
        </p:txBody>
      </p:sp>
      <p:sp>
        <p:nvSpPr>
          <p:cNvPr id="4" name="Content Placeholder 3"/>
          <p:cNvSpPr>
            <a:spLocks noGrp="1"/>
          </p:cNvSpPr>
          <p:nvPr>
            <p:ph idx="1"/>
          </p:nvPr>
        </p:nvSpPr>
        <p:spPr/>
        <p:txBody>
          <a:bodyPr>
            <a:normAutofit/>
          </a:bodyPr>
          <a:lstStyle/>
          <a:p>
            <a:r>
              <a:rPr lang="en-GB" b="1" dirty="0" smtClean="0"/>
              <a:t>Identify and justify the economic impacts expected to occur as a result of the scheme</a:t>
            </a:r>
          </a:p>
          <a:p>
            <a:pPr lvl="1"/>
            <a:r>
              <a:rPr lang="en-GB" dirty="0" smtClean="0"/>
              <a:t>Economic objectives and any significant induced impacts</a:t>
            </a:r>
          </a:p>
          <a:p>
            <a:pPr lvl="1"/>
            <a:endParaRPr lang="en-GB" dirty="0"/>
          </a:p>
          <a:p>
            <a:pPr lvl="1"/>
            <a:endParaRPr lang="en-GB" dirty="0" smtClean="0"/>
          </a:p>
          <a:p>
            <a:pPr lvl="1"/>
            <a:endParaRPr lang="en-GB" dirty="0"/>
          </a:p>
          <a:p>
            <a:pPr lvl="1"/>
            <a:endParaRPr lang="en-GB" dirty="0" smtClean="0"/>
          </a:p>
          <a:p>
            <a:pPr lvl="1"/>
            <a:endParaRPr lang="en-GB" dirty="0"/>
          </a:p>
          <a:p>
            <a:pPr lvl="1"/>
            <a:endParaRPr lang="en-GB" dirty="0" smtClean="0"/>
          </a:p>
          <a:p>
            <a:r>
              <a:rPr lang="en-GB" b="1" dirty="0" smtClean="0"/>
              <a:t>Identify and justify the welfare change associated with economic impacts</a:t>
            </a:r>
          </a:p>
          <a:p>
            <a:pPr lvl="1"/>
            <a:r>
              <a:rPr lang="en-GB" dirty="0" smtClean="0"/>
              <a:t>User benefits</a:t>
            </a:r>
          </a:p>
          <a:p>
            <a:pPr lvl="1"/>
            <a:r>
              <a:rPr lang="en-GB" dirty="0" smtClean="0"/>
              <a:t>Wider economic impacts</a:t>
            </a:r>
          </a:p>
        </p:txBody>
      </p:sp>
      <p:sp>
        <p:nvSpPr>
          <p:cNvPr id="5" name="Date Placeholder 4"/>
          <p:cNvSpPr>
            <a:spLocks noGrp="1"/>
          </p:cNvSpPr>
          <p:nvPr>
            <p:ph type="dt" sz="half" idx="10"/>
          </p:nvPr>
        </p:nvSpPr>
        <p:spPr/>
        <p:txBody>
          <a:bodyPr/>
          <a:lstStyle/>
          <a:p>
            <a:r>
              <a:rPr lang="en-US" smtClean="0"/>
              <a:t>8th March 2017</a:t>
            </a:r>
            <a:endParaRPr lang="en-GB" dirty="0"/>
          </a:p>
        </p:txBody>
      </p:sp>
      <p:grpSp>
        <p:nvGrpSpPr>
          <p:cNvPr id="22" name="Group 21"/>
          <p:cNvGrpSpPr>
            <a:grpSpLocks noChangeAspect="1"/>
          </p:cNvGrpSpPr>
          <p:nvPr/>
        </p:nvGrpSpPr>
        <p:grpSpPr>
          <a:xfrm>
            <a:off x="1005976" y="3024098"/>
            <a:ext cx="7231556" cy="1908000"/>
            <a:chOff x="729132" y="3265062"/>
            <a:chExt cx="7504444" cy="198000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9132" y="3265062"/>
              <a:ext cx="2970000" cy="1980000"/>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93576" y="3265062"/>
              <a:ext cx="2640000" cy="1980000"/>
            </a:xfrm>
            <a:prstGeom prst="rect">
              <a:avLst/>
            </a:prstGeom>
          </p:spPr>
        </p:pic>
        <p:sp>
          <p:nvSpPr>
            <p:cNvPr id="10" name="TextBox 9"/>
            <p:cNvSpPr txBox="1"/>
            <p:nvPr/>
          </p:nvSpPr>
          <p:spPr>
            <a:xfrm>
              <a:off x="3966549" y="4437465"/>
              <a:ext cx="1404889" cy="523220"/>
            </a:xfrm>
            <a:prstGeom prst="rect">
              <a:avLst/>
            </a:prstGeom>
            <a:noFill/>
          </p:spPr>
          <p:txBody>
            <a:bodyPr wrap="square" rtlCol="0">
              <a:spAutoFit/>
            </a:bodyPr>
            <a:lstStyle/>
            <a:p>
              <a:r>
                <a:rPr lang="en-GB" sz="2800" b="1" dirty="0" smtClean="0">
                  <a:solidFill>
                    <a:srgbClr val="FF0000"/>
                  </a:solidFill>
                </a:rPr>
                <a:t>Logic?</a:t>
              </a:r>
              <a:endParaRPr lang="en-GB" sz="2800" b="1" dirty="0">
                <a:solidFill>
                  <a:srgbClr val="FF0000"/>
                </a:solidFill>
              </a:endParaRPr>
            </a:p>
          </p:txBody>
        </p:sp>
        <p:cxnSp>
          <p:nvCxnSpPr>
            <p:cNvPr id="12" name="Curved Connector 11"/>
            <p:cNvCxnSpPr/>
            <p:nvPr/>
          </p:nvCxnSpPr>
          <p:spPr>
            <a:xfrm rot="-1680000">
              <a:off x="4090393" y="3768323"/>
              <a:ext cx="1062723" cy="627532"/>
            </a:xfrm>
            <a:prstGeom prst="curvedConnector3">
              <a:avLst>
                <a:gd name="adj1" fmla="val 50000"/>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1793710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a:t>
            </a:r>
            <a:r>
              <a:rPr lang="en-GB" dirty="0" smtClean="0"/>
              <a:t>o help with the identification of relevant economic impacts and the associated welfare there is a new </a:t>
            </a:r>
            <a:r>
              <a:rPr lang="en-GB" dirty="0"/>
              <a:t>unit structure </a:t>
            </a:r>
          </a:p>
        </p:txBody>
      </p:sp>
      <p:sp>
        <p:nvSpPr>
          <p:cNvPr id="4" name="Content Placeholder 3"/>
          <p:cNvSpPr>
            <a:spLocks noGrp="1"/>
          </p:cNvSpPr>
          <p:nvPr>
            <p:ph idx="1"/>
          </p:nvPr>
        </p:nvSpPr>
        <p:spPr/>
        <p:txBody>
          <a:bodyPr/>
          <a:lstStyle/>
          <a:p>
            <a:endParaRPr lang="en-GB" dirty="0" smtClean="0"/>
          </a:p>
          <a:p>
            <a:endParaRPr lang="en-GB" dirty="0"/>
          </a:p>
          <a:p>
            <a:endParaRPr lang="en-GB" dirty="0" smtClean="0"/>
          </a:p>
          <a:p>
            <a:endParaRPr lang="en-GB" dirty="0"/>
          </a:p>
          <a:p>
            <a:r>
              <a:rPr lang="en-GB" sz="1800" dirty="0" smtClean="0"/>
              <a:t>The </a:t>
            </a:r>
            <a:r>
              <a:rPr lang="en-GB" sz="1800" dirty="0"/>
              <a:t>technical units are organised around the </a:t>
            </a:r>
            <a:r>
              <a:rPr lang="en-GB" sz="1800" dirty="0" smtClean="0"/>
              <a:t>types </a:t>
            </a:r>
            <a:r>
              <a:rPr lang="en-GB" sz="1800" dirty="0"/>
              <a:t>of economic impact</a:t>
            </a:r>
          </a:p>
          <a:p>
            <a:r>
              <a:rPr lang="en-GB" sz="1800" dirty="0" smtClean="0"/>
              <a:t>Provide information on the following:</a:t>
            </a:r>
          </a:p>
          <a:p>
            <a:pPr lvl="1"/>
            <a:r>
              <a:rPr lang="en-GB" sz="1800" dirty="0" smtClean="0"/>
              <a:t>Transmission mechanisms</a:t>
            </a:r>
          </a:p>
          <a:p>
            <a:pPr lvl="1"/>
            <a:r>
              <a:rPr lang="en-GB" sz="1800" dirty="0" smtClean="0"/>
              <a:t>Types of market failures which may be associated with these impacts</a:t>
            </a:r>
            <a:endParaRPr lang="en-GB" sz="1800" dirty="0"/>
          </a:p>
        </p:txBody>
      </p:sp>
      <p:sp>
        <p:nvSpPr>
          <p:cNvPr id="5" name="Date Placeholder 4"/>
          <p:cNvSpPr>
            <a:spLocks noGrp="1"/>
          </p:cNvSpPr>
          <p:nvPr>
            <p:ph type="dt" sz="half" idx="10"/>
          </p:nvPr>
        </p:nvSpPr>
        <p:spPr/>
        <p:txBody>
          <a:bodyPr/>
          <a:lstStyle/>
          <a:p>
            <a:r>
              <a:rPr lang="en-US" smtClean="0"/>
              <a:t>8th March 2017</a:t>
            </a:r>
            <a:endParaRPr lang="en-GB" dirty="0"/>
          </a:p>
        </p:txBody>
      </p:sp>
      <p:grpSp>
        <p:nvGrpSpPr>
          <p:cNvPr id="18" name="Group 17"/>
          <p:cNvGrpSpPr/>
          <p:nvPr/>
        </p:nvGrpSpPr>
        <p:grpSpPr>
          <a:xfrm>
            <a:off x="445939" y="2585547"/>
            <a:ext cx="8351630" cy="923330"/>
            <a:chOff x="364016" y="4120950"/>
            <a:chExt cx="8351630" cy="923330"/>
          </a:xfrm>
        </p:grpSpPr>
        <p:grpSp>
          <p:nvGrpSpPr>
            <p:cNvPr id="11" name="Group 10"/>
            <p:cNvGrpSpPr/>
            <p:nvPr/>
          </p:nvGrpSpPr>
          <p:grpSpPr>
            <a:xfrm>
              <a:off x="364016" y="4120950"/>
              <a:ext cx="2640507" cy="646331"/>
              <a:chOff x="813229" y="4107051"/>
              <a:chExt cx="2239937" cy="646331"/>
            </a:xfrm>
          </p:grpSpPr>
          <p:sp>
            <p:nvSpPr>
              <p:cNvPr id="7" name="Rounded Rectangle 6"/>
              <p:cNvSpPr/>
              <p:nvPr/>
            </p:nvSpPr>
            <p:spPr>
              <a:xfrm>
                <a:off x="813229" y="4107051"/>
                <a:ext cx="2239937" cy="6463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929898" y="4107051"/>
                <a:ext cx="2014780" cy="646331"/>
              </a:xfrm>
              <a:prstGeom prst="rect">
                <a:avLst/>
              </a:prstGeom>
              <a:noFill/>
            </p:spPr>
            <p:txBody>
              <a:bodyPr wrap="square" rtlCol="0">
                <a:spAutoFit/>
              </a:bodyPr>
              <a:lstStyle/>
              <a:p>
                <a:pPr algn="ctr"/>
                <a:r>
                  <a:rPr lang="en-GB" b="1" dirty="0" smtClean="0">
                    <a:solidFill>
                      <a:schemeClr val="bg1"/>
                    </a:solidFill>
                  </a:rPr>
                  <a:t>A2.2 Induced Investment</a:t>
                </a:r>
                <a:endParaRPr lang="en-GB" b="1" dirty="0">
                  <a:solidFill>
                    <a:schemeClr val="bg1"/>
                  </a:solidFill>
                </a:endParaRPr>
              </a:p>
            </p:txBody>
          </p:sp>
        </p:grpSp>
        <p:grpSp>
          <p:nvGrpSpPr>
            <p:cNvPr id="12" name="Group 11"/>
            <p:cNvGrpSpPr/>
            <p:nvPr/>
          </p:nvGrpSpPr>
          <p:grpSpPr>
            <a:xfrm>
              <a:off x="6075139" y="4120950"/>
              <a:ext cx="2640507" cy="923330"/>
              <a:chOff x="813229" y="4107051"/>
              <a:chExt cx="2239937" cy="923330"/>
            </a:xfrm>
          </p:grpSpPr>
          <p:sp>
            <p:nvSpPr>
              <p:cNvPr id="13" name="Rounded Rectangle 12"/>
              <p:cNvSpPr/>
              <p:nvPr/>
            </p:nvSpPr>
            <p:spPr>
              <a:xfrm>
                <a:off x="813229" y="4107051"/>
                <a:ext cx="2239937" cy="6463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929898" y="4107051"/>
                <a:ext cx="2014780" cy="923330"/>
              </a:xfrm>
              <a:prstGeom prst="rect">
                <a:avLst/>
              </a:prstGeom>
              <a:noFill/>
            </p:spPr>
            <p:txBody>
              <a:bodyPr wrap="square" rtlCol="0">
                <a:spAutoFit/>
              </a:bodyPr>
              <a:lstStyle/>
              <a:p>
                <a:pPr algn="ctr"/>
                <a:r>
                  <a:rPr lang="en-GB" b="1" dirty="0" smtClean="0">
                    <a:solidFill>
                      <a:schemeClr val="bg1"/>
                    </a:solidFill>
                  </a:rPr>
                  <a:t>A2.4 Productivity Impacts</a:t>
                </a:r>
                <a:endParaRPr lang="en-GB" b="1" dirty="0">
                  <a:solidFill>
                    <a:schemeClr val="bg1"/>
                  </a:solidFill>
                </a:endParaRPr>
              </a:p>
            </p:txBody>
          </p:sp>
        </p:grpSp>
        <p:grpSp>
          <p:nvGrpSpPr>
            <p:cNvPr id="15" name="Group 14"/>
            <p:cNvGrpSpPr/>
            <p:nvPr/>
          </p:nvGrpSpPr>
          <p:grpSpPr>
            <a:xfrm>
              <a:off x="3206302" y="4120950"/>
              <a:ext cx="2640507" cy="923330"/>
              <a:chOff x="813229" y="4107051"/>
              <a:chExt cx="2239937" cy="923330"/>
            </a:xfrm>
          </p:grpSpPr>
          <p:sp>
            <p:nvSpPr>
              <p:cNvPr id="16" name="Rounded Rectangle 15"/>
              <p:cNvSpPr/>
              <p:nvPr/>
            </p:nvSpPr>
            <p:spPr>
              <a:xfrm>
                <a:off x="813229" y="4107051"/>
                <a:ext cx="2239937" cy="6463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929898" y="4107051"/>
                <a:ext cx="2014780" cy="923330"/>
              </a:xfrm>
              <a:prstGeom prst="rect">
                <a:avLst/>
              </a:prstGeom>
              <a:noFill/>
            </p:spPr>
            <p:txBody>
              <a:bodyPr wrap="square" rtlCol="0">
                <a:spAutoFit/>
              </a:bodyPr>
              <a:lstStyle/>
              <a:p>
                <a:pPr algn="ctr"/>
                <a:r>
                  <a:rPr lang="en-GB" b="1" dirty="0" smtClean="0">
                    <a:solidFill>
                      <a:schemeClr val="bg1"/>
                    </a:solidFill>
                  </a:rPr>
                  <a:t>A2.3 Employment Effects</a:t>
                </a:r>
                <a:endParaRPr lang="en-GB" b="1" dirty="0">
                  <a:solidFill>
                    <a:schemeClr val="bg1"/>
                  </a:solidFill>
                </a:endParaRPr>
              </a:p>
            </p:txBody>
          </p:sp>
        </p:grpSp>
      </p:grpSp>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1900682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What constitutes a proportionate assessment is scheme specific – there is no one size fits all approach</a:t>
            </a:r>
            <a:endParaRPr lang="en-GB" dirty="0"/>
          </a:p>
        </p:txBody>
      </p:sp>
      <p:sp>
        <p:nvSpPr>
          <p:cNvPr id="4" name="Content Placeholder 3"/>
          <p:cNvSpPr>
            <a:spLocks noGrp="1"/>
          </p:cNvSpPr>
          <p:nvPr>
            <p:ph idx="1"/>
          </p:nvPr>
        </p:nvSpPr>
        <p:spPr/>
        <p:txBody>
          <a:bodyPr>
            <a:normAutofit/>
          </a:bodyPr>
          <a:lstStyle/>
          <a:p>
            <a:endParaRPr lang="en-GB" dirty="0" smtClean="0"/>
          </a:p>
          <a:p>
            <a:r>
              <a:rPr lang="en-GB" dirty="0" smtClean="0"/>
              <a:t>Important to consider “which of the relevant impacts will be assessed and how?”</a:t>
            </a:r>
          </a:p>
          <a:p>
            <a:r>
              <a:rPr lang="en-GB" dirty="0"/>
              <a:t>Judgement needs to be exercised – there </a:t>
            </a:r>
            <a:r>
              <a:rPr lang="en-GB" dirty="0" smtClean="0"/>
              <a:t>is no one size fits all approach</a:t>
            </a:r>
          </a:p>
          <a:p>
            <a:r>
              <a:rPr lang="en-GB" dirty="0" smtClean="0"/>
              <a:t>Assessing economic impacts can be:</a:t>
            </a:r>
          </a:p>
          <a:p>
            <a:pPr marL="0" indent="0">
              <a:buNone/>
            </a:pPr>
            <a:r>
              <a:rPr lang="en-GB" b="1" dirty="0"/>
              <a:t>	</a:t>
            </a:r>
            <a:r>
              <a:rPr lang="en-GB" b="1" dirty="0" smtClean="0"/>
              <a:t>Complicated		Resource Intensive	Time Consuming</a:t>
            </a:r>
          </a:p>
          <a:p>
            <a:pPr marL="0" indent="0">
              <a:buNone/>
            </a:pPr>
            <a:endParaRPr lang="en-GB" dirty="0"/>
          </a:p>
          <a:p>
            <a:endParaRPr lang="en-GB" dirty="0" smtClean="0"/>
          </a:p>
          <a:p>
            <a:endParaRPr lang="en-GB" dirty="0"/>
          </a:p>
          <a:p>
            <a:endParaRPr lang="en-GB" dirty="0" smtClean="0"/>
          </a:p>
          <a:p>
            <a:endParaRPr lang="en-GB" dirty="0"/>
          </a:p>
          <a:p>
            <a:endParaRPr lang="en-GB" dirty="0" smtClean="0"/>
          </a:p>
          <a:p>
            <a:endParaRPr lang="en-GB" dirty="0" smtClean="0"/>
          </a:p>
        </p:txBody>
      </p:sp>
      <p:sp>
        <p:nvSpPr>
          <p:cNvPr id="5" name="Date Placeholder 4"/>
          <p:cNvSpPr>
            <a:spLocks noGrp="1"/>
          </p:cNvSpPr>
          <p:nvPr>
            <p:ph type="dt" sz="half" idx="10"/>
          </p:nvPr>
        </p:nvSpPr>
        <p:spPr/>
        <p:txBody>
          <a:bodyPr/>
          <a:lstStyle/>
          <a:p>
            <a:r>
              <a:rPr lang="en-US" smtClean="0"/>
              <a:t>8th March 2017</a:t>
            </a:r>
            <a:endParaRPr lang="en-GB" dirty="0"/>
          </a:p>
        </p:txBody>
      </p:sp>
      <p:grpSp>
        <p:nvGrpSpPr>
          <p:cNvPr id="10" name="Group 9"/>
          <p:cNvGrpSpPr/>
          <p:nvPr/>
        </p:nvGrpSpPr>
        <p:grpSpPr>
          <a:xfrm>
            <a:off x="475796" y="3949201"/>
            <a:ext cx="8291916" cy="1980000"/>
            <a:chOff x="418272" y="3158787"/>
            <a:chExt cx="8291916" cy="198000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272" y="3158787"/>
              <a:ext cx="2706151" cy="1980000"/>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30188" y="3158787"/>
              <a:ext cx="1980000" cy="198000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11919" y="3158787"/>
              <a:ext cx="2843231" cy="1980000"/>
            </a:xfrm>
            <a:prstGeom prst="rect">
              <a:avLst/>
            </a:prstGeom>
          </p:spPr>
        </p:pic>
      </p:grpSp>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148724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To help with decisions on proportionality we introduced the concept of “levels of analysis”</a:t>
            </a:r>
            <a:endParaRPr lang="en-GB" dirty="0"/>
          </a:p>
        </p:txBody>
      </p:sp>
      <p:sp>
        <p:nvSpPr>
          <p:cNvPr id="5" name="Date Placeholder 4"/>
          <p:cNvSpPr>
            <a:spLocks noGrp="1"/>
          </p:cNvSpPr>
          <p:nvPr>
            <p:ph type="dt" sz="half" idx="10"/>
          </p:nvPr>
        </p:nvSpPr>
        <p:spPr/>
        <p:txBody>
          <a:bodyPr/>
          <a:lstStyle/>
          <a:p>
            <a:r>
              <a:rPr lang="en-US" smtClean="0"/>
              <a:t>8th March 2017</a:t>
            </a:r>
            <a:endParaRPr lang="en-GB" dirty="0"/>
          </a:p>
        </p:txBody>
      </p:sp>
      <p:graphicFrame>
        <p:nvGraphicFramePr>
          <p:cNvPr id="23" name="Diagram 22"/>
          <p:cNvGraphicFramePr/>
          <p:nvPr>
            <p:extLst/>
          </p:nvPr>
        </p:nvGraphicFramePr>
        <p:xfrm>
          <a:off x="813229" y="2260507"/>
          <a:ext cx="5663523" cy="37290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2878816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Supplementary economic modelling (SEM) can be used to supplement results derived from </a:t>
            </a:r>
            <a:r>
              <a:rPr lang="en-GB" dirty="0" err="1"/>
              <a:t>WebTAG</a:t>
            </a:r>
            <a:r>
              <a:rPr lang="en-GB" dirty="0"/>
              <a:t> methodologies</a:t>
            </a:r>
          </a:p>
        </p:txBody>
      </p:sp>
      <p:sp>
        <p:nvSpPr>
          <p:cNvPr id="4" name="Content Placeholder 3"/>
          <p:cNvSpPr>
            <a:spLocks noGrp="1"/>
          </p:cNvSpPr>
          <p:nvPr>
            <p:ph idx="1"/>
          </p:nvPr>
        </p:nvSpPr>
        <p:spPr/>
        <p:txBody>
          <a:bodyPr>
            <a:normAutofit/>
          </a:bodyPr>
          <a:lstStyle/>
          <a:p>
            <a:r>
              <a:rPr lang="en-GB" sz="1800" dirty="0"/>
              <a:t>SEM refers to non-standard </a:t>
            </a:r>
            <a:r>
              <a:rPr lang="en-GB" sz="1800" dirty="0" smtClean="0"/>
              <a:t>methods</a:t>
            </a:r>
          </a:p>
          <a:p>
            <a:pPr lvl="1"/>
            <a:r>
              <a:rPr lang="en-GB" sz="1800" dirty="0" smtClean="0"/>
              <a:t>Surveys e.g. </a:t>
            </a:r>
            <a:r>
              <a:rPr lang="en-GB" sz="1800" dirty="0"/>
              <a:t>Economic Activity and Location </a:t>
            </a:r>
            <a:r>
              <a:rPr lang="en-GB" sz="1800" dirty="0" smtClean="0"/>
              <a:t>Impacts</a:t>
            </a:r>
          </a:p>
          <a:p>
            <a:pPr lvl="1"/>
            <a:r>
              <a:rPr lang="en-GB" sz="1800" dirty="0" smtClean="0"/>
              <a:t>Modelling e.g. econometrics, LUTI and SCGE models</a:t>
            </a:r>
          </a:p>
          <a:p>
            <a:endParaRPr lang="en-GB" sz="1800" dirty="0" smtClean="0"/>
          </a:p>
          <a:p>
            <a:r>
              <a:rPr lang="en-GB" sz="1800" dirty="0" smtClean="0"/>
              <a:t>Could be </a:t>
            </a:r>
            <a:r>
              <a:rPr lang="en-GB" sz="1800" dirty="0"/>
              <a:t>used </a:t>
            </a:r>
            <a:r>
              <a:rPr lang="en-GB" sz="1800" dirty="0" smtClean="0"/>
              <a:t>in the following circumstances:</a:t>
            </a:r>
            <a:r>
              <a:rPr lang="en-GB" sz="1800" dirty="0"/>
              <a:t>	</a:t>
            </a:r>
          </a:p>
          <a:p>
            <a:pPr lvl="1"/>
            <a:r>
              <a:rPr lang="en-GB" sz="1800" dirty="0"/>
              <a:t>Land use change</a:t>
            </a:r>
          </a:p>
          <a:p>
            <a:pPr lvl="1"/>
            <a:r>
              <a:rPr lang="en-GB" sz="1800" dirty="0"/>
              <a:t>Economic impacts not covered in </a:t>
            </a:r>
            <a:r>
              <a:rPr lang="en-GB" sz="1800" dirty="0" err="1"/>
              <a:t>WebTAG</a:t>
            </a:r>
            <a:endParaRPr lang="en-GB" sz="1800" dirty="0"/>
          </a:p>
          <a:p>
            <a:pPr lvl="1"/>
            <a:r>
              <a:rPr lang="en-GB" sz="1800" dirty="0"/>
              <a:t>Context specific estimates of </a:t>
            </a:r>
            <a:r>
              <a:rPr lang="en-GB" sz="1800" dirty="0" err="1"/>
              <a:t>WebTAG</a:t>
            </a:r>
            <a:r>
              <a:rPr lang="en-GB" sz="1800" dirty="0"/>
              <a:t> parameters</a:t>
            </a:r>
          </a:p>
          <a:p>
            <a:pPr lvl="1"/>
            <a:r>
              <a:rPr lang="en-GB" sz="1800" dirty="0"/>
              <a:t>Sub-national economic impacts</a:t>
            </a:r>
          </a:p>
          <a:p>
            <a:endParaRPr lang="en-GB" sz="1800" b="1" dirty="0" smtClean="0"/>
          </a:p>
          <a:p>
            <a:r>
              <a:rPr lang="en-GB" sz="1800" b="1" dirty="0" smtClean="0">
                <a:solidFill>
                  <a:srgbClr val="FF0000"/>
                </a:solidFill>
              </a:rPr>
              <a:t>SEM </a:t>
            </a:r>
            <a:r>
              <a:rPr lang="en-GB" sz="1800" b="1" dirty="0">
                <a:solidFill>
                  <a:srgbClr val="FF0000"/>
                </a:solidFill>
              </a:rPr>
              <a:t>is </a:t>
            </a:r>
            <a:r>
              <a:rPr lang="en-GB" sz="1800" b="1" dirty="0" smtClean="0">
                <a:solidFill>
                  <a:srgbClr val="FF0000"/>
                </a:solidFill>
              </a:rPr>
              <a:t>only likely to be </a:t>
            </a:r>
            <a:r>
              <a:rPr lang="en-GB" sz="1800" b="1" dirty="0">
                <a:solidFill>
                  <a:srgbClr val="FF0000"/>
                </a:solidFill>
              </a:rPr>
              <a:t>proportionate in a minority of cases </a:t>
            </a:r>
            <a:endParaRPr lang="en-GB" sz="1800" dirty="0">
              <a:solidFill>
                <a:srgbClr val="FF0000"/>
              </a:solidFill>
            </a:endParaRPr>
          </a:p>
          <a:p>
            <a:endParaRPr lang="en-GB" sz="1800" dirty="0"/>
          </a:p>
        </p:txBody>
      </p:sp>
      <p:sp>
        <p:nvSpPr>
          <p:cNvPr id="5" name="Date Placeholder 4"/>
          <p:cNvSpPr>
            <a:spLocks noGrp="1"/>
          </p:cNvSpPr>
          <p:nvPr>
            <p:ph type="dt" sz="half" idx="10"/>
          </p:nvPr>
        </p:nvSpPr>
        <p:spPr/>
        <p:txBody>
          <a:bodyPr/>
          <a:lstStyle/>
          <a:p>
            <a:r>
              <a:rPr lang="en-US" smtClean="0"/>
              <a:t>8th March 2017</a:t>
            </a:r>
            <a:endParaRPr lang="en-GB" dirty="0"/>
          </a:p>
        </p:txBody>
      </p:sp>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22108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The outcome of the analytical assurance will determine the weight placed on SEM in the value for money assessment</a:t>
            </a:r>
            <a:br>
              <a:rPr lang="en-GB" dirty="0"/>
            </a:br>
            <a:endParaRPr lang="en-GB" dirty="0"/>
          </a:p>
        </p:txBody>
      </p:sp>
      <p:sp>
        <p:nvSpPr>
          <p:cNvPr id="4" name="Content Placeholder 3"/>
          <p:cNvSpPr>
            <a:spLocks noGrp="1"/>
          </p:cNvSpPr>
          <p:nvPr>
            <p:ph idx="1"/>
          </p:nvPr>
        </p:nvSpPr>
        <p:spPr/>
        <p:txBody>
          <a:bodyPr>
            <a:normAutofit/>
          </a:bodyPr>
          <a:lstStyle/>
          <a:p>
            <a:r>
              <a:rPr lang="en-GB" sz="1800" dirty="0" smtClean="0"/>
              <a:t>New modelling unit M5.3 sets out a series of principles (criteria) which will be used to assess analytical assurance</a:t>
            </a:r>
          </a:p>
          <a:p>
            <a:pPr marL="0" indent="0">
              <a:buNone/>
            </a:pPr>
            <a:endParaRPr lang="en-GB" sz="1800" dirty="0" smtClean="0"/>
          </a:p>
          <a:p>
            <a:r>
              <a:rPr lang="en-GB" sz="1800" dirty="0" smtClean="0"/>
              <a:t>The appropriateness of these principles will depend upon the type of SEM undertaken.</a:t>
            </a:r>
          </a:p>
          <a:p>
            <a:pPr marL="0" indent="0">
              <a:buNone/>
            </a:pPr>
            <a:endParaRPr lang="en-GB" sz="1800" dirty="0" smtClean="0"/>
          </a:p>
          <a:p>
            <a:r>
              <a:rPr lang="en-GB" sz="1800" dirty="0" smtClean="0"/>
              <a:t>The Department intends to create a panel of expert to review SEM and their outputs</a:t>
            </a:r>
          </a:p>
          <a:p>
            <a:pPr marL="0" indent="0">
              <a:buNone/>
            </a:pPr>
            <a:endParaRPr lang="en-GB" sz="1800" dirty="0"/>
          </a:p>
          <a:p>
            <a:r>
              <a:rPr lang="en-GB" sz="1800" dirty="0" smtClean="0"/>
              <a:t>Results should only be included in Business Cases, if the associated welfare reported</a:t>
            </a:r>
            <a:endParaRPr lang="en-GB" sz="1800" dirty="0"/>
          </a:p>
        </p:txBody>
      </p:sp>
      <p:sp>
        <p:nvSpPr>
          <p:cNvPr id="5" name="Date Placeholder 4"/>
          <p:cNvSpPr>
            <a:spLocks noGrp="1"/>
          </p:cNvSpPr>
          <p:nvPr>
            <p:ph type="dt" sz="half" idx="10"/>
          </p:nvPr>
        </p:nvSpPr>
        <p:spPr/>
        <p:txBody>
          <a:bodyPr/>
          <a:lstStyle/>
          <a:p>
            <a:r>
              <a:rPr lang="en-US" smtClean="0"/>
              <a:t>8th March 2017</a:t>
            </a:r>
            <a:endParaRPr lang="en-GB" dirty="0"/>
          </a:p>
        </p:txBody>
      </p:sp>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2462062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GDP can be reported in Business Cases, if the associated welfare change also reported</a:t>
            </a:r>
            <a:endParaRPr lang="en-GB" dirty="0"/>
          </a:p>
        </p:txBody>
      </p:sp>
      <p:sp>
        <p:nvSpPr>
          <p:cNvPr id="4" name="Content Placeholder 3"/>
          <p:cNvSpPr>
            <a:spLocks noGrp="1"/>
          </p:cNvSpPr>
          <p:nvPr>
            <p:ph idx="1"/>
          </p:nvPr>
        </p:nvSpPr>
        <p:spPr/>
        <p:txBody>
          <a:bodyPr>
            <a:normAutofit/>
          </a:bodyPr>
          <a:lstStyle/>
          <a:p>
            <a:endParaRPr lang="en-GB" sz="1800" dirty="0" smtClean="0"/>
          </a:p>
          <a:p>
            <a:r>
              <a:rPr lang="en-GB" sz="1800" dirty="0" smtClean="0"/>
              <a:t>Stakeholders and Ministers are also interested in GDP not just welfare</a:t>
            </a:r>
          </a:p>
          <a:p>
            <a:endParaRPr lang="en-GB" sz="1800" dirty="0" smtClean="0"/>
          </a:p>
          <a:p>
            <a:r>
              <a:rPr lang="en-GB" sz="1800" dirty="0" smtClean="0"/>
              <a:t>Estimates of GDP change can be derived from </a:t>
            </a:r>
            <a:r>
              <a:rPr lang="en-GB" sz="1800" dirty="0" err="1" smtClean="0"/>
              <a:t>WebTAG</a:t>
            </a:r>
            <a:r>
              <a:rPr lang="en-GB" sz="1800" dirty="0" smtClean="0"/>
              <a:t> methodologies</a:t>
            </a:r>
          </a:p>
          <a:p>
            <a:endParaRPr lang="en-GB" sz="1800" b="1" dirty="0" smtClean="0">
              <a:solidFill>
                <a:srgbClr val="FF0000"/>
              </a:solidFill>
            </a:endParaRPr>
          </a:p>
          <a:p>
            <a:r>
              <a:rPr lang="en-GB" sz="1800" dirty="0" smtClean="0"/>
              <a:t>There are a number of reporting criteria:</a:t>
            </a:r>
          </a:p>
          <a:p>
            <a:pPr marL="800100" lvl="1" indent="-342900">
              <a:buFont typeface="+mj-lt"/>
              <a:buAutoNum type="arabicPeriod"/>
            </a:pPr>
            <a:r>
              <a:rPr lang="en-GB" sz="1800" dirty="0" smtClean="0"/>
              <a:t>Central GDP estimate must be derived from </a:t>
            </a:r>
            <a:r>
              <a:rPr lang="en-GB" sz="1800" dirty="0" err="1" smtClean="0"/>
              <a:t>WebTAG</a:t>
            </a:r>
            <a:r>
              <a:rPr lang="en-GB" sz="1800" dirty="0" smtClean="0"/>
              <a:t> methodologies</a:t>
            </a:r>
          </a:p>
          <a:p>
            <a:pPr marL="800100" lvl="1" indent="-342900">
              <a:buFont typeface="+mj-lt"/>
              <a:buAutoNum type="arabicPeriod"/>
            </a:pPr>
            <a:r>
              <a:rPr lang="en-GB" sz="1800" dirty="0" smtClean="0"/>
              <a:t>GDP change must be reconciled with welfare estimate</a:t>
            </a:r>
          </a:p>
          <a:p>
            <a:pPr marL="800100" lvl="1" indent="-342900">
              <a:buFont typeface="+mj-lt"/>
              <a:buAutoNum type="arabicPeriod"/>
            </a:pPr>
            <a:r>
              <a:rPr lang="en-GB" sz="1800" dirty="0" smtClean="0"/>
              <a:t>GDP does not inform the Value for Money assessment</a:t>
            </a:r>
          </a:p>
          <a:p>
            <a:pPr marL="0" indent="0">
              <a:buNone/>
            </a:pPr>
            <a:endParaRPr lang="en-GB" dirty="0" smtClean="0"/>
          </a:p>
          <a:p>
            <a:endParaRPr lang="en-GB" dirty="0"/>
          </a:p>
          <a:p>
            <a:pPr lvl="1"/>
            <a:endParaRPr lang="en-GB" dirty="0"/>
          </a:p>
          <a:p>
            <a:endParaRPr lang="en-GB" dirty="0"/>
          </a:p>
        </p:txBody>
      </p:sp>
      <p:sp>
        <p:nvSpPr>
          <p:cNvPr id="5" name="Date Placeholder 4"/>
          <p:cNvSpPr>
            <a:spLocks noGrp="1"/>
          </p:cNvSpPr>
          <p:nvPr>
            <p:ph type="dt" sz="half" idx="10"/>
          </p:nvPr>
        </p:nvSpPr>
        <p:spPr/>
        <p:txBody>
          <a:bodyPr/>
          <a:lstStyle/>
          <a:p>
            <a:r>
              <a:rPr lang="en-US" smtClean="0"/>
              <a:t>8th March 2017</a:t>
            </a:r>
            <a:endParaRPr lang="en-GB" dirty="0"/>
          </a:p>
        </p:txBody>
      </p:sp>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3917828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GDP change must be reconciled with welfare estimate to ensure Business Case is internally consistent</a:t>
            </a:r>
          </a:p>
        </p:txBody>
      </p:sp>
      <p:sp>
        <p:nvSpPr>
          <p:cNvPr id="4" name="Content Placeholder 3"/>
          <p:cNvSpPr>
            <a:spLocks noGrp="1"/>
          </p:cNvSpPr>
          <p:nvPr>
            <p:ph idx="1"/>
          </p:nvPr>
        </p:nvSpPr>
        <p:spPr>
          <a:xfrm>
            <a:off x="299554" y="2177839"/>
            <a:ext cx="8644422" cy="4091478"/>
          </a:xfrm>
        </p:spPr>
        <p:txBody>
          <a:bodyPr/>
          <a:lstStyle/>
          <a:p>
            <a:r>
              <a:rPr lang="en-GB" dirty="0"/>
              <a:t>GDP and welfare are </a:t>
            </a:r>
            <a:r>
              <a:rPr lang="en-GB" dirty="0" smtClean="0"/>
              <a:t>two methods to values economic </a:t>
            </a:r>
            <a:r>
              <a:rPr lang="en-GB" dirty="0"/>
              <a:t>impacts</a:t>
            </a:r>
            <a:r>
              <a:rPr lang="en-GB" dirty="0" smtClean="0"/>
              <a:t>.</a:t>
            </a:r>
          </a:p>
          <a:p>
            <a:r>
              <a:rPr lang="en-GB" dirty="0" smtClean="0"/>
              <a:t>The estimates of GDP and welfare should draw on common forecasts of economic impacts </a:t>
            </a:r>
            <a:endParaRPr lang="en-GB" dirty="0"/>
          </a:p>
        </p:txBody>
      </p:sp>
      <p:sp>
        <p:nvSpPr>
          <p:cNvPr id="5" name="Date Placeholder 4"/>
          <p:cNvSpPr>
            <a:spLocks noGrp="1"/>
          </p:cNvSpPr>
          <p:nvPr>
            <p:ph type="dt" sz="half" idx="10"/>
          </p:nvPr>
        </p:nvSpPr>
        <p:spPr/>
        <p:txBody>
          <a:bodyPr/>
          <a:lstStyle/>
          <a:p>
            <a:r>
              <a:rPr lang="en-US" smtClean="0"/>
              <a:t>8th March 2017</a:t>
            </a:r>
            <a:endParaRPr lang="en-GB" dirty="0"/>
          </a:p>
        </p:txBody>
      </p:sp>
      <p:grpSp>
        <p:nvGrpSpPr>
          <p:cNvPr id="70" name="Group 69"/>
          <p:cNvGrpSpPr/>
          <p:nvPr/>
        </p:nvGrpSpPr>
        <p:grpSpPr>
          <a:xfrm>
            <a:off x="388589" y="3398032"/>
            <a:ext cx="8466330" cy="1644670"/>
            <a:chOff x="369492" y="3132082"/>
            <a:chExt cx="8466330" cy="1644670"/>
          </a:xfrm>
        </p:grpSpPr>
        <p:grpSp>
          <p:nvGrpSpPr>
            <p:cNvPr id="8" name="Group 7"/>
            <p:cNvGrpSpPr/>
            <p:nvPr/>
          </p:nvGrpSpPr>
          <p:grpSpPr>
            <a:xfrm>
              <a:off x="3472410" y="3132082"/>
              <a:ext cx="2438607" cy="796413"/>
              <a:chOff x="3244645" y="2875935"/>
              <a:chExt cx="2438607" cy="796413"/>
            </a:xfrm>
          </p:grpSpPr>
          <p:sp>
            <p:nvSpPr>
              <p:cNvPr id="9" name="Oval 8"/>
              <p:cNvSpPr/>
              <p:nvPr/>
            </p:nvSpPr>
            <p:spPr>
              <a:xfrm>
                <a:off x="3244645" y="2875935"/>
                <a:ext cx="2438607" cy="7964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3343048" y="3089475"/>
                <a:ext cx="2241755" cy="369332"/>
              </a:xfrm>
              <a:prstGeom prst="rect">
                <a:avLst/>
              </a:prstGeom>
              <a:noFill/>
            </p:spPr>
            <p:txBody>
              <a:bodyPr wrap="square" rtlCol="0">
                <a:spAutoFit/>
              </a:bodyPr>
              <a:lstStyle/>
              <a:p>
                <a:pPr algn="ctr"/>
                <a:r>
                  <a:rPr lang="en-GB" dirty="0" smtClean="0"/>
                  <a:t>Economic Impacts</a:t>
                </a:r>
                <a:endParaRPr lang="en-GB" dirty="0"/>
              </a:p>
            </p:txBody>
          </p:sp>
        </p:grpSp>
        <p:grpSp>
          <p:nvGrpSpPr>
            <p:cNvPr id="11" name="Group 10"/>
            <p:cNvGrpSpPr/>
            <p:nvPr/>
          </p:nvGrpSpPr>
          <p:grpSpPr>
            <a:xfrm>
              <a:off x="369492" y="3964097"/>
              <a:ext cx="2438607" cy="565358"/>
              <a:chOff x="3244645" y="2875935"/>
              <a:chExt cx="2438607" cy="796413"/>
            </a:xfrm>
          </p:grpSpPr>
          <p:sp>
            <p:nvSpPr>
              <p:cNvPr id="12" name="Oval 11"/>
              <p:cNvSpPr/>
              <p:nvPr/>
            </p:nvSpPr>
            <p:spPr>
              <a:xfrm>
                <a:off x="3244645" y="2875935"/>
                <a:ext cx="2438607" cy="7964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3343070" y="2976452"/>
                <a:ext cx="2241755" cy="369332"/>
              </a:xfrm>
              <a:prstGeom prst="rect">
                <a:avLst/>
              </a:prstGeom>
              <a:noFill/>
            </p:spPr>
            <p:txBody>
              <a:bodyPr wrap="square" rtlCol="0">
                <a:spAutoFit/>
              </a:bodyPr>
              <a:lstStyle/>
              <a:p>
                <a:pPr algn="ctr"/>
                <a:r>
                  <a:rPr lang="en-GB" dirty="0" smtClean="0"/>
                  <a:t>Welfare</a:t>
                </a:r>
                <a:endParaRPr lang="en-GB" dirty="0"/>
              </a:p>
            </p:txBody>
          </p:sp>
        </p:grpSp>
        <p:grpSp>
          <p:nvGrpSpPr>
            <p:cNvPr id="14" name="Group 13"/>
            <p:cNvGrpSpPr/>
            <p:nvPr/>
          </p:nvGrpSpPr>
          <p:grpSpPr>
            <a:xfrm>
              <a:off x="6397215" y="3964097"/>
              <a:ext cx="2438607" cy="565358"/>
              <a:chOff x="3244645" y="2875935"/>
              <a:chExt cx="2438607" cy="796413"/>
            </a:xfrm>
          </p:grpSpPr>
          <p:sp>
            <p:nvSpPr>
              <p:cNvPr id="15" name="Oval 14"/>
              <p:cNvSpPr/>
              <p:nvPr/>
            </p:nvSpPr>
            <p:spPr>
              <a:xfrm>
                <a:off x="3244645" y="2875935"/>
                <a:ext cx="2438607" cy="7964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p:cNvSpPr txBox="1"/>
              <p:nvPr/>
            </p:nvSpPr>
            <p:spPr>
              <a:xfrm>
                <a:off x="3343070" y="2976452"/>
                <a:ext cx="2241755" cy="520274"/>
              </a:xfrm>
              <a:prstGeom prst="rect">
                <a:avLst/>
              </a:prstGeom>
              <a:noFill/>
            </p:spPr>
            <p:txBody>
              <a:bodyPr wrap="square" rtlCol="0">
                <a:spAutoFit/>
              </a:bodyPr>
              <a:lstStyle/>
              <a:p>
                <a:pPr algn="ctr"/>
                <a:r>
                  <a:rPr lang="en-GB" dirty="0" smtClean="0"/>
                  <a:t>GDP</a:t>
                </a:r>
                <a:endParaRPr lang="en-GB" dirty="0"/>
              </a:p>
            </p:txBody>
          </p:sp>
        </p:grpSp>
        <p:cxnSp>
          <p:nvCxnSpPr>
            <p:cNvPr id="24" name="Elbow Connector 23"/>
            <p:cNvCxnSpPr>
              <a:stCxn id="9" idx="2"/>
              <a:endCxn id="12" idx="0"/>
            </p:cNvCxnSpPr>
            <p:nvPr/>
          </p:nvCxnSpPr>
          <p:spPr>
            <a:xfrm rot="10800000" flipV="1">
              <a:off x="1588796" y="3530289"/>
              <a:ext cx="1883614" cy="43380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Elbow Connector 24"/>
            <p:cNvCxnSpPr>
              <a:stCxn id="9" idx="6"/>
              <a:endCxn id="15" idx="0"/>
            </p:cNvCxnSpPr>
            <p:nvPr/>
          </p:nvCxnSpPr>
          <p:spPr>
            <a:xfrm>
              <a:off x="5911017" y="3530289"/>
              <a:ext cx="1705502" cy="43380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Left-Right Arrow 39"/>
            <p:cNvSpPr/>
            <p:nvPr/>
          </p:nvSpPr>
          <p:spPr>
            <a:xfrm>
              <a:off x="3294297" y="4113504"/>
              <a:ext cx="2724584" cy="25831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TextBox 41"/>
            <p:cNvSpPr txBox="1"/>
            <p:nvPr/>
          </p:nvSpPr>
          <p:spPr>
            <a:xfrm>
              <a:off x="3472410" y="4407420"/>
              <a:ext cx="2438607" cy="369332"/>
            </a:xfrm>
            <a:prstGeom prst="rect">
              <a:avLst/>
            </a:prstGeom>
            <a:noFill/>
            <a:ln>
              <a:solidFill>
                <a:schemeClr val="tx1"/>
              </a:solidFill>
            </a:ln>
          </p:spPr>
          <p:txBody>
            <a:bodyPr wrap="square" rtlCol="0">
              <a:spAutoFit/>
            </a:bodyPr>
            <a:lstStyle/>
            <a:p>
              <a:pPr algn="ctr"/>
              <a:r>
                <a:rPr lang="en-GB" b="1" dirty="0" smtClean="0"/>
                <a:t>Reconciliation</a:t>
              </a:r>
              <a:endParaRPr lang="en-GB" b="1" dirty="0"/>
            </a:p>
          </p:txBody>
        </p:sp>
      </p:grpSp>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913191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Analysis of economic impacts should be presented in an Economics Impacts Report (EIR)</a:t>
            </a:r>
            <a:endParaRPr lang="en-GB" dirty="0"/>
          </a:p>
        </p:txBody>
      </p:sp>
      <p:sp>
        <p:nvSpPr>
          <p:cNvPr id="4" name="Content Placeholder 3"/>
          <p:cNvSpPr>
            <a:spLocks noGrp="1"/>
          </p:cNvSpPr>
          <p:nvPr>
            <p:ph idx="1"/>
          </p:nvPr>
        </p:nvSpPr>
        <p:spPr/>
        <p:txBody>
          <a:bodyPr>
            <a:normAutofit/>
          </a:bodyPr>
          <a:lstStyle/>
          <a:p>
            <a:pPr lvl="0"/>
            <a:r>
              <a:rPr lang="en-GB" dirty="0"/>
              <a:t>Technical document containing all analysis of economic impacts whether reported in strategic or economic case</a:t>
            </a:r>
          </a:p>
          <a:p>
            <a:pPr lvl="0"/>
            <a:endParaRPr lang="en-GB" dirty="0"/>
          </a:p>
          <a:p>
            <a:endParaRPr lang="en-GB" dirty="0"/>
          </a:p>
        </p:txBody>
      </p:sp>
      <p:sp>
        <p:nvSpPr>
          <p:cNvPr id="5" name="Date Placeholder 4"/>
          <p:cNvSpPr>
            <a:spLocks noGrp="1"/>
          </p:cNvSpPr>
          <p:nvPr>
            <p:ph type="dt" sz="half" idx="10"/>
          </p:nvPr>
        </p:nvSpPr>
        <p:spPr/>
        <p:txBody>
          <a:bodyPr/>
          <a:lstStyle/>
          <a:p>
            <a:r>
              <a:rPr lang="en-US" smtClean="0"/>
              <a:t>8th March 2017</a:t>
            </a:r>
            <a:endParaRPr lang="en-GB" dirty="0"/>
          </a:p>
        </p:txBody>
      </p:sp>
      <p:graphicFrame>
        <p:nvGraphicFramePr>
          <p:cNvPr id="7" name="Diagram 6"/>
          <p:cNvGraphicFramePr/>
          <p:nvPr>
            <p:extLst>
              <p:ext uri="{D42A27DB-BD31-4B8C-83A1-F6EECF244321}">
                <p14:modId xmlns:p14="http://schemas.microsoft.com/office/powerpoint/2010/main" val="1525773825"/>
              </p:ext>
            </p:extLst>
          </p:nvPr>
        </p:nvGraphicFramePr>
        <p:xfrm>
          <a:off x="1088628" y="2370929"/>
          <a:ext cx="7066252"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1703409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Welfare should be reported in the Economic Case and GDP under the appropriate objective in the Strategic Case</a:t>
            </a:r>
            <a:endParaRPr lang="en-GB" dirty="0"/>
          </a:p>
        </p:txBody>
      </p:sp>
      <p:sp>
        <p:nvSpPr>
          <p:cNvPr id="4" name="Content Placeholder 3"/>
          <p:cNvSpPr>
            <a:spLocks noGrp="1"/>
          </p:cNvSpPr>
          <p:nvPr>
            <p:ph idx="1"/>
          </p:nvPr>
        </p:nvSpPr>
        <p:spPr>
          <a:xfrm>
            <a:off x="299554" y="2177839"/>
            <a:ext cx="8644422" cy="4091478"/>
          </a:xfrm>
        </p:spPr>
        <p:txBody>
          <a:bodyPr/>
          <a:lstStyle/>
          <a:p>
            <a:r>
              <a:rPr lang="en-GB" dirty="0" smtClean="0"/>
              <a:t>Ministers are presented evidence from all 5 parts of the Business Case</a:t>
            </a:r>
          </a:p>
          <a:p>
            <a:pPr lvl="1"/>
            <a:r>
              <a:rPr lang="en-GB" b="1" dirty="0" smtClean="0"/>
              <a:t>Ministers see more than just the value for money statement</a:t>
            </a:r>
          </a:p>
          <a:p>
            <a:pPr lvl="1"/>
            <a:r>
              <a:rPr lang="en-GB" b="1" dirty="0" smtClean="0"/>
              <a:t>Ultimately Ministers decide upon the relative importance assigned to different pieces of evidence when arriving at an investment decision</a:t>
            </a:r>
          </a:p>
          <a:p>
            <a:endParaRPr lang="en-GB" b="1" dirty="0"/>
          </a:p>
        </p:txBody>
      </p:sp>
      <p:sp>
        <p:nvSpPr>
          <p:cNvPr id="5" name="Date Placeholder 4"/>
          <p:cNvSpPr>
            <a:spLocks noGrp="1"/>
          </p:cNvSpPr>
          <p:nvPr>
            <p:ph type="dt" sz="half" idx="10"/>
          </p:nvPr>
        </p:nvSpPr>
        <p:spPr/>
        <p:txBody>
          <a:bodyPr/>
          <a:lstStyle/>
          <a:p>
            <a:r>
              <a:rPr lang="en-US" smtClean="0"/>
              <a:t>8th March 2017</a:t>
            </a:r>
            <a:endParaRPr lang="en-GB" dirty="0"/>
          </a:p>
        </p:txBody>
      </p:sp>
      <p:grpSp>
        <p:nvGrpSpPr>
          <p:cNvPr id="70" name="Group 69"/>
          <p:cNvGrpSpPr/>
          <p:nvPr/>
        </p:nvGrpSpPr>
        <p:grpSpPr>
          <a:xfrm>
            <a:off x="109586" y="3304817"/>
            <a:ext cx="8713367" cy="3009601"/>
            <a:chOff x="122455" y="3132082"/>
            <a:chExt cx="8713367" cy="3009601"/>
          </a:xfrm>
        </p:grpSpPr>
        <p:grpSp>
          <p:nvGrpSpPr>
            <p:cNvPr id="8" name="Group 7"/>
            <p:cNvGrpSpPr/>
            <p:nvPr/>
          </p:nvGrpSpPr>
          <p:grpSpPr>
            <a:xfrm>
              <a:off x="3472410" y="3132082"/>
              <a:ext cx="2438607" cy="796413"/>
              <a:chOff x="3244645" y="2875935"/>
              <a:chExt cx="2438607" cy="796413"/>
            </a:xfrm>
          </p:grpSpPr>
          <p:sp>
            <p:nvSpPr>
              <p:cNvPr id="9" name="Oval 8"/>
              <p:cNvSpPr/>
              <p:nvPr/>
            </p:nvSpPr>
            <p:spPr>
              <a:xfrm>
                <a:off x="3244645" y="2875935"/>
                <a:ext cx="2438607" cy="7964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3343048" y="3089475"/>
                <a:ext cx="2241755" cy="369332"/>
              </a:xfrm>
              <a:prstGeom prst="rect">
                <a:avLst/>
              </a:prstGeom>
              <a:noFill/>
            </p:spPr>
            <p:txBody>
              <a:bodyPr wrap="square" rtlCol="0">
                <a:spAutoFit/>
              </a:bodyPr>
              <a:lstStyle/>
              <a:p>
                <a:pPr algn="ctr"/>
                <a:r>
                  <a:rPr lang="en-GB" dirty="0" smtClean="0"/>
                  <a:t>Economic Impacts</a:t>
                </a:r>
                <a:endParaRPr lang="en-GB" dirty="0"/>
              </a:p>
            </p:txBody>
          </p:sp>
        </p:grpSp>
        <p:grpSp>
          <p:nvGrpSpPr>
            <p:cNvPr id="11" name="Group 10"/>
            <p:cNvGrpSpPr/>
            <p:nvPr/>
          </p:nvGrpSpPr>
          <p:grpSpPr>
            <a:xfrm>
              <a:off x="369492" y="3964097"/>
              <a:ext cx="2438607" cy="565358"/>
              <a:chOff x="3244645" y="2875935"/>
              <a:chExt cx="2438607" cy="796413"/>
            </a:xfrm>
          </p:grpSpPr>
          <p:sp>
            <p:nvSpPr>
              <p:cNvPr id="12" name="Oval 11"/>
              <p:cNvSpPr/>
              <p:nvPr/>
            </p:nvSpPr>
            <p:spPr>
              <a:xfrm>
                <a:off x="3244645" y="2875935"/>
                <a:ext cx="2438607" cy="7964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3343070" y="2976452"/>
                <a:ext cx="2241755" cy="369332"/>
              </a:xfrm>
              <a:prstGeom prst="rect">
                <a:avLst/>
              </a:prstGeom>
              <a:noFill/>
            </p:spPr>
            <p:txBody>
              <a:bodyPr wrap="square" rtlCol="0">
                <a:spAutoFit/>
              </a:bodyPr>
              <a:lstStyle/>
              <a:p>
                <a:pPr algn="ctr"/>
                <a:r>
                  <a:rPr lang="en-GB" dirty="0" smtClean="0"/>
                  <a:t>Welfare</a:t>
                </a:r>
                <a:endParaRPr lang="en-GB" dirty="0"/>
              </a:p>
            </p:txBody>
          </p:sp>
        </p:grpSp>
        <p:grpSp>
          <p:nvGrpSpPr>
            <p:cNvPr id="14" name="Group 13"/>
            <p:cNvGrpSpPr/>
            <p:nvPr/>
          </p:nvGrpSpPr>
          <p:grpSpPr>
            <a:xfrm>
              <a:off x="6397215" y="3964097"/>
              <a:ext cx="2438607" cy="565358"/>
              <a:chOff x="3244645" y="2875935"/>
              <a:chExt cx="2438607" cy="796413"/>
            </a:xfrm>
          </p:grpSpPr>
          <p:sp>
            <p:nvSpPr>
              <p:cNvPr id="15" name="Oval 14"/>
              <p:cNvSpPr/>
              <p:nvPr/>
            </p:nvSpPr>
            <p:spPr>
              <a:xfrm>
                <a:off x="3244645" y="2875935"/>
                <a:ext cx="2438607" cy="7964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p:cNvSpPr txBox="1"/>
              <p:nvPr/>
            </p:nvSpPr>
            <p:spPr>
              <a:xfrm>
                <a:off x="3343070" y="2976452"/>
                <a:ext cx="2241755" cy="520274"/>
              </a:xfrm>
              <a:prstGeom prst="rect">
                <a:avLst/>
              </a:prstGeom>
              <a:noFill/>
            </p:spPr>
            <p:txBody>
              <a:bodyPr wrap="square" rtlCol="0">
                <a:spAutoFit/>
              </a:bodyPr>
              <a:lstStyle/>
              <a:p>
                <a:pPr algn="ctr"/>
                <a:r>
                  <a:rPr lang="en-GB" dirty="0" smtClean="0"/>
                  <a:t>GDP</a:t>
                </a:r>
                <a:endParaRPr lang="en-GB" dirty="0"/>
              </a:p>
            </p:txBody>
          </p:sp>
        </p:grpSp>
        <p:cxnSp>
          <p:nvCxnSpPr>
            <p:cNvPr id="24" name="Elbow Connector 23"/>
            <p:cNvCxnSpPr>
              <a:stCxn id="9" idx="2"/>
              <a:endCxn id="12" idx="0"/>
            </p:cNvCxnSpPr>
            <p:nvPr/>
          </p:nvCxnSpPr>
          <p:spPr>
            <a:xfrm rot="10800000" flipV="1">
              <a:off x="1588796" y="3530289"/>
              <a:ext cx="1883614" cy="43380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Elbow Connector 24"/>
            <p:cNvCxnSpPr>
              <a:stCxn id="9" idx="6"/>
              <a:endCxn id="15" idx="0"/>
            </p:cNvCxnSpPr>
            <p:nvPr/>
          </p:nvCxnSpPr>
          <p:spPr>
            <a:xfrm>
              <a:off x="5911017" y="3530289"/>
              <a:ext cx="1705502" cy="43380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1588794" y="4541030"/>
              <a:ext cx="1" cy="759188"/>
            </a:xfrm>
            <a:prstGeom prst="straightConnector1">
              <a:avLst/>
            </a:prstGeom>
            <a:ln w="920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35" name="Flowchart: Process 34"/>
            <p:cNvSpPr/>
            <p:nvPr/>
          </p:nvSpPr>
          <p:spPr>
            <a:xfrm>
              <a:off x="122455" y="5364781"/>
              <a:ext cx="2932678" cy="37460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Value for money </a:t>
              </a:r>
              <a:r>
                <a:rPr lang="en-GB" dirty="0" smtClean="0">
                  <a:solidFill>
                    <a:schemeClr val="tx1"/>
                  </a:solidFill>
                </a:rPr>
                <a:t>statement </a:t>
              </a:r>
            </a:p>
            <a:p>
              <a:pPr algn="ctr"/>
              <a:r>
                <a:rPr lang="en-GB" dirty="0" smtClean="0">
                  <a:solidFill>
                    <a:schemeClr val="tx1"/>
                  </a:solidFill>
                </a:rPr>
                <a:t>(Economic Case )   </a:t>
              </a:r>
              <a:endParaRPr lang="en-GB" dirty="0">
                <a:solidFill>
                  <a:schemeClr val="tx1"/>
                </a:solidFill>
              </a:endParaRPr>
            </a:p>
          </p:txBody>
        </p:sp>
        <p:sp>
          <p:nvSpPr>
            <p:cNvPr id="36" name="Flowchart: Process 35"/>
            <p:cNvSpPr/>
            <p:nvPr/>
          </p:nvSpPr>
          <p:spPr>
            <a:xfrm>
              <a:off x="6397215" y="5364780"/>
              <a:ext cx="2429635" cy="37460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Economic objective</a:t>
              </a:r>
            </a:p>
            <a:p>
              <a:pPr algn="ctr"/>
              <a:r>
                <a:rPr lang="en-GB" dirty="0" smtClean="0">
                  <a:solidFill>
                    <a:schemeClr val="tx1"/>
                  </a:solidFill>
                </a:rPr>
                <a:t>(Strategic Case)</a:t>
              </a:r>
              <a:endParaRPr lang="en-GB" dirty="0">
                <a:solidFill>
                  <a:schemeClr val="tx1"/>
                </a:solidFill>
              </a:endParaRPr>
            </a:p>
          </p:txBody>
        </p:sp>
        <p:sp>
          <p:nvSpPr>
            <p:cNvPr id="40" name="Left-Right Arrow 39"/>
            <p:cNvSpPr/>
            <p:nvPr/>
          </p:nvSpPr>
          <p:spPr>
            <a:xfrm>
              <a:off x="3294297" y="4113504"/>
              <a:ext cx="2724584" cy="25831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TextBox 41"/>
            <p:cNvSpPr txBox="1"/>
            <p:nvPr/>
          </p:nvSpPr>
          <p:spPr>
            <a:xfrm>
              <a:off x="3472410" y="4407420"/>
              <a:ext cx="2438607" cy="369332"/>
            </a:xfrm>
            <a:prstGeom prst="rect">
              <a:avLst/>
            </a:prstGeom>
            <a:noFill/>
            <a:ln>
              <a:solidFill>
                <a:schemeClr val="tx1"/>
              </a:solidFill>
            </a:ln>
          </p:spPr>
          <p:txBody>
            <a:bodyPr wrap="square" rtlCol="0">
              <a:spAutoFit/>
            </a:bodyPr>
            <a:lstStyle/>
            <a:p>
              <a:pPr algn="ctr"/>
              <a:r>
                <a:rPr lang="en-GB" b="1" dirty="0" smtClean="0"/>
                <a:t>Reconciliation</a:t>
              </a:r>
              <a:endParaRPr lang="en-GB" b="1" dirty="0"/>
            </a:p>
          </p:txBody>
        </p:sp>
        <p:sp>
          <p:nvSpPr>
            <p:cNvPr id="44" name="TextBox 43"/>
            <p:cNvSpPr txBox="1"/>
            <p:nvPr/>
          </p:nvSpPr>
          <p:spPr>
            <a:xfrm>
              <a:off x="3644179" y="5772351"/>
              <a:ext cx="2095017" cy="369332"/>
            </a:xfrm>
            <a:prstGeom prst="rect">
              <a:avLst/>
            </a:prstGeom>
            <a:noFill/>
            <a:ln>
              <a:noFill/>
            </a:ln>
          </p:spPr>
          <p:txBody>
            <a:bodyPr wrap="square" rtlCol="0">
              <a:spAutoFit/>
            </a:bodyPr>
            <a:lstStyle/>
            <a:p>
              <a:r>
                <a:rPr lang="en-GB" b="1" dirty="0" smtClean="0"/>
                <a:t>Decision makers </a:t>
              </a:r>
              <a:endParaRPr lang="en-GB" b="1" dirty="0"/>
            </a:p>
          </p:txBody>
        </p:sp>
        <p:cxnSp>
          <p:nvCxnSpPr>
            <p:cNvPr id="58" name="Straight Connector 57"/>
            <p:cNvCxnSpPr>
              <a:stCxn id="35" idx="3"/>
              <a:endCxn id="36" idx="1"/>
            </p:cNvCxnSpPr>
            <p:nvPr/>
          </p:nvCxnSpPr>
          <p:spPr>
            <a:xfrm flipV="1">
              <a:off x="3055133" y="5552082"/>
              <a:ext cx="3342082"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H="1">
              <a:off x="4691688" y="5552081"/>
              <a:ext cx="0" cy="2006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cxnSp>
        <p:nvCxnSpPr>
          <p:cNvPr id="31" name="Straight Arrow Connector 30"/>
          <p:cNvCxnSpPr/>
          <p:nvPr/>
        </p:nvCxnSpPr>
        <p:spPr>
          <a:xfrm flipH="1">
            <a:off x="7603647" y="4760193"/>
            <a:ext cx="1" cy="759188"/>
          </a:xfrm>
          <a:prstGeom prst="straightConnector1">
            <a:avLst/>
          </a:prstGeom>
          <a:ln w="920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2860835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Transport can unlock housing/commercial developments (Dependent Developments)</a:t>
            </a:r>
            <a:endParaRPr lang="en-GB" dirty="0"/>
          </a:p>
        </p:txBody>
      </p:sp>
      <p:sp>
        <p:nvSpPr>
          <p:cNvPr id="4" name="Content Placeholder 3"/>
          <p:cNvSpPr>
            <a:spLocks noGrp="1"/>
          </p:cNvSpPr>
          <p:nvPr>
            <p:ph idx="1"/>
          </p:nvPr>
        </p:nvSpPr>
        <p:spPr>
          <a:xfrm>
            <a:off x="299554" y="2128834"/>
            <a:ext cx="8644422" cy="934877"/>
          </a:xfrm>
        </p:spPr>
        <p:txBody>
          <a:bodyPr>
            <a:noAutofit/>
          </a:bodyPr>
          <a:lstStyle/>
          <a:p>
            <a:r>
              <a:rPr lang="en-GB" dirty="0" smtClean="0"/>
              <a:t>Challenge is to demonstrate dependency</a:t>
            </a:r>
          </a:p>
          <a:p>
            <a:pPr lvl="1"/>
            <a:r>
              <a:rPr lang="en-GB" dirty="0"/>
              <a:t>How many of these could be accommodated without new transport infrastructure?</a:t>
            </a:r>
          </a:p>
        </p:txBody>
      </p:sp>
      <p:sp>
        <p:nvSpPr>
          <p:cNvPr id="5" name="Date Placeholder 4"/>
          <p:cNvSpPr>
            <a:spLocks noGrp="1"/>
          </p:cNvSpPr>
          <p:nvPr>
            <p:ph type="dt" sz="half" idx="10"/>
          </p:nvPr>
        </p:nvSpPr>
        <p:spPr/>
        <p:txBody>
          <a:bodyPr/>
          <a:lstStyle/>
          <a:p>
            <a:r>
              <a:rPr lang="en-US" smtClean="0"/>
              <a:t>8th March 2017</a:t>
            </a:r>
            <a:endParaRPr lang="en-GB"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927575" y="3759135"/>
            <a:ext cx="3016401" cy="2005585"/>
          </a:xfrm>
          <a:prstGeom prst="rect">
            <a:avLst/>
          </a:prstGeom>
        </p:spPr>
      </p:pic>
      <p:pic>
        <p:nvPicPr>
          <p:cNvPr id="2050" name="Picture 2" descr="Image result for Crossrail trai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14" y="3759135"/>
            <a:ext cx="3042546" cy="20055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89280" y="3838002"/>
            <a:ext cx="2466975" cy="1847850"/>
          </a:xfrm>
          <a:prstGeom prst="rect">
            <a:avLst/>
          </a:prstGeom>
        </p:spPr>
      </p:pic>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2789956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What is the most efficient way to unlock these houses/commercial developments?</a:t>
            </a:r>
            <a:endParaRPr lang="en-GB" dirty="0"/>
          </a:p>
        </p:txBody>
      </p:sp>
      <p:sp>
        <p:nvSpPr>
          <p:cNvPr id="5" name="Date Placeholder 4"/>
          <p:cNvSpPr>
            <a:spLocks noGrp="1"/>
          </p:cNvSpPr>
          <p:nvPr>
            <p:ph type="dt" sz="half" idx="10"/>
          </p:nvPr>
        </p:nvSpPr>
        <p:spPr/>
        <p:txBody>
          <a:bodyPr/>
          <a:lstStyle/>
          <a:p>
            <a:r>
              <a:rPr lang="en-US" smtClean="0"/>
              <a:t>8th March 2017</a:t>
            </a:r>
            <a:endParaRPr lang="en-GB"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550" y="2169866"/>
            <a:ext cx="2981183" cy="1980000"/>
          </a:xfrm>
          <a:prstGeom prst="rect">
            <a:avLst/>
          </a:prstGeom>
        </p:spPr>
      </p:pic>
      <p:sp>
        <p:nvSpPr>
          <p:cNvPr id="9" name="AutoShape 2" descr="Image result for tram wimbledon"/>
          <p:cNvSpPr>
            <a:spLocks noChangeAspect="1" noChangeArrowheads="1"/>
          </p:cNvSpPr>
          <p:nvPr/>
        </p:nvSpPr>
        <p:spPr bwMode="auto">
          <a:xfrm>
            <a:off x="-317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2829" y="2169866"/>
            <a:ext cx="2640000" cy="1980000"/>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8999" y="4289290"/>
            <a:ext cx="2636414" cy="1980000"/>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98830" y="4289290"/>
            <a:ext cx="2883495" cy="1980000"/>
          </a:xfrm>
          <a:prstGeom prst="rect">
            <a:avLst/>
          </a:prstGeom>
        </p:spPr>
      </p:pic>
      <p:pic>
        <p:nvPicPr>
          <p:cNvPr id="16" name="Picture 2" descr="Image result for Crossrail trai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76354" y="4289290"/>
            <a:ext cx="3003733" cy="1980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38781" y="2169866"/>
            <a:ext cx="1485000" cy="1980000"/>
          </a:xfrm>
          <a:prstGeom prst="rect">
            <a:avLst/>
          </a:prstGeom>
        </p:spPr>
      </p:pic>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4233716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When valuing the dependent developments need to also consider impacts on value of existing properties</a:t>
            </a:r>
            <a:endParaRPr lang="en-GB" dirty="0"/>
          </a:p>
        </p:txBody>
      </p:sp>
      <p:sp>
        <p:nvSpPr>
          <p:cNvPr id="4" name="Content Placeholder 3"/>
          <p:cNvSpPr>
            <a:spLocks noGrp="1"/>
          </p:cNvSpPr>
          <p:nvPr>
            <p:ph idx="1"/>
          </p:nvPr>
        </p:nvSpPr>
        <p:spPr/>
        <p:txBody>
          <a:bodyPr>
            <a:normAutofit/>
          </a:bodyPr>
          <a:lstStyle/>
          <a:p>
            <a:r>
              <a:rPr lang="en-GB" dirty="0" smtClean="0"/>
              <a:t>Will the new developments negatively impact upon existing prices of houses/commercial properties?</a:t>
            </a:r>
          </a:p>
          <a:p>
            <a:endParaRPr lang="en-GB" dirty="0"/>
          </a:p>
          <a:p>
            <a:endParaRPr lang="en-GB" dirty="0" smtClean="0"/>
          </a:p>
          <a:p>
            <a:endParaRPr lang="en-GB" dirty="0"/>
          </a:p>
          <a:p>
            <a:endParaRPr lang="en-GB" dirty="0" smtClean="0"/>
          </a:p>
          <a:p>
            <a:endParaRPr lang="en-GB" dirty="0"/>
          </a:p>
          <a:p>
            <a:endParaRPr lang="en-GB" dirty="0" smtClean="0"/>
          </a:p>
          <a:p>
            <a:endParaRPr lang="en-GB" dirty="0"/>
          </a:p>
          <a:p>
            <a:pPr marL="0" indent="0" algn="ctr">
              <a:buNone/>
            </a:pPr>
            <a:r>
              <a:rPr lang="en-GB" b="1" dirty="0" smtClean="0">
                <a:solidFill>
                  <a:srgbClr val="FF0000"/>
                </a:solidFill>
              </a:rPr>
              <a:t>Warning: other types of WEIs should not be added to land value uplift due to risk of double counting</a:t>
            </a:r>
          </a:p>
          <a:p>
            <a:endParaRPr lang="en-GB" dirty="0" smtClean="0"/>
          </a:p>
        </p:txBody>
      </p:sp>
      <p:sp>
        <p:nvSpPr>
          <p:cNvPr id="5" name="Date Placeholder 4"/>
          <p:cNvSpPr>
            <a:spLocks noGrp="1"/>
          </p:cNvSpPr>
          <p:nvPr>
            <p:ph type="dt" sz="half" idx="10"/>
          </p:nvPr>
        </p:nvSpPr>
        <p:spPr/>
        <p:txBody>
          <a:bodyPr/>
          <a:lstStyle/>
          <a:p>
            <a:r>
              <a:rPr lang="en-US" smtClean="0"/>
              <a:t>8th March 2017</a:t>
            </a:r>
            <a:endParaRPr lang="en-GB"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3004" y="2717800"/>
            <a:ext cx="2857500" cy="2133600"/>
          </a:xfrm>
          <a:prstGeom prst="rect">
            <a:avLst/>
          </a:prstGeom>
        </p:spPr>
      </p:pic>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2884287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 of Changes</a:t>
            </a:r>
            <a:endParaRPr lang="en-GB" dirty="0"/>
          </a:p>
        </p:txBody>
      </p:sp>
      <p:sp>
        <p:nvSpPr>
          <p:cNvPr id="4" name="Content Placeholder 3"/>
          <p:cNvSpPr>
            <a:spLocks noGrp="1"/>
          </p:cNvSpPr>
          <p:nvPr>
            <p:ph idx="1"/>
          </p:nvPr>
        </p:nvSpPr>
        <p:spPr/>
        <p:txBody>
          <a:bodyPr/>
          <a:lstStyle/>
          <a:p>
            <a:r>
              <a:rPr lang="en-GB" dirty="0" smtClean="0"/>
              <a:t>Introduced Economic Narrative</a:t>
            </a:r>
          </a:p>
          <a:p>
            <a:r>
              <a:rPr lang="en-GB" dirty="0" smtClean="0"/>
              <a:t>Restructured the Units</a:t>
            </a:r>
          </a:p>
          <a:p>
            <a:r>
              <a:rPr lang="en-GB" dirty="0" smtClean="0"/>
              <a:t>Introduced Levels of Analysis</a:t>
            </a:r>
          </a:p>
          <a:p>
            <a:r>
              <a:rPr lang="en-GB" dirty="0" smtClean="0"/>
              <a:t>Developed new guidance on Supplementary Economic Modelling</a:t>
            </a:r>
          </a:p>
          <a:p>
            <a:r>
              <a:rPr lang="en-GB" dirty="0" smtClean="0"/>
              <a:t>Introduced Economic Impacts Report</a:t>
            </a:r>
          </a:p>
          <a:p>
            <a:r>
              <a:rPr lang="en-GB" dirty="0" smtClean="0"/>
              <a:t>Clearer guidance on reporting of impacts in Business Case</a:t>
            </a:r>
          </a:p>
          <a:p>
            <a:r>
              <a:rPr lang="en-GB" dirty="0" smtClean="0"/>
              <a:t>Updated dependent development guidance to include commercial developments</a:t>
            </a:r>
          </a:p>
          <a:p>
            <a:pPr marL="0" indent="0">
              <a:buNone/>
            </a:pPr>
            <a:endParaRPr lang="en-GB" dirty="0" smtClean="0"/>
          </a:p>
          <a:p>
            <a:pPr marL="0" indent="0">
              <a:buNone/>
            </a:pPr>
            <a:endParaRPr lang="en-GB" dirty="0"/>
          </a:p>
        </p:txBody>
      </p:sp>
      <p:sp>
        <p:nvSpPr>
          <p:cNvPr id="5" name="Date Placeholder 4"/>
          <p:cNvSpPr>
            <a:spLocks noGrp="1"/>
          </p:cNvSpPr>
          <p:nvPr>
            <p:ph type="dt" sz="half" idx="10"/>
          </p:nvPr>
        </p:nvSpPr>
        <p:spPr/>
        <p:txBody>
          <a:bodyPr/>
          <a:lstStyle/>
          <a:p>
            <a:r>
              <a:rPr lang="en-US" smtClean="0"/>
              <a:t>8th March 2017</a:t>
            </a:r>
            <a:endParaRPr lang="en-GB" dirty="0"/>
          </a:p>
        </p:txBody>
      </p:sp>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3238262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Next steps in the development of the wider economic impacts guidance</a:t>
            </a:r>
            <a:endParaRPr lang="en-GB" dirty="0"/>
          </a:p>
        </p:txBody>
      </p:sp>
      <p:sp>
        <p:nvSpPr>
          <p:cNvPr id="4" name="Content Placeholder 3"/>
          <p:cNvSpPr>
            <a:spLocks noGrp="1"/>
          </p:cNvSpPr>
          <p:nvPr>
            <p:ph idx="1"/>
          </p:nvPr>
        </p:nvSpPr>
        <p:spPr/>
        <p:txBody>
          <a:bodyPr>
            <a:normAutofit/>
          </a:bodyPr>
          <a:lstStyle/>
          <a:p>
            <a:r>
              <a:rPr lang="en-GB" sz="1800" dirty="0" smtClean="0"/>
              <a:t>Consultation closed 22</a:t>
            </a:r>
            <a:r>
              <a:rPr lang="en-GB" sz="1800" baseline="30000" dirty="0" smtClean="0"/>
              <a:t>nd</a:t>
            </a:r>
            <a:r>
              <a:rPr lang="en-GB" sz="1800" dirty="0" smtClean="0"/>
              <a:t> December</a:t>
            </a:r>
          </a:p>
          <a:p>
            <a:r>
              <a:rPr lang="en-GB" sz="1800" dirty="0" smtClean="0"/>
              <a:t>Department Response (incl. updated research strategy) 2017</a:t>
            </a:r>
          </a:p>
          <a:p>
            <a:r>
              <a:rPr lang="en-GB" sz="1800" dirty="0" smtClean="0"/>
              <a:t>New WEI guidance in late 2017/early 2018</a:t>
            </a:r>
          </a:p>
          <a:p>
            <a:r>
              <a:rPr lang="en-GB" sz="1800" dirty="0" smtClean="0"/>
              <a:t>Begin next phase of research strategy</a:t>
            </a:r>
          </a:p>
          <a:p>
            <a:endParaRPr lang="en-GB" sz="1800" dirty="0"/>
          </a:p>
        </p:txBody>
      </p:sp>
      <p:sp>
        <p:nvSpPr>
          <p:cNvPr id="5" name="Date Placeholder 4"/>
          <p:cNvSpPr>
            <a:spLocks noGrp="1"/>
          </p:cNvSpPr>
          <p:nvPr>
            <p:ph type="dt" sz="half" idx="10"/>
          </p:nvPr>
        </p:nvSpPr>
        <p:spPr/>
        <p:txBody>
          <a:bodyPr/>
          <a:lstStyle/>
          <a:p>
            <a:r>
              <a:rPr lang="en-US" smtClean="0"/>
              <a:t>8th March 2017</a:t>
            </a:r>
            <a:endParaRPr lang="en-GB" dirty="0"/>
          </a:p>
        </p:txBody>
      </p:sp>
      <p:sp>
        <p:nvSpPr>
          <p:cNvPr id="3" name="Footer Placeholder 2"/>
          <p:cNvSpPr>
            <a:spLocks noGrp="1"/>
          </p:cNvSpPr>
          <p:nvPr>
            <p:ph type="ftr" sz="quarter" idx="11"/>
          </p:nvPr>
        </p:nvSpPr>
        <p:spPr/>
        <p:txBody>
          <a:bodyPr/>
          <a:lstStyle/>
          <a:p>
            <a:r>
              <a:rPr lang="en-GB" sz="900" smtClean="0"/>
              <a:t>Business Case Best Practice Workshop</a:t>
            </a:r>
            <a:endParaRPr lang="en-GB" sz="900" dirty="0"/>
          </a:p>
        </p:txBody>
      </p:sp>
    </p:spTree>
    <p:extLst>
      <p:ext uri="{BB962C8B-B14F-4D97-AF65-F5344CB8AC3E}">
        <p14:creationId xmlns:p14="http://schemas.microsoft.com/office/powerpoint/2010/main" val="4111805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Business </a:t>
            </a:r>
            <a:r>
              <a:rPr lang="en-GB" dirty="0"/>
              <a:t>Case </a:t>
            </a:r>
            <a:r>
              <a:rPr lang="en-GB" dirty="0" smtClean="0"/>
              <a:t>Best Practice Workshop</a:t>
            </a:r>
            <a:endParaRPr lang="en-GB" dirty="0"/>
          </a:p>
        </p:txBody>
      </p:sp>
      <p:sp>
        <p:nvSpPr>
          <p:cNvPr id="3" name="Subtitle 2"/>
          <p:cNvSpPr>
            <a:spLocks noGrp="1"/>
          </p:cNvSpPr>
          <p:nvPr>
            <p:ph type="subTitle" idx="1"/>
          </p:nvPr>
        </p:nvSpPr>
        <p:spPr/>
        <p:txBody>
          <a:bodyPr/>
          <a:lstStyle/>
          <a:p>
            <a:r>
              <a:rPr lang="en-GB" dirty="0"/>
              <a:t>Preparing a Transport Business Case</a:t>
            </a:r>
          </a:p>
        </p:txBody>
      </p:sp>
      <p:sp>
        <p:nvSpPr>
          <p:cNvPr id="4" name="Text Placeholder 3"/>
          <p:cNvSpPr>
            <a:spLocks noGrp="1"/>
          </p:cNvSpPr>
          <p:nvPr>
            <p:ph type="body" sz="quarter" idx="13"/>
          </p:nvPr>
        </p:nvSpPr>
        <p:spPr/>
        <p:txBody>
          <a:bodyPr/>
          <a:lstStyle/>
          <a:p>
            <a:r>
              <a:rPr lang="en-GB" dirty="0"/>
              <a:t>Steve Hunter</a:t>
            </a:r>
          </a:p>
        </p:txBody>
      </p:sp>
      <p:sp>
        <p:nvSpPr>
          <p:cNvPr id="5" name="Date Placeholder 4"/>
          <p:cNvSpPr>
            <a:spLocks noGrp="1"/>
          </p:cNvSpPr>
          <p:nvPr>
            <p:ph type="dt" sz="half" idx="14"/>
          </p:nvPr>
        </p:nvSpPr>
        <p:spPr/>
        <p:txBody>
          <a:bodyPr/>
          <a:lstStyle/>
          <a:p>
            <a:r>
              <a:rPr lang="en-US" smtClean="0">
                <a:solidFill>
                  <a:srgbClr val="57626E"/>
                </a:solidFill>
              </a:rPr>
              <a:t>8th March 2017</a:t>
            </a:r>
            <a:endParaRPr lang="en-US" dirty="0">
              <a:solidFill>
                <a:srgbClr val="57626E"/>
              </a:solidFill>
            </a:endParaRPr>
          </a:p>
        </p:txBody>
      </p:sp>
    </p:spTree>
    <p:extLst>
      <p:ext uri="{BB962C8B-B14F-4D97-AF65-F5344CB8AC3E}">
        <p14:creationId xmlns:p14="http://schemas.microsoft.com/office/powerpoint/2010/main" val="3648924642"/>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Contents</a:t>
            </a:r>
          </a:p>
        </p:txBody>
      </p:sp>
      <p:sp>
        <p:nvSpPr>
          <p:cNvPr id="4" name="Date Placeholder 3"/>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3" name="Content Placeholder 2"/>
          <p:cNvSpPr>
            <a:spLocks noGrp="1"/>
          </p:cNvSpPr>
          <p:nvPr>
            <p:ph sz="quarter" idx="14"/>
          </p:nvPr>
        </p:nvSpPr>
        <p:spPr/>
        <p:txBody>
          <a:bodyPr/>
          <a:lstStyle/>
          <a:p>
            <a:r>
              <a:rPr lang="en-GB" sz="2000" dirty="0"/>
              <a:t>Purpose of the Economic Case</a:t>
            </a:r>
          </a:p>
          <a:p>
            <a:pPr lvl="1"/>
            <a:endParaRPr lang="en-GB" sz="1800" dirty="0"/>
          </a:p>
          <a:p>
            <a:r>
              <a:rPr lang="en-GB" sz="2000" dirty="0"/>
              <a:t>Relationship with the other four cases</a:t>
            </a:r>
          </a:p>
          <a:p>
            <a:pPr lvl="1"/>
            <a:endParaRPr lang="en-GB" sz="1800" dirty="0"/>
          </a:p>
          <a:p>
            <a:r>
              <a:rPr lang="en-GB" sz="2000" dirty="0"/>
              <a:t>Appraisal 101</a:t>
            </a:r>
          </a:p>
          <a:p>
            <a:pPr lvl="1"/>
            <a:endParaRPr lang="en-GB" sz="1800" dirty="0"/>
          </a:p>
          <a:p>
            <a:r>
              <a:rPr lang="en-GB" sz="2000" dirty="0"/>
              <a:t>Monetised appraisal</a:t>
            </a:r>
          </a:p>
          <a:p>
            <a:pPr lvl="1"/>
            <a:endParaRPr lang="en-GB" sz="1800" dirty="0"/>
          </a:p>
          <a:p>
            <a:r>
              <a:rPr lang="en-GB" sz="2000" dirty="0"/>
              <a:t>Reporting the appraisal</a:t>
            </a:r>
          </a:p>
          <a:p>
            <a:pPr lvl="1"/>
            <a:endParaRPr lang="en-GB" sz="1800" dirty="0"/>
          </a:p>
          <a:p>
            <a:r>
              <a:rPr lang="en-GB" sz="2000" dirty="0"/>
              <a:t>Value for Money</a:t>
            </a:r>
          </a:p>
        </p:txBody>
      </p:sp>
      <p:sp>
        <p:nvSpPr>
          <p:cNvPr id="5" name="Footer Placeholder 4"/>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Tree>
    <p:extLst>
      <p:ext uri="{BB962C8B-B14F-4D97-AF65-F5344CB8AC3E}">
        <p14:creationId xmlns:p14="http://schemas.microsoft.com/office/powerpoint/2010/main" val="3826462835"/>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Purpose of the Economic Case – a Reminder</a:t>
            </a:r>
          </a:p>
        </p:txBody>
      </p:sp>
      <p:sp>
        <p:nvSpPr>
          <p:cNvPr id="3" name="Date Placeholder 2"/>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6" name="Content Placeholder 5"/>
          <p:cNvSpPr>
            <a:spLocks noGrp="1"/>
          </p:cNvSpPr>
          <p:nvPr>
            <p:ph sz="quarter" idx="14"/>
          </p:nvPr>
        </p:nvSpPr>
        <p:spPr/>
        <p:txBody>
          <a:bodyPr/>
          <a:lstStyle/>
          <a:p>
            <a:r>
              <a:rPr lang="en-GB" sz="2000" dirty="0"/>
              <a:t>The aim of the Economic Case is to demonstrate that the public sector is </a:t>
            </a:r>
            <a:r>
              <a:rPr lang="en-GB" sz="2000" b="1" dirty="0"/>
              <a:t>justified</a:t>
            </a:r>
            <a:r>
              <a:rPr lang="en-GB" sz="2000" dirty="0"/>
              <a:t> in delivering the specified scheme</a:t>
            </a:r>
          </a:p>
          <a:p>
            <a:pPr lvl="1"/>
            <a:endParaRPr lang="en-GB" sz="1800" dirty="0"/>
          </a:p>
          <a:p>
            <a:r>
              <a:rPr lang="en-GB" sz="2000" dirty="0"/>
              <a:t>This demonstration is based on the HM Treasury Green Book construct of </a:t>
            </a:r>
            <a:r>
              <a:rPr lang="en-GB" sz="2000" b="1" dirty="0"/>
              <a:t>Value for Money</a:t>
            </a:r>
            <a:r>
              <a:rPr lang="en-GB" sz="2000" dirty="0"/>
              <a:t>. To be justified the:</a:t>
            </a:r>
            <a:endParaRPr lang="en-GB" sz="2000" b="1" dirty="0"/>
          </a:p>
          <a:p>
            <a:pPr lvl="1"/>
            <a:r>
              <a:rPr lang="en-GB" sz="1800" dirty="0"/>
              <a:t>benefits/positive impacts must exceed the costs/negative impacts</a:t>
            </a:r>
          </a:p>
          <a:p>
            <a:pPr lvl="1"/>
            <a:r>
              <a:rPr lang="en-GB" sz="1800" dirty="0"/>
              <a:t>scheme must perform better than alternative solutions to the problems</a:t>
            </a:r>
          </a:p>
          <a:p>
            <a:pPr lvl="1"/>
            <a:endParaRPr lang="en-GB" sz="1800" dirty="0"/>
          </a:p>
          <a:p>
            <a:r>
              <a:rPr lang="en-GB" sz="2000" dirty="0"/>
              <a:t>Application of the option selection process should rule out options which are not affordable, deliverable or acceptable</a:t>
            </a:r>
          </a:p>
          <a:p>
            <a:pPr lvl="1"/>
            <a:endParaRPr lang="en-GB" sz="1800" dirty="0"/>
          </a:p>
          <a:p>
            <a:r>
              <a:rPr lang="en-GB" sz="2000" dirty="0"/>
              <a:t>Value for Money also allows different schemes to be compared and prioritised against the available budget</a:t>
            </a:r>
          </a:p>
        </p:txBody>
      </p:sp>
      <p:sp>
        <p:nvSpPr>
          <p:cNvPr id="4" name="Footer Placeholder 3"/>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Tree>
    <p:extLst>
      <p:ext uri="{BB962C8B-B14F-4D97-AF65-F5344CB8AC3E}">
        <p14:creationId xmlns:p14="http://schemas.microsoft.com/office/powerpoint/2010/main" val="724364546"/>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graphicFrame>
        <p:nvGraphicFramePr>
          <p:cNvPr id="8" name="Content Placeholder 7"/>
          <p:cNvGraphicFramePr>
            <a:graphicFrameLocks noGrp="1"/>
          </p:cNvGraphicFramePr>
          <p:nvPr>
            <p:ph sz="quarter" idx="14"/>
            <p:extLst>
              <p:ext uri="{D42A27DB-BD31-4B8C-83A1-F6EECF244321}">
                <p14:modId xmlns:p14="http://schemas.microsoft.com/office/powerpoint/2010/main" val="287508646"/>
              </p:ext>
            </p:extLst>
          </p:nvPr>
        </p:nvGraphicFramePr>
        <p:xfrm>
          <a:off x="0" y="116632"/>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lstStyle/>
          <a:p>
            <a:r>
              <a:rPr lang="en-GB" dirty="0"/>
              <a:t>Relationship with the Strategic Case</a:t>
            </a:r>
          </a:p>
        </p:txBody>
      </p:sp>
      <p:sp>
        <p:nvSpPr>
          <p:cNvPr id="9" name="Content Placeholder 5"/>
          <p:cNvSpPr txBox="1">
            <a:spLocks/>
          </p:cNvSpPr>
          <p:nvPr/>
        </p:nvSpPr>
        <p:spPr>
          <a:xfrm>
            <a:off x="611188" y="4653136"/>
            <a:ext cx="4824908" cy="1381522"/>
          </a:xfrm>
          <a:prstGeom prst="rect">
            <a:avLst/>
          </a:prstGeom>
        </p:spPr>
        <p:txBody>
          <a:bodyPr vert="horz" lIns="0" tIns="0" rIns="0" bIns="0" rtlCol="0">
            <a:noAutofit/>
          </a:bodyPr>
          <a:lstStyle>
            <a:lvl1pPr marL="234000" indent="-234000" algn="l" defTabSz="914400" rtl="0" eaLnBrk="1" latinLnBrk="0" hangingPunct="1">
              <a:lnSpc>
                <a:spcPct val="100000"/>
              </a:lnSpc>
              <a:spcBef>
                <a:spcPts val="1050"/>
              </a:spcBef>
              <a:spcAft>
                <a:spcPts val="0"/>
              </a:spcAft>
              <a:buClr>
                <a:schemeClr val="tx2"/>
              </a:buClr>
              <a:buFont typeface="Symbol" panose="05050102010706020507" pitchFamily="18" charset="2"/>
              <a:buChar char=""/>
              <a:defRPr sz="1800" b="0" kern="1200" baseline="0">
                <a:solidFill>
                  <a:schemeClr val="bg2"/>
                </a:solidFill>
                <a:latin typeface="+mn-lt"/>
                <a:ea typeface="+mn-ea"/>
                <a:cs typeface="+mn-cs"/>
              </a:defRPr>
            </a:lvl1pPr>
            <a:lvl2pPr marL="466725" indent="-233363" algn="l" defTabSz="914400" rtl="0" eaLnBrk="1" latinLnBrk="0" hangingPunct="1">
              <a:lnSpc>
                <a:spcPct val="100000"/>
              </a:lnSpc>
              <a:spcBef>
                <a:spcPts val="600"/>
              </a:spcBef>
              <a:spcAft>
                <a:spcPts val="0"/>
              </a:spcAft>
              <a:buClr>
                <a:schemeClr val="bg2"/>
              </a:buClr>
              <a:buFont typeface="Symbol" panose="05050102010706020507" pitchFamily="18" charset="2"/>
              <a:buChar char=""/>
              <a:defRPr sz="1600" b="0" kern="1200" baseline="0">
                <a:solidFill>
                  <a:schemeClr val="bg2"/>
                </a:solidFill>
                <a:latin typeface="+mn-lt"/>
                <a:ea typeface="+mn-ea"/>
                <a:cs typeface="+mn-cs"/>
              </a:defRPr>
            </a:lvl2pPr>
            <a:lvl3pPr marL="702000" indent="-234000" algn="l" defTabSz="914400" rtl="0" eaLnBrk="1" latinLnBrk="0" hangingPunct="1">
              <a:spcBef>
                <a:spcPts val="600"/>
              </a:spcBef>
              <a:spcAft>
                <a:spcPts val="0"/>
              </a:spcAft>
              <a:buClr>
                <a:schemeClr val="bg2"/>
              </a:buClr>
              <a:buFont typeface="Symbol" panose="05050102010706020507" pitchFamily="18" charset="2"/>
              <a:buChar char=""/>
              <a:defRPr sz="1600" kern="1200" baseline="0">
                <a:solidFill>
                  <a:schemeClr val="bg2"/>
                </a:solidFill>
                <a:latin typeface="+mn-lt"/>
                <a:ea typeface="+mn-ea"/>
                <a:cs typeface="+mn-cs"/>
              </a:defRPr>
            </a:lvl3pPr>
            <a:lvl4pPr marL="936000" indent="-234000" algn="l" defTabSz="914400" rtl="0" eaLnBrk="1" latinLnBrk="0" hangingPunct="1">
              <a:lnSpc>
                <a:spcPct val="100000"/>
              </a:lnSpc>
              <a:spcBef>
                <a:spcPts val="600"/>
              </a:spcBef>
              <a:buClr>
                <a:schemeClr val="bg2"/>
              </a:buClr>
              <a:buFont typeface="Symbol" panose="05050102010706020507" pitchFamily="18" charset="2"/>
              <a:buChar char="·"/>
              <a:defRPr sz="1600" kern="1200" baseline="0">
                <a:solidFill>
                  <a:schemeClr val="bg2"/>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2000" kern="1200" baseline="0">
                <a:solidFill>
                  <a:schemeClr val="bg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AE1031"/>
              </a:buClr>
            </a:pPr>
            <a:r>
              <a:rPr lang="en-GB" dirty="0">
                <a:solidFill>
                  <a:srgbClr val="57626E"/>
                </a:solidFill>
              </a:rPr>
              <a:t>The explanation of why the scheme is required should be backed up by evidence and analysis within the Economic Case</a:t>
            </a:r>
          </a:p>
        </p:txBody>
      </p:sp>
      <p:sp>
        <p:nvSpPr>
          <p:cNvPr id="4" name="Footer Placeholder 3"/>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Tree>
    <p:extLst>
      <p:ext uri="{BB962C8B-B14F-4D97-AF65-F5344CB8AC3E}">
        <p14:creationId xmlns:p14="http://schemas.microsoft.com/office/powerpoint/2010/main" val="702179813"/>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graphicFrame>
        <p:nvGraphicFramePr>
          <p:cNvPr id="8" name="Content Placeholder 7"/>
          <p:cNvGraphicFramePr>
            <a:graphicFrameLocks noGrp="1"/>
          </p:cNvGraphicFramePr>
          <p:nvPr>
            <p:ph sz="quarter" idx="14"/>
            <p:extLst>
              <p:ext uri="{D42A27DB-BD31-4B8C-83A1-F6EECF244321}">
                <p14:modId xmlns:p14="http://schemas.microsoft.com/office/powerpoint/2010/main" val="1693870356"/>
              </p:ext>
            </p:extLst>
          </p:nvPr>
        </p:nvGraphicFramePr>
        <p:xfrm>
          <a:off x="0" y="116632"/>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lstStyle/>
          <a:p>
            <a:r>
              <a:rPr lang="en-GB" dirty="0"/>
              <a:t>Relationship with the Commercial Case</a:t>
            </a:r>
          </a:p>
        </p:txBody>
      </p:sp>
      <p:sp>
        <p:nvSpPr>
          <p:cNvPr id="9" name="Content Placeholder 5"/>
          <p:cNvSpPr txBox="1">
            <a:spLocks/>
          </p:cNvSpPr>
          <p:nvPr/>
        </p:nvSpPr>
        <p:spPr>
          <a:xfrm>
            <a:off x="611188" y="4653136"/>
            <a:ext cx="4824908" cy="1381522"/>
          </a:xfrm>
          <a:prstGeom prst="rect">
            <a:avLst/>
          </a:prstGeom>
        </p:spPr>
        <p:txBody>
          <a:bodyPr vert="horz" lIns="0" tIns="0" rIns="0" bIns="0" rtlCol="0">
            <a:noAutofit/>
          </a:bodyPr>
          <a:lstStyle>
            <a:lvl1pPr marL="234000" indent="-234000" algn="l" defTabSz="914400" rtl="0" eaLnBrk="1" latinLnBrk="0" hangingPunct="1">
              <a:lnSpc>
                <a:spcPct val="100000"/>
              </a:lnSpc>
              <a:spcBef>
                <a:spcPts val="1050"/>
              </a:spcBef>
              <a:spcAft>
                <a:spcPts val="0"/>
              </a:spcAft>
              <a:buClr>
                <a:schemeClr val="tx2"/>
              </a:buClr>
              <a:buFont typeface="Symbol" panose="05050102010706020507" pitchFamily="18" charset="2"/>
              <a:buChar char=""/>
              <a:defRPr sz="1800" b="0" kern="1200" baseline="0">
                <a:solidFill>
                  <a:schemeClr val="bg2"/>
                </a:solidFill>
                <a:latin typeface="+mn-lt"/>
                <a:ea typeface="+mn-ea"/>
                <a:cs typeface="+mn-cs"/>
              </a:defRPr>
            </a:lvl1pPr>
            <a:lvl2pPr marL="466725" indent="-233363" algn="l" defTabSz="914400" rtl="0" eaLnBrk="1" latinLnBrk="0" hangingPunct="1">
              <a:lnSpc>
                <a:spcPct val="100000"/>
              </a:lnSpc>
              <a:spcBef>
                <a:spcPts val="600"/>
              </a:spcBef>
              <a:spcAft>
                <a:spcPts val="0"/>
              </a:spcAft>
              <a:buClr>
                <a:schemeClr val="bg2"/>
              </a:buClr>
              <a:buFont typeface="Symbol" panose="05050102010706020507" pitchFamily="18" charset="2"/>
              <a:buChar char=""/>
              <a:defRPr sz="1600" b="0" kern="1200" baseline="0">
                <a:solidFill>
                  <a:schemeClr val="bg2"/>
                </a:solidFill>
                <a:latin typeface="+mn-lt"/>
                <a:ea typeface="+mn-ea"/>
                <a:cs typeface="+mn-cs"/>
              </a:defRPr>
            </a:lvl2pPr>
            <a:lvl3pPr marL="702000" indent="-234000" algn="l" defTabSz="914400" rtl="0" eaLnBrk="1" latinLnBrk="0" hangingPunct="1">
              <a:spcBef>
                <a:spcPts val="600"/>
              </a:spcBef>
              <a:spcAft>
                <a:spcPts val="0"/>
              </a:spcAft>
              <a:buClr>
                <a:schemeClr val="bg2"/>
              </a:buClr>
              <a:buFont typeface="Symbol" panose="05050102010706020507" pitchFamily="18" charset="2"/>
              <a:buChar char=""/>
              <a:defRPr sz="1600" kern="1200" baseline="0">
                <a:solidFill>
                  <a:schemeClr val="bg2"/>
                </a:solidFill>
                <a:latin typeface="+mn-lt"/>
                <a:ea typeface="+mn-ea"/>
                <a:cs typeface="+mn-cs"/>
              </a:defRPr>
            </a:lvl3pPr>
            <a:lvl4pPr marL="936000" indent="-234000" algn="l" defTabSz="914400" rtl="0" eaLnBrk="1" latinLnBrk="0" hangingPunct="1">
              <a:lnSpc>
                <a:spcPct val="100000"/>
              </a:lnSpc>
              <a:spcBef>
                <a:spcPts val="600"/>
              </a:spcBef>
              <a:buClr>
                <a:schemeClr val="bg2"/>
              </a:buClr>
              <a:buFont typeface="Symbol" panose="05050102010706020507" pitchFamily="18" charset="2"/>
              <a:buChar char="·"/>
              <a:defRPr sz="1600" kern="1200" baseline="0">
                <a:solidFill>
                  <a:schemeClr val="bg2"/>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2000" kern="1200" baseline="0">
                <a:solidFill>
                  <a:schemeClr val="bg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AE1031"/>
              </a:buClr>
            </a:pPr>
            <a:r>
              <a:rPr lang="en-GB" dirty="0">
                <a:solidFill>
                  <a:srgbClr val="57626E"/>
                </a:solidFill>
              </a:rPr>
              <a:t>The recommended contracting strategy should demonstrate that the scheme can be procured as represented in the Economic Case</a:t>
            </a:r>
          </a:p>
        </p:txBody>
      </p:sp>
      <p:sp>
        <p:nvSpPr>
          <p:cNvPr id="4" name="Footer Placeholder 3"/>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Tree>
    <p:extLst>
      <p:ext uri="{BB962C8B-B14F-4D97-AF65-F5344CB8AC3E}">
        <p14:creationId xmlns:p14="http://schemas.microsoft.com/office/powerpoint/2010/main" val="2528173312"/>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graphicFrame>
        <p:nvGraphicFramePr>
          <p:cNvPr id="8" name="Content Placeholder 7"/>
          <p:cNvGraphicFramePr>
            <a:graphicFrameLocks noGrp="1"/>
          </p:cNvGraphicFramePr>
          <p:nvPr>
            <p:ph sz="quarter" idx="14"/>
            <p:extLst>
              <p:ext uri="{D42A27DB-BD31-4B8C-83A1-F6EECF244321}">
                <p14:modId xmlns:p14="http://schemas.microsoft.com/office/powerpoint/2010/main" val="2908700139"/>
              </p:ext>
            </p:extLst>
          </p:nvPr>
        </p:nvGraphicFramePr>
        <p:xfrm>
          <a:off x="0" y="116632"/>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lstStyle/>
          <a:p>
            <a:r>
              <a:rPr lang="en-GB" dirty="0"/>
              <a:t>Relationship with the Financial Case</a:t>
            </a:r>
          </a:p>
        </p:txBody>
      </p:sp>
      <p:sp>
        <p:nvSpPr>
          <p:cNvPr id="9" name="Content Placeholder 5"/>
          <p:cNvSpPr txBox="1">
            <a:spLocks/>
          </p:cNvSpPr>
          <p:nvPr/>
        </p:nvSpPr>
        <p:spPr>
          <a:xfrm>
            <a:off x="611188" y="4653136"/>
            <a:ext cx="4968924" cy="1381522"/>
          </a:xfrm>
          <a:prstGeom prst="rect">
            <a:avLst/>
          </a:prstGeom>
        </p:spPr>
        <p:txBody>
          <a:bodyPr vert="horz" lIns="0" tIns="0" rIns="0" bIns="0" rtlCol="0">
            <a:noAutofit/>
          </a:bodyPr>
          <a:lstStyle>
            <a:lvl1pPr marL="234000" indent="-234000" algn="l" defTabSz="914400" rtl="0" eaLnBrk="1" latinLnBrk="0" hangingPunct="1">
              <a:lnSpc>
                <a:spcPct val="100000"/>
              </a:lnSpc>
              <a:spcBef>
                <a:spcPts val="1050"/>
              </a:spcBef>
              <a:spcAft>
                <a:spcPts val="0"/>
              </a:spcAft>
              <a:buClr>
                <a:schemeClr val="tx2"/>
              </a:buClr>
              <a:buFont typeface="Symbol" panose="05050102010706020507" pitchFamily="18" charset="2"/>
              <a:buChar char=""/>
              <a:defRPr sz="1800" b="0" kern="1200" baseline="0">
                <a:solidFill>
                  <a:schemeClr val="bg2"/>
                </a:solidFill>
                <a:latin typeface="+mn-lt"/>
                <a:ea typeface="+mn-ea"/>
                <a:cs typeface="+mn-cs"/>
              </a:defRPr>
            </a:lvl1pPr>
            <a:lvl2pPr marL="466725" indent="-233363" algn="l" defTabSz="914400" rtl="0" eaLnBrk="1" latinLnBrk="0" hangingPunct="1">
              <a:lnSpc>
                <a:spcPct val="100000"/>
              </a:lnSpc>
              <a:spcBef>
                <a:spcPts val="600"/>
              </a:spcBef>
              <a:spcAft>
                <a:spcPts val="0"/>
              </a:spcAft>
              <a:buClr>
                <a:schemeClr val="bg2"/>
              </a:buClr>
              <a:buFont typeface="Symbol" panose="05050102010706020507" pitchFamily="18" charset="2"/>
              <a:buChar char=""/>
              <a:defRPr sz="1600" b="0" kern="1200" baseline="0">
                <a:solidFill>
                  <a:schemeClr val="bg2"/>
                </a:solidFill>
                <a:latin typeface="+mn-lt"/>
                <a:ea typeface="+mn-ea"/>
                <a:cs typeface="+mn-cs"/>
              </a:defRPr>
            </a:lvl2pPr>
            <a:lvl3pPr marL="702000" indent="-234000" algn="l" defTabSz="914400" rtl="0" eaLnBrk="1" latinLnBrk="0" hangingPunct="1">
              <a:spcBef>
                <a:spcPts val="600"/>
              </a:spcBef>
              <a:spcAft>
                <a:spcPts val="0"/>
              </a:spcAft>
              <a:buClr>
                <a:schemeClr val="bg2"/>
              </a:buClr>
              <a:buFont typeface="Symbol" panose="05050102010706020507" pitchFamily="18" charset="2"/>
              <a:buChar char=""/>
              <a:defRPr sz="1600" kern="1200" baseline="0">
                <a:solidFill>
                  <a:schemeClr val="bg2"/>
                </a:solidFill>
                <a:latin typeface="+mn-lt"/>
                <a:ea typeface="+mn-ea"/>
                <a:cs typeface="+mn-cs"/>
              </a:defRPr>
            </a:lvl3pPr>
            <a:lvl4pPr marL="936000" indent="-234000" algn="l" defTabSz="914400" rtl="0" eaLnBrk="1" latinLnBrk="0" hangingPunct="1">
              <a:lnSpc>
                <a:spcPct val="100000"/>
              </a:lnSpc>
              <a:spcBef>
                <a:spcPts val="600"/>
              </a:spcBef>
              <a:buClr>
                <a:schemeClr val="bg2"/>
              </a:buClr>
              <a:buFont typeface="Symbol" panose="05050102010706020507" pitchFamily="18" charset="2"/>
              <a:buChar char="·"/>
              <a:defRPr sz="1600" kern="1200" baseline="0">
                <a:solidFill>
                  <a:schemeClr val="bg2"/>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2000" kern="1200" baseline="0">
                <a:solidFill>
                  <a:schemeClr val="bg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AE1031"/>
              </a:buClr>
            </a:pPr>
            <a:r>
              <a:rPr lang="en-GB" dirty="0">
                <a:solidFill>
                  <a:srgbClr val="57626E"/>
                </a:solidFill>
              </a:rPr>
              <a:t>The affordability assessment should use the same costs as the Economic Case</a:t>
            </a:r>
          </a:p>
          <a:p>
            <a:pPr>
              <a:buClr>
                <a:srgbClr val="AE1031"/>
              </a:buClr>
            </a:pPr>
            <a:r>
              <a:rPr lang="en-GB" dirty="0">
                <a:solidFill>
                  <a:srgbClr val="57626E"/>
                </a:solidFill>
              </a:rPr>
              <a:t>The financial sustainability assessment should be based on cost/revenue from the Economic case</a:t>
            </a:r>
          </a:p>
        </p:txBody>
      </p:sp>
      <p:sp>
        <p:nvSpPr>
          <p:cNvPr id="4" name="Footer Placeholder 3"/>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Tree>
    <p:extLst>
      <p:ext uri="{BB962C8B-B14F-4D97-AF65-F5344CB8AC3E}">
        <p14:creationId xmlns:p14="http://schemas.microsoft.com/office/powerpoint/2010/main" val="3326109617"/>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graphicFrame>
        <p:nvGraphicFramePr>
          <p:cNvPr id="8" name="Content Placeholder 7"/>
          <p:cNvGraphicFramePr>
            <a:graphicFrameLocks noGrp="1"/>
          </p:cNvGraphicFramePr>
          <p:nvPr>
            <p:ph sz="quarter" idx="14"/>
            <p:extLst>
              <p:ext uri="{D42A27DB-BD31-4B8C-83A1-F6EECF244321}">
                <p14:modId xmlns:p14="http://schemas.microsoft.com/office/powerpoint/2010/main" val="4163679144"/>
              </p:ext>
            </p:extLst>
          </p:nvPr>
        </p:nvGraphicFramePr>
        <p:xfrm>
          <a:off x="0" y="116632"/>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lstStyle/>
          <a:p>
            <a:r>
              <a:rPr lang="en-GB" dirty="0"/>
              <a:t>Relationship with the Management Case</a:t>
            </a:r>
          </a:p>
        </p:txBody>
      </p:sp>
      <p:cxnSp>
        <p:nvCxnSpPr>
          <p:cNvPr id="17" name="Straight Arrow Connector 16"/>
          <p:cNvCxnSpPr/>
          <p:nvPr/>
        </p:nvCxnSpPr>
        <p:spPr>
          <a:xfrm>
            <a:off x="2771800" y="4149080"/>
            <a:ext cx="2736304" cy="1008112"/>
          </a:xfrm>
          <a:prstGeom prst="straightConnector1">
            <a:avLst/>
          </a:prstGeom>
          <a:ln w="127000">
            <a:solidFill>
              <a:srgbClr val="C3D6E2"/>
            </a:solidFill>
            <a:tailEnd type="triangle"/>
          </a:ln>
        </p:spPr>
        <p:style>
          <a:lnRef idx="1">
            <a:schemeClr val="accent1"/>
          </a:lnRef>
          <a:fillRef idx="0">
            <a:schemeClr val="accent1"/>
          </a:fillRef>
          <a:effectRef idx="0">
            <a:schemeClr val="accent1"/>
          </a:effectRef>
          <a:fontRef idx="minor">
            <a:schemeClr val="tx1"/>
          </a:fontRef>
        </p:style>
      </p:cxnSp>
      <p:sp>
        <p:nvSpPr>
          <p:cNvPr id="9" name="Content Placeholder 5"/>
          <p:cNvSpPr txBox="1">
            <a:spLocks/>
          </p:cNvSpPr>
          <p:nvPr/>
        </p:nvSpPr>
        <p:spPr>
          <a:xfrm>
            <a:off x="611188" y="4653136"/>
            <a:ext cx="4824908" cy="1381522"/>
          </a:xfrm>
          <a:prstGeom prst="rect">
            <a:avLst/>
          </a:prstGeom>
        </p:spPr>
        <p:txBody>
          <a:bodyPr vert="horz" lIns="0" tIns="0" rIns="0" bIns="0" rtlCol="0">
            <a:noAutofit/>
          </a:bodyPr>
          <a:lstStyle>
            <a:lvl1pPr marL="234000" indent="-234000" algn="l" defTabSz="914400" rtl="0" eaLnBrk="1" latinLnBrk="0" hangingPunct="1">
              <a:lnSpc>
                <a:spcPct val="100000"/>
              </a:lnSpc>
              <a:spcBef>
                <a:spcPts val="1050"/>
              </a:spcBef>
              <a:spcAft>
                <a:spcPts val="0"/>
              </a:spcAft>
              <a:buClr>
                <a:schemeClr val="tx2"/>
              </a:buClr>
              <a:buFont typeface="Symbol" panose="05050102010706020507" pitchFamily="18" charset="2"/>
              <a:buChar char=""/>
              <a:defRPr sz="1800" b="0" kern="1200" baseline="0">
                <a:solidFill>
                  <a:schemeClr val="bg2"/>
                </a:solidFill>
                <a:latin typeface="+mn-lt"/>
                <a:ea typeface="+mn-ea"/>
                <a:cs typeface="+mn-cs"/>
              </a:defRPr>
            </a:lvl1pPr>
            <a:lvl2pPr marL="466725" indent="-233363" algn="l" defTabSz="914400" rtl="0" eaLnBrk="1" latinLnBrk="0" hangingPunct="1">
              <a:lnSpc>
                <a:spcPct val="100000"/>
              </a:lnSpc>
              <a:spcBef>
                <a:spcPts val="600"/>
              </a:spcBef>
              <a:spcAft>
                <a:spcPts val="0"/>
              </a:spcAft>
              <a:buClr>
                <a:schemeClr val="bg2"/>
              </a:buClr>
              <a:buFont typeface="Symbol" panose="05050102010706020507" pitchFamily="18" charset="2"/>
              <a:buChar char=""/>
              <a:defRPr sz="1600" b="0" kern="1200" baseline="0">
                <a:solidFill>
                  <a:schemeClr val="bg2"/>
                </a:solidFill>
                <a:latin typeface="+mn-lt"/>
                <a:ea typeface="+mn-ea"/>
                <a:cs typeface="+mn-cs"/>
              </a:defRPr>
            </a:lvl2pPr>
            <a:lvl3pPr marL="702000" indent="-234000" algn="l" defTabSz="914400" rtl="0" eaLnBrk="1" latinLnBrk="0" hangingPunct="1">
              <a:spcBef>
                <a:spcPts val="600"/>
              </a:spcBef>
              <a:spcAft>
                <a:spcPts val="0"/>
              </a:spcAft>
              <a:buClr>
                <a:schemeClr val="bg2"/>
              </a:buClr>
              <a:buFont typeface="Symbol" panose="05050102010706020507" pitchFamily="18" charset="2"/>
              <a:buChar char=""/>
              <a:defRPr sz="1600" kern="1200" baseline="0">
                <a:solidFill>
                  <a:schemeClr val="bg2"/>
                </a:solidFill>
                <a:latin typeface="+mn-lt"/>
                <a:ea typeface="+mn-ea"/>
                <a:cs typeface="+mn-cs"/>
              </a:defRPr>
            </a:lvl3pPr>
            <a:lvl4pPr marL="936000" indent="-234000" algn="l" defTabSz="914400" rtl="0" eaLnBrk="1" latinLnBrk="0" hangingPunct="1">
              <a:lnSpc>
                <a:spcPct val="100000"/>
              </a:lnSpc>
              <a:spcBef>
                <a:spcPts val="600"/>
              </a:spcBef>
              <a:buClr>
                <a:schemeClr val="bg2"/>
              </a:buClr>
              <a:buFont typeface="Symbol" panose="05050102010706020507" pitchFamily="18" charset="2"/>
              <a:buChar char="·"/>
              <a:defRPr sz="1600" kern="1200" baseline="0">
                <a:solidFill>
                  <a:schemeClr val="bg2"/>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2000" kern="1200" baseline="0">
                <a:solidFill>
                  <a:schemeClr val="bg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AE1031"/>
              </a:buClr>
            </a:pPr>
            <a:r>
              <a:rPr lang="en-GB" dirty="0">
                <a:solidFill>
                  <a:srgbClr val="57626E"/>
                </a:solidFill>
              </a:rPr>
              <a:t>The governance arrangements and programme should demonstrate that the scheme can be delivered as represented in the Economic Case</a:t>
            </a:r>
          </a:p>
          <a:p>
            <a:pPr>
              <a:buClr>
                <a:srgbClr val="AE1031"/>
              </a:buClr>
            </a:pPr>
            <a:r>
              <a:rPr lang="en-GB" dirty="0">
                <a:solidFill>
                  <a:srgbClr val="57626E"/>
                </a:solidFill>
              </a:rPr>
              <a:t>The monitoring and evaluation arrangements should be consistent with the Economic and Strategic Cases</a:t>
            </a:r>
          </a:p>
        </p:txBody>
      </p:sp>
      <p:sp>
        <p:nvSpPr>
          <p:cNvPr id="4" name="Footer Placeholder 3"/>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Tree>
    <p:extLst>
      <p:ext uri="{BB962C8B-B14F-4D97-AF65-F5344CB8AC3E}">
        <p14:creationId xmlns:p14="http://schemas.microsoft.com/office/powerpoint/2010/main" val="432276502"/>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Appraisal 101</a:t>
            </a:r>
          </a:p>
        </p:txBody>
      </p:sp>
      <p:sp>
        <p:nvSpPr>
          <p:cNvPr id="3" name="Date Placeholder 2"/>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6" name="Content Placeholder 5"/>
          <p:cNvSpPr>
            <a:spLocks noGrp="1"/>
          </p:cNvSpPr>
          <p:nvPr>
            <p:ph sz="quarter" idx="14"/>
          </p:nvPr>
        </p:nvSpPr>
        <p:spPr/>
        <p:txBody>
          <a:bodyPr/>
          <a:lstStyle/>
          <a:p>
            <a:r>
              <a:rPr lang="en-US" dirty="0"/>
              <a:t>An appraisal is a comparison of two ‘futures’</a:t>
            </a:r>
          </a:p>
          <a:p>
            <a:pPr lvl="1"/>
            <a:r>
              <a:rPr lang="en-US" dirty="0"/>
              <a:t>The Do Minimum (DM), with committed schemes and forecast changes in travel demand</a:t>
            </a:r>
          </a:p>
          <a:p>
            <a:pPr lvl="1"/>
            <a:r>
              <a:rPr lang="en-US" dirty="0"/>
              <a:t>The Do Something (DS), where the only difference to the DM should be the tested scheme</a:t>
            </a:r>
          </a:p>
          <a:p>
            <a:r>
              <a:rPr lang="en-US" dirty="0"/>
              <a:t>WebTAG appraisal is all about consistency, ensuring that different scales and types of schemes in different areas can be compared, including:</a:t>
            </a:r>
          </a:p>
          <a:p>
            <a:pPr lvl="1"/>
            <a:r>
              <a:rPr lang="en-GB" dirty="0"/>
              <a:t>All monetised impacts (costs, revenue, benefits) should be converted to the same price base (2010 GDP Deflator Real Market Prices) and discounted to 2010 values</a:t>
            </a:r>
          </a:p>
          <a:p>
            <a:pPr lvl="1"/>
            <a:r>
              <a:rPr lang="en-GB" dirty="0"/>
              <a:t>The impacts are assessed over the effective lifetime of the scheme (usually no more than sixty years) with renewal costs included for any shorter life elements</a:t>
            </a:r>
          </a:p>
          <a:p>
            <a:pPr lvl="1"/>
            <a:r>
              <a:rPr lang="en-GB" dirty="0"/>
              <a:t>The appraisal represents the scheme from the decision-point, excluding costs which have already been incurred</a:t>
            </a:r>
          </a:p>
          <a:p>
            <a:pPr lvl="1"/>
            <a:r>
              <a:rPr lang="en-GB" dirty="0"/>
              <a:t>WebTAG sets out a tight definition of which impacts can be monetised within the core scheme appraisal (those which apply to all schemes)</a:t>
            </a:r>
          </a:p>
          <a:p>
            <a:r>
              <a:rPr lang="en-GB" dirty="0"/>
              <a:t>The WebTAG approach aims to disaggregate impacts as far as possible</a:t>
            </a:r>
          </a:p>
          <a:p>
            <a:pPr lvl="1"/>
            <a:r>
              <a:rPr lang="en-GB" dirty="0"/>
              <a:t>One result of this is that benefits and costs to different modes are calculated in isolation</a:t>
            </a:r>
          </a:p>
        </p:txBody>
      </p:sp>
      <p:sp>
        <p:nvSpPr>
          <p:cNvPr id="4" name="Footer Placeholder 3"/>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Tree>
    <p:extLst>
      <p:ext uri="{BB962C8B-B14F-4D97-AF65-F5344CB8AC3E}">
        <p14:creationId xmlns:p14="http://schemas.microsoft.com/office/powerpoint/2010/main" val="3075649748"/>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Getting The Right Do Minimum</a:t>
            </a:r>
          </a:p>
        </p:txBody>
      </p:sp>
      <p:sp>
        <p:nvSpPr>
          <p:cNvPr id="3" name="Date Placeholder 2"/>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6" name="Content Placeholder 5"/>
          <p:cNvSpPr>
            <a:spLocks noGrp="1"/>
          </p:cNvSpPr>
          <p:nvPr>
            <p:ph sz="quarter" idx="14"/>
          </p:nvPr>
        </p:nvSpPr>
        <p:spPr/>
        <p:txBody>
          <a:bodyPr/>
          <a:lstStyle/>
          <a:p>
            <a:r>
              <a:rPr lang="en-GB" dirty="0"/>
              <a:t>Establishing a credible Do Minimum forecast can be harder than establishing the impacts of a scheme</a:t>
            </a:r>
          </a:p>
          <a:p>
            <a:pPr lvl="1"/>
            <a:r>
              <a:rPr lang="en-GB" dirty="0"/>
              <a:t>Getting it ‘right’ has at least the same influence on the business case as the representation of the scheme – both in terms of robustness and the result</a:t>
            </a:r>
          </a:p>
          <a:p>
            <a:r>
              <a:rPr lang="en-GB" dirty="0"/>
              <a:t>Expect it to be more challenging to demonstrate that your scheme is the solution to a future problem (and that it is needed now)</a:t>
            </a:r>
          </a:p>
          <a:p>
            <a:pPr lvl="1"/>
            <a:r>
              <a:rPr lang="en-GB" dirty="0"/>
              <a:t>Particularly where describing the future problem is unpalatable</a:t>
            </a:r>
          </a:p>
          <a:p>
            <a:r>
              <a:rPr lang="en-GB" dirty="0"/>
              <a:t>Material future developments/traffic growth can overload the network</a:t>
            </a:r>
          </a:p>
          <a:p>
            <a:pPr lvl="1"/>
            <a:r>
              <a:rPr lang="en-GB" dirty="0"/>
              <a:t>A ‘gridlocked’ DM cannot be used in an appraisal</a:t>
            </a:r>
          </a:p>
          <a:p>
            <a:pPr lvl="1"/>
            <a:r>
              <a:rPr lang="en-GB" dirty="0"/>
              <a:t>Needs consideration of whether this really would (be allowed to) happen or what mitigation would naturally occur or be put into place</a:t>
            </a:r>
          </a:p>
          <a:p>
            <a:r>
              <a:rPr lang="en-GB" dirty="0"/>
              <a:t>A plot of land (or portion of it) where development cannot proceed without complementary transport investment is ‘Dependent Development’</a:t>
            </a:r>
          </a:p>
          <a:p>
            <a:pPr lvl="1"/>
            <a:r>
              <a:rPr lang="en-GB" dirty="0"/>
              <a:t>The measure of whether development can proceed is based on whether the transport network would provide a ‘reasonable level service’</a:t>
            </a:r>
          </a:p>
        </p:txBody>
      </p:sp>
      <p:sp>
        <p:nvSpPr>
          <p:cNvPr id="4" name="Footer Placeholder 3"/>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Tree>
    <p:extLst>
      <p:ext uri="{BB962C8B-B14F-4D97-AF65-F5344CB8AC3E}">
        <p14:creationId xmlns:p14="http://schemas.microsoft.com/office/powerpoint/2010/main" val="3237134253"/>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Monetised Appraisal</a:t>
            </a:r>
          </a:p>
        </p:txBody>
      </p:sp>
      <p:sp>
        <p:nvSpPr>
          <p:cNvPr id="3" name="Date Placeholder 2"/>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6" name="Content Placeholder 5"/>
          <p:cNvSpPr>
            <a:spLocks noGrp="1"/>
          </p:cNvSpPr>
          <p:nvPr>
            <p:ph sz="quarter" idx="14"/>
          </p:nvPr>
        </p:nvSpPr>
        <p:spPr/>
        <p:txBody>
          <a:bodyPr/>
          <a:lstStyle/>
          <a:p>
            <a:r>
              <a:rPr lang="en-US" dirty="0"/>
              <a:t>Much of the focus of the analysis for the Economic Case is on deriving the Benefit Cost Ratio (BCR)</a:t>
            </a:r>
          </a:p>
          <a:p>
            <a:pPr lvl="1"/>
            <a:r>
              <a:rPr lang="en-US" dirty="0"/>
              <a:t>For most schemes, DfT’s TUBA Software should be used to calculate the benefits</a:t>
            </a:r>
          </a:p>
          <a:p>
            <a:r>
              <a:rPr lang="en-US" dirty="0"/>
              <a:t>For highways, TUBA calculates:</a:t>
            </a:r>
          </a:p>
          <a:p>
            <a:pPr lvl="1"/>
            <a:r>
              <a:rPr lang="en-US" i="1" dirty="0"/>
              <a:t>Always:</a:t>
            </a:r>
            <a:r>
              <a:rPr lang="en-US" dirty="0"/>
              <a:t> journey time savings; vehicle operating costs; carbon emissions; indirect taxes</a:t>
            </a:r>
          </a:p>
          <a:p>
            <a:pPr lvl="1"/>
            <a:r>
              <a:rPr lang="en-US" i="1" dirty="0"/>
              <a:t>Sometimes:</a:t>
            </a:r>
            <a:r>
              <a:rPr lang="en-US" dirty="0"/>
              <a:t> impacts during construction/maintenance; tolls/charges</a:t>
            </a:r>
          </a:p>
          <a:p>
            <a:r>
              <a:rPr lang="en-US" dirty="0"/>
              <a:t>For public transport, TUBA calculates:</a:t>
            </a:r>
          </a:p>
          <a:p>
            <a:pPr lvl="1"/>
            <a:r>
              <a:rPr lang="en-US" i="1" dirty="0"/>
              <a:t>Always:</a:t>
            </a:r>
            <a:r>
              <a:rPr lang="en-US" dirty="0"/>
              <a:t> journey time savings; fare changes; operator revenue; indirect taxes</a:t>
            </a:r>
          </a:p>
          <a:p>
            <a:pPr lvl="1"/>
            <a:r>
              <a:rPr lang="en-US" i="1" dirty="0"/>
              <a:t>Sometimes:</a:t>
            </a:r>
            <a:r>
              <a:rPr lang="en-US" dirty="0"/>
              <a:t> impacts during construction/maintenance</a:t>
            </a:r>
          </a:p>
          <a:p>
            <a:r>
              <a:rPr lang="en-US" dirty="0"/>
              <a:t>Use of TUBA ensures compliant calculations, but not the correct inputs:</a:t>
            </a:r>
          </a:p>
          <a:p>
            <a:pPr lvl="1"/>
            <a:r>
              <a:rPr lang="en-US" dirty="0"/>
              <a:t>The TUBA result is no more robust than the underlying models</a:t>
            </a:r>
          </a:p>
          <a:p>
            <a:pPr lvl="1"/>
            <a:r>
              <a:rPr lang="en-US" dirty="0"/>
              <a:t>TUBA warnings provide a useful check of input consistency and appropriateness</a:t>
            </a:r>
          </a:p>
          <a:p>
            <a:pPr lvl="1"/>
            <a:r>
              <a:rPr lang="en-US" dirty="0"/>
              <a:t>Particular care is needed with annualisation and journey purpose splits</a:t>
            </a:r>
          </a:p>
        </p:txBody>
      </p:sp>
      <p:sp>
        <p:nvSpPr>
          <p:cNvPr id="4" name="Footer Placeholder 3"/>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Tree>
    <p:extLst>
      <p:ext uri="{BB962C8B-B14F-4D97-AF65-F5344CB8AC3E}">
        <p14:creationId xmlns:p14="http://schemas.microsoft.com/office/powerpoint/2010/main" val="1057662092"/>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4"/>
          </p:nvPr>
        </p:nvSpPr>
        <p:spPr/>
        <p:txBody>
          <a:bodyPr/>
          <a:lstStyle/>
          <a:p>
            <a:r>
              <a:rPr lang="en-US" dirty="0"/>
              <a:t>DfT economic appraisal proformas guide the analyst to a BCR which meets its definition</a:t>
            </a:r>
          </a:p>
          <a:p>
            <a:pPr lvl="1"/>
            <a:r>
              <a:rPr lang="en-US" dirty="0"/>
              <a:t>Cost (the denominator) represents the net call on transport budgets</a:t>
            </a:r>
          </a:p>
          <a:p>
            <a:pPr lvl="1"/>
            <a:r>
              <a:rPr lang="en-US" dirty="0"/>
              <a:t>Benefits (the numerator) represents the sum of everything else:</a:t>
            </a:r>
          </a:p>
          <a:p>
            <a:pPr lvl="2"/>
            <a:r>
              <a:rPr lang="en-US" dirty="0" err="1"/>
              <a:t>Traveller</a:t>
            </a:r>
            <a:r>
              <a:rPr lang="en-US" dirty="0"/>
              <a:t> impacts (separating time and monetary)</a:t>
            </a:r>
          </a:p>
          <a:p>
            <a:pPr lvl="2"/>
            <a:r>
              <a:rPr lang="en-US" dirty="0"/>
              <a:t>Effects on private sector transport providers and developers</a:t>
            </a:r>
          </a:p>
          <a:p>
            <a:pPr lvl="2"/>
            <a:r>
              <a:rPr lang="en-US" dirty="0"/>
              <a:t>Effects on society (accidents and environment)</a:t>
            </a:r>
          </a:p>
          <a:p>
            <a:pPr lvl="2"/>
            <a:r>
              <a:rPr lang="en-US" dirty="0"/>
              <a:t>Indirect tax receipts</a:t>
            </a:r>
          </a:p>
          <a:p>
            <a:endParaRPr lang="en-US" dirty="0"/>
          </a:p>
        </p:txBody>
      </p:sp>
      <p:sp>
        <p:nvSpPr>
          <p:cNvPr id="2" name="Title 1"/>
          <p:cNvSpPr>
            <a:spLocks noGrp="1"/>
          </p:cNvSpPr>
          <p:nvPr>
            <p:ph type="title"/>
          </p:nvPr>
        </p:nvSpPr>
        <p:spPr/>
        <p:txBody>
          <a:bodyPr/>
          <a:lstStyle/>
          <a:p>
            <a:r>
              <a:rPr lang="en-GB" dirty="0"/>
              <a:t>Monetised Appraisal - Outputs</a:t>
            </a:r>
          </a:p>
        </p:txBody>
      </p:sp>
      <p:sp>
        <p:nvSpPr>
          <p:cNvPr id="3" name="Date Placeholder 2"/>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49" y="2456817"/>
            <a:ext cx="7385708" cy="3251792"/>
          </a:xfrm>
          <a:prstGeom prst="rect">
            <a:avLst/>
          </a:prstGeom>
          <a:ln w="228600">
            <a:solidFill>
              <a:schemeClr val="bg1"/>
            </a:solidFill>
          </a:ln>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2422" y="2022091"/>
            <a:ext cx="5783425" cy="4156690"/>
          </a:xfrm>
          <a:prstGeom prst="rect">
            <a:avLst/>
          </a:prstGeom>
          <a:solidFill>
            <a:schemeClr val="bg1"/>
          </a:solidFill>
          <a:ln w="228600">
            <a:solidFill>
              <a:schemeClr val="bg1"/>
            </a:solidFill>
          </a:ln>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1800" y="2512781"/>
            <a:ext cx="3461868" cy="3485315"/>
          </a:xfrm>
          <a:prstGeom prst="rect">
            <a:avLst/>
          </a:prstGeom>
          <a:ln w="228600">
            <a:solidFill>
              <a:schemeClr val="bg1"/>
            </a:solidFill>
          </a:ln>
        </p:spPr>
      </p:pic>
      <p:sp>
        <p:nvSpPr>
          <p:cNvPr id="4" name="Footer Placeholder 3"/>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Tree>
    <p:extLst>
      <p:ext uri="{BB962C8B-B14F-4D97-AF65-F5344CB8AC3E}">
        <p14:creationId xmlns:p14="http://schemas.microsoft.com/office/powerpoint/2010/main" val="236646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Reporting the Appraisal</a:t>
            </a:r>
          </a:p>
        </p:txBody>
      </p:sp>
      <p:sp>
        <p:nvSpPr>
          <p:cNvPr id="3" name="Date Placeholder 2"/>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t="-3" b="-835"/>
          <a:stretch/>
        </p:blipFill>
        <p:spPr>
          <a:xfrm>
            <a:off x="611560" y="1090870"/>
            <a:ext cx="7704856" cy="4948530"/>
          </a:xfrm>
          <a:prstGeom prst="rect">
            <a:avLst/>
          </a:prstGeom>
          <a:solidFill>
            <a:schemeClr val="bg1"/>
          </a:solidFill>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556792"/>
            <a:ext cx="2224688" cy="1738723"/>
          </a:xfrm>
          <a:prstGeom prst="rect">
            <a:avLst/>
          </a:prstGeom>
          <a:solidFill>
            <a:schemeClr val="bg1"/>
          </a:solidFill>
          <a:ln w="228600">
            <a:solidFill>
              <a:schemeClr val="bg1"/>
            </a:solidFill>
          </a:ln>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9320" y="2132856"/>
            <a:ext cx="2224688" cy="2030625"/>
          </a:xfrm>
          <a:prstGeom prst="rect">
            <a:avLst/>
          </a:prstGeom>
          <a:solidFill>
            <a:schemeClr val="bg1"/>
          </a:solidFill>
          <a:ln w="228600">
            <a:solidFill>
              <a:schemeClr val="bg1"/>
            </a:solidFill>
          </a:ln>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91528" y="2640512"/>
            <a:ext cx="2224688" cy="3045938"/>
          </a:xfrm>
          <a:prstGeom prst="rect">
            <a:avLst/>
          </a:prstGeom>
          <a:solidFill>
            <a:schemeClr val="bg1"/>
          </a:solidFill>
          <a:ln w="228600">
            <a:solidFill>
              <a:schemeClr val="bg1"/>
            </a:solidFill>
          </a:ln>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03696" y="3176712"/>
            <a:ext cx="2224688" cy="939164"/>
          </a:xfrm>
          <a:prstGeom prst="rect">
            <a:avLst/>
          </a:prstGeom>
          <a:solidFill>
            <a:schemeClr val="bg1"/>
          </a:solidFill>
          <a:ln w="228600">
            <a:solidFill>
              <a:schemeClr val="bg1"/>
            </a:solidFill>
          </a:ln>
        </p:spPr>
      </p:pic>
      <p:sp>
        <p:nvSpPr>
          <p:cNvPr id="4" name="Footer Placeholder 3"/>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Tree>
    <p:extLst>
      <p:ext uri="{BB962C8B-B14F-4D97-AF65-F5344CB8AC3E}">
        <p14:creationId xmlns:p14="http://schemas.microsoft.com/office/powerpoint/2010/main" val="108083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Value for Money Assessment</a:t>
            </a:r>
          </a:p>
        </p:txBody>
      </p:sp>
      <p:sp>
        <p:nvSpPr>
          <p:cNvPr id="3" name="Date Placeholder 2"/>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6" name="Content Placeholder 5"/>
          <p:cNvSpPr>
            <a:spLocks noGrp="1"/>
          </p:cNvSpPr>
          <p:nvPr>
            <p:ph sz="quarter" idx="14"/>
          </p:nvPr>
        </p:nvSpPr>
        <p:spPr/>
        <p:txBody>
          <a:bodyPr/>
          <a:lstStyle/>
          <a:p>
            <a:r>
              <a:rPr lang="en-US" dirty="0"/>
              <a:t>Explains the appraiser’s VfM </a:t>
            </a:r>
            <a:r>
              <a:rPr lang="en-US" dirty="0" err="1"/>
              <a:t>categorisation</a:t>
            </a:r>
            <a:endParaRPr lang="en-US" dirty="0"/>
          </a:p>
          <a:p>
            <a:pPr lvl="1"/>
            <a:endParaRPr lang="en-US" dirty="0"/>
          </a:p>
          <a:p>
            <a:r>
              <a:rPr lang="en-US" dirty="0"/>
              <a:t>Initial VfM</a:t>
            </a:r>
            <a:br>
              <a:rPr lang="en-US" dirty="0"/>
            </a:br>
            <a:r>
              <a:rPr lang="en-US" dirty="0"/>
              <a:t>Category</a:t>
            </a:r>
          </a:p>
          <a:p>
            <a:pPr lvl="1"/>
            <a:endParaRPr lang="en-US" dirty="0"/>
          </a:p>
          <a:p>
            <a:r>
              <a:rPr lang="en-US" dirty="0"/>
              <a:t>Adjusted VfM Category constructed, considering:</a:t>
            </a:r>
          </a:p>
          <a:p>
            <a:pPr lvl="1"/>
            <a:r>
              <a:rPr lang="en-US" dirty="0"/>
              <a:t>Below the line monetised impacts </a:t>
            </a:r>
          </a:p>
          <a:p>
            <a:pPr lvl="1"/>
            <a:r>
              <a:rPr lang="en-US" dirty="0"/>
              <a:t>Other quantified and non quantified impacts</a:t>
            </a:r>
          </a:p>
          <a:p>
            <a:pPr lvl="1"/>
            <a:r>
              <a:rPr lang="en-US" dirty="0"/>
              <a:t>Uncertainty</a:t>
            </a:r>
          </a:p>
          <a:p>
            <a:pPr lvl="1"/>
            <a:endParaRPr lang="en-US" dirty="0"/>
          </a:p>
          <a:p>
            <a:r>
              <a:rPr lang="en-GB" dirty="0"/>
              <a:t>The adjustment process is quite clear in DfT guidance, but often given insufficient consideration</a:t>
            </a:r>
          </a:p>
          <a:p>
            <a:pPr lvl="1"/>
            <a:r>
              <a:rPr lang="en-GB" dirty="0"/>
              <a:t>BCR Obsession</a:t>
            </a:r>
          </a:p>
          <a:p>
            <a:pPr lvl="1"/>
            <a:r>
              <a:rPr lang="en-GB" dirty="0"/>
              <a:t>Value for Money Assessment is the Art rather than the Science</a:t>
            </a: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987824" y="2064455"/>
            <a:ext cx="3667125" cy="932497"/>
          </a:xfrm>
          <a:prstGeom prst="rect">
            <a:avLst/>
          </a:prstGeom>
        </p:spPr>
      </p:pic>
      <p:sp>
        <p:nvSpPr>
          <p:cNvPr id="4" name="Footer Placeholder 3"/>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Tree>
    <p:extLst>
      <p:ext uri="{BB962C8B-B14F-4D97-AF65-F5344CB8AC3E}">
        <p14:creationId xmlns:p14="http://schemas.microsoft.com/office/powerpoint/2010/main" val="4210022327"/>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VfM Guidance</a:t>
            </a:r>
          </a:p>
        </p:txBody>
      </p:sp>
      <p:sp>
        <p:nvSpPr>
          <p:cNvPr id="3" name="Date Placeholder 2"/>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6" name="Content Placeholder 5"/>
          <p:cNvSpPr>
            <a:spLocks noGrp="1"/>
          </p:cNvSpPr>
          <p:nvPr>
            <p:ph sz="quarter" idx="14"/>
          </p:nvPr>
        </p:nvSpPr>
        <p:spPr/>
        <p:txBody>
          <a:bodyPr/>
          <a:lstStyle/>
          <a:p>
            <a:r>
              <a:rPr lang="en-US" sz="2800" dirty="0"/>
              <a:t>“Depending upon the expected magnitude of these impacts, an assessment should be reported of whether consideration of these non-monetised impacts is likely to alter the VfM category of the proposal”</a:t>
            </a:r>
          </a:p>
          <a:p>
            <a:endParaRPr lang="en-US" dirty="0"/>
          </a:p>
          <a:p>
            <a:r>
              <a:rPr lang="en-GB" dirty="0">
                <a:hlinkClick r:id="rId2"/>
              </a:rPr>
              <a:t>https://www.gov.uk/government/uploads/system/uploads/attachment_data/file/255126/value-for-money-external.pdf</a:t>
            </a:r>
            <a:endParaRPr lang="en-GB" dirty="0"/>
          </a:p>
          <a:p>
            <a:pPr marL="0" indent="0">
              <a:buNone/>
            </a:pPr>
            <a:endParaRPr lang="en-GB" dirty="0"/>
          </a:p>
        </p:txBody>
      </p:sp>
      <p:sp>
        <p:nvSpPr>
          <p:cNvPr id="4" name="Footer Placeholder 3"/>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Tree>
    <p:extLst>
      <p:ext uri="{BB962C8B-B14F-4D97-AF65-F5344CB8AC3E}">
        <p14:creationId xmlns:p14="http://schemas.microsoft.com/office/powerpoint/2010/main" val="2887458961"/>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Proportionality</a:t>
            </a:r>
          </a:p>
        </p:txBody>
      </p:sp>
      <p:sp>
        <p:nvSpPr>
          <p:cNvPr id="3" name="Date Placeholder 2"/>
          <p:cNvSpPr>
            <a:spLocks noGrp="1"/>
          </p:cNvSpPr>
          <p:nvPr>
            <p:ph type="dt" sz="half" idx="10"/>
          </p:nvPr>
        </p:nvSpPr>
        <p:spPr/>
        <p:txBody>
          <a:bodyPr/>
          <a:lstStyle/>
          <a:p>
            <a:r>
              <a:rPr lang="en-US" smtClean="0">
                <a:solidFill>
                  <a:srgbClr val="57626E"/>
                </a:solidFill>
              </a:rPr>
              <a:t>8th March 2017</a:t>
            </a:r>
            <a:endParaRPr lang="en-GB" dirty="0">
              <a:solidFill>
                <a:srgbClr val="57626E"/>
              </a:solidFill>
            </a:endParaRPr>
          </a:p>
        </p:txBody>
      </p:sp>
      <p:sp>
        <p:nvSpPr>
          <p:cNvPr id="6" name="Content Placeholder 5"/>
          <p:cNvSpPr>
            <a:spLocks noGrp="1"/>
          </p:cNvSpPr>
          <p:nvPr>
            <p:ph sz="quarter" idx="14"/>
          </p:nvPr>
        </p:nvSpPr>
        <p:spPr/>
        <p:txBody>
          <a:bodyPr/>
          <a:lstStyle/>
          <a:p>
            <a:r>
              <a:rPr lang="en-US" dirty="0"/>
              <a:t>The effort put into appraisal should be relative to:</a:t>
            </a:r>
          </a:p>
          <a:p>
            <a:pPr lvl="1"/>
            <a:r>
              <a:rPr lang="en-US" dirty="0"/>
              <a:t>The funds involved</a:t>
            </a:r>
          </a:p>
          <a:p>
            <a:pPr lvl="1"/>
            <a:r>
              <a:rPr lang="en-US" dirty="0"/>
              <a:t>Outcomes at stake, </a:t>
            </a:r>
            <a:r>
              <a:rPr lang="en-US" i="1" dirty="0"/>
              <a:t>eg scale of the impact group or its potential influence on the decision</a:t>
            </a:r>
          </a:p>
          <a:p>
            <a:pPr lvl="1"/>
            <a:r>
              <a:rPr lang="en-US" dirty="0"/>
              <a:t>Time available</a:t>
            </a:r>
          </a:p>
          <a:p>
            <a:pPr lvl="1"/>
            <a:endParaRPr lang="en-US" sz="1200" dirty="0"/>
          </a:p>
          <a:p>
            <a:r>
              <a:rPr lang="en-GB" dirty="0"/>
              <a:t>Temptation is to repeat the analysis done for the last business case</a:t>
            </a:r>
          </a:p>
          <a:p>
            <a:pPr lvl="1"/>
            <a:r>
              <a:rPr lang="en-GB" dirty="0"/>
              <a:t>perhaps throwing in a few more benefits that have previously shown to be material</a:t>
            </a:r>
          </a:p>
          <a:p>
            <a:pPr lvl="1"/>
            <a:r>
              <a:rPr lang="en-GB" dirty="0"/>
              <a:t>And some non-material benefits (because the only way to robustly show that they aren’t material is to calculate them/so we might as well include them)</a:t>
            </a:r>
          </a:p>
          <a:p>
            <a:pPr lvl="1"/>
            <a:endParaRPr lang="en-GB" sz="1200" dirty="0"/>
          </a:p>
          <a:p>
            <a:r>
              <a:rPr lang="en-GB" dirty="0"/>
              <a:t>It would be more useful to ask whether the analysis:</a:t>
            </a:r>
          </a:p>
          <a:p>
            <a:pPr lvl="1"/>
            <a:r>
              <a:rPr lang="en-GB" dirty="0"/>
              <a:t>addresses the reasons the project is needed?; or</a:t>
            </a:r>
          </a:p>
          <a:p>
            <a:pPr lvl="1"/>
            <a:r>
              <a:rPr lang="en-GB" dirty="0"/>
              <a:t>supports a ‘strong beneficial’/not ‘strong adverse’ scoring?; or</a:t>
            </a:r>
          </a:p>
          <a:p>
            <a:pPr lvl="1"/>
            <a:r>
              <a:rPr lang="en-GB" dirty="0"/>
              <a:t>better distinguishes between options?; or</a:t>
            </a:r>
          </a:p>
          <a:p>
            <a:pPr lvl="1"/>
            <a:r>
              <a:rPr lang="en-GB" dirty="0"/>
              <a:t>reduces uncertainty?</a:t>
            </a:r>
          </a:p>
        </p:txBody>
      </p:sp>
      <p:sp>
        <p:nvSpPr>
          <p:cNvPr id="4" name="Footer Placeholder 3"/>
          <p:cNvSpPr>
            <a:spLocks noGrp="1"/>
          </p:cNvSpPr>
          <p:nvPr>
            <p:ph type="ftr" sz="quarter" idx="11"/>
          </p:nvPr>
        </p:nvSpPr>
        <p:spPr/>
        <p:txBody>
          <a:bodyPr/>
          <a:lstStyle/>
          <a:p>
            <a:r>
              <a:rPr lang="en-GB" smtClean="0">
                <a:solidFill>
                  <a:srgbClr val="57626E"/>
                </a:solidFill>
              </a:rPr>
              <a:t>Business Case Best Practice Workshop</a:t>
            </a:r>
            <a:endParaRPr lang="en-GB" dirty="0">
              <a:solidFill>
                <a:srgbClr val="57626E"/>
              </a:solidFill>
            </a:endParaRPr>
          </a:p>
        </p:txBody>
      </p:sp>
    </p:spTree>
    <p:extLst>
      <p:ext uri="{BB962C8B-B14F-4D97-AF65-F5344CB8AC3E}">
        <p14:creationId xmlns:p14="http://schemas.microsoft.com/office/powerpoint/2010/main" val="1310581960"/>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LEP Monitoring and Appraisal Framework</a:t>
            </a:r>
          </a:p>
        </p:txBody>
      </p:sp>
      <p:sp>
        <p:nvSpPr>
          <p:cNvPr id="3" name="Subtitle 2"/>
          <p:cNvSpPr>
            <a:spLocks noGrp="1"/>
          </p:cNvSpPr>
          <p:nvPr>
            <p:ph type="subTitle" idx="1"/>
          </p:nvPr>
        </p:nvSpPr>
        <p:spPr/>
        <p:txBody>
          <a:bodyPr/>
          <a:lstStyle/>
          <a:p>
            <a:r>
              <a:rPr lang="en-GB" dirty="0"/>
              <a:t>Requirements for scheme promoters</a:t>
            </a:r>
          </a:p>
        </p:txBody>
      </p:sp>
      <p:sp>
        <p:nvSpPr>
          <p:cNvPr id="5" name="Date Placeholder 4"/>
          <p:cNvSpPr>
            <a:spLocks noGrp="1"/>
          </p:cNvSpPr>
          <p:nvPr>
            <p:ph type="dt" sz="half" idx="14"/>
          </p:nvPr>
        </p:nvSpPr>
        <p:spPr/>
        <p:txBody>
          <a:bodyPr/>
          <a:lstStyle/>
          <a:p>
            <a:r>
              <a:rPr lang="en-US" smtClean="0"/>
              <a:t>8th March 2017</a:t>
            </a:r>
            <a:endParaRPr lang="en-US" dirty="0"/>
          </a:p>
        </p:txBody>
      </p:sp>
    </p:spTree>
    <p:extLst>
      <p:ext uri="{BB962C8B-B14F-4D97-AF65-F5344CB8AC3E}">
        <p14:creationId xmlns:p14="http://schemas.microsoft.com/office/powerpoint/2010/main" val="2417602001"/>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ROAMEF cycle</a:t>
            </a:r>
          </a:p>
        </p:txBody>
      </p:sp>
      <p:sp>
        <p:nvSpPr>
          <p:cNvPr id="4" name="Date Placeholder 3"/>
          <p:cNvSpPr>
            <a:spLocks noGrp="1"/>
          </p:cNvSpPr>
          <p:nvPr>
            <p:ph type="dt" sz="half" idx="10"/>
          </p:nvPr>
        </p:nvSpPr>
        <p:spPr/>
        <p:txBody>
          <a:bodyPr/>
          <a:lstStyle/>
          <a:p>
            <a:r>
              <a:rPr lang="en-US" noProof="0" smtClean="0"/>
              <a:t>8th March 2017</a:t>
            </a:r>
            <a:endParaRPr lang="en-GB" noProof="0" dirty="0"/>
          </a:p>
        </p:txBody>
      </p:sp>
      <p:sp>
        <p:nvSpPr>
          <p:cNvPr id="5" name="Footer Placeholder 4"/>
          <p:cNvSpPr>
            <a:spLocks noGrp="1"/>
          </p:cNvSpPr>
          <p:nvPr>
            <p:ph type="ftr" sz="quarter" idx="11"/>
          </p:nvPr>
        </p:nvSpPr>
        <p:spPr/>
        <p:txBody>
          <a:bodyPr/>
          <a:lstStyle/>
          <a:p>
            <a:r>
              <a:rPr lang="en-GB" noProof="0" smtClean="0"/>
              <a:t>Business Case Best Practice Workshop</a:t>
            </a:r>
            <a:endParaRPr lang="en-GB" noProof="0" dirty="0"/>
          </a:p>
        </p:txBody>
      </p:sp>
      <p:graphicFrame>
        <p:nvGraphicFramePr>
          <p:cNvPr id="3" name="Diagram 2"/>
          <p:cNvGraphicFramePr/>
          <p:nvPr>
            <p:extLst>
              <p:ext uri="{D42A27DB-BD31-4B8C-83A1-F6EECF244321}">
                <p14:modId xmlns:p14="http://schemas.microsoft.com/office/powerpoint/2010/main" val="410111662"/>
              </p:ext>
            </p:extLst>
          </p:nvPr>
        </p:nvGraphicFramePr>
        <p:xfrm>
          <a:off x="-1188640" y="1084512"/>
          <a:ext cx="7800528" cy="5200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Content Placeholder 1"/>
          <p:cNvPicPr>
            <a:picLocks noGrp="1" noChangeAspect="1"/>
          </p:cNvPicPr>
          <p:nvPr>
            <p:ph sz="quarter" idx="4294967295"/>
          </p:nvPr>
        </p:nvPicPr>
        <p:blipFill>
          <a:blip r:embed="rId7">
            <a:extLst>
              <a:ext uri="{28A0092B-C50C-407E-A947-70E740481C1C}">
                <a14:useLocalDpi xmlns:a14="http://schemas.microsoft.com/office/drawing/2010/main" val="0"/>
              </a:ext>
            </a:extLst>
          </a:blip>
          <a:stretch>
            <a:fillRect/>
          </a:stretch>
        </p:blipFill>
        <p:spPr>
          <a:xfrm>
            <a:off x="5436096" y="1056994"/>
            <a:ext cx="3202492" cy="4404962"/>
          </a:xfrm>
          <a:prstGeom prst="rect">
            <a:avLst/>
          </a:prstGeom>
          <a:ln>
            <a:noFill/>
          </a:ln>
          <a:effectLst>
            <a:outerShdw blurRad="292100" dist="139700" dir="2700000" algn="tl" rotWithShape="0">
              <a:srgbClr val="333333">
                <a:alpha val="65000"/>
              </a:srgbClr>
            </a:outerShdw>
          </a:effectLst>
        </p:spPr>
      </p:pic>
      <p:sp>
        <p:nvSpPr>
          <p:cNvPr id="8" name="Content Placeholder 8"/>
          <p:cNvSpPr txBox="1">
            <a:spLocks/>
          </p:cNvSpPr>
          <p:nvPr/>
        </p:nvSpPr>
        <p:spPr>
          <a:xfrm>
            <a:off x="5436096" y="5647888"/>
            <a:ext cx="3168352" cy="556670"/>
          </a:xfrm>
          <a:prstGeom prst="rect">
            <a:avLst/>
          </a:prstGeom>
        </p:spPr>
        <p:txBody>
          <a:bodyPr vert="horz" lIns="0" tIns="0" rIns="0" bIns="0" rtlCol="0">
            <a:noAutofit/>
          </a:bodyPr>
          <a:lstStyle>
            <a:lvl1pPr marL="234000" indent="-234000" algn="l" defTabSz="914400" rtl="0" eaLnBrk="1" latinLnBrk="0" hangingPunct="1">
              <a:lnSpc>
                <a:spcPct val="100000"/>
              </a:lnSpc>
              <a:spcBef>
                <a:spcPts val="1050"/>
              </a:spcBef>
              <a:spcAft>
                <a:spcPts val="0"/>
              </a:spcAft>
              <a:buClr>
                <a:schemeClr val="tx2"/>
              </a:buClr>
              <a:buFont typeface="Symbol" panose="05050102010706020507" pitchFamily="18" charset="2"/>
              <a:buChar char=""/>
              <a:defRPr sz="1800" b="0" kern="1200" baseline="0">
                <a:solidFill>
                  <a:schemeClr val="bg2"/>
                </a:solidFill>
                <a:latin typeface="+mn-lt"/>
                <a:ea typeface="+mn-ea"/>
                <a:cs typeface="+mn-cs"/>
              </a:defRPr>
            </a:lvl1pPr>
            <a:lvl2pPr marL="466725" indent="-233363" algn="l" defTabSz="914400" rtl="0" eaLnBrk="1" latinLnBrk="0" hangingPunct="1">
              <a:lnSpc>
                <a:spcPct val="100000"/>
              </a:lnSpc>
              <a:spcBef>
                <a:spcPts val="600"/>
              </a:spcBef>
              <a:spcAft>
                <a:spcPts val="0"/>
              </a:spcAft>
              <a:buClr>
                <a:schemeClr val="bg2"/>
              </a:buClr>
              <a:buFont typeface="Symbol" panose="05050102010706020507" pitchFamily="18" charset="2"/>
              <a:buChar char=""/>
              <a:defRPr sz="1600" b="0" kern="1200" baseline="0">
                <a:solidFill>
                  <a:schemeClr val="bg2"/>
                </a:solidFill>
                <a:latin typeface="+mn-lt"/>
                <a:ea typeface="+mn-ea"/>
                <a:cs typeface="+mn-cs"/>
              </a:defRPr>
            </a:lvl2pPr>
            <a:lvl3pPr marL="702000" indent="-234000" algn="l" defTabSz="914400" rtl="0" eaLnBrk="1" latinLnBrk="0" hangingPunct="1">
              <a:spcBef>
                <a:spcPts val="600"/>
              </a:spcBef>
              <a:spcAft>
                <a:spcPts val="0"/>
              </a:spcAft>
              <a:buClr>
                <a:schemeClr val="bg2"/>
              </a:buClr>
              <a:buFont typeface="Symbol" panose="05050102010706020507" pitchFamily="18" charset="2"/>
              <a:buChar char=""/>
              <a:defRPr sz="1600" kern="1200" baseline="0">
                <a:solidFill>
                  <a:schemeClr val="bg2"/>
                </a:solidFill>
                <a:latin typeface="+mn-lt"/>
                <a:ea typeface="+mn-ea"/>
                <a:cs typeface="+mn-cs"/>
              </a:defRPr>
            </a:lvl3pPr>
            <a:lvl4pPr marL="936000" indent="-234000" algn="l" defTabSz="914400" rtl="0" eaLnBrk="1" latinLnBrk="0" hangingPunct="1">
              <a:lnSpc>
                <a:spcPct val="100000"/>
              </a:lnSpc>
              <a:spcBef>
                <a:spcPts val="600"/>
              </a:spcBef>
              <a:buClr>
                <a:schemeClr val="bg2"/>
              </a:buClr>
              <a:buFont typeface="Symbol" panose="05050102010706020507" pitchFamily="18" charset="2"/>
              <a:buChar char="·"/>
              <a:defRPr sz="1600" kern="1200" baseline="0">
                <a:solidFill>
                  <a:schemeClr val="bg2"/>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2000" kern="1200" baseline="0">
                <a:solidFill>
                  <a:schemeClr val="bg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spcBef>
                <a:spcPts val="0"/>
              </a:spcBef>
              <a:buNone/>
            </a:pPr>
            <a:r>
              <a:rPr lang="en-GB" sz="1200" b="1" dirty="0"/>
              <a:t>The Appraisal Manual: HMT Green Book</a:t>
            </a:r>
          </a:p>
        </p:txBody>
      </p:sp>
    </p:spTree>
    <p:extLst>
      <p:ext uri="{BB962C8B-B14F-4D97-AF65-F5344CB8AC3E}">
        <p14:creationId xmlns:p14="http://schemas.microsoft.com/office/powerpoint/2010/main" val="559651397"/>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ROAMEF cycle</a:t>
            </a:r>
          </a:p>
        </p:txBody>
      </p:sp>
      <p:sp>
        <p:nvSpPr>
          <p:cNvPr id="4" name="Date Placeholder 3"/>
          <p:cNvSpPr>
            <a:spLocks noGrp="1"/>
          </p:cNvSpPr>
          <p:nvPr>
            <p:ph type="dt" sz="half" idx="10"/>
          </p:nvPr>
        </p:nvSpPr>
        <p:spPr/>
        <p:txBody>
          <a:bodyPr/>
          <a:lstStyle/>
          <a:p>
            <a:r>
              <a:rPr lang="en-US" noProof="0" smtClean="0"/>
              <a:t>8th March 2017</a:t>
            </a:r>
            <a:endParaRPr lang="en-GB" noProof="0" dirty="0"/>
          </a:p>
        </p:txBody>
      </p:sp>
      <p:sp>
        <p:nvSpPr>
          <p:cNvPr id="5" name="Footer Placeholder 4"/>
          <p:cNvSpPr>
            <a:spLocks noGrp="1"/>
          </p:cNvSpPr>
          <p:nvPr>
            <p:ph type="ftr" sz="quarter" idx="11"/>
          </p:nvPr>
        </p:nvSpPr>
        <p:spPr/>
        <p:txBody>
          <a:bodyPr/>
          <a:lstStyle/>
          <a:p>
            <a:r>
              <a:rPr lang="en-GB" noProof="0" smtClean="0"/>
              <a:t>Business Case Best Practice Workshop</a:t>
            </a:r>
            <a:endParaRPr lang="en-GB" noProof="0" dirty="0"/>
          </a:p>
        </p:txBody>
      </p:sp>
      <p:graphicFrame>
        <p:nvGraphicFramePr>
          <p:cNvPr id="3" name="Diagram 2"/>
          <p:cNvGraphicFramePr/>
          <p:nvPr>
            <p:extLst>
              <p:ext uri="{D42A27DB-BD31-4B8C-83A1-F6EECF244321}">
                <p14:modId xmlns:p14="http://schemas.microsoft.com/office/powerpoint/2010/main" val="2964357240"/>
              </p:ext>
            </p:extLst>
          </p:nvPr>
        </p:nvGraphicFramePr>
        <p:xfrm>
          <a:off x="671736" y="980728"/>
          <a:ext cx="7800528" cy="5200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9021995"/>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Alignment with the theory of change</a:t>
            </a:r>
          </a:p>
        </p:txBody>
      </p:sp>
      <p:sp>
        <p:nvSpPr>
          <p:cNvPr id="4" name="Date Placeholder 3"/>
          <p:cNvSpPr>
            <a:spLocks noGrp="1"/>
          </p:cNvSpPr>
          <p:nvPr>
            <p:ph type="dt" sz="half" idx="10"/>
          </p:nvPr>
        </p:nvSpPr>
        <p:spPr/>
        <p:txBody>
          <a:bodyPr/>
          <a:lstStyle/>
          <a:p>
            <a:r>
              <a:rPr lang="en-US" noProof="0" smtClean="0"/>
              <a:t>8th March 2017</a:t>
            </a:r>
            <a:endParaRPr lang="en-GB" noProof="0" dirty="0"/>
          </a:p>
        </p:txBody>
      </p:sp>
      <p:sp>
        <p:nvSpPr>
          <p:cNvPr id="5" name="Footer Placeholder 4"/>
          <p:cNvSpPr>
            <a:spLocks noGrp="1"/>
          </p:cNvSpPr>
          <p:nvPr>
            <p:ph type="ftr" sz="quarter" idx="11"/>
          </p:nvPr>
        </p:nvSpPr>
        <p:spPr/>
        <p:txBody>
          <a:bodyPr/>
          <a:lstStyle/>
          <a:p>
            <a:r>
              <a:rPr lang="en-GB" noProof="0" smtClean="0"/>
              <a:t>Business Case Best Practice Workshop</a:t>
            </a:r>
            <a:endParaRPr lang="en-GB" noProof="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4680" y="2801054"/>
            <a:ext cx="4646649" cy="3261998"/>
          </a:xfrm>
          <a:prstGeom prst="rect">
            <a:avLst/>
          </a:prstGeom>
        </p:spPr>
      </p:pic>
      <p:sp>
        <p:nvSpPr>
          <p:cNvPr id="8" name="Content Placeholder 6"/>
          <p:cNvSpPr>
            <a:spLocks noGrp="1"/>
          </p:cNvSpPr>
          <p:nvPr>
            <p:ph idx="1"/>
          </p:nvPr>
        </p:nvSpPr>
        <p:spPr>
          <a:xfrm>
            <a:off x="456000" y="3212976"/>
            <a:ext cx="2747849" cy="576064"/>
          </a:xfrm>
          <a:ln w="28575">
            <a:solidFill>
              <a:srgbClr val="57626E"/>
            </a:solidFill>
          </a:ln>
        </p:spPr>
        <p:txBody>
          <a:bodyPr/>
          <a:lstStyle/>
          <a:p>
            <a:pPr marL="0" indent="0" algn="ctr">
              <a:buNone/>
            </a:pPr>
            <a:r>
              <a:rPr lang="en-US" dirty="0"/>
              <a:t>Distinguishes between desired and actual outcomes</a:t>
            </a:r>
          </a:p>
        </p:txBody>
      </p:sp>
      <p:sp>
        <p:nvSpPr>
          <p:cNvPr id="10" name="Content Placeholder 6"/>
          <p:cNvSpPr txBox="1">
            <a:spLocks/>
          </p:cNvSpPr>
          <p:nvPr/>
        </p:nvSpPr>
        <p:spPr>
          <a:xfrm>
            <a:off x="766709" y="1268721"/>
            <a:ext cx="7780024" cy="1488518"/>
          </a:xfrm>
          <a:prstGeom prst="rect">
            <a:avLst/>
          </a:prstGeom>
        </p:spPr>
        <p:txBody>
          <a:bodyPr vert="horz" lIns="0" tIns="0" rIns="0" bIns="0" rtlCol="0">
            <a:noAutofit/>
          </a:bodyPr>
          <a:lstStyle>
            <a:lvl1pPr marL="234000" indent="-234000" algn="l" defTabSz="914400" rtl="0" eaLnBrk="1" latinLnBrk="0" hangingPunct="1">
              <a:lnSpc>
                <a:spcPct val="100000"/>
              </a:lnSpc>
              <a:spcBef>
                <a:spcPts val="1050"/>
              </a:spcBef>
              <a:spcAft>
                <a:spcPts val="0"/>
              </a:spcAft>
              <a:buClr>
                <a:schemeClr val="tx2"/>
              </a:buClr>
              <a:buFont typeface="Symbol" panose="05050102010706020507" pitchFamily="18" charset="2"/>
              <a:buChar char=""/>
              <a:defRPr sz="1800" b="0" kern="1200" baseline="0">
                <a:solidFill>
                  <a:schemeClr val="bg2"/>
                </a:solidFill>
                <a:latin typeface="+mn-lt"/>
                <a:ea typeface="+mn-ea"/>
                <a:cs typeface="+mn-cs"/>
              </a:defRPr>
            </a:lvl1pPr>
            <a:lvl2pPr marL="466725" indent="-233363" algn="l" defTabSz="914400" rtl="0" eaLnBrk="1" latinLnBrk="0" hangingPunct="1">
              <a:lnSpc>
                <a:spcPct val="100000"/>
              </a:lnSpc>
              <a:spcBef>
                <a:spcPts val="600"/>
              </a:spcBef>
              <a:spcAft>
                <a:spcPts val="0"/>
              </a:spcAft>
              <a:buClr>
                <a:schemeClr val="bg2"/>
              </a:buClr>
              <a:buFont typeface="Symbol" panose="05050102010706020507" pitchFamily="18" charset="2"/>
              <a:buChar char=""/>
              <a:defRPr sz="1600" b="0" kern="1200" baseline="0">
                <a:solidFill>
                  <a:schemeClr val="bg2"/>
                </a:solidFill>
                <a:latin typeface="+mn-lt"/>
                <a:ea typeface="+mn-ea"/>
                <a:cs typeface="+mn-cs"/>
              </a:defRPr>
            </a:lvl2pPr>
            <a:lvl3pPr marL="702000" indent="-234000" algn="l" defTabSz="914400" rtl="0" eaLnBrk="1" latinLnBrk="0" hangingPunct="1">
              <a:spcBef>
                <a:spcPts val="600"/>
              </a:spcBef>
              <a:spcAft>
                <a:spcPts val="0"/>
              </a:spcAft>
              <a:buClr>
                <a:schemeClr val="bg2"/>
              </a:buClr>
              <a:buFont typeface="Symbol" panose="05050102010706020507" pitchFamily="18" charset="2"/>
              <a:buChar char=""/>
              <a:defRPr sz="1600" kern="1200" baseline="0">
                <a:solidFill>
                  <a:schemeClr val="bg2"/>
                </a:solidFill>
                <a:latin typeface="+mn-lt"/>
                <a:ea typeface="+mn-ea"/>
                <a:cs typeface="+mn-cs"/>
              </a:defRPr>
            </a:lvl3pPr>
            <a:lvl4pPr marL="936000" indent="-234000" algn="l" defTabSz="914400" rtl="0" eaLnBrk="1" latinLnBrk="0" hangingPunct="1">
              <a:lnSpc>
                <a:spcPct val="100000"/>
              </a:lnSpc>
              <a:spcBef>
                <a:spcPts val="600"/>
              </a:spcBef>
              <a:buClr>
                <a:schemeClr val="bg2"/>
              </a:buClr>
              <a:buFont typeface="Symbol" panose="05050102010706020507" pitchFamily="18" charset="2"/>
              <a:buChar char="·"/>
              <a:defRPr sz="1600" kern="1200" baseline="0">
                <a:solidFill>
                  <a:schemeClr val="bg2"/>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2000" kern="1200" baseline="0">
                <a:solidFill>
                  <a:schemeClr val="bg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A methodology for planning, participation and evaluation.</a:t>
            </a:r>
          </a:p>
          <a:p>
            <a:r>
              <a:rPr lang="en-US" dirty="0"/>
              <a:t>Explains the process of change by outlining causal linkages in an initiative</a:t>
            </a:r>
          </a:p>
          <a:p>
            <a:r>
              <a:rPr lang="en-US" dirty="0"/>
              <a:t>Identified changes are mapped - showing each outcome in logical and chronological relationship to all the others i.e. the logic chain</a:t>
            </a:r>
          </a:p>
        </p:txBody>
      </p:sp>
      <p:sp>
        <p:nvSpPr>
          <p:cNvPr id="11" name="Content Placeholder 6"/>
          <p:cNvSpPr txBox="1">
            <a:spLocks/>
          </p:cNvSpPr>
          <p:nvPr/>
        </p:nvSpPr>
        <p:spPr>
          <a:xfrm>
            <a:off x="6012160" y="5229200"/>
            <a:ext cx="2747849" cy="576064"/>
          </a:xfrm>
          <a:prstGeom prst="rect">
            <a:avLst/>
          </a:prstGeom>
          <a:ln w="28575">
            <a:solidFill>
              <a:srgbClr val="57626E"/>
            </a:solidFill>
          </a:ln>
        </p:spPr>
        <p:txBody>
          <a:bodyPr vert="horz" lIns="0" tIns="0" rIns="0" bIns="0" rtlCol="0">
            <a:noAutofit/>
          </a:bodyPr>
          <a:lstStyle>
            <a:lvl1pPr marL="234000" indent="-234000" algn="l" defTabSz="914400" rtl="0" eaLnBrk="1" latinLnBrk="0" hangingPunct="1">
              <a:lnSpc>
                <a:spcPct val="100000"/>
              </a:lnSpc>
              <a:spcBef>
                <a:spcPts val="1050"/>
              </a:spcBef>
              <a:spcAft>
                <a:spcPts val="0"/>
              </a:spcAft>
              <a:buClr>
                <a:schemeClr val="tx2"/>
              </a:buClr>
              <a:buFont typeface="Symbol" panose="05050102010706020507" pitchFamily="18" charset="2"/>
              <a:buChar char=""/>
              <a:defRPr sz="1800" b="0" kern="1200" baseline="0">
                <a:solidFill>
                  <a:schemeClr val="bg2"/>
                </a:solidFill>
                <a:latin typeface="+mn-lt"/>
                <a:ea typeface="+mn-ea"/>
                <a:cs typeface="+mn-cs"/>
              </a:defRPr>
            </a:lvl1pPr>
            <a:lvl2pPr marL="466725" indent="-233363" algn="l" defTabSz="914400" rtl="0" eaLnBrk="1" latinLnBrk="0" hangingPunct="1">
              <a:lnSpc>
                <a:spcPct val="100000"/>
              </a:lnSpc>
              <a:spcBef>
                <a:spcPts val="600"/>
              </a:spcBef>
              <a:spcAft>
                <a:spcPts val="0"/>
              </a:spcAft>
              <a:buClr>
                <a:schemeClr val="bg2"/>
              </a:buClr>
              <a:buFont typeface="Symbol" panose="05050102010706020507" pitchFamily="18" charset="2"/>
              <a:buChar char=""/>
              <a:defRPr sz="1600" b="0" kern="1200" baseline="0">
                <a:solidFill>
                  <a:schemeClr val="bg2"/>
                </a:solidFill>
                <a:latin typeface="+mn-lt"/>
                <a:ea typeface="+mn-ea"/>
                <a:cs typeface="+mn-cs"/>
              </a:defRPr>
            </a:lvl2pPr>
            <a:lvl3pPr marL="702000" indent="-234000" algn="l" defTabSz="914400" rtl="0" eaLnBrk="1" latinLnBrk="0" hangingPunct="1">
              <a:spcBef>
                <a:spcPts val="600"/>
              </a:spcBef>
              <a:spcAft>
                <a:spcPts val="0"/>
              </a:spcAft>
              <a:buClr>
                <a:schemeClr val="bg2"/>
              </a:buClr>
              <a:buFont typeface="Symbol" panose="05050102010706020507" pitchFamily="18" charset="2"/>
              <a:buChar char=""/>
              <a:defRPr sz="1600" kern="1200" baseline="0">
                <a:solidFill>
                  <a:schemeClr val="bg2"/>
                </a:solidFill>
                <a:latin typeface="+mn-lt"/>
                <a:ea typeface="+mn-ea"/>
                <a:cs typeface="+mn-cs"/>
              </a:defRPr>
            </a:lvl3pPr>
            <a:lvl4pPr marL="936000" indent="-234000" algn="l" defTabSz="914400" rtl="0" eaLnBrk="1" latinLnBrk="0" hangingPunct="1">
              <a:lnSpc>
                <a:spcPct val="100000"/>
              </a:lnSpc>
              <a:spcBef>
                <a:spcPts val="600"/>
              </a:spcBef>
              <a:buClr>
                <a:schemeClr val="bg2"/>
              </a:buClr>
              <a:buFont typeface="Symbol" panose="05050102010706020507" pitchFamily="18" charset="2"/>
              <a:buChar char="·"/>
              <a:defRPr sz="1600" kern="1200" baseline="0">
                <a:solidFill>
                  <a:schemeClr val="bg2"/>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2000" kern="1200" baseline="0">
                <a:solidFill>
                  <a:schemeClr val="bg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Symbol" panose="05050102010706020507" pitchFamily="18" charset="2"/>
              <a:buNone/>
            </a:pPr>
            <a:r>
              <a:rPr lang="en-US" dirty="0"/>
              <a:t>Models outcomes before identifying interventions</a:t>
            </a:r>
          </a:p>
        </p:txBody>
      </p:sp>
    </p:spTree>
    <p:extLst>
      <p:ext uri="{BB962C8B-B14F-4D97-AF65-F5344CB8AC3E}">
        <p14:creationId xmlns:p14="http://schemas.microsoft.com/office/powerpoint/2010/main" val="2037478858"/>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Back to basics – the logic chain terms</a:t>
            </a:r>
          </a:p>
        </p:txBody>
      </p:sp>
      <p:sp>
        <p:nvSpPr>
          <p:cNvPr id="3" name="Date Placeholder 2"/>
          <p:cNvSpPr>
            <a:spLocks noGrp="1"/>
          </p:cNvSpPr>
          <p:nvPr>
            <p:ph type="dt" sz="half" idx="10"/>
          </p:nvPr>
        </p:nvSpPr>
        <p:spPr/>
        <p:txBody>
          <a:bodyPr/>
          <a:lstStyle/>
          <a:p>
            <a:r>
              <a:rPr lang="en-US" noProof="0" smtClean="0"/>
              <a:t>8th March 2017</a:t>
            </a:r>
            <a:endParaRPr lang="en-GB" noProof="0" dirty="0"/>
          </a:p>
        </p:txBody>
      </p:sp>
      <p:sp>
        <p:nvSpPr>
          <p:cNvPr id="4" name="Footer Placeholder 3"/>
          <p:cNvSpPr>
            <a:spLocks noGrp="1"/>
          </p:cNvSpPr>
          <p:nvPr>
            <p:ph type="ftr" sz="quarter" idx="11"/>
          </p:nvPr>
        </p:nvSpPr>
        <p:spPr/>
        <p:txBody>
          <a:bodyPr/>
          <a:lstStyle/>
          <a:p>
            <a:r>
              <a:rPr lang="en-GB" noProof="0" smtClean="0"/>
              <a:t>Business Case Best Practice Workshop</a:t>
            </a:r>
            <a:endParaRPr lang="en-GB" noProof="0" dirty="0"/>
          </a:p>
        </p:txBody>
      </p:sp>
      <p:sp>
        <p:nvSpPr>
          <p:cNvPr id="6" name="Content Placeholder 2"/>
          <p:cNvSpPr txBox="1">
            <a:spLocks/>
          </p:cNvSpPr>
          <p:nvPr/>
        </p:nvSpPr>
        <p:spPr>
          <a:xfrm>
            <a:off x="608399" y="1522800"/>
            <a:ext cx="7938333" cy="4424400"/>
          </a:xfrm>
          <a:prstGeom prst="rect">
            <a:avLst/>
          </a:prstGeom>
        </p:spPr>
        <p:txBody>
          <a:bodyPr>
            <a:normAutofit/>
          </a:bodyPr>
          <a:lstStyle>
            <a:lvl1pPr marL="234000" indent="-234000" algn="l" defTabSz="914400" rtl="0" eaLnBrk="1" latinLnBrk="0" hangingPunct="1">
              <a:lnSpc>
                <a:spcPct val="100000"/>
              </a:lnSpc>
              <a:spcBef>
                <a:spcPts val="1050"/>
              </a:spcBef>
              <a:spcAft>
                <a:spcPts val="0"/>
              </a:spcAft>
              <a:buClr>
                <a:schemeClr val="tx2"/>
              </a:buClr>
              <a:buFont typeface="Symbol" panose="05050102010706020507" pitchFamily="18" charset="2"/>
              <a:buChar char=""/>
              <a:defRPr sz="1800" b="0" kern="1200" baseline="0">
                <a:solidFill>
                  <a:schemeClr val="bg2"/>
                </a:solidFill>
                <a:latin typeface="+mn-lt"/>
                <a:ea typeface="+mn-ea"/>
                <a:cs typeface="+mn-cs"/>
              </a:defRPr>
            </a:lvl1pPr>
            <a:lvl2pPr marL="466725" indent="-233363" algn="l" defTabSz="914400" rtl="0" eaLnBrk="1" latinLnBrk="0" hangingPunct="1">
              <a:lnSpc>
                <a:spcPct val="100000"/>
              </a:lnSpc>
              <a:spcBef>
                <a:spcPts val="600"/>
              </a:spcBef>
              <a:spcAft>
                <a:spcPts val="0"/>
              </a:spcAft>
              <a:buClr>
                <a:schemeClr val="bg2"/>
              </a:buClr>
              <a:buFont typeface="Symbol" panose="05050102010706020507" pitchFamily="18" charset="2"/>
              <a:buChar char=""/>
              <a:defRPr sz="1600" b="0" kern="1200" baseline="0">
                <a:solidFill>
                  <a:schemeClr val="bg2"/>
                </a:solidFill>
                <a:latin typeface="+mn-lt"/>
                <a:ea typeface="+mn-ea"/>
                <a:cs typeface="+mn-cs"/>
              </a:defRPr>
            </a:lvl2pPr>
            <a:lvl3pPr marL="702000" indent="-234000" algn="l" defTabSz="914400" rtl="0" eaLnBrk="1" latinLnBrk="0" hangingPunct="1">
              <a:spcBef>
                <a:spcPts val="600"/>
              </a:spcBef>
              <a:spcAft>
                <a:spcPts val="0"/>
              </a:spcAft>
              <a:buClr>
                <a:schemeClr val="bg2"/>
              </a:buClr>
              <a:buFont typeface="Symbol" panose="05050102010706020507" pitchFamily="18" charset="2"/>
              <a:buChar char=""/>
              <a:defRPr sz="1600" kern="1200" baseline="0">
                <a:solidFill>
                  <a:schemeClr val="bg2"/>
                </a:solidFill>
                <a:latin typeface="+mn-lt"/>
                <a:ea typeface="+mn-ea"/>
                <a:cs typeface="+mn-cs"/>
              </a:defRPr>
            </a:lvl3pPr>
            <a:lvl4pPr marL="936000" indent="-234000" algn="l" defTabSz="914400" rtl="0" eaLnBrk="1" latinLnBrk="0" hangingPunct="1">
              <a:lnSpc>
                <a:spcPct val="100000"/>
              </a:lnSpc>
              <a:spcBef>
                <a:spcPts val="600"/>
              </a:spcBef>
              <a:buClr>
                <a:schemeClr val="bg2"/>
              </a:buClr>
              <a:buFont typeface="Symbol" panose="05050102010706020507" pitchFamily="18" charset="2"/>
              <a:buChar char="·"/>
              <a:defRPr sz="1600" kern="1200" baseline="0">
                <a:solidFill>
                  <a:schemeClr val="bg2"/>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2000" kern="1200" baseline="0">
                <a:solidFill>
                  <a:schemeClr val="bg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dirty="0"/>
              <a:t>Activities </a:t>
            </a:r>
          </a:p>
          <a:p>
            <a:pPr lvl="2"/>
            <a:r>
              <a:rPr lang="en-GB" dirty="0"/>
              <a:t>things that are done [within programme/project's timeframe]</a:t>
            </a:r>
          </a:p>
          <a:p>
            <a:r>
              <a:rPr lang="en-GB" dirty="0"/>
              <a:t>Outputs </a:t>
            </a:r>
          </a:p>
          <a:p>
            <a:pPr lvl="2"/>
            <a:r>
              <a:rPr lang="en-GB" dirty="0"/>
              <a:t>direct measures of an Activity that can be counted [within programme/project's timeframe]</a:t>
            </a:r>
          </a:p>
          <a:p>
            <a:pPr lvl="3"/>
            <a:r>
              <a:rPr lang="en-GB" dirty="0"/>
              <a:t>e.g. no attendees at workshop, no businesses advised, collaborations formed</a:t>
            </a:r>
          </a:p>
          <a:p>
            <a:r>
              <a:rPr lang="en-GB" dirty="0"/>
              <a:t>Outcome</a:t>
            </a:r>
          </a:p>
          <a:p>
            <a:pPr lvl="2"/>
            <a:r>
              <a:rPr lang="en-GB" dirty="0"/>
              <a:t>subsequent effects caused by the Outputs, which can again be measured, ideally [within/after programme/project]</a:t>
            </a:r>
          </a:p>
          <a:p>
            <a:pPr lvl="3"/>
            <a:r>
              <a:rPr lang="en-GB" dirty="0"/>
              <a:t>↑ understanding of new policy, ↑ knowledge/confidence among SMEs</a:t>
            </a:r>
          </a:p>
          <a:p>
            <a:r>
              <a:rPr lang="en-GB" dirty="0"/>
              <a:t>Impacts (aka ‘long term effects’)</a:t>
            </a:r>
          </a:p>
          <a:p>
            <a:pPr lvl="2"/>
            <a:r>
              <a:rPr lang="en-GB" dirty="0"/>
              <a:t>wider economic, social or other effects that can be credibly attributed to an intervention [generally after programme/ project]</a:t>
            </a:r>
          </a:p>
        </p:txBody>
      </p:sp>
    </p:spTree>
    <p:extLst>
      <p:ext uri="{BB962C8B-B14F-4D97-AF65-F5344CB8AC3E}">
        <p14:creationId xmlns:p14="http://schemas.microsoft.com/office/powerpoint/2010/main" val="4081953799"/>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SELEP Assurance Framework</a:t>
            </a:r>
          </a:p>
        </p:txBody>
      </p:sp>
      <p:sp>
        <p:nvSpPr>
          <p:cNvPr id="7" name="Content Placeholder 6"/>
          <p:cNvSpPr>
            <a:spLocks noGrp="1"/>
          </p:cNvSpPr>
          <p:nvPr>
            <p:ph idx="1"/>
          </p:nvPr>
        </p:nvSpPr>
        <p:spPr>
          <a:xfrm>
            <a:off x="608400" y="1130557"/>
            <a:ext cx="7852032" cy="2621022"/>
          </a:xfrm>
        </p:spPr>
        <p:txBody>
          <a:bodyPr/>
          <a:lstStyle/>
          <a:p>
            <a:r>
              <a:rPr lang="en-GB" dirty="0"/>
              <a:t>In addition to intervention-specific measures, SELEP must report quarterly against programme-wide outputs and outcomes to Central Government;</a:t>
            </a:r>
          </a:p>
          <a:p>
            <a:r>
              <a:rPr lang="en-GB" dirty="0"/>
              <a:t>High level outcomes include:</a:t>
            </a:r>
          </a:p>
          <a:p>
            <a:pPr lvl="1"/>
            <a:r>
              <a:rPr lang="en-US" dirty="0"/>
              <a:t>Jobs connected to intervention (permanent, paid FTE);</a:t>
            </a:r>
          </a:p>
          <a:p>
            <a:pPr lvl="1"/>
            <a:r>
              <a:rPr lang="en-US" dirty="0"/>
              <a:t>Commercial floor-space planned and constructed to date (class and m</a:t>
            </a:r>
            <a:r>
              <a:rPr lang="en-US" baseline="30000" dirty="0"/>
              <a:t>2</a:t>
            </a:r>
            <a:r>
              <a:rPr lang="en-US" dirty="0"/>
              <a:t>); and</a:t>
            </a:r>
          </a:p>
          <a:p>
            <a:pPr lvl="1"/>
            <a:r>
              <a:rPr lang="en-US" dirty="0"/>
              <a:t>Housing unit starts and completions forecast and to-date</a:t>
            </a:r>
          </a:p>
          <a:p>
            <a:r>
              <a:rPr lang="en-US" dirty="0"/>
              <a:t>It is, therefore, imperative that good quality monitoring and evaluation arrangements are in place (and have sufficient budget cover)</a:t>
            </a:r>
          </a:p>
        </p:txBody>
      </p:sp>
      <p:sp>
        <p:nvSpPr>
          <p:cNvPr id="4" name="Date Placeholder 3"/>
          <p:cNvSpPr>
            <a:spLocks noGrp="1"/>
          </p:cNvSpPr>
          <p:nvPr>
            <p:ph type="dt" sz="half" idx="10"/>
          </p:nvPr>
        </p:nvSpPr>
        <p:spPr/>
        <p:txBody>
          <a:bodyPr/>
          <a:lstStyle/>
          <a:p>
            <a:r>
              <a:rPr lang="en-US" noProof="0" smtClean="0"/>
              <a:t>8th March 2017</a:t>
            </a:r>
            <a:endParaRPr lang="en-GB" noProof="0" dirty="0"/>
          </a:p>
        </p:txBody>
      </p:sp>
      <p:sp>
        <p:nvSpPr>
          <p:cNvPr id="5" name="Footer Placeholder 4"/>
          <p:cNvSpPr>
            <a:spLocks noGrp="1"/>
          </p:cNvSpPr>
          <p:nvPr>
            <p:ph type="ftr" sz="quarter" idx="11"/>
          </p:nvPr>
        </p:nvSpPr>
        <p:spPr/>
        <p:txBody>
          <a:bodyPr/>
          <a:lstStyle/>
          <a:p>
            <a:r>
              <a:rPr lang="en-GB" noProof="0" smtClean="0"/>
              <a:t>Business Case Best Practice Workshop</a:t>
            </a:r>
            <a:endParaRPr lang="en-GB" noProof="0" dirty="0"/>
          </a:p>
        </p:txBody>
      </p:sp>
      <p:graphicFrame>
        <p:nvGraphicFramePr>
          <p:cNvPr id="8" name="Table 7"/>
          <p:cNvGraphicFramePr>
            <a:graphicFrameLocks noGrp="1"/>
          </p:cNvGraphicFramePr>
          <p:nvPr>
            <p:extLst>
              <p:ext uri="{D42A27DB-BD31-4B8C-83A1-F6EECF244321}">
                <p14:modId xmlns:p14="http://schemas.microsoft.com/office/powerpoint/2010/main" val="898235472"/>
              </p:ext>
            </p:extLst>
          </p:nvPr>
        </p:nvGraphicFramePr>
        <p:xfrm>
          <a:off x="608400" y="3867919"/>
          <a:ext cx="7852032" cy="2225040"/>
        </p:xfrm>
        <a:graphic>
          <a:graphicData uri="http://schemas.openxmlformats.org/drawingml/2006/table">
            <a:tbl>
              <a:tblPr firstRow="1" bandRow="1">
                <a:tableStyleId>{5C22544A-7EE6-4342-B048-85BDC9FD1C3A}</a:tableStyleId>
              </a:tblPr>
              <a:tblGrid>
                <a:gridCol w="5043720">
                  <a:extLst>
                    <a:ext uri="{9D8B030D-6E8A-4147-A177-3AD203B41FA5}">
                      <a16:colId xmlns:a16="http://schemas.microsoft.com/office/drawing/2014/main" xmlns="" val="1711831838"/>
                    </a:ext>
                  </a:extLst>
                </a:gridCol>
                <a:gridCol w="1440160">
                  <a:extLst>
                    <a:ext uri="{9D8B030D-6E8A-4147-A177-3AD203B41FA5}">
                      <a16:colId xmlns:a16="http://schemas.microsoft.com/office/drawing/2014/main" xmlns="" val="1333009821"/>
                    </a:ext>
                  </a:extLst>
                </a:gridCol>
                <a:gridCol w="1368152">
                  <a:extLst>
                    <a:ext uri="{9D8B030D-6E8A-4147-A177-3AD203B41FA5}">
                      <a16:colId xmlns:a16="http://schemas.microsoft.com/office/drawing/2014/main" xmlns="" val="476579634"/>
                    </a:ext>
                  </a:extLst>
                </a:gridCol>
              </a:tblGrid>
              <a:tr h="370840">
                <a:tc>
                  <a:txBody>
                    <a:bodyPr/>
                    <a:lstStyle/>
                    <a:p>
                      <a:endParaRPr lang="en-GB" dirty="0"/>
                    </a:p>
                  </a:txBody>
                  <a:tcPr/>
                </a:tc>
                <a:tc>
                  <a:txBody>
                    <a:bodyPr/>
                    <a:lstStyle/>
                    <a:p>
                      <a:pPr algn="ctr"/>
                      <a:r>
                        <a:rPr lang="en-GB" dirty="0"/>
                        <a:t>Outputs</a:t>
                      </a:r>
                    </a:p>
                  </a:txBody>
                  <a:tcPr/>
                </a:tc>
                <a:tc>
                  <a:txBody>
                    <a:bodyPr/>
                    <a:lstStyle/>
                    <a:p>
                      <a:pPr algn="ctr"/>
                      <a:r>
                        <a:rPr lang="en-GB" dirty="0"/>
                        <a:t>Outcomes</a:t>
                      </a:r>
                    </a:p>
                  </a:txBody>
                  <a:tcPr/>
                </a:tc>
                <a:extLst>
                  <a:ext uri="{0D108BD9-81ED-4DB2-BD59-A6C34878D82A}">
                    <a16:rowId xmlns:a16="http://schemas.microsoft.com/office/drawing/2014/main" xmlns="" val="3255039077"/>
                  </a:ext>
                </a:extLst>
              </a:tr>
              <a:tr h="370840">
                <a:tc>
                  <a:txBody>
                    <a:bodyPr/>
                    <a:lstStyle/>
                    <a:p>
                      <a:r>
                        <a:rPr lang="en-GB" sz="1800" b="0" kern="1200" baseline="0" dirty="0">
                          <a:solidFill>
                            <a:schemeClr val="bg2"/>
                          </a:solidFill>
                          <a:latin typeface="+mn-lt"/>
                          <a:ea typeface="+mn-ea"/>
                          <a:cs typeface="+mn-cs"/>
                        </a:rPr>
                        <a:t>High Level</a:t>
                      </a:r>
                    </a:p>
                  </a:txBody>
                  <a:tcPr/>
                </a:tc>
                <a:tc>
                  <a:txBody>
                    <a:bodyPr/>
                    <a:lstStyle/>
                    <a:p>
                      <a:pPr algn="ctr"/>
                      <a:endParaRPr lang="en-GB" dirty="0"/>
                    </a:p>
                  </a:txBody>
                  <a:tcPr/>
                </a:tc>
                <a:tc>
                  <a:txBody>
                    <a:bodyPr/>
                    <a:lstStyle/>
                    <a:p>
                      <a:pPr marL="0" algn="ctr" defTabSz="914400" rtl="0" eaLnBrk="1" latinLnBrk="0" hangingPunct="1"/>
                      <a:r>
                        <a:rPr lang="en-GB" sz="1800" b="0" kern="1200" baseline="0" dirty="0">
                          <a:solidFill>
                            <a:schemeClr val="bg2"/>
                          </a:solidFill>
                          <a:latin typeface="+mn-lt"/>
                          <a:ea typeface="+mn-ea"/>
                          <a:cs typeface="+mn-cs"/>
                          <a:sym typeface="Wingdings" panose="05000000000000000000" pitchFamily="2" charset="2"/>
                        </a:rPr>
                        <a:t></a:t>
                      </a:r>
                      <a:endParaRPr lang="en-GB" sz="1800" b="0" kern="1200" baseline="0" dirty="0">
                        <a:solidFill>
                          <a:schemeClr val="bg2"/>
                        </a:solidFill>
                        <a:latin typeface="+mn-lt"/>
                        <a:ea typeface="+mn-ea"/>
                        <a:cs typeface="+mn-cs"/>
                      </a:endParaRPr>
                    </a:p>
                  </a:txBody>
                  <a:tcPr/>
                </a:tc>
                <a:extLst>
                  <a:ext uri="{0D108BD9-81ED-4DB2-BD59-A6C34878D82A}">
                    <a16:rowId xmlns:a16="http://schemas.microsoft.com/office/drawing/2014/main" xmlns="" val="3197836940"/>
                  </a:ext>
                </a:extLst>
              </a:tr>
              <a:tr h="370840">
                <a:tc>
                  <a:txBody>
                    <a:bodyPr/>
                    <a:lstStyle/>
                    <a:p>
                      <a:pPr marL="0" algn="l" defTabSz="914400" rtl="0" eaLnBrk="1" latinLnBrk="0" hangingPunct="1"/>
                      <a:r>
                        <a:rPr lang="en-GB" sz="1800" b="0" kern="1200" baseline="0" dirty="0">
                          <a:solidFill>
                            <a:schemeClr val="bg2"/>
                          </a:solidFill>
                          <a:latin typeface="+mn-lt"/>
                          <a:ea typeface="+mn-ea"/>
                          <a:cs typeface="+mn-cs"/>
                        </a:rPr>
                        <a:t>Transport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800" b="0" kern="1200" baseline="0" dirty="0">
                          <a:solidFill>
                            <a:schemeClr val="bg2"/>
                          </a:solidFill>
                          <a:latin typeface="+mn-lt"/>
                          <a:ea typeface="+mn-ea"/>
                          <a:cs typeface="+mn-cs"/>
                          <a:sym typeface="Wingdings" panose="05000000000000000000" pitchFamily="2" charset="2"/>
                        </a:rPr>
                        <a:t></a:t>
                      </a:r>
                      <a:endParaRPr lang="en-GB" sz="1800" b="0" kern="1200" baseline="0" dirty="0">
                        <a:solidFill>
                          <a:schemeClr val="bg2"/>
                        </a:solidFill>
                        <a:latin typeface="+mn-lt"/>
                        <a:ea typeface="+mn-ea"/>
                        <a:cs typeface="+mn-cs"/>
                      </a:endParaRPr>
                    </a:p>
                  </a:txBody>
                  <a:tcPr/>
                </a:tc>
                <a:tc>
                  <a:txBody>
                    <a:bodyPr/>
                    <a:lstStyle/>
                    <a:p>
                      <a:pPr algn="ctr"/>
                      <a:endParaRPr lang="en-GB" dirty="0"/>
                    </a:p>
                  </a:txBody>
                  <a:tcPr/>
                </a:tc>
                <a:extLst>
                  <a:ext uri="{0D108BD9-81ED-4DB2-BD59-A6C34878D82A}">
                    <a16:rowId xmlns:a16="http://schemas.microsoft.com/office/drawing/2014/main" xmlns="" val="729547124"/>
                  </a:ext>
                </a:extLst>
              </a:tr>
              <a:tr h="370840">
                <a:tc>
                  <a:txBody>
                    <a:bodyPr/>
                    <a:lstStyle/>
                    <a:p>
                      <a:pPr marL="0" algn="l" defTabSz="914400" rtl="0" eaLnBrk="1" latinLnBrk="0" hangingPunct="1"/>
                      <a:r>
                        <a:rPr lang="en-US" sz="1800" b="0" kern="1200" baseline="0" dirty="0">
                          <a:solidFill>
                            <a:schemeClr val="bg2"/>
                          </a:solidFill>
                          <a:latin typeface="+mn-lt"/>
                          <a:ea typeface="+mn-ea"/>
                          <a:cs typeface="+mn-cs"/>
                        </a:rPr>
                        <a:t>Land, Property and Flood Protection</a:t>
                      </a:r>
                      <a:endParaRPr lang="en-GB" sz="1800" b="0" kern="1200" baseline="0" dirty="0">
                        <a:solidFill>
                          <a:schemeClr val="bg2"/>
                        </a:solidFill>
                        <a:latin typeface="+mn-lt"/>
                        <a:ea typeface="+mn-ea"/>
                        <a:cs typeface="+mn-cs"/>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800" b="0" kern="1200" baseline="0" dirty="0">
                          <a:solidFill>
                            <a:schemeClr val="bg2"/>
                          </a:solidFill>
                          <a:latin typeface="+mn-lt"/>
                          <a:ea typeface="+mn-ea"/>
                          <a:cs typeface="+mn-cs"/>
                          <a:sym typeface="Wingdings" panose="05000000000000000000" pitchFamily="2" charset="2"/>
                        </a:rPr>
                        <a:t></a:t>
                      </a:r>
                      <a:endParaRPr lang="en-GB" sz="1800" b="0" kern="1200" baseline="0" dirty="0">
                        <a:solidFill>
                          <a:schemeClr val="bg2"/>
                        </a:solidFill>
                        <a:latin typeface="+mn-lt"/>
                        <a:ea typeface="+mn-ea"/>
                        <a:cs typeface="+mn-cs"/>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800" b="0" kern="1200" baseline="0" dirty="0">
                          <a:solidFill>
                            <a:schemeClr val="bg2"/>
                          </a:solidFill>
                          <a:latin typeface="+mn-lt"/>
                          <a:ea typeface="+mn-ea"/>
                          <a:cs typeface="+mn-cs"/>
                          <a:sym typeface="Wingdings" panose="05000000000000000000" pitchFamily="2" charset="2"/>
                        </a:rPr>
                        <a:t></a:t>
                      </a:r>
                      <a:endParaRPr lang="en-GB" sz="1800" b="0" kern="1200" baseline="0" dirty="0">
                        <a:solidFill>
                          <a:schemeClr val="bg2"/>
                        </a:solidFill>
                        <a:latin typeface="+mn-lt"/>
                        <a:ea typeface="+mn-ea"/>
                        <a:cs typeface="+mn-cs"/>
                      </a:endParaRPr>
                    </a:p>
                  </a:txBody>
                  <a:tcPr/>
                </a:tc>
                <a:extLst>
                  <a:ext uri="{0D108BD9-81ED-4DB2-BD59-A6C34878D82A}">
                    <a16:rowId xmlns:a16="http://schemas.microsoft.com/office/drawing/2014/main" xmlns="" val="4113748101"/>
                  </a:ext>
                </a:extLst>
              </a:tr>
              <a:tr h="370840">
                <a:tc>
                  <a:txBody>
                    <a:bodyPr/>
                    <a:lstStyle/>
                    <a:p>
                      <a:pPr marL="0" algn="l" defTabSz="914400" rtl="0" eaLnBrk="1" latinLnBrk="0" hangingPunct="1"/>
                      <a:r>
                        <a:rPr lang="en-US" sz="1800" b="0" kern="1200" baseline="0" dirty="0">
                          <a:solidFill>
                            <a:schemeClr val="bg2"/>
                          </a:solidFill>
                          <a:latin typeface="+mn-lt"/>
                          <a:ea typeface="+mn-ea"/>
                          <a:cs typeface="+mn-cs"/>
                        </a:rPr>
                        <a:t>Business, Support, Innovation and Broadband </a:t>
                      </a:r>
                      <a:endParaRPr lang="en-GB" sz="1800" b="0" kern="1200" baseline="0" dirty="0">
                        <a:solidFill>
                          <a:schemeClr val="bg2"/>
                        </a:solidFill>
                        <a:latin typeface="+mn-lt"/>
                        <a:ea typeface="+mn-ea"/>
                        <a:cs typeface="+mn-cs"/>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800" b="0" kern="1200" baseline="0" dirty="0">
                          <a:solidFill>
                            <a:schemeClr val="bg2"/>
                          </a:solidFill>
                          <a:latin typeface="+mn-lt"/>
                          <a:ea typeface="+mn-ea"/>
                          <a:cs typeface="+mn-cs"/>
                          <a:sym typeface="Wingdings" panose="05000000000000000000" pitchFamily="2" charset="2"/>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800" b="0" kern="1200" baseline="0" dirty="0">
                          <a:solidFill>
                            <a:schemeClr val="bg2"/>
                          </a:solidFill>
                          <a:latin typeface="+mn-lt"/>
                          <a:ea typeface="+mn-ea"/>
                          <a:cs typeface="+mn-cs"/>
                          <a:sym typeface="Wingdings" panose="05000000000000000000" pitchFamily="2" charset="2"/>
                        </a:rPr>
                        <a:t>*</a:t>
                      </a:r>
                      <a:endParaRPr lang="en-GB" sz="1800" b="0" kern="1200" baseline="0" dirty="0">
                        <a:solidFill>
                          <a:schemeClr val="bg2"/>
                        </a:solidFill>
                        <a:latin typeface="+mn-lt"/>
                        <a:ea typeface="+mn-ea"/>
                        <a:cs typeface="+mn-cs"/>
                      </a:endParaRPr>
                    </a:p>
                  </a:txBody>
                  <a:tcPr/>
                </a:tc>
                <a:extLst>
                  <a:ext uri="{0D108BD9-81ED-4DB2-BD59-A6C34878D82A}">
                    <a16:rowId xmlns:a16="http://schemas.microsoft.com/office/drawing/2014/main" xmlns="" val="1786499141"/>
                  </a:ext>
                </a:extLst>
              </a:tr>
              <a:tr h="370840">
                <a:tc>
                  <a:txBody>
                    <a:bodyPr/>
                    <a:lstStyle/>
                    <a:p>
                      <a:pPr marL="0" algn="l" defTabSz="914400" rtl="0" eaLnBrk="1" latinLnBrk="0" hangingPunct="1"/>
                      <a:r>
                        <a:rPr lang="en-GB" sz="1800" b="0" kern="1200" baseline="0" dirty="0">
                          <a:solidFill>
                            <a:schemeClr val="bg2"/>
                          </a:solidFill>
                          <a:latin typeface="+mn-lt"/>
                          <a:ea typeface="+mn-ea"/>
                          <a:cs typeface="+mn-cs"/>
                        </a:rPr>
                        <a:t>Skills Capital</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800" b="0" kern="1200" baseline="0" dirty="0">
                          <a:solidFill>
                            <a:schemeClr val="bg2"/>
                          </a:solidFill>
                          <a:latin typeface="+mn-lt"/>
                          <a:ea typeface="+mn-ea"/>
                          <a:cs typeface="+mn-cs"/>
                          <a:sym typeface="Wingdings" panose="05000000000000000000" pitchFamily="2" charset="2"/>
                        </a:rPr>
                        <a:t></a:t>
                      </a:r>
                      <a:endParaRPr lang="en-GB" sz="1800" b="0" kern="1200" baseline="0" dirty="0">
                        <a:solidFill>
                          <a:schemeClr val="bg2"/>
                        </a:solidFill>
                        <a:latin typeface="+mn-lt"/>
                        <a:ea typeface="+mn-ea"/>
                        <a:cs typeface="+mn-cs"/>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800" b="0" kern="1200" baseline="0" dirty="0">
                          <a:solidFill>
                            <a:schemeClr val="bg2"/>
                          </a:solidFill>
                          <a:latin typeface="+mn-lt"/>
                          <a:ea typeface="+mn-ea"/>
                          <a:cs typeface="+mn-cs"/>
                          <a:sym typeface="Wingdings" panose="05000000000000000000" pitchFamily="2" charset="2"/>
                        </a:rPr>
                        <a:t>*</a:t>
                      </a:r>
                      <a:endParaRPr lang="en-GB" sz="1800" b="0" kern="1200" baseline="0" dirty="0">
                        <a:solidFill>
                          <a:schemeClr val="bg2"/>
                        </a:solidFill>
                        <a:latin typeface="+mn-lt"/>
                        <a:ea typeface="+mn-ea"/>
                        <a:cs typeface="+mn-cs"/>
                      </a:endParaRPr>
                    </a:p>
                  </a:txBody>
                  <a:tcPr/>
                </a:tc>
                <a:extLst>
                  <a:ext uri="{0D108BD9-81ED-4DB2-BD59-A6C34878D82A}">
                    <a16:rowId xmlns:a16="http://schemas.microsoft.com/office/drawing/2014/main" xmlns="" val="3523903612"/>
                  </a:ext>
                </a:extLst>
              </a:tr>
            </a:tbl>
          </a:graphicData>
        </a:graphic>
      </p:graphicFrame>
      <p:sp>
        <p:nvSpPr>
          <p:cNvPr id="9" name="Content Placeholder 6"/>
          <p:cNvSpPr txBox="1">
            <a:spLocks/>
          </p:cNvSpPr>
          <p:nvPr/>
        </p:nvSpPr>
        <p:spPr>
          <a:xfrm>
            <a:off x="608400" y="6092959"/>
            <a:ext cx="7852032" cy="273121"/>
          </a:xfrm>
          <a:prstGeom prst="rect">
            <a:avLst/>
          </a:prstGeom>
        </p:spPr>
        <p:txBody>
          <a:bodyPr vert="horz" lIns="0" tIns="0" rIns="0" bIns="0" rtlCol="0">
            <a:noAutofit/>
          </a:bodyPr>
          <a:lstStyle>
            <a:lvl1pPr marL="234000" indent="-234000" algn="l" defTabSz="914400" rtl="0" eaLnBrk="1" latinLnBrk="0" hangingPunct="1">
              <a:lnSpc>
                <a:spcPct val="100000"/>
              </a:lnSpc>
              <a:spcBef>
                <a:spcPts val="1050"/>
              </a:spcBef>
              <a:spcAft>
                <a:spcPts val="0"/>
              </a:spcAft>
              <a:buClr>
                <a:schemeClr val="tx2"/>
              </a:buClr>
              <a:buFont typeface="Symbol" panose="05050102010706020507" pitchFamily="18" charset="2"/>
              <a:buChar char=""/>
              <a:defRPr sz="1800" b="0" kern="1200" baseline="0">
                <a:solidFill>
                  <a:schemeClr val="bg2"/>
                </a:solidFill>
                <a:latin typeface="+mn-lt"/>
                <a:ea typeface="+mn-ea"/>
                <a:cs typeface="+mn-cs"/>
              </a:defRPr>
            </a:lvl1pPr>
            <a:lvl2pPr marL="466725" indent="-233363" algn="l" defTabSz="914400" rtl="0" eaLnBrk="1" latinLnBrk="0" hangingPunct="1">
              <a:lnSpc>
                <a:spcPct val="100000"/>
              </a:lnSpc>
              <a:spcBef>
                <a:spcPts val="600"/>
              </a:spcBef>
              <a:spcAft>
                <a:spcPts val="0"/>
              </a:spcAft>
              <a:buClr>
                <a:schemeClr val="bg2"/>
              </a:buClr>
              <a:buFont typeface="Symbol" panose="05050102010706020507" pitchFamily="18" charset="2"/>
              <a:buChar char=""/>
              <a:defRPr sz="1600" b="0" kern="1200" baseline="0">
                <a:solidFill>
                  <a:schemeClr val="bg2"/>
                </a:solidFill>
                <a:latin typeface="+mn-lt"/>
                <a:ea typeface="+mn-ea"/>
                <a:cs typeface="+mn-cs"/>
              </a:defRPr>
            </a:lvl2pPr>
            <a:lvl3pPr marL="702000" indent="-234000" algn="l" defTabSz="914400" rtl="0" eaLnBrk="1" latinLnBrk="0" hangingPunct="1">
              <a:spcBef>
                <a:spcPts val="600"/>
              </a:spcBef>
              <a:spcAft>
                <a:spcPts val="0"/>
              </a:spcAft>
              <a:buClr>
                <a:schemeClr val="bg2"/>
              </a:buClr>
              <a:buFont typeface="Symbol" panose="05050102010706020507" pitchFamily="18" charset="2"/>
              <a:buChar char=""/>
              <a:defRPr sz="1600" kern="1200" baseline="0">
                <a:solidFill>
                  <a:schemeClr val="bg2"/>
                </a:solidFill>
                <a:latin typeface="+mn-lt"/>
                <a:ea typeface="+mn-ea"/>
                <a:cs typeface="+mn-cs"/>
              </a:defRPr>
            </a:lvl3pPr>
            <a:lvl4pPr marL="936000" indent="-234000" algn="l" defTabSz="914400" rtl="0" eaLnBrk="1" latinLnBrk="0" hangingPunct="1">
              <a:lnSpc>
                <a:spcPct val="100000"/>
              </a:lnSpc>
              <a:spcBef>
                <a:spcPts val="600"/>
              </a:spcBef>
              <a:buClr>
                <a:schemeClr val="bg2"/>
              </a:buClr>
              <a:buFont typeface="Symbol" panose="05050102010706020507" pitchFamily="18" charset="2"/>
              <a:buChar char="·"/>
              <a:defRPr sz="1600" kern="1200" baseline="0">
                <a:solidFill>
                  <a:schemeClr val="bg2"/>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2000" kern="1200" baseline="0">
                <a:solidFill>
                  <a:schemeClr val="bg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000" dirty="0"/>
              <a:t>* Only one outcome explicitly identified</a:t>
            </a:r>
          </a:p>
        </p:txBody>
      </p:sp>
    </p:spTree>
    <p:extLst>
      <p:ext uri="{BB962C8B-B14F-4D97-AF65-F5344CB8AC3E}">
        <p14:creationId xmlns:p14="http://schemas.microsoft.com/office/powerpoint/2010/main" val="726697121"/>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noProof="0" smtClean="0"/>
              <a:t>8th March 2017</a:t>
            </a:r>
            <a:endParaRPr lang="en-GB" noProof="0" dirty="0"/>
          </a:p>
        </p:txBody>
      </p:sp>
      <p:sp>
        <p:nvSpPr>
          <p:cNvPr id="5" name="Footer Placeholder 4"/>
          <p:cNvSpPr>
            <a:spLocks noGrp="1"/>
          </p:cNvSpPr>
          <p:nvPr>
            <p:ph type="ftr" sz="quarter" idx="11"/>
          </p:nvPr>
        </p:nvSpPr>
        <p:spPr/>
        <p:txBody>
          <a:bodyPr/>
          <a:lstStyle/>
          <a:p>
            <a:r>
              <a:rPr lang="en-GB" noProof="0" smtClean="0"/>
              <a:t>Business Case Best Practice Workshop</a:t>
            </a:r>
            <a:endParaRPr lang="en-GB" noProof="0" dirty="0"/>
          </a:p>
        </p:txBody>
      </p:sp>
      <p:sp>
        <p:nvSpPr>
          <p:cNvPr id="8" name="Title 1"/>
          <p:cNvSpPr>
            <a:spLocks noGrp="1"/>
          </p:cNvSpPr>
          <p:nvPr>
            <p:ph type="title"/>
          </p:nvPr>
        </p:nvSpPr>
        <p:spPr>
          <a:xfrm>
            <a:off x="608400" y="608400"/>
            <a:ext cx="7938333" cy="372328"/>
          </a:xfrm>
        </p:spPr>
        <p:txBody>
          <a:bodyPr/>
          <a:lstStyle/>
          <a:p>
            <a:r>
              <a:rPr lang="en-GB" dirty="0"/>
              <a:t>46 metrics are reported against, including:</a:t>
            </a:r>
          </a:p>
        </p:txBody>
      </p:sp>
      <p:sp>
        <p:nvSpPr>
          <p:cNvPr id="3" name="Content Placeholder 2"/>
          <p:cNvSpPr>
            <a:spLocks noGrp="1"/>
          </p:cNvSpPr>
          <p:nvPr>
            <p:ph idx="1"/>
          </p:nvPr>
        </p:nvSpPr>
        <p:spPr/>
        <p:txBody>
          <a:bodyPr/>
          <a:lstStyle/>
          <a:p>
            <a:endParaRPr lang="en-GB"/>
          </a:p>
        </p:txBody>
      </p:sp>
      <p:graphicFrame>
        <p:nvGraphicFramePr>
          <p:cNvPr id="10" name="Table 9"/>
          <p:cNvGraphicFramePr>
            <a:graphicFrameLocks noGrp="1"/>
          </p:cNvGraphicFramePr>
          <p:nvPr>
            <p:extLst>
              <p:ext uri="{D42A27DB-BD31-4B8C-83A1-F6EECF244321}">
                <p14:modId xmlns:p14="http://schemas.microsoft.com/office/powerpoint/2010/main" val="2625563335"/>
              </p:ext>
            </p:extLst>
          </p:nvPr>
        </p:nvGraphicFramePr>
        <p:xfrm>
          <a:off x="532404" y="1038201"/>
          <a:ext cx="8079189" cy="5313680"/>
        </p:xfrm>
        <a:graphic>
          <a:graphicData uri="http://schemas.openxmlformats.org/drawingml/2006/table">
            <a:tbl>
              <a:tblPr firstRow="1" bandRow="1">
                <a:tableStyleId>{5C22544A-7EE6-4342-B048-85BDC9FD1C3A}</a:tableStyleId>
              </a:tblPr>
              <a:tblGrid>
                <a:gridCol w="1087268">
                  <a:extLst>
                    <a:ext uri="{9D8B030D-6E8A-4147-A177-3AD203B41FA5}">
                      <a16:colId xmlns:a16="http://schemas.microsoft.com/office/drawing/2014/main" xmlns="" val="1119111724"/>
                    </a:ext>
                  </a:extLst>
                </a:gridCol>
                <a:gridCol w="4320480">
                  <a:extLst>
                    <a:ext uri="{9D8B030D-6E8A-4147-A177-3AD203B41FA5}">
                      <a16:colId xmlns:a16="http://schemas.microsoft.com/office/drawing/2014/main" xmlns="" val="4274173198"/>
                    </a:ext>
                  </a:extLst>
                </a:gridCol>
                <a:gridCol w="2671441">
                  <a:extLst>
                    <a:ext uri="{9D8B030D-6E8A-4147-A177-3AD203B41FA5}">
                      <a16:colId xmlns:a16="http://schemas.microsoft.com/office/drawing/2014/main" xmlns="" val="557086884"/>
                    </a:ext>
                  </a:extLst>
                </a:gridCol>
              </a:tblGrid>
              <a:tr h="370840">
                <a:tc>
                  <a:txBody>
                    <a:bodyPr/>
                    <a:lstStyle/>
                    <a:p>
                      <a:r>
                        <a:rPr lang="en-GB" sz="1200" dirty="0"/>
                        <a:t>Group</a:t>
                      </a:r>
                    </a:p>
                  </a:txBody>
                  <a:tcPr/>
                </a:tc>
                <a:tc>
                  <a:txBody>
                    <a:bodyPr/>
                    <a:lstStyle/>
                    <a:p>
                      <a:r>
                        <a:rPr lang="en-GB" sz="1200" dirty="0"/>
                        <a:t>Outputs</a:t>
                      </a:r>
                    </a:p>
                  </a:txBody>
                  <a:tcPr/>
                </a:tc>
                <a:tc>
                  <a:txBody>
                    <a:bodyPr/>
                    <a:lstStyle/>
                    <a:p>
                      <a:r>
                        <a:rPr lang="en-GB" sz="1200" dirty="0"/>
                        <a:t>Outcomes</a:t>
                      </a:r>
                    </a:p>
                  </a:txBody>
                  <a:tcPr/>
                </a:tc>
                <a:extLst>
                  <a:ext uri="{0D108BD9-81ED-4DB2-BD59-A6C34878D82A}">
                    <a16:rowId xmlns:a16="http://schemas.microsoft.com/office/drawing/2014/main" xmlns="" val="2366909146"/>
                  </a:ext>
                </a:extLst>
              </a:tr>
              <a:tr h="370840">
                <a:tc>
                  <a:txBody>
                    <a:bodyPr/>
                    <a:lstStyle/>
                    <a:p>
                      <a:r>
                        <a:rPr lang="en-GB" sz="1200" dirty="0"/>
                        <a:t>High level</a:t>
                      </a:r>
                    </a:p>
                  </a:txBody>
                  <a:tcPr/>
                </a:tc>
                <a:tc>
                  <a:txBody>
                    <a:bodyPr/>
                    <a:lstStyle/>
                    <a:p>
                      <a:endParaRPr lang="en-GB" sz="1200" dirty="0"/>
                    </a:p>
                  </a:txBody>
                  <a:tcPr/>
                </a:tc>
                <a:tc>
                  <a:txBody>
                    <a:bodyPr/>
                    <a:lstStyle/>
                    <a:p>
                      <a:pPr algn="l"/>
                      <a:r>
                        <a:rPr lang="en-GB" sz="1200" b="0" kern="1200" baseline="0" dirty="0">
                          <a:solidFill>
                            <a:schemeClr val="bg2"/>
                          </a:solidFill>
                          <a:latin typeface="+mn-lt"/>
                          <a:ea typeface="+mn-ea"/>
                          <a:cs typeface="+mn-cs"/>
                        </a:rPr>
                        <a:t>Jobs connected to intervention</a:t>
                      </a:r>
                    </a:p>
                    <a:p>
                      <a:pPr algn="l"/>
                      <a:r>
                        <a:rPr lang="en-GB" sz="1200" b="0" kern="1200" baseline="0" dirty="0">
                          <a:solidFill>
                            <a:schemeClr val="bg2"/>
                          </a:solidFill>
                          <a:latin typeface="+mn-lt"/>
                          <a:ea typeface="+mn-ea"/>
                          <a:cs typeface="+mn-cs"/>
                        </a:rPr>
                        <a:t>Commercial  floor space planned </a:t>
                      </a:r>
                    </a:p>
                    <a:p>
                      <a:pPr algn="l"/>
                      <a:r>
                        <a:rPr lang="en-GB" sz="1200" b="0" kern="1200" baseline="0" dirty="0">
                          <a:solidFill>
                            <a:schemeClr val="bg2"/>
                          </a:solidFill>
                          <a:latin typeface="+mn-lt"/>
                          <a:ea typeface="+mn-ea"/>
                          <a:cs typeface="+mn-cs"/>
                        </a:rPr>
                        <a:t>Housing unit starts </a:t>
                      </a:r>
                    </a:p>
                    <a:p>
                      <a:pPr algn="l"/>
                      <a:r>
                        <a:rPr lang="en-GB" sz="1200" b="0" kern="1200" baseline="0" dirty="0">
                          <a:solidFill>
                            <a:schemeClr val="bg2"/>
                          </a:solidFill>
                          <a:latin typeface="+mn-lt"/>
                          <a:ea typeface="+mn-ea"/>
                          <a:cs typeface="+mn-cs"/>
                        </a:rPr>
                        <a:t>Housing units completed</a:t>
                      </a:r>
                    </a:p>
                  </a:txBody>
                  <a:tcPr/>
                </a:tc>
                <a:extLst>
                  <a:ext uri="{0D108BD9-81ED-4DB2-BD59-A6C34878D82A}">
                    <a16:rowId xmlns:a16="http://schemas.microsoft.com/office/drawing/2014/main" xmlns="" val="379357073"/>
                  </a:ext>
                </a:extLst>
              </a:tr>
              <a:tr h="370840">
                <a:tc>
                  <a:txBody>
                    <a:bodyPr/>
                    <a:lstStyle/>
                    <a:p>
                      <a:r>
                        <a:rPr lang="en-GB" sz="1200" dirty="0"/>
                        <a:t>Transport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kern="1200" baseline="0" dirty="0">
                          <a:solidFill>
                            <a:schemeClr val="bg2"/>
                          </a:solidFill>
                          <a:latin typeface="+mn-lt"/>
                          <a:ea typeface="+mn-ea"/>
                          <a:cs typeface="+mn-cs"/>
                        </a:rPr>
                        <a:t>Total planned length of resurfaced roads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kern="1200" baseline="0" dirty="0">
                          <a:solidFill>
                            <a:schemeClr val="bg2"/>
                          </a:solidFill>
                          <a:latin typeface="+mn-lt"/>
                          <a:ea typeface="+mn-ea"/>
                          <a:cs typeface="+mn-cs"/>
                        </a:rPr>
                        <a:t>Total planned length of newly built roads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kern="1200" baseline="0" dirty="0">
                          <a:solidFill>
                            <a:schemeClr val="bg2"/>
                          </a:solidFill>
                          <a:latin typeface="+mn-lt"/>
                          <a:ea typeface="+mn-ea"/>
                          <a:cs typeface="+mn-cs"/>
                        </a:rPr>
                        <a:t>Total planned length of new cycle ways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kern="1200" baseline="0" dirty="0">
                          <a:solidFill>
                            <a:schemeClr val="bg2"/>
                          </a:solidFill>
                          <a:latin typeface="+mn-lt"/>
                          <a:ea typeface="+mn-ea"/>
                          <a:cs typeface="+mn-cs"/>
                        </a:rPr>
                        <a:t>Type of service improvement</a:t>
                      </a:r>
                    </a:p>
                  </a:txBody>
                  <a:tcPr/>
                </a:tc>
                <a:tc>
                  <a:txBody>
                    <a:bodyPr/>
                    <a:lstStyle/>
                    <a:p>
                      <a:endParaRPr lang="en-GB" sz="1200" dirty="0"/>
                    </a:p>
                  </a:txBody>
                  <a:tcPr/>
                </a:tc>
                <a:extLst>
                  <a:ext uri="{0D108BD9-81ED-4DB2-BD59-A6C34878D82A}">
                    <a16:rowId xmlns:a16="http://schemas.microsoft.com/office/drawing/2014/main" xmlns="" val="94967739"/>
                  </a:ext>
                </a:extLst>
              </a:tr>
              <a:tr h="370840">
                <a:tc>
                  <a:txBody>
                    <a:bodyPr/>
                    <a:lstStyle/>
                    <a:p>
                      <a:r>
                        <a:rPr lang="en-GB" sz="1200" dirty="0"/>
                        <a:t>Land, property and flood protection</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kern="1200" baseline="0" dirty="0">
                          <a:solidFill>
                            <a:schemeClr val="bg2"/>
                          </a:solidFill>
                          <a:latin typeface="+mn-lt"/>
                          <a:ea typeface="+mn-ea"/>
                          <a:cs typeface="+mn-cs"/>
                        </a:rPr>
                        <a:t>Actual area of site reclaimed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kern="1200" baseline="0" dirty="0">
                          <a:solidFill>
                            <a:schemeClr val="bg2"/>
                          </a:solidFill>
                          <a:latin typeface="+mn-lt"/>
                          <a:ea typeface="+mn-ea"/>
                          <a:cs typeface="+mn-cs"/>
                        </a:rPr>
                        <a:t>Anticipated area of land experiencing a reduction in flooding likelihood</a:t>
                      </a:r>
                    </a:p>
                  </a:txBody>
                  <a:tcPr/>
                </a:tc>
                <a:tc>
                  <a:txBody>
                    <a:bodyPr/>
                    <a:lstStyle/>
                    <a:p>
                      <a:endParaRPr lang="en-GB" sz="1200" dirty="0"/>
                    </a:p>
                  </a:txBody>
                  <a:tcPr/>
                </a:tc>
                <a:extLst>
                  <a:ext uri="{0D108BD9-81ED-4DB2-BD59-A6C34878D82A}">
                    <a16:rowId xmlns:a16="http://schemas.microsoft.com/office/drawing/2014/main" xmlns="" val="1595431860"/>
                  </a:ext>
                </a:extLst>
              </a:tr>
              <a:tr h="370840">
                <a:tc>
                  <a:txBody>
                    <a:bodyPr/>
                    <a:lstStyle/>
                    <a:p>
                      <a:endParaRPr lang="en-GB"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kern="1200" baseline="0" dirty="0">
                        <a:solidFill>
                          <a:schemeClr val="bg2"/>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kern="1200" baseline="0" dirty="0">
                          <a:solidFill>
                            <a:schemeClr val="bg2"/>
                          </a:solidFill>
                          <a:latin typeface="+mn-lt"/>
                          <a:ea typeface="+mn-ea"/>
                          <a:cs typeface="+mn-cs"/>
                        </a:rPr>
                        <a:t>Follow-on investment at site</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kern="1200" baseline="0" dirty="0">
                          <a:solidFill>
                            <a:schemeClr val="bg2"/>
                          </a:solidFill>
                          <a:latin typeface="+mn-lt"/>
                          <a:ea typeface="+mn-ea"/>
                          <a:cs typeface="+mn-cs"/>
                        </a:rPr>
                        <a:t>Actual commercial </a:t>
                      </a:r>
                      <a:r>
                        <a:rPr lang="en-GB" sz="1200" b="0" kern="1200" baseline="0" dirty="0" err="1">
                          <a:solidFill>
                            <a:schemeClr val="bg2"/>
                          </a:solidFill>
                          <a:latin typeface="+mn-lt"/>
                          <a:ea typeface="+mn-ea"/>
                          <a:cs typeface="+mn-cs"/>
                        </a:rPr>
                        <a:t>floorspace</a:t>
                      </a:r>
                      <a:r>
                        <a:rPr lang="en-GB" sz="1200" b="0" kern="1200" baseline="0" dirty="0">
                          <a:solidFill>
                            <a:schemeClr val="bg2"/>
                          </a:solidFill>
                          <a:latin typeface="+mn-lt"/>
                          <a:ea typeface="+mn-ea"/>
                          <a:cs typeface="+mn-cs"/>
                        </a:rPr>
                        <a:t> occupied</a:t>
                      </a:r>
                    </a:p>
                  </a:txBody>
                  <a:tcPr/>
                </a:tc>
                <a:extLst>
                  <a:ext uri="{0D108BD9-81ED-4DB2-BD59-A6C34878D82A}">
                    <a16:rowId xmlns:a16="http://schemas.microsoft.com/office/drawing/2014/main" xmlns="" val="3527224405"/>
                  </a:ext>
                </a:extLst>
              </a:tr>
              <a:tr h="370840">
                <a:tc>
                  <a:txBody>
                    <a:bodyPr/>
                    <a:lstStyle/>
                    <a:p>
                      <a:r>
                        <a:rPr lang="en-GB" sz="1200" dirty="0"/>
                        <a:t>Business support, innovation and broadband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kern="1200" baseline="0" dirty="0">
                          <a:solidFill>
                            <a:schemeClr val="bg2"/>
                          </a:solidFill>
                          <a:latin typeface="+mn-lt"/>
                          <a:ea typeface="+mn-ea"/>
                          <a:cs typeface="+mn-cs"/>
                          <a:sym typeface="Wingdings" panose="05000000000000000000" pitchFamily="2" charset="2"/>
                        </a:rPr>
                        <a:t>Anticipated number of new enterprises supported</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kern="1200" baseline="0" dirty="0">
                          <a:solidFill>
                            <a:schemeClr val="bg2"/>
                          </a:solidFill>
                          <a:latin typeface="+mn-lt"/>
                          <a:ea typeface="+mn-ea"/>
                          <a:cs typeface="+mn-cs"/>
                          <a:sym typeface="Wingdings" panose="05000000000000000000" pitchFamily="2" charset="2"/>
                        </a:rPr>
                        <a:t>Actual number of potential entrepreneurs assisted to be enterprise ready</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kern="1200" baseline="0" dirty="0">
                          <a:solidFill>
                            <a:schemeClr val="bg2"/>
                          </a:solidFill>
                          <a:latin typeface="+mn-lt"/>
                          <a:ea typeface="+mn-ea"/>
                          <a:cs typeface="+mn-cs"/>
                        </a:rPr>
                        <a:t>Actual number of enterprises receiving financial support other than grants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kern="1200" baseline="0" dirty="0">
                          <a:solidFill>
                            <a:schemeClr val="bg2"/>
                          </a:solidFill>
                          <a:latin typeface="+mn-lt"/>
                          <a:ea typeface="+mn-ea"/>
                          <a:cs typeface="+mn-cs"/>
                          <a:sym typeface="Wingdings" panose="05000000000000000000" pitchFamily="2" charset="2"/>
                        </a:rPr>
                        <a:t>Financial return on access to finance schemes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kern="1200" baseline="0" dirty="0">
                        <a:solidFill>
                          <a:schemeClr val="bg2"/>
                        </a:solidFill>
                        <a:latin typeface="+mn-lt"/>
                        <a:ea typeface="+mn-ea"/>
                        <a:cs typeface="+mn-cs"/>
                      </a:endParaRPr>
                    </a:p>
                  </a:txBody>
                  <a:tcPr/>
                </a:tc>
                <a:extLst>
                  <a:ext uri="{0D108BD9-81ED-4DB2-BD59-A6C34878D82A}">
                    <a16:rowId xmlns:a16="http://schemas.microsoft.com/office/drawing/2014/main" xmlns="" val="3002921775"/>
                  </a:ext>
                </a:extLst>
              </a:tr>
              <a:tr h="370840">
                <a:tc>
                  <a:txBody>
                    <a:bodyPr/>
                    <a:lstStyle/>
                    <a:p>
                      <a:r>
                        <a:rPr lang="en-GB" sz="1200" dirty="0"/>
                        <a:t>Skills</a:t>
                      </a:r>
                      <a:r>
                        <a:rPr lang="en-GB" sz="1200" baseline="0" dirty="0"/>
                        <a:t> capital</a:t>
                      </a:r>
                      <a:endParaRPr lang="en-GB"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kern="1200" baseline="0" dirty="0">
                          <a:solidFill>
                            <a:schemeClr val="bg2"/>
                          </a:solidFill>
                          <a:latin typeface="+mn-lt"/>
                          <a:ea typeface="+mn-ea"/>
                          <a:cs typeface="+mn-cs"/>
                        </a:rPr>
                        <a:t>Anticipated new build training/learning </a:t>
                      </a:r>
                      <a:r>
                        <a:rPr lang="en-GB" sz="1200" b="0" kern="1200" baseline="0" dirty="0" err="1">
                          <a:solidFill>
                            <a:schemeClr val="bg2"/>
                          </a:solidFill>
                          <a:latin typeface="+mn-lt"/>
                          <a:ea typeface="+mn-ea"/>
                          <a:cs typeface="+mn-cs"/>
                        </a:rPr>
                        <a:t>floorspace</a:t>
                      </a:r>
                      <a:endParaRPr lang="en-GB" sz="1200" b="0" kern="1200" baseline="0" dirty="0">
                        <a:solidFill>
                          <a:schemeClr val="bg2"/>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kern="1200" baseline="0" dirty="0">
                          <a:solidFill>
                            <a:schemeClr val="bg2"/>
                          </a:solidFill>
                          <a:latin typeface="+mn-lt"/>
                          <a:ea typeface="+mn-ea"/>
                          <a:cs typeface="+mn-cs"/>
                        </a:rPr>
                        <a:t>Anticipated floor space rationalised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kern="1200" baseline="0" dirty="0">
                        <a:solidFill>
                          <a:schemeClr val="bg2"/>
                        </a:solidFill>
                        <a:latin typeface="+mn-lt"/>
                        <a:ea typeface="+mn-ea"/>
                        <a:cs typeface="+mn-cs"/>
                      </a:endParaRPr>
                    </a:p>
                  </a:txBody>
                  <a:tcPr/>
                </a:tc>
                <a:extLst>
                  <a:ext uri="{0D108BD9-81ED-4DB2-BD59-A6C34878D82A}">
                    <a16:rowId xmlns:a16="http://schemas.microsoft.com/office/drawing/2014/main" xmlns="" val="1868034394"/>
                  </a:ext>
                </a:extLst>
              </a:tr>
              <a:tr h="370840">
                <a:tc>
                  <a:txBody>
                    <a:bodyPr/>
                    <a:lstStyle/>
                    <a:p>
                      <a:endParaRPr lang="en-GB"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kern="1200" baseline="0" dirty="0">
                        <a:solidFill>
                          <a:schemeClr val="bg2"/>
                        </a:solidFill>
                        <a:latin typeface="+mn-lt"/>
                        <a:ea typeface="+mn-ea"/>
                        <a:cs typeface="+mn-cs"/>
                        <a:sym typeface="Wingdings" panose="05000000000000000000" pitchFamily="2" charset="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baseline="0" dirty="0">
                          <a:solidFill>
                            <a:schemeClr val="bg2"/>
                          </a:solidFill>
                          <a:latin typeface="+mn-lt"/>
                          <a:ea typeface="+mn-ea"/>
                          <a:cs typeface="+mn-cs"/>
                        </a:rPr>
                        <a:t>Post code for new build sites</a:t>
                      </a:r>
                    </a:p>
                  </a:txBody>
                  <a:tcPr/>
                </a:tc>
                <a:extLst>
                  <a:ext uri="{0D108BD9-81ED-4DB2-BD59-A6C34878D82A}">
                    <a16:rowId xmlns:a16="http://schemas.microsoft.com/office/drawing/2014/main" xmlns="" val="1651830921"/>
                  </a:ext>
                </a:extLst>
              </a:tr>
            </a:tbl>
          </a:graphicData>
        </a:graphic>
      </p:graphicFrame>
    </p:spTree>
    <p:extLst>
      <p:ext uri="{BB962C8B-B14F-4D97-AF65-F5344CB8AC3E}">
        <p14:creationId xmlns:p14="http://schemas.microsoft.com/office/powerpoint/2010/main" val="3567143069"/>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Requirements for scheme promoters</a:t>
            </a:r>
          </a:p>
        </p:txBody>
      </p:sp>
      <p:sp>
        <p:nvSpPr>
          <p:cNvPr id="3" name="Date Placeholder 2"/>
          <p:cNvSpPr>
            <a:spLocks noGrp="1"/>
          </p:cNvSpPr>
          <p:nvPr>
            <p:ph type="dt" sz="half" idx="10"/>
          </p:nvPr>
        </p:nvSpPr>
        <p:spPr/>
        <p:txBody>
          <a:bodyPr/>
          <a:lstStyle/>
          <a:p>
            <a:r>
              <a:rPr lang="en-US" noProof="0" smtClean="0"/>
              <a:t>8th March 2017</a:t>
            </a:r>
            <a:endParaRPr lang="en-GB" noProof="0" dirty="0"/>
          </a:p>
        </p:txBody>
      </p:sp>
      <p:sp>
        <p:nvSpPr>
          <p:cNvPr id="4" name="Footer Placeholder 3"/>
          <p:cNvSpPr>
            <a:spLocks noGrp="1"/>
          </p:cNvSpPr>
          <p:nvPr>
            <p:ph type="ftr" sz="quarter" idx="11"/>
          </p:nvPr>
        </p:nvSpPr>
        <p:spPr/>
        <p:txBody>
          <a:bodyPr/>
          <a:lstStyle/>
          <a:p>
            <a:r>
              <a:rPr lang="en-GB" noProof="0" smtClean="0"/>
              <a:t>Business Case Best Practice Workshop</a:t>
            </a:r>
            <a:endParaRPr lang="en-GB" noProof="0" dirty="0"/>
          </a:p>
        </p:txBody>
      </p:sp>
      <p:sp>
        <p:nvSpPr>
          <p:cNvPr id="7" name="Content Placeholder 1"/>
          <p:cNvSpPr txBox="1">
            <a:spLocks/>
          </p:cNvSpPr>
          <p:nvPr/>
        </p:nvSpPr>
        <p:spPr>
          <a:xfrm>
            <a:off x="608400" y="1213048"/>
            <a:ext cx="8299513" cy="4874681"/>
          </a:xfrm>
          <a:prstGeom prst="rect">
            <a:avLst/>
          </a:prstGeom>
        </p:spPr>
        <p:txBody>
          <a:bodyPr/>
          <a:lstStyle>
            <a:lvl1pPr marL="234000" indent="-234000" algn="l" defTabSz="914400" rtl="0" eaLnBrk="1" latinLnBrk="0" hangingPunct="1">
              <a:lnSpc>
                <a:spcPct val="100000"/>
              </a:lnSpc>
              <a:spcBef>
                <a:spcPts val="1050"/>
              </a:spcBef>
              <a:spcAft>
                <a:spcPts val="0"/>
              </a:spcAft>
              <a:buClr>
                <a:schemeClr val="tx2"/>
              </a:buClr>
              <a:buFont typeface="Symbol" panose="05050102010706020507" pitchFamily="18" charset="2"/>
              <a:buChar char=""/>
              <a:defRPr sz="1800" b="0" kern="1200" baseline="0">
                <a:solidFill>
                  <a:schemeClr val="bg2"/>
                </a:solidFill>
                <a:latin typeface="+mn-lt"/>
                <a:ea typeface="+mn-ea"/>
                <a:cs typeface="+mn-cs"/>
              </a:defRPr>
            </a:lvl1pPr>
            <a:lvl2pPr marL="466725" indent="-233363" algn="l" defTabSz="914400" rtl="0" eaLnBrk="1" latinLnBrk="0" hangingPunct="1">
              <a:lnSpc>
                <a:spcPct val="100000"/>
              </a:lnSpc>
              <a:spcBef>
                <a:spcPts val="600"/>
              </a:spcBef>
              <a:spcAft>
                <a:spcPts val="0"/>
              </a:spcAft>
              <a:buClr>
                <a:schemeClr val="bg2"/>
              </a:buClr>
              <a:buFont typeface="Symbol" panose="05050102010706020507" pitchFamily="18" charset="2"/>
              <a:buChar char=""/>
              <a:defRPr sz="1600" b="0" kern="1200" baseline="0">
                <a:solidFill>
                  <a:schemeClr val="bg2"/>
                </a:solidFill>
                <a:latin typeface="+mn-lt"/>
                <a:ea typeface="+mn-ea"/>
                <a:cs typeface="+mn-cs"/>
              </a:defRPr>
            </a:lvl2pPr>
            <a:lvl3pPr marL="702000" indent="-234000" algn="l" defTabSz="914400" rtl="0" eaLnBrk="1" latinLnBrk="0" hangingPunct="1">
              <a:spcBef>
                <a:spcPts val="600"/>
              </a:spcBef>
              <a:spcAft>
                <a:spcPts val="0"/>
              </a:spcAft>
              <a:buClr>
                <a:schemeClr val="bg2"/>
              </a:buClr>
              <a:buFont typeface="Symbol" panose="05050102010706020507" pitchFamily="18" charset="2"/>
              <a:buChar char=""/>
              <a:defRPr sz="1600" kern="1200" baseline="0">
                <a:solidFill>
                  <a:schemeClr val="bg2"/>
                </a:solidFill>
                <a:latin typeface="+mn-lt"/>
                <a:ea typeface="+mn-ea"/>
                <a:cs typeface="+mn-cs"/>
              </a:defRPr>
            </a:lvl3pPr>
            <a:lvl4pPr marL="936000" indent="-234000" algn="l" defTabSz="914400" rtl="0" eaLnBrk="1" latinLnBrk="0" hangingPunct="1">
              <a:lnSpc>
                <a:spcPct val="100000"/>
              </a:lnSpc>
              <a:spcBef>
                <a:spcPts val="600"/>
              </a:spcBef>
              <a:buClr>
                <a:schemeClr val="bg2"/>
              </a:buClr>
              <a:buFont typeface="Symbol" panose="05050102010706020507" pitchFamily="18" charset="2"/>
              <a:buChar char="·"/>
              <a:defRPr sz="1600" kern="1200" baseline="0">
                <a:solidFill>
                  <a:schemeClr val="bg2"/>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2000" kern="1200" baseline="0">
                <a:solidFill>
                  <a:schemeClr val="bg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dirty="0"/>
              <a:t>It is important for bids to demonstrate delivery against these programme level outputs and outcomes.</a:t>
            </a:r>
          </a:p>
          <a:p>
            <a:r>
              <a:rPr lang="en-GB" dirty="0"/>
              <a:t>Scheme promoters should, therefore, explicitly identify the outputs and outcomes against which monitoring and evaluation will take place, aligned to the LEP reporting framework.</a:t>
            </a:r>
          </a:p>
          <a:p>
            <a:r>
              <a:rPr lang="en-GB" dirty="0"/>
              <a:t>Sufficient budget should be set aside within funding requirements (to be funded by the scheme promoter and, ideally, included within S151 commitment) to demonstrate a robust approach to monitoring and evaluation against these and scheme specific metrics.</a:t>
            </a:r>
          </a:p>
          <a:p>
            <a:r>
              <a:rPr lang="en-GB" dirty="0"/>
              <a:t>A named individual (usually the senior responsible officer) should be responsible for benefits realisation. Where scheme timescales are long evidence of succession planning should be provided.</a:t>
            </a:r>
          </a:p>
          <a:p>
            <a:endParaRPr lang="en-GB" dirty="0"/>
          </a:p>
          <a:p>
            <a:endParaRPr lang="en-GB" dirty="0"/>
          </a:p>
          <a:p>
            <a:endParaRPr lang="en-GB" dirty="0"/>
          </a:p>
        </p:txBody>
      </p:sp>
    </p:spTree>
    <p:extLst>
      <p:ext uri="{BB962C8B-B14F-4D97-AF65-F5344CB8AC3E}">
        <p14:creationId xmlns:p14="http://schemas.microsoft.com/office/powerpoint/2010/main" val="2346426645"/>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Doing Monitoring &amp; Evaluation well </a:t>
            </a:r>
          </a:p>
        </p:txBody>
      </p:sp>
      <p:sp>
        <p:nvSpPr>
          <p:cNvPr id="3" name="Subtitle 2"/>
          <p:cNvSpPr>
            <a:spLocks noGrp="1"/>
          </p:cNvSpPr>
          <p:nvPr>
            <p:ph type="subTitle" idx="1"/>
          </p:nvPr>
        </p:nvSpPr>
        <p:spPr/>
        <p:txBody>
          <a:bodyPr/>
          <a:lstStyle/>
          <a:p>
            <a:r>
              <a:rPr lang="en-GB" dirty="0"/>
              <a:t>Me, again . . . </a:t>
            </a:r>
          </a:p>
        </p:txBody>
      </p:sp>
      <p:sp>
        <p:nvSpPr>
          <p:cNvPr id="4" name="Text Placeholder 3"/>
          <p:cNvSpPr>
            <a:spLocks noGrp="1"/>
          </p:cNvSpPr>
          <p:nvPr>
            <p:ph type="body" sz="quarter" idx="13"/>
          </p:nvPr>
        </p:nvSpPr>
        <p:spPr/>
        <p:txBody>
          <a:bodyPr/>
          <a:lstStyle/>
          <a:p>
            <a:r>
              <a:rPr lang="en-GB" dirty="0"/>
              <a:t>South East Local Enterprise Partnership</a:t>
            </a:r>
          </a:p>
        </p:txBody>
      </p:sp>
      <p:sp>
        <p:nvSpPr>
          <p:cNvPr id="5" name="Date Placeholder 4"/>
          <p:cNvSpPr>
            <a:spLocks noGrp="1"/>
          </p:cNvSpPr>
          <p:nvPr>
            <p:ph type="dt" sz="half" idx="14"/>
          </p:nvPr>
        </p:nvSpPr>
        <p:spPr/>
        <p:txBody>
          <a:bodyPr/>
          <a:lstStyle/>
          <a:p>
            <a:r>
              <a:rPr lang="en-US" dirty="0">
                <a:solidFill>
                  <a:srgbClr val="57626E"/>
                </a:solidFill>
              </a:rPr>
              <a:t>8 March 2017</a:t>
            </a:r>
          </a:p>
        </p:txBody>
      </p:sp>
    </p:spTree>
    <p:extLst>
      <p:ext uri="{BB962C8B-B14F-4D97-AF65-F5344CB8AC3E}">
        <p14:creationId xmlns:p14="http://schemas.microsoft.com/office/powerpoint/2010/main" val="336817106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3"/>
          <p:cNvSpPr>
            <a:spLocks noChangeAspect="1" noEditPoints="1"/>
          </p:cNvSpPr>
          <p:nvPr/>
        </p:nvSpPr>
        <p:spPr bwMode="auto">
          <a:xfrm>
            <a:off x="5683250" y="4732338"/>
            <a:ext cx="250825" cy="80962"/>
          </a:xfrm>
          <a:custGeom>
            <a:avLst/>
            <a:gdLst>
              <a:gd name="T0" fmla="*/ 1422726 w 1208"/>
              <a:gd name="T1" fmla="*/ 6800607 h 400"/>
              <a:gd name="T2" fmla="*/ 37723829 w 1208"/>
              <a:gd name="T3" fmla="*/ 6800607 h 400"/>
              <a:gd name="T4" fmla="*/ 39146554 w 1208"/>
              <a:gd name="T5" fmla="*/ 8193557 h 400"/>
              <a:gd name="T6" fmla="*/ 37723829 w 1208"/>
              <a:gd name="T7" fmla="*/ 9545420 h 400"/>
              <a:gd name="T8" fmla="*/ 1422726 w 1208"/>
              <a:gd name="T9" fmla="*/ 9545420 h 400"/>
              <a:gd name="T10" fmla="*/ 0 w 1208"/>
              <a:gd name="T11" fmla="*/ 8193557 h 400"/>
              <a:gd name="T12" fmla="*/ 1422726 w 1208"/>
              <a:gd name="T13" fmla="*/ 6800607 h 400"/>
              <a:gd name="T14" fmla="*/ 34835190 w 1208"/>
              <a:gd name="T15" fmla="*/ 0 h 400"/>
              <a:gd name="T16" fmla="*/ 52080439 w 1208"/>
              <a:gd name="T17" fmla="*/ 8193557 h 400"/>
              <a:gd name="T18" fmla="*/ 34835190 w 1208"/>
              <a:gd name="T19" fmla="*/ 16387115 h 400"/>
              <a:gd name="T20" fmla="*/ 34835190 w 1208"/>
              <a:gd name="T21" fmla="*/ 0 h 4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08"/>
              <a:gd name="T34" fmla="*/ 0 h 400"/>
              <a:gd name="T35" fmla="*/ 1208 w 1208"/>
              <a:gd name="T36" fmla="*/ 400 h 4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08" h="400">
                <a:moveTo>
                  <a:pt x="33" y="166"/>
                </a:moveTo>
                <a:lnTo>
                  <a:pt x="875" y="166"/>
                </a:lnTo>
                <a:cubicBezTo>
                  <a:pt x="894" y="166"/>
                  <a:pt x="908" y="181"/>
                  <a:pt x="908" y="200"/>
                </a:cubicBezTo>
                <a:cubicBezTo>
                  <a:pt x="908" y="218"/>
                  <a:pt x="894" y="233"/>
                  <a:pt x="875" y="233"/>
                </a:cubicBezTo>
                <a:lnTo>
                  <a:pt x="33" y="233"/>
                </a:lnTo>
                <a:cubicBezTo>
                  <a:pt x="15" y="233"/>
                  <a:pt x="0" y="218"/>
                  <a:pt x="0" y="200"/>
                </a:cubicBezTo>
                <a:cubicBezTo>
                  <a:pt x="0" y="181"/>
                  <a:pt x="15" y="166"/>
                  <a:pt x="33" y="166"/>
                </a:cubicBezTo>
                <a:close/>
                <a:moveTo>
                  <a:pt x="808" y="0"/>
                </a:moveTo>
                <a:lnTo>
                  <a:pt x="1208" y="200"/>
                </a:lnTo>
                <a:lnTo>
                  <a:pt x="808" y="400"/>
                </a:lnTo>
                <a:lnTo>
                  <a:pt x="808" y="0"/>
                </a:lnTo>
                <a:close/>
              </a:path>
            </a:pathLst>
          </a:custGeom>
          <a:solidFill>
            <a:schemeClr val="accent1"/>
          </a:solidFill>
          <a:ln w="1588">
            <a:solidFill>
              <a:srgbClr val="FFFFFF"/>
            </a:solidFill>
            <a:bevel/>
            <a:headEnd/>
            <a:tailEnd/>
          </a:ln>
        </p:spPr>
        <p:txBody>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endParaRPr lang="en-GB" dirty="0"/>
          </a:p>
        </p:txBody>
      </p:sp>
      <p:sp>
        <p:nvSpPr>
          <p:cNvPr id="10" name="Text Box 9"/>
          <p:cNvSpPr txBox="1">
            <a:spLocks noChangeAspect="1" noChangeArrowheads="1"/>
          </p:cNvSpPr>
          <p:nvPr/>
        </p:nvSpPr>
        <p:spPr bwMode="auto">
          <a:xfrm>
            <a:off x="6051550" y="5013325"/>
            <a:ext cx="1905000" cy="636588"/>
          </a:xfrm>
          <a:prstGeom prst="rect">
            <a:avLst/>
          </a:prstGeom>
          <a:solidFill>
            <a:schemeClr val="accent1"/>
          </a:solidFill>
          <a:ln w="12700">
            <a:solidFill>
              <a:schemeClr val="tx1"/>
            </a:solidFill>
            <a:miter lim="800000"/>
            <a:headEnd/>
            <a:tailEnd/>
          </a:ln>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spcBef>
                <a:spcPct val="50000"/>
              </a:spcBef>
            </a:pPr>
            <a:endParaRPr lang="en-GB" sz="1400" b="1" dirty="0">
              <a:solidFill>
                <a:srgbClr val="0000FF"/>
              </a:solidFill>
            </a:endParaRPr>
          </a:p>
          <a:p>
            <a:pPr eaLnBrk="1" hangingPunct="1">
              <a:spcBef>
                <a:spcPct val="50000"/>
              </a:spcBef>
            </a:pPr>
            <a:endParaRPr lang="en-GB" sz="1400" b="1" dirty="0">
              <a:solidFill>
                <a:srgbClr val="0000FF"/>
              </a:solidFill>
            </a:endParaRPr>
          </a:p>
        </p:txBody>
      </p:sp>
      <p:sp>
        <p:nvSpPr>
          <p:cNvPr id="11" name="AutoShape 10"/>
          <p:cNvSpPr>
            <a:spLocks noChangeAspect="1" noChangeArrowheads="1"/>
          </p:cNvSpPr>
          <p:nvPr/>
        </p:nvSpPr>
        <p:spPr bwMode="auto">
          <a:xfrm rot="5400000">
            <a:off x="5504656" y="5010945"/>
            <a:ext cx="358775" cy="366712"/>
          </a:xfrm>
          <a:custGeom>
            <a:avLst/>
            <a:gdLst>
              <a:gd name="T0" fmla="*/ 70703797 w 21600"/>
              <a:gd name="T1" fmla="*/ 0 h 21600"/>
              <a:gd name="T2" fmla="*/ 42420361 w 21600"/>
              <a:gd name="T3" fmla="*/ 35232649 h 21600"/>
              <a:gd name="T4" fmla="*/ 0 w 21600"/>
              <a:gd name="T5" fmla="*/ 88086669 h 21600"/>
              <a:gd name="T6" fmla="*/ 42420361 w 21600"/>
              <a:gd name="T7" fmla="*/ 105698210 h 21600"/>
              <a:gd name="T8" fmla="*/ 84840988 w 21600"/>
              <a:gd name="T9" fmla="*/ 73401489 h 21600"/>
              <a:gd name="T10" fmla="*/ 98982631 w 21600"/>
              <a:gd name="T11" fmla="*/ 35232649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accent1"/>
          </a:solidFill>
          <a:ln w="9525">
            <a:solidFill>
              <a:schemeClr val="tx1"/>
            </a:solidFill>
            <a:miter lim="800000"/>
            <a:headEnd/>
            <a:tailEnd/>
          </a:ln>
        </p:spPr>
        <p:txBody>
          <a:bodyPr wrap="none" anchor="ct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endParaRPr lang="en-GB" dirty="0"/>
          </a:p>
        </p:txBody>
      </p:sp>
      <p:sp>
        <p:nvSpPr>
          <p:cNvPr id="12" name="AutoShape 11"/>
          <p:cNvSpPr>
            <a:spLocks noChangeAspect="1" noChangeArrowheads="1"/>
          </p:cNvSpPr>
          <p:nvPr/>
        </p:nvSpPr>
        <p:spPr bwMode="auto">
          <a:xfrm rot="5400000">
            <a:off x="1400969" y="2131219"/>
            <a:ext cx="360363" cy="365125"/>
          </a:xfrm>
          <a:custGeom>
            <a:avLst/>
            <a:gdLst>
              <a:gd name="T0" fmla="*/ 71646712 w 21600"/>
              <a:gd name="T1" fmla="*/ 0 h 21600"/>
              <a:gd name="T2" fmla="*/ 42986269 w 21600"/>
              <a:gd name="T3" fmla="*/ 34777206 h 21600"/>
              <a:gd name="T4" fmla="*/ 0 w 21600"/>
              <a:gd name="T5" fmla="*/ 86948165 h 21600"/>
              <a:gd name="T6" fmla="*/ 42986269 w 21600"/>
              <a:gd name="T7" fmla="*/ 104331895 h 21600"/>
              <a:gd name="T8" fmla="*/ 85972537 w 21600"/>
              <a:gd name="T9" fmla="*/ 72452708 h 21600"/>
              <a:gd name="T10" fmla="*/ 100302767 w 21600"/>
              <a:gd name="T11" fmla="*/ 34777206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accent1"/>
          </a:solidFill>
          <a:ln w="9525">
            <a:solidFill>
              <a:schemeClr val="tx1"/>
            </a:solidFill>
            <a:miter lim="800000"/>
            <a:headEnd/>
            <a:tailEnd/>
          </a:ln>
        </p:spPr>
        <p:txBody>
          <a:bodyPr wrap="none" anchor="ct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endParaRPr lang="en-GB" dirty="0"/>
          </a:p>
        </p:txBody>
      </p:sp>
      <p:sp>
        <p:nvSpPr>
          <p:cNvPr id="13" name="Text Box 12"/>
          <p:cNvSpPr txBox="1">
            <a:spLocks noChangeAspect="1" noChangeArrowheads="1"/>
          </p:cNvSpPr>
          <p:nvPr/>
        </p:nvSpPr>
        <p:spPr bwMode="auto">
          <a:xfrm>
            <a:off x="2051720" y="2133600"/>
            <a:ext cx="1905000" cy="636588"/>
          </a:xfrm>
          <a:prstGeom prst="rect">
            <a:avLst/>
          </a:prstGeom>
          <a:solidFill>
            <a:schemeClr val="accent1"/>
          </a:solidFill>
          <a:ln w="12700">
            <a:solidFill>
              <a:schemeClr val="tx1"/>
            </a:solidFill>
            <a:miter lim="800000"/>
            <a:headEnd/>
            <a:tailEnd/>
          </a:ln>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spcBef>
                <a:spcPct val="50000"/>
              </a:spcBef>
            </a:pPr>
            <a:endParaRPr lang="en-GB" sz="1400" b="1" dirty="0">
              <a:solidFill>
                <a:srgbClr val="0000FF"/>
              </a:solidFill>
            </a:endParaRPr>
          </a:p>
          <a:p>
            <a:pPr eaLnBrk="1" hangingPunct="1">
              <a:spcBef>
                <a:spcPct val="50000"/>
              </a:spcBef>
            </a:pPr>
            <a:endParaRPr lang="en-GB" sz="1400" b="1" dirty="0">
              <a:solidFill>
                <a:srgbClr val="0000FF"/>
              </a:solidFill>
            </a:endParaRPr>
          </a:p>
        </p:txBody>
      </p:sp>
      <p:sp>
        <p:nvSpPr>
          <p:cNvPr id="14" name="AutoShape 13"/>
          <p:cNvSpPr>
            <a:spLocks noChangeAspect="1" noChangeArrowheads="1"/>
          </p:cNvSpPr>
          <p:nvPr/>
        </p:nvSpPr>
        <p:spPr bwMode="auto">
          <a:xfrm rot="5400000">
            <a:off x="2486026" y="2851150"/>
            <a:ext cx="360362" cy="363537"/>
          </a:xfrm>
          <a:custGeom>
            <a:avLst/>
            <a:gdLst>
              <a:gd name="T0" fmla="*/ 71646313 w 21600"/>
              <a:gd name="T1" fmla="*/ 0 h 21600"/>
              <a:gd name="T2" fmla="*/ 42985749 w 21600"/>
              <a:gd name="T3" fmla="*/ 34325513 h 21600"/>
              <a:gd name="T4" fmla="*/ 0 w 21600"/>
              <a:gd name="T5" fmla="*/ 85818432 h 21600"/>
              <a:gd name="T6" fmla="*/ 42985749 w 21600"/>
              <a:gd name="T7" fmla="*/ 102976497 h 21600"/>
              <a:gd name="T8" fmla="*/ 85971765 w 21600"/>
              <a:gd name="T9" fmla="*/ 71511371 h 21600"/>
              <a:gd name="T10" fmla="*/ 100301955 w 21600"/>
              <a:gd name="T11" fmla="*/ 34325513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accent1"/>
          </a:solidFill>
          <a:ln w="9525">
            <a:solidFill>
              <a:schemeClr val="tx1"/>
            </a:solidFill>
            <a:miter lim="800000"/>
            <a:headEnd/>
            <a:tailEnd/>
          </a:ln>
        </p:spPr>
        <p:txBody>
          <a:bodyPr wrap="none" anchor="ct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endParaRPr lang="en-GB" dirty="0"/>
          </a:p>
        </p:txBody>
      </p:sp>
      <p:sp>
        <p:nvSpPr>
          <p:cNvPr id="15" name="Text Box 14"/>
          <p:cNvSpPr txBox="1">
            <a:spLocks noChangeAspect="1" noChangeArrowheads="1"/>
          </p:cNvSpPr>
          <p:nvPr/>
        </p:nvSpPr>
        <p:spPr bwMode="auto">
          <a:xfrm>
            <a:off x="3025775" y="2865438"/>
            <a:ext cx="1906588" cy="636587"/>
          </a:xfrm>
          <a:prstGeom prst="rect">
            <a:avLst/>
          </a:prstGeom>
          <a:solidFill>
            <a:schemeClr val="accent1"/>
          </a:solidFill>
          <a:ln w="12700">
            <a:solidFill>
              <a:schemeClr val="tx1"/>
            </a:solidFill>
            <a:miter lim="800000"/>
            <a:headEnd/>
            <a:tailEnd/>
          </a:ln>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spcBef>
                <a:spcPct val="50000"/>
              </a:spcBef>
            </a:pPr>
            <a:endParaRPr lang="en-GB" sz="1400" b="1" dirty="0">
              <a:solidFill>
                <a:srgbClr val="0000FF"/>
              </a:solidFill>
            </a:endParaRPr>
          </a:p>
          <a:p>
            <a:pPr eaLnBrk="1" hangingPunct="1">
              <a:spcBef>
                <a:spcPct val="50000"/>
              </a:spcBef>
            </a:pPr>
            <a:endParaRPr lang="en-GB" sz="1400" b="1" dirty="0">
              <a:solidFill>
                <a:srgbClr val="0000FF"/>
              </a:solidFill>
            </a:endParaRPr>
          </a:p>
        </p:txBody>
      </p:sp>
      <p:sp>
        <p:nvSpPr>
          <p:cNvPr id="16" name="AutoShape 15"/>
          <p:cNvSpPr>
            <a:spLocks noChangeAspect="1" noChangeArrowheads="1"/>
          </p:cNvSpPr>
          <p:nvPr/>
        </p:nvSpPr>
        <p:spPr bwMode="auto">
          <a:xfrm rot="5400000">
            <a:off x="3489325" y="3571875"/>
            <a:ext cx="358775" cy="365125"/>
          </a:xfrm>
          <a:custGeom>
            <a:avLst/>
            <a:gdLst>
              <a:gd name="T0" fmla="*/ 70703797 w 21600"/>
              <a:gd name="T1" fmla="*/ 0 h 21600"/>
              <a:gd name="T2" fmla="*/ 42420361 w 21600"/>
              <a:gd name="T3" fmla="*/ 34777206 h 21600"/>
              <a:gd name="T4" fmla="*/ 0 w 21600"/>
              <a:gd name="T5" fmla="*/ 86948165 h 21600"/>
              <a:gd name="T6" fmla="*/ 42420361 w 21600"/>
              <a:gd name="T7" fmla="*/ 104331895 h 21600"/>
              <a:gd name="T8" fmla="*/ 84840988 w 21600"/>
              <a:gd name="T9" fmla="*/ 72452708 h 21600"/>
              <a:gd name="T10" fmla="*/ 98982631 w 21600"/>
              <a:gd name="T11" fmla="*/ 34777206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accent1"/>
          </a:solidFill>
          <a:ln w="9525">
            <a:solidFill>
              <a:schemeClr val="tx1"/>
            </a:solidFill>
            <a:miter lim="800000"/>
            <a:headEnd/>
            <a:tailEnd/>
          </a:ln>
        </p:spPr>
        <p:txBody>
          <a:bodyPr wrap="none" anchor="ct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endParaRPr lang="en-GB" dirty="0"/>
          </a:p>
        </p:txBody>
      </p:sp>
      <p:sp>
        <p:nvSpPr>
          <p:cNvPr id="17" name="Text Box 16"/>
          <p:cNvSpPr txBox="1">
            <a:spLocks noChangeAspect="1" noChangeArrowheads="1"/>
          </p:cNvSpPr>
          <p:nvPr/>
        </p:nvSpPr>
        <p:spPr bwMode="auto">
          <a:xfrm>
            <a:off x="3959225" y="3584575"/>
            <a:ext cx="1908175" cy="636588"/>
          </a:xfrm>
          <a:prstGeom prst="rect">
            <a:avLst/>
          </a:prstGeom>
          <a:solidFill>
            <a:schemeClr val="accent1"/>
          </a:solidFill>
          <a:ln w="12700">
            <a:solidFill>
              <a:schemeClr val="tx1"/>
            </a:solidFill>
            <a:miter lim="800000"/>
            <a:headEnd/>
            <a:tailEnd/>
          </a:ln>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spcBef>
                <a:spcPct val="50000"/>
              </a:spcBef>
            </a:pPr>
            <a:endParaRPr lang="en-GB" sz="1400" b="1" dirty="0">
              <a:solidFill>
                <a:srgbClr val="0000FF"/>
              </a:solidFill>
            </a:endParaRPr>
          </a:p>
          <a:p>
            <a:pPr eaLnBrk="1" hangingPunct="1">
              <a:spcBef>
                <a:spcPct val="50000"/>
              </a:spcBef>
            </a:pPr>
            <a:endParaRPr lang="en-GB" sz="1400" b="1" dirty="0">
              <a:solidFill>
                <a:srgbClr val="0000FF"/>
              </a:solidFill>
            </a:endParaRPr>
          </a:p>
        </p:txBody>
      </p:sp>
      <p:sp>
        <p:nvSpPr>
          <p:cNvPr id="18" name="AutoShape 17"/>
          <p:cNvSpPr>
            <a:spLocks noChangeAspect="1" noChangeArrowheads="1"/>
          </p:cNvSpPr>
          <p:nvPr/>
        </p:nvSpPr>
        <p:spPr bwMode="auto">
          <a:xfrm rot="5400000">
            <a:off x="4570413" y="4291013"/>
            <a:ext cx="358775" cy="365125"/>
          </a:xfrm>
          <a:custGeom>
            <a:avLst/>
            <a:gdLst>
              <a:gd name="T0" fmla="*/ 70703797 w 21600"/>
              <a:gd name="T1" fmla="*/ 0 h 21600"/>
              <a:gd name="T2" fmla="*/ 42420361 w 21600"/>
              <a:gd name="T3" fmla="*/ 34777206 h 21600"/>
              <a:gd name="T4" fmla="*/ 0 w 21600"/>
              <a:gd name="T5" fmla="*/ 86948165 h 21600"/>
              <a:gd name="T6" fmla="*/ 42420361 w 21600"/>
              <a:gd name="T7" fmla="*/ 104331895 h 21600"/>
              <a:gd name="T8" fmla="*/ 84840988 w 21600"/>
              <a:gd name="T9" fmla="*/ 72452708 h 21600"/>
              <a:gd name="T10" fmla="*/ 98982631 w 21600"/>
              <a:gd name="T11" fmla="*/ 34777206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accent1"/>
          </a:solidFill>
          <a:ln w="9525">
            <a:solidFill>
              <a:schemeClr val="tx1"/>
            </a:solidFill>
            <a:miter lim="800000"/>
            <a:headEnd/>
            <a:tailEnd/>
          </a:ln>
        </p:spPr>
        <p:txBody>
          <a:bodyPr wrap="none" anchor="ct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endParaRPr lang="en-GB" dirty="0"/>
          </a:p>
        </p:txBody>
      </p:sp>
      <p:sp>
        <p:nvSpPr>
          <p:cNvPr id="19" name="Text Box 18"/>
          <p:cNvSpPr txBox="1">
            <a:spLocks noChangeAspect="1" noChangeArrowheads="1"/>
          </p:cNvSpPr>
          <p:nvPr/>
        </p:nvSpPr>
        <p:spPr bwMode="auto">
          <a:xfrm>
            <a:off x="5149056" y="4285825"/>
            <a:ext cx="1906587" cy="636588"/>
          </a:xfrm>
          <a:prstGeom prst="rect">
            <a:avLst/>
          </a:prstGeom>
          <a:solidFill>
            <a:schemeClr val="accent1"/>
          </a:solidFill>
          <a:ln w="12700">
            <a:solidFill>
              <a:schemeClr val="tx1"/>
            </a:solidFill>
            <a:miter lim="800000"/>
            <a:headEnd/>
            <a:tailEnd/>
          </a:ln>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spcBef>
                <a:spcPct val="50000"/>
              </a:spcBef>
            </a:pPr>
            <a:endParaRPr lang="en-GB" sz="1400" b="1" dirty="0">
              <a:solidFill>
                <a:srgbClr val="0000FF"/>
              </a:solidFill>
            </a:endParaRPr>
          </a:p>
          <a:p>
            <a:pPr eaLnBrk="1" hangingPunct="1">
              <a:spcBef>
                <a:spcPct val="50000"/>
              </a:spcBef>
            </a:pPr>
            <a:endParaRPr lang="en-GB" sz="1400" b="1" dirty="0">
              <a:solidFill>
                <a:srgbClr val="0000FF"/>
              </a:solidFill>
            </a:endParaRPr>
          </a:p>
        </p:txBody>
      </p:sp>
      <p:sp>
        <p:nvSpPr>
          <p:cNvPr id="20" name="Text Box 19"/>
          <p:cNvSpPr txBox="1">
            <a:spLocks noChangeAspect="1" noChangeArrowheads="1"/>
          </p:cNvSpPr>
          <p:nvPr/>
        </p:nvSpPr>
        <p:spPr bwMode="auto">
          <a:xfrm>
            <a:off x="7131050" y="5734050"/>
            <a:ext cx="1905000" cy="635000"/>
          </a:xfrm>
          <a:prstGeom prst="rect">
            <a:avLst/>
          </a:prstGeom>
          <a:solidFill>
            <a:schemeClr val="accent1"/>
          </a:solidFill>
          <a:ln w="12700">
            <a:solidFill>
              <a:schemeClr val="tx1"/>
            </a:solidFill>
            <a:miter lim="800000"/>
            <a:headEnd/>
            <a:tailEnd/>
          </a:ln>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spcBef>
                <a:spcPct val="50000"/>
              </a:spcBef>
            </a:pPr>
            <a:endParaRPr lang="en-GB" sz="1400" b="1" dirty="0">
              <a:solidFill>
                <a:srgbClr val="0000FF"/>
              </a:solidFill>
            </a:endParaRPr>
          </a:p>
          <a:p>
            <a:pPr eaLnBrk="1" hangingPunct="1">
              <a:spcBef>
                <a:spcPct val="50000"/>
              </a:spcBef>
            </a:pPr>
            <a:endParaRPr lang="en-GB" sz="1400" b="1" dirty="0">
              <a:solidFill>
                <a:srgbClr val="0000FF"/>
              </a:solidFill>
            </a:endParaRPr>
          </a:p>
        </p:txBody>
      </p:sp>
      <p:sp>
        <p:nvSpPr>
          <p:cNvPr id="21" name="AutoShape 20"/>
          <p:cNvSpPr>
            <a:spLocks noChangeAspect="1" noChangeArrowheads="1"/>
          </p:cNvSpPr>
          <p:nvPr/>
        </p:nvSpPr>
        <p:spPr bwMode="auto">
          <a:xfrm rot="5400000">
            <a:off x="6585744" y="5731669"/>
            <a:ext cx="360363" cy="365125"/>
          </a:xfrm>
          <a:custGeom>
            <a:avLst/>
            <a:gdLst>
              <a:gd name="T0" fmla="*/ 71646712 w 21600"/>
              <a:gd name="T1" fmla="*/ 0 h 21600"/>
              <a:gd name="T2" fmla="*/ 42986269 w 21600"/>
              <a:gd name="T3" fmla="*/ 34777206 h 21600"/>
              <a:gd name="T4" fmla="*/ 0 w 21600"/>
              <a:gd name="T5" fmla="*/ 86948165 h 21600"/>
              <a:gd name="T6" fmla="*/ 42986269 w 21600"/>
              <a:gd name="T7" fmla="*/ 104331895 h 21600"/>
              <a:gd name="T8" fmla="*/ 85972537 w 21600"/>
              <a:gd name="T9" fmla="*/ 72452708 h 21600"/>
              <a:gd name="T10" fmla="*/ 100302767 w 21600"/>
              <a:gd name="T11" fmla="*/ 34777206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accent1"/>
          </a:solidFill>
          <a:ln w="9525">
            <a:solidFill>
              <a:schemeClr val="tx1"/>
            </a:solidFill>
            <a:miter lim="800000"/>
            <a:headEnd/>
            <a:tailEnd/>
          </a:ln>
        </p:spPr>
        <p:txBody>
          <a:bodyPr wrap="none" anchor="ct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endParaRPr lang="en-GB" dirty="0"/>
          </a:p>
        </p:txBody>
      </p:sp>
      <p:sp>
        <p:nvSpPr>
          <p:cNvPr id="22" name="Text Box 21"/>
          <p:cNvSpPr txBox="1">
            <a:spLocks noChangeAspect="1" noChangeArrowheads="1"/>
          </p:cNvSpPr>
          <p:nvPr/>
        </p:nvSpPr>
        <p:spPr bwMode="auto">
          <a:xfrm>
            <a:off x="1187624" y="1424260"/>
            <a:ext cx="1689100" cy="636588"/>
          </a:xfrm>
          <a:prstGeom prst="rect">
            <a:avLst/>
          </a:prstGeom>
          <a:solidFill>
            <a:schemeClr val="accent1"/>
          </a:solidFill>
          <a:ln w="12700">
            <a:solidFill>
              <a:schemeClr val="tx1"/>
            </a:solidFill>
            <a:miter lim="800000"/>
            <a:headEnd/>
            <a:tailEnd/>
          </a:ln>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spcBef>
                <a:spcPct val="50000"/>
              </a:spcBef>
            </a:pPr>
            <a:endParaRPr lang="en-GB" sz="1400" b="1" dirty="0">
              <a:solidFill>
                <a:srgbClr val="0000FF"/>
              </a:solidFill>
            </a:endParaRPr>
          </a:p>
          <a:p>
            <a:pPr eaLnBrk="1" hangingPunct="1">
              <a:spcBef>
                <a:spcPct val="50000"/>
              </a:spcBef>
            </a:pPr>
            <a:endParaRPr lang="en-GB" sz="1400" b="1" dirty="0">
              <a:solidFill>
                <a:srgbClr val="0000FF"/>
              </a:solidFill>
            </a:endParaRPr>
          </a:p>
        </p:txBody>
      </p:sp>
      <p:sp>
        <p:nvSpPr>
          <p:cNvPr id="23" name="Text Box 22"/>
          <p:cNvSpPr txBox="1">
            <a:spLocks noChangeAspect="1" noChangeArrowheads="1"/>
          </p:cNvSpPr>
          <p:nvPr/>
        </p:nvSpPr>
        <p:spPr bwMode="auto">
          <a:xfrm>
            <a:off x="1331937" y="1484784"/>
            <a:ext cx="1439863" cy="52322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algn="ctr" eaLnBrk="1" hangingPunct="1">
              <a:spcBef>
                <a:spcPct val="50000"/>
              </a:spcBef>
            </a:pPr>
            <a:r>
              <a:rPr lang="en-GB" sz="1400" b="1" dirty="0">
                <a:solidFill>
                  <a:prstClr val="white"/>
                </a:solidFill>
              </a:rPr>
              <a:t>What’s broken?</a:t>
            </a:r>
          </a:p>
        </p:txBody>
      </p:sp>
      <p:sp>
        <p:nvSpPr>
          <p:cNvPr id="24" name="Text Box 23"/>
          <p:cNvSpPr txBox="1">
            <a:spLocks noChangeAspect="1" noChangeArrowheads="1"/>
          </p:cNvSpPr>
          <p:nvPr/>
        </p:nvSpPr>
        <p:spPr bwMode="auto">
          <a:xfrm>
            <a:off x="2264445" y="2205038"/>
            <a:ext cx="1587500" cy="52322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algn="ctr" eaLnBrk="1" hangingPunct="1">
              <a:spcBef>
                <a:spcPct val="50000"/>
              </a:spcBef>
            </a:pPr>
            <a:r>
              <a:rPr lang="en-GB" sz="1400" b="1" dirty="0">
                <a:solidFill>
                  <a:prstClr val="white"/>
                </a:solidFill>
              </a:rPr>
              <a:t>Is there a Rationale?</a:t>
            </a:r>
          </a:p>
        </p:txBody>
      </p:sp>
      <p:sp>
        <p:nvSpPr>
          <p:cNvPr id="25" name="Text Box 24"/>
          <p:cNvSpPr txBox="1">
            <a:spLocks noChangeAspect="1" noChangeArrowheads="1"/>
          </p:cNvSpPr>
          <p:nvPr/>
        </p:nvSpPr>
        <p:spPr bwMode="auto">
          <a:xfrm>
            <a:off x="3317875" y="2924944"/>
            <a:ext cx="1322388" cy="52322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algn="ctr" eaLnBrk="1" hangingPunct="1">
              <a:spcBef>
                <a:spcPct val="50000"/>
              </a:spcBef>
            </a:pPr>
            <a:r>
              <a:rPr lang="en-GB" sz="1400" b="1" dirty="0">
                <a:solidFill>
                  <a:prstClr val="white"/>
                </a:solidFill>
              </a:rPr>
              <a:t>Objectives SMART!</a:t>
            </a:r>
          </a:p>
        </p:txBody>
      </p:sp>
      <p:sp>
        <p:nvSpPr>
          <p:cNvPr id="26" name="Text Box 25"/>
          <p:cNvSpPr txBox="1">
            <a:spLocks noChangeAspect="1" noChangeArrowheads="1"/>
          </p:cNvSpPr>
          <p:nvPr/>
        </p:nvSpPr>
        <p:spPr bwMode="auto">
          <a:xfrm>
            <a:off x="4325938" y="3698875"/>
            <a:ext cx="1250950" cy="3048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algn="ctr" eaLnBrk="1" hangingPunct="1">
              <a:spcBef>
                <a:spcPct val="50000"/>
              </a:spcBef>
            </a:pPr>
            <a:r>
              <a:rPr lang="en-GB" sz="1400" b="1" dirty="0">
                <a:solidFill>
                  <a:prstClr val="white"/>
                </a:solidFill>
              </a:rPr>
              <a:t>Inputs</a:t>
            </a:r>
          </a:p>
        </p:txBody>
      </p:sp>
      <p:sp>
        <p:nvSpPr>
          <p:cNvPr id="27" name="Text Box 27"/>
          <p:cNvSpPr txBox="1">
            <a:spLocks noChangeAspect="1" noChangeArrowheads="1"/>
          </p:cNvSpPr>
          <p:nvPr/>
        </p:nvSpPr>
        <p:spPr bwMode="auto">
          <a:xfrm>
            <a:off x="6594588" y="5203121"/>
            <a:ext cx="1217500" cy="35086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lnSpc>
                <a:spcPct val="60000"/>
              </a:lnSpc>
              <a:spcBef>
                <a:spcPct val="50000"/>
              </a:spcBef>
            </a:pPr>
            <a:r>
              <a:rPr lang="en-GB" sz="1400" b="1" dirty="0">
                <a:solidFill>
                  <a:prstClr val="white"/>
                </a:solidFill>
              </a:rPr>
              <a:t>Outputs – gross/net </a:t>
            </a:r>
          </a:p>
        </p:txBody>
      </p:sp>
      <p:sp>
        <p:nvSpPr>
          <p:cNvPr id="28" name="Text Box 29"/>
          <p:cNvSpPr txBox="1">
            <a:spLocks noChangeAspect="1" noChangeArrowheads="1"/>
          </p:cNvSpPr>
          <p:nvPr/>
        </p:nvSpPr>
        <p:spPr bwMode="auto">
          <a:xfrm>
            <a:off x="7308304" y="5805264"/>
            <a:ext cx="1584325" cy="52322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algn="ctr" eaLnBrk="1" hangingPunct="1">
              <a:spcBef>
                <a:spcPct val="50000"/>
              </a:spcBef>
            </a:pPr>
            <a:r>
              <a:rPr lang="en-GB" sz="1400" b="1" dirty="0">
                <a:solidFill>
                  <a:prstClr val="white"/>
                </a:solidFill>
              </a:rPr>
              <a:t>Outcomes – gross/net</a:t>
            </a:r>
          </a:p>
        </p:txBody>
      </p:sp>
      <p:sp>
        <p:nvSpPr>
          <p:cNvPr id="29" name="Text Box 42"/>
          <p:cNvSpPr txBox="1">
            <a:spLocks noChangeAspect="1" noChangeArrowheads="1"/>
          </p:cNvSpPr>
          <p:nvPr/>
        </p:nvSpPr>
        <p:spPr bwMode="auto">
          <a:xfrm>
            <a:off x="7570788" y="967562"/>
            <a:ext cx="1244600" cy="315912"/>
          </a:xfrm>
          <a:prstGeom prst="rect">
            <a:avLst/>
          </a:prstGeom>
          <a:solidFill>
            <a:srgbClr val="00FF00"/>
          </a:solidFill>
          <a:ln w="12700">
            <a:solidFill>
              <a:schemeClr val="tx1"/>
            </a:solidFill>
            <a:miter lim="800000"/>
            <a:headEnd/>
            <a:tailEnd/>
          </a:ln>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algn="ctr" eaLnBrk="1" hangingPunct="1">
              <a:spcBef>
                <a:spcPct val="50000"/>
              </a:spcBef>
            </a:pPr>
            <a:r>
              <a:rPr lang="en-GB" sz="1400" b="1" dirty="0">
                <a:solidFill>
                  <a:srgbClr val="0000FF"/>
                </a:solidFill>
              </a:rPr>
              <a:t>Impacts</a:t>
            </a:r>
          </a:p>
        </p:txBody>
      </p:sp>
      <p:sp>
        <p:nvSpPr>
          <p:cNvPr id="30" name="Line 43"/>
          <p:cNvSpPr>
            <a:spLocks noChangeShapeType="1"/>
          </p:cNvSpPr>
          <p:nvPr/>
        </p:nvSpPr>
        <p:spPr bwMode="auto">
          <a:xfrm flipH="1">
            <a:off x="1908175" y="1067574"/>
            <a:ext cx="5616575" cy="0"/>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lIns="90000" tIns="46800" rIns="90000" bIns="46800" anchor="ctr"/>
          <a:lstStyle/>
          <a:p>
            <a:endParaRPr lang="en-GB" dirty="0">
              <a:solidFill>
                <a:prstClr val="black"/>
              </a:solidFill>
            </a:endParaRPr>
          </a:p>
        </p:txBody>
      </p:sp>
      <p:sp>
        <p:nvSpPr>
          <p:cNvPr id="31" name="Line 44"/>
          <p:cNvSpPr>
            <a:spLocks noChangeShapeType="1"/>
          </p:cNvSpPr>
          <p:nvPr/>
        </p:nvSpPr>
        <p:spPr bwMode="auto">
          <a:xfrm flipV="1">
            <a:off x="8243888" y="1448612"/>
            <a:ext cx="2788" cy="4172726"/>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lIns="90000" tIns="46800" rIns="90000" bIns="46800" anchor="ctr"/>
          <a:lstStyle/>
          <a:p>
            <a:endParaRPr lang="en-GB" dirty="0">
              <a:solidFill>
                <a:prstClr val="black"/>
              </a:solidFill>
            </a:endParaRPr>
          </a:p>
        </p:txBody>
      </p:sp>
      <p:sp>
        <p:nvSpPr>
          <p:cNvPr id="32" name="Text Box 45"/>
          <p:cNvSpPr txBox="1">
            <a:spLocks noChangeAspect="1" noChangeArrowheads="1"/>
          </p:cNvSpPr>
          <p:nvPr/>
        </p:nvSpPr>
        <p:spPr bwMode="auto">
          <a:xfrm>
            <a:off x="107950" y="902004"/>
            <a:ext cx="1760538" cy="307777"/>
          </a:xfrm>
          <a:prstGeom prst="rect">
            <a:avLst/>
          </a:prstGeom>
          <a:solidFill>
            <a:schemeClr val="accent1"/>
          </a:solidFill>
          <a:ln w="9525">
            <a:solidFill>
              <a:schemeClr val="tx1"/>
            </a:solidFill>
            <a:miter lim="800000"/>
            <a:headEnd/>
            <a:tailEnd/>
          </a:ln>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algn="ctr" eaLnBrk="1" hangingPunct="1">
              <a:spcBef>
                <a:spcPct val="50000"/>
              </a:spcBef>
            </a:pPr>
            <a:r>
              <a:rPr lang="en-GB" sz="1400" b="1" dirty="0">
                <a:solidFill>
                  <a:prstClr val="white"/>
                </a:solidFill>
              </a:rPr>
              <a:t>Conditions</a:t>
            </a:r>
          </a:p>
        </p:txBody>
      </p:sp>
      <p:sp>
        <p:nvSpPr>
          <p:cNvPr id="33" name="AutoShape 46"/>
          <p:cNvSpPr>
            <a:spLocks noChangeAspect="1" noChangeArrowheads="1"/>
          </p:cNvSpPr>
          <p:nvPr/>
        </p:nvSpPr>
        <p:spPr bwMode="auto">
          <a:xfrm rot="5400000">
            <a:off x="758031" y="1299281"/>
            <a:ext cx="360363" cy="365125"/>
          </a:xfrm>
          <a:custGeom>
            <a:avLst/>
            <a:gdLst>
              <a:gd name="T0" fmla="*/ 71646712 w 21600"/>
              <a:gd name="T1" fmla="*/ 0 h 21600"/>
              <a:gd name="T2" fmla="*/ 42986269 w 21600"/>
              <a:gd name="T3" fmla="*/ 34777206 h 21600"/>
              <a:gd name="T4" fmla="*/ 0 w 21600"/>
              <a:gd name="T5" fmla="*/ 86948165 h 21600"/>
              <a:gd name="T6" fmla="*/ 42986269 w 21600"/>
              <a:gd name="T7" fmla="*/ 104331895 h 21600"/>
              <a:gd name="T8" fmla="*/ 85972537 w 21600"/>
              <a:gd name="T9" fmla="*/ 72452708 h 21600"/>
              <a:gd name="T10" fmla="*/ 100302767 w 21600"/>
              <a:gd name="T11" fmla="*/ 34777206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accent1"/>
          </a:solidFill>
          <a:ln w="9525">
            <a:solidFill>
              <a:schemeClr val="tx1"/>
            </a:solidFill>
            <a:miter lim="800000"/>
            <a:headEnd/>
            <a:tailEnd/>
          </a:ln>
        </p:spPr>
        <p:txBody>
          <a:bodyPr wrap="none" anchor="ct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endParaRPr lang="en-GB" dirty="0"/>
          </a:p>
        </p:txBody>
      </p:sp>
      <p:sp>
        <p:nvSpPr>
          <p:cNvPr id="34" name="Text Box 25"/>
          <p:cNvSpPr txBox="1">
            <a:spLocks noChangeAspect="1" noChangeArrowheads="1"/>
          </p:cNvSpPr>
          <p:nvPr/>
        </p:nvSpPr>
        <p:spPr bwMode="auto">
          <a:xfrm>
            <a:off x="5457824" y="4387254"/>
            <a:ext cx="1250950" cy="30777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algn="ctr" eaLnBrk="1" hangingPunct="1">
              <a:spcBef>
                <a:spcPct val="50000"/>
              </a:spcBef>
            </a:pPr>
            <a:r>
              <a:rPr lang="en-GB" sz="1400" b="1" dirty="0">
                <a:solidFill>
                  <a:prstClr val="white"/>
                </a:solidFill>
              </a:rPr>
              <a:t>Activities</a:t>
            </a:r>
          </a:p>
        </p:txBody>
      </p:sp>
      <p:sp>
        <p:nvSpPr>
          <p:cNvPr id="2" name="Slide Number Placeholder 1"/>
          <p:cNvSpPr>
            <a:spLocks noGrp="1"/>
          </p:cNvSpPr>
          <p:nvPr>
            <p:ph type="sldNum" sz="quarter" idx="12"/>
          </p:nvPr>
        </p:nvSpPr>
        <p:spPr/>
        <p:txBody>
          <a:bodyPr/>
          <a:lstStyle/>
          <a:p>
            <a:fld id="{102C06EB-B0EA-4EA0-B2B5-0D829000A798}" type="slidenum">
              <a:rPr lang="en-GB" smtClean="0">
                <a:solidFill>
                  <a:srgbClr val="57626E"/>
                </a:solidFill>
              </a:rPr>
              <a:pPr/>
              <a:t>146</a:t>
            </a:fld>
            <a:endParaRPr lang="en-GB" dirty="0">
              <a:solidFill>
                <a:srgbClr val="57626E"/>
              </a:solidFill>
            </a:endParaRPr>
          </a:p>
        </p:txBody>
      </p:sp>
      <p:sp>
        <p:nvSpPr>
          <p:cNvPr id="35" name="Rectangle 47"/>
          <p:cNvSpPr>
            <a:spLocks noChangeArrowheads="1"/>
          </p:cNvSpPr>
          <p:nvPr/>
        </p:nvSpPr>
        <p:spPr bwMode="auto">
          <a:xfrm>
            <a:off x="142875" y="6313488"/>
            <a:ext cx="6715125" cy="500062"/>
          </a:xfrm>
          <a:prstGeom prst="rect">
            <a:avLst/>
          </a:prstGeom>
          <a:solidFill>
            <a:schemeClr val="accent1"/>
          </a:solidFill>
          <a:ln w="9525" algn="ctr">
            <a:solidFill>
              <a:srgbClr val="404040"/>
            </a:solidFill>
            <a:round/>
            <a:headEnd/>
            <a:tailEnd/>
          </a:ln>
        </p:spPr>
        <p:txBody>
          <a:bodyPr lIns="90000" tIns="46800" rIns="90000" bIns="46800" anchor="ct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endParaRPr lang="en-GB" dirty="0"/>
          </a:p>
        </p:txBody>
      </p:sp>
      <p:grpSp>
        <p:nvGrpSpPr>
          <p:cNvPr id="36" name="Group 30"/>
          <p:cNvGrpSpPr>
            <a:grpSpLocks/>
          </p:cNvGrpSpPr>
          <p:nvPr/>
        </p:nvGrpSpPr>
        <p:grpSpPr bwMode="auto">
          <a:xfrm>
            <a:off x="1258888" y="4221163"/>
            <a:ext cx="4681537" cy="2522537"/>
            <a:chOff x="657" y="2568"/>
            <a:chExt cx="2949" cy="1589"/>
          </a:xfrm>
        </p:grpSpPr>
        <p:sp>
          <p:nvSpPr>
            <p:cNvPr id="37" name="Rectangle 31"/>
            <p:cNvSpPr>
              <a:spLocks noChangeAspect="1" noChangeArrowheads="1"/>
            </p:cNvSpPr>
            <p:nvPr/>
          </p:nvSpPr>
          <p:spPr bwMode="auto">
            <a:xfrm>
              <a:off x="657" y="3974"/>
              <a:ext cx="701" cy="183"/>
            </a:xfrm>
            <a:prstGeom prst="rect">
              <a:avLst/>
            </a:prstGeom>
            <a:solidFill>
              <a:srgbClr val="00FF00"/>
            </a:solidFill>
            <a:ln w="9525">
              <a:solidFill>
                <a:schemeClr val="tx1"/>
              </a:solidFill>
              <a:miter lim="800000"/>
              <a:headEnd/>
              <a:tailEnd/>
            </a:ln>
          </p:spPr>
          <p:txBody>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r>
                <a:rPr lang="en-GB" sz="1400" b="1" dirty="0">
                  <a:solidFill>
                    <a:srgbClr val="0000FF"/>
                  </a:solidFill>
                </a:rPr>
                <a:t>Economy</a:t>
              </a:r>
            </a:p>
          </p:txBody>
        </p:sp>
        <p:sp>
          <p:nvSpPr>
            <p:cNvPr id="38" name="Line 32"/>
            <p:cNvSpPr>
              <a:spLocks noChangeShapeType="1"/>
            </p:cNvSpPr>
            <p:nvPr/>
          </p:nvSpPr>
          <p:spPr bwMode="auto">
            <a:xfrm flipH="1">
              <a:off x="1066" y="3022"/>
              <a:ext cx="2540" cy="952"/>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lIns="90000" tIns="46800" rIns="90000" bIns="46800" anchor="ctr"/>
            <a:lstStyle/>
            <a:p>
              <a:endParaRPr lang="en-GB" dirty="0">
                <a:solidFill>
                  <a:prstClr val="black"/>
                </a:solidFill>
              </a:endParaRPr>
            </a:p>
          </p:txBody>
        </p:sp>
        <p:sp>
          <p:nvSpPr>
            <p:cNvPr id="39" name="Line 33"/>
            <p:cNvSpPr>
              <a:spLocks noChangeShapeType="1"/>
            </p:cNvSpPr>
            <p:nvPr/>
          </p:nvSpPr>
          <p:spPr bwMode="auto">
            <a:xfrm flipH="1">
              <a:off x="1020" y="2568"/>
              <a:ext cx="1860" cy="1406"/>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lIns="90000" tIns="46800" rIns="90000" bIns="46800" anchor="ctr"/>
            <a:lstStyle/>
            <a:p>
              <a:endParaRPr lang="en-GB" dirty="0">
                <a:solidFill>
                  <a:prstClr val="black"/>
                </a:solidFill>
              </a:endParaRPr>
            </a:p>
          </p:txBody>
        </p:sp>
      </p:grpSp>
      <p:grpSp>
        <p:nvGrpSpPr>
          <p:cNvPr id="40" name="Group 34"/>
          <p:cNvGrpSpPr>
            <a:grpSpLocks/>
          </p:cNvGrpSpPr>
          <p:nvPr/>
        </p:nvGrpSpPr>
        <p:grpSpPr bwMode="auto">
          <a:xfrm>
            <a:off x="3203575" y="4221163"/>
            <a:ext cx="3816350" cy="2522537"/>
            <a:chOff x="1882" y="2568"/>
            <a:chExt cx="2404" cy="1589"/>
          </a:xfrm>
        </p:grpSpPr>
        <p:sp>
          <p:nvSpPr>
            <p:cNvPr id="41" name="Rectangle 35"/>
            <p:cNvSpPr>
              <a:spLocks noChangeAspect="1" noChangeArrowheads="1"/>
            </p:cNvSpPr>
            <p:nvPr/>
          </p:nvSpPr>
          <p:spPr bwMode="auto">
            <a:xfrm>
              <a:off x="1882" y="3974"/>
              <a:ext cx="701" cy="183"/>
            </a:xfrm>
            <a:prstGeom prst="rect">
              <a:avLst/>
            </a:prstGeom>
            <a:solidFill>
              <a:srgbClr val="00FF00"/>
            </a:solidFill>
            <a:ln w="9525">
              <a:solidFill>
                <a:schemeClr val="tx1"/>
              </a:solidFill>
              <a:miter lim="800000"/>
              <a:headEnd/>
              <a:tailEnd/>
            </a:ln>
          </p:spPr>
          <p:txBody>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r>
                <a:rPr lang="en-GB" sz="1400" b="1" dirty="0">
                  <a:solidFill>
                    <a:srgbClr val="0000FF"/>
                  </a:solidFill>
                </a:rPr>
                <a:t>Efficiency</a:t>
              </a:r>
            </a:p>
          </p:txBody>
        </p:sp>
        <p:sp>
          <p:nvSpPr>
            <p:cNvPr id="42" name="Line 36"/>
            <p:cNvSpPr>
              <a:spLocks noChangeShapeType="1"/>
            </p:cNvSpPr>
            <p:nvPr/>
          </p:nvSpPr>
          <p:spPr bwMode="auto">
            <a:xfrm flipH="1">
              <a:off x="2245" y="2568"/>
              <a:ext cx="635" cy="1406"/>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lIns="90000" tIns="46800" rIns="90000" bIns="46800" anchor="ctr"/>
            <a:lstStyle/>
            <a:p>
              <a:endParaRPr lang="en-GB" dirty="0">
                <a:solidFill>
                  <a:prstClr val="black"/>
                </a:solidFill>
              </a:endParaRPr>
            </a:p>
          </p:txBody>
        </p:sp>
        <p:sp>
          <p:nvSpPr>
            <p:cNvPr id="43" name="Line 37"/>
            <p:cNvSpPr>
              <a:spLocks noChangeShapeType="1"/>
            </p:cNvSpPr>
            <p:nvPr/>
          </p:nvSpPr>
          <p:spPr bwMode="auto">
            <a:xfrm flipH="1">
              <a:off x="2290" y="3475"/>
              <a:ext cx="1996" cy="499"/>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lIns="90000" tIns="46800" rIns="90000" bIns="46800" anchor="ctr"/>
            <a:lstStyle/>
            <a:p>
              <a:endParaRPr lang="en-GB" dirty="0">
                <a:solidFill>
                  <a:prstClr val="black"/>
                </a:solidFill>
              </a:endParaRPr>
            </a:p>
          </p:txBody>
        </p:sp>
      </p:grpSp>
      <p:grpSp>
        <p:nvGrpSpPr>
          <p:cNvPr id="44" name="Group 38"/>
          <p:cNvGrpSpPr>
            <a:grpSpLocks/>
          </p:cNvGrpSpPr>
          <p:nvPr/>
        </p:nvGrpSpPr>
        <p:grpSpPr bwMode="auto">
          <a:xfrm>
            <a:off x="4067175" y="3502025"/>
            <a:ext cx="3097213" cy="3241675"/>
            <a:chOff x="2426" y="2115"/>
            <a:chExt cx="1951" cy="2042"/>
          </a:xfrm>
        </p:grpSpPr>
        <p:sp>
          <p:nvSpPr>
            <p:cNvPr id="45" name="Rectangle 39"/>
            <p:cNvSpPr>
              <a:spLocks noChangeAspect="1" noChangeArrowheads="1"/>
            </p:cNvSpPr>
            <p:nvPr/>
          </p:nvSpPr>
          <p:spPr bwMode="auto">
            <a:xfrm>
              <a:off x="3016" y="3974"/>
              <a:ext cx="907" cy="183"/>
            </a:xfrm>
            <a:prstGeom prst="rect">
              <a:avLst/>
            </a:prstGeom>
            <a:solidFill>
              <a:srgbClr val="00FF00"/>
            </a:solidFill>
            <a:ln w="9525">
              <a:solidFill>
                <a:schemeClr val="tx1"/>
              </a:solidFill>
              <a:miter lim="800000"/>
              <a:headEnd/>
              <a:tailEnd/>
            </a:ln>
          </p:spPr>
          <p:txBody>
            <a:bodyPr/>
            <a:lstStyle>
              <a:lvl1pPr eaLnBrk="0" hangingPunct="0">
                <a:defRPr sz="1600">
                  <a:solidFill>
                    <a:srgbClr val="8B0F04"/>
                  </a:solidFill>
                  <a:latin typeface="Arial" panose="020B0604020202020204" pitchFamily="34" charset="0"/>
                </a:defRPr>
              </a:lvl1pPr>
              <a:lvl2pPr marL="742950" indent="-285750" eaLnBrk="0" hangingPunct="0">
                <a:defRPr sz="1600">
                  <a:solidFill>
                    <a:srgbClr val="8B0F04"/>
                  </a:solidFill>
                  <a:latin typeface="Arial" panose="020B0604020202020204" pitchFamily="34" charset="0"/>
                </a:defRPr>
              </a:lvl2pPr>
              <a:lvl3pPr marL="1143000" indent="-228600" eaLnBrk="0" hangingPunct="0">
                <a:defRPr sz="1600">
                  <a:solidFill>
                    <a:srgbClr val="8B0F04"/>
                  </a:solidFill>
                  <a:latin typeface="Arial" panose="020B0604020202020204" pitchFamily="34" charset="0"/>
                </a:defRPr>
              </a:lvl3pPr>
              <a:lvl4pPr marL="1600200" indent="-228600" eaLnBrk="0" hangingPunct="0">
                <a:defRPr sz="1600">
                  <a:solidFill>
                    <a:srgbClr val="8B0F04"/>
                  </a:solidFill>
                  <a:latin typeface="Arial" panose="020B0604020202020204" pitchFamily="34" charset="0"/>
                </a:defRPr>
              </a:lvl4pPr>
              <a:lvl5pPr marL="2057400" indent="-228600" eaLnBrk="0" hangingPunct="0">
                <a:defRPr sz="1600">
                  <a:solidFill>
                    <a:srgbClr val="8B0F04"/>
                  </a:solidFill>
                  <a:latin typeface="Arial" panose="020B0604020202020204" pitchFamily="34" charset="0"/>
                </a:defRPr>
              </a:lvl5pPr>
              <a:lvl6pPr marL="2514600" indent="-228600" algn="ctr" eaLnBrk="0" fontAlgn="base" hangingPunct="0">
                <a:spcBef>
                  <a:spcPct val="0"/>
                </a:spcBef>
                <a:spcAft>
                  <a:spcPct val="0"/>
                </a:spcAft>
                <a:defRPr sz="1600">
                  <a:solidFill>
                    <a:srgbClr val="8B0F04"/>
                  </a:solidFill>
                  <a:latin typeface="Arial" panose="020B0604020202020204" pitchFamily="34" charset="0"/>
                </a:defRPr>
              </a:lvl6pPr>
              <a:lvl7pPr marL="2971800" indent="-228600" algn="ctr" eaLnBrk="0" fontAlgn="base" hangingPunct="0">
                <a:spcBef>
                  <a:spcPct val="0"/>
                </a:spcBef>
                <a:spcAft>
                  <a:spcPct val="0"/>
                </a:spcAft>
                <a:defRPr sz="1600">
                  <a:solidFill>
                    <a:srgbClr val="8B0F04"/>
                  </a:solidFill>
                  <a:latin typeface="Arial" panose="020B0604020202020204" pitchFamily="34" charset="0"/>
                </a:defRPr>
              </a:lvl7pPr>
              <a:lvl8pPr marL="3429000" indent="-228600" algn="ctr" eaLnBrk="0" fontAlgn="base" hangingPunct="0">
                <a:spcBef>
                  <a:spcPct val="0"/>
                </a:spcBef>
                <a:spcAft>
                  <a:spcPct val="0"/>
                </a:spcAft>
                <a:defRPr sz="1600">
                  <a:solidFill>
                    <a:srgbClr val="8B0F04"/>
                  </a:solidFill>
                  <a:latin typeface="Arial" panose="020B0604020202020204" pitchFamily="34" charset="0"/>
                </a:defRPr>
              </a:lvl8pPr>
              <a:lvl9pPr marL="3886200" indent="-228600" algn="ctr" eaLnBrk="0" fontAlgn="base" hangingPunct="0">
                <a:spcBef>
                  <a:spcPct val="0"/>
                </a:spcBef>
                <a:spcAft>
                  <a:spcPct val="0"/>
                </a:spcAft>
                <a:defRPr sz="1600">
                  <a:solidFill>
                    <a:srgbClr val="8B0F04"/>
                  </a:solidFill>
                  <a:latin typeface="Arial" panose="020B0604020202020204" pitchFamily="34" charset="0"/>
                </a:defRPr>
              </a:lvl9pPr>
            </a:lstStyle>
            <a:p>
              <a:pPr eaLnBrk="1" hangingPunct="1"/>
              <a:r>
                <a:rPr lang="en-GB" sz="1400" b="1" dirty="0">
                  <a:solidFill>
                    <a:srgbClr val="0000FF"/>
                  </a:solidFill>
                </a:rPr>
                <a:t>Effectiveness</a:t>
              </a:r>
            </a:p>
          </p:txBody>
        </p:sp>
        <p:sp>
          <p:nvSpPr>
            <p:cNvPr id="46" name="Line 40"/>
            <p:cNvSpPr>
              <a:spLocks noChangeShapeType="1"/>
            </p:cNvSpPr>
            <p:nvPr/>
          </p:nvSpPr>
          <p:spPr bwMode="auto">
            <a:xfrm flipH="1">
              <a:off x="3560" y="3702"/>
              <a:ext cx="817" cy="272"/>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lIns="90000" tIns="46800" rIns="90000" bIns="46800" anchor="ctr"/>
            <a:lstStyle/>
            <a:p>
              <a:endParaRPr lang="en-GB" dirty="0">
                <a:solidFill>
                  <a:prstClr val="black"/>
                </a:solidFill>
              </a:endParaRPr>
            </a:p>
          </p:txBody>
        </p:sp>
        <p:sp>
          <p:nvSpPr>
            <p:cNvPr id="47" name="Line 41"/>
            <p:cNvSpPr>
              <a:spLocks noChangeShapeType="1"/>
            </p:cNvSpPr>
            <p:nvPr/>
          </p:nvSpPr>
          <p:spPr bwMode="auto">
            <a:xfrm>
              <a:off x="2426" y="2115"/>
              <a:ext cx="1134" cy="1859"/>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lIns="90000" tIns="46800" rIns="90000" bIns="46800" anchor="ctr"/>
            <a:lstStyle/>
            <a:p>
              <a:endParaRPr lang="en-GB" dirty="0">
                <a:solidFill>
                  <a:prstClr val="black"/>
                </a:solidFill>
              </a:endParaRPr>
            </a:p>
          </p:txBody>
        </p:sp>
      </p:grpSp>
      <p:sp>
        <p:nvSpPr>
          <p:cNvPr id="48" name="Title 8"/>
          <p:cNvSpPr>
            <a:spLocks noGrp="1"/>
          </p:cNvSpPr>
          <p:nvPr>
            <p:ph type="title"/>
          </p:nvPr>
        </p:nvSpPr>
        <p:spPr>
          <a:xfrm>
            <a:off x="598488" y="259842"/>
            <a:ext cx="7937500" cy="373062"/>
          </a:xfrm>
        </p:spPr>
        <p:txBody>
          <a:bodyPr/>
          <a:lstStyle/>
          <a:p>
            <a:r>
              <a:rPr lang="en-GB" dirty="0"/>
              <a:t>Back to Basics – the </a:t>
            </a:r>
            <a:r>
              <a:rPr lang="en-GB"/>
              <a:t>logic chain</a:t>
            </a:r>
            <a:endParaRPr lang="en-GB" dirty="0"/>
          </a:p>
        </p:txBody>
      </p:sp>
    </p:spTree>
    <p:extLst>
      <p:ext uri="{BB962C8B-B14F-4D97-AF65-F5344CB8AC3E}">
        <p14:creationId xmlns:p14="http://schemas.microsoft.com/office/powerpoint/2010/main" val="349640650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Back to Basics – the logic chain terms</a:t>
            </a:r>
          </a:p>
        </p:txBody>
      </p:sp>
      <p:sp>
        <p:nvSpPr>
          <p:cNvPr id="3" name="Content Placeholder 2"/>
          <p:cNvSpPr>
            <a:spLocks noGrp="1"/>
          </p:cNvSpPr>
          <p:nvPr>
            <p:ph idx="1"/>
          </p:nvPr>
        </p:nvSpPr>
        <p:spPr/>
        <p:txBody>
          <a:bodyPr>
            <a:normAutofit/>
          </a:bodyPr>
          <a:lstStyle/>
          <a:p>
            <a:pPr lvl="0"/>
            <a:r>
              <a:rPr lang="en-GB" dirty="0"/>
              <a:t>Activities </a:t>
            </a:r>
          </a:p>
          <a:p>
            <a:pPr lvl="2"/>
            <a:r>
              <a:rPr lang="en-GB" dirty="0"/>
              <a:t>things that are done [within programme/project's timeframe]</a:t>
            </a:r>
          </a:p>
          <a:p>
            <a:pPr lvl="0"/>
            <a:r>
              <a:rPr lang="en-GB" dirty="0"/>
              <a:t>Outputs </a:t>
            </a:r>
          </a:p>
          <a:p>
            <a:pPr lvl="2"/>
            <a:r>
              <a:rPr lang="en-GB" dirty="0"/>
              <a:t>direct measures of an Activity that can be counted [within programme/project's timeframe]</a:t>
            </a:r>
          </a:p>
          <a:p>
            <a:pPr lvl="3"/>
            <a:r>
              <a:rPr lang="en-GB" dirty="0"/>
              <a:t>e.g. no attendees at workshop, no businesses advised, collaborations formed</a:t>
            </a:r>
          </a:p>
          <a:p>
            <a:r>
              <a:rPr lang="en-GB" dirty="0"/>
              <a:t>Output</a:t>
            </a:r>
          </a:p>
          <a:p>
            <a:pPr lvl="2"/>
            <a:r>
              <a:rPr lang="en-GB" dirty="0"/>
              <a:t>subsequent effects caused by the Outputs, which can again be measured, ideally) [within/after programme/project]</a:t>
            </a:r>
          </a:p>
          <a:p>
            <a:pPr lvl="3"/>
            <a:r>
              <a:rPr lang="en-GB" dirty="0"/>
              <a:t>↑ understanding of new policy, ↑ knowledge/confidence among SMEs</a:t>
            </a:r>
          </a:p>
          <a:p>
            <a:r>
              <a:rPr lang="en-GB" dirty="0"/>
              <a:t>Impacts (aka ‘long term effects’)</a:t>
            </a:r>
          </a:p>
          <a:p>
            <a:pPr lvl="2"/>
            <a:r>
              <a:rPr lang="en-GB" dirty="0"/>
              <a:t>wider economic, social or other effects that can be credibly attributed to an intervention [generally after programme/ project]</a:t>
            </a:r>
          </a:p>
        </p:txBody>
      </p:sp>
      <p:sp>
        <p:nvSpPr>
          <p:cNvPr id="4" name="Slide Number Placeholder 3"/>
          <p:cNvSpPr>
            <a:spLocks noGrp="1"/>
          </p:cNvSpPr>
          <p:nvPr>
            <p:ph type="sldNum" sz="quarter" idx="12"/>
          </p:nvPr>
        </p:nvSpPr>
        <p:spPr/>
        <p:txBody>
          <a:bodyPr/>
          <a:lstStyle/>
          <a:p>
            <a:fld id="{102C06EB-B0EA-4EA0-B2B5-0D829000A798}" type="slidenum">
              <a:rPr lang="en-GB" smtClean="0">
                <a:solidFill>
                  <a:srgbClr val="57626E"/>
                </a:solidFill>
              </a:rPr>
              <a:pPr/>
              <a:t>147</a:t>
            </a:fld>
            <a:endParaRPr lang="en-GB" dirty="0">
              <a:solidFill>
                <a:srgbClr val="57626E"/>
              </a:solidFill>
            </a:endParaRPr>
          </a:p>
        </p:txBody>
      </p:sp>
    </p:spTree>
    <p:extLst>
      <p:ext uri="{BB962C8B-B14F-4D97-AF65-F5344CB8AC3E}">
        <p14:creationId xmlns:p14="http://schemas.microsoft.com/office/powerpoint/2010/main" val="219293687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2765" name="Rectangle 29"/>
          <p:cNvSpPr>
            <a:spLocks noGrp="1" noChangeArrowheads="1"/>
          </p:cNvSpPr>
          <p:nvPr>
            <p:ph type="title"/>
          </p:nvPr>
        </p:nvSpPr>
        <p:spPr>
          <a:noFill/>
          <a:ln/>
        </p:spPr>
        <p:txBody>
          <a:bodyPr/>
          <a:lstStyle/>
          <a:p>
            <a:r>
              <a:rPr lang="en-GB" dirty="0"/>
              <a:t>Back to Basics – the Programme/Project Life Cycle</a:t>
            </a:r>
          </a:p>
        </p:txBody>
      </p:sp>
      <p:sp>
        <p:nvSpPr>
          <p:cNvPr id="6" name="Content Placeholder 5"/>
          <p:cNvSpPr>
            <a:spLocks noGrp="1"/>
          </p:cNvSpPr>
          <p:nvPr>
            <p:ph idx="1"/>
          </p:nvPr>
        </p:nvSpPr>
        <p:spPr/>
        <p:txBody>
          <a:bodyPr/>
          <a:lstStyle/>
          <a:p>
            <a:endParaRPr lang="en-GB" dirty="0"/>
          </a:p>
        </p:txBody>
      </p:sp>
      <p:sp>
        <p:nvSpPr>
          <p:cNvPr id="2" name="Slide Number Placeholder 1"/>
          <p:cNvSpPr>
            <a:spLocks noGrp="1"/>
          </p:cNvSpPr>
          <p:nvPr>
            <p:ph type="sldNum" sz="quarter" idx="12"/>
          </p:nvPr>
        </p:nvSpPr>
        <p:spPr/>
        <p:txBody>
          <a:bodyPr/>
          <a:lstStyle/>
          <a:p>
            <a:fld id="{102C06EB-B0EA-4EA0-B2B5-0D829000A798}" type="slidenum">
              <a:rPr lang="en-GB" smtClean="0">
                <a:solidFill>
                  <a:srgbClr val="57626E"/>
                </a:solidFill>
              </a:rPr>
              <a:pPr/>
              <a:t>148</a:t>
            </a:fld>
            <a:endParaRPr lang="en-GB" dirty="0">
              <a:solidFill>
                <a:srgbClr val="57626E"/>
              </a:solidFill>
            </a:endParaRPr>
          </a:p>
        </p:txBody>
      </p:sp>
      <p:sp>
        <p:nvSpPr>
          <p:cNvPr id="1012740" name="Oval 4"/>
          <p:cNvSpPr>
            <a:spLocks noChangeAspect="1" noChangeArrowheads="1"/>
          </p:cNvSpPr>
          <p:nvPr/>
        </p:nvSpPr>
        <p:spPr bwMode="auto">
          <a:xfrm>
            <a:off x="3581400" y="2609850"/>
            <a:ext cx="1714500" cy="742950"/>
          </a:xfrm>
          <a:prstGeom prst="ellipse">
            <a:avLst/>
          </a:prstGeom>
          <a:solidFill>
            <a:schemeClr val="accent1">
              <a:lumMod val="90000"/>
            </a:schemeClr>
          </a:solidFill>
          <a:ln w="9525">
            <a:solidFill>
              <a:schemeClr val="tx1"/>
            </a:solidFill>
            <a:round/>
            <a:headEnd/>
            <a:tailEnd/>
          </a:ln>
          <a:effectLst/>
        </p:spPr>
        <p:txBody>
          <a:bodyPr wrap="none" anchor="ctr"/>
          <a:lstStyle/>
          <a:p>
            <a:endParaRPr lang="en-GB" dirty="0">
              <a:solidFill>
                <a:prstClr val="black"/>
              </a:solidFill>
            </a:endParaRPr>
          </a:p>
        </p:txBody>
      </p:sp>
      <p:sp>
        <p:nvSpPr>
          <p:cNvPr id="1012741" name="Text Box 5"/>
          <p:cNvSpPr txBox="1">
            <a:spLocks noChangeAspect="1" noChangeArrowheads="1"/>
          </p:cNvSpPr>
          <p:nvPr/>
        </p:nvSpPr>
        <p:spPr bwMode="auto">
          <a:xfrm>
            <a:off x="3818756" y="2695451"/>
            <a:ext cx="1257300" cy="523220"/>
          </a:xfrm>
          <a:prstGeom prst="rect">
            <a:avLst/>
          </a:prstGeom>
          <a:noFill/>
          <a:ln>
            <a:noFill/>
          </a:ln>
          <a:effectLst/>
        </p:spPr>
        <p:txBody>
          <a:bodyPr>
            <a:spAutoFit/>
          </a:bodyPr>
          <a:lstStyle/>
          <a:p>
            <a:pPr algn="ctr">
              <a:spcBef>
                <a:spcPct val="50000"/>
              </a:spcBef>
            </a:pPr>
            <a:r>
              <a:rPr lang="en-GB" sz="1400" b="1" dirty="0">
                <a:solidFill>
                  <a:prstClr val="white"/>
                </a:solidFill>
                <a:latin typeface="Arial" panose="020B0604020202020204" pitchFamily="34" charset="0"/>
              </a:rPr>
              <a:t>Develop &amp; appraise</a:t>
            </a:r>
          </a:p>
        </p:txBody>
      </p:sp>
      <p:sp>
        <p:nvSpPr>
          <p:cNvPr id="1012743" name="Oval 7"/>
          <p:cNvSpPr>
            <a:spLocks noChangeAspect="1" noChangeArrowheads="1"/>
          </p:cNvSpPr>
          <p:nvPr/>
        </p:nvSpPr>
        <p:spPr bwMode="auto">
          <a:xfrm>
            <a:off x="1752600" y="3124200"/>
            <a:ext cx="1714500" cy="742950"/>
          </a:xfrm>
          <a:prstGeom prst="ellipse">
            <a:avLst/>
          </a:prstGeom>
          <a:solidFill>
            <a:schemeClr val="accent1">
              <a:lumMod val="90000"/>
            </a:schemeClr>
          </a:solidFill>
          <a:ln w="9525">
            <a:solidFill>
              <a:schemeClr val="tx1"/>
            </a:solidFill>
            <a:round/>
            <a:headEnd/>
            <a:tailEnd/>
          </a:ln>
          <a:effectLst/>
        </p:spPr>
        <p:txBody>
          <a:bodyPr wrap="none" anchor="ctr"/>
          <a:lstStyle/>
          <a:p>
            <a:endParaRPr lang="en-GB" dirty="0">
              <a:solidFill>
                <a:prstClr val="black"/>
              </a:solidFill>
            </a:endParaRPr>
          </a:p>
        </p:txBody>
      </p:sp>
      <p:sp>
        <p:nvSpPr>
          <p:cNvPr id="1012744" name="Text Box 8"/>
          <p:cNvSpPr txBox="1">
            <a:spLocks noChangeAspect="1" noChangeArrowheads="1"/>
          </p:cNvSpPr>
          <p:nvPr/>
        </p:nvSpPr>
        <p:spPr bwMode="auto">
          <a:xfrm>
            <a:off x="1981200" y="3238500"/>
            <a:ext cx="12573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sz="1400" b="1" dirty="0">
                <a:solidFill>
                  <a:prstClr val="white"/>
                </a:solidFill>
                <a:latin typeface="Arial" panose="020B0604020202020204" pitchFamily="34" charset="0"/>
              </a:rPr>
              <a:t>Spend Decision</a:t>
            </a:r>
          </a:p>
        </p:txBody>
      </p:sp>
      <p:sp>
        <p:nvSpPr>
          <p:cNvPr id="1012745" name="Arc 9"/>
          <p:cNvSpPr>
            <a:spLocks noChangeAspect="1"/>
          </p:cNvSpPr>
          <p:nvPr/>
        </p:nvSpPr>
        <p:spPr bwMode="auto">
          <a:xfrm flipH="1">
            <a:off x="2609850" y="2781300"/>
            <a:ext cx="1028700" cy="3429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chemeClr val="bg2"/>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dirty="0">
              <a:solidFill>
                <a:prstClr val="black"/>
              </a:solidFill>
            </a:endParaRPr>
          </a:p>
        </p:txBody>
      </p:sp>
      <p:sp>
        <p:nvSpPr>
          <p:cNvPr id="1012747" name="Oval 11"/>
          <p:cNvSpPr>
            <a:spLocks noChangeAspect="1" noChangeArrowheads="1"/>
          </p:cNvSpPr>
          <p:nvPr/>
        </p:nvSpPr>
        <p:spPr bwMode="auto">
          <a:xfrm>
            <a:off x="1752600" y="4362450"/>
            <a:ext cx="1714500" cy="742950"/>
          </a:xfrm>
          <a:prstGeom prst="ellipse">
            <a:avLst/>
          </a:prstGeom>
          <a:solidFill>
            <a:schemeClr val="accent1">
              <a:lumMod val="90000"/>
            </a:schemeClr>
          </a:solidFill>
          <a:ln w="9525">
            <a:solidFill>
              <a:schemeClr val="tx1"/>
            </a:solidFill>
            <a:round/>
            <a:headEnd/>
            <a:tailEnd/>
          </a:ln>
          <a:effectLst/>
        </p:spPr>
        <p:txBody>
          <a:bodyPr wrap="none" anchor="ctr"/>
          <a:lstStyle/>
          <a:p>
            <a:endParaRPr lang="en-GB" dirty="0">
              <a:solidFill>
                <a:prstClr val="black"/>
              </a:solidFill>
            </a:endParaRPr>
          </a:p>
        </p:txBody>
      </p:sp>
      <p:sp>
        <p:nvSpPr>
          <p:cNvPr id="1012748" name="Text Box 12"/>
          <p:cNvSpPr txBox="1">
            <a:spLocks noChangeAspect="1" noChangeArrowheads="1"/>
          </p:cNvSpPr>
          <p:nvPr/>
        </p:nvSpPr>
        <p:spPr bwMode="auto">
          <a:xfrm>
            <a:off x="1981200" y="4581128"/>
            <a:ext cx="12573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sz="1400" b="1" dirty="0">
                <a:solidFill>
                  <a:prstClr val="white"/>
                </a:solidFill>
                <a:latin typeface="Arial" panose="020B0604020202020204" pitchFamily="34" charset="0"/>
              </a:rPr>
              <a:t>Contracting</a:t>
            </a:r>
          </a:p>
        </p:txBody>
      </p:sp>
      <p:sp>
        <p:nvSpPr>
          <p:cNvPr id="1012749" name="Line 13"/>
          <p:cNvSpPr>
            <a:spLocks noChangeAspect="1" noChangeShapeType="1"/>
          </p:cNvSpPr>
          <p:nvPr/>
        </p:nvSpPr>
        <p:spPr bwMode="auto">
          <a:xfrm>
            <a:off x="2590800" y="3886200"/>
            <a:ext cx="0" cy="533400"/>
          </a:xfrm>
          <a:prstGeom prst="line">
            <a:avLst/>
          </a:prstGeom>
          <a:noFill/>
          <a:ln w="38100">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dirty="0">
              <a:solidFill>
                <a:prstClr val="black"/>
              </a:solidFill>
            </a:endParaRPr>
          </a:p>
        </p:txBody>
      </p:sp>
      <p:sp>
        <p:nvSpPr>
          <p:cNvPr id="1012752" name="Oval 16"/>
          <p:cNvSpPr>
            <a:spLocks noChangeAspect="1" noChangeArrowheads="1"/>
          </p:cNvSpPr>
          <p:nvPr/>
        </p:nvSpPr>
        <p:spPr bwMode="auto">
          <a:xfrm>
            <a:off x="3733800" y="4343400"/>
            <a:ext cx="1714500" cy="742950"/>
          </a:xfrm>
          <a:prstGeom prst="ellipse">
            <a:avLst/>
          </a:prstGeom>
          <a:solidFill>
            <a:schemeClr val="accent1">
              <a:lumMod val="90000"/>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dirty="0">
              <a:solidFill>
                <a:prstClr val="black"/>
              </a:solidFill>
            </a:endParaRPr>
          </a:p>
        </p:txBody>
      </p:sp>
      <p:sp>
        <p:nvSpPr>
          <p:cNvPr id="1012753" name="Text Box 17"/>
          <p:cNvSpPr txBox="1">
            <a:spLocks noChangeAspect="1" noChangeArrowheads="1"/>
          </p:cNvSpPr>
          <p:nvPr/>
        </p:nvSpPr>
        <p:spPr bwMode="auto">
          <a:xfrm>
            <a:off x="3962400" y="4457700"/>
            <a:ext cx="1257300" cy="523220"/>
          </a:xfrm>
          <a:prstGeom prst="rect">
            <a:avLst/>
          </a:prstGeom>
          <a:solidFill>
            <a:schemeClr val="accent1">
              <a:lumMod val="9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sz="1400" b="1" dirty="0">
                <a:solidFill>
                  <a:prstClr val="white"/>
                </a:solidFill>
                <a:latin typeface="Arial" panose="020B0604020202020204" pitchFamily="34" charset="0"/>
              </a:rPr>
              <a:t>Monitoring &amp; mngt</a:t>
            </a:r>
          </a:p>
        </p:txBody>
      </p:sp>
      <p:sp>
        <p:nvSpPr>
          <p:cNvPr id="1012754" name="Line 18"/>
          <p:cNvSpPr>
            <a:spLocks noChangeAspect="1" noChangeShapeType="1"/>
          </p:cNvSpPr>
          <p:nvPr/>
        </p:nvSpPr>
        <p:spPr bwMode="auto">
          <a:xfrm>
            <a:off x="3467100" y="4705350"/>
            <a:ext cx="228600" cy="0"/>
          </a:xfrm>
          <a:prstGeom prst="line">
            <a:avLst/>
          </a:prstGeom>
          <a:noFill/>
          <a:ln w="38100">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dirty="0">
              <a:solidFill>
                <a:prstClr val="black"/>
              </a:solidFill>
            </a:endParaRPr>
          </a:p>
        </p:txBody>
      </p:sp>
      <p:sp>
        <p:nvSpPr>
          <p:cNvPr id="1012756" name="Oval 20"/>
          <p:cNvSpPr>
            <a:spLocks noChangeAspect="1" noChangeArrowheads="1"/>
          </p:cNvSpPr>
          <p:nvPr/>
        </p:nvSpPr>
        <p:spPr bwMode="auto">
          <a:xfrm>
            <a:off x="5753100" y="4305300"/>
            <a:ext cx="1714500" cy="742950"/>
          </a:xfrm>
          <a:prstGeom prst="ellipse">
            <a:avLst/>
          </a:prstGeom>
          <a:solidFill>
            <a:schemeClr val="accent1">
              <a:lumMod val="90000"/>
            </a:schemeClr>
          </a:solidFill>
          <a:ln w="9525">
            <a:solidFill>
              <a:schemeClr val="tx1"/>
            </a:solidFill>
            <a:round/>
            <a:headEnd/>
            <a:tailEnd/>
          </a:ln>
          <a:effectLst/>
        </p:spPr>
        <p:txBody>
          <a:bodyPr wrap="none" anchor="ctr"/>
          <a:lstStyle/>
          <a:p>
            <a:endParaRPr lang="en-GB" dirty="0">
              <a:solidFill>
                <a:prstClr val="black"/>
              </a:solidFill>
            </a:endParaRPr>
          </a:p>
        </p:txBody>
      </p:sp>
      <p:sp>
        <p:nvSpPr>
          <p:cNvPr id="1012757" name="Text Box 21"/>
          <p:cNvSpPr txBox="1">
            <a:spLocks noChangeAspect="1" noChangeArrowheads="1"/>
          </p:cNvSpPr>
          <p:nvPr/>
        </p:nvSpPr>
        <p:spPr bwMode="auto">
          <a:xfrm>
            <a:off x="5894412" y="4509120"/>
            <a:ext cx="14859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sz="1400" b="1" dirty="0">
                <a:solidFill>
                  <a:prstClr val="white"/>
                </a:solidFill>
                <a:latin typeface="Arial" panose="020B0604020202020204" pitchFamily="34" charset="0"/>
              </a:rPr>
              <a:t>Completion</a:t>
            </a:r>
          </a:p>
        </p:txBody>
      </p:sp>
      <p:sp>
        <p:nvSpPr>
          <p:cNvPr id="1012758" name="Line 22"/>
          <p:cNvSpPr>
            <a:spLocks noChangeAspect="1" noChangeShapeType="1"/>
          </p:cNvSpPr>
          <p:nvPr/>
        </p:nvSpPr>
        <p:spPr bwMode="auto">
          <a:xfrm>
            <a:off x="5410200" y="4705350"/>
            <a:ext cx="285750" cy="0"/>
          </a:xfrm>
          <a:prstGeom prst="line">
            <a:avLst/>
          </a:prstGeom>
          <a:noFill/>
          <a:ln w="38100">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dirty="0">
              <a:solidFill>
                <a:prstClr val="black"/>
              </a:solidFill>
            </a:endParaRPr>
          </a:p>
        </p:txBody>
      </p:sp>
      <p:sp>
        <p:nvSpPr>
          <p:cNvPr id="1012761" name="Arc 25"/>
          <p:cNvSpPr>
            <a:spLocks noChangeAspect="1"/>
          </p:cNvSpPr>
          <p:nvPr/>
        </p:nvSpPr>
        <p:spPr bwMode="auto">
          <a:xfrm>
            <a:off x="5295900" y="2781300"/>
            <a:ext cx="1028700" cy="3429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chemeClr val="bg2"/>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dirty="0">
              <a:solidFill>
                <a:prstClr val="black"/>
              </a:solidFill>
            </a:endParaRPr>
          </a:p>
        </p:txBody>
      </p:sp>
      <p:sp>
        <p:nvSpPr>
          <p:cNvPr id="1012762" name="Oval 26"/>
          <p:cNvSpPr>
            <a:spLocks noChangeAspect="1" noChangeArrowheads="1"/>
          </p:cNvSpPr>
          <p:nvPr/>
        </p:nvSpPr>
        <p:spPr bwMode="auto">
          <a:xfrm>
            <a:off x="5737820" y="3067050"/>
            <a:ext cx="1714500" cy="800100"/>
          </a:xfrm>
          <a:prstGeom prst="ellipse">
            <a:avLst/>
          </a:prstGeom>
          <a:solidFill>
            <a:schemeClr val="accent1"/>
          </a:solidFill>
          <a:ln w="9525">
            <a:solidFill>
              <a:schemeClr val="tx1"/>
            </a:solidFill>
            <a:round/>
            <a:headEnd/>
            <a:tailEnd/>
          </a:ln>
          <a:effectLst/>
        </p:spPr>
        <p:txBody>
          <a:bodyPr wrap="none" anchor="ctr"/>
          <a:lstStyle/>
          <a:p>
            <a:endParaRPr lang="en-GB" dirty="0">
              <a:solidFill>
                <a:prstClr val="black"/>
              </a:solidFill>
            </a:endParaRPr>
          </a:p>
        </p:txBody>
      </p:sp>
      <p:sp>
        <p:nvSpPr>
          <p:cNvPr id="1012764" name="Line 28"/>
          <p:cNvSpPr>
            <a:spLocks noChangeAspect="1" noChangeShapeType="1"/>
          </p:cNvSpPr>
          <p:nvPr/>
        </p:nvSpPr>
        <p:spPr bwMode="auto">
          <a:xfrm flipV="1">
            <a:off x="6553200" y="3810000"/>
            <a:ext cx="0" cy="514350"/>
          </a:xfrm>
          <a:prstGeom prst="line">
            <a:avLst/>
          </a:prstGeom>
          <a:noFill/>
          <a:ln w="38100">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dirty="0">
              <a:solidFill>
                <a:prstClr val="black"/>
              </a:solidFill>
            </a:endParaRPr>
          </a:p>
        </p:txBody>
      </p:sp>
      <p:sp>
        <p:nvSpPr>
          <p:cNvPr id="1012767" name="Text Box 31"/>
          <p:cNvSpPr txBox="1">
            <a:spLocks noChangeArrowheads="1"/>
          </p:cNvSpPr>
          <p:nvPr/>
        </p:nvSpPr>
        <p:spPr bwMode="auto">
          <a:xfrm>
            <a:off x="228600" y="1562100"/>
            <a:ext cx="3581400" cy="738664"/>
          </a:xfrm>
          <a:prstGeom prst="rect">
            <a:avLst/>
          </a:prstGeom>
          <a:solidFill>
            <a:srgbClr val="CCFFCC"/>
          </a:solidFill>
          <a:ln w="9525">
            <a:solidFill>
              <a:schemeClr val="tx1"/>
            </a:solidFill>
            <a:miter lim="800000"/>
            <a:headEnd/>
            <a:tailEnd/>
          </a:ln>
          <a:effectLst/>
          <a:extLst/>
        </p:spPr>
        <p:txBody>
          <a:bodyPr>
            <a:spAutoFit/>
          </a:bodyPr>
          <a:lstStyle>
            <a:lvl1pPr marL="190500" indent="-190500">
              <a:defRPr sz="2400">
                <a:solidFill>
                  <a:schemeClr val="tx1"/>
                </a:solidFill>
                <a:latin typeface="Arial" panose="020B0604020202020204" pitchFamily="34" charset="0"/>
              </a:defRPr>
            </a:lvl1pPr>
            <a:lvl2pPr>
              <a:defRPr sz="2400">
                <a:solidFill>
                  <a:schemeClr val="tx1"/>
                </a:solidFill>
                <a:latin typeface="Arial" panose="020B0604020202020204" pitchFamily="34" charset="0"/>
              </a:defRPr>
            </a:lvl2pPr>
            <a:lvl3pPr>
              <a:defRPr sz="2400">
                <a:solidFill>
                  <a:schemeClr val="tx1"/>
                </a:solidFill>
                <a:latin typeface="Arial" panose="020B0604020202020204" pitchFamily="34" charset="0"/>
              </a:defRPr>
            </a:lvl3pPr>
            <a:lvl4pPr>
              <a:defRPr sz="2400">
                <a:solidFill>
                  <a:schemeClr val="tx1"/>
                </a:solidFill>
                <a:latin typeface="Arial" panose="020B0604020202020204" pitchFamily="34" charset="0"/>
              </a:defRPr>
            </a:lvl4pPr>
            <a:lvl5pPr>
              <a:defRPr sz="2400">
                <a:solidFill>
                  <a:schemeClr val="tx1"/>
                </a:solidFill>
                <a:latin typeface="Arial" panose="020B0604020202020204" pitchFamily="34" charset="0"/>
              </a:defRPr>
            </a:lvl5pPr>
            <a:lvl6pPr fontAlgn="base">
              <a:spcBef>
                <a:spcPct val="0"/>
              </a:spcBef>
              <a:spcAft>
                <a:spcPct val="0"/>
              </a:spcAft>
              <a:defRPr sz="2400">
                <a:solidFill>
                  <a:schemeClr val="tx1"/>
                </a:solidFill>
                <a:latin typeface="Arial" panose="020B0604020202020204" pitchFamily="34" charset="0"/>
              </a:defRPr>
            </a:lvl6pPr>
            <a:lvl7pPr fontAlgn="base">
              <a:spcBef>
                <a:spcPct val="0"/>
              </a:spcBef>
              <a:spcAft>
                <a:spcPct val="0"/>
              </a:spcAft>
              <a:defRPr sz="2400">
                <a:solidFill>
                  <a:schemeClr val="tx1"/>
                </a:solidFill>
                <a:latin typeface="Arial" panose="020B0604020202020204" pitchFamily="34" charset="0"/>
              </a:defRPr>
            </a:lvl7pPr>
            <a:lvl8pPr fontAlgn="base">
              <a:spcBef>
                <a:spcPct val="0"/>
              </a:spcBef>
              <a:spcAft>
                <a:spcPct val="0"/>
              </a:spcAft>
              <a:defRPr sz="2400">
                <a:solidFill>
                  <a:schemeClr val="tx1"/>
                </a:solidFill>
                <a:latin typeface="Arial" panose="020B0604020202020204" pitchFamily="34" charset="0"/>
              </a:defRPr>
            </a:lvl8pPr>
            <a:lvl9pPr fontAlgn="base">
              <a:spcBef>
                <a:spcPct val="0"/>
              </a:spcBef>
              <a:spcAft>
                <a:spcPct val="0"/>
              </a:spcAft>
              <a:defRPr sz="2400">
                <a:solidFill>
                  <a:schemeClr val="tx1"/>
                </a:solidFill>
                <a:latin typeface="Arial" panose="020B0604020202020204" pitchFamily="34" charset="0"/>
              </a:defRPr>
            </a:lvl9pPr>
          </a:lstStyle>
          <a:p>
            <a:pPr marL="233363" indent="-184150">
              <a:buFontTx/>
              <a:buChar char="•"/>
            </a:pPr>
            <a:r>
              <a:rPr lang="en-GB" sz="1400" dirty="0">
                <a:solidFill>
                  <a:prstClr val="black"/>
                </a:solidFill>
                <a:latin typeface="Tahoma" panose="020B0604030504040204" pitchFamily="34" charset="0"/>
              </a:rPr>
              <a:t>Secures Objectives &amp; Value for Money</a:t>
            </a:r>
          </a:p>
          <a:p>
            <a:pPr marL="233363" indent="-184150">
              <a:buFontTx/>
              <a:buChar char="•"/>
            </a:pPr>
            <a:r>
              <a:rPr lang="en-GB" sz="1400" dirty="0">
                <a:solidFill>
                  <a:prstClr val="black"/>
                </a:solidFill>
                <a:latin typeface="Tahoma" panose="020B0604030504040204" pitchFamily="34" charset="0"/>
              </a:rPr>
              <a:t>Crystallises the activity from the options</a:t>
            </a:r>
          </a:p>
          <a:p>
            <a:pPr marL="233363" indent="-184150">
              <a:buFontTx/>
              <a:buChar char="•"/>
            </a:pPr>
            <a:r>
              <a:rPr lang="en-GB" sz="1400" dirty="0">
                <a:solidFill>
                  <a:prstClr val="black"/>
                </a:solidFill>
                <a:latin typeface="Tahoma" panose="020B0604030504040204" pitchFamily="34" charset="0"/>
              </a:rPr>
              <a:t>Minimises inputs &amp; maximises results</a:t>
            </a:r>
          </a:p>
        </p:txBody>
      </p:sp>
      <p:sp>
        <p:nvSpPr>
          <p:cNvPr id="1012768" name="Text Box 32"/>
          <p:cNvSpPr txBox="1">
            <a:spLocks noChangeArrowheads="1"/>
          </p:cNvSpPr>
          <p:nvPr/>
        </p:nvSpPr>
        <p:spPr bwMode="auto">
          <a:xfrm>
            <a:off x="73720" y="5301208"/>
            <a:ext cx="3581400" cy="527050"/>
          </a:xfrm>
          <a:prstGeom prst="rect">
            <a:avLst/>
          </a:prstGeom>
          <a:solidFill>
            <a:srgbClr val="CCFFCC"/>
          </a:solidFill>
          <a:ln w="9525">
            <a:solidFill>
              <a:schemeClr val="tx1"/>
            </a:solidFill>
            <a:miter lim="800000"/>
            <a:headEnd/>
            <a:tailEnd/>
          </a:ln>
          <a:effectLst/>
          <a:extLst/>
        </p:spPr>
        <p:txBody>
          <a:bodyPr>
            <a:spAutoFit/>
          </a:bodyPr>
          <a:lstStyle>
            <a:lvl1pPr marL="190500" indent="-190500">
              <a:defRPr sz="2400">
                <a:solidFill>
                  <a:schemeClr val="tx1"/>
                </a:solidFill>
                <a:latin typeface="Arial" panose="020B0604020202020204" pitchFamily="34" charset="0"/>
              </a:defRPr>
            </a:lvl1pPr>
            <a:lvl2pPr>
              <a:defRPr sz="2400">
                <a:solidFill>
                  <a:schemeClr val="tx1"/>
                </a:solidFill>
                <a:latin typeface="Arial" panose="020B0604020202020204" pitchFamily="34" charset="0"/>
              </a:defRPr>
            </a:lvl2pPr>
            <a:lvl3pPr>
              <a:defRPr sz="2400">
                <a:solidFill>
                  <a:schemeClr val="tx1"/>
                </a:solidFill>
                <a:latin typeface="Arial" panose="020B0604020202020204" pitchFamily="34" charset="0"/>
              </a:defRPr>
            </a:lvl3pPr>
            <a:lvl4pPr>
              <a:defRPr sz="2400">
                <a:solidFill>
                  <a:schemeClr val="tx1"/>
                </a:solidFill>
                <a:latin typeface="Arial" panose="020B0604020202020204" pitchFamily="34" charset="0"/>
              </a:defRPr>
            </a:lvl4pPr>
            <a:lvl5pPr>
              <a:defRPr sz="2400">
                <a:solidFill>
                  <a:schemeClr val="tx1"/>
                </a:solidFill>
                <a:latin typeface="Arial" panose="020B0604020202020204" pitchFamily="34" charset="0"/>
              </a:defRPr>
            </a:lvl5pPr>
            <a:lvl6pPr fontAlgn="base">
              <a:spcBef>
                <a:spcPct val="0"/>
              </a:spcBef>
              <a:spcAft>
                <a:spcPct val="0"/>
              </a:spcAft>
              <a:defRPr sz="2400">
                <a:solidFill>
                  <a:schemeClr val="tx1"/>
                </a:solidFill>
                <a:latin typeface="Arial" panose="020B0604020202020204" pitchFamily="34" charset="0"/>
              </a:defRPr>
            </a:lvl6pPr>
            <a:lvl7pPr fontAlgn="base">
              <a:spcBef>
                <a:spcPct val="0"/>
              </a:spcBef>
              <a:spcAft>
                <a:spcPct val="0"/>
              </a:spcAft>
              <a:defRPr sz="2400">
                <a:solidFill>
                  <a:schemeClr val="tx1"/>
                </a:solidFill>
                <a:latin typeface="Arial" panose="020B0604020202020204" pitchFamily="34" charset="0"/>
              </a:defRPr>
            </a:lvl7pPr>
            <a:lvl8pPr fontAlgn="base">
              <a:spcBef>
                <a:spcPct val="0"/>
              </a:spcBef>
              <a:spcAft>
                <a:spcPct val="0"/>
              </a:spcAft>
              <a:defRPr sz="2400">
                <a:solidFill>
                  <a:schemeClr val="tx1"/>
                </a:solidFill>
                <a:latin typeface="Arial" panose="020B0604020202020204" pitchFamily="34" charset="0"/>
              </a:defRPr>
            </a:lvl8pPr>
            <a:lvl9pPr fontAlgn="base">
              <a:spcBef>
                <a:spcPct val="0"/>
              </a:spcBef>
              <a:spcAft>
                <a:spcPct val="0"/>
              </a:spcAft>
              <a:defRPr sz="2400">
                <a:solidFill>
                  <a:schemeClr val="tx1"/>
                </a:solidFill>
                <a:latin typeface="Arial" panose="020B0604020202020204" pitchFamily="34" charset="0"/>
              </a:defRPr>
            </a:lvl9pPr>
          </a:lstStyle>
          <a:p>
            <a:pPr>
              <a:buFontTx/>
              <a:buChar char="•"/>
            </a:pPr>
            <a:r>
              <a:rPr lang="en-GB" sz="1400" dirty="0">
                <a:solidFill>
                  <a:prstClr val="black"/>
                </a:solidFill>
                <a:latin typeface="Tahoma" panose="020B0604030504040204" pitchFamily="34" charset="0"/>
              </a:rPr>
              <a:t>Reaches a formal decision with a clear audit trail</a:t>
            </a:r>
          </a:p>
        </p:txBody>
      </p:sp>
      <p:sp>
        <p:nvSpPr>
          <p:cNvPr id="1012770" name="Text Box 34"/>
          <p:cNvSpPr txBox="1">
            <a:spLocks noChangeArrowheads="1"/>
          </p:cNvSpPr>
          <p:nvPr/>
        </p:nvSpPr>
        <p:spPr bwMode="auto">
          <a:xfrm>
            <a:off x="5391472" y="5301208"/>
            <a:ext cx="3581400" cy="527050"/>
          </a:xfrm>
          <a:prstGeom prst="rect">
            <a:avLst/>
          </a:prstGeom>
          <a:solidFill>
            <a:srgbClr val="CCFFCC"/>
          </a:solidFill>
          <a:ln w="9525">
            <a:solidFill>
              <a:schemeClr val="tx1"/>
            </a:solidFill>
            <a:miter lim="800000"/>
            <a:headEnd/>
            <a:tailEnd/>
          </a:ln>
          <a:effectLst/>
          <a:extLst/>
        </p:spPr>
        <p:txBody>
          <a:bodyPr>
            <a:spAutoFit/>
          </a:bodyPr>
          <a:lstStyle>
            <a:lvl1pPr marL="190500" indent="-190500">
              <a:defRPr sz="2400">
                <a:solidFill>
                  <a:schemeClr val="tx1"/>
                </a:solidFill>
                <a:latin typeface="Arial" panose="020B0604020202020204" pitchFamily="34" charset="0"/>
              </a:defRPr>
            </a:lvl1pPr>
            <a:lvl2pPr>
              <a:defRPr sz="2400">
                <a:solidFill>
                  <a:schemeClr val="tx1"/>
                </a:solidFill>
                <a:latin typeface="Arial" panose="020B0604020202020204" pitchFamily="34" charset="0"/>
              </a:defRPr>
            </a:lvl2pPr>
            <a:lvl3pPr>
              <a:defRPr sz="2400">
                <a:solidFill>
                  <a:schemeClr val="tx1"/>
                </a:solidFill>
                <a:latin typeface="Arial" panose="020B0604020202020204" pitchFamily="34" charset="0"/>
              </a:defRPr>
            </a:lvl3pPr>
            <a:lvl4pPr>
              <a:defRPr sz="2400">
                <a:solidFill>
                  <a:schemeClr val="tx1"/>
                </a:solidFill>
                <a:latin typeface="Arial" panose="020B0604020202020204" pitchFamily="34" charset="0"/>
              </a:defRPr>
            </a:lvl4pPr>
            <a:lvl5pPr>
              <a:defRPr sz="2400">
                <a:solidFill>
                  <a:schemeClr val="tx1"/>
                </a:solidFill>
                <a:latin typeface="Arial" panose="020B0604020202020204" pitchFamily="34" charset="0"/>
              </a:defRPr>
            </a:lvl5pPr>
            <a:lvl6pPr fontAlgn="base">
              <a:spcBef>
                <a:spcPct val="0"/>
              </a:spcBef>
              <a:spcAft>
                <a:spcPct val="0"/>
              </a:spcAft>
              <a:defRPr sz="2400">
                <a:solidFill>
                  <a:schemeClr val="tx1"/>
                </a:solidFill>
                <a:latin typeface="Arial" panose="020B0604020202020204" pitchFamily="34" charset="0"/>
              </a:defRPr>
            </a:lvl6pPr>
            <a:lvl7pPr fontAlgn="base">
              <a:spcBef>
                <a:spcPct val="0"/>
              </a:spcBef>
              <a:spcAft>
                <a:spcPct val="0"/>
              </a:spcAft>
              <a:defRPr sz="2400">
                <a:solidFill>
                  <a:schemeClr val="tx1"/>
                </a:solidFill>
                <a:latin typeface="Arial" panose="020B0604020202020204" pitchFamily="34" charset="0"/>
              </a:defRPr>
            </a:lvl7pPr>
            <a:lvl8pPr fontAlgn="base">
              <a:spcBef>
                <a:spcPct val="0"/>
              </a:spcBef>
              <a:spcAft>
                <a:spcPct val="0"/>
              </a:spcAft>
              <a:defRPr sz="2400">
                <a:solidFill>
                  <a:schemeClr val="tx1"/>
                </a:solidFill>
                <a:latin typeface="Arial" panose="020B0604020202020204" pitchFamily="34" charset="0"/>
              </a:defRPr>
            </a:lvl8pPr>
            <a:lvl9pPr fontAlgn="base">
              <a:spcBef>
                <a:spcPct val="0"/>
              </a:spcBef>
              <a:spcAft>
                <a:spcPct val="0"/>
              </a:spcAft>
              <a:defRPr sz="2400">
                <a:solidFill>
                  <a:schemeClr val="tx1"/>
                </a:solidFill>
                <a:latin typeface="Arial" panose="020B0604020202020204" pitchFamily="34" charset="0"/>
              </a:defRPr>
            </a:lvl9pPr>
          </a:lstStyle>
          <a:p>
            <a:pPr>
              <a:buFontTx/>
              <a:buChar char="•"/>
            </a:pPr>
            <a:r>
              <a:rPr lang="en-GB" sz="1400" dirty="0">
                <a:solidFill>
                  <a:prstClr val="black"/>
                </a:solidFill>
                <a:latin typeface="Tahoma" panose="020B0604030504040204" pitchFamily="34" charset="0"/>
              </a:rPr>
              <a:t>Facilitates effective use of resources &amp; allows contingency action</a:t>
            </a:r>
          </a:p>
        </p:txBody>
      </p:sp>
      <p:sp>
        <p:nvSpPr>
          <p:cNvPr id="1012771" name="Text Box 35"/>
          <p:cNvSpPr txBox="1">
            <a:spLocks noChangeArrowheads="1"/>
          </p:cNvSpPr>
          <p:nvPr/>
        </p:nvSpPr>
        <p:spPr bwMode="auto">
          <a:xfrm>
            <a:off x="5257800" y="1556792"/>
            <a:ext cx="3581400" cy="954107"/>
          </a:xfrm>
          <a:prstGeom prst="rect">
            <a:avLst/>
          </a:prstGeom>
          <a:solidFill>
            <a:srgbClr val="CCFFCC"/>
          </a:solidFill>
          <a:ln w="9525">
            <a:solidFill>
              <a:schemeClr val="tx1"/>
            </a:solidFill>
            <a:miter lim="800000"/>
            <a:headEnd/>
            <a:tailEnd/>
          </a:ln>
          <a:effectLst/>
          <a:extLst/>
        </p:spPr>
        <p:txBody>
          <a:bodyPr>
            <a:spAutoFit/>
          </a:bodyPr>
          <a:lstStyle>
            <a:lvl1pPr marL="190500" indent="-190500">
              <a:defRPr sz="2400">
                <a:solidFill>
                  <a:schemeClr val="tx1"/>
                </a:solidFill>
                <a:latin typeface="Arial" panose="020B0604020202020204" pitchFamily="34" charset="0"/>
              </a:defRPr>
            </a:lvl1pPr>
            <a:lvl2pPr>
              <a:defRPr sz="2400">
                <a:solidFill>
                  <a:schemeClr val="tx1"/>
                </a:solidFill>
                <a:latin typeface="Arial" panose="020B0604020202020204" pitchFamily="34" charset="0"/>
              </a:defRPr>
            </a:lvl2pPr>
            <a:lvl3pPr>
              <a:defRPr sz="2400">
                <a:solidFill>
                  <a:schemeClr val="tx1"/>
                </a:solidFill>
                <a:latin typeface="Arial" panose="020B0604020202020204" pitchFamily="34" charset="0"/>
              </a:defRPr>
            </a:lvl3pPr>
            <a:lvl4pPr>
              <a:defRPr sz="2400">
                <a:solidFill>
                  <a:schemeClr val="tx1"/>
                </a:solidFill>
                <a:latin typeface="Arial" panose="020B0604020202020204" pitchFamily="34" charset="0"/>
              </a:defRPr>
            </a:lvl4pPr>
            <a:lvl5pPr>
              <a:defRPr sz="2400">
                <a:solidFill>
                  <a:schemeClr val="tx1"/>
                </a:solidFill>
                <a:latin typeface="Arial" panose="020B0604020202020204" pitchFamily="34" charset="0"/>
              </a:defRPr>
            </a:lvl5pPr>
            <a:lvl6pPr fontAlgn="base">
              <a:spcBef>
                <a:spcPct val="0"/>
              </a:spcBef>
              <a:spcAft>
                <a:spcPct val="0"/>
              </a:spcAft>
              <a:defRPr sz="2400">
                <a:solidFill>
                  <a:schemeClr val="tx1"/>
                </a:solidFill>
                <a:latin typeface="Arial" panose="020B0604020202020204" pitchFamily="34" charset="0"/>
              </a:defRPr>
            </a:lvl6pPr>
            <a:lvl7pPr fontAlgn="base">
              <a:spcBef>
                <a:spcPct val="0"/>
              </a:spcBef>
              <a:spcAft>
                <a:spcPct val="0"/>
              </a:spcAft>
              <a:defRPr sz="2400">
                <a:solidFill>
                  <a:schemeClr val="tx1"/>
                </a:solidFill>
                <a:latin typeface="Arial" panose="020B0604020202020204" pitchFamily="34" charset="0"/>
              </a:defRPr>
            </a:lvl7pPr>
            <a:lvl8pPr fontAlgn="base">
              <a:spcBef>
                <a:spcPct val="0"/>
              </a:spcBef>
              <a:spcAft>
                <a:spcPct val="0"/>
              </a:spcAft>
              <a:defRPr sz="2400">
                <a:solidFill>
                  <a:schemeClr val="tx1"/>
                </a:solidFill>
                <a:latin typeface="Arial" panose="020B0604020202020204" pitchFamily="34" charset="0"/>
              </a:defRPr>
            </a:lvl8pPr>
            <a:lvl9pPr fontAlgn="base">
              <a:spcBef>
                <a:spcPct val="0"/>
              </a:spcBef>
              <a:spcAft>
                <a:spcPct val="0"/>
              </a:spcAft>
              <a:defRPr sz="2400">
                <a:solidFill>
                  <a:schemeClr val="tx1"/>
                </a:solidFill>
                <a:latin typeface="Arial" panose="020B0604020202020204" pitchFamily="34" charset="0"/>
              </a:defRPr>
            </a:lvl9pPr>
          </a:lstStyle>
          <a:p>
            <a:pPr>
              <a:buFontTx/>
              <a:buChar char="•"/>
            </a:pPr>
            <a:r>
              <a:rPr lang="en-GB" sz="1400" dirty="0">
                <a:solidFill>
                  <a:prstClr val="black"/>
                </a:solidFill>
                <a:latin typeface="Tahoma" panose="020B0604030504040204" pitchFamily="34" charset="0"/>
              </a:rPr>
              <a:t>Provides feedback to inform future Programme design &amp; development</a:t>
            </a:r>
          </a:p>
          <a:p>
            <a:pPr>
              <a:buFontTx/>
              <a:buChar char="•"/>
            </a:pPr>
            <a:r>
              <a:rPr lang="en-GB" sz="1400" dirty="0">
                <a:solidFill>
                  <a:prstClr val="black"/>
                </a:solidFill>
                <a:latin typeface="Tahoma" panose="020B0604030504040204" pitchFamily="34" charset="0"/>
              </a:rPr>
              <a:t>Allows for results/impacts reporting</a:t>
            </a:r>
          </a:p>
          <a:p>
            <a:pPr>
              <a:buFontTx/>
              <a:buChar char="•"/>
            </a:pPr>
            <a:r>
              <a:rPr lang="en-GB" sz="1400" dirty="0">
                <a:solidFill>
                  <a:prstClr val="black"/>
                </a:solidFill>
                <a:latin typeface="Tahoma" panose="020B0604030504040204" pitchFamily="34" charset="0"/>
              </a:rPr>
              <a:t>Makes for better project specification</a:t>
            </a:r>
          </a:p>
        </p:txBody>
      </p:sp>
      <p:sp>
        <p:nvSpPr>
          <p:cNvPr id="1012763" name="Text Box 27"/>
          <p:cNvSpPr txBox="1">
            <a:spLocks noChangeAspect="1" noChangeArrowheads="1"/>
          </p:cNvSpPr>
          <p:nvPr/>
        </p:nvSpPr>
        <p:spPr bwMode="auto">
          <a:xfrm>
            <a:off x="5724128" y="3216275"/>
            <a:ext cx="1714500" cy="523220"/>
          </a:xfrm>
          <a:prstGeom prst="rect">
            <a:avLst/>
          </a:prstGeom>
          <a:noFill/>
          <a:ln>
            <a:noFill/>
          </a:ln>
          <a:effectLst/>
        </p:spPr>
        <p:txBody>
          <a:bodyPr>
            <a:spAutoFit/>
          </a:bodyPr>
          <a:lstStyle/>
          <a:p>
            <a:pPr algn="ctr">
              <a:spcBef>
                <a:spcPct val="50000"/>
              </a:spcBef>
            </a:pPr>
            <a:r>
              <a:rPr lang="en-GB" sz="1400" b="1" dirty="0">
                <a:solidFill>
                  <a:prstClr val="white"/>
                </a:solidFill>
                <a:latin typeface="Arial" panose="020B0604020202020204" pitchFamily="34" charset="0"/>
              </a:rPr>
              <a:t>Post-completion learning</a:t>
            </a:r>
          </a:p>
        </p:txBody>
      </p:sp>
      <p:sp>
        <p:nvSpPr>
          <p:cNvPr id="5" name="TextBox 4"/>
          <p:cNvSpPr txBox="1"/>
          <p:nvPr/>
        </p:nvSpPr>
        <p:spPr>
          <a:xfrm>
            <a:off x="1485900" y="5980095"/>
            <a:ext cx="5485792" cy="648512"/>
          </a:xfrm>
          <a:prstGeom prst="rect">
            <a:avLst/>
          </a:prstGeom>
          <a:noFill/>
        </p:spPr>
        <p:txBody>
          <a:bodyPr wrap="square" lIns="90000" tIns="46800" rIns="90000" bIns="46800" rtlCol="0">
            <a:spAutoFit/>
          </a:bodyPr>
          <a:lstStyle/>
          <a:p>
            <a:pPr lvl="1" algn="ctr"/>
            <a:r>
              <a:rPr lang="en-GB" b="1" dirty="0">
                <a:solidFill>
                  <a:srgbClr val="FF0000"/>
                </a:solidFill>
              </a:rPr>
              <a:t>Monitoring &amp; evaluation – providing the ‘Controlling Mind’</a:t>
            </a:r>
          </a:p>
        </p:txBody>
      </p:sp>
    </p:spTree>
    <p:extLst>
      <p:ext uri="{BB962C8B-B14F-4D97-AF65-F5344CB8AC3E}">
        <p14:creationId xmlns:p14="http://schemas.microsoft.com/office/powerpoint/2010/main" val="30212047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27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1274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1274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1274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1274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1274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1274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1274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1275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1275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1275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1275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1275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1275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1276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01276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01276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01276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1276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01276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01277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01277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2740" grpId="0" animBg="1"/>
      <p:bldP spid="1012741" grpId="0"/>
      <p:bldP spid="1012743" grpId="0" animBg="1"/>
      <p:bldP spid="1012744" grpId="0"/>
      <p:bldP spid="1012745" grpId="0" animBg="1"/>
      <p:bldP spid="1012747" grpId="0" animBg="1"/>
      <p:bldP spid="1012748" grpId="0"/>
      <p:bldP spid="1012749" grpId="0" animBg="1"/>
      <p:bldP spid="1012752" grpId="0" animBg="1"/>
      <p:bldP spid="1012753" grpId="0" animBg="1"/>
      <p:bldP spid="1012754" grpId="0" animBg="1"/>
      <p:bldP spid="1012756" grpId="0" animBg="1"/>
      <p:bldP spid="1012757" grpId="0"/>
      <p:bldP spid="1012758" grpId="0" animBg="1"/>
      <p:bldP spid="1012761" grpId="0" animBg="1"/>
      <p:bldP spid="1012762" grpId="0" animBg="1"/>
      <p:bldP spid="1012764" grpId="0" animBg="1"/>
      <p:bldP spid="1012767" grpId="0" animBg="1"/>
      <p:bldP spid="1012768" grpId="0" animBg="1"/>
      <p:bldP spid="1012770" grpId="0" animBg="1"/>
      <p:bldP spid="1012771" grpId="0" animBg="1"/>
      <p:bldP spid="1012763" grpId="0"/>
      <p:bldP spid="5"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Number Placeholder 4"/>
          <p:cNvSpPr txBox="1">
            <a:spLocks noGrp="1"/>
          </p:cNvSpPr>
          <p:nvPr/>
        </p:nvSpPr>
        <p:spPr bwMode="auto">
          <a:xfrm>
            <a:off x="8640763" y="73025"/>
            <a:ext cx="3952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lr>
                <a:srgbClr val="8B0F04"/>
              </a:buClr>
              <a:buFont typeface="Wingdings 2" panose="05020102010507070707" pitchFamily="18" charset="2"/>
              <a:buChar char=""/>
              <a:defRPr sz="2400">
                <a:solidFill>
                  <a:srgbClr val="404040"/>
                </a:solidFill>
                <a:latin typeface="Arial" panose="020B0604020202020204" pitchFamily="34" charset="0"/>
              </a:defRPr>
            </a:lvl1pPr>
            <a:lvl2pPr marL="742950" indent="-285750" eaLnBrk="0" hangingPunct="0">
              <a:spcBef>
                <a:spcPct val="20000"/>
              </a:spcBef>
              <a:buClr>
                <a:srgbClr val="8B0F04"/>
              </a:buClr>
              <a:buFont typeface="Wingdings" panose="05000000000000000000" pitchFamily="2" charset="2"/>
              <a:buChar char="Ø"/>
              <a:defRPr sz="2000">
                <a:solidFill>
                  <a:srgbClr val="404040"/>
                </a:solidFill>
                <a:latin typeface="Arial" panose="020B0604020202020204" pitchFamily="34" charset="0"/>
              </a:defRPr>
            </a:lvl2pPr>
            <a:lvl3pPr marL="1143000" indent="-228600" eaLnBrk="0" hangingPunct="0">
              <a:spcBef>
                <a:spcPct val="20000"/>
              </a:spcBef>
              <a:buClr>
                <a:srgbClr val="8B0F04"/>
              </a:buClr>
              <a:buFont typeface="Arial" panose="020B0604020202020204" pitchFamily="34" charset="0"/>
              <a:buChar char="&gt;"/>
              <a:defRPr>
                <a:solidFill>
                  <a:srgbClr val="404040"/>
                </a:solidFill>
                <a:latin typeface="Arial" panose="020B0604020202020204" pitchFamily="34" charset="0"/>
              </a:defRPr>
            </a:lvl3pPr>
            <a:lvl4pPr marL="1600200" indent="-228600" eaLnBrk="0" hangingPunct="0">
              <a:spcBef>
                <a:spcPct val="20000"/>
              </a:spcBef>
              <a:buClr>
                <a:srgbClr val="8B0F04"/>
              </a:buClr>
              <a:buFont typeface="Arial" panose="020B0604020202020204" pitchFamily="34" charset="0"/>
              <a:buChar char="–"/>
              <a:defRPr sz="1600">
                <a:solidFill>
                  <a:srgbClr val="404040"/>
                </a:solidFill>
                <a:latin typeface="Arial" panose="020B0604020202020204" pitchFamily="34" charset="0"/>
              </a:defRPr>
            </a:lvl4pPr>
            <a:lvl5pPr marL="2057400" indent="-228600" eaLnBrk="0" hangingPunct="0">
              <a:spcBef>
                <a:spcPct val="20000"/>
              </a:spcBef>
              <a:buClr>
                <a:srgbClr val="8B0F04"/>
              </a:buClr>
              <a:buFont typeface="Arial" panose="020B0604020202020204" pitchFamily="34" charset="0"/>
              <a:buChar char="»"/>
              <a:defRPr sz="1400">
                <a:solidFill>
                  <a:srgbClr val="404040"/>
                </a:solidFill>
                <a:latin typeface="Arial" panose="020B0604020202020204" pitchFamily="34" charset="0"/>
              </a:defRPr>
            </a:lvl5pPr>
            <a:lvl6pPr marL="25146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6pPr>
            <a:lvl7pPr marL="29718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7pPr>
            <a:lvl8pPr marL="34290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8pPr>
            <a:lvl9pPr marL="38862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9pPr>
          </a:lstStyle>
          <a:p>
            <a:pPr algn="r" eaLnBrk="1" hangingPunct="1">
              <a:spcBef>
                <a:spcPct val="0"/>
              </a:spcBef>
              <a:buClrTx/>
              <a:buFontTx/>
              <a:buNone/>
            </a:pPr>
            <a:fld id="{B83CA724-666C-4AFF-806D-2302E3BA2156}" type="slidenum">
              <a:rPr lang="en-US" altLang="en-US" sz="1400"/>
              <a:pPr algn="r" eaLnBrk="1" hangingPunct="1">
                <a:spcBef>
                  <a:spcPct val="0"/>
                </a:spcBef>
                <a:buClrTx/>
                <a:buFontTx/>
                <a:buNone/>
              </a:pPr>
              <a:t>149</a:t>
            </a:fld>
            <a:endParaRPr lang="en-US" altLang="en-US" sz="1400" dirty="0"/>
          </a:p>
        </p:txBody>
      </p:sp>
      <p:sp>
        <p:nvSpPr>
          <p:cNvPr id="118787" name="Rectangle 13"/>
          <p:cNvSpPr>
            <a:spLocks noGrp="1" noChangeArrowheads="1"/>
          </p:cNvSpPr>
          <p:nvPr>
            <p:ph type="title"/>
          </p:nvPr>
        </p:nvSpPr>
        <p:spPr/>
        <p:txBody>
          <a:bodyPr>
            <a:normAutofit/>
          </a:bodyPr>
          <a:lstStyle/>
          <a:p>
            <a:r>
              <a:rPr lang="en-GB" dirty="0"/>
              <a:t>Back to Basics – Data &amp; Indicators framework</a:t>
            </a:r>
            <a:endParaRPr lang="en-US" altLang="en-US" dirty="0"/>
          </a:p>
        </p:txBody>
      </p:sp>
      <p:sp>
        <p:nvSpPr>
          <p:cNvPr id="2" name="Slide Number Placeholder 1"/>
          <p:cNvSpPr>
            <a:spLocks noGrp="1"/>
          </p:cNvSpPr>
          <p:nvPr>
            <p:ph type="sldNum" sz="quarter" idx="12"/>
          </p:nvPr>
        </p:nvSpPr>
        <p:spPr/>
        <p:txBody>
          <a:bodyPr/>
          <a:lstStyle/>
          <a:p>
            <a:fld id="{102C06EB-B0EA-4EA0-B2B5-0D829000A798}" type="slidenum">
              <a:rPr lang="en-GB" smtClean="0">
                <a:solidFill>
                  <a:srgbClr val="57626E"/>
                </a:solidFill>
              </a:rPr>
              <a:pPr/>
              <a:t>149</a:t>
            </a:fld>
            <a:endParaRPr lang="en-GB" dirty="0">
              <a:solidFill>
                <a:srgbClr val="57626E"/>
              </a:solidFill>
            </a:endParaRPr>
          </a:p>
        </p:txBody>
      </p:sp>
      <p:grpSp>
        <p:nvGrpSpPr>
          <p:cNvPr id="5124" name="Group 52"/>
          <p:cNvGrpSpPr>
            <a:grpSpLocks/>
          </p:cNvGrpSpPr>
          <p:nvPr/>
        </p:nvGrpSpPr>
        <p:grpSpPr bwMode="auto">
          <a:xfrm>
            <a:off x="1046163" y="1916113"/>
            <a:ext cx="3703637" cy="1404937"/>
            <a:chOff x="659" y="1207"/>
            <a:chExt cx="2333" cy="885"/>
          </a:xfrm>
          <a:solidFill>
            <a:schemeClr val="accent1">
              <a:lumMod val="90000"/>
              <a:alpha val="20000"/>
            </a:schemeClr>
          </a:solidFill>
        </p:grpSpPr>
        <p:sp>
          <p:nvSpPr>
            <p:cNvPr id="5138" name="Text Box 18"/>
            <p:cNvSpPr txBox="1">
              <a:spLocks noChangeAspect="1" noChangeArrowheads="1"/>
            </p:cNvSpPr>
            <p:nvPr/>
          </p:nvSpPr>
          <p:spPr bwMode="auto">
            <a:xfrm>
              <a:off x="793" y="1434"/>
              <a:ext cx="771" cy="292"/>
            </a:xfrm>
            <a:prstGeom prst="rect">
              <a:avLst/>
            </a:prstGeom>
            <a:grpFill/>
            <a:ln>
              <a:noFill/>
            </a:ln>
            <a:effectLst/>
            <a:extLst>
              <a:ext uri="{91240B29-F687-4F45-9708-019B960494DF}">
                <a14:hiddenLine xmlns:a14="http://schemas.microsoft.com/office/drawing/2010/main" w="381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lgn="ctr" eaLnBrk="0" hangingPunct="0">
                <a:defRPr sz="1600">
                  <a:solidFill>
                    <a:srgbClr val="8B0F04"/>
                  </a:solidFill>
                  <a:latin typeface="Arial" charset="0"/>
                </a:defRPr>
              </a:lvl1pPr>
              <a:lvl2pPr marL="742950" indent="-285750" algn="ctr" eaLnBrk="0" hangingPunct="0">
                <a:defRPr sz="1600">
                  <a:solidFill>
                    <a:srgbClr val="8B0F04"/>
                  </a:solidFill>
                  <a:latin typeface="Arial" charset="0"/>
                </a:defRPr>
              </a:lvl2pPr>
              <a:lvl3pPr marL="1143000" indent="-228600" algn="ctr" eaLnBrk="0" hangingPunct="0">
                <a:defRPr sz="1600">
                  <a:solidFill>
                    <a:srgbClr val="8B0F04"/>
                  </a:solidFill>
                  <a:latin typeface="Arial" charset="0"/>
                </a:defRPr>
              </a:lvl3pPr>
              <a:lvl4pPr marL="1600200" indent="-228600" algn="ctr" eaLnBrk="0" hangingPunct="0">
                <a:defRPr sz="1600">
                  <a:solidFill>
                    <a:srgbClr val="8B0F04"/>
                  </a:solidFill>
                  <a:latin typeface="Arial" charset="0"/>
                </a:defRPr>
              </a:lvl4pPr>
              <a:lvl5pPr marL="2057400" indent="-228600" algn="ctr" eaLnBrk="0" hangingPunct="0">
                <a:defRPr sz="1600">
                  <a:solidFill>
                    <a:srgbClr val="8B0F04"/>
                  </a:solidFill>
                  <a:latin typeface="Arial" charset="0"/>
                </a:defRPr>
              </a:lvl5pPr>
              <a:lvl6pPr marL="2514600" indent="-228600" algn="ctr" eaLnBrk="0" fontAlgn="base" hangingPunct="0">
                <a:spcBef>
                  <a:spcPct val="0"/>
                </a:spcBef>
                <a:spcAft>
                  <a:spcPct val="0"/>
                </a:spcAft>
                <a:defRPr sz="1600">
                  <a:solidFill>
                    <a:srgbClr val="8B0F04"/>
                  </a:solidFill>
                  <a:latin typeface="Arial" charset="0"/>
                </a:defRPr>
              </a:lvl6pPr>
              <a:lvl7pPr marL="2971800" indent="-228600" algn="ctr" eaLnBrk="0" fontAlgn="base" hangingPunct="0">
                <a:spcBef>
                  <a:spcPct val="0"/>
                </a:spcBef>
                <a:spcAft>
                  <a:spcPct val="0"/>
                </a:spcAft>
                <a:defRPr sz="1600">
                  <a:solidFill>
                    <a:srgbClr val="8B0F04"/>
                  </a:solidFill>
                  <a:latin typeface="Arial" charset="0"/>
                </a:defRPr>
              </a:lvl7pPr>
              <a:lvl8pPr marL="3429000" indent="-228600" algn="ctr" eaLnBrk="0" fontAlgn="base" hangingPunct="0">
                <a:spcBef>
                  <a:spcPct val="0"/>
                </a:spcBef>
                <a:spcAft>
                  <a:spcPct val="0"/>
                </a:spcAft>
                <a:defRPr sz="1600">
                  <a:solidFill>
                    <a:srgbClr val="8B0F04"/>
                  </a:solidFill>
                  <a:latin typeface="Arial" charset="0"/>
                </a:defRPr>
              </a:lvl8pPr>
              <a:lvl9pPr marL="3886200" indent="-228600" algn="ctr" eaLnBrk="0" fontAlgn="base" hangingPunct="0">
                <a:spcBef>
                  <a:spcPct val="0"/>
                </a:spcBef>
                <a:spcAft>
                  <a:spcPct val="0"/>
                </a:spcAft>
                <a:defRPr sz="1600">
                  <a:solidFill>
                    <a:srgbClr val="8B0F04"/>
                  </a:solidFill>
                  <a:latin typeface="Arial" charset="0"/>
                </a:defRPr>
              </a:lvl9pPr>
            </a:lstStyle>
            <a:p>
              <a:pPr algn="l" eaLnBrk="1" hangingPunct="1">
                <a:defRPr/>
              </a:pPr>
              <a:r>
                <a:rPr lang="en-GB" sz="1200" b="1" dirty="0">
                  <a:solidFill>
                    <a:srgbClr val="A71930"/>
                  </a:solidFill>
                  <a:cs typeface="Arial" charset="0"/>
                </a:rPr>
                <a:t>Condition Indicators . . .</a:t>
              </a:r>
              <a:endParaRPr lang="en-US" sz="1200" b="1" dirty="0">
                <a:solidFill>
                  <a:srgbClr val="A71930"/>
                </a:solidFill>
                <a:cs typeface="Arial" charset="0"/>
              </a:endParaRPr>
            </a:p>
          </p:txBody>
        </p:sp>
        <p:sp>
          <p:nvSpPr>
            <p:cNvPr id="5139" name="Rectangle 16"/>
            <p:cNvSpPr>
              <a:spLocks noChangeAspect="1" noChangeArrowheads="1"/>
            </p:cNvSpPr>
            <p:nvPr/>
          </p:nvSpPr>
          <p:spPr bwMode="auto">
            <a:xfrm>
              <a:off x="659" y="1207"/>
              <a:ext cx="905" cy="885"/>
            </a:xfrm>
            <a:prstGeom prst="rect">
              <a:avLst/>
            </a:prstGeom>
            <a:grpFill/>
            <a:ln w="19050" algn="ctr">
              <a:solidFill>
                <a:srgbClr val="40404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defRPr/>
              </a:pPr>
              <a:endParaRPr lang="en-GB" sz="1600" dirty="0">
                <a:solidFill>
                  <a:srgbClr val="A71930"/>
                </a:solidFill>
                <a:latin typeface="Arial" charset="0"/>
                <a:cs typeface="Arial" charset="0"/>
              </a:endParaRPr>
            </a:p>
          </p:txBody>
        </p:sp>
        <p:sp>
          <p:nvSpPr>
            <p:cNvPr id="5140" name="Rectangle 20"/>
            <p:cNvSpPr>
              <a:spLocks noChangeAspect="1" noChangeArrowheads="1"/>
            </p:cNvSpPr>
            <p:nvPr/>
          </p:nvSpPr>
          <p:spPr bwMode="auto">
            <a:xfrm>
              <a:off x="1564" y="1207"/>
              <a:ext cx="1428" cy="885"/>
            </a:xfrm>
            <a:prstGeom prst="rect">
              <a:avLst/>
            </a:prstGeom>
            <a:grpFill/>
            <a:ln w="19050" algn="ctr">
              <a:solidFill>
                <a:srgbClr val="40404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defRPr/>
              </a:pPr>
              <a:endParaRPr lang="en-GB" sz="1600" dirty="0">
                <a:solidFill>
                  <a:srgbClr val="A71930"/>
                </a:solidFill>
                <a:latin typeface="Arial" charset="0"/>
                <a:cs typeface="Arial" charset="0"/>
              </a:endParaRPr>
            </a:p>
          </p:txBody>
        </p:sp>
        <p:sp>
          <p:nvSpPr>
            <p:cNvPr id="5141" name="Text Box 22"/>
            <p:cNvSpPr txBox="1">
              <a:spLocks noChangeAspect="1" noChangeArrowheads="1"/>
            </p:cNvSpPr>
            <p:nvPr/>
          </p:nvSpPr>
          <p:spPr bwMode="auto">
            <a:xfrm>
              <a:off x="1597" y="1327"/>
              <a:ext cx="1333" cy="641"/>
            </a:xfrm>
            <a:prstGeom prst="rect">
              <a:avLst/>
            </a:prstGeom>
            <a:grpFill/>
            <a:ln>
              <a:noFill/>
            </a:ln>
            <a:effectLst/>
            <a:extLst>
              <a:ext uri="{91240B29-F687-4F45-9708-019B960494DF}">
                <a14:hiddenLine xmlns:a14="http://schemas.microsoft.com/office/drawing/2010/main" w="190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algn="ctr" eaLnBrk="0" hangingPunct="0">
                <a:defRPr sz="1600">
                  <a:solidFill>
                    <a:srgbClr val="8B0F04"/>
                  </a:solidFill>
                  <a:latin typeface="Arial" charset="0"/>
                </a:defRPr>
              </a:lvl1pPr>
              <a:lvl2pPr marL="742950" indent="-285750" algn="ctr" eaLnBrk="0" hangingPunct="0">
                <a:defRPr sz="1600">
                  <a:solidFill>
                    <a:srgbClr val="8B0F04"/>
                  </a:solidFill>
                  <a:latin typeface="Arial" charset="0"/>
                </a:defRPr>
              </a:lvl2pPr>
              <a:lvl3pPr marL="1143000" indent="-228600" algn="ctr" eaLnBrk="0" hangingPunct="0">
                <a:defRPr sz="1600">
                  <a:solidFill>
                    <a:srgbClr val="8B0F04"/>
                  </a:solidFill>
                  <a:latin typeface="Arial" charset="0"/>
                </a:defRPr>
              </a:lvl3pPr>
              <a:lvl4pPr marL="1600200" indent="-228600" algn="ctr" eaLnBrk="0" hangingPunct="0">
                <a:defRPr sz="1600">
                  <a:solidFill>
                    <a:srgbClr val="8B0F04"/>
                  </a:solidFill>
                  <a:latin typeface="Arial" charset="0"/>
                </a:defRPr>
              </a:lvl4pPr>
              <a:lvl5pPr marL="2057400" indent="-228600" algn="ctr" eaLnBrk="0" hangingPunct="0">
                <a:defRPr sz="1600">
                  <a:solidFill>
                    <a:srgbClr val="8B0F04"/>
                  </a:solidFill>
                  <a:latin typeface="Arial" charset="0"/>
                </a:defRPr>
              </a:lvl5pPr>
              <a:lvl6pPr marL="2514600" indent="-228600" algn="ctr" eaLnBrk="0" fontAlgn="base" hangingPunct="0">
                <a:spcBef>
                  <a:spcPct val="0"/>
                </a:spcBef>
                <a:spcAft>
                  <a:spcPct val="0"/>
                </a:spcAft>
                <a:defRPr sz="1600">
                  <a:solidFill>
                    <a:srgbClr val="8B0F04"/>
                  </a:solidFill>
                  <a:latin typeface="Arial" charset="0"/>
                </a:defRPr>
              </a:lvl6pPr>
              <a:lvl7pPr marL="2971800" indent="-228600" algn="ctr" eaLnBrk="0" fontAlgn="base" hangingPunct="0">
                <a:spcBef>
                  <a:spcPct val="0"/>
                </a:spcBef>
                <a:spcAft>
                  <a:spcPct val="0"/>
                </a:spcAft>
                <a:defRPr sz="1600">
                  <a:solidFill>
                    <a:srgbClr val="8B0F04"/>
                  </a:solidFill>
                  <a:latin typeface="Arial" charset="0"/>
                </a:defRPr>
              </a:lvl7pPr>
              <a:lvl8pPr marL="3429000" indent="-228600" algn="ctr" eaLnBrk="0" fontAlgn="base" hangingPunct="0">
                <a:spcBef>
                  <a:spcPct val="0"/>
                </a:spcBef>
                <a:spcAft>
                  <a:spcPct val="0"/>
                </a:spcAft>
                <a:defRPr sz="1600">
                  <a:solidFill>
                    <a:srgbClr val="8B0F04"/>
                  </a:solidFill>
                  <a:latin typeface="Arial" charset="0"/>
                </a:defRPr>
              </a:lvl8pPr>
              <a:lvl9pPr marL="3886200" indent="-228600" algn="ctr" eaLnBrk="0" fontAlgn="base" hangingPunct="0">
                <a:spcBef>
                  <a:spcPct val="0"/>
                </a:spcBef>
                <a:spcAft>
                  <a:spcPct val="0"/>
                </a:spcAft>
                <a:defRPr sz="1600">
                  <a:solidFill>
                    <a:srgbClr val="8B0F04"/>
                  </a:solidFill>
                  <a:latin typeface="Arial" charset="0"/>
                </a:defRPr>
              </a:lvl9pPr>
            </a:lstStyle>
            <a:p>
              <a:pPr algn="l" eaLnBrk="1" hangingPunct="1">
                <a:spcBef>
                  <a:spcPct val="50000"/>
                </a:spcBef>
                <a:defRPr/>
              </a:pPr>
              <a:r>
                <a:rPr lang="en-GB" sz="1200" dirty="0">
                  <a:solidFill>
                    <a:srgbClr val="A71930"/>
                  </a:solidFill>
                  <a:cs typeface="Arial" charset="0"/>
                </a:rPr>
                <a:t>Monitoring &amp; evaluating the state of 'the programme‘ environment, &amp; how this is changing (through socio-economic baselining)</a:t>
              </a:r>
              <a:endParaRPr lang="en-US" sz="1200" dirty="0">
                <a:solidFill>
                  <a:srgbClr val="A71930"/>
                </a:solidFill>
                <a:cs typeface="Arial" charset="0"/>
              </a:endParaRPr>
            </a:p>
          </p:txBody>
        </p:sp>
      </p:grpSp>
      <p:grpSp>
        <p:nvGrpSpPr>
          <p:cNvPr id="5125" name="Group 53"/>
          <p:cNvGrpSpPr>
            <a:grpSpLocks/>
          </p:cNvGrpSpPr>
          <p:nvPr/>
        </p:nvGrpSpPr>
        <p:grpSpPr bwMode="auto">
          <a:xfrm>
            <a:off x="1046163" y="3968750"/>
            <a:ext cx="3703637" cy="1404938"/>
            <a:chOff x="659" y="2500"/>
            <a:chExt cx="2333" cy="885"/>
          </a:xfrm>
          <a:solidFill>
            <a:srgbClr val="FFC000">
              <a:alpha val="21000"/>
            </a:srgbClr>
          </a:solidFill>
        </p:grpSpPr>
        <p:sp>
          <p:nvSpPr>
            <p:cNvPr id="5135" name="Rectangle 17"/>
            <p:cNvSpPr>
              <a:spLocks noChangeAspect="1" noChangeArrowheads="1"/>
            </p:cNvSpPr>
            <p:nvPr/>
          </p:nvSpPr>
          <p:spPr bwMode="auto">
            <a:xfrm>
              <a:off x="659" y="2500"/>
              <a:ext cx="905" cy="885"/>
            </a:xfrm>
            <a:prstGeom prst="rect">
              <a:avLst/>
            </a:prstGeom>
            <a:grpFill/>
            <a:ln w="19050" algn="ctr">
              <a:solidFill>
                <a:srgbClr val="40404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defRPr/>
              </a:pPr>
              <a:endParaRPr lang="en-GB" sz="1600" dirty="0">
                <a:solidFill>
                  <a:srgbClr val="A71930"/>
                </a:solidFill>
                <a:latin typeface="Arial" charset="0"/>
                <a:cs typeface="Arial" charset="0"/>
              </a:endParaRPr>
            </a:p>
          </p:txBody>
        </p:sp>
        <p:sp>
          <p:nvSpPr>
            <p:cNvPr id="5136" name="Rectangle 21"/>
            <p:cNvSpPr>
              <a:spLocks noChangeAspect="1" noChangeArrowheads="1"/>
            </p:cNvSpPr>
            <p:nvPr/>
          </p:nvSpPr>
          <p:spPr bwMode="auto">
            <a:xfrm>
              <a:off x="1564" y="2500"/>
              <a:ext cx="1428" cy="885"/>
            </a:xfrm>
            <a:prstGeom prst="rect">
              <a:avLst/>
            </a:prstGeom>
            <a:grpFill/>
            <a:ln w="19050" algn="ctr">
              <a:solidFill>
                <a:srgbClr val="40404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defRPr/>
              </a:pPr>
              <a:endParaRPr lang="en-GB" sz="1600" dirty="0">
                <a:solidFill>
                  <a:srgbClr val="A71930"/>
                </a:solidFill>
                <a:latin typeface="Arial" charset="0"/>
                <a:cs typeface="Arial" charset="0"/>
              </a:endParaRPr>
            </a:p>
          </p:txBody>
        </p:sp>
        <p:sp>
          <p:nvSpPr>
            <p:cNvPr id="5137" name="Text Box 23"/>
            <p:cNvSpPr txBox="1">
              <a:spLocks noChangeAspect="1" noChangeArrowheads="1"/>
            </p:cNvSpPr>
            <p:nvPr/>
          </p:nvSpPr>
          <p:spPr bwMode="auto">
            <a:xfrm>
              <a:off x="1592" y="2537"/>
              <a:ext cx="1379" cy="757"/>
            </a:xfrm>
            <a:prstGeom prst="rect">
              <a:avLst/>
            </a:prstGeom>
            <a:grpFill/>
            <a:ln>
              <a:noFill/>
            </a:ln>
            <a:effectLst/>
            <a:extLst>
              <a:ext uri="{91240B29-F687-4F45-9708-019B960494DF}">
                <a14:hiddenLine xmlns:a14="http://schemas.microsoft.com/office/drawing/2010/main" w="190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algn="ctr" eaLnBrk="0" hangingPunct="0">
                <a:defRPr sz="1600">
                  <a:solidFill>
                    <a:srgbClr val="8B0F04"/>
                  </a:solidFill>
                  <a:latin typeface="Arial" charset="0"/>
                </a:defRPr>
              </a:lvl1pPr>
              <a:lvl2pPr marL="742950" indent="-285750" algn="ctr" eaLnBrk="0" hangingPunct="0">
                <a:defRPr sz="1600">
                  <a:solidFill>
                    <a:srgbClr val="8B0F04"/>
                  </a:solidFill>
                  <a:latin typeface="Arial" charset="0"/>
                </a:defRPr>
              </a:lvl2pPr>
              <a:lvl3pPr marL="1143000" indent="-228600" algn="ctr" eaLnBrk="0" hangingPunct="0">
                <a:defRPr sz="1600">
                  <a:solidFill>
                    <a:srgbClr val="8B0F04"/>
                  </a:solidFill>
                  <a:latin typeface="Arial" charset="0"/>
                </a:defRPr>
              </a:lvl3pPr>
              <a:lvl4pPr marL="1600200" indent="-228600" algn="ctr" eaLnBrk="0" hangingPunct="0">
                <a:defRPr sz="1600">
                  <a:solidFill>
                    <a:srgbClr val="8B0F04"/>
                  </a:solidFill>
                  <a:latin typeface="Arial" charset="0"/>
                </a:defRPr>
              </a:lvl4pPr>
              <a:lvl5pPr marL="2057400" indent="-228600" algn="ctr" eaLnBrk="0" hangingPunct="0">
                <a:defRPr sz="1600">
                  <a:solidFill>
                    <a:srgbClr val="8B0F04"/>
                  </a:solidFill>
                  <a:latin typeface="Arial" charset="0"/>
                </a:defRPr>
              </a:lvl5pPr>
              <a:lvl6pPr marL="2514600" indent="-228600" algn="ctr" eaLnBrk="0" fontAlgn="base" hangingPunct="0">
                <a:spcBef>
                  <a:spcPct val="0"/>
                </a:spcBef>
                <a:spcAft>
                  <a:spcPct val="0"/>
                </a:spcAft>
                <a:defRPr sz="1600">
                  <a:solidFill>
                    <a:srgbClr val="8B0F04"/>
                  </a:solidFill>
                  <a:latin typeface="Arial" charset="0"/>
                </a:defRPr>
              </a:lvl6pPr>
              <a:lvl7pPr marL="2971800" indent="-228600" algn="ctr" eaLnBrk="0" fontAlgn="base" hangingPunct="0">
                <a:spcBef>
                  <a:spcPct val="0"/>
                </a:spcBef>
                <a:spcAft>
                  <a:spcPct val="0"/>
                </a:spcAft>
                <a:defRPr sz="1600">
                  <a:solidFill>
                    <a:srgbClr val="8B0F04"/>
                  </a:solidFill>
                  <a:latin typeface="Arial" charset="0"/>
                </a:defRPr>
              </a:lvl7pPr>
              <a:lvl8pPr marL="3429000" indent="-228600" algn="ctr" eaLnBrk="0" fontAlgn="base" hangingPunct="0">
                <a:spcBef>
                  <a:spcPct val="0"/>
                </a:spcBef>
                <a:spcAft>
                  <a:spcPct val="0"/>
                </a:spcAft>
                <a:defRPr sz="1600">
                  <a:solidFill>
                    <a:srgbClr val="8B0F04"/>
                  </a:solidFill>
                  <a:latin typeface="Arial" charset="0"/>
                </a:defRPr>
              </a:lvl8pPr>
              <a:lvl9pPr marL="3886200" indent="-228600" algn="ctr" eaLnBrk="0" fontAlgn="base" hangingPunct="0">
                <a:spcBef>
                  <a:spcPct val="0"/>
                </a:spcBef>
                <a:spcAft>
                  <a:spcPct val="0"/>
                </a:spcAft>
                <a:defRPr sz="1600">
                  <a:solidFill>
                    <a:srgbClr val="8B0F04"/>
                  </a:solidFill>
                  <a:latin typeface="Arial" charset="0"/>
                </a:defRPr>
              </a:lvl9pPr>
            </a:lstStyle>
            <a:p>
              <a:pPr algn="l" eaLnBrk="1" hangingPunct="1">
                <a:spcBef>
                  <a:spcPct val="50000"/>
                </a:spcBef>
                <a:defRPr/>
              </a:pPr>
              <a:r>
                <a:rPr lang="en-GB" sz="1200" dirty="0">
                  <a:solidFill>
                    <a:srgbClr val="A71930"/>
                  </a:solidFill>
                  <a:cs typeface="Arial" charset="0"/>
                </a:rPr>
                <a:t>Monitoring &amp; evaluating the Outputs &amp; Results attributable to the strategic objectives of 'the programme' (through bottom-up project monitoring &amp; review)</a:t>
              </a:r>
              <a:endParaRPr lang="en-US" sz="1200" dirty="0">
                <a:solidFill>
                  <a:srgbClr val="A71930"/>
                </a:solidFill>
                <a:cs typeface="Arial" charset="0"/>
              </a:endParaRPr>
            </a:p>
          </p:txBody>
        </p:sp>
      </p:grpSp>
      <p:sp>
        <p:nvSpPr>
          <p:cNvPr id="118790" name="Rectangle 24"/>
          <p:cNvSpPr>
            <a:spLocks noChangeAspect="1" noChangeArrowheads="1"/>
          </p:cNvSpPr>
          <p:nvPr/>
        </p:nvSpPr>
        <p:spPr bwMode="auto">
          <a:xfrm>
            <a:off x="5407025" y="1916113"/>
            <a:ext cx="2520950" cy="1403350"/>
          </a:xfrm>
          <a:prstGeom prst="rect">
            <a:avLst/>
          </a:prstGeom>
          <a:noFill/>
          <a:ln w="19050" algn="ctr">
            <a:solidFill>
              <a:srgbClr val="40404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lvl1pPr eaLnBrk="0" hangingPunct="0">
              <a:spcBef>
                <a:spcPct val="20000"/>
              </a:spcBef>
              <a:buClr>
                <a:srgbClr val="8B0F04"/>
              </a:buClr>
              <a:buFont typeface="Wingdings 2" panose="05020102010507070707" pitchFamily="18" charset="2"/>
              <a:buChar char=""/>
              <a:defRPr sz="2400">
                <a:solidFill>
                  <a:srgbClr val="404040"/>
                </a:solidFill>
                <a:latin typeface="Arial" panose="020B0604020202020204" pitchFamily="34" charset="0"/>
              </a:defRPr>
            </a:lvl1pPr>
            <a:lvl2pPr marL="742950" indent="-285750" eaLnBrk="0" hangingPunct="0">
              <a:spcBef>
                <a:spcPct val="20000"/>
              </a:spcBef>
              <a:buClr>
                <a:srgbClr val="8B0F04"/>
              </a:buClr>
              <a:buFont typeface="Wingdings" panose="05000000000000000000" pitchFamily="2" charset="2"/>
              <a:buChar char="Ø"/>
              <a:defRPr sz="2000">
                <a:solidFill>
                  <a:srgbClr val="404040"/>
                </a:solidFill>
                <a:latin typeface="Arial" panose="020B0604020202020204" pitchFamily="34" charset="0"/>
              </a:defRPr>
            </a:lvl2pPr>
            <a:lvl3pPr marL="1143000" indent="-228600" eaLnBrk="0" hangingPunct="0">
              <a:spcBef>
                <a:spcPct val="20000"/>
              </a:spcBef>
              <a:buClr>
                <a:srgbClr val="8B0F04"/>
              </a:buClr>
              <a:buFont typeface="Arial" panose="020B0604020202020204" pitchFamily="34" charset="0"/>
              <a:buChar char="&gt;"/>
              <a:defRPr>
                <a:solidFill>
                  <a:srgbClr val="404040"/>
                </a:solidFill>
                <a:latin typeface="Arial" panose="020B0604020202020204" pitchFamily="34" charset="0"/>
              </a:defRPr>
            </a:lvl3pPr>
            <a:lvl4pPr marL="1600200" indent="-228600" eaLnBrk="0" hangingPunct="0">
              <a:spcBef>
                <a:spcPct val="20000"/>
              </a:spcBef>
              <a:buClr>
                <a:srgbClr val="8B0F04"/>
              </a:buClr>
              <a:buFont typeface="Arial" panose="020B0604020202020204" pitchFamily="34" charset="0"/>
              <a:buChar char="–"/>
              <a:defRPr sz="1600">
                <a:solidFill>
                  <a:srgbClr val="404040"/>
                </a:solidFill>
                <a:latin typeface="Arial" panose="020B0604020202020204" pitchFamily="34" charset="0"/>
              </a:defRPr>
            </a:lvl4pPr>
            <a:lvl5pPr marL="2057400" indent="-228600" eaLnBrk="0" hangingPunct="0">
              <a:spcBef>
                <a:spcPct val="20000"/>
              </a:spcBef>
              <a:buClr>
                <a:srgbClr val="8B0F04"/>
              </a:buClr>
              <a:buFont typeface="Arial" panose="020B0604020202020204" pitchFamily="34" charset="0"/>
              <a:buChar char="»"/>
              <a:defRPr sz="1400">
                <a:solidFill>
                  <a:srgbClr val="404040"/>
                </a:solidFill>
                <a:latin typeface="Arial" panose="020B0604020202020204" pitchFamily="34" charset="0"/>
              </a:defRPr>
            </a:lvl5pPr>
            <a:lvl6pPr marL="25146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6pPr>
            <a:lvl7pPr marL="29718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7pPr>
            <a:lvl8pPr marL="34290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8pPr>
            <a:lvl9pPr marL="38862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9pPr>
          </a:lstStyle>
          <a:p>
            <a:pPr algn="ctr" eaLnBrk="1" hangingPunct="1">
              <a:spcBef>
                <a:spcPct val="0"/>
              </a:spcBef>
              <a:buClrTx/>
              <a:buFontTx/>
              <a:buNone/>
            </a:pPr>
            <a:endParaRPr lang="en-US" altLang="en-US" sz="1600" dirty="0">
              <a:solidFill>
                <a:srgbClr val="A71930"/>
              </a:solidFill>
              <a:cs typeface="Arial" panose="020B0604020202020204" pitchFamily="34" charset="0"/>
            </a:endParaRPr>
          </a:p>
        </p:txBody>
      </p:sp>
      <p:sp>
        <p:nvSpPr>
          <p:cNvPr id="118791" name="Text Box 35"/>
          <p:cNvSpPr txBox="1">
            <a:spLocks noChangeArrowheads="1"/>
          </p:cNvSpPr>
          <p:nvPr/>
        </p:nvSpPr>
        <p:spPr bwMode="auto">
          <a:xfrm>
            <a:off x="5722938" y="2123124"/>
            <a:ext cx="2016125" cy="833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40404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spcBef>
                <a:spcPct val="20000"/>
              </a:spcBef>
              <a:buClr>
                <a:srgbClr val="8B0F04"/>
              </a:buClr>
              <a:buFont typeface="Wingdings 2" panose="05020102010507070707" pitchFamily="18" charset="2"/>
              <a:buChar char=""/>
              <a:defRPr sz="2400">
                <a:solidFill>
                  <a:srgbClr val="404040"/>
                </a:solidFill>
                <a:latin typeface="Arial" panose="020B0604020202020204" pitchFamily="34" charset="0"/>
              </a:defRPr>
            </a:lvl1pPr>
            <a:lvl2pPr marL="742950" indent="-285750" eaLnBrk="0" hangingPunct="0">
              <a:spcBef>
                <a:spcPct val="20000"/>
              </a:spcBef>
              <a:buClr>
                <a:srgbClr val="8B0F04"/>
              </a:buClr>
              <a:buFont typeface="Wingdings" panose="05000000000000000000" pitchFamily="2" charset="2"/>
              <a:buChar char="Ø"/>
              <a:defRPr sz="2000">
                <a:solidFill>
                  <a:srgbClr val="404040"/>
                </a:solidFill>
                <a:latin typeface="Arial" panose="020B0604020202020204" pitchFamily="34" charset="0"/>
              </a:defRPr>
            </a:lvl2pPr>
            <a:lvl3pPr marL="1143000" indent="-228600" eaLnBrk="0" hangingPunct="0">
              <a:spcBef>
                <a:spcPct val="20000"/>
              </a:spcBef>
              <a:buClr>
                <a:srgbClr val="8B0F04"/>
              </a:buClr>
              <a:buFont typeface="Arial" panose="020B0604020202020204" pitchFamily="34" charset="0"/>
              <a:buChar char="&gt;"/>
              <a:defRPr>
                <a:solidFill>
                  <a:srgbClr val="404040"/>
                </a:solidFill>
                <a:latin typeface="Arial" panose="020B0604020202020204" pitchFamily="34" charset="0"/>
              </a:defRPr>
            </a:lvl3pPr>
            <a:lvl4pPr marL="1600200" indent="-228600" eaLnBrk="0" hangingPunct="0">
              <a:spcBef>
                <a:spcPct val="20000"/>
              </a:spcBef>
              <a:buClr>
                <a:srgbClr val="8B0F04"/>
              </a:buClr>
              <a:buFont typeface="Arial" panose="020B0604020202020204" pitchFamily="34" charset="0"/>
              <a:buChar char="–"/>
              <a:defRPr sz="1600">
                <a:solidFill>
                  <a:srgbClr val="404040"/>
                </a:solidFill>
                <a:latin typeface="Arial" panose="020B0604020202020204" pitchFamily="34" charset="0"/>
              </a:defRPr>
            </a:lvl4pPr>
            <a:lvl5pPr marL="2057400" indent="-228600" eaLnBrk="0" hangingPunct="0">
              <a:spcBef>
                <a:spcPct val="20000"/>
              </a:spcBef>
              <a:buClr>
                <a:srgbClr val="8B0F04"/>
              </a:buClr>
              <a:buFont typeface="Arial" panose="020B0604020202020204" pitchFamily="34" charset="0"/>
              <a:buChar char="»"/>
              <a:defRPr sz="1400">
                <a:solidFill>
                  <a:srgbClr val="404040"/>
                </a:solidFill>
                <a:latin typeface="Arial" panose="020B0604020202020204" pitchFamily="34" charset="0"/>
              </a:defRPr>
            </a:lvl5pPr>
            <a:lvl6pPr marL="25146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6pPr>
            <a:lvl7pPr marL="29718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7pPr>
            <a:lvl8pPr marL="34290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8pPr>
            <a:lvl9pPr marL="38862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9pPr>
          </a:lstStyle>
          <a:p>
            <a:pPr algn="ctr" eaLnBrk="1" hangingPunct="1">
              <a:spcBef>
                <a:spcPct val="50000"/>
              </a:spcBef>
              <a:buClrTx/>
              <a:buFontTx/>
              <a:buNone/>
            </a:pPr>
            <a:r>
              <a:rPr lang="en-GB" altLang="en-US" sz="1200" dirty="0">
                <a:solidFill>
                  <a:srgbClr val="A71930"/>
                </a:solidFill>
                <a:cs typeface="Arial" panose="020B0604020202020204" pitchFamily="34" charset="0"/>
              </a:rPr>
              <a:t>Re-aligning the strategic objectives of 'the programme' (in the light of empirical evidence)</a:t>
            </a:r>
            <a:endParaRPr lang="en-US" altLang="en-US" sz="1200" dirty="0">
              <a:solidFill>
                <a:srgbClr val="A71930"/>
              </a:solidFill>
              <a:cs typeface="Arial" panose="020B0604020202020204" pitchFamily="34" charset="0"/>
            </a:endParaRPr>
          </a:p>
        </p:txBody>
      </p:sp>
      <p:sp>
        <p:nvSpPr>
          <p:cNvPr id="118792" name="Line 42"/>
          <p:cNvSpPr>
            <a:spLocks noChangeShapeType="1"/>
          </p:cNvSpPr>
          <p:nvPr/>
        </p:nvSpPr>
        <p:spPr bwMode="auto">
          <a:xfrm flipV="1">
            <a:off x="3563938" y="3313113"/>
            <a:ext cx="0" cy="649287"/>
          </a:xfrm>
          <a:prstGeom prst="line">
            <a:avLst/>
          </a:prstGeom>
          <a:noFill/>
          <a:ln w="635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endParaRPr lang="en-GB" dirty="0">
              <a:solidFill>
                <a:prstClr val="black"/>
              </a:solidFill>
            </a:endParaRPr>
          </a:p>
        </p:txBody>
      </p:sp>
      <p:sp>
        <p:nvSpPr>
          <p:cNvPr id="118793" name="Line 48"/>
          <p:cNvSpPr>
            <a:spLocks noChangeShapeType="1"/>
          </p:cNvSpPr>
          <p:nvPr/>
        </p:nvSpPr>
        <p:spPr bwMode="auto">
          <a:xfrm>
            <a:off x="6660232" y="3313113"/>
            <a:ext cx="0" cy="647700"/>
          </a:xfrm>
          <a:prstGeom prst="line">
            <a:avLst/>
          </a:prstGeom>
          <a:noFill/>
          <a:ln w="635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endParaRPr lang="en-GB" dirty="0">
              <a:solidFill>
                <a:prstClr val="black"/>
              </a:solidFill>
            </a:endParaRPr>
          </a:p>
        </p:txBody>
      </p:sp>
      <p:sp>
        <p:nvSpPr>
          <p:cNvPr id="118794" name="Rectangle 25"/>
          <p:cNvSpPr>
            <a:spLocks noChangeAspect="1" noChangeArrowheads="1"/>
          </p:cNvSpPr>
          <p:nvPr/>
        </p:nvSpPr>
        <p:spPr bwMode="auto">
          <a:xfrm>
            <a:off x="5397500" y="3970338"/>
            <a:ext cx="2520950" cy="1403350"/>
          </a:xfrm>
          <a:prstGeom prst="rect">
            <a:avLst/>
          </a:prstGeom>
          <a:noFill/>
          <a:ln w="19050" algn="ctr">
            <a:solidFill>
              <a:srgbClr val="40404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lvl1pPr eaLnBrk="0" hangingPunct="0">
              <a:spcBef>
                <a:spcPct val="20000"/>
              </a:spcBef>
              <a:buClr>
                <a:srgbClr val="8B0F04"/>
              </a:buClr>
              <a:buFont typeface="Wingdings 2" panose="05020102010507070707" pitchFamily="18" charset="2"/>
              <a:buChar char=""/>
              <a:defRPr sz="2400">
                <a:solidFill>
                  <a:srgbClr val="404040"/>
                </a:solidFill>
                <a:latin typeface="Arial" panose="020B0604020202020204" pitchFamily="34" charset="0"/>
              </a:defRPr>
            </a:lvl1pPr>
            <a:lvl2pPr marL="742950" indent="-285750" eaLnBrk="0" hangingPunct="0">
              <a:spcBef>
                <a:spcPct val="20000"/>
              </a:spcBef>
              <a:buClr>
                <a:srgbClr val="8B0F04"/>
              </a:buClr>
              <a:buFont typeface="Wingdings" panose="05000000000000000000" pitchFamily="2" charset="2"/>
              <a:buChar char="Ø"/>
              <a:defRPr sz="2000">
                <a:solidFill>
                  <a:srgbClr val="404040"/>
                </a:solidFill>
                <a:latin typeface="Arial" panose="020B0604020202020204" pitchFamily="34" charset="0"/>
              </a:defRPr>
            </a:lvl2pPr>
            <a:lvl3pPr marL="1143000" indent="-228600" eaLnBrk="0" hangingPunct="0">
              <a:spcBef>
                <a:spcPct val="20000"/>
              </a:spcBef>
              <a:buClr>
                <a:srgbClr val="8B0F04"/>
              </a:buClr>
              <a:buFont typeface="Arial" panose="020B0604020202020204" pitchFamily="34" charset="0"/>
              <a:buChar char="&gt;"/>
              <a:defRPr>
                <a:solidFill>
                  <a:srgbClr val="404040"/>
                </a:solidFill>
                <a:latin typeface="Arial" panose="020B0604020202020204" pitchFamily="34" charset="0"/>
              </a:defRPr>
            </a:lvl3pPr>
            <a:lvl4pPr marL="1600200" indent="-228600" eaLnBrk="0" hangingPunct="0">
              <a:spcBef>
                <a:spcPct val="20000"/>
              </a:spcBef>
              <a:buClr>
                <a:srgbClr val="8B0F04"/>
              </a:buClr>
              <a:buFont typeface="Arial" panose="020B0604020202020204" pitchFamily="34" charset="0"/>
              <a:buChar char="–"/>
              <a:defRPr sz="1600">
                <a:solidFill>
                  <a:srgbClr val="404040"/>
                </a:solidFill>
                <a:latin typeface="Arial" panose="020B0604020202020204" pitchFamily="34" charset="0"/>
              </a:defRPr>
            </a:lvl4pPr>
            <a:lvl5pPr marL="2057400" indent="-228600" eaLnBrk="0" hangingPunct="0">
              <a:spcBef>
                <a:spcPct val="20000"/>
              </a:spcBef>
              <a:buClr>
                <a:srgbClr val="8B0F04"/>
              </a:buClr>
              <a:buFont typeface="Arial" panose="020B0604020202020204" pitchFamily="34" charset="0"/>
              <a:buChar char="»"/>
              <a:defRPr sz="1400">
                <a:solidFill>
                  <a:srgbClr val="404040"/>
                </a:solidFill>
                <a:latin typeface="Arial" panose="020B0604020202020204" pitchFamily="34" charset="0"/>
              </a:defRPr>
            </a:lvl5pPr>
            <a:lvl6pPr marL="25146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6pPr>
            <a:lvl7pPr marL="29718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7pPr>
            <a:lvl8pPr marL="34290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8pPr>
            <a:lvl9pPr marL="38862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9pPr>
          </a:lstStyle>
          <a:p>
            <a:pPr algn="ctr" eaLnBrk="1" hangingPunct="1">
              <a:spcBef>
                <a:spcPct val="0"/>
              </a:spcBef>
              <a:buClrTx/>
              <a:buFontTx/>
              <a:buNone/>
            </a:pPr>
            <a:endParaRPr lang="en-US" altLang="en-US" sz="1600" dirty="0">
              <a:solidFill>
                <a:srgbClr val="A71930"/>
              </a:solidFill>
              <a:cs typeface="Arial" panose="020B0604020202020204" pitchFamily="34" charset="0"/>
            </a:endParaRPr>
          </a:p>
        </p:txBody>
      </p:sp>
      <p:sp>
        <p:nvSpPr>
          <p:cNvPr id="118795" name="Text Box 36"/>
          <p:cNvSpPr txBox="1">
            <a:spLocks noChangeArrowheads="1"/>
          </p:cNvSpPr>
          <p:nvPr/>
        </p:nvSpPr>
        <p:spPr bwMode="auto">
          <a:xfrm>
            <a:off x="5678834" y="4254848"/>
            <a:ext cx="2016125" cy="833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40404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spcBef>
                <a:spcPct val="20000"/>
              </a:spcBef>
              <a:buClr>
                <a:srgbClr val="8B0F04"/>
              </a:buClr>
              <a:buFont typeface="Wingdings 2" panose="05020102010507070707" pitchFamily="18" charset="2"/>
              <a:buChar char=""/>
              <a:defRPr sz="2400">
                <a:solidFill>
                  <a:srgbClr val="404040"/>
                </a:solidFill>
                <a:latin typeface="Arial" panose="020B0604020202020204" pitchFamily="34" charset="0"/>
              </a:defRPr>
            </a:lvl1pPr>
            <a:lvl2pPr marL="742950" indent="-285750" eaLnBrk="0" hangingPunct="0">
              <a:spcBef>
                <a:spcPct val="20000"/>
              </a:spcBef>
              <a:buClr>
                <a:srgbClr val="8B0F04"/>
              </a:buClr>
              <a:buFont typeface="Wingdings" panose="05000000000000000000" pitchFamily="2" charset="2"/>
              <a:buChar char="Ø"/>
              <a:defRPr sz="2000">
                <a:solidFill>
                  <a:srgbClr val="404040"/>
                </a:solidFill>
                <a:latin typeface="Arial" panose="020B0604020202020204" pitchFamily="34" charset="0"/>
              </a:defRPr>
            </a:lvl2pPr>
            <a:lvl3pPr marL="1143000" indent="-228600" eaLnBrk="0" hangingPunct="0">
              <a:spcBef>
                <a:spcPct val="20000"/>
              </a:spcBef>
              <a:buClr>
                <a:srgbClr val="8B0F04"/>
              </a:buClr>
              <a:buFont typeface="Arial" panose="020B0604020202020204" pitchFamily="34" charset="0"/>
              <a:buChar char="&gt;"/>
              <a:defRPr>
                <a:solidFill>
                  <a:srgbClr val="404040"/>
                </a:solidFill>
                <a:latin typeface="Arial" panose="020B0604020202020204" pitchFamily="34" charset="0"/>
              </a:defRPr>
            </a:lvl3pPr>
            <a:lvl4pPr marL="1600200" indent="-228600" eaLnBrk="0" hangingPunct="0">
              <a:spcBef>
                <a:spcPct val="20000"/>
              </a:spcBef>
              <a:buClr>
                <a:srgbClr val="8B0F04"/>
              </a:buClr>
              <a:buFont typeface="Arial" panose="020B0604020202020204" pitchFamily="34" charset="0"/>
              <a:buChar char="–"/>
              <a:defRPr sz="1600">
                <a:solidFill>
                  <a:srgbClr val="404040"/>
                </a:solidFill>
                <a:latin typeface="Arial" panose="020B0604020202020204" pitchFamily="34" charset="0"/>
              </a:defRPr>
            </a:lvl4pPr>
            <a:lvl5pPr marL="2057400" indent="-228600" eaLnBrk="0" hangingPunct="0">
              <a:spcBef>
                <a:spcPct val="20000"/>
              </a:spcBef>
              <a:buClr>
                <a:srgbClr val="8B0F04"/>
              </a:buClr>
              <a:buFont typeface="Arial" panose="020B0604020202020204" pitchFamily="34" charset="0"/>
              <a:buChar char="»"/>
              <a:defRPr sz="1400">
                <a:solidFill>
                  <a:srgbClr val="404040"/>
                </a:solidFill>
                <a:latin typeface="Arial" panose="020B0604020202020204" pitchFamily="34" charset="0"/>
              </a:defRPr>
            </a:lvl5pPr>
            <a:lvl6pPr marL="25146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6pPr>
            <a:lvl7pPr marL="29718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7pPr>
            <a:lvl8pPr marL="34290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8pPr>
            <a:lvl9pPr marL="38862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9pPr>
          </a:lstStyle>
          <a:p>
            <a:pPr algn="ctr" eaLnBrk="1" hangingPunct="1">
              <a:spcBef>
                <a:spcPct val="50000"/>
              </a:spcBef>
              <a:buClrTx/>
              <a:buFontTx/>
              <a:buNone/>
            </a:pPr>
            <a:r>
              <a:rPr lang="en-GB" altLang="en-US" sz="1200" dirty="0">
                <a:solidFill>
                  <a:srgbClr val="A71930"/>
                </a:solidFill>
                <a:cs typeface="Arial" panose="020B0604020202020204" pitchFamily="34" charset="0"/>
              </a:rPr>
              <a:t>Monitoring strategic inputs &amp; activities in support of the development of 'the programme'</a:t>
            </a:r>
            <a:endParaRPr lang="en-US" altLang="en-US" sz="1200" dirty="0">
              <a:solidFill>
                <a:srgbClr val="A71930"/>
              </a:solidFill>
              <a:cs typeface="Arial" panose="020B0604020202020204" pitchFamily="34" charset="0"/>
            </a:endParaRPr>
          </a:p>
        </p:txBody>
      </p:sp>
      <p:sp>
        <p:nvSpPr>
          <p:cNvPr id="118796" name="Line 49"/>
          <p:cNvSpPr>
            <a:spLocks noChangeShapeType="1"/>
          </p:cNvSpPr>
          <p:nvPr/>
        </p:nvSpPr>
        <p:spPr bwMode="auto">
          <a:xfrm flipH="1" flipV="1">
            <a:off x="4749800" y="4724400"/>
            <a:ext cx="647700" cy="0"/>
          </a:xfrm>
          <a:prstGeom prst="line">
            <a:avLst/>
          </a:prstGeom>
          <a:noFill/>
          <a:ln w="635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endParaRPr lang="en-GB" dirty="0">
              <a:solidFill>
                <a:prstClr val="black"/>
              </a:solidFill>
            </a:endParaRPr>
          </a:p>
        </p:txBody>
      </p:sp>
      <p:sp>
        <p:nvSpPr>
          <p:cNvPr id="118797" name="Line 51"/>
          <p:cNvSpPr>
            <a:spLocks noChangeShapeType="1"/>
          </p:cNvSpPr>
          <p:nvPr/>
        </p:nvSpPr>
        <p:spPr bwMode="auto">
          <a:xfrm flipV="1">
            <a:off x="4745038" y="2636838"/>
            <a:ext cx="647700" cy="0"/>
          </a:xfrm>
          <a:prstGeom prst="line">
            <a:avLst/>
          </a:prstGeom>
          <a:noFill/>
          <a:ln w="635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endParaRPr lang="en-GB" dirty="0">
              <a:solidFill>
                <a:prstClr val="black"/>
              </a:solidFill>
            </a:endParaRPr>
          </a:p>
        </p:txBody>
      </p:sp>
      <p:sp>
        <p:nvSpPr>
          <p:cNvPr id="118798" name="Text Box 18"/>
          <p:cNvSpPr txBox="1">
            <a:spLocks noChangeAspect="1" noChangeArrowheads="1"/>
          </p:cNvSpPr>
          <p:nvPr/>
        </p:nvSpPr>
        <p:spPr bwMode="auto">
          <a:xfrm>
            <a:off x="1258888" y="4373563"/>
            <a:ext cx="1223962"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spcBef>
                <a:spcPct val="20000"/>
              </a:spcBef>
              <a:buClr>
                <a:srgbClr val="8B0F04"/>
              </a:buClr>
              <a:buFont typeface="Wingdings 2" panose="05020102010507070707" pitchFamily="18" charset="2"/>
              <a:buChar char=""/>
              <a:defRPr sz="2400">
                <a:solidFill>
                  <a:srgbClr val="404040"/>
                </a:solidFill>
                <a:latin typeface="Arial" panose="020B0604020202020204" pitchFamily="34" charset="0"/>
              </a:defRPr>
            </a:lvl1pPr>
            <a:lvl2pPr marL="742950" indent="-285750" eaLnBrk="0" hangingPunct="0">
              <a:spcBef>
                <a:spcPct val="20000"/>
              </a:spcBef>
              <a:buClr>
                <a:srgbClr val="8B0F04"/>
              </a:buClr>
              <a:buFont typeface="Wingdings" panose="05000000000000000000" pitchFamily="2" charset="2"/>
              <a:buChar char="Ø"/>
              <a:defRPr sz="2000">
                <a:solidFill>
                  <a:srgbClr val="404040"/>
                </a:solidFill>
                <a:latin typeface="Arial" panose="020B0604020202020204" pitchFamily="34" charset="0"/>
              </a:defRPr>
            </a:lvl2pPr>
            <a:lvl3pPr marL="1143000" indent="-228600" eaLnBrk="0" hangingPunct="0">
              <a:spcBef>
                <a:spcPct val="20000"/>
              </a:spcBef>
              <a:buClr>
                <a:srgbClr val="8B0F04"/>
              </a:buClr>
              <a:buFont typeface="Arial" panose="020B0604020202020204" pitchFamily="34" charset="0"/>
              <a:buChar char="&gt;"/>
              <a:defRPr>
                <a:solidFill>
                  <a:srgbClr val="404040"/>
                </a:solidFill>
                <a:latin typeface="Arial" panose="020B0604020202020204" pitchFamily="34" charset="0"/>
              </a:defRPr>
            </a:lvl3pPr>
            <a:lvl4pPr marL="1600200" indent="-228600" eaLnBrk="0" hangingPunct="0">
              <a:spcBef>
                <a:spcPct val="20000"/>
              </a:spcBef>
              <a:buClr>
                <a:srgbClr val="8B0F04"/>
              </a:buClr>
              <a:buFont typeface="Arial" panose="020B0604020202020204" pitchFamily="34" charset="0"/>
              <a:buChar char="–"/>
              <a:defRPr sz="1600">
                <a:solidFill>
                  <a:srgbClr val="404040"/>
                </a:solidFill>
                <a:latin typeface="Arial" panose="020B0604020202020204" pitchFamily="34" charset="0"/>
              </a:defRPr>
            </a:lvl4pPr>
            <a:lvl5pPr marL="2057400" indent="-228600" eaLnBrk="0" hangingPunct="0">
              <a:spcBef>
                <a:spcPct val="20000"/>
              </a:spcBef>
              <a:buClr>
                <a:srgbClr val="8B0F04"/>
              </a:buClr>
              <a:buFont typeface="Arial" panose="020B0604020202020204" pitchFamily="34" charset="0"/>
              <a:buChar char="»"/>
              <a:defRPr sz="1400">
                <a:solidFill>
                  <a:srgbClr val="404040"/>
                </a:solidFill>
                <a:latin typeface="Arial" panose="020B0604020202020204" pitchFamily="34" charset="0"/>
              </a:defRPr>
            </a:lvl5pPr>
            <a:lvl6pPr marL="25146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6pPr>
            <a:lvl7pPr marL="29718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7pPr>
            <a:lvl8pPr marL="34290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8pPr>
            <a:lvl9pPr marL="3886200" indent="-228600" eaLnBrk="0" fontAlgn="base" hangingPunct="0">
              <a:spcBef>
                <a:spcPct val="20000"/>
              </a:spcBef>
              <a:spcAft>
                <a:spcPct val="0"/>
              </a:spcAft>
              <a:buClr>
                <a:srgbClr val="8B0F04"/>
              </a:buClr>
              <a:buFont typeface="Arial" panose="020B0604020202020204" pitchFamily="34" charset="0"/>
              <a:buChar char="»"/>
              <a:defRPr sz="1400">
                <a:solidFill>
                  <a:srgbClr val="404040"/>
                </a:solidFill>
                <a:latin typeface="Arial" panose="020B0604020202020204" pitchFamily="34" charset="0"/>
              </a:defRPr>
            </a:lvl9pPr>
          </a:lstStyle>
          <a:p>
            <a:pPr eaLnBrk="1" hangingPunct="1">
              <a:spcBef>
                <a:spcPct val="0"/>
              </a:spcBef>
              <a:buClrTx/>
              <a:buFontTx/>
              <a:buNone/>
            </a:pPr>
            <a:r>
              <a:rPr lang="en-GB" altLang="en-US" sz="1200" b="1" dirty="0">
                <a:solidFill>
                  <a:srgbClr val="A71930"/>
                </a:solidFill>
                <a:cs typeface="Arial" panose="020B0604020202020204" pitchFamily="34" charset="0"/>
              </a:rPr>
              <a:t>Response Indicators . . .</a:t>
            </a:r>
            <a:endParaRPr lang="en-US" altLang="en-US" sz="1200" b="1" dirty="0">
              <a:solidFill>
                <a:srgbClr val="A71930"/>
              </a:solidFill>
              <a:cs typeface="Arial" panose="020B0604020202020204" pitchFamily="34" charset="0"/>
            </a:endParaRPr>
          </a:p>
        </p:txBody>
      </p:sp>
      <p:cxnSp>
        <p:nvCxnSpPr>
          <p:cNvPr id="5" name="Straight Connector 4"/>
          <p:cNvCxnSpPr/>
          <p:nvPr/>
        </p:nvCxnSpPr>
        <p:spPr>
          <a:xfrm>
            <a:off x="457200" y="3573016"/>
            <a:ext cx="8064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318473"/>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The critical importance of the Big O (Objectives)</a:t>
            </a:r>
          </a:p>
        </p:txBody>
      </p:sp>
      <p:sp>
        <p:nvSpPr>
          <p:cNvPr id="3" name="Content Placeholder 2"/>
          <p:cNvSpPr>
            <a:spLocks noGrp="1"/>
          </p:cNvSpPr>
          <p:nvPr>
            <p:ph idx="1"/>
          </p:nvPr>
        </p:nvSpPr>
        <p:spPr/>
        <p:txBody>
          <a:bodyPr/>
          <a:lstStyle/>
          <a:p>
            <a:r>
              <a:rPr lang="en-GB" dirty="0"/>
              <a:t>The link that holds the logic chain/ToC, Project Life Cycle, &amp; M&amp;E frameworks together</a:t>
            </a:r>
          </a:p>
          <a:p>
            <a:r>
              <a:rPr lang="en-GB" u="sng" dirty="0"/>
              <a:t>All</a:t>
            </a:r>
            <a:r>
              <a:rPr lang="en-GB" dirty="0"/>
              <a:t> good interventions revolve around clear &amp; sound Objectives</a:t>
            </a:r>
          </a:p>
          <a:p>
            <a:pPr marL="0" indent="0" algn="ctr">
              <a:buNone/>
            </a:pPr>
            <a:r>
              <a:rPr lang="en-GB" i="1" dirty="0"/>
              <a:t>‘You should sweat blood when you are drafting programme/project objectives’</a:t>
            </a:r>
          </a:p>
          <a:p>
            <a:r>
              <a:rPr lang="en-GB" dirty="0"/>
              <a:t>So, 3 tests:</a:t>
            </a:r>
          </a:p>
          <a:p>
            <a:pPr marL="576262" lvl="1" indent="-342900">
              <a:buFont typeface="+mj-lt"/>
              <a:buAutoNum type="arabicPeriod"/>
            </a:pPr>
            <a:r>
              <a:rPr lang="en-GB" dirty="0"/>
              <a:t>Do your objectives align with the context &amp; the rationale for getting involved?</a:t>
            </a:r>
          </a:p>
          <a:p>
            <a:pPr marL="576262" lvl="1" indent="-342900">
              <a:buFont typeface="+mj-lt"/>
              <a:buAutoNum type="arabicPeriod"/>
            </a:pPr>
            <a:r>
              <a:rPr lang="en-GB" dirty="0"/>
              <a:t>Are the objectives that you have defined ‘SMART’</a:t>
            </a:r>
          </a:p>
          <a:p>
            <a:pPr lvl="2"/>
            <a:r>
              <a:rPr lang="en-GB" dirty="0"/>
              <a:t>Specific, Measurable, Achievable, Realistic, &amp; Time Bound</a:t>
            </a:r>
          </a:p>
          <a:p>
            <a:pPr marL="576262" lvl="1" indent="-342900">
              <a:buFont typeface="+mj-lt"/>
              <a:buAutoNum type="arabicPeriod"/>
            </a:pPr>
            <a:r>
              <a:rPr lang="en-US" dirty="0"/>
              <a:t>Do the outcomes you have defined intelligently &amp; fully capture what the objectives are seeking</a:t>
            </a:r>
          </a:p>
          <a:p>
            <a:endParaRPr lang="en-GB" dirty="0"/>
          </a:p>
          <a:p>
            <a:pPr lvl="1"/>
            <a:endParaRPr lang="en-GB" dirty="0"/>
          </a:p>
        </p:txBody>
      </p:sp>
      <p:sp>
        <p:nvSpPr>
          <p:cNvPr id="4" name="Slide Number Placeholder 3"/>
          <p:cNvSpPr>
            <a:spLocks noGrp="1"/>
          </p:cNvSpPr>
          <p:nvPr>
            <p:ph type="sldNum" sz="quarter" idx="12"/>
          </p:nvPr>
        </p:nvSpPr>
        <p:spPr/>
        <p:txBody>
          <a:bodyPr/>
          <a:lstStyle/>
          <a:p>
            <a:fld id="{102C06EB-B0EA-4EA0-B2B5-0D829000A798}" type="slidenum">
              <a:rPr lang="en-GB" smtClean="0">
                <a:solidFill>
                  <a:srgbClr val="57626E"/>
                </a:solidFill>
              </a:rPr>
              <a:pPr/>
              <a:t>150</a:t>
            </a:fld>
            <a:endParaRPr lang="en-GB" dirty="0">
              <a:solidFill>
                <a:srgbClr val="57626E"/>
              </a:solidFill>
            </a:endParaRPr>
          </a:p>
        </p:txBody>
      </p:sp>
    </p:spTree>
    <p:extLst>
      <p:ext uri="{BB962C8B-B14F-4D97-AF65-F5344CB8AC3E}">
        <p14:creationId xmlns:p14="http://schemas.microsoft.com/office/powerpoint/2010/main" val="7086033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Our Added Value – something to watch</a:t>
            </a:r>
          </a:p>
        </p:txBody>
      </p:sp>
      <p:sp>
        <p:nvSpPr>
          <p:cNvPr id="3" name="Content Placeholder 2"/>
          <p:cNvSpPr>
            <a:spLocks noGrp="1"/>
          </p:cNvSpPr>
          <p:nvPr>
            <p:ph idx="1"/>
          </p:nvPr>
        </p:nvSpPr>
        <p:spPr/>
        <p:txBody>
          <a:bodyPr>
            <a:normAutofit/>
          </a:bodyPr>
          <a:lstStyle/>
          <a:p>
            <a:r>
              <a:rPr lang="en-GB" dirty="0"/>
              <a:t>5 aspects of SAV – the English Experience</a:t>
            </a:r>
          </a:p>
          <a:p>
            <a:pPr lvl="1"/>
            <a:r>
              <a:rPr lang="en-GB" b="1" dirty="0"/>
              <a:t>Strategic leadership &amp; catalyst</a:t>
            </a:r>
            <a:r>
              <a:rPr lang="en-GB" dirty="0"/>
              <a:t>: Articulating &amp; communicating development needs in the programme area, opportunities &amp; solutions to partners &amp; solutions to partners &amp; stakeholders in the programme area &amp; elsewhere</a:t>
            </a:r>
          </a:p>
          <a:p>
            <a:pPr lvl="1"/>
            <a:r>
              <a:rPr lang="en-GB" b="1" dirty="0"/>
              <a:t>Strategic influence</a:t>
            </a:r>
            <a:r>
              <a:rPr lang="en-GB" dirty="0"/>
              <a:t>: Carrying-out or stimulating activity that defines the distinctive roles of partners, gets them to commit to shared strategic objectives &amp; to behave &amp; allocate their resources accordingly</a:t>
            </a:r>
          </a:p>
          <a:p>
            <a:pPr lvl="1"/>
            <a:r>
              <a:rPr lang="en-US" b="1" dirty="0"/>
              <a:t>Leverage: </a:t>
            </a:r>
            <a:r>
              <a:rPr lang="en-US" dirty="0"/>
              <a:t>Providing/securing financial &amp; other incentives to mobilise partner &amp; stakeholder resources – equipment &amp; people, as well as funding</a:t>
            </a:r>
          </a:p>
          <a:p>
            <a:pPr lvl="1"/>
            <a:r>
              <a:rPr lang="en-US" b="1" dirty="0"/>
              <a:t>Synergy: </a:t>
            </a:r>
            <a:r>
              <a:rPr lang="en-US" dirty="0"/>
              <a:t>Using organizational capacity, knowledge &amp; expertise to improve information exchange &amp; knowledge transfer &amp; coordination &amp;/or integration of the design &amp; delivery of interventions between partners</a:t>
            </a:r>
          </a:p>
          <a:p>
            <a:pPr lvl="1"/>
            <a:r>
              <a:rPr lang="en-GB" b="1" dirty="0"/>
              <a:t>Engagement</a:t>
            </a:r>
            <a:r>
              <a:rPr lang="en-GB" dirty="0"/>
              <a:t>: Setting-up the mechanisms &amp; incentives for the more effective &amp; deliberative engagement of stakeholders in the design &amp; delivery of programme emphases</a:t>
            </a:r>
          </a:p>
          <a:p>
            <a:pPr lvl="1"/>
            <a:endParaRPr lang="en-US" dirty="0"/>
          </a:p>
          <a:p>
            <a:pPr lvl="1"/>
            <a:endParaRPr lang="en-US" dirty="0"/>
          </a:p>
          <a:p>
            <a:endParaRPr lang="en-GB" dirty="0"/>
          </a:p>
        </p:txBody>
      </p:sp>
      <p:sp>
        <p:nvSpPr>
          <p:cNvPr id="4" name="Slide Number Placeholder 3"/>
          <p:cNvSpPr>
            <a:spLocks noGrp="1"/>
          </p:cNvSpPr>
          <p:nvPr>
            <p:ph type="sldNum" sz="quarter" idx="12"/>
          </p:nvPr>
        </p:nvSpPr>
        <p:spPr/>
        <p:txBody>
          <a:bodyPr/>
          <a:lstStyle/>
          <a:p>
            <a:fld id="{102C06EB-B0EA-4EA0-B2B5-0D829000A798}" type="slidenum">
              <a:rPr lang="en-GB" smtClean="0">
                <a:solidFill>
                  <a:srgbClr val="57626E"/>
                </a:solidFill>
              </a:rPr>
              <a:pPr/>
              <a:t>151</a:t>
            </a:fld>
            <a:endParaRPr lang="en-GB" dirty="0">
              <a:solidFill>
                <a:srgbClr val="57626E"/>
              </a:solidFill>
            </a:endParaRPr>
          </a:p>
        </p:txBody>
      </p:sp>
    </p:spTree>
    <p:extLst>
      <p:ext uri="{BB962C8B-B14F-4D97-AF65-F5344CB8AC3E}">
        <p14:creationId xmlns:p14="http://schemas.microsoft.com/office/powerpoint/2010/main" val="26584851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Monitoring specifics</a:t>
            </a:r>
          </a:p>
        </p:txBody>
      </p:sp>
      <p:sp>
        <p:nvSpPr>
          <p:cNvPr id="7" name="Content Placeholder 6"/>
          <p:cNvSpPr>
            <a:spLocks noGrp="1"/>
          </p:cNvSpPr>
          <p:nvPr>
            <p:ph idx="1"/>
          </p:nvPr>
        </p:nvSpPr>
        <p:spPr/>
        <p:txBody>
          <a:bodyPr>
            <a:normAutofit/>
          </a:bodyPr>
          <a:lstStyle/>
          <a:p>
            <a:r>
              <a:rPr lang="en-GB" altLang="en-US" dirty="0"/>
              <a:t>Monitoring is central to performance management of projects</a:t>
            </a:r>
          </a:p>
          <a:p>
            <a:r>
              <a:rPr lang="en-GB" altLang="en-US" dirty="0"/>
              <a:t> It should be carried out against specific output &amp; outcome targets</a:t>
            </a:r>
          </a:p>
          <a:p>
            <a:r>
              <a:rPr lang="en-GB" altLang="en-US" dirty="0"/>
              <a:t> Five key stages to monitoring</a:t>
            </a:r>
          </a:p>
          <a:p>
            <a:pPr marL="576262" lvl="1" indent="-342900">
              <a:buFont typeface="+mj-lt"/>
              <a:buAutoNum type="arabicPeriod"/>
            </a:pPr>
            <a:r>
              <a:rPr lang="en-GB" altLang="en-US" dirty="0"/>
              <a:t>Define – adopt clear definitions of the indicators to be used – inputs, activities, outputs &amp; results - &amp; who is responsible for collection</a:t>
            </a:r>
          </a:p>
          <a:p>
            <a:pPr marL="576262" lvl="1" indent="-342900">
              <a:buFont typeface="+mj-lt"/>
              <a:buAutoNum type="arabicPeriod"/>
            </a:pPr>
            <a:r>
              <a:rPr lang="en-GB" altLang="en-US" dirty="0"/>
              <a:t>Forecast – as part of the programme’s/projects appraisal process, a profile of the outputs should be forecasted</a:t>
            </a:r>
          </a:p>
          <a:p>
            <a:pPr marL="576262" lvl="1" indent="-342900">
              <a:buFont typeface="+mj-lt"/>
              <a:buAutoNum type="arabicPeriod"/>
            </a:pPr>
            <a:r>
              <a:rPr lang="en-GB" altLang="en-US" dirty="0"/>
              <a:t>Collect – ensure that that applicants have the systems in place to collect the activity &amp; output data</a:t>
            </a:r>
          </a:p>
          <a:p>
            <a:pPr marL="576262" lvl="1" indent="-342900">
              <a:buFont typeface="+mj-lt"/>
              <a:buAutoNum type="arabicPeriod"/>
            </a:pPr>
            <a:r>
              <a:rPr lang="en-GB" altLang="en-US" dirty="0"/>
              <a:t>Report – applicants report quarterly to the programmes who should check activities/outputs claimed against profile, &amp; as part of payment</a:t>
            </a:r>
          </a:p>
          <a:p>
            <a:pPr marL="576262" lvl="1" indent="-342900">
              <a:buFont typeface="+mj-lt"/>
              <a:buAutoNum type="arabicPeriod"/>
            </a:pPr>
            <a:r>
              <a:rPr lang="en-GB" altLang="en-US" dirty="0"/>
              <a:t>Verify – a rolling audit of projects will provide verification of outputs </a:t>
            </a:r>
          </a:p>
          <a:p>
            <a:r>
              <a:rPr lang="en-GB" altLang="en-US" dirty="0"/>
              <a:t>If done well, monitoring ensures all data also in place for subsequent evaluation</a:t>
            </a:r>
          </a:p>
          <a:p>
            <a:pPr marL="0" indent="0">
              <a:buNone/>
            </a:pPr>
            <a:endParaRPr lang="en-GB" dirty="0"/>
          </a:p>
        </p:txBody>
      </p:sp>
      <p:sp>
        <p:nvSpPr>
          <p:cNvPr id="2" name="Slide Number Placeholder 1"/>
          <p:cNvSpPr>
            <a:spLocks noGrp="1"/>
          </p:cNvSpPr>
          <p:nvPr>
            <p:ph type="sldNum" sz="quarter" idx="12"/>
          </p:nvPr>
        </p:nvSpPr>
        <p:spPr/>
        <p:txBody>
          <a:bodyPr/>
          <a:lstStyle/>
          <a:p>
            <a:fld id="{102C06EB-B0EA-4EA0-B2B5-0D829000A798}" type="slidenum">
              <a:rPr lang="en-GB" smtClean="0">
                <a:solidFill>
                  <a:srgbClr val="57626E"/>
                </a:solidFill>
              </a:rPr>
              <a:pPr/>
              <a:t>152</a:t>
            </a:fld>
            <a:endParaRPr lang="en-GB" dirty="0">
              <a:solidFill>
                <a:srgbClr val="57626E"/>
              </a:solidFill>
            </a:endParaRPr>
          </a:p>
        </p:txBody>
      </p:sp>
    </p:spTree>
    <p:extLst>
      <p:ext uri="{BB962C8B-B14F-4D97-AF65-F5344CB8AC3E}">
        <p14:creationId xmlns:p14="http://schemas.microsoft.com/office/powerpoint/2010/main" val="946917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Monitoring specifics</a:t>
            </a:r>
          </a:p>
        </p:txBody>
      </p:sp>
      <p:sp>
        <p:nvSpPr>
          <p:cNvPr id="3" name="Content Placeholder 2"/>
          <p:cNvSpPr>
            <a:spLocks noGrp="1"/>
          </p:cNvSpPr>
          <p:nvPr>
            <p:ph idx="1"/>
          </p:nvPr>
        </p:nvSpPr>
        <p:spPr/>
        <p:txBody>
          <a:bodyPr/>
          <a:lstStyle/>
          <a:p>
            <a:r>
              <a:rPr lang="en-GB" dirty="0"/>
              <a:t>Other considerations</a:t>
            </a:r>
          </a:p>
          <a:p>
            <a:pPr lvl="1"/>
            <a:r>
              <a:rPr lang="en-GB" dirty="0"/>
              <a:t>Be clear on the different types of data &amp; indicator </a:t>
            </a:r>
          </a:p>
          <a:p>
            <a:pPr lvl="2"/>
            <a:r>
              <a:rPr lang="en-GB" dirty="0"/>
              <a:t>Secondary data from existing data sets (often as Condition data)</a:t>
            </a:r>
          </a:p>
          <a:p>
            <a:pPr lvl="2"/>
            <a:r>
              <a:rPr lang="en-GB" dirty="0"/>
              <a:t>Primary data (project reports/returns, ad hoc surveys, other intelligence feeds, often as Response indicators)</a:t>
            </a:r>
          </a:p>
          <a:p>
            <a:pPr lvl="1"/>
            <a:r>
              <a:rPr lang="en-GB" dirty="0"/>
              <a:t>What sorts of data/indicator ‘shapes’ (esp. Response indicators) you might except if things are running to plan</a:t>
            </a:r>
          </a:p>
          <a:p>
            <a:pPr lvl="2"/>
            <a:r>
              <a:rPr lang="en-GB" dirty="0"/>
              <a:t>The value of benchmark &amp; evaluations evidence – </a:t>
            </a:r>
            <a:r>
              <a:rPr lang="en-GB" i="1" dirty="0"/>
              <a:t>‘ how did this similar intervention perform?’</a:t>
            </a:r>
          </a:p>
          <a:p>
            <a:pPr lvl="2"/>
            <a:r>
              <a:rPr lang="en-GB" dirty="0"/>
              <a:t>Think about performance risks in your data &amp; indicator strategies – where could you be exposed?</a:t>
            </a:r>
          </a:p>
          <a:p>
            <a:pPr lvl="1"/>
            <a:r>
              <a:rPr lang="en-GB" dirty="0"/>
              <a:t>Be constructively sceptical &amp; probing about what is sent to you!</a:t>
            </a:r>
          </a:p>
          <a:p>
            <a:endParaRPr lang="en-GB" dirty="0"/>
          </a:p>
        </p:txBody>
      </p:sp>
      <p:sp>
        <p:nvSpPr>
          <p:cNvPr id="4" name="Slide Number Placeholder 3"/>
          <p:cNvSpPr>
            <a:spLocks noGrp="1"/>
          </p:cNvSpPr>
          <p:nvPr>
            <p:ph type="sldNum" sz="quarter" idx="12"/>
          </p:nvPr>
        </p:nvSpPr>
        <p:spPr/>
        <p:txBody>
          <a:bodyPr/>
          <a:lstStyle/>
          <a:p>
            <a:fld id="{102C06EB-B0EA-4EA0-B2B5-0D829000A798}" type="slidenum">
              <a:rPr lang="en-GB" smtClean="0">
                <a:solidFill>
                  <a:srgbClr val="57626E"/>
                </a:solidFill>
              </a:rPr>
              <a:pPr/>
              <a:t>153</a:t>
            </a:fld>
            <a:endParaRPr lang="en-GB" dirty="0">
              <a:solidFill>
                <a:srgbClr val="57626E"/>
              </a:solidFill>
            </a:endParaRPr>
          </a:p>
        </p:txBody>
      </p:sp>
    </p:spTree>
    <p:extLst>
      <p:ext uri="{BB962C8B-B14F-4D97-AF65-F5344CB8AC3E}">
        <p14:creationId xmlns:p14="http://schemas.microsoft.com/office/powerpoint/2010/main" val="3939458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2765" name="Rectangle 29"/>
          <p:cNvSpPr>
            <a:spLocks noGrp="1" noChangeArrowheads="1"/>
          </p:cNvSpPr>
          <p:nvPr>
            <p:ph type="title"/>
          </p:nvPr>
        </p:nvSpPr>
        <p:spPr>
          <a:noFill/>
          <a:ln/>
        </p:spPr>
        <p:txBody>
          <a:bodyPr>
            <a:normAutofit/>
          </a:bodyPr>
          <a:lstStyle/>
          <a:p>
            <a:r>
              <a:rPr lang="en-GB" dirty="0"/>
              <a:t>Driving information back into an actively managed project cycle</a:t>
            </a:r>
          </a:p>
        </p:txBody>
      </p:sp>
      <p:sp>
        <p:nvSpPr>
          <p:cNvPr id="6" name="Content Placeholder 5"/>
          <p:cNvSpPr>
            <a:spLocks noGrp="1"/>
          </p:cNvSpPr>
          <p:nvPr>
            <p:ph idx="1"/>
          </p:nvPr>
        </p:nvSpPr>
        <p:spPr/>
        <p:txBody>
          <a:bodyPr/>
          <a:lstStyle/>
          <a:p>
            <a:endParaRPr lang="en-GB" dirty="0"/>
          </a:p>
        </p:txBody>
      </p:sp>
      <p:sp>
        <p:nvSpPr>
          <p:cNvPr id="2" name="Slide Number Placeholder 1"/>
          <p:cNvSpPr>
            <a:spLocks noGrp="1"/>
          </p:cNvSpPr>
          <p:nvPr>
            <p:ph type="sldNum" sz="quarter" idx="12"/>
          </p:nvPr>
        </p:nvSpPr>
        <p:spPr/>
        <p:txBody>
          <a:bodyPr/>
          <a:lstStyle/>
          <a:p>
            <a:fld id="{102C06EB-B0EA-4EA0-B2B5-0D829000A798}" type="slidenum">
              <a:rPr lang="en-GB" smtClean="0">
                <a:solidFill>
                  <a:srgbClr val="57626E"/>
                </a:solidFill>
              </a:rPr>
              <a:pPr/>
              <a:t>154</a:t>
            </a:fld>
            <a:endParaRPr lang="en-GB" dirty="0">
              <a:solidFill>
                <a:srgbClr val="57626E"/>
              </a:solidFill>
            </a:endParaRPr>
          </a:p>
        </p:txBody>
      </p:sp>
      <p:sp>
        <p:nvSpPr>
          <p:cNvPr id="1012740" name="Oval 4"/>
          <p:cNvSpPr>
            <a:spLocks noChangeAspect="1" noChangeArrowheads="1"/>
          </p:cNvSpPr>
          <p:nvPr/>
        </p:nvSpPr>
        <p:spPr bwMode="auto">
          <a:xfrm>
            <a:off x="3543176" y="2177802"/>
            <a:ext cx="1714500" cy="742950"/>
          </a:xfrm>
          <a:prstGeom prst="ellipse">
            <a:avLst/>
          </a:prstGeom>
          <a:solidFill>
            <a:schemeClr val="accent1">
              <a:lumMod val="90000"/>
            </a:schemeClr>
          </a:solidFill>
          <a:ln w="9525">
            <a:solidFill>
              <a:schemeClr val="tx1"/>
            </a:solidFill>
            <a:round/>
            <a:headEnd/>
            <a:tailEnd/>
          </a:ln>
          <a:effectLst/>
        </p:spPr>
        <p:txBody>
          <a:bodyPr wrap="none" anchor="ctr"/>
          <a:lstStyle/>
          <a:p>
            <a:pPr>
              <a:defRPr/>
            </a:pPr>
            <a:endParaRPr lang="en-GB" kern="0" dirty="0">
              <a:solidFill>
                <a:sysClr val="windowText" lastClr="000000"/>
              </a:solidFill>
            </a:endParaRPr>
          </a:p>
        </p:txBody>
      </p:sp>
      <p:sp>
        <p:nvSpPr>
          <p:cNvPr id="1012741" name="Text Box 5"/>
          <p:cNvSpPr txBox="1">
            <a:spLocks noChangeAspect="1" noChangeArrowheads="1"/>
          </p:cNvSpPr>
          <p:nvPr/>
        </p:nvSpPr>
        <p:spPr bwMode="auto">
          <a:xfrm>
            <a:off x="3780532" y="2295659"/>
            <a:ext cx="1257300" cy="523220"/>
          </a:xfrm>
          <a:prstGeom prst="rect">
            <a:avLst/>
          </a:prstGeom>
          <a:noFill/>
          <a:ln>
            <a:noFill/>
          </a:ln>
          <a:effectLst/>
        </p:spPr>
        <p:txBody>
          <a:bodyPr>
            <a:spAutoFit/>
          </a:bodyPr>
          <a:lstStyle/>
          <a:p>
            <a:pPr algn="ctr">
              <a:spcBef>
                <a:spcPct val="50000"/>
              </a:spcBef>
              <a:defRPr/>
            </a:pPr>
            <a:r>
              <a:rPr lang="en-GB" sz="1400" b="1" kern="0" dirty="0">
                <a:solidFill>
                  <a:prstClr val="white"/>
                </a:solidFill>
                <a:latin typeface="Arial" panose="020B0604020202020204" pitchFamily="34" charset="0"/>
              </a:rPr>
              <a:t>Develop &amp; appraise</a:t>
            </a:r>
          </a:p>
        </p:txBody>
      </p:sp>
      <p:sp>
        <p:nvSpPr>
          <p:cNvPr id="1012743" name="Oval 7"/>
          <p:cNvSpPr>
            <a:spLocks noChangeAspect="1" noChangeArrowheads="1"/>
          </p:cNvSpPr>
          <p:nvPr/>
        </p:nvSpPr>
        <p:spPr bwMode="auto">
          <a:xfrm>
            <a:off x="1714376" y="2724408"/>
            <a:ext cx="1714500" cy="742950"/>
          </a:xfrm>
          <a:prstGeom prst="ellipse">
            <a:avLst/>
          </a:prstGeom>
          <a:solidFill>
            <a:schemeClr val="accent1">
              <a:lumMod val="90000"/>
            </a:schemeClr>
          </a:solidFill>
          <a:ln w="9525">
            <a:solidFill>
              <a:schemeClr val="tx1"/>
            </a:solidFill>
            <a:round/>
            <a:headEnd/>
            <a:tailEnd/>
          </a:ln>
          <a:effectLst/>
        </p:spPr>
        <p:txBody>
          <a:bodyPr wrap="none" anchor="ctr"/>
          <a:lstStyle/>
          <a:p>
            <a:pPr>
              <a:defRPr/>
            </a:pPr>
            <a:endParaRPr lang="en-GB" kern="0" dirty="0">
              <a:solidFill>
                <a:prstClr val="white"/>
              </a:solidFill>
            </a:endParaRPr>
          </a:p>
        </p:txBody>
      </p:sp>
      <p:sp>
        <p:nvSpPr>
          <p:cNvPr id="1012744" name="Text Box 8"/>
          <p:cNvSpPr txBox="1">
            <a:spLocks noChangeAspect="1" noChangeArrowheads="1"/>
          </p:cNvSpPr>
          <p:nvPr/>
        </p:nvSpPr>
        <p:spPr bwMode="auto">
          <a:xfrm>
            <a:off x="1942976" y="2838708"/>
            <a:ext cx="12573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en-GB" sz="1400" b="1" kern="0" dirty="0">
                <a:solidFill>
                  <a:prstClr val="white"/>
                </a:solidFill>
                <a:latin typeface="Arial" panose="020B0604020202020204" pitchFamily="34" charset="0"/>
              </a:rPr>
              <a:t>Spend Decision</a:t>
            </a:r>
          </a:p>
        </p:txBody>
      </p:sp>
      <p:sp>
        <p:nvSpPr>
          <p:cNvPr id="1012745" name="Arc 9"/>
          <p:cNvSpPr>
            <a:spLocks noChangeAspect="1"/>
          </p:cNvSpPr>
          <p:nvPr/>
        </p:nvSpPr>
        <p:spPr bwMode="auto">
          <a:xfrm flipH="1">
            <a:off x="2571626" y="2381508"/>
            <a:ext cx="1028700" cy="3429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chemeClr val="bg2"/>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GB" kern="0" dirty="0">
              <a:solidFill>
                <a:prstClr val="white"/>
              </a:solidFill>
            </a:endParaRPr>
          </a:p>
        </p:txBody>
      </p:sp>
      <p:sp>
        <p:nvSpPr>
          <p:cNvPr id="1012747" name="Oval 11"/>
          <p:cNvSpPr>
            <a:spLocks noChangeAspect="1" noChangeArrowheads="1"/>
          </p:cNvSpPr>
          <p:nvPr/>
        </p:nvSpPr>
        <p:spPr bwMode="auto">
          <a:xfrm>
            <a:off x="1714376" y="3930402"/>
            <a:ext cx="1714500" cy="742950"/>
          </a:xfrm>
          <a:prstGeom prst="ellipse">
            <a:avLst/>
          </a:prstGeom>
          <a:solidFill>
            <a:schemeClr val="accent1">
              <a:lumMod val="90000"/>
            </a:schemeClr>
          </a:solidFill>
          <a:ln w="9525">
            <a:solidFill>
              <a:schemeClr val="tx1"/>
            </a:solidFill>
            <a:round/>
            <a:headEnd/>
            <a:tailEnd/>
          </a:ln>
          <a:effectLst/>
        </p:spPr>
        <p:txBody>
          <a:bodyPr wrap="none" anchor="ctr"/>
          <a:lstStyle/>
          <a:p>
            <a:pPr>
              <a:defRPr/>
            </a:pPr>
            <a:endParaRPr lang="en-GB" kern="0" dirty="0">
              <a:solidFill>
                <a:sysClr val="windowText" lastClr="000000"/>
              </a:solidFill>
            </a:endParaRPr>
          </a:p>
        </p:txBody>
      </p:sp>
      <p:sp>
        <p:nvSpPr>
          <p:cNvPr id="1012748" name="Text Box 12"/>
          <p:cNvSpPr txBox="1">
            <a:spLocks noChangeAspect="1" noChangeArrowheads="1"/>
          </p:cNvSpPr>
          <p:nvPr/>
        </p:nvSpPr>
        <p:spPr bwMode="auto">
          <a:xfrm>
            <a:off x="1942976" y="4076958"/>
            <a:ext cx="12573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en-GB" sz="1400" b="1" kern="0" dirty="0">
                <a:solidFill>
                  <a:prstClr val="white"/>
                </a:solidFill>
                <a:latin typeface="Arial" panose="020B0604020202020204" pitchFamily="34" charset="0"/>
              </a:rPr>
              <a:t>Contracting</a:t>
            </a:r>
          </a:p>
        </p:txBody>
      </p:sp>
      <p:sp>
        <p:nvSpPr>
          <p:cNvPr id="1012749" name="Line 13"/>
          <p:cNvSpPr>
            <a:spLocks noChangeAspect="1" noChangeShapeType="1"/>
          </p:cNvSpPr>
          <p:nvPr/>
        </p:nvSpPr>
        <p:spPr bwMode="auto">
          <a:xfrm>
            <a:off x="2552576" y="3486408"/>
            <a:ext cx="0" cy="533400"/>
          </a:xfrm>
          <a:prstGeom prst="line">
            <a:avLst/>
          </a:prstGeom>
          <a:noFill/>
          <a:ln w="38100">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GB" kern="0" dirty="0">
              <a:solidFill>
                <a:prstClr val="white"/>
              </a:solidFill>
            </a:endParaRPr>
          </a:p>
        </p:txBody>
      </p:sp>
      <p:sp>
        <p:nvSpPr>
          <p:cNvPr id="1012752" name="Oval 16"/>
          <p:cNvSpPr>
            <a:spLocks noChangeAspect="1" noChangeArrowheads="1"/>
          </p:cNvSpPr>
          <p:nvPr/>
        </p:nvSpPr>
        <p:spPr bwMode="auto">
          <a:xfrm>
            <a:off x="3695576" y="3911352"/>
            <a:ext cx="1714500" cy="742950"/>
          </a:xfrm>
          <a:prstGeom prst="ellipse">
            <a:avLst/>
          </a:prstGeom>
          <a:solidFill>
            <a:schemeClr val="accent1">
              <a:lumMod val="90000"/>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GB" kern="0" dirty="0">
              <a:solidFill>
                <a:sysClr val="windowText" lastClr="000000"/>
              </a:solidFill>
            </a:endParaRPr>
          </a:p>
        </p:txBody>
      </p:sp>
      <p:sp>
        <p:nvSpPr>
          <p:cNvPr id="1012753" name="Text Box 17"/>
          <p:cNvSpPr txBox="1">
            <a:spLocks noChangeAspect="1" noChangeArrowheads="1"/>
          </p:cNvSpPr>
          <p:nvPr/>
        </p:nvSpPr>
        <p:spPr bwMode="auto">
          <a:xfrm>
            <a:off x="3924176" y="4057908"/>
            <a:ext cx="1257300" cy="523220"/>
          </a:xfrm>
          <a:prstGeom prst="rect">
            <a:avLst/>
          </a:prstGeom>
          <a:solidFill>
            <a:schemeClr val="accent1">
              <a:lumMod val="9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en-GB" sz="1400" b="1" kern="0" dirty="0">
                <a:solidFill>
                  <a:prstClr val="white"/>
                </a:solidFill>
                <a:latin typeface="Arial" panose="020B0604020202020204" pitchFamily="34" charset="0"/>
              </a:rPr>
              <a:t>Monitoring &amp; mngt</a:t>
            </a:r>
          </a:p>
        </p:txBody>
      </p:sp>
      <p:sp>
        <p:nvSpPr>
          <p:cNvPr id="1012754" name="Line 18"/>
          <p:cNvSpPr>
            <a:spLocks noChangeAspect="1" noChangeShapeType="1"/>
          </p:cNvSpPr>
          <p:nvPr/>
        </p:nvSpPr>
        <p:spPr bwMode="auto">
          <a:xfrm>
            <a:off x="3428876" y="4305558"/>
            <a:ext cx="228600" cy="0"/>
          </a:xfrm>
          <a:prstGeom prst="line">
            <a:avLst/>
          </a:prstGeom>
          <a:noFill/>
          <a:ln w="38100">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GB" kern="0" dirty="0">
              <a:solidFill>
                <a:prstClr val="white"/>
              </a:solidFill>
            </a:endParaRPr>
          </a:p>
        </p:txBody>
      </p:sp>
      <p:sp>
        <p:nvSpPr>
          <p:cNvPr id="1012756" name="Oval 20"/>
          <p:cNvSpPr>
            <a:spLocks noChangeAspect="1" noChangeArrowheads="1"/>
          </p:cNvSpPr>
          <p:nvPr/>
        </p:nvSpPr>
        <p:spPr bwMode="auto">
          <a:xfrm>
            <a:off x="5714876" y="3873252"/>
            <a:ext cx="1714500" cy="742950"/>
          </a:xfrm>
          <a:prstGeom prst="ellipse">
            <a:avLst/>
          </a:prstGeom>
          <a:solidFill>
            <a:schemeClr val="accent1">
              <a:lumMod val="90000"/>
            </a:schemeClr>
          </a:solidFill>
          <a:ln w="9525">
            <a:solidFill>
              <a:schemeClr val="tx1"/>
            </a:solidFill>
            <a:round/>
            <a:headEnd/>
            <a:tailEnd/>
          </a:ln>
          <a:effectLst/>
        </p:spPr>
        <p:txBody>
          <a:bodyPr wrap="none" anchor="ctr"/>
          <a:lstStyle/>
          <a:p>
            <a:pPr>
              <a:defRPr/>
            </a:pPr>
            <a:endParaRPr lang="en-GB" kern="0" dirty="0">
              <a:solidFill>
                <a:sysClr val="windowText" lastClr="000000"/>
              </a:solidFill>
            </a:endParaRPr>
          </a:p>
        </p:txBody>
      </p:sp>
      <p:sp>
        <p:nvSpPr>
          <p:cNvPr id="1012757" name="Text Box 21"/>
          <p:cNvSpPr txBox="1">
            <a:spLocks noChangeAspect="1" noChangeArrowheads="1"/>
          </p:cNvSpPr>
          <p:nvPr/>
        </p:nvSpPr>
        <p:spPr bwMode="auto">
          <a:xfrm>
            <a:off x="5757912" y="4109328"/>
            <a:ext cx="14859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en-GB" sz="1400" b="1" kern="0" dirty="0">
                <a:solidFill>
                  <a:prstClr val="white"/>
                </a:solidFill>
                <a:latin typeface="Arial" panose="020B0604020202020204" pitchFamily="34" charset="0"/>
              </a:rPr>
              <a:t>Closure</a:t>
            </a:r>
          </a:p>
        </p:txBody>
      </p:sp>
      <p:sp>
        <p:nvSpPr>
          <p:cNvPr id="1012758" name="Line 22"/>
          <p:cNvSpPr>
            <a:spLocks noChangeAspect="1" noChangeShapeType="1"/>
          </p:cNvSpPr>
          <p:nvPr/>
        </p:nvSpPr>
        <p:spPr bwMode="auto">
          <a:xfrm>
            <a:off x="5371976" y="4305558"/>
            <a:ext cx="285750" cy="0"/>
          </a:xfrm>
          <a:prstGeom prst="line">
            <a:avLst/>
          </a:prstGeom>
          <a:noFill/>
          <a:ln w="38100">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GB" kern="0" dirty="0">
              <a:solidFill>
                <a:prstClr val="white"/>
              </a:solidFill>
            </a:endParaRPr>
          </a:p>
        </p:txBody>
      </p:sp>
      <p:sp>
        <p:nvSpPr>
          <p:cNvPr id="1012761" name="Arc 25"/>
          <p:cNvSpPr>
            <a:spLocks noChangeAspect="1"/>
          </p:cNvSpPr>
          <p:nvPr/>
        </p:nvSpPr>
        <p:spPr bwMode="auto">
          <a:xfrm>
            <a:off x="5257676" y="2381508"/>
            <a:ext cx="1028700" cy="3429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chemeClr val="bg2"/>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GB" kern="0" dirty="0">
              <a:solidFill>
                <a:prstClr val="white"/>
              </a:solidFill>
            </a:endParaRPr>
          </a:p>
        </p:txBody>
      </p:sp>
      <p:sp>
        <p:nvSpPr>
          <p:cNvPr id="1012762" name="Oval 26"/>
          <p:cNvSpPr>
            <a:spLocks noChangeAspect="1" noChangeArrowheads="1"/>
          </p:cNvSpPr>
          <p:nvPr/>
        </p:nvSpPr>
        <p:spPr bwMode="auto">
          <a:xfrm>
            <a:off x="5699596" y="2667258"/>
            <a:ext cx="1714500" cy="800100"/>
          </a:xfrm>
          <a:prstGeom prst="ellipse">
            <a:avLst/>
          </a:prstGeom>
          <a:solidFill>
            <a:schemeClr val="accent1"/>
          </a:solidFill>
          <a:ln w="9525">
            <a:solidFill>
              <a:schemeClr val="tx1"/>
            </a:solidFill>
            <a:round/>
            <a:headEnd/>
            <a:tailEnd/>
          </a:ln>
          <a:effectLst/>
        </p:spPr>
        <p:txBody>
          <a:bodyPr wrap="none" anchor="ctr"/>
          <a:lstStyle/>
          <a:p>
            <a:pPr>
              <a:defRPr/>
            </a:pPr>
            <a:endParaRPr lang="en-GB" kern="0" dirty="0">
              <a:solidFill>
                <a:prstClr val="white"/>
              </a:solidFill>
            </a:endParaRPr>
          </a:p>
        </p:txBody>
      </p:sp>
      <p:sp>
        <p:nvSpPr>
          <p:cNvPr id="1012764" name="Line 28"/>
          <p:cNvSpPr>
            <a:spLocks noChangeAspect="1" noChangeShapeType="1"/>
          </p:cNvSpPr>
          <p:nvPr/>
        </p:nvSpPr>
        <p:spPr bwMode="auto">
          <a:xfrm flipV="1">
            <a:off x="6514976" y="3410208"/>
            <a:ext cx="0" cy="514350"/>
          </a:xfrm>
          <a:prstGeom prst="line">
            <a:avLst/>
          </a:prstGeom>
          <a:noFill/>
          <a:ln w="38100">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GB" kern="0" dirty="0">
              <a:solidFill>
                <a:prstClr val="white"/>
              </a:solidFill>
            </a:endParaRPr>
          </a:p>
        </p:txBody>
      </p:sp>
      <p:sp>
        <p:nvSpPr>
          <p:cNvPr id="1012767" name="Text Box 31"/>
          <p:cNvSpPr txBox="1">
            <a:spLocks noChangeArrowheads="1"/>
          </p:cNvSpPr>
          <p:nvPr/>
        </p:nvSpPr>
        <p:spPr bwMode="auto">
          <a:xfrm>
            <a:off x="190376" y="1130052"/>
            <a:ext cx="3581400" cy="738664"/>
          </a:xfrm>
          <a:prstGeom prst="rect">
            <a:avLst/>
          </a:prstGeom>
          <a:solidFill>
            <a:srgbClr val="CCFFCC"/>
          </a:solidFill>
          <a:ln w="9525">
            <a:solidFill>
              <a:schemeClr val="tx1"/>
            </a:solidFill>
            <a:miter lim="800000"/>
            <a:headEnd/>
            <a:tailEnd/>
          </a:ln>
          <a:effectLst/>
          <a:extLst/>
        </p:spPr>
        <p:txBody>
          <a:bodyPr>
            <a:spAutoFit/>
          </a:bodyPr>
          <a:lstStyle>
            <a:lvl1pPr marL="190500" indent="-190500">
              <a:defRPr sz="2400">
                <a:solidFill>
                  <a:schemeClr val="tx1"/>
                </a:solidFill>
                <a:latin typeface="Arial" panose="020B0604020202020204" pitchFamily="34" charset="0"/>
              </a:defRPr>
            </a:lvl1pPr>
            <a:lvl2pPr>
              <a:defRPr sz="2400">
                <a:solidFill>
                  <a:schemeClr val="tx1"/>
                </a:solidFill>
                <a:latin typeface="Arial" panose="020B0604020202020204" pitchFamily="34" charset="0"/>
              </a:defRPr>
            </a:lvl2pPr>
            <a:lvl3pPr>
              <a:defRPr sz="2400">
                <a:solidFill>
                  <a:schemeClr val="tx1"/>
                </a:solidFill>
                <a:latin typeface="Arial" panose="020B0604020202020204" pitchFamily="34" charset="0"/>
              </a:defRPr>
            </a:lvl3pPr>
            <a:lvl4pPr>
              <a:defRPr sz="2400">
                <a:solidFill>
                  <a:schemeClr val="tx1"/>
                </a:solidFill>
                <a:latin typeface="Arial" panose="020B0604020202020204" pitchFamily="34" charset="0"/>
              </a:defRPr>
            </a:lvl4pPr>
            <a:lvl5pPr>
              <a:defRPr sz="2400">
                <a:solidFill>
                  <a:schemeClr val="tx1"/>
                </a:solidFill>
                <a:latin typeface="Arial" panose="020B0604020202020204" pitchFamily="34" charset="0"/>
              </a:defRPr>
            </a:lvl5pPr>
            <a:lvl6pPr fontAlgn="base">
              <a:spcBef>
                <a:spcPct val="0"/>
              </a:spcBef>
              <a:spcAft>
                <a:spcPct val="0"/>
              </a:spcAft>
              <a:defRPr sz="2400">
                <a:solidFill>
                  <a:schemeClr val="tx1"/>
                </a:solidFill>
                <a:latin typeface="Arial" panose="020B0604020202020204" pitchFamily="34" charset="0"/>
              </a:defRPr>
            </a:lvl6pPr>
            <a:lvl7pPr fontAlgn="base">
              <a:spcBef>
                <a:spcPct val="0"/>
              </a:spcBef>
              <a:spcAft>
                <a:spcPct val="0"/>
              </a:spcAft>
              <a:defRPr sz="2400">
                <a:solidFill>
                  <a:schemeClr val="tx1"/>
                </a:solidFill>
                <a:latin typeface="Arial" panose="020B0604020202020204" pitchFamily="34" charset="0"/>
              </a:defRPr>
            </a:lvl7pPr>
            <a:lvl8pPr fontAlgn="base">
              <a:spcBef>
                <a:spcPct val="0"/>
              </a:spcBef>
              <a:spcAft>
                <a:spcPct val="0"/>
              </a:spcAft>
              <a:defRPr sz="2400">
                <a:solidFill>
                  <a:schemeClr val="tx1"/>
                </a:solidFill>
                <a:latin typeface="Arial" panose="020B0604020202020204" pitchFamily="34" charset="0"/>
              </a:defRPr>
            </a:lvl8pPr>
            <a:lvl9pPr fontAlgn="base">
              <a:spcBef>
                <a:spcPct val="0"/>
              </a:spcBef>
              <a:spcAft>
                <a:spcPct val="0"/>
              </a:spcAft>
              <a:defRPr sz="2400">
                <a:solidFill>
                  <a:schemeClr val="tx1"/>
                </a:solidFill>
                <a:latin typeface="Arial" panose="020B0604020202020204" pitchFamily="34" charset="0"/>
              </a:defRPr>
            </a:lvl9pPr>
          </a:lstStyle>
          <a:p>
            <a:pPr marL="233363" indent="-184150">
              <a:buFontTx/>
              <a:buChar char="•"/>
              <a:defRPr/>
            </a:pPr>
            <a:r>
              <a:rPr lang="en-GB" sz="1400" kern="0" dirty="0">
                <a:solidFill>
                  <a:prstClr val="black"/>
                </a:solidFill>
                <a:latin typeface="Tahoma" panose="020B0604030504040204" pitchFamily="34" charset="0"/>
              </a:rPr>
              <a:t>Secures Objectives &amp; Value for Money</a:t>
            </a:r>
          </a:p>
          <a:p>
            <a:pPr marL="233363" indent="-184150">
              <a:buFontTx/>
              <a:buChar char="•"/>
              <a:defRPr/>
            </a:pPr>
            <a:r>
              <a:rPr lang="en-GB" sz="1400" kern="0" dirty="0">
                <a:solidFill>
                  <a:prstClr val="black"/>
                </a:solidFill>
                <a:latin typeface="Tahoma" panose="020B0604030504040204" pitchFamily="34" charset="0"/>
              </a:rPr>
              <a:t>Crystallises the activity from the options</a:t>
            </a:r>
          </a:p>
          <a:p>
            <a:pPr marL="233363" indent="-184150">
              <a:buFontTx/>
              <a:buChar char="•"/>
              <a:defRPr/>
            </a:pPr>
            <a:r>
              <a:rPr lang="en-GB" sz="1400" kern="0" dirty="0">
                <a:solidFill>
                  <a:prstClr val="black"/>
                </a:solidFill>
                <a:latin typeface="Tahoma" panose="020B0604030504040204" pitchFamily="34" charset="0"/>
              </a:rPr>
              <a:t>Minimises inputs &amp; maximises results</a:t>
            </a:r>
          </a:p>
        </p:txBody>
      </p:sp>
      <p:sp>
        <p:nvSpPr>
          <p:cNvPr id="1012768" name="Text Box 32"/>
          <p:cNvSpPr txBox="1">
            <a:spLocks noChangeArrowheads="1"/>
          </p:cNvSpPr>
          <p:nvPr/>
        </p:nvSpPr>
        <p:spPr bwMode="auto">
          <a:xfrm>
            <a:off x="35496" y="4869160"/>
            <a:ext cx="3581400" cy="527050"/>
          </a:xfrm>
          <a:prstGeom prst="rect">
            <a:avLst/>
          </a:prstGeom>
          <a:solidFill>
            <a:srgbClr val="CCFFCC"/>
          </a:solidFill>
          <a:ln w="9525">
            <a:solidFill>
              <a:schemeClr val="tx1"/>
            </a:solidFill>
            <a:miter lim="800000"/>
            <a:headEnd/>
            <a:tailEnd/>
          </a:ln>
          <a:effectLst/>
          <a:extLst/>
        </p:spPr>
        <p:txBody>
          <a:bodyPr>
            <a:spAutoFit/>
          </a:bodyPr>
          <a:lstStyle>
            <a:lvl1pPr marL="190500" indent="-190500">
              <a:defRPr sz="2400">
                <a:solidFill>
                  <a:schemeClr val="tx1"/>
                </a:solidFill>
                <a:latin typeface="Arial" panose="020B0604020202020204" pitchFamily="34" charset="0"/>
              </a:defRPr>
            </a:lvl1pPr>
            <a:lvl2pPr>
              <a:defRPr sz="2400">
                <a:solidFill>
                  <a:schemeClr val="tx1"/>
                </a:solidFill>
                <a:latin typeface="Arial" panose="020B0604020202020204" pitchFamily="34" charset="0"/>
              </a:defRPr>
            </a:lvl2pPr>
            <a:lvl3pPr>
              <a:defRPr sz="2400">
                <a:solidFill>
                  <a:schemeClr val="tx1"/>
                </a:solidFill>
                <a:latin typeface="Arial" panose="020B0604020202020204" pitchFamily="34" charset="0"/>
              </a:defRPr>
            </a:lvl3pPr>
            <a:lvl4pPr>
              <a:defRPr sz="2400">
                <a:solidFill>
                  <a:schemeClr val="tx1"/>
                </a:solidFill>
                <a:latin typeface="Arial" panose="020B0604020202020204" pitchFamily="34" charset="0"/>
              </a:defRPr>
            </a:lvl4pPr>
            <a:lvl5pPr>
              <a:defRPr sz="2400">
                <a:solidFill>
                  <a:schemeClr val="tx1"/>
                </a:solidFill>
                <a:latin typeface="Arial" panose="020B0604020202020204" pitchFamily="34" charset="0"/>
              </a:defRPr>
            </a:lvl5pPr>
            <a:lvl6pPr fontAlgn="base">
              <a:spcBef>
                <a:spcPct val="0"/>
              </a:spcBef>
              <a:spcAft>
                <a:spcPct val="0"/>
              </a:spcAft>
              <a:defRPr sz="2400">
                <a:solidFill>
                  <a:schemeClr val="tx1"/>
                </a:solidFill>
                <a:latin typeface="Arial" panose="020B0604020202020204" pitchFamily="34" charset="0"/>
              </a:defRPr>
            </a:lvl6pPr>
            <a:lvl7pPr fontAlgn="base">
              <a:spcBef>
                <a:spcPct val="0"/>
              </a:spcBef>
              <a:spcAft>
                <a:spcPct val="0"/>
              </a:spcAft>
              <a:defRPr sz="2400">
                <a:solidFill>
                  <a:schemeClr val="tx1"/>
                </a:solidFill>
                <a:latin typeface="Arial" panose="020B0604020202020204" pitchFamily="34" charset="0"/>
              </a:defRPr>
            </a:lvl7pPr>
            <a:lvl8pPr fontAlgn="base">
              <a:spcBef>
                <a:spcPct val="0"/>
              </a:spcBef>
              <a:spcAft>
                <a:spcPct val="0"/>
              </a:spcAft>
              <a:defRPr sz="2400">
                <a:solidFill>
                  <a:schemeClr val="tx1"/>
                </a:solidFill>
                <a:latin typeface="Arial" panose="020B0604020202020204" pitchFamily="34" charset="0"/>
              </a:defRPr>
            </a:lvl8pPr>
            <a:lvl9pPr fontAlgn="base">
              <a:spcBef>
                <a:spcPct val="0"/>
              </a:spcBef>
              <a:spcAft>
                <a:spcPct val="0"/>
              </a:spcAft>
              <a:defRPr sz="2400">
                <a:solidFill>
                  <a:schemeClr val="tx1"/>
                </a:solidFill>
                <a:latin typeface="Arial" panose="020B0604020202020204" pitchFamily="34" charset="0"/>
              </a:defRPr>
            </a:lvl9pPr>
          </a:lstStyle>
          <a:p>
            <a:pPr>
              <a:buFontTx/>
              <a:buChar char="•"/>
              <a:defRPr/>
            </a:pPr>
            <a:r>
              <a:rPr lang="en-GB" sz="1400" kern="0" dirty="0">
                <a:solidFill>
                  <a:prstClr val="black"/>
                </a:solidFill>
                <a:latin typeface="Tahoma" panose="020B0604030504040204" pitchFamily="34" charset="0"/>
              </a:rPr>
              <a:t>Reaches a formal decision with a clear audit trail</a:t>
            </a:r>
          </a:p>
        </p:txBody>
      </p:sp>
      <p:sp>
        <p:nvSpPr>
          <p:cNvPr id="1012770" name="Text Box 34"/>
          <p:cNvSpPr txBox="1">
            <a:spLocks noChangeArrowheads="1"/>
          </p:cNvSpPr>
          <p:nvPr/>
        </p:nvSpPr>
        <p:spPr bwMode="auto">
          <a:xfrm>
            <a:off x="5353248" y="4869160"/>
            <a:ext cx="3581400" cy="527050"/>
          </a:xfrm>
          <a:prstGeom prst="rect">
            <a:avLst/>
          </a:prstGeom>
          <a:solidFill>
            <a:srgbClr val="CCFFCC"/>
          </a:solidFill>
          <a:ln w="9525">
            <a:solidFill>
              <a:schemeClr val="tx1"/>
            </a:solidFill>
            <a:miter lim="800000"/>
            <a:headEnd/>
            <a:tailEnd/>
          </a:ln>
          <a:effectLst/>
          <a:extLst/>
        </p:spPr>
        <p:txBody>
          <a:bodyPr>
            <a:spAutoFit/>
          </a:bodyPr>
          <a:lstStyle>
            <a:lvl1pPr marL="190500" indent="-190500">
              <a:defRPr sz="2400">
                <a:solidFill>
                  <a:schemeClr val="tx1"/>
                </a:solidFill>
                <a:latin typeface="Arial" panose="020B0604020202020204" pitchFamily="34" charset="0"/>
              </a:defRPr>
            </a:lvl1pPr>
            <a:lvl2pPr>
              <a:defRPr sz="2400">
                <a:solidFill>
                  <a:schemeClr val="tx1"/>
                </a:solidFill>
                <a:latin typeface="Arial" panose="020B0604020202020204" pitchFamily="34" charset="0"/>
              </a:defRPr>
            </a:lvl2pPr>
            <a:lvl3pPr>
              <a:defRPr sz="2400">
                <a:solidFill>
                  <a:schemeClr val="tx1"/>
                </a:solidFill>
                <a:latin typeface="Arial" panose="020B0604020202020204" pitchFamily="34" charset="0"/>
              </a:defRPr>
            </a:lvl3pPr>
            <a:lvl4pPr>
              <a:defRPr sz="2400">
                <a:solidFill>
                  <a:schemeClr val="tx1"/>
                </a:solidFill>
                <a:latin typeface="Arial" panose="020B0604020202020204" pitchFamily="34" charset="0"/>
              </a:defRPr>
            </a:lvl4pPr>
            <a:lvl5pPr>
              <a:defRPr sz="2400">
                <a:solidFill>
                  <a:schemeClr val="tx1"/>
                </a:solidFill>
                <a:latin typeface="Arial" panose="020B0604020202020204" pitchFamily="34" charset="0"/>
              </a:defRPr>
            </a:lvl5pPr>
            <a:lvl6pPr fontAlgn="base">
              <a:spcBef>
                <a:spcPct val="0"/>
              </a:spcBef>
              <a:spcAft>
                <a:spcPct val="0"/>
              </a:spcAft>
              <a:defRPr sz="2400">
                <a:solidFill>
                  <a:schemeClr val="tx1"/>
                </a:solidFill>
                <a:latin typeface="Arial" panose="020B0604020202020204" pitchFamily="34" charset="0"/>
              </a:defRPr>
            </a:lvl6pPr>
            <a:lvl7pPr fontAlgn="base">
              <a:spcBef>
                <a:spcPct val="0"/>
              </a:spcBef>
              <a:spcAft>
                <a:spcPct val="0"/>
              </a:spcAft>
              <a:defRPr sz="2400">
                <a:solidFill>
                  <a:schemeClr val="tx1"/>
                </a:solidFill>
                <a:latin typeface="Arial" panose="020B0604020202020204" pitchFamily="34" charset="0"/>
              </a:defRPr>
            </a:lvl7pPr>
            <a:lvl8pPr fontAlgn="base">
              <a:spcBef>
                <a:spcPct val="0"/>
              </a:spcBef>
              <a:spcAft>
                <a:spcPct val="0"/>
              </a:spcAft>
              <a:defRPr sz="2400">
                <a:solidFill>
                  <a:schemeClr val="tx1"/>
                </a:solidFill>
                <a:latin typeface="Arial" panose="020B0604020202020204" pitchFamily="34" charset="0"/>
              </a:defRPr>
            </a:lvl8pPr>
            <a:lvl9pPr fontAlgn="base">
              <a:spcBef>
                <a:spcPct val="0"/>
              </a:spcBef>
              <a:spcAft>
                <a:spcPct val="0"/>
              </a:spcAft>
              <a:defRPr sz="2400">
                <a:solidFill>
                  <a:schemeClr val="tx1"/>
                </a:solidFill>
                <a:latin typeface="Arial" panose="020B0604020202020204" pitchFamily="34" charset="0"/>
              </a:defRPr>
            </a:lvl9pPr>
          </a:lstStyle>
          <a:p>
            <a:pPr>
              <a:buFontTx/>
              <a:buChar char="•"/>
              <a:defRPr/>
            </a:pPr>
            <a:r>
              <a:rPr lang="en-GB" sz="1400" kern="0" dirty="0">
                <a:solidFill>
                  <a:prstClr val="black"/>
                </a:solidFill>
                <a:latin typeface="Tahoma" panose="020B0604030504040204" pitchFamily="34" charset="0"/>
              </a:rPr>
              <a:t>Facilitates effective use of resources &amp; allows contingency action</a:t>
            </a:r>
          </a:p>
        </p:txBody>
      </p:sp>
      <p:sp>
        <p:nvSpPr>
          <p:cNvPr id="1012771" name="Text Box 35"/>
          <p:cNvSpPr txBox="1">
            <a:spLocks noChangeArrowheads="1"/>
          </p:cNvSpPr>
          <p:nvPr/>
        </p:nvSpPr>
        <p:spPr bwMode="auto">
          <a:xfrm>
            <a:off x="5219576" y="1124744"/>
            <a:ext cx="3581400" cy="954107"/>
          </a:xfrm>
          <a:prstGeom prst="rect">
            <a:avLst/>
          </a:prstGeom>
          <a:solidFill>
            <a:srgbClr val="CCFFCC"/>
          </a:solidFill>
          <a:ln w="9525">
            <a:solidFill>
              <a:schemeClr val="tx1"/>
            </a:solidFill>
            <a:miter lim="800000"/>
            <a:headEnd/>
            <a:tailEnd/>
          </a:ln>
          <a:effectLst/>
          <a:extLst/>
        </p:spPr>
        <p:txBody>
          <a:bodyPr>
            <a:spAutoFit/>
          </a:bodyPr>
          <a:lstStyle>
            <a:lvl1pPr marL="190500" indent="-190500">
              <a:defRPr sz="2400">
                <a:solidFill>
                  <a:schemeClr val="tx1"/>
                </a:solidFill>
                <a:latin typeface="Arial" panose="020B0604020202020204" pitchFamily="34" charset="0"/>
              </a:defRPr>
            </a:lvl1pPr>
            <a:lvl2pPr>
              <a:defRPr sz="2400">
                <a:solidFill>
                  <a:schemeClr val="tx1"/>
                </a:solidFill>
                <a:latin typeface="Arial" panose="020B0604020202020204" pitchFamily="34" charset="0"/>
              </a:defRPr>
            </a:lvl2pPr>
            <a:lvl3pPr>
              <a:defRPr sz="2400">
                <a:solidFill>
                  <a:schemeClr val="tx1"/>
                </a:solidFill>
                <a:latin typeface="Arial" panose="020B0604020202020204" pitchFamily="34" charset="0"/>
              </a:defRPr>
            </a:lvl3pPr>
            <a:lvl4pPr>
              <a:defRPr sz="2400">
                <a:solidFill>
                  <a:schemeClr val="tx1"/>
                </a:solidFill>
                <a:latin typeface="Arial" panose="020B0604020202020204" pitchFamily="34" charset="0"/>
              </a:defRPr>
            </a:lvl4pPr>
            <a:lvl5pPr>
              <a:defRPr sz="2400">
                <a:solidFill>
                  <a:schemeClr val="tx1"/>
                </a:solidFill>
                <a:latin typeface="Arial" panose="020B0604020202020204" pitchFamily="34" charset="0"/>
              </a:defRPr>
            </a:lvl5pPr>
            <a:lvl6pPr fontAlgn="base">
              <a:spcBef>
                <a:spcPct val="0"/>
              </a:spcBef>
              <a:spcAft>
                <a:spcPct val="0"/>
              </a:spcAft>
              <a:defRPr sz="2400">
                <a:solidFill>
                  <a:schemeClr val="tx1"/>
                </a:solidFill>
                <a:latin typeface="Arial" panose="020B0604020202020204" pitchFamily="34" charset="0"/>
              </a:defRPr>
            </a:lvl6pPr>
            <a:lvl7pPr fontAlgn="base">
              <a:spcBef>
                <a:spcPct val="0"/>
              </a:spcBef>
              <a:spcAft>
                <a:spcPct val="0"/>
              </a:spcAft>
              <a:defRPr sz="2400">
                <a:solidFill>
                  <a:schemeClr val="tx1"/>
                </a:solidFill>
                <a:latin typeface="Arial" panose="020B0604020202020204" pitchFamily="34" charset="0"/>
              </a:defRPr>
            </a:lvl7pPr>
            <a:lvl8pPr fontAlgn="base">
              <a:spcBef>
                <a:spcPct val="0"/>
              </a:spcBef>
              <a:spcAft>
                <a:spcPct val="0"/>
              </a:spcAft>
              <a:defRPr sz="2400">
                <a:solidFill>
                  <a:schemeClr val="tx1"/>
                </a:solidFill>
                <a:latin typeface="Arial" panose="020B0604020202020204" pitchFamily="34" charset="0"/>
              </a:defRPr>
            </a:lvl8pPr>
            <a:lvl9pPr fontAlgn="base">
              <a:spcBef>
                <a:spcPct val="0"/>
              </a:spcBef>
              <a:spcAft>
                <a:spcPct val="0"/>
              </a:spcAft>
              <a:defRPr sz="2400">
                <a:solidFill>
                  <a:schemeClr val="tx1"/>
                </a:solidFill>
                <a:latin typeface="Arial" panose="020B0604020202020204" pitchFamily="34" charset="0"/>
              </a:defRPr>
            </a:lvl9pPr>
          </a:lstStyle>
          <a:p>
            <a:pPr>
              <a:buFontTx/>
              <a:buChar char="•"/>
              <a:defRPr/>
            </a:pPr>
            <a:r>
              <a:rPr lang="en-GB" sz="1400" kern="0" dirty="0">
                <a:solidFill>
                  <a:prstClr val="black"/>
                </a:solidFill>
                <a:latin typeface="Tahoma" panose="020B0604030504040204" pitchFamily="34" charset="0"/>
              </a:rPr>
              <a:t>Provides feedback to inform Programme design &amp; development</a:t>
            </a:r>
          </a:p>
          <a:p>
            <a:pPr>
              <a:buFontTx/>
              <a:buChar char="•"/>
              <a:defRPr/>
            </a:pPr>
            <a:r>
              <a:rPr lang="en-GB" sz="1400" kern="0" dirty="0">
                <a:solidFill>
                  <a:prstClr val="black"/>
                </a:solidFill>
                <a:latin typeface="Tahoma" panose="020B0604030504040204" pitchFamily="34" charset="0"/>
              </a:rPr>
              <a:t>Allows for results/impacts reporting</a:t>
            </a:r>
          </a:p>
          <a:p>
            <a:pPr>
              <a:buFontTx/>
              <a:buChar char="•"/>
              <a:defRPr/>
            </a:pPr>
            <a:r>
              <a:rPr lang="en-GB" sz="1400" kern="0" dirty="0">
                <a:solidFill>
                  <a:prstClr val="black"/>
                </a:solidFill>
                <a:latin typeface="Tahoma" panose="020B0604030504040204" pitchFamily="34" charset="0"/>
              </a:rPr>
              <a:t>Makes for better project specification</a:t>
            </a:r>
          </a:p>
        </p:txBody>
      </p:sp>
      <p:sp>
        <p:nvSpPr>
          <p:cNvPr id="1012763" name="Text Box 27"/>
          <p:cNvSpPr txBox="1">
            <a:spLocks noChangeAspect="1" noChangeArrowheads="1"/>
          </p:cNvSpPr>
          <p:nvPr/>
        </p:nvSpPr>
        <p:spPr bwMode="auto">
          <a:xfrm>
            <a:off x="5685904" y="2816483"/>
            <a:ext cx="1714500" cy="523220"/>
          </a:xfrm>
          <a:prstGeom prst="rect">
            <a:avLst/>
          </a:prstGeom>
          <a:noFill/>
          <a:ln>
            <a:noFill/>
          </a:ln>
          <a:effectLst/>
        </p:spPr>
        <p:txBody>
          <a:bodyPr>
            <a:spAutoFit/>
          </a:bodyPr>
          <a:lstStyle/>
          <a:p>
            <a:pPr algn="ctr">
              <a:spcBef>
                <a:spcPct val="50000"/>
              </a:spcBef>
              <a:defRPr/>
            </a:pPr>
            <a:r>
              <a:rPr lang="en-GB" sz="1400" b="1" kern="0" dirty="0">
                <a:solidFill>
                  <a:prstClr val="white"/>
                </a:solidFill>
                <a:latin typeface="Arial" panose="020B0604020202020204" pitchFamily="34" charset="0"/>
              </a:rPr>
              <a:t>Post-completion learning</a:t>
            </a:r>
          </a:p>
        </p:txBody>
      </p:sp>
      <p:sp>
        <p:nvSpPr>
          <p:cNvPr id="3" name="TextBox 2"/>
          <p:cNvSpPr txBox="1"/>
          <p:nvPr/>
        </p:nvSpPr>
        <p:spPr>
          <a:xfrm>
            <a:off x="608400" y="5589240"/>
            <a:ext cx="8068056" cy="646331"/>
          </a:xfrm>
          <a:prstGeom prst="rect">
            <a:avLst/>
          </a:prstGeom>
          <a:noFill/>
        </p:spPr>
        <p:txBody>
          <a:bodyPr wrap="square" rtlCol="0">
            <a:spAutoFit/>
          </a:bodyPr>
          <a:lstStyle/>
          <a:p>
            <a:pPr algn="ctr"/>
            <a:r>
              <a:rPr lang="en-GB" dirty="0">
                <a:solidFill>
                  <a:srgbClr val="FF0000"/>
                </a:solidFill>
              </a:rPr>
              <a:t>Do not treat your programme, or its projects, as being fixed in concrete. Use the data to flex &amp; amend your interventions as they progress</a:t>
            </a:r>
          </a:p>
        </p:txBody>
      </p:sp>
    </p:spTree>
    <p:extLst>
      <p:ext uri="{BB962C8B-B14F-4D97-AF65-F5344CB8AC3E}">
        <p14:creationId xmlns:p14="http://schemas.microsoft.com/office/powerpoint/2010/main" val="34532853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Driving information back into an actively managed project cycle</a:t>
            </a:r>
          </a:p>
        </p:txBody>
      </p:sp>
      <p:sp>
        <p:nvSpPr>
          <p:cNvPr id="3" name="Content Placeholder 2"/>
          <p:cNvSpPr>
            <a:spLocks noGrp="1"/>
          </p:cNvSpPr>
          <p:nvPr>
            <p:ph idx="1"/>
          </p:nvPr>
        </p:nvSpPr>
        <p:spPr/>
        <p:txBody>
          <a:bodyPr/>
          <a:lstStyle/>
          <a:p>
            <a:r>
              <a:rPr lang="en-GB" dirty="0"/>
              <a:t>For what’s working well</a:t>
            </a:r>
          </a:p>
          <a:p>
            <a:pPr lvl="1"/>
            <a:r>
              <a:rPr lang="en-GB" dirty="0"/>
              <a:t>Understand why, &amp; may be do more of?</a:t>
            </a:r>
          </a:p>
          <a:p>
            <a:r>
              <a:rPr lang="en-GB" dirty="0"/>
              <a:t>What’s performing poorly</a:t>
            </a:r>
          </a:p>
          <a:p>
            <a:pPr lvl="1"/>
            <a:r>
              <a:rPr lang="en-GB" dirty="0"/>
              <a:t>Understand why, is it fixable, &amp; potentially terminate contract to reduce further risk?</a:t>
            </a:r>
          </a:p>
          <a:p>
            <a:r>
              <a:rPr lang="en-GB" dirty="0"/>
              <a:t>No programmes or projects are initially perfect in the design &amp; operation . . . high quality monitoring helps then become so</a:t>
            </a:r>
          </a:p>
          <a:p>
            <a:pPr lvl="1"/>
            <a:endParaRPr lang="en-GB" dirty="0"/>
          </a:p>
        </p:txBody>
      </p:sp>
      <p:sp>
        <p:nvSpPr>
          <p:cNvPr id="4" name="Slide Number Placeholder 3"/>
          <p:cNvSpPr>
            <a:spLocks noGrp="1"/>
          </p:cNvSpPr>
          <p:nvPr>
            <p:ph type="sldNum" sz="quarter" idx="12"/>
          </p:nvPr>
        </p:nvSpPr>
        <p:spPr/>
        <p:txBody>
          <a:bodyPr/>
          <a:lstStyle/>
          <a:p>
            <a:fld id="{102C06EB-B0EA-4EA0-B2B5-0D829000A798}" type="slidenum">
              <a:rPr lang="en-GB" smtClean="0">
                <a:solidFill>
                  <a:srgbClr val="57626E"/>
                </a:solidFill>
              </a:rPr>
              <a:pPr/>
              <a:t>155</a:t>
            </a:fld>
            <a:endParaRPr lang="en-GB" dirty="0">
              <a:solidFill>
                <a:srgbClr val="57626E"/>
              </a:solidFill>
            </a:endParaRPr>
          </a:p>
        </p:txBody>
      </p:sp>
    </p:spTree>
    <p:extLst>
      <p:ext uri="{BB962C8B-B14F-4D97-AF65-F5344CB8AC3E}">
        <p14:creationId xmlns:p14="http://schemas.microsoft.com/office/powerpoint/2010/main" val="257092138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trip wires to watch in working with monitoring data</a:t>
            </a:r>
          </a:p>
        </p:txBody>
      </p:sp>
      <p:sp>
        <p:nvSpPr>
          <p:cNvPr id="3" name="Content Placeholder 2"/>
          <p:cNvSpPr>
            <a:spLocks noGrp="1"/>
          </p:cNvSpPr>
          <p:nvPr>
            <p:ph idx="1"/>
          </p:nvPr>
        </p:nvSpPr>
        <p:spPr/>
        <p:txBody>
          <a:bodyPr/>
          <a:lstStyle/>
          <a:p>
            <a:r>
              <a:rPr lang="en-GB" dirty="0"/>
              <a:t>Attribution</a:t>
            </a:r>
          </a:p>
          <a:p>
            <a:pPr lvl="1"/>
            <a:r>
              <a:rPr lang="en-GB" dirty="0"/>
              <a:t>How much of what is being reported is actually down to our input?</a:t>
            </a:r>
          </a:p>
          <a:p>
            <a:r>
              <a:rPr lang="en-GB" dirty="0"/>
              <a:t>Double-counting</a:t>
            </a:r>
          </a:p>
          <a:p>
            <a:pPr lvl="1"/>
            <a:r>
              <a:rPr lang="en-GB" dirty="0"/>
              <a:t>Same outputs (usually) counted/reported multiple times – a major headache for evaluators!</a:t>
            </a:r>
          </a:p>
          <a:p>
            <a:r>
              <a:rPr lang="en-GB" dirty="0"/>
              <a:t>Quant, no qual</a:t>
            </a:r>
          </a:p>
          <a:p>
            <a:pPr lvl="1"/>
            <a:r>
              <a:rPr lang="en-GB" dirty="0"/>
              <a:t>Numerical indicators easy for applicants to report . . . qualitative activities &amp; outputs much harder, so often get overlooked</a:t>
            </a:r>
          </a:p>
          <a:p>
            <a:r>
              <a:rPr lang="en-GB" dirty="0"/>
              <a:t>Wood &amp; Trees</a:t>
            </a:r>
          </a:p>
          <a:p>
            <a:pPr lvl="1"/>
            <a:r>
              <a:rPr lang="en-GB" dirty="0"/>
              <a:t>Too much time on auditing the data compliance, not enough hard thinking if these are the right indicators</a:t>
            </a:r>
          </a:p>
        </p:txBody>
      </p:sp>
      <p:sp>
        <p:nvSpPr>
          <p:cNvPr id="4" name="Slide Number Placeholder 3"/>
          <p:cNvSpPr>
            <a:spLocks noGrp="1"/>
          </p:cNvSpPr>
          <p:nvPr>
            <p:ph type="sldNum" sz="quarter" idx="12"/>
          </p:nvPr>
        </p:nvSpPr>
        <p:spPr/>
        <p:txBody>
          <a:bodyPr/>
          <a:lstStyle/>
          <a:p>
            <a:fld id="{102C06EB-B0EA-4EA0-B2B5-0D829000A798}" type="slidenum">
              <a:rPr lang="en-GB" smtClean="0">
                <a:solidFill>
                  <a:srgbClr val="57626E"/>
                </a:solidFill>
              </a:rPr>
              <a:pPr/>
              <a:t>156</a:t>
            </a:fld>
            <a:endParaRPr lang="en-GB" dirty="0">
              <a:solidFill>
                <a:srgbClr val="57626E"/>
              </a:solidFill>
            </a:endParaRPr>
          </a:p>
        </p:txBody>
      </p:sp>
    </p:spTree>
    <p:extLst>
      <p:ext uri="{BB962C8B-B14F-4D97-AF65-F5344CB8AC3E}">
        <p14:creationId xmlns:p14="http://schemas.microsoft.com/office/powerpoint/2010/main" val="292384055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And on to evaluation . . . </a:t>
            </a:r>
          </a:p>
        </p:txBody>
      </p:sp>
      <p:sp>
        <p:nvSpPr>
          <p:cNvPr id="3" name="Content Placeholder 2"/>
          <p:cNvSpPr>
            <a:spLocks noGrp="1"/>
          </p:cNvSpPr>
          <p:nvPr>
            <p:ph idx="1"/>
          </p:nvPr>
        </p:nvSpPr>
        <p:spPr/>
        <p:txBody>
          <a:bodyPr/>
          <a:lstStyle/>
          <a:p>
            <a:r>
              <a:rPr lang="en-GB" altLang="en-US" dirty="0"/>
              <a:t>Primary purpose of evaluation is to learn lessons, both positive &amp; negative</a:t>
            </a:r>
          </a:p>
          <a:p>
            <a:r>
              <a:rPr lang="en-GB" altLang="en-US" dirty="0"/>
              <a:t>Evaluation can focus on:</a:t>
            </a:r>
          </a:p>
          <a:p>
            <a:pPr lvl="1"/>
            <a:r>
              <a:rPr lang="en-GB" altLang="en-US" dirty="0"/>
              <a:t> A single project</a:t>
            </a:r>
          </a:p>
          <a:p>
            <a:pPr lvl="1"/>
            <a:r>
              <a:rPr lang="en-GB" altLang="en-US" dirty="0"/>
              <a:t> A programme of activity or</a:t>
            </a:r>
          </a:p>
          <a:p>
            <a:pPr lvl="1"/>
            <a:r>
              <a:rPr lang="en-GB" altLang="en-US" dirty="0"/>
              <a:t>The effectiveness of processes &amp; management systems . . . as well as </a:t>
            </a:r>
            <a:r>
              <a:rPr lang="en-GB" altLang="en-US"/>
              <a:t>economic impact</a:t>
            </a:r>
            <a:endParaRPr lang="en-GB" altLang="en-US" dirty="0"/>
          </a:p>
          <a:p>
            <a:r>
              <a:rPr lang="en-GB" altLang="en-US" dirty="0"/>
              <a:t>Evaluations usually have three elements:</a:t>
            </a:r>
          </a:p>
          <a:p>
            <a:pPr lvl="1"/>
            <a:r>
              <a:rPr lang="en-GB" altLang="en-US" dirty="0"/>
              <a:t>A baseline – ‘snapshot’ of the Conditions that exist at the time that the project starts</a:t>
            </a:r>
          </a:p>
          <a:p>
            <a:pPr lvl="1"/>
            <a:r>
              <a:rPr lang="en-GB" altLang="en-US" dirty="0"/>
              <a:t>Interim evaluation – a review of programme/projects at mid-point to consider any changes </a:t>
            </a:r>
          </a:p>
          <a:p>
            <a:pPr lvl="1"/>
            <a:r>
              <a:rPr lang="en-GB" altLang="en-US" dirty="0"/>
              <a:t>Final evaluation – focusing on impact &amp; lessons learnt or transferable to others</a:t>
            </a:r>
          </a:p>
          <a:p>
            <a:r>
              <a:rPr lang="en-GB" altLang="en-US" dirty="0"/>
              <a:t>Make sure you budget for evaluation in the Financial/Management Cases</a:t>
            </a:r>
          </a:p>
          <a:p>
            <a:endParaRPr lang="en-GB" dirty="0"/>
          </a:p>
        </p:txBody>
      </p:sp>
      <p:sp>
        <p:nvSpPr>
          <p:cNvPr id="4" name="Slide Number Placeholder 3"/>
          <p:cNvSpPr>
            <a:spLocks noGrp="1"/>
          </p:cNvSpPr>
          <p:nvPr>
            <p:ph type="sldNum" sz="quarter" idx="12"/>
          </p:nvPr>
        </p:nvSpPr>
        <p:spPr/>
        <p:txBody>
          <a:bodyPr/>
          <a:lstStyle/>
          <a:p>
            <a:fld id="{102C06EB-B0EA-4EA0-B2B5-0D829000A798}" type="slidenum">
              <a:rPr lang="en-GB" smtClean="0">
                <a:solidFill>
                  <a:srgbClr val="57626E"/>
                </a:solidFill>
              </a:rPr>
              <a:pPr/>
              <a:t>157</a:t>
            </a:fld>
            <a:endParaRPr lang="en-GB" dirty="0">
              <a:solidFill>
                <a:srgbClr val="57626E"/>
              </a:solidFill>
            </a:endParaRPr>
          </a:p>
        </p:txBody>
      </p:sp>
    </p:spTree>
    <p:extLst>
      <p:ext uri="{BB962C8B-B14F-4D97-AF65-F5344CB8AC3E}">
        <p14:creationId xmlns:p14="http://schemas.microsoft.com/office/powerpoint/2010/main" val="2091316276"/>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DfT Onscreen Master (4:3)">
  <a:themeElements>
    <a:clrScheme name="Dft Orignal Corporate Green">
      <a:dk1>
        <a:srgbClr val="323437"/>
      </a:dk1>
      <a:lt1>
        <a:sysClr val="window" lastClr="FFFFFF"/>
      </a:lt1>
      <a:dk2>
        <a:srgbClr val="006853"/>
      </a:dk2>
      <a:lt2>
        <a:srgbClr val="66A498"/>
      </a:lt2>
      <a:accent1>
        <a:srgbClr val="006853"/>
      </a:accent1>
      <a:accent2>
        <a:srgbClr val="338675"/>
      </a:accent2>
      <a:accent3>
        <a:srgbClr val="54565B"/>
      </a:accent3>
      <a:accent4>
        <a:srgbClr val="989A9D"/>
      </a:accent4>
      <a:accent5>
        <a:srgbClr val="66A498"/>
      </a:accent5>
      <a:accent6>
        <a:srgbClr val="CCE1DD"/>
      </a:accent6>
      <a:hlink>
        <a:srgbClr val="0082CA"/>
      </a:hlink>
      <a:folHlink>
        <a:srgbClr val="0099A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resentation9" id="{9B1239C5-857A-4134-9FB9-039862E98780}" vid="{DA11D363-0FF9-4765-807C-628F449C4401}"/>
    </a:ext>
  </a:extLst>
</a:theme>
</file>

<file path=ppt/theme/theme2.xml><?xml version="1.0" encoding="utf-8"?>
<a:theme xmlns:a="http://schemas.openxmlformats.org/drawingml/2006/main" name="Verv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1_SDG PwP">
  <a:themeElements>
    <a:clrScheme name="SDG PwP">
      <a:dk1>
        <a:sysClr val="windowText" lastClr="000000"/>
      </a:dk1>
      <a:lt1>
        <a:sysClr val="window" lastClr="FFFFFF"/>
      </a:lt1>
      <a:dk2>
        <a:srgbClr val="AE1031"/>
      </a:dk2>
      <a:lt2>
        <a:srgbClr val="57626E"/>
      </a:lt2>
      <a:accent1>
        <a:srgbClr val="86B3CB"/>
      </a:accent1>
      <a:accent2>
        <a:srgbClr val="926899"/>
      </a:accent2>
      <a:accent3>
        <a:srgbClr val="7DC574"/>
      </a:accent3>
      <a:accent4>
        <a:srgbClr val="F8982D"/>
      </a:accent4>
      <a:accent5>
        <a:srgbClr val="369A98"/>
      </a:accent5>
      <a:accent6>
        <a:srgbClr val="EFF6FA"/>
      </a:accent6>
      <a:hlink>
        <a:srgbClr val="0000FF"/>
      </a:hlink>
      <a:folHlink>
        <a:srgbClr val="800080"/>
      </a:folHlink>
    </a:clrScheme>
    <a:fontScheme name="SDG">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mtClean="0">
            <a:solidFill>
              <a:schemeClr val="bg2"/>
            </a:solidFill>
          </a:defRPr>
        </a:defPPr>
      </a:lstStyle>
    </a:txDef>
  </a:objectDefaults>
  <a:extraClrSchemeLst/>
  <a:custClrLst>
    <a:custClr name="SDG Red">
      <a:srgbClr val="AE1031"/>
    </a:custClr>
    <a:custClr name="SDG Grey">
      <a:srgbClr val="57626E"/>
    </a:custClr>
    <a:custClr name="SDG Light Blue">
      <a:srgbClr val="86B3CB"/>
    </a:custClr>
    <a:custClr name="SDG Purple">
      <a:srgbClr val="926899"/>
    </a:custClr>
    <a:custClr name="SDG Green">
      <a:srgbClr val="7DC574"/>
    </a:custClr>
    <a:custClr name="SDG Orange">
      <a:srgbClr val="F8982D"/>
    </a:custClr>
    <a:custClr name="SDG Teal">
      <a:srgbClr val="369A98"/>
    </a:custClr>
    <a:custClr name="SDG Light Blue 20%">
      <a:srgbClr val="EFF6FA"/>
    </a:custClr>
    <a:custClr name="SGD Light Blue 50%">
      <a:srgbClr val="D6E7F2"/>
    </a:custClr>
    <a:custClr name="SDG Grey 50%">
      <a:srgbClr val="98A5AD"/>
    </a:custClr>
    <a:custClr name="SDG Red">
      <a:srgbClr val="AE1031"/>
    </a:custClr>
  </a:custClrLst>
</a:theme>
</file>

<file path=ppt/theme/theme4.xml><?xml version="1.0" encoding="utf-8"?>
<a:theme xmlns:a="http://schemas.openxmlformats.org/drawingml/2006/main" name="2012_DCLG_Presentation">
  <a:themeElements>
    <a:clrScheme name="2012_DCLG_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012_DCLG_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012_DCLG_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012_DCLG_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012_DCLG_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012_DCLG_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012_DCLG_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012_DCLG_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012_DCLG_Presentatio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012_DCLG_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012_DCLG_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012_DCLG_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012_DCLG_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012_DCLG_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DCLG_Powerpoint template">
  <a:themeElements>
    <a:clrScheme name="DCLG_Powerpoint template 1">
      <a:dk1>
        <a:srgbClr val="000000"/>
      </a:dk1>
      <a:lt1>
        <a:srgbClr val="B2B2B2"/>
      </a:lt1>
      <a:dk2>
        <a:srgbClr val="009999"/>
      </a:dk2>
      <a:lt2>
        <a:srgbClr val="000000"/>
      </a:lt2>
      <a:accent1>
        <a:srgbClr val="009999"/>
      </a:accent1>
      <a:accent2>
        <a:srgbClr val="CC3333"/>
      </a:accent2>
      <a:accent3>
        <a:srgbClr val="D5D5D5"/>
      </a:accent3>
      <a:accent4>
        <a:srgbClr val="000000"/>
      </a:accent4>
      <a:accent5>
        <a:srgbClr val="AACACA"/>
      </a:accent5>
      <a:accent6>
        <a:srgbClr val="B92D2D"/>
      </a:accent6>
      <a:hlink>
        <a:srgbClr val="993366"/>
      </a:hlink>
      <a:folHlink>
        <a:srgbClr val="CC6600"/>
      </a:folHlink>
    </a:clrScheme>
    <a:fontScheme name="DCLG_Powerpoint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CLG_Powerpoint template 1">
        <a:dk1>
          <a:srgbClr val="000000"/>
        </a:dk1>
        <a:lt1>
          <a:srgbClr val="B2B2B2"/>
        </a:lt1>
        <a:dk2>
          <a:srgbClr val="009999"/>
        </a:dk2>
        <a:lt2>
          <a:srgbClr val="000000"/>
        </a:lt2>
        <a:accent1>
          <a:srgbClr val="009999"/>
        </a:accent1>
        <a:accent2>
          <a:srgbClr val="CC3333"/>
        </a:accent2>
        <a:accent3>
          <a:srgbClr val="D5D5D5"/>
        </a:accent3>
        <a:accent4>
          <a:srgbClr val="000000"/>
        </a:accent4>
        <a:accent5>
          <a:srgbClr val="AACACA"/>
        </a:accent5>
        <a:accent6>
          <a:srgbClr val="B92D2D"/>
        </a:accent6>
        <a:hlink>
          <a:srgbClr val="993366"/>
        </a:hlink>
        <a:folHlink>
          <a:srgbClr val="CC66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SDG PwP">
  <a:themeElements>
    <a:clrScheme name="SDG PwP">
      <a:dk1>
        <a:sysClr val="windowText" lastClr="000000"/>
      </a:dk1>
      <a:lt1>
        <a:sysClr val="window" lastClr="FFFFFF"/>
      </a:lt1>
      <a:dk2>
        <a:srgbClr val="AE1031"/>
      </a:dk2>
      <a:lt2>
        <a:srgbClr val="57626E"/>
      </a:lt2>
      <a:accent1>
        <a:srgbClr val="86B3CB"/>
      </a:accent1>
      <a:accent2>
        <a:srgbClr val="926899"/>
      </a:accent2>
      <a:accent3>
        <a:srgbClr val="7DC574"/>
      </a:accent3>
      <a:accent4>
        <a:srgbClr val="F8982D"/>
      </a:accent4>
      <a:accent5>
        <a:srgbClr val="369A98"/>
      </a:accent5>
      <a:accent6>
        <a:srgbClr val="EFF6FA"/>
      </a:accent6>
      <a:hlink>
        <a:srgbClr val="0000FF"/>
      </a:hlink>
      <a:folHlink>
        <a:srgbClr val="800080"/>
      </a:folHlink>
    </a:clrScheme>
    <a:fontScheme name="SDG">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mtClean="0">
            <a:solidFill>
              <a:schemeClr val="bg2"/>
            </a:solidFill>
          </a:defRPr>
        </a:defPPr>
      </a:lstStyle>
    </a:txDef>
  </a:objectDefaults>
  <a:extraClrSchemeLst/>
  <a:custClrLst>
    <a:custClr name="SDG Red">
      <a:srgbClr val="AE1031"/>
    </a:custClr>
    <a:custClr name="SDG Grey">
      <a:srgbClr val="57626E"/>
    </a:custClr>
    <a:custClr name="SDG Light Blue">
      <a:srgbClr val="86B3CB"/>
    </a:custClr>
    <a:custClr name="SDG Purple">
      <a:srgbClr val="926899"/>
    </a:custClr>
    <a:custClr name="SDG Green">
      <a:srgbClr val="7DC574"/>
    </a:custClr>
    <a:custClr name="SDG Orange">
      <a:srgbClr val="F8982D"/>
    </a:custClr>
    <a:custClr name="SDG Teal">
      <a:srgbClr val="369A98"/>
    </a:custClr>
    <a:custClr name="SDG Light Blue 20%">
      <a:srgbClr val="EFF6FA"/>
    </a:custClr>
    <a:custClr name="SGD Light Blue 50%">
      <a:srgbClr val="D6E7F2"/>
    </a:custClr>
    <a:custClr name="SDG Grey 50%">
      <a:srgbClr val="98A5AD"/>
    </a:custClr>
    <a:custClr name="SDG Red">
      <a:srgbClr val="AE1031"/>
    </a:custClr>
  </a:custClrLst>
</a:theme>
</file>

<file path=ppt/theme/theme7.xml><?xml version="1.0" encoding="utf-8"?>
<a:theme xmlns:a="http://schemas.openxmlformats.org/drawingml/2006/main" name="SDG PwP">
  <a:themeElements>
    <a:clrScheme name="SDG_ED PwP">
      <a:dk1>
        <a:sysClr val="windowText" lastClr="000000"/>
      </a:dk1>
      <a:lt1>
        <a:sysClr val="window" lastClr="FFFFFF"/>
      </a:lt1>
      <a:dk2>
        <a:srgbClr val="009483"/>
      </a:dk2>
      <a:lt2>
        <a:srgbClr val="57626E"/>
      </a:lt2>
      <a:accent1>
        <a:srgbClr val="86B3CB"/>
      </a:accent1>
      <a:accent2>
        <a:srgbClr val="926899"/>
      </a:accent2>
      <a:accent3>
        <a:srgbClr val="7DC574"/>
      </a:accent3>
      <a:accent4>
        <a:srgbClr val="F8982D"/>
      </a:accent4>
      <a:accent5>
        <a:srgbClr val="369A98"/>
      </a:accent5>
      <a:accent6>
        <a:srgbClr val="EFF6FA"/>
      </a:accent6>
      <a:hlink>
        <a:srgbClr val="0000FF"/>
      </a:hlink>
      <a:folHlink>
        <a:srgbClr val="800080"/>
      </a:folHlink>
    </a:clrScheme>
    <a:fontScheme name="SDG">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mtClean="0">
            <a:solidFill>
              <a:schemeClr val="bg2"/>
            </a:solidFill>
          </a:defRPr>
        </a:defPPr>
      </a:lstStyle>
    </a:txDef>
  </a:objectDefaults>
  <a:extraClrSchemeLst/>
  <a:custClrLst>
    <a:custClr name="SDG Red">
      <a:srgbClr val="AE1031"/>
    </a:custClr>
    <a:custClr name="SDG Grey">
      <a:srgbClr val="57626E"/>
    </a:custClr>
    <a:custClr name="SDG Light Blue">
      <a:srgbClr val="86B3CB"/>
    </a:custClr>
    <a:custClr name="SDG Purple">
      <a:srgbClr val="926899"/>
    </a:custClr>
    <a:custClr name="SDG Green">
      <a:srgbClr val="7DC574"/>
    </a:custClr>
    <a:custClr name="SDG Orange">
      <a:srgbClr val="F8982D"/>
    </a:custClr>
    <a:custClr name="SDG Teal">
      <a:srgbClr val="369A98"/>
    </a:custClr>
    <a:custClr name="SDG Light Blue 20%">
      <a:srgbClr val="EFF6FA"/>
    </a:custClr>
    <a:custClr name="SGD Light Blue 50%">
      <a:srgbClr val="D6E7F2"/>
    </a:custClr>
    <a:custClr name="SDG Grey 50%">
      <a:srgbClr val="98A5AD"/>
    </a:custClr>
    <a:custClr name="SDG Red">
      <a:srgbClr val="AE1031"/>
    </a:custClr>
  </a:custClrLst>
  <a:extLst>
    <a:ext uri="{05A4C25C-085E-4340-85A3-A5531E510DB2}">
      <thm15:themeFamily xmlns="" xmlns:thm15="http://schemas.microsoft.com/office/thememl/2012/main" name="Presentation1" id="{8AEA531C-A083-49E8-A96D-CE2F93631413}" vid="{FF94C5F2-1717-4DA9-8233-39A4D7363D1E}"/>
    </a:ext>
  </a:extLst>
</a:theme>
</file>

<file path=ppt/theme/theme8.xml><?xml version="1.0" encoding="utf-8"?>
<a:theme xmlns:a="http://schemas.openxmlformats.org/drawingml/2006/main" name="2_SDG PwP">
  <a:themeElements>
    <a:clrScheme name="SDG_ED PwP">
      <a:dk1>
        <a:sysClr val="windowText" lastClr="000000"/>
      </a:dk1>
      <a:lt1>
        <a:sysClr val="window" lastClr="FFFFFF"/>
      </a:lt1>
      <a:dk2>
        <a:srgbClr val="009483"/>
      </a:dk2>
      <a:lt2>
        <a:srgbClr val="57626E"/>
      </a:lt2>
      <a:accent1>
        <a:srgbClr val="86B3CB"/>
      </a:accent1>
      <a:accent2>
        <a:srgbClr val="926899"/>
      </a:accent2>
      <a:accent3>
        <a:srgbClr val="7DC574"/>
      </a:accent3>
      <a:accent4>
        <a:srgbClr val="F8982D"/>
      </a:accent4>
      <a:accent5>
        <a:srgbClr val="369A98"/>
      </a:accent5>
      <a:accent6>
        <a:srgbClr val="EFF6FA"/>
      </a:accent6>
      <a:hlink>
        <a:srgbClr val="0000FF"/>
      </a:hlink>
      <a:folHlink>
        <a:srgbClr val="800080"/>
      </a:folHlink>
    </a:clrScheme>
    <a:fontScheme name="SDG">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mtClean="0">
            <a:solidFill>
              <a:schemeClr val="bg2"/>
            </a:solidFill>
          </a:defRPr>
        </a:defPPr>
      </a:lstStyle>
    </a:txDef>
  </a:objectDefaults>
  <a:extraClrSchemeLst/>
  <a:custClrLst>
    <a:custClr name="SDG Red">
      <a:srgbClr val="AE1031"/>
    </a:custClr>
    <a:custClr name="SDG Grey">
      <a:srgbClr val="57626E"/>
    </a:custClr>
    <a:custClr name="SDG Light Blue">
      <a:srgbClr val="86B3CB"/>
    </a:custClr>
    <a:custClr name="SDG Purple">
      <a:srgbClr val="926899"/>
    </a:custClr>
    <a:custClr name="SDG Green">
      <a:srgbClr val="7DC574"/>
    </a:custClr>
    <a:custClr name="SDG Orange">
      <a:srgbClr val="F8982D"/>
    </a:custClr>
    <a:custClr name="SDG Teal">
      <a:srgbClr val="369A98"/>
    </a:custClr>
    <a:custClr name="SDG Light Blue 20%">
      <a:srgbClr val="EFF6FA"/>
    </a:custClr>
    <a:custClr name="SGD Light Blue 50%">
      <a:srgbClr val="D6E7F2"/>
    </a:custClr>
    <a:custClr name="SDG Grey 50%">
      <a:srgbClr val="98A5AD"/>
    </a:custClr>
    <a:custClr name="SDG Red">
      <a:srgbClr val="AE1031"/>
    </a:custClr>
  </a:custClrLst>
  <a:extLst>
    <a:ext uri="{05A4C25C-085E-4340-85A3-A5531E510DB2}">
      <thm15:themeFamily xmlns="" xmlns:thm15="http://schemas.microsoft.com/office/thememl/2012/main" name="Presentation1" id="{8AEA531C-A083-49E8-A96D-CE2F93631413}" vid="{FF94C5F2-1717-4DA9-8233-39A4D7363D1E}"/>
    </a:ext>
  </a:extLst>
</a:theme>
</file>

<file path=ppt/theme/theme9.xml><?xml version="1.0" encoding="utf-8"?>
<a:theme xmlns:a="http://schemas.openxmlformats.org/drawingml/2006/main" name="3_SDG PwP">
  <a:themeElements>
    <a:clrScheme name="SDG_ED PwP">
      <a:dk1>
        <a:sysClr val="windowText" lastClr="000000"/>
      </a:dk1>
      <a:lt1>
        <a:sysClr val="window" lastClr="FFFFFF"/>
      </a:lt1>
      <a:dk2>
        <a:srgbClr val="009483"/>
      </a:dk2>
      <a:lt2>
        <a:srgbClr val="57626E"/>
      </a:lt2>
      <a:accent1>
        <a:srgbClr val="86B3CB"/>
      </a:accent1>
      <a:accent2>
        <a:srgbClr val="926899"/>
      </a:accent2>
      <a:accent3>
        <a:srgbClr val="7DC574"/>
      </a:accent3>
      <a:accent4>
        <a:srgbClr val="CCEAE6"/>
      </a:accent4>
      <a:accent5>
        <a:srgbClr val="369A98"/>
      </a:accent5>
      <a:accent6>
        <a:srgbClr val="EFF6FA"/>
      </a:accent6>
      <a:hlink>
        <a:srgbClr val="0000FF"/>
      </a:hlink>
      <a:folHlink>
        <a:srgbClr val="800080"/>
      </a:folHlink>
    </a:clrScheme>
    <a:fontScheme name="SDG">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mtClean="0">
            <a:solidFill>
              <a:schemeClr val="bg2"/>
            </a:solidFill>
          </a:defRPr>
        </a:defPPr>
      </a:lstStyle>
    </a:txDef>
  </a:objectDefaults>
  <a:extraClrSchemeLst/>
  <a:custClrLst>
    <a:custClr name="SDG Red">
      <a:srgbClr val="AE1031"/>
    </a:custClr>
    <a:custClr name="SDG Grey">
      <a:srgbClr val="57626E"/>
    </a:custClr>
    <a:custClr name="SDG Light Blue">
      <a:srgbClr val="86B3CB"/>
    </a:custClr>
    <a:custClr name="SDG Purple">
      <a:srgbClr val="926899"/>
    </a:custClr>
    <a:custClr name="SDG Green">
      <a:srgbClr val="7DC574"/>
    </a:custClr>
    <a:custClr name="SDG Orange">
      <a:srgbClr val="F8982D"/>
    </a:custClr>
    <a:custClr name="SDG Teal">
      <a:srgbClr val="369A98"/>
    </a:custClr>
    <a:custClr name="SDG Light Blue 20%">
      <a:srgbClr val="EFF6FA"/>
    </a:custClr>
    <a:custClr name="SGD Light Blue 50%">
      <a:srgbClr val="D6E7F2"/>
    </a:custClr>
    <a:custClr name="SDG Grey 50%">
      <a:srgbClr val="98A5AD"/>
    </a:custClr>
    <a:custClr name="SDG Red">
      <a:srgbClr val="AE1031"/>
    </a:custClr>
  </a:custClrLst>
  <a:extLst>
    <a:ext uri="{05A4C25C-085E-4340-85A3-A5531E510DB2}">
      <thm15:themeFamily xmlns="" xmlns:thm15="http://schemas.microsoft.com/office/thememl/2012/main" name="SDG_ED Presents UK.potx" id="{1E219148-DFCD-49FD-BF0E-B3348532CD59}" vid="{4086966E-EB89-4116-8E43-DC96BAF19E68}"/>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DfT Standard Presentation Template</Template>
  <TotalTime>4709</TotalTime>
  <Words>11482</Words>
  <Application>Microsoft Office PowerPoint</Application>
  <PresentationFormat>On-screen Show (4:3)</PresentationFormat>
  <Paragraphs>2034</Paragraphs>
  <Slides>157</Slides>
  <Notes>58</Notes>
  <HiddenSlides>2</HiddenSlides>
  <MMClips>0</MMClips>
  <ScaleCrop>false</ScaleCrop>
  <HeadingPairs>
    <vt:vector size="4" baseType="variant">
      <vt:variant>
        <vt:lpstr>Theme</vt:lpstr>
      </vt:variant>
      <vt:variant>
        <vt:i4>9</vt:i4>
      </vt:variant>
      <vt:variant>
        <vt:lpstr>Slide Titles</vt:lpstr>
      </vt:variant>
      <vt:variant>
        <vt:i4>157</vt:i4>
      </vt:variant>
    </vt:vector>
  </HeadingPairs>
  <TitlesOfParts>
    <vt:vector size="166" baseType="lpstr">
      <vt:lpstr>DfT Onscreen Master (4:3)</vt:lpstr>
      <vt:lpstr>Verve</vt:lpstr>
      <vt:lpstr>1_SDG PwP</vt:lpstr>
      <vt:lpstr>2012_DCLG_Presentation</vt:lpstr>
      <vt:lpstr>DCLG_Powerpoint template</vt:lpstr>
      <vt:lpstr>4_SDG PwP</vt:lpstr>
      <vt:lpstr>SDG PwP</vt:lpstr>
      <vt:lpstr>2_SDG PwP</vt:lpstr>
      <vt:lpstr>3_SDG PwP</vt:lpstr>
      <vt:lpstr>Business Case Best Practice Workshop</vt:lpstr>
      <vt:lpstr>Contents</vt:lpstr>
      <vt:lpstr>Policy context</vt:lpstr>
      <vt:lpstr>Devolved funds</vt:lpstr>
      <vt:lpstr>Local Enterprise Partnership Assurance Framework</vt:lpstr>
      <vt:lpstr>Key changes to the national Assurance Framework</vt:lpstr>
      <vt:lpstr>SELEP process for the award of funding </vt:lpstr>
      <vt:lpstr>SELEP decision making </vt:lpstr>
      <vt:lpstr>SELEP Assurance Framework</vt:lpstr>
      <vt:lpstr>SELEP Assurance Framework</vt:lpstr>
      <vt:lpstr>How SELEP operates </vt:lpstr>
      <vt:lpstr>PowerPoint Presentation</vt:lpstr>
      <vt:lpstr>Identifying Investment Priorities </vt:lpstr>
      <vt:lpstr>Identifying Investment Priorities</vt:lpstr>
      <vt:lpstr>PowerPoint Presentation</vt:lpstr>
      <vt:lpstr>Allocation and award of funding - LGF </vt:lpstr>
      <vt:lpstr>Allocation and award of funding - LGF</vt:lpstr>
      <vt:lpstr>Allocation and award of funding - GPF</vt:lpstr>
      <vt:lpstr>Allocation and award of funding - GPF</vt:lpstr>
      <vt:lpstr>Allocation and award of funding  </vt:lpstr>
      <vt:lpstr>Allocation and award of funding</vt:lpstr>
      <vt:lpstr>Allocation and award of funding</vt:lpstr>
      <vt:lpstr>Allocation and award of funding  </vt:lpstr>
      <vt:lpstr>Allocation and award of funding  </vt:lpstr>
      <vt:lpstr>Allocation and award of funding  </vt:lpstr>
      <vt:lpstr>Allocation and award of funding  </vt:lpstr>
      <vt:lpstr>PowerPoint Presentation</vt:lpstr>
      <vt:lpstr>PowerPoint Presentation</vt:lpstr>
      <vt:lpstr>Project Delivery</vt:lpstr>
      <vt:lpstr>Project Delivery</vt:lpstr>
      <vt:lpstr>PowerPoint Presentation</vt:lpstr>
      <vt:lpstr>Monitoring and Evaluation</vt:lpstr>
      <vt:lpstr>Monitoring and Evaluation</vt:lpstr>
      <vt:lpstr>Colchester LSTF, Essex</vt:lpstr>
      <vt:lpstr>M20 Junction 4</vt:lpstr>
      <vt:lpstr>Swallow Business Park, East Sussex</vt:lpstr>
      <vt:lpstr>The DCLG Appraisal Guide</vt:lpstr>
      <vt:lpstr>PowerPoint Presentation</vt:lpstr>
      <vt:lpstr>Policy areas DCLG is responsible for </vt:lpstr>
      <vt:lpstr>Business cases set out the justification for a spending proposal and are structured in a 5 case model.  Appraisals feature in the economic case.</vt:lpstr>
      <vt:lpstr>An appraisal is about calculating the costs and benefits of a policy and determining its value for money</vt:lpstr>
      <vt:lpstr>PowerPoint Presentation</vt:lpstr>
      <vt:lpstr>What is the DCLG Appraisal Guide?</vt:lpstr>
      <vt:lpstr>How have we produced the DCLG Appraisal Guide?</vt:lpstr>
      <vt:lpstr>PowerPoint Presentation</vt:lpstr>
      <vt:lpstr>In DCLG, economic appraisals are often about valuing the costs and benefits of a change in land use</vt:lpstr>
      <vt:lpstr>Residual method of land valuation Our preferred approach to valuing the private benefits of developments…</vt:lpstr>
      <vt:lpstr>Residual method of land valuation Our preferred approach to valuing the private benefits of developments…</vt:lpstr>
      <vt:lpstr>Residual method of land valuation continued</vt:lpstr>
      <vt:lpstr>A residential example Land Value Uplift in Ince Estate in Wigan</vt:lpstr>
      <vt:lpstr>A residential example continued… Land Value Uplift in Ince Estate in Wigan</vt:lpstr>
      <vt:lpstr>Land Value Estimates</vt:lpstr>
      <vt:lpstr>But private impacts aren’t the only consideration</vt:lpstr>
      <vt:lpstr>Land value captures a range of impacts so need to be careful when quantifying externalities</vt:lpstr>
      <vt:lpstr>A critical issue in economic appraisal is establishing the level of additionality associated with an intervention</vt:lpstr>
      <vt:lpstr>Possible characteristics of different additionality factors</vt:lpstr>
      <vt:lpstr>There are two approaches that can be used to value a project undertaken to improve land use</vt:lpstr>
      <vt:lpstr>A comparison to GVA modelling Three reasons to use Land Value Uplift</vt:lpstr>
      <vt:lpstr>Business cases for funding land &amp; property projects </vt:lpstr>
      <vt:lpstr>Introduction</vt:lpstr>
      <vt:lpstr>Basics 1</vt:lpstr>
      <vt:lpstr>Basics 2a – logic chain</vt:lpstr>
      <vt:lpstr>Basics 2b: the Logic Chain – the key questions</vt:lpstr>
      <vt:lpstr>In a nutshell - the 5 Case Model</vt:lpstr>
      <vt:lpstr>The 5 Case Model - in more depth for Land &amp; Property</vt:lpstr>
      <vt:lpstr>The 5 Case Model - in more depth for Land &amp; Property</vt:lpstr>
      <vt:lpstr>The 5 Case Model - in more depth for Land &amp; Property</vt:lpstr>
      <vt:lpstr>The 5 Case Model - in more depth for Land &amp; Property</vt:lpstr>
      <vt:lpstr>The 5 Case Model - in more depth for Land &amp; Property</vt:lpstr>
      <vt:lpstr>The 5 Case Model - in more depth for Land &amp; Property</vt:lpstr>
      <vt:lpstr>The Strategic Case </vt:lpstr>
      <vt:lpstr>Economic Case 1/7 – Options development &amp; longlisting </vt:lpstr>
      <vt:lpstr>Economic Case 2/7 – Shortlisting &amp; Preferred Option </vt:lpstr>
      <vt:lpstr>Economic Case 3/7 – Benefits </vt:lpstr>
      <vt:lpstr>Economic Case 4/7 – Assessing Risk</vt:lpstr>
      <vt:lpstr>Economic Case 5/7 – Assessing Risk</vt:lpstr>
      <vt:lpstr>Economic Case 6/7 – Optimism Bias 1/2</vt:lpstr>
      <vt:lpstr>Economic Case 7/7 – Optimism Bias 2/2</vt:lpstr>
      <vt:lpstr>Concluding thoughts/observations</vt:lpstr>
      <vt:lpstr>Business cases for Skills &amp; Training projects </vt:lpstr>
      <vt:lpstr>Introduction</vt:lpstr>
      <vt:lpstr>Indicators of labour market failure </vt:lpstr>
      <vt:lpstr>Causes of labour market failure 1/2</vt:lpstr>
      <vt:lpstr>Causes of labour market failure 2/2</vt:lpstr>
      <vt:lpstr>Responses to labour market failures</vt:lpstr>
      <vt:lpstr>Making the case for interventions in skills &amp; training </vt:lpstr>
      <vt:lpstr>Routes to impact – Theory of Change </vt:lpstr>
      <vt:lpstr>Assessing  impact of a scheme to re-skill workers to shift sectors</vt:lpstr>
      <vt:lpstr>Assessing  impact of a scheme to re-skill workers to shift sectors</vt:lpstr>
      <vt:lpstr>Assessing  impact of a scheme to re-skill workers to shift sectors</vt:lpstr>
      <vt:lpstr>Concluding thoughts/observations </vt:lpstr>
      <vt:lpstr>Useful References</vt:lpstr>
      <vt:lpstr>Wider Economic Impacts</vt:lpstr>
      <vt:lpstr>Structure</vt:lpstr>
      <vt:lpstr>We have re-examined the wider economic impacts guidance in response to criticism of “missing impacts”</vt:lpstr>
      <vt:lpstr>There are three categories of economic impacts</vt:lpstr>
      <vt:lpstr>Economic impacts arise as transport benefits pass through into the broader economy</vt:lpstr>
      <vt:lpstr>Economic impacts predominantly represent local rather than national changes in economic performance</vt:lpstr>
      <vt:lpstr>Economic impacts captured in the value for money assessment through the associated change in welfare</vt:lpstr>
      <vt:lpstr>Within welfare appraisal economic impacts primarily captured through estimation of user benefits</vt:lpstr>
      <vt:lpstr>Wider economic impacts can arise as user benefits pass through to other parts of the economy</vt:lpstr>
      <vt:lpstr>Market failures arise due to distortions in other parts of the economy </vt:lpstr>
      <vt:lpstr>WebTAG has methodologies to estimate wider economic impacts </vt:lpstr>
      <vt:lpstr>We have developed a new framework for the appraisal of wider economic impacts</vt:lpstr>
      <vt:lpstr>We have developed a new framework for the appraisal of wider economic impacts</vt:lpstr>
      <vt:lpstr>The economic narrative defines scope of analysis – identifies relevant impacts and proportionate assessment </vt:lpstr>
      <vt:lpstr>The relevance of economic impacts is scheme specific – not all schemes will have the same impacts</vt:lpstr>
      <vt:lpstr>To help with the identification of relevant economic impacts and the associated welfare there is a new unit structure </vt:lpstr>
      <vt:lpstr>What constitutes a proportionate assessment is scheme specific – there is no one size fits all approach</vt:lpstr>
      <vt:lpstr>To help with decisions on proportionality we introduced the concept of “levels of analysis”</vt:lpstr>
      <vt:lpstr>Supplementary economic modelling (SEM) can be used to supplement results derived from WebTAG methodologies</vt:lpstr>
      <vt:lpstr>The outcome of the analytical assurance will determine the weight placed on SEM in the value for money assessment </vt:lpstr>
      <vt:lpstr>GDP can be reported in Business Cases, if the associated welfare change also reported</vt:lpstr>
      <vt:lpstr>GDP change must be reconciled with welfare estimate to ensure Business Case is internally consistent</vt:lpstr>
      <vt:lpstr>Analysis of economic impacts should be presented in an Economics Impacts Report (EIR)</vt:lpstr>
      <vt:lpstr>Welfare should be reported in the Economic Case and GDP under the appropriate objective in the Strategic Case</vt:lpstr>
      <vt:lpstr>Transport can unlock housing/commercial developments (Dependent Developments)</vt:lpstr>
      <vt:lpstr>What is the most efficient way to unlock these houses/commercial developments?</vt:lpstr>
      <vt:lpstr>When valuing the dependent developments need to also consider impacts on value of existing properties</vt:lpstr>
      <vt:lpstr>Summary of Changes</vt:lpstr>
      <vt:lpstr>Next steps in the development of the wider economic impacts guidance</vt:lpstr>
      <vt:lpstr>Business Case Best Practice Workshop</vt:lpstr>
      <vt:lpstr>Contents</vt:lpstr>
      <vt:lpstr>Purpose of the Economic Case – a Reminder</vt:lpstr>
      <vt:lpstr>Relationship with the Strategic Case</vt:lpstr>
      <vt:lpstr>Relationship with the Commercial Case</vt:lpstr>
      <vt:lpstr>Relationship with the Financial Case</vt:lpstr>
      <vt:lpstr>Relationship with the Management Case</vt:lpstr>
      <vt:lpstr>Appraisal 101</vt:lpstr>
      <vt:lpstr>Getting The Right Do Minimum</vt:lpstr>
      <vt:lpstr>Monetised Appraisal</vt:lpstr>
      <vt:lpstr>Monetised Appraisal - Outputs</vt:lpstr>
      <vt:lpstr>Reporting the Appraisal</vt:lpstr>
      <vt:lpstr>Value for Money Assessment</vt:lpstr>
      <vt:lpstr>VfM Guidance</vt:lpstr>
      <vt:lpstr>Proportionality</vt:lpstr>
      <vt:lpstr>The LEP Monitoring and Appraisal Framework</vt:lpstr>
      <vt:lpstr>The ROAMEF cycle</vt:lpstr>
      <vt:lpstr>The ROAMEF cycle</vt:lpstr>
      <vt:lpstr>Alignment with the theory of change</vt:lpstr>
      <vt:lpstr>Back to basics – the logic chain terms</vt:lpstr>
      <vt:lpstr>The SELEP Assurance Framework</vt:lpstr>
      <vt:lpstr>46 metrics are reported against, including:</vt:lpstr>
      <vt:lpstr>Requirements for scheme promoters</vt:lpstr>
      <vt:lpstr>Doing Monitoring &amp; Evaluation well </vt:lpstr>
      <vt:lpstr>Back to Basics – the logic chain</vt:lpstr>
      <vt:lpstr>Back to Basics – the logic chain terms</vt:lpstr>
      <vt:lpstr>Back to Basics – the Programme/Project Life Cycle</vt:lpstr>
      <vt:lpstr>Back to Basics – Data &amp; Indicators framework</vt:lpstr>
      <vt:lpstr>The critical importance of the Big O (Objectives)</vt:lpstr>
      <vt:lpstr>Our Added Value – something to watch</vt:lpstr>
      <vt:lpstr>Monitoring specifics</vt:lpstr>
      <vt:lpstr>Monitoring specifics</vt:lpstr>
      <vt:lpstr>Driving information back into an actively managed project cycle</vt:lpstr>
      <vt:lpstr>Driving information back into an actively managed project cycle</vt:lpstr>
      <vt:lpstr>The trip wires to watch in working with monitoring data</vt:lpstr>
      <vt:lpstr>And on to evaluation . . . </vt:lpstr>
    </vt:vector>
  </TitlesOfParts>
  <Company>DfT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Sustainable Development Steering Group – 30th September</dc:title>
  <dc:creator>Chris Campbell</dc:creator>
  <cp:lastModifiedBy>rhiannon.mort</cp:lastModifiedBy>
  <cp:revision>291</cp:revision>
  <cp:lastPrinted>2016-11-24T10:59:42Z</cp:lastPrinted>
  <dcterms:created xsi:type="dcterms:W3CDTF">2016-09-28T09:20:43Z</dcterms:created>
  <dcterms:modified xsi:type="dcterms:W3CDTF">2017-03-13T11:25:47Z</dcterms:modified>
</cp:coreProperties>
</file>