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62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9CCBDAC-A474-433D-9F79-A55DF2EAB5A8}">
          <p14:sldIdLst>
            <p14:sldId id="259"/>
            <p14:sldId id="262"/>
          </p14:sldIdLst>
        </p14:section>
        <p14:section name="Untitled Section" id="{04973B56-7A3A-47DB-82FB-C6F414FDA0E8}">
          <p14:sldIdLst>
            <p14:sldId id="26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4BCB"/>
    <a:srgbClr val="381850"/>
    <a:srgbClr val="3A1C49"/>
    <a:srgbClr val="814292"/>
    <a:srgbClr val="4A206A"/>
    <a:srgbClr val="6E2F9D"/>
    <a:srgbClr val="A365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63E708-88CB-4AF0-92D4-B16C616BCAE7}" v="8" dt="2023-11-07T15:44:17.670"/>
    <p1510:client id="{3840F48B-B10B-4224-8FC6-515E9CC7A36A}" v="591" dt="2023-11-07T13:03:51.9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92" autoAdjust="0"/>
    <p:restoredTop sz="93566" autoAdjust="0"/>
  </p:normalViewPr>
  <p:slideViewPr>
    <p:cSldViewPr snapToGrid="0">
      <p:cViewPr varScale="1">
        <p:scale>
          <a:sx n="64" d="100"/>
          <a:sy n="64" d="100"/>
        </p:scale>
        <p:origin x="70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Mills" userId="bb792ee2-e7b0-47ec-9198-cffc37c7a6de" providerId="ADAL" clId="{2B63E708-88CB-4AF0-92D4-B16C616BCAE7}"/>
    <pc:docChg chg="modSld">
      <pc:chgData name="Sarah Mills" userId="bb792ee2-e7b0-47ec-9198-cffc37c7a6de" providerId="ADAL" clId="{2B63E708-88CB-4AF0-92D4-B16C616BCAE7}" dt="2023-11-07T15:44:17.670" v="11" actId="20577"/>
      <pc:docMkLst>
        <pc:docMk/>
      </pc:docMkLst>
      <pc:sldChg chg="modSp mod modNotesTx">
        <pc:chgData name="Sarah Mills" userId="bb792ee2-e7b0-47ec-9198-cffc37c7a6de" providerId="ADAL" clId="{2B63E708-88CB-4AF0-92D4-B16C616BCAE7}" dt="2023-11-07T15:44:17.670" v="11" actId="20577"/>
        <pc:sldMkLst>
          <pc:docMk/>
          <pc:sldMk cId="2186804485" sldId="259"/>
        </pc:sldMkLst>
        <pc:graphicFrameChg chg="mod">
          <ac:chgData name="Sarah Mills" userId="bb792ee2-e7b0-47ec-9198-cffc37c7a6de" providerId="ADAL" clId="{2B63E708-88CB-4AF0-92D4-B16C616BCAE7}" dt="2023-11-07T15:44:17.670" v="11" actId="20577"/>
          <ac:graphicFrameMkLst>
            <pc:docMk/>
            <pc:sldMk cId="2186804485" sldId="259"/>
            <ac:graphicFrameMk id="8" creationId="{60AF2D8B-00AC-6954-918F-2C7514B4AD24}"/>
          </ac:graphicFrameMkLst>
        </pc:graphicFrameChg>
        <pc:picChg chg="mod">
          <ac:chgData name="Sarah Mills" userId="bb792ee2-e7b0-47ec-9198-cffc37c7a6de" providerId="ADAL" clId="{2B63E708-88CB-4AF0-92D4-B16C616BCAE7}" dt="2023-11-07T15:43:26.986" v="3" actId="14100"/>
          <ac:picMkLst>
            <pc:docMk/>
            <pc:sldMk cId="2186804485" sldId="259"/>
            <ac:picMk id="6" creationId="{0FFB8782-1672-34CB-0785-52CD8CD73DE3}"/>
          </ac:picMkLst>
        </pc:picChg>
      </pc:sldChg>
      <pc:sldChg chg="modNotesTx">
        <pc:chgData name="Sarah Mills" userId="bb792ee2-e7b0-47ec-9198-cffc37c7a6de" providerId="ADAL" clId="{2B63E708-88CB-4AF0-92D4-B16C616BCAE7}" dt="2023-11-07T15:42:15.830" v="2" actId="20577"/>
        <pc:sldMkLst>
          <pc:docMk/>
          <pc:sldMk cId="142542753" sldId="260"/>
        </pc:sldMkLst>
      </pc:sldChg>
      <pc:sldChg chg="modNotesTx">
        <pc:chgData name="Sarah Mills" userId="bb792ee2-e7b0-47ec-9198-cffc37c7a6de" providerId="ADAL" clId="{2B63E708-88CB-4AF0-92D4-B16C616BCAE7}" dt="2023-11-07T15:42:09.594" v="1" actId="20577"/>
        <pc:sldMkLst>
          <pc:docMk/>
          <pc:sldMk cId="3298990575" sldId="262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41EC7C-6CC8-4039-9F91-AD5E3DBC432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7587A16-44F8-4510-9AF0-09F84C036B43}">
      <dgm:prSet phldrT="[Text]"/>
      <dgm:spPr/>
      <dgm:t>
        <a:bodyPr/>
        <a:lstStyle/>
        <a:p>
          <a:r>
            <a:rPr lang="en-GB" dirty="0"/>
            <a:t>Over 20 years’ experience in IAG, Employability &amp; Skills</a:t>
          </a:r>
        </a:p>
      </dgm:t>
    </dgm:pt>
    <dgm:pt modelId="{DF6E5094-229D-491A-8422-A29513DB0994}" type="parTrans" cxnId="{46911F47-4946-4AA3-9674-D07AEB1BC55E}">
      <dgm:prSet/>
      <dgm:spPr/>
      <dgm:t>
        <a:bodyPr/>
        <a:lstStyle/>
        <a:p>
          <a:endParaRPr lang="en-GB"/>
        </a:p>
      </dgm:t>
    </dgm:pt>
    <dgm:pt modelId="{FAD98EB2-1135-43B2-831D-E91545980ABB}" type="sibTrans" cxnId="{46911F47-4946-4AA3-9674-D07AEB1BC55E}">
      <dgm:prSet/>
      <dgm:spPr/>
      <dgm:t>
        <a:bodyPr/>
        <a:lstStyle/>
        <a:p>
          <a:endParaRPr lang="en-GB"/>
        </a:p>
      </dgm:t>
    </dgm:pt>
    <dgm:pt modelId="{CADC83BE-CE67-4C9A-A689-46AD8F3FF468}">
      <dgm:prSet phldrT="[Text]"/>
      <dgm:spPr/>
      <dgm:t>
        <a:bodyPr/>
        <a:lstStyle/>
        <a:p>
          <a:r>
            <a:rPr lang="en-GB" dirty="0"/>
            <a:t>Prime Contractor </a:t>
          </a:r>
          <a:r>
            <a:rPr lang="en-GB"/>
            <a:t>and Direct Delivery</a:t>
          </a:r>
          <a:endParaRPr lang="en-GB" dirty="0"/>
        </a:p>
      </dgm:t>
    </dgm:pt>
    <dgm:pt modelId="{D7CA56B0-3952-4110-AB25-5246A9553E0D}" type="parTrans" cxnId="{2AD9AD8A-BD32-479B-ACAF-422796B6B2E4}">
      <dgm:prSet/>
      <dgm:spPr/>
      <dgm:t>
        <a:bodyPr/>
        <a:lstStyle/>
        <a:p>
          <a:endParaRPr lang="en-GB"/>
        </a:p>
      </dgm:t>
    </dgm:pt>
    <dgm:pt modelId="{582E0402-DE88-4216-A5C1-0C3CAD227137}" type="sibTrans" cxnId="{2AD9AD8A-BD32-479B-ACAF-422796B6B2E4}">
      <dgm:prSet/>
      <dgm:spPr/>
      <dgm:t>
        <a:bodyPr/>
        <a:lstStyle/>
        <a:p>
          <a:endParaRPr lang="en-GB"/>
        </a:p>
      </dgm:t>
    </dgm:pt>
    <dgm:pt modelId="{E686196D-E853-413C-9E38-5DD259E4865A}">
      <dgm:prSet phldrT="[Text]"/>
      <dgm:spPr/>
      <dgm:t>
        <a:bodyPr/>
        <a:lstStyle/>
        <a:p>
          <a:r>
            <a:rPr lang="en-GB" dirty="0"/>
            <a:t>Community Grants and NEET &amp; risk of NEET</a:t>
          </a:r>
        </a:p>
      </dgm:t>
    </dgm:pt>
    <dgm:pt modelId="{0108E250-7160-4B80-BF2B-5980F1906181}" type="parTrans" cxnId="{4E804C11-2E57-49B7-A1BA-026B0A86506C}">
      <dgm:prSet/>
      <dgm:spPr/>
      <dgm:t>
        <a:bodyPr/>
        <a:lstStyle/>
        <a:p>
          <a:endParaRPr lang="en-GB"/>
        </a:p>
      </dgm:t>
    </dgm:pt>
    <dgm:pt modelId="{22971A23-CAFF-4B4A-86DD-E11A54A66DCA}" type="sibTrans" cxnId="{4E804C11-2E57-49B7-A1BA-026B0A86506C}">
      <dgm:prSet/>
      <dgm:spPr/>
      <dgm:t>
        <a:bodyPr/>
        <a:lstStyle/>
        <a:p>
          <a:endParaRPr lang="en-GB"/>
        </a:p>
      </dgm:t>
    </dgm:pt>
    <dgm:pt modelId="{DB68181E-C63F-40EF-9880-D7D1ACFEF256}" type="pres">
      <dgm:prSet presAssocID="{5541EC7C-6CC8-4039-9F91-AD5E3DBC4324}" presName="linear" presStyleCnt="0">
        <dgm:presLayoutVars>
          <dgm:dir/>
          <dgm:animLvl val="lvl"/>
          <dgm:resizeHandles val="exact"/>
        </dgm:presLayoutVars>
      </dgm:prSet>
      <dgm:spPr/>
    </dgm:pt>
    <dgm:pt modelId="{64096376-7D44-48EE-BBA9-4918949771F8}" type="pres">
      <dgm:prSet presAssocID="{B7587A16-44F8-4510-9AF0-09F84C036B43}" presName="parentLin" presStyleCnt="0"/>
      <dgm:spPr/>
    </dgm:pt>
    <dgm:pt modelId="{968106E1-FDE4-4833-90D4-70D32B7EC736}" type="pres">
      <dgm:prSet presAssocID="{B7587A16-44F8-4510-9AF0-09F84C036B43}" presName="parentLeftMargin" presStyleLbl="node1" presStyleIdx="0" presStyleCnt="3"/>
      <dgm:spPr/>
    </dgm:pt>
    <dgm:pt modelId="{79CA12B0-5CFB-4762-8E35-E5CB1BAEEB3F}" type="pres">
      <dgm:prSet presAssocID="{B7587A16-44F8-4510-9AF0-09F84C036B43}" presName="parentText" presStyleLbl="node1" presStyleIdx="0" presStyleCnt="3" custScaleX="117783">
        <dgm:presLayoutVars>
          <dgm:chMax val="0"/>
          <dgm:bulletEnabled val="1"/>
        </dgm:presLayoutVars>
      </dgm:prSet>
      <dgm:spPr/>
    </dgm:pt>
    <dgm:pt modelId="{A350BDE7-13BA-4635-B1C3-2C10718DE794}" type="pres">
      <dgm:prSet presAssocID="{B7587A16-44F8-4510-9AF0-09F84C036B43}" presName="negativeSpace" presStyleCnt="0"/>
      <dgm:spPr/>
    </dgm:pt>
    <dgm:pt modelId="{BCE6392B-20D5-4218-B5C7-0B82ADFB0732}" type="pres">
      <dgm:prSet presAssocID="{B7587A16-44F8-4510-9AF0-09F84C036B43}" presName="childText" presStyleLbl="conFgAcc1" presStyleIdx="0" presStyleCnt="3">
        <dgm:presLayoutVars>
          <dgm:bulletEnabled val="1"/>
        </dgm:presLayoutVars>
      </dgm:prSet>
      <dgm:spPr/>
    </dgm:pt>
    <dgm:pt modelId="{EDA7CA44-6A77-4E8A-BC71-63B05C579136}" type="pres">
      <dgm:prSet presAssocID="{FAD98EB2-1135-43B2-831D-E91545980ABB}" presName="spaceBetweenRectangles" presStyleCnt="0"/>
      <dgm:spPr/>
    </dgm:pt>
    <dgm:pt modelId="{08D5F175-2386-42FB-9FF5-7E2D3E24F940}" type="pres">
      <dgm:prSet presAssocID="{CADC83BE-CE67-4C9A-A689-46AD8F3FF468}" presName="parentLin" presStyleCnt="0"/>
      <dgm:spPr/>
    </dgm:pt>
    <dgm:pt modelId="{D201836D-C814-4A46-AC9A-C712B1D47366}" type="pres">
      <dgm:prSet presAssocID="{CADC83BE-CE67-4C9A-A689-46AD8F3FF468}" presName="parentLeftMargin" presStyleLbl="node1" presStyleIdx="0" presStyleCnt="3"/>
      <dgm:spPr/>
    </dgm:pt>
    <dgm:pt modelId="{97E89761-5159-473D-865D-79438382D8BC}" type="pres">
      <dgm:prSet presAssocID="{CADC83BE-CE67-4C9A-A689-46AD8F3FF468}" presName="parentText" presStyleLbl="node1" presStyleIdx="1" presStyleCnt="3" custScaleX="100987">
        <dgm:presLayoutVars>
          <dgm:chMax val="0"/>
          <dgm:bulletEnabled val="1"/>
        </dgm:presLayoutVars>
      </dgm:prSet>
      <dgm:spPr/>
    </dgm:pt>
    <dgm:pt modelId="{8E415829-16D2-488A-9322-BC60C0F2CD65}" type="pres">
      <dgm:prSet presAssocID="{CADC83BE-CE67-4C9A-A689-46AD8F3FF468}" presName="negativeSpace" presStyleCnt="0"/>
      <dgm:spPr/>
    </dgm:pt>
    <dgm:pt modelId="{7BB92351-CF26-4A77-B997-C15ACDED36AD}" type="pres">
      <dgm:prSet presAssocID="{CADC83BE-CE67-4C9A-A689-46AD8F3FF468}" presName="childText" presStyleLbl="conFgAcc1" presStyleIdx="1" presStyleCnt="3">
        <dgm:presLayoutVars>
          <dgm:bulletEnabled val="1"/>
        </dgm:presLayoutVars>
      </dgm:prSet>
      <dgm:spPr/>
    </dgm:pt>
    <dgm:pt modelId="{063A9EDA-D852-4D96-AACB-C0C9094BD23E}" type="pres">
      <dgm:prSet presAssocID="{582E0402-DE88-4216-A5C1-0C3CAD227137}" presName="spaceBetweenRectangles" presStyleCnt="0"/>
      <dgm:spPr/>
    </dgm:pt>
    <dgm:pt modelId="{A31780F6-B98C-4693-A693-0E83018C11A5}" type="pres">
      <dgm:prSet presAssocID="{E686196D-E853-413C-9E38-5DD259E4865A}" presName="parentLin" presStyleCnt="0"/>
      <dgm:spPr/>
    </dgm:pt>
    <dgm:pt modelId="{624F86A4-E389-4D59-8F6E-292B401E46B8}" type="pres">
      <dgm:prSet presAssocID="{E686196D-E853-413C-9E38-5DD259E4865A}" presName="parentLeftMargin" presStyleLbl="node1" presStyleIdx="1" presStyleCnt="3"/>
      <dgm:spPr/>
    </dgm:pt>
    <dgm:pt modelId="{54D20BF9-33F1-476A-BC80-BA464CE8D35A}" type="pres">
      <dgm:prSet presAssocID="{E686196D-E853-413C-9E38-5DD259E4865A}" presName="parentText" presStyleLbl="node1" presStyleIdx="2" presStyleCnt="3" custScaleX="100460">
        <dgm:presLayoutVars>
          <dgm:chMax val="0"/>
          <dgm:bulletEnabled val="1"/>
        </dgm:presLayoutVars>
      </dgm:prSet>
      <dgm:spPr/>
    </dgm:pt>
    <dgm:pt modelId="{A2411622-9B98-4007-80DA-CB884409AE25}" type="pres">
      <dgm:prSet presAssocID="{E686196D-E853-413C-9E38-5DD259E4865A}" presName="negativeSpace" presStyleCnt="0"/>
      <dgm:spPr/>
    </dgm:pt>
    <dgm:pt modelId="{2879108E-632A-45D6-99F3-2895AF37F132}" type="pres">
      <dgm:prSet presAssocID="{E686196D-E853-413C-9E38-5DD259E4865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770BD003-E445-41E1-935D-B8BAEB5CDC10}" type="presOf" srcId="{E686196D-E853-413C-9E38-5DD259E4865A}" destId="{54D20BF9-33F1-476A-BC80-BA464CE8D35A}" srcOrd="1" destOrd="0" presId="urn:microsoft.com/office/officeart/2005/8/layout/list1"/>
    <dgm:cxn modelId="{4E804C11-2E57-49B7-A1BA-026B0A86506C}" srcId="{5541EC7C-6CC8-4039-9F91-AD5E3DBC4324}" destId="{E686196D-E853-413C-9E38-5DD259E4865A}" srcOrd="2" destOrd="0" parTransId="{0108E250-7160-4B80-BF2B-5980F1906181}" sibTransId="{22971A23-CAFF-4B4A-86DD-E11A54A66DCA}"/>
    <dgm:cxn modelId="{AC5F6117-1F5E-4E87-9D0E-3563E5545BEA}" type="presOf" srcId="{B7587A16-44F8-4510-9AF0-09F84C036B43}" destId="{79CA12B0-5CFB-4762-8E35-E5CB1BAEEB3F}" srcOrd="1" destOrd="0" presId="urn:microsoft.com/office/officeart/2005/8/layout/list1"/>
    <dgm:cxn modelId="{46911F47-4946-4AA3-9674-D07AEB1BC55E}" srcId="{5541EC7C-6CC8-4039-9F91-AD5E3DBC4324}" destId="{B7587A16-44F8-4510-9AF0-09F84C036B43}" srcOrd="0" destOrd="0" parTransId="{DF6E5094-229D-491A-8422-A29513DB0994}" sibTransId="{FAD98EB2-1135-43B2-831D-E91545980ABB}"/>
    <dgm:cxn modelId="{59588E70-C3F3-4792-8FBA-8C886C477E8B}" type="presOf" srcId="{CADC83BE-CE67-4C9A-A689-46AD8F3FF468}" destId="{97E89761-5159-473D-865D-79438382D8BC}" srcOrd="1" destOrd="0" presId="urn:microsoft.com/office/officeart/2005/8/layout/list1"/>
    <dgm:cxn modelId="{BE673B81-A9FF-4BA5-BD06-B384EF0BAEBE}" type="presOf" srcId="{B7587A16-44F8-4510-9AF0-09F84C036B43}" destId="{968106E1-FDE4-4833-90D4-70D32B7EC736}" srcOrd="0" destOrd="0" presId="urn:microsoft.com/office/officeart/2005/8/layout/list1"/>
    <dgm:cxn modelId="{2AD9AD8A-BD32-479B-ACAF-422796B6B2E4}" srcId="{5541EC7C-6CC8-4039-9F91-AD5E3DBC4324}" destId="{CADC83BE-CE67-4C9A-A689-46AD8F3FF468}" srcOrd="1" destOrd="0" parTransId="{D7CA56B0-3952-4110-AB25-5246A9553E0D}" sibTransId="{582E0402-DE88-4216-A5C1-0C3CAD227137}"/>
    <dgm:cxn modelId="{8D8D1EA6-CFBA-4095-B1B6-385E516B8C5B}" type="presOf" srcId="{E686196D-E853-413C-9E38-5DD259E4865A}" destId="{624F86A4-E389-4D59-8F6E-292B401E46B8}" srcOrd="0" destOrd="0" presId="urn:microsoft.com/office/officeart/2005/8/layout/list1"/>
    <dgm:cxn modelId="{2B19F4CB-6A7B-485C-9118-4E2064495A01}" type="presOf" srcId="{CADC83BE-CE67-4C9A-A689-46AD8F3FF468}" destId="{D201836D-C814-4A46-AC9A-C712B1D47366}" srcOrd="0" destOrd="0" presId="urn:microsoft.com/office/officeart/2005/8/layout/list1"/>
    <dgm:cxn modelId="{9EBFEBEB-EE45-49F5-94E9-C3BD70E498A6}" type="presOf" srcId="{5541EC7C-6CC8-4039-9F91-AD5E3DBC4324}" destId="{DB68181E-C63F-40EF-9880-D7D1ACFEF256}" srcOrd="0" destOrd="0" presId="urn:microsoft.com/office/officeart/2005/8/layout/list1"/>
    <dgm:cxn modelId="{00EEED83-FF88-4D58-A833-7CD3120CC7A6}" type="presParOf" srcId="{DB68181E-C63F-40EF-9880-D7D1ACFEF256}" destId="{64096376-7D44-48EE-BBA9-4918949771F8}" srcOrd="0" destOrd="0" presId="urn:microsoft.com/office/officeart/2005/8/layout/list1"/>
    <dgm:cxn modelId="{99EB0999-4D8A-49EF-BBB0-9C4C3DFC6882}" type="presParOf" srcId="{64096376-7D44-48EE-BBA9-4918949771F8}" destId="{968106E1-FDE4-4833-90D4-70D32B7EC736}" srcOrd="0" destOrd="0" presId="urn:microsoft.com/office/officeart/2005/8/layout/list1"/>
    <dgm:cxn modelId="{89057CBE-8607-421E-ABE2-9B83A31D8D92}" type="presParOf" srcId="{64096376-7D44-48EE-BBA9-4918949771F8}" destId="{79CA12B0-5CFB-4762-8E35-E5CB1BAEEB3F}" srcOrd="1" destOrd="0" presId="urn:microsoft.com/office/officeart/2005/8/layout/list1"/>
    <dgm:cxn modelId="{121F6B48-B186-406E-8323-887DD1E18165}" type="presParOf" srcId="{DB68181E-C63F-40EF-9880-D7D1ACFEF256}" destId="{A350BDE7-13BA-4635-B1C3-2C10718DE794}" srcOrd="1" destOrd="0" presId="urn:microsoft.com/office/officeart/2005/8/layout/list1"/>
    <dgm:cxn modelId="{7E97B1A7-358B-4EDB-9EE7-8DC25D9A7F3B}" type="presParOf" srcId="{DB68181E-C63F-40EF-9880-D7D1ACFEF256}" destId="{BCE6392B-20D5-4218-B5C7-0B82ADFB0732}" srcOrd="2" destOrd="0" presId="urn:microsoft.com/office/officeart/2005/8/layout/list1"/>
    <dgm:cxn modelId="{3FEC1EBD-D4C5-4CDC-8207-4AC98140E974}" type="presParOf" srcId="{DB68181E-C63F-40EF-9880-D7D1ACFEF256}" destId="{EDA7CA44-6A77-4E8A-BC71-63B05C579136}" srcOrd="3" destOrd="0" presId="urn:microsoft.com/office/officeart/2005/8/layout/list1"/>
    <dgm:cxn modelId="{032D722B-F1BA-44C0-A410-BB0D0C3AA17C}" type="presParOf" srcId="{DB68181E-C63F-40EF-9880-D7D1ACFEF256}" destId="{08D5F175-2386-42FB-9FF5-7E2D3E24F940}" srcOrd="4" destOrd="0" presId="urn:microsoft.com/office/officeart/2005/8/layout/list1"/>
    <dgm:cxn modelId="{47BDF172-362B-4499-8C61-075442B4466D}" type="presParOf" srcId="{08D5F175-2386-42FB-9FF5-7E2D3E24F940}" destId="{D201836D-C814-4A46-AC9A-C712B1D47366}" srcOrd="0" destOrd="0" presId="urn:microsoft.com/office/officeart/2005/8/layout/list1"/>
    <dgm:cxn modelId="{51CE1DD4-8C22-4D4D-AD90-A8A07780F7FB}" type="presParOf" srcId="{08D5F175-2386-42FB-9FF5-7E2D3E24F940}" destId="{97E89761-5159-473D-865D-79438382D8BC}" srcOrd="1" destOrd="0" presId="urn:microsoft.com/office/officeart/2005/8/layout/list1"/>
    <dgm:cxn modelId="{06A7E480-5AEA-41AE-88B1-86E94B990114}" type="presParOf" srcId="{DB68181E-C63F-40EF-9880-D7D1ACFEF256}" destId="{8E415829-16D2-488A-9322-BC60C0F2CD65}" srcOrd="5" destOrd="0" presId="urn:microsoft.com/office/officeart/2005/8/layout/list1"/>
    <dgm:cxn modelId="{6FC011F1-0358-4243-A4E7-A9223CD77439}" type="presParOf" srcId="{DB68181E-C63F-40EF-9880-D7D1ACFEF256}" destId="{7BB92351-CF26-4A77-B997-C15ACDED36AD}" srcOrd="6" destOrd="0" presId="urn:microsoft.com/office/officeart/2005/8/layout/list1"/>
    <dgm:cxn modelId="{83FB475D-0135-41BB-B112-AC0BE4623BD3}" type="presParOf" srcId="{DB68181E-C63F-40EF-9880-D7D1ACFEF256}" destId="{063A9EDA-D852-4D96-AACB-C0C9094BD23E}" srcOrd="7" destOrd="0" presId="urn:microsoft.com/office/officeart/2005/8/layout/list1"/>
    <dgm:cxn modelId="{D0114392-AC13-40DE-B0B8-0DA0BA7EAA07}" type="presParOf" srcId="{DB68181E-C63F-40EF-9880-D7D1ACFEF256}" destId="{A31780F6-B98C-4693-A693-0E83018C11A5}" srcOrd="8" destOrd="0" presId="urn:microsoft.com/office/officeart/2005/8/layout/list1"/>
    <dgm:cxn modelId="{35049CEA-63F9-4D27-9B6E-8B693AEC2F94}" type="presParOf" srcId="{A31780F6-B98C-4693-A693-0E83018C11A5}" destId="{624F86A4-E389-4D59-8F6E-292B401E46B8}" srcOrd="0" destOrd="0" presId="urn:microsoft.com/office/officeart/2005/8/layout/list1"/>
    <dgm:cxn modelId="{D64E4C95-B4F8-4E35-8667-3E3DAA8DF39C}" type="presParOf" srcId="{A31780F6-B98C-4693-A693-0E83018C11A5}" destId="{54D20BF9-33F1-476A-BC80-BA464CE8D35A}" srcOrd="1" destOrd="0" presId="urn:microsoft.com/office/officeart/2005/8/layout/list1"/>
    <dgm:cxn modelId="{6AEAE4B4-88E7-4CCB-AC22-238C1F9EA2AB}" type="presParOf" srcId="{DB68181E-C63F-40EF-9880-D7D1ACFEF256}" destId="{A2411622-9B98-4007-80DA-CB884409AE25}" srcOrd="9" destOrd="0" presId="urn:microsoft.com/office/officeart/2005/8/layout/list1"/>
    <dgm:cxn modelId="{75C8D527-F434-4CFC-B190-16C157286003}" type="presParOf" srcId="{DB68181E-C63F-40EF-9880-D7D1ACFEF256}" destId="{2879108E-632A-45D6-99F3-2895AF37F13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46758C-58B2-4F2B-B365-1A1B496777CE}" type="doc">
      <dgm:prSet loTypeId="urn:microsoft.com/office/officeart/2005/8/layout/cycle5" loCatId="cycle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n-GB"/>
        </a:p>
      </dgm:t>
    </dgm:pt>
    <dgm:pt modelId="{BC404689-E254-4D61-BF9E-1FBC267180EC}">
      <dgm:prSet phldrT="[Text]" custT="1"/>
      <dgm:spPr/>
      <dgm:t>
        <a:bodyPr/>
        <a:lstStyle/>
        <a:p>
          <a:r>
            <a:rPr lang="en-GB" sz="2000" dirty="0">
              <a:latin typeface="Century Gothic" panose="020B0502020202020204" pitchFamily="34" charset="0"/>
            </a:rPr>
            <a:t>Local needs assessments</a:t>
          </a:r>
        </a:p>
      </dgm:t>
    </dgm:pt>
    <dgm:pt modelId="{E8844D61-0EB9-4EEA-A3ED-0822AE0DC181}" type="parTrans" cxnId="{75A3F684-C310-43C8-BE0C-91A0E310A298}">
      <dgm:prSet/>
      <dgm:spPr/>
      <dgm:t>
        <a:bodyPr/>
        <a:lstStyle/>
        <a:p>
          <a:endParaRPr lang="en-GB"/>
        </a:p>
      </dgm:t>
    </dgm:pt>
    <dgm:pt modelId="{ECA48DB8-A6E4-415A-9ADB-8F46D851A50A}" type="sibTrans" cxnId="{75A3F684-C310-43C8-BE0C-91A0E310A298}">
      <dgm:prSet/>
      <dgm:spPr/>
      <dgm:t>
        <a:bodyPr/>
        <a:lstStyle/>
        <a:p>
          <a:endParaRPr lang="en-GB"/>
        </a:p>
      </dgm:t>
    </dgm:pt>
    <dgm:pt modelId="{AB04E7B0-9D37-4501-B9B4-55BEC7BDB91F}">
      <dgm:prSet phldrT="[Text]" custT="1"/>
      <dgm:spPr/>
      <dgm:t>
        <a:bodyPr/>
        <a:lstStyle/>
        <a:p>
          <a:r>
            <a:rPr lang="en-GB" sz="2000" dirty="0">
              <a:latin typeface="Century Gothic" panose="020B0502020202020204" pitchFamily="34" charset="0"/>
            </a:rPr>
            <a:t>Due diligence</a:t>
          </a:r>
        </a:p>
      </dgm:t>
    </dgm:pt>
    <dgm:pt modelId="{8894FAD4-61EB-4E8C-853B-9254E9663303}" type="parTrans" cxnId="{377A6226-6020-40E8-BF51-30F9464747FD}">
      <dgm:prSet/>
      <dgm:spPr/>
      <dgm:t>
        <a:bodyPr/>
        <a:lstStyle/>
        <a:p>
          <a:endParaRPr lang="en-GB"/>
        </a:p>
      </dgm:t>
    </dgm:pt>
    <dgm:pt modelId="{482D2CF1-DE48-473D-A62B-51F89C1A6718}" type="sibTrans" cxnId="{377A6226-6020-40E8-BF51-30F9464747FD}">
      <dgm:prSet/>
      <dgm:spPr/>
      <dgm:t>
        <a:bodyPr/>
        <a:lstStyle/>
        <a:p>
          <a:endParaRPr lang="en-GB"/>
        </a:p>
      </dgm:t>
    </dgm:pt>
    <dgm:pt modelId="{6A7BFEF9-1A00-4265-A327-BFB62250A51E}">
      <dgm:prSet phldrT="[Text]" custT="1"/>
      <dgm:spPr/>
      <dgm:t>
        <a:bodyPr/>
        <a:lstStyle/>
        <a:p>
          <a:r>
            <a:rPr lang="en-GB" sz="2000" dirty="0">
              <a:latin typeface="Century Gothic" panose="020B0502020202020204" pitchFamily="34" charset="0"/>
            </a:rPr>
            <a:t>Delivery standards</a:t>
          </a:r>
        </a:p>
      </dgm:t>
    </dgm:pt>
    <dgm:pt modelId="{41011E51-ADED-44FA-A974-A56ECEF5F9CB}" type="parTrans" cxnId="{7C95BDF9-5B92-4180-8CB3-9F0B60A2EB28}">
      <dgm:prSet/>
      <dgm:spPr/>
      <dgm:t>
        <a:bodyPr/>
        <a:lstStyle/>
        <a:p>
          <a:endParaRPr lang="en-GB"/>
        </a:p>
      </dgm:t>
    </dgm:pt>
    <dgm:pt modelId="{6013D188-927C-4173-9AEB-5C1AA7280B35}" type="sibTrans" cxnId="{7C95BDF9-5B92-4180-8CB3-9F0B60A2EB28}">
      <dgm:prSet/>
      <dgm:spPr/>
      <dgm:t>
        <a:bodyPr/>
        <a:lstStyle/>
        <a:p>
          <a:endParaRPr lang="en-GB"/>
        </a:p>
      </dgm:t>
    </dgm:pt>
    <dgm:pt modelId="{873292EF-51B7-43F0-9CC8-4BD2290FB713}">
      <dgm:prSet phldrT="[Text]" custT="1"/>
      <dgm:spPr/>
      <dgm:t>
        <a:bodyPr/>
        <a:lstStyle/>
        <a:p>
          <a:r>
            <a:rPr lang="en-GB" sz="2000" dirty="0">
              <a:latin typeface="Century Gothic" panose="020B0502020202020204" pitchFamily="34" charset="0"/>
            </a:rPr>
            <a:t>Measure outcomes</a:t>
          </a:r>
        </a:p>
      </dgm:t>
    </dgm:pt>
    <dgm:pt modelId="{E6F27629-C7C0-40C9-A738-BB7DDF0274BB}" type="parTrans" cxnId="{271EAFF6-DF8B-4ACF-89C0-3E348D555168}">
      <dgm:prSet/>
      <dgm:spPr/>
      <dgm:t>
        <a:bodyPr/>
        <a:lstStyle/>
        <a:p>
          <a:endParaRPr lang="en-GB"/>
        </a:p>
      </dgm:t>
    </dgm:pt>
    <dgm:pt modelId="{49EBCA83-E02D-42BA-91E0-57ADE892CD91}" type="sibTrans" cxnId="{271EAFF6-DF8B-4ACF-89C0-3E348D555168}">
      <dgm:prSet/>
      <dgm:spPr/>
      <dgm:t>
        <a:bodyPr/>
        <a:lstStyle/>
        <a:p>
          <a:endParaRPr lang="en-GB"/>
        </a:p>
      </dgm:t>
    </dgm:pt>
    <dgm:pt modelId="{EDE8602F-67A1-4318-BB85-1B2B31EE59BB}">
      <dgm:prSet phldrT="[Text]" custT="1"/>
      <dgm:spPr/>
      <dgm:t>
        <a:bodyPr/>
        <a:lstStyle/>
        <a:p>
          <a:r>
            <a:rPr lang="en-GB" sz="2000" dirty="0">
              <a:latin typeface="Century Gothic" panose="020B0502020202020204" pitchFamily="34" charset="0"/>
            </a:rPr>
            <a:t>Impact – direct and indirect</a:t>
          </a:r>
        </a:p>
      </dgm:t>
    </dgm:pt>
    <dgm:pt modelId="{5C6E5274-1BE0-49FD-B657-3BFBA4FA03E8}" type="parTrans" cxnId="{35268A3D-BF5F-43BF-9656-39430698260B}">
      <dgm:prSet/>
      <dgm:spPr/>
      <dgm:t>
        <a:bodyPr/>
        <a:lstStyle/>
        <a:p>
          <a:endParaRPr lang="en-GB"/>
        </a:p>
      </dgm:t>
    </dgm:pt>
    <dgm:pt modelId="{504D2690-2259-42A3-BB5C-A13BDDF4BF66}" type="sibTrans" cxnId="{35268A3D-BF5F-43BF-9656-39430698260B}">
      <dgm:prSet/>
      <dgm:spPr/>
      <dgm:t>
        <a:bodyPr/>
        <a:lstStyle/>
        <a:p>
          <a:endParaRPr lang="en-GB"/>
        </a:p>
      </dgm:t>
    </dgm:pt>
    <dgm:pt modelId="{BB0413BA-BCDE-4E9D-9271-D6AB55C17A8D}" type="pres">
      <dgm:prSet presAssocID="{FA46758C-58B2-4F2B-B365-1A1B496777CE}" presName="cycle" presStyleCnt="0">
        <dgm:presLayoutVars>
          <dgm:dir/>
          <dgm:resizeHandles val="exact"/>
        </dgm:presLayoutVars>
      </dgm:prSet>
      <dgm:spPr/>
    </dgm:pt>
    <dgm:pt modelId="{55ABDD25-C4C8-4DE8-8E85-3FA17882562E}" type="pres">
      <dgm:prSet presAssocID="{BC404689-E254-4D61-BF9E-1FBC267180EC}" presName="node" presStyleLbl="node1" presStyleIdx="0" presStyleCnt="5" custRadScaleRad="97768">
        <dgm:presLayoutVars>
          <dgm:bulletEnabled val="1"/>
        </dgm:presLayoutVars>
      </dgm:prSet>
      <dgm:spPr/>
    </dgm:pt>
    <dgm:pt modelId="{3D9FF3C4-3638-4E37-A4AF-ABE9A7401E7B}" type="pres">
      <dgm:prSet presAssocID="{BC404689-E254-4D61-BF9E-1FBC267180EC}" presName="spNode" presStyleCnt="0"/>
      <dgm:spPr/>
    </dgm:pt>
    <dgm:pt modelId="{C1DEB4DA-FB93-4950-9FFE-61FE038B4DD2}" type="pres">
      <dgm:prSet presAssocID="{ECA48DB8-A6E4-415A-9ADB-8F46D851A50A}" presName="sibTrans" presStyleLbl="sibTrans1D1" presStyleIdx="0" presStyleCnt="5"/>
      <dgm:spPr/>
    </dgm:pt>
    <dgm:pt modelId="{5568FCE3-39DF-41B1-8F0B-E7626158B04F}" type="pres">
      <dgm:prSet presAssocID="{AB04E7B0-9D37-4501-B9B4-55BEC7BDB91F}" presName="node" presStyleLbl="node1" presStyleIdx="1" presStyleCnt="5">
        <dgm:presLayoutVars>
          <dgm:bulletEnabled val="1"/>
        </dgm:presLayoutVars>
      </dgm:prSet>
      <dgm:spPr/>
    </dgm:pt>
    <dgm:pt modelId="{FB07037F-B414-4504-A5C4-FC2064BB8E91}" type="pres">
      <dgm:prSet presAssocID="{AB04E7B0-9D37-4501-B9B4-55BEC7BDB91F}" presName="spNode" presStyleCnt="0"/>
      <dgm:spPr/>
    </dgm:pt>
    <dgm:pt modelId="{7C666608-D128-404F-A997-442260CCFA8C}" type="pres">
      <dgm:prSet presAssocID="{482D2CF1-DE48-473D-A62B-51F89C1A6718}" presName="sibTrans" presStyleLbl="sibTrans1D1" presStyleIdx="1" presStyleCnt="5"/>
      <dgm:spPr/>
    </dgm:pt>
    <dgm:pt modelId="{AB453AB7-451E-49A1-BDDE-D7881E0E7A61}" type="pres">
      <dgm:prSet presAssocID="{6A7BFEF9-1A00-4265-A327-BFB62250A51E}" presName="node" presStyleLbl="node1" presStyleIdx="2" presStyleCnt="5" custRadScaleRad="98034" custRadScaleInc="-5708">
        <dgm:presLayoutVars>
          <dgm:bulletEnabled val="1"/>
        </dgm:presLayoutVars>
      </dgm:prSet>
      <dgm:spPr/>
    </dgm:pt>
    <dgm:pt modelId="{A4302B8B-58B1-448D-A864-E67205763075}" type="pres">
      <dgm:prSet presAssocID="{6A7BFEF9-1A00-4265-A327-BFB62250A51E}" presName="spNode" presStyleCnt="0"/>
      <dgm:spPr/>
    </dgm:pt>
    <dgm:pt modelId="{B22CE50E-A884-47BF-8E5A-0691F46E3DCC}" type="pres">
      <dgm:prSet presAssocID="{6013D188-927C-4173-9AEB-5C1AA7280B35}" presName="sibTrans" presStyleLbl="sibTrans1D1" presStyleIdx="2" presStyleCnt="5"/>
      <dgm:spPr/>
    </dgm:pt>
    <dgm:pt modelId="{C17479BF-AA90-4A94-846C-D04D415B277E}" type="pres">
      <dgm:prSet presAssocID="{873292EF-51B7-43F0-9CC8-4BD2290FB713}" presName="node" presStyleLbl="node1" presStyleIdx="3" presStyleCnt="5" custRadScaleRad="100635" custRadScaleInc="-169">
        <dgm:presLayoutVars>
          <dgm:bulletEnabled val="1"/>
        </dgm:presLayoutVars>
      </dgm:prSet>
      <dgm:spPr/>
    </dgm:pt>
    <dgm:pt modelId="{25EDEB0E-AD8A-4457-B455-C0AAC2D91FA0}" type="pres">
      <dgm:prSet presAssocID="{873292EF-51B7-43F0-9CC8-4BD2290FB713}" presName="spNode" presStyleCnt="0"/>
      <dgm:spPr/>
    </dgm:pt>
    <dgm:pt modelId="{A7D6ECCD-528F-4916-B180-48ABBB5404E0}" type="pres">
      <dgm:prSet presAssocID="{49EBCA83-E02D-42BA-91E0-57ADE892CD91}" presName="sibTrans" presStyleLbl="sibTrans1D1" presStyleIdx="3" presStyleCnt="5"/>
      <dgm:spPr/>
    </dgm:pt>
    <dgm:pt modelId="{1CC8550F-0DCD-4E77-A4E4-CD1940CA96A0}" type="pres">
      <dgm:prSet presAssocID="{EDE8602F-67A1-4318-BB85-1B2B31EE59BB}" presName="node" presStyleLbl="node1" presStyleIdx="4" presStyleCnt="5">
        <dgm:presLayoutVars>
          <dgm:bulletEnabled val="1"/>
        </dgm:presLayoutVars>
      </dgm:prSet>
      <dgm:spPr/>
    </dgm:pt>
    <dgm:pt modelId="{9CD1C5D2-AA2A-4BA5-89E1-E77C55385E79}" type="pres">
      <dgm:prSet presAssocID="{EDE8602F-67A1-4318-BB85-1B2B31EE59BB}" presName="spNode" presStyleCnt="0"/>
      <dgm:spPr/>
    </dgm:pt>
    <dgm:pt modelId="{A5103189-DFEE-4E4D-B996-184CB3EEE95A}" type="pres">
      <dgm:prSet presAssocID="{504D2690-2259-42A3-BB5C-A13BDDF4BF66}" presName="sibTrans" presStyleLbl="sibTrans1D1" presStyleIdx="4" presStyleCnt="5"/>
      <dgm:spPr/>
    </dgm:pt>
  </dgm:ptLst>
  <dgm:cxnLst>
    <dgm:cxn modelId="{C7BAB307-3D4D-46B6-90FA-35C9F602EC28}" type="presOf" srcId="{BC404689-E254-4D61-BF9E-1FBC267180EC}" destId="{55ABDD25-C4C8-4DE8-8E85-3FA17882562E}" srcOrd="0" destOrd="0" presId="urn:microsoft.com/office/officeart/2005/8/layout/cycle5"/>
    <dgm:cxn modelId="{377A6226-6020-40E8-BF51-30F9464747FD}" srcId="{FA46758C-58B2-4F2B-B365-1A1B496777CE}" destId="{AB04E7B0-9D37-4501-B9B4-55BEC7BDB91F}" srcOrd="1" destOrd="0" parTransId="{8894FAD4-61EB-4E8C-853B-9254E9663303}" sibTransId="{482D2CF1-DE48-473D-A62B-51F89C1A6718}"/>
    <dgm:cxn modelId="{89E1BE2F-3E0B-42E1-BF7D-016731ABFABC}" type="presOf" srcId="{6A7BFEF9-1A00-4265-A327-BFB62250A51E}" destId="{AB453AB7-451E-49A1-BDDE-D7881E0E7A61}" srcOrd="0" destOrd="0" presId="urn:microsoft.com/office/officeart/2005/8/layout/cycle5"/>
    <dgm:cxn modelId="{35268A3D-BF5F-43BF-9656-39430698260B}" srcId="{FA46758C-58B2-4F2B-B365-1A1B496777CE}" destId="{EDE8602F-67A1-4318-BB85-1B2B31EE59BB}" srcOrd="4" destOrd="0" parTransId="{5C6E5274-1BE0-49FD-B657-3BFBA4FA03E8}" sibTransId="{504D2690-2259-42A3-BB5C-A13BDDF4BF66}"/>
    <dgm:cxn modelId="{5717B75B-78DE-4864-BDB2-90ED1295B376}" type="presOf" srcId="{FA46758C-58B2-4F2B-B365-1A1B496777CE}" destId="{BB0413BA-BCDE-4E9D-9271-D6AB55C17A8D}" srcOrd="0" destOrd="0" presId="urn:microsoft.com/office/officeart/2005/8/layout/cycle5"/>
    <dgm:cxn modelId="{D4E1DE5E-0573-4DE1-A4EE-07DCE3749E44}" type="presOf" srcId="{504D2690-2259-42A3-BB5C-A13BDDF4BF66}" destId="{A5103189-DFEE-4E4D-B996-184CB3EEE95A}" srcOrd="0" destOrd="0" presId="urn:microsoft.com/office/officeart/2005/8/layout/cycle5"/>
    <dgm:cxn modelId="{05A66F55-3440-45AB-AE0C-D06AF3F7B8F0}" type="presOf" srcId="{49EBCA83-E02D-42BA-91E0-57ADE892CD91}" destId="{A7D6ECCD-528F-4916-B180-48ABBB5404E0}" srcOrd="0" destOrd="0" presId="urn:microsoft.com/office/officeart/2005/8/layout/cycle5"/>
    <dgm:cxn modelId="{8C56037A-D117-4DAA-B636-1660EF283E16}" type="presOf" srcId="{EDE8602F-67A1-4318-BB85-1B2B31EE59BB}" destId="{1CC8550F-0DCD-4E77-A4E4-CD1940CA96A0}" srcOrd="0" destOrd="0" presId="urn:microsoft.com/office/officeart/2005/8/layout/cycle5"/>
    <dgm:cxn modelId="{75A3F684-C310-43C8-BE0C-91A0E310A298}" srcId="{FA46758C-58B2-4F2B-B365-1A1B496777CE}" destId="{BC404689-E254-4D61-BF9E-1FBC267180EC}" srcOrd="0" destOrd="0" parTransId="{E8844D61-0EB9-4EEA-A3ED-0822AE0DC181}" sibTransId="{ECA48DB8-A6E4-415A-9ADB-8F46D851A50A}"/>
    <dgm:cxn modelId="{E0EE6094-5A52-4F3E-877B-07EAEFA57BF9}" type="presOf" srcId="{6013D188-927C-4173-9AEB-5C1AA7280B35}" destId="{B22CE50E-A884-47BF-8E5A-0691F46E3DCC}" srcOrd="0" destOrd="0" presId="urn:microsoft.com/office/officeart/2005/8/layout/cycle5"/>
    <dgm:cxn modelId="{8FDE2A9D-CDB6-46C8-8B51-4F41906F75A0}" type="presOf" srcId="{482D2CF1-DE48-473D-A62B-51F89C1A6718}" destId="{7C666608-D128-404F-A997-442260CCFA8C}" srcOrd="0" destOrd="0" presId="urn:microsoft.com/office/officeart/2005/8/layout/cycle5"/>
    <dgm:cxn modelId="{9B31EDC4-628A-428F-B7AE-B80EA0DE7AA7}" type="presOf" srcId="{ECA48DB8-A6E4-415A-9ADB-8F46D851A50A}" destId="{C1DEB4DA-FB93-4950-9FFE-61FE038B4DD2}" srcOrd="0" destOrd="0" presId="urn:microsoft.com/office/officeart/2005/8/layout/cycle5"/>
    <dgm:cxn modelId="{A1EBCFDC-B7E3-4607-B7EA-309636280D8F}" type="presOf" srcId="{AB04E7B0-9D37-4501-B9B4-55BEC7BDB91F}" destId="{5568FCE3-39DF-41B1-8F0B-E7626158B04F}" srcOrd="0" destOrd="0" presId="urn:microsoft.com/office/officeart/2005/8/layout/cycle5"/>
    <dgm:cxn modelId="{EAF3E8EC-2371-46FA-A563-AEE918A548B5}" type="presOf" srcId="{873292EF-51B7-43F0-9CC8-4BD2290FB713}" destId="{C17479BF-AA90-4A94-846C-D04D415B277E}" srcOrd="0" destOrd="0" presId="urn:microsoft.com/office/officeart/2005/8/layout/cycle5"/>
    <dgm:cxn modelId="{271EAFF6-DF8B-4ACF-89C0-3E348D555168}" srcId="{FA46758C-58B2-4F2B-B365-1A1B496777CE}" destId="{873292EF-51B7-43F0-9CC8-4BD2290FB713}" srcOrd="3" destOrd="0" parTransId="{E6F27629-C7C0-40C9-A738-BB7DDF0274BB}" sibTransId="{49EBCA83-E02D-42BA-91E0-57ADE892CD91}"/>
    <dgm:cxn modelId="{7C95BDF9-5B92-4180-8CB3-9F0B60A2EB28}" srcId="{FA46758C-58B2-4F2B-B365-1A1B496777CE}" destId="{6A7BFEF9-1A00-4265-A327-BFB62250A51E}" srcOrd="2" destOrd="0" parTransId="{41011E51-ADED-44FA-A974-A56ECEF5F9CB}" sibTransId="{6013D188-927C-4173-9AEB-5C1AA7280B35}"/>
    <dgm:cxn modelId="{BD7C5D57-A4CB-4A1A-BEBF-5A53E1C483BC}" type="presParOf" srcId="{BB0413BA-BCDE-4E9D-9271-D6AB55C17A8D}" destId="{55ABDD25-C4C8-4DE8-8E85-3FA17882562E}" srcOrd="0" destOrd="0" presId="urn:microsoft.com/office/officeart/2005/8/layout/cycle5"/>
    <dgm:cxn modelId="{3ADFD6AF-CCF9-4F09-B751-38954549F72C}" type="presParOf" srcId="{BB0413BA-BCDE-4E9D-9271-D6AB55C17A8D}" destId="{3D9FF3C4-3638-4E37-A4AF-ABE9A7401E7B}" srcOrd="1" destOrd="0" presId="urn:microsoft.com/office/officeart/2005/8/layout/cycle5"/>
    <dgm:cxn modelId="{FBDF70CA-9D50-42DB-92CD-416A3F659F11}" type="presParOf" srcId="{BB0413BA-BCDE-4E9D-9271-D6AB55C17A8D}" destId="{C1DEB4DA-FB93-4950-9FFE-61FE038B4DD2}" srcOrd="2" destOrd="0" presId="urn:microsoft.com/office/officeart/2005/8/layout/cycle5"/>
    <dgm:cxn modelId="{C4551A43-B6BF-45B6-86BF-E76E77E18DCC}" type="presParOf" srcId="{BB0413BA-BCDE-4E9D-9271-D6AB55C17A8D}" destId="{5568FCE3-39DF-41B1-8F0B-E7626158B04F}" srcOrd="3" destOrd="0" presId="urn:microsoft.com/office/officeart/2005/8/layout/cycle5"/>
    <dgm:cxn modelId="{9A987EB1-331A-4330-A9A4-07F64C053E73}" type="presParOf" srcId="{BB0413BA-BCDE-4E9D-9271-D6AB55C17A8D}" destId="{FB07037F-B414-4504-A5C4-FC2064BB8E91}" srcOrd="4" destOrd="0" presId="urn:microsoft.com/office/officeart/2005/8/layout/cycle5"/>
    <dgm:cxn modelId="{5C2D83D7-AA2D-4D57-A71C-0AC2C19D3B78}" type="presParOf" srcId="{BB0413BA-BCDE-4E9D-9271-D6AB55C17A8D}" destId="{7C666608-D128-404F-A997-442260CCFA8C}" srcOrd="5" destOrd="0" presId="urn:microsoft.com/office/officeart/2005/8/layout/cycle5"/>
    <dgm:cxn modelId="{8BD51891-EF52-4491-BDF9-6F57A0C480A2}" type="presParOf" srcId="{BB0413BA-BCDE-4E9D-9271-D6AB55C17A8D}" destId="{AB453AB7-451E-49A1-BDDE-D7881E0E7A61}" srcOrd="6" destOrd="0" presId="urn:microsoft.com/office/officeart/2005/8/layout/cycle5"/>
    <dgm:cxn modelId="{D547C25D-6CB4-4CA3-AD98-FF3A5D4FE673}" type="presParOf" srcId="{BB0413BA-BCDE-4E9D-9271-D6AB55C17A8D}" destId="{A4302B8B-58B1-448D-A864-E67205763075}" srcOrd="7" destOrd="0" presId="urn:microsoft.com/office/officeart/2005/8/layout/cycle5"/>
    <dgm:cxn modelId="{1827201A-9227-4E79-B5C9-9698DC65DC27}" type="presParOf" srcId="{BB0413BA-BCDE-4E9D-9271-D6AB55C17A8D}" destId="{B22CE50E-A884-47BF-8E5A-0691F46E3DCC}" srcOrd="8" destOrd="0" presId="urn:microsoft.com/office/officeart/2005/8/layout/cycle5"/>
    <dgm:cxn modelId="{C0E2FDA8-25CC-4194-9E09-FE12676C205B}" type="presParOf" srcId="{BB0413BA-BCDE-4E9D-9271-D6AB55C17A8D}" destId="{C17479BF-AA90-4A94-846C-D04D415B277E}" srcOrd="9" destOrd="0" presId="urn:microsoft.com/office/officeart/2005/8/layout/cycle5"/>
    <dgm:cxn modelId="{DB0C885A-7DE4-4808-892C-BF227760FF9C}" type="presParOf" srcId="{BB0413BA-BCDE-4E9D-9271-D6AB55C17A8D}" destId="{25EDEB0E-AD8A-4457-B455-C0AAC2D91FA0}" srcOrd="10" destOrd="0" presId="urn:microsoft.com/office/officeart/2005/8/layout/cycle5"/>
    <dgm:cxn modelId="{58E572D0-94B4-4BBA-A135-614D5197A103}" type="presParOf" srcId="{BB0413BA-BCDE-4E9D-9271-D6AB55C17A8D}" destId="{A7D6ECCD-528F-4916-B180-48ABBB5404E0}" srcOrd="11" destOrd="0" presId="urn:microsoft.com/office/officeart/2005/8/layout/cycle5"/>
    <dgm:cxn modelId="{63CF9A12-4BB4-4AE8-841A-49B9E9E62AF1}" type="presParOf" srcId="{BB0413BA-BCDE-4E9D-9271-D6AB55C17A8D}" destId="{1CC8550F-0DCD-4E77-A4E4-CD1940CA96A0}" srcOrd="12" destOrd="0" presId="urn:microsoft.com/office/officeart/2005/8/layout/cycle5"/>
    <dgm:cxn modelId="{CD81ED54-5916-4C21-95B4-776330C4E5C9}" type="presParOf" srcId="{BB0413BA-BCDE-4E9D-9271-D6AB55C17A8D}" destId="{9CD1C5D2-AA2A-4BA5-89E1-E77C55385E79}" srcOrd="13" destOrd="0" presId="urn:microsoft.com/office/officeart/2005/8/layout/cycle5"/>
    <dgm:cxn modelId="{3F84C26F-41AC-4681-88DD-D3575800A414}" type="presParOf" srcId="{BB0413BA-BCDE-4E9D-9271-D6AB55C17A8D}" destId="{A5103189-DFEE-4E4D-B996-184CB3EEE95A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DE49D50-223E-4DF2-826C-09BC17212B0A}" type="doc">
      <dgm:prSet loTypeId="urn:microsoft.com/office/officeart/2005/8/layout/architecture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GB"/>
        </a:p>
      </dgm:t>
    </dgm:pt>
    <dgm:pt modelId="{FBDA0231-1CA2-4A72-8271-FB65B9EDD5CB}">
      <dgm:prSet phldrT="[Text]" custT="1"/>
      <dgm:spPr/>
      <dgm:t>
        <a:bodyPr/>
        <a:lstStyle/>
        <a:p>
          <a:r>
            <a:rPr lang="en-GB" sz="3200" dirty="0">
              <a:latin typeface="Century Gothic" panose="020B0502020202020204" pitchFamily="34" charset="0"/>
            </a:rPr>
            <a:t>Challenges and gaps in funding</a:t>
          </a:r>
        </a:p>
      </dgm:t>
    </dgm:pt>
    <dgm:pt modelId="{7E06B079-B096-4E77-A500-C7F785DF1E9B}" type="parTrans" cxnId="{5C88FEBD-8519-49BB-AE66-2C58AFD19653}">
      <dgm:prSet/>
      <dgm:spPr/>
      <dgm:t>
        <a:bodyPr/>
        <a:lstStyle/>
        <a:p>
          <a:endParaRPr lang="en-GB"/>
        </a:p>
      </dgm:t>
    </dgm:pt>
    <dgm:pt modelId="{5197D5D9-2FA8-4253-A37C-471AE3AAEE9E}" type="sibTrans" cxnId="{5C88FEBD-8519-49BB-AE66-2C58AFD19653}">
      <dgm:prSet/>
      <dgm:spPr/>
      <dgm:t>
        <a:bodyPr/>
        <a:lstStyle/>
        <a:p>
          <a:endParaRPr lang="en-GB"/>
        </a:p>
      </dgm:t>
    </dgm:pt>
    <dgm:pt modelId="{A7FC49A0-9C50-46E5-924A-A3C142B7174A}">
      <dgm:prSet phldrT="[Text]" custT="1"/>
      <dgm:spPr/>
      <dgm:t>
        <a:bodyPr/>
        <a:lstStyle/>
        <a:p>
          <a:r>
            <a:rPr lang="en-GB" sz="3200" dirty="0">
              <a:latin typeface="Century Gothic" panose="020B0502020202020204" pitchFamily="34" charset="0"/>
            </a:rPr>
            <a:t>Tell the story</a:t>
          </a:r>
        </a:p>
      </dgm:t>
    </dgm:pt>
    <dgm:pt modelId="{1D5B8195-0C67-4F26-B5F7-74A38BF60F09}" type="parTrans" cxnId="{105BFF91-5F65-4C8C-B979-70D9B2453644}">
      <dgm:prSet/>
      <dgm:spPr/>
      <dgm:t>
        <a:bodyPr/>
        <a:lstStyle/>
        <a:p>
          <a:endParaRPr lang="en-GB"/>
        </a:p>
      </dgm:t>
    </dgm:pt>
    <dgm:pt modelId="{B611C4DC-16FE-4126-867F-C233EE5CA2E1}" type="sibTrans" cxnId="{105BFF91-5F65-4C8C-B979-70D9B2453644}">
      <dgm:prSet/>
      <dgm:spPr/>
      <dgm:t>
        <a:bodyPr/>
        <a:lstStyle/>
        <a:p>
          <a:endParaRPr lang="en-GB"/>
        </a:p>
      </dgm:t>
    </dgm:pt>
    <dgm:pt modelId="{B493026F-C4B8-4237-BDFE-043227DAF18C}">
      <dgm:prSet phldrT="[Text]"/>
      <dgm:spPr/>
      <dgm:t>
        <a:bodyPr/>
        <a:lstStyle/>
        <a:p>
          <a:r>
            <a:rPr lang="en-GB" dirty="0">
              <a:latin typeface="Century Gothic" panose="020B0502020202020204" pitchFamily="34" charset="0"/>
            </a:rPr>
            <a:t>Who delivers</a:t>
          </a:r>
        </a:p>
      </dgm:t>
    </dgm:pt>
    <dgm:pt modelId="{9105A92E-DF92-490E-88B3-E83AB1F2F5C5}" type="parTrans" cxnId="{395A25C0-2189-4C2A-9413-0C4AB7800076}">
      <dgm:prSet/>
      <dgm:spPr/>
      <dgm:t>
        <a:bodyPr/>
        <a:lstStyle/>
        <a:p>
          <a:endParaRPr lang="en-GB"/>
        </a:p>
      </dgm:t>
    </dgm:pt>
    <dgm:pt modelId="{8B53BB39-7F75-4013-ABF1-31C29146F737}" type="sibTrans" cxnId="{395A25C0-2189-4C2A-9413-0C4AB7800076}">
      <dgm:prSet/>
      <dgm:spPr/>
      <dgm:t>
        <a:bodyPr/>
        <a:lstStyle/>
        <a:p>
          <a:endParaRPr lang="en-GB"/>
        </a:p>
      </dgm:t>
    </dgm:pt>
    <dgm:pt modelId="{70EFDFA4-4A55-4CBE-B0FA-6D23C9282A82}">
      <dgm:prSet phldrT="[Text]"/>
      <dgm:spPr/>
      <dgm:t>
        <a:bodyPr/>
        <a:lstStyle/>
        <a:p>
          <a:r>
            <a:rPr lang="en-GB" dirty="0">
              <a:latin typeface="Century Gothic" panose="020B0502020202020204" pitchFamily="34" charset="0"/>
            </a:rPr>
            <a:t>Gather the evidence</a:t>
          </a:r>
        </a:p>
      </dgm:t>
    </dgm:pt>
    <dgm:pt modelId="{CFF23219-4F7A-4F96-AAD6-013C9C5FC001}" type="parTrans" cxnId="{13AEA9CD-DE30-476B-B3C0-AF6F6E249945}">
      <dgm:prSet/>
      <dgm:spPr/>
      <dgm:t>
        <a:bodyPr/>
        <a:lstStyle/>
        <a:p>
          <a:endParaRPr lang="en-GB"/>
        </a:p>
      </dgm:t>
    </dgm:pt>
    <dgm:pt modelId="{1D50711F-B3A3-4EE4-B35C-A7787F33F4B6}" type="sibTrans" cxnId="{13AEA9CD-DE30-476B-B3C0-AF6F6E249945}">
      <dgm:prSet/>
      <dgm:spPr/>
      <dgm:t>
        <a:bodyPr/>
        <a:lstStyle/>
        <a:p>
          <a:endParaRPr lang="en-GB"/>
        </a:p>
      </dgm:t>
    </dgm:pt>
    <dgm:pt modelId="{3C070416-2B27-4F16-B7B6-24D6E8858EC9}">
      <dgm:prSet phldrT="[Text]"/>
      <dgm:spPr/>
      <dgm:t>
        <a:bodyPr/>
        <a:lstStyle/>
        <a:p>
          <a:r>
            <a:rPr lang="en-GB" dirty="0"/>
            <a:t> </a:t>
          </a:r>
          <a:r>
            <a:rPr lang="en-GB" dirty="0">
              <a:latin typeface="Century Gothic" panose="020B0502020202020204" pitchFamily="34" charset="0"/>
            </a:rPr>
            <a:t>Value for money</a:t>
          </a:r>
        </a:p>
      </dgm:t>
    </dgm:pt>
    <dgm:pt modelId="{55DDF628-AAD6-4911-B51E-22B56D7DF207}" type="parTrans" cxnId="{6027D2C9-E7CE-4AAB-AAC5-B461702930BB}">
      <dgm:prSet/>
      <dgm:spPr/>
      <dgm:t>
        <a:bodyPr/>
        <a:lstStyle/>
        <a:p>
          <a:endParaRPr lang="en-GB"/>
        </a:p>
      </dgm:t>
    </dgm:pt>
    <dgm:pt modelId="{7B290842-24F3-430A-992B-06AD8F817F96}" type="sibTrans" cxnId="{6027D2C9-E7CE-4AAB-AAC5-B461702930BB}">
      <dgm:prSet/>
      <dgm:spPr/>
      <dgm:t>
        <a:bodyPr/>
        <a:lstStyle/>
        <a:p>
          <a:endParaRPr lang="en-GB"/>
        </a:p>
      </dgm:t>
    </dgm:pt>
    <dgm:pt modelId="{493B0ADC-339F-4532-96D9-8DF4C0E23F19}">
      <dgm:prSet phldrT="[Text]"/>
      <dgm:spPr/>
      <dgm:t>
        <a:bodyPr/>
        <a:lstStyle/>
        <a:p>
          <a:r>
            <a:rPr lang="en-GB" dirty="0">
              <a:latin typeface="Century Gothic" panose="020B0502020202020204" pitchFamily="34" charset="0"/>
            </a:rPr>
            <a:t>How to deliver</a:t>
          </a:r>
        </a:p>
      </dgm:t>
    </dgm:pt>
    <dgm:pt modelId="{3D359D6B-39C7-49D7-B64A-F8690863848C}" type="sibTrans" cxnId="{51E4E953-E90D-4221-B398-05DA39B3E73F}">
      <dgm:prSet/>
      <dgm:spPr/>
      <dgm:t>
        <a:bodyPr/>
        <a:lstStyle/>
        <a:p>
          <a:endParaRPr lang="en-GB"/>
        </a:p>
      </dgm:t>
    </dgm:pt>
    <dgm:pt modelId="{3BE37476-AED4-4E87-836F-3029E64371BF}" type="parTrans" cxnId="{51E4E953-E90D-4221-B398-05DA39B3E73F}">
      <dgm:prSet/>
      <dgm:spPr/>
      <dgm:t>
        <a:bodyPr/>
        <a:lstStyle/>
        <a:p>
          <a:endParaRPr lang="en-GB"/>
        </a:p>
      </dgm:t>
    </dgm:pt>
    <dgm:pt modelId="{71E6E468-E7B2-4339-8327-F16E2E91AFB0}" type="pres">
      <dgm:prSet presAssocID="{4DE49D50-223E-4DF2-826C-09BC17212B0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89C7D39-C9DD-4953-8377-B882D6C83090}" type="pres">
      <dgm:prSet presAssocID="{FBDA0231-1CA2-4A72-8271-FB65B9EDD5CB}" presName="vertOne" presStyleCnt="0"/>
      <dgm:spPr/>
    </dgm:pt>
    <dgm:pt modelId="{44A5A061-82AF-449B-BF9C-B559AC43E055}" type="pres">
      <dgm:prSet presAssocID="{FBDA0231-1CA2-4A72-8271-FB65B9EDD5CB}" presName="txOne" presStyleLbl="node0" presStyleIdx="0" presStyleCnt="1">
        <dgm:presLayoutVars>
          <dgm:chPref val="3"/>
        </dgm:presLayoutVars>
      </dgm:prSet>
      <dgm:spPr/>
    </dgm:pt>
    <dgm:pt modelId="{EA72A1B2-EA8F-46E5-9F21-37946858E6E5}" type="pres">
      <dgm:prSet presAssocID="{FBDA0231-1CA2-4A72-8271-FB65B9EDD5CB}" presName="parTransOne" presStyleCnt="0"/>
      <dgm:spPr/>
    </dgm:pt>
    <dgm:pt modelId="{48F466EB-6BD5-47F0-823C-F93A436C4D05}" type="pres">
      <dgm:prSet presAssocID="{FBDA0231-1CA2-4A72-8271-FB65B9EDD5CB}" presName="horzOne" presStyleCnt="0"/>
      <dgm:spPr/>
    </dgm:pt>
    <dgm:pt modelId="{A8A2E953-BDF3-4120-B8E5-F230DCEA9F39}" type="pres">
      <dgm:prSet presAssocID="{A7FC49A0-9C50-46E5-924A-A3C142B7174A}" presName="vertTwo" presStyleCnt="0"/>
      <dgm:spPr/>
    </dgm:pt>
    <dgm:pt modelId="{8C751AEB-C158-4061-B1D1-9FD8C0D87B1E}" type="pres">
      <dgm:prSet presAssocID="{A7FC49A0-9C50-46E5-924A-A3C142B7174A}" presName="txTwo" presStyleLbl="node2" presStyleIdx="0" presStyleCnt="2">
        <dgm:presLayoutVars>
          <dgm:chPref val="3"/>
        </dgm:presLayoutVars>
      </dgm:prSet>
      <dgm:spPr/>
    </dgm:pt>
    <dgm:pt modelId="{2C9E5BC7-2FED-4B5A-909E-A672B619A232}" type="pres">
      <dgm:prSet presAssocID="{A7FC49A0-9C50-46E5-924A-A3C142B7174A}" presName="parTransTwo" presStyleCnt="0"/>
      <dgm:spPr/>
    </dgm:pt>
    <dgm:pt modelId="{6777AE51-4484-413B-9B82-C2FD564C3358}" type="pres">
      <dgm:prSet presAssocID="{A7FC49A0-9C50-46E5-924A-A3C142B7174A}" presName="horzTwo" presStyleCnt="0"/>
      <dgm:spPr/>
    </dgm:pt>
    <dgm:pt modelId="{372390D0-13EC-4109-92DF-ED9BE00C42B9}" type="pres">
      <dgm:prSet presAssocID="{493B0ADC-339F-4532-96D9-8DF4C0E23F19}" presName="vertThree" presStyleCnt="0"/>
      <dgm:spPr/>
    </dgm:pt>
    <dgm:pt modelId="{A359DFA1-E3F8-4DB7-B174-306DDCBC31E8}" type="pres">
      <dgm:prSet presAssocID="{493B0ADC-339F-4532-96D9-8DF4C0E23F19}" presName="txThree" presStyleLbl="node3" presStyleIdx="0" presStyleCnt="3">
        <dgm:presLayoutVars>
          <dgm:chPref val="3"/>
        </dgm:presLayoutVars>
      </dgm:prSet>
      <dgm:spPr/>
    </dgm:pt>
    <dgm:pt modelId="{D833FD90-4AEF-4532-B088-86E45ABFE798}" type="pres">
      <dgm:prSet presAssocID="{493B0ADC-339F-4532-96D9-8DF4C0E23F19}" presName="horzThree" presStyleCnt="0"/>
      <dgm:spPr/>
    </dgm:pt>
    <dgm:pt modelId="{243C6C5A-E16D-4E73-9000-BD14DFD3A1A2}" type="pres">
      <dgm:prSet presAssocID="{3D359D6B-39C7-49D7-B64A-F8690863848C}" presName="sibSpaceThree" presStyleCnt="0"/>
      <dgm:spPr/>
    </dgm:pt>
    <dgm:pt modelId="{50D0C265-ACBC-40A5-84BF-32511425BE37}" type="pres">
      <dgm:prSet presAssocID="{B493026F-C4B8-4237-BDFE-043227DAF18C}" presName="vertThree" presStyleCnt="0"/>
      <dgm:spPr/>
    </dgm:pt>
    <dgm:pt modelId="{B880716E-B851-4854-8D5F-1CD9AC0CB41A}" type="pres">
      <dgm:prSet presAssocID="{B493026F-C4B8-4237-BDFE-043227DAF18C}" presName="txThree" presStyleLbl="node3" presStyleIdx="1" presStyleCnt="3">
        <dgm:presLayoutVars>
          <dgm:chPref val="3"/>
        </dgm:presLayoutVars>
      </dgm:prSet>
      <dgm:spPr/>
    </dgm:pt>
    <dgm:pt modelId="{81251FB5-8F5C-497F-BF34-9A0C5C01C008}" type="pres">
      <dgm:prSet presAssocID="{B493026F-C4B8-4237-BDFE-043227DAF18C}" presName="horzThree" presStyleCnt="0"/>
      <dgm:spPr/>
    </dgm:pt>
    <dgm:pt modelId="{FB434F28-9BD6-472D-A506-C2A89CDB0CA1}" type="pres">
      <dgm:prSet presAssocID="{B611C4DC-16FE-4126-867F-C233EE5CA2E1}" presName="sibSpaceTwo" presStyleCnt="0"/>
      <dgm:spPr/>
    </dgm:pt>
    <dgm:pt modelId="{C7D9A7E3-0DE5-4F42-9018-12B9F0E75153}" type="pres">
      <dgm:prSet presAssocID="{70EFDFA4-4A55-4CBE-B0FA-6D23C9282A82}" presName="vertTwo" presStyleCnt="0"/>
      <dgm:spPr/>
    </dgm:pt>
    <dgm:pt modelId="{0BCB4550-04AD-4808-9427-8FAD408A864A}" type="pres">
      <dgm:prSet presAssocID="{70EFDFA4-4A55-4CBE-B0FA-6D23C9282A82}" presName="txTwo" presStyleLbl="node2" presStyleIdx="1" presStyleCnt="2">
        <dgm:presLayoutVars>
          <dgm:chPref val="3"/>
        </dgm:presLayoutVars>
      </dgm:prSet>
      <dgm:spPr/>
    </dgm:pt>
    <dgm:pt modelId="{9DC2A33D-59FB-4679-B1A5-9F3300856001}" type="pres">
      <dgm:prSet presAssocID="{70EFDFA4-4A55-4CBE-B0FA-6D23C9282A82}" presName="parTransTwo" presStyleCnt="0"/>
      <dgm:spPr/>
    </dgm:pt>
    <dgm:pt modelId="{244B6AE8-B224-4E1F-83F1-8AF641E31417}" type="pres">
      <dgm:prSet presAssocID="{70EFDFA4-4A55-4CBE-B0FA-6D23C9282A82}" presName="horzTwo" presStyleCnt="0"/>
      <dgm:spPr/>
    </dgm:pt>
    <dgm:pt modelId="{ED847B02-9D2B-4EC8-8D7A-E7F44631B528}" type="pres">
      <dgm:prSet presAssocID="{3C070416-2B27-4F16-B7B6-24D6E8858EC9}" presName="vertThree" presStyleCnt="0"/>
      <dgm:spPr/>
    </dgm:pt>
    <dgm:pt modelId="{3E23B95C-024F-460D-B1B7-A3970B4306C4}" type="pres">
      <dgm:prSet presAssocID="{3C070416-2B27-4F16-B7B6-24D6E8858EC9}" presName="txThree" presStyleLbl="node3" presStyleIdx="2" presStyleCnt="3">
        <dgm:presLayoutVars>
          <dgm:chPref val="3"/>
        </dgm:presLayoutVars>
      </dgm:prSet>
      <dgm:spPr/>
    </dgm:pt>
    <dgm:pt modelId="{5C0A45DF-C11B-4170-BBFA-E174B115E07F}" type="pres">
      <dgm:prSet presAssocID="{3C070416-2B27-4F16-B7B6-24D6E8858EC9}" presName="horzThree" presStyleCnt="0"/>
      <dgm:spPr/>
    </dgm:pt>
  </dgm:ptLst>
  <dgm:cxnLst>
    <dgm:cxn modelId="{6EA49709-5CF2-4080-9F98-C374A56EA0EC}" type="presOf" srcId="{FBDA0231-1CA2-4A72-8271-FB65B9EDD5CB}" destId="{44A5A061-82AF-449B-BF9C-B559AC43E055}" srcOrd="0" destOrd="0" presId="urn:microsoft.com/office/officeart/2005/8/layout/architecture"/>
    <dgm:cxn modelId="{2D2BD572-02A3-4B7D-A69B-ADFA504309EF}" type="presOf" srcId="{B493026F-C4B8-4237-BDFE-043227DAF18C}" destId="{B880716E-B851-4854-8D5F-1CD9AC0CB41A}" srcOrd="0" destOrd="0" presId="urn:microsoft.com/office/officeart/2005/8/layout/architecture"/>
    <dgm:cxn modelId="{51E4E953-E90D-4221-B398-05DA39B3E73F}" srcId="{A7FC49A0-9C50-46E5-924A-A3C142B7174A}" destId="{493B0ADC-339F-4532-96D9-8DF4C0E23F19}" srcOrd="0" destOrd="0" parTransId="{3BE37476-AED4-4E87-836F-3029E64371BF}" sibTransId="{3D359D6B-39C7-49D7-B64A-F8690863848C}"/>
    <dgm:cxn modelId="{73A13F74-9104-468E-8029-BDB8EF574E4F}" type="presOf" srcId="{4DE49D50-223E-4DF2-826C-09BC17212B0A}" destId="{71E6E468-E7B2-4339-8327-F16E2E91AFB0}" srcOrd="0" destOrd="0" presId="urn:microsoft.com/office/officeart/2005/8/layout/architecture"/>
    <dgm:cxn modelId="{C2A5CB80-65FD-4555-83D1-DC2455F4310D}" type="presOf" srcId="{493B0ADC-339F-4532-96D9-8DF4C0E23F19}" destId="{A359DFA1-E3F8-4DB7-B174-306DDCBC31E8}" srcOrd="0" destOrd="0" presId="urn:microsoft.com/office/officeart/2005/8/layout/architecture"/>
    <dgm:cxn modelId="{1276FB8F-4B6B-4057-B886-C36FBC81B049}" type="presOf" srcId="{3C070416-2B27-4F16-B7B6-24D6E8858EC9}" destId="{3E23B95C-024F-460D-B1B7-A3970B4306C4}" srcOrd="0" destOrd="0" presId="urn:microsoft.com/office/officeart/2005/8/layout/architecture"/>
    <dgm:cxn modelId="{105BFF91-5F65-4C8C-B979-70D9B2453644}" srcId="{FBDA0231-1CA2-4A72-8271-FB65B9EDD5CB}" destId="{A7FC49A0-9C50-46E5-924A-A3C142B7174A}" srcOrd="0" destOrd="0" parTransId="{1D5B8195-0C67-4F26-B5F7-74A38BF60F09}" sibTransId="{B611C4DC-16FE-4126-867F-C233EE5CA2E1}"/>
    <dgm:cxn modelId="{BE03F9B9-0B70-4146-9E96-7239D76618D4}" type="presOf" srcId="{70EFDFA4-4A55-4CBE-B0FA-6D23C9282A82}" destId="{0BCB4550-04AD-4808-9427-8FAD408A864A}" srcOrd="0" destOrd="0" presId="urn:microsoft.com/office/officeart/2005/8/layout/architecture"/>
    <dgm:cxn modelId="{5C88FEBD-8519-49BB-AE66-2C58AFD19653}" srcId="{4DE49D50-223E-4DF2-826C-09BC17212B0A}" destId="{FBDA0231-1CA2-4A72-8271-FB65B9EDD5CB}" srcOrd="0" destOrd="0" parTransId="{7E06B079-B096-4E77-A500-C7F785DF1E9B}" sibTransId="{5197D5D9-2FA8-4253-A37C-471AE3AAEE9E}"/>
    <dgm:cxn modelId="{395A25C0-2189-4C2A-9413-0C4AB7800076}" srcId="{A7FC49A0-9C50-46E5-924A-A3C142B7174A}" destId="{B493026F-C4B8-4237-BDFE-043227DAF18C}" srcOrd="1" destOrd="0" parTransId="{9105A92E-DF92-490E-88B3-E83AB1F2F5C5}" sibTransId="{8B53BB39-7F75-4013-ABF1-31C29146F737}"/>
    <dgm:cxn modelId="{6027D2C9-E7CE-4AAB-AAC5-B461702930BB}" srcId="{70EFDFA4-4A55-4CBE-B0FA-6D23C9282A82}" destId="{3C070416-2B27-4F16-B7B6-24D6E8858EC9}" srcOrd="0" destOrd="0" parTransId="{55DDF628-AAD6-4911-B51E-22B56D7DF207}" sibTransId="{7B290842-24F3-430A-992B-06AD8F817F96}"/>
    <dgm:cxn modelId="{8D3922CA-C0A7-45FE-A414-C6AA66FE5BC7}" type="presOf" srcId="{A7FC49A0-9C50-46E5-924A-A3C142B7174A}" destId="{8C751AEB-C158-4061-B1D1-9FD8C0D87B1E}" srcOrd="0" destOrd="0" presId="urn:microsoft.com/office/officeart/2005/8/layout/architecture"/>
    <dgm:cxn modelId="{13AEA9CD-DE30-476B-B3C0-AF6F6E249945}" srcId="{FBDA0231-1CA2-4A72-8271-FB65B9EDD5CB}" destId="{70EFDFA4-4A55-4CBE-B0FA-6D23C9282A82}" srcOrd="1" destOrd="0" parTransId="{CFF23219-4F7A-4F96-AAD6-013C9C5FC001}" sibTransId="{1D50711F-B3A3-4EE4-B35C-A7787F33F4B6}"/>
    <dgm:cxn modelId="{52D6F6F3-364D-41EA-BB2B-AC5614FB661A}" type="presParOf" srcId="{71E6E468-E7B2-4339-8327-F16E2E91AFB0}" destId="{289C7D39-C9DD-4953-8377-B882D6C83090}" srcOrd="0" destOrd="0" presId="urn:microsoft.com/office/officeart/2005/8/layout/architecture"/>
    <dgm:cxn modelId="{DB2EBD8D-0AA9-48A0-9603-07C393813CE0}" type="presParOf" srcId="{289C7D39-C9DD-4953-8377-B882D6C83090}" destId="{44A5A061-82AF-449B-BF9C-B559AC43E055}" srcOrd="0" destOrd="0" presId="urn:microsoft.com/office/officeart/2005/8/layout/architecture"/>
    <dgm:cxn modelId="{1D76F721-6936-4C24-BE00-A20EC31EEEEB}" type="presParOf" srcId="{289C7D39-C9DD-4953-8377-B882D6C83090}" destId="{EA72A1B2-EA8F-46E5-9F21-37946858E6E5}" srcOrd="1" destOrd="0" presId="urn:microsoft.com/office/officeart/2005/8/layout/architecture"/>
    <dgm:cxn modelId="{FE796F76-E815-477B-B45D-9E80F42872E3}" type="presParOf" srcId="{289C7D39-C9DD-4953-8377-B882D6C83090}" destId="{48F466EB-6BD5-47F0-823C-F93A436C4D05}" srcOrd="2" destOrd="0" presId="urn:microsoft.com/office/officeart/2005/8/layout/architecture"/>
    <dgm:cxn modelId="{E8B48183-289D-4D41-9799-E70221D276D8}" type="presParOf" srcId="{48F466EB-6BD5-47F0-823C-F93A436C4D05}" destId="{A8A2E953-BDF3-4120-B8E5-F230DCEA9F39}" srcOrd="0" destOrd="0" presId="urn:microsoft.com/office/officeart/2005/8/layout/architecture"/>
    <dgm:cxn modelId="{A77E833A-E65B-4A7C-98BF-7E1FF2A5C480}" type="presParOf" srcId="{A8A2E953-BDF3-4120-B8E5-F230DCEA9F39}" destId="{8C751AEB-C158-4061-B1D1-9FD8C0D87B1E}" srcOrd="0" destOrd="0" presId="urn:microsoft.com/office/officeart/2005/8/layout/architecture"/>
    <dgm:cxn modelId="{35FC0A7F-9F50-4DD8-B787-F81B561B712A}" type="presParOf" srcId="{A8A2E953-BDF3-4120-B8E5-F230DCEA9F39}" destId="{2C9E5BC7-2FED-4B5A-909E-A672B619A232}" srcOrd="1" destOrd="0" presId="urn:microsoft.com/office/officeart/2005/8/layout/architecture"/>
    <dgm:cxn modelId="{1FBE1D8A-C95C-42A1-86C6-46EF6ACA2B8D}" type="presParOf" srcId="{A8A2E953-BDF3-4120-B8E5-F230DCEA9F39}" destId="{6777AE51-4484-413B-9B82-C2FD564C3358}" srcOrd="2" destOrd="0" presId="urn:microsoft.com/office/officeart/2005/8/layout/architecture"/>
    <dgm:cxn modelId="{5698376F-BED8-4BE1-8AF5-C73678AA2DFF}" type="presParOf" srcId="{6777AE51-4484-413B-9B82-C2FD564C3358}" destId="{372390D0-13EC-4109-92DF-ED9BE00C42B9}" srcOrd="0" destOrd="0" presId="urn:microsoft.com/office/officeart/2005/8/layout/architecture"/>
    <dgm:cxn modelId="{06A590BB-4782-4A36-A317-9E00ECA377A8}" type="presParOf" srcId="{372390D0-13EC-4109-92DF-ED9BE00C42B9}" destId="{A359DFA1-E3F8-4DB7-B174-306DDCBC31E8}" srcOrd="0" destOrd="0" presId="urn:microsoft.com/office/officeart/2005/8/layout/architecture"/>
    <dgm:cxn modelId="{7FD46D06-C652-4FBB-A198-21C4D2E7825E}" type="presParOf" srcId="{372390D0-13EC-4109-92DF-ED9BE00C42B9}" destId="{D833FD90-4AEF-4532-B088-86E45ABFE798}" srcOrd="1" destOrd="0" presId="urn:microsoft.com/office/officeart/2005/8/layout/architecture"/>
    <dgm:cxn modelId="{628EDE37-0272-44FB-937E-D72152DE1F96}" type="presParOf" srcId="{6777AE51-4484-413B-9B82-C2FD564C3358}" destId="{243C6C5A-E16D-4E73-9000-BD14DFD3A1A2}" srcOrd="1" destOrd="0" presId="urn:microsoft.com/office/officeart/2005/8/layout/architecture"/>
    <dgm:cxn modelId="{E85E8265-C78C-4658-B183-00F6381E3E15}" type="presParOf" srcId="{6777AE51-4484-413B-9B82-C2FD564C3358}" destId="{50D0C265-ACBC-40A5-84BF-32511425BE37}" srcOrd="2" destOrd="0" presId="urn:microsoft.com/office/officeart/2005/8/layout/architecture"/>
    <dgm:cxn modelId="{70BF0BAF-2D63-40D8-96E1-E96479933589}" type="presParOf" srcId="{50D0C265-ACBC-40A5-84BF-32511425BE37}" destId="{B880716E-B851-4854-8D5F-1CD9AC0CB41A}" srcOrd="0" destOrd="0" presId="urn:microsoft.com/office/officeart/2005/8/layout/architecture"/>
    <dgm:cxn modelId="{248D90EB-FE24-4B4C-9C42-A103662DCC3E}" type="presParOf" srcId="{50D0C265-ACBC-40A5-84BF-32511425BE37}" destId="{81251FB5-8F5C-497F-BF34-9A0C5C01C008}" srcOrd="1" destOrd="0" presId="urn:microsoft.com/office/officeart/2005/8/layout/architecture"/>
    <dgm:cxn modelId="{97D39EA1-ABA7-4025-8FDF-D17A98B67761}" type="presParOf" srcId="{48F466EB-6BD5-47F0-823C-F93A436C4D05}" destId="{FB434F28-9BD6-472D-A506-C2A89CDB0CA1}" srcOrd="1" destOrd="0" presId="urn:microsoft.com/office/officeart/2005/8/layout/architecture"/>
    <dgm:cxn modelId="{8DBE122E-330E-4FFB-8FD3-9CACA2987EC6}" type="presParOf" srcId="{48F466EB-6BD5-47F0-823C-F93A436C4D05}" destId="{C7D9A7E3-0DE5-4F42-9018-12B9F0E75153}" srcOrd="2" destOrd="0" presId="urn:microsoft.com/office/officeart/2005/8/layout/architecture"/>
    <dgm:cxn modelId="{52887BBD-3D8F-44C5-97FD-159CE5116B7B}" type="presParOf" srcId="{C7D9A7E3-0DE5-4F42-9018-12B9F0E75153}" destId="{0BCB4550-04AD-4808-9427-8FAD408A864A}" srcOrd="0" destOrd="0" presId="urn:microsoft.com/office/officeart/2005/8/layout/architecture"/>
    <dgm:cxn modelId="{00CFCE5C-1F73-45EF-A3B5-F1FB5D52C4CD}" type="presParOf" srcId="{C7D9A7E3-0DE5-4F42-9018-12B9F0E75153}" destId="{9DC2A33D-59FB-4679-B1A5-9F3300856001}" srcOrd="1" destOrd="0" presId="urn:microsoft.com/office/officeart/2005/8/layout/architecture"/>
    <dgm:cxn modelId="{78450E14-1BD7-4EC1-987C-681417EB8673}" type="presParOf" srcId="{C7D9A7E3-0DE5-4F42-9018-12B9F0E75153}" destId="{244B6AE8-B224-4E1F-83F1-8AF641E31417}" srcOrd="2" destOrd="0" presId="urn:microsoft.com/office/officeart/2005/8/layout/architecture"/>
    <dgm:cxn modelId="{23F78D09-E99A-4708-96E1-991D2CBB5C46}" type="presParOf" srcId="{244B6AE8-B224-4E1F-83F1-8AF641E31417}" destId="{ED847B02-9D2B-4EC8-8D7A-E7F44631B528}" srcOrd="0" destOrd="0" presId="urn:microsoft.com/office/officeart/2005/8/layout/architecture"/>
    <dgm:cxn modelId="{1D0817A4-8826-4121-9BD0-25660645F29C}" type="presParOf" srcId="{ED847B02-9D2B-4EC8-8D7A-E7F44631B528}" destId="{3E23B95C-024F-460D-B1B7-A3970B4306C4}" srcOrd="0" destOrd="0" presId="urn:microsoft.com/office/officeart/2005/8/layout/architecture"/>
    <dgm:cxn modelId="{B36BBF42-1E7B-4E69-93DF-D889EA2D1F65}" type="presParOf" srcId="{ED847B02-9D2B-4EC8-8D7A-E7F44631B528}" destId="{5C0A45DF-C11B-4170-BBFA-E174B115E07F}" srcOrd="1" destOrd="0" presId="urn:microsoft.com/office/officeart/2005/8/layout/architecture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E6392B-20D5-4218-B5C7-0B82ADFB0732}">
      <dsp:nvSpPr>
        <dsp:cNvPr id="0" name=""/>
        <dsp:cNvSpPr/>
      </dsp:nvSpPr>
      <dsp:spPr>
        <a:xfrm>
          <a:off x="0" y="801589"/>
          <a:ext cx="9254067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CA12B0-5CFB-4762-8E35-E5CB1BAEEB3F}">
      <dsp:nvSpPr>
        <dsp:cNvPr id="0" name=""/>
        <dsp:cNvSpPr/>
      </dsp:nvSpPr>
      <dsp:spPr>
        <a:xfrm>
          <a:off x="462703" y="506389"/>
          <a:ext cx="7629802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4847" tIns="0" rIns="244847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Over 20 years’ experience in IAG, Employability &amp; Skills</a:t>
          </a:r>
        </a:p>
      </dsp:txBody>
      <dsp:txXfrm>
        <a:off x="491524" y="535210"/>
        <a:ext cx="7572160" cy="532758"/>
      </dsp:txXfrm>
    </dsp:sp>
    <dsp:sp modelId="{7BB92351-CF26-4A77-B997-C15ACDED36AD}">
      <dsp:nvSpPr>
        <dsp:cNvPr id="0" name=""/>
        <dsp:cNvSpPr/>
      </dsp:nvSpPr>
      <dsp:spPr>
        <a:xfrm>
          <a:off x="0" y="1708789"/>
          <a:ext cx="9254067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E89761-5159-473D-865D-79438382D8BC}">
      <dsp:nvSpPr>
        <dsp:cNvPr id="0" name=""/>
        <dsp:cNvSpPr/>
      </dsp:nvSpPr>
      <dsp:spPr>
        <a:xfrm>
          <a:off x="462703" y="1413589"/>
          <a:ext cx="6541783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4847" tIns="0" rIns="244847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Prime Contractor </a:t>
          </a:r>
          <a:r>
            <a:rPr lang="en-GB" sz="2000" kern="1200"/>
            <a:t>and Direct Delivery</a:t>
          </a:r>
          <a:endParaRPr lang="en-GB" sz="2000" kern="1200" dirty="0"/>
        </a:p>
      </dsp:txBody>
      <dsp:txXfrm>
        <a:off x="491524" y="1442410"/>
        <a:ext cx="6484141" cy="532758"/>
      </dsp:txXfrm>
    </dsp:sp>
    <dsp:sp modelId="{2879108E-632A-45D6-99F3-2895AF37F132}">
      <dsp:nvSpPr>
        <dsp:cNvPr id="0" name=""/>
        <dsp:cNvSpPr/>
      </dsp:nvSpPr>
      <dsp:spPr>
        <a:xfrm>
          <a:off x="0" y="2615989"/>
          <a:ext cx="9254067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D20BF9-33F1-476A-BC80-BA464CE8D35A}">
      <dsp:nvSpPr>
        <dsp:cNvPr id="0" name=""/>
        <dsp:cNvSpPr/>
      </dsp:nvSpPr>
      <dsp:spPr>
        <a:xfrm>
          <a:off x="462703" y="2320789"/>
          <a:ext cx="6507644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4847" tIns="0" rIns="244847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Community Grants and NEET &amp; risk of NEET</a:t>
          </a:r>
        </a:p>
      </dsp:txBody>
      <dsp:txXfrm>
        <a:off x="491524" y="2349610"/>
        <a:ext cx="6450002" cy="5327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ABDD25-C4C8-4DE8-8E85-3FA17882562E}">
      <dsp:nvSpPr>
        <dsp:cNvPr id="0" name=""/>
        <dsp:cNvSpPr/>
      </dsp:nvSpPr>
      <dsp:spPr>
        <a:xfrm>
          <a:off x="4359250" y="52568"/>
          <a:ext cx="1797099" cy="1168114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latin typeface="Century Gothic" panose="020B0502020202020204" pitchFamily="34" charset="0"/>
            </a:rPr>
            <a:t>Local needs assessments</a:t>
          </a:r>
        </a:p>
      </dsp:txBody>
      <dsp:txXfrm>
        <a:off x="4416273" y="109591"/>
        <a:ext cx="1683053" cy="1054068"/>
      </dsp:txXfrm>
    </dsp:sp>
    <dsp:sp modelId="{C1DEB4DA-FB93-4950-9FFE-61FE038B4DD2}">
      <dsp:nvSpPr>
        <dsp:cNvPr id="0" name=""/>
        <dsp:cNvSpPr/>
      </dsp:nvSpPr>
      <dsp:spPr>
        <a:xfrm>
          <a:off x="2976067" y="663411"/>
          <a:ext cx="4674706" cy="4674706"/>
        </a:xfrm>
        <a:custGeom>
          <a:avLst/>
          <a:gdLst/>
          <a:ahLst/>
          <a:cxnLst/>
          <a:rect l="0" t="0" r="0" b="0"/>
          <a:pathLst>
            <a:path>
              <a:moveTo>
                <a:pt x="3418611" y="265132"/>
              </a:moveTo>
              <a:arcTo wR="2337353" hR="2337353" stAng="17853299" swAng="1180922"/>
            </a:path>
          </a:pathLst>
        </a:custGeom>
        <a:noFill/>
        <a:ln w="6350" cap="flat" cmpd="sng" algn="ctr">
          <a:solidFill>
            <a:schemeClr val="accent1">
              <a:shade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68FCE3-39DF-41B1-8F0B-E7626158B04F}">
      <dsp:nvSpPr>
        <dsp:cNvPr id="0" name=""/>
        <dsp:cNvSpPr/>
      </dsp:nvSpPr>
      <dsp:spPr>
        <a:xfrm>
          <a:off x="6582205" y="1615470"/>
          <a:ext cx="1797099" cy="1168114"/>
        </a:xfrm>
        <a:prstGeom prst="roundRect">
          <a:avLst/>
        </a:prstGeom>
        <a:solidFill>
          <a:schemeClr val="accent1">
            <a:shade val="50000"/>
            <a:hueOff val="133703"/>
            <a:satOff val="3582"/>
            <a:lumOff val="157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latin typeface="Century Gothic" panose="020B0502020202020204" pitchFamily="34" charset="0"/>
            </a:rPr>
            <a:t>Due diligence</a:t>
          </a:r>
        </a:p>
      </dsp:txBody>
      <dsp:txXfrm>
        <a:off x="6639228" y="1672493"/>
        <a:ext cx="1683053" cy="1054068"/>
      </dsp:txXfrm>
    </dsp:sp>
    <dsp:sp modelId="{7C666608-D128-404F-A997-442260CCFA8C}">
      <dsp:nvSpPr>
        <dsp:cNvPr id="0" name=""/>
        <dsp:cNvSpPr/>
      </dsp:nvSpPr>
      <dsp:spPr>
        <a:xfrm>
          <a:off x="2917124" y="506145"/>
          <a:ext cx="4674706" cy="4674706"/>
        </a:xfrm>
        <a:custGeom>
          <a:avLst/>
          <a:gdLst/>
          <a:ahLst/>
          <a:cxnLst/>
          <a:rect l="0" t="0" r="0" b="0"/>
          <a:pathLst>
            <a:path>
              <a:moveTo>
                <a:pt x="4663714" y="2563769"/>
              </a:moveTo>
              <a:arcTo wR="2337353" hR="2337353" stAng="21933532" swAng="1299508"/>
            </a:path>
          </a:pathLst>
        </a:custGeom>
        <a:noFill/>
        <a:ln w="6350" cap="flat" cmpd="sng" algn="ctr">
          <a:solidFill>
            <a:schemeClr val="accent1">
              <a:shade val="90000"/>
              <a:hueOff val="140366"/>
              <a:satOff val="-1286"/>
              <a:lumOff val="11102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453AB7-451E-49A1-BDDE-D7881E0E7A61}">
      <dsp:nvSpPr>
        <dsp:cNvPr id="0" name=""/>
        <dsp:cNvSpPr/>
      </dsp:nvSpPr>
      <dsp:spPr>
        <a:xfrm>
          <a:off x="5750035" y="4158805"/>
          <a:ext cx="1797099" cy="1168114"/>
        </a:xfrm>
        <a:prstGeom prst="roundRect">
          <a:avLst/>
        </a:prstGeom>
        <a:solidFill>
          <a:schemeClr val="accent1">
            <a:shade val="50000"/>
            <a:hueOff val="267407"/>
            <a:satOff val="7164"/>
            <a:lumOff val="3156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latin typeface="Century Gothic" panose="020B0502020202020204" pitchFamily="34" charset="0"/>
            </a:rPr>
            <a:t>Delivery standards</a:t>
          </a:r>
        </a:p>
      </dsp:txBody>
      <dsp:txXfrm>
        <a:off x="5807058" y="4215828"/>
        <a:ext cx="1683053" cy="1054068"/>
      </dsp:txXfrm>
    </dsp:sp>
    <dsp:sp modelId="{B22CE50E-A884-47BF-8E5A-0691F46E3DCC}">
      <dsp:nvSpPr>
        <dsp:cNvPr id="0" name=""/>
        <dsp:cNvSpPr/>
      </dsp:nvSpPr>
      <dsp:spPr>
        <a:xfrm>
          <a:off x="2774954" y="573690"/>
          <a:ext cx="4674706" cy="4674706"/>
        </a:xfrm>
        <a:custGeom>
          <a:avLst/>
          <a:gdLst/>
          <a:ahLst/>
          <a:cxnLst/>
          <a:rect l="0" t="0" r="0" b="0"/>
          <a:pathLst>
            <a:path>
              <a:moveTo>
                <a:pt x="2785079" y="4631424"/>
              </a:moveTo>
              <a:arcTo wR="2337353" hR="2337353" stAng="4737395" swAng="872882"/>
            </a:path>
          </a:pathLst>
        </a:custGeom>
        <a:noFill/>
        <a:ln w="6350" cap="flat" cmpd="sng" algn="ctr">
          <a:solidFill>
            <a:schemeClr val="accent1">
              <a:shade val="90000"/>
              <a:hueOff val="280732"/>
              <a:satOff val="-2572"/>
              <a:lumOff val="22203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7479BF-AA90-4A94-846C-D04D415B277E}">
      <dsp:nvSpPr>
        <dsp:cNvPr id="0" name=""/>
        <dsp:cNvSpPr/>
      </dsp:nvSpPr>
      <dsp:spPr>
        <a:xfrm>
          <a:off x="2978011" y="4241696"/>
          <a:ext cx="1797099" cy="1168114"/>
        </a:xfrm>
        <a:prstGeom prst="roundRect">
          <a:avLst/>
        </a:prstGeom>
        <a:solidFill>
          <a:schemeClr val="accent1">
            <a:shade val="50000"/>
            <a:hueOff val="267407"/>
            <a:satOff val="7164"/>
            <a:lumOff val="3156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latin typeface="Century Gothic" panose="020B0502020202020204" pitchFamily="34" charset="0"/>
            </a:rPr>
            <a:t>Measure outcomes</a:t>
          </a:r>
        </a:p>
      </dsp:txBody>
      <dsp:txXfrm>
        <a:off x="3035034" y="4298719"/>
        <a:ext cx="1683053" cy="1054068"/>
      </dsp:txXfrm>
    </dsp:sp>
    <dsp:sp modelId="{A7D6ECCD-528F-4916-B180-48ABBB5404E0}">
      <dsp:nvSpPr>
        <dsp:cNvPr id="0" name=""/>
        <dsp:cNvSpPr/>
      </dsp:nvSpPr>
      <dsp:spPr>
        <a:xfrm>
          <a:off x="2918881" y="608738"/>
          <a:ext cx="4674706" cy="4674706"/>
        </a:xfrm>
        <a:custGeom>
          <a:avLst/>
          <a:gdLst/>
          <a:ahLst/>
          <a:cxnLst/>
          <a:rect l="0" t="0" r="0" b="0"/>
          <a:pathLst>
            <a:path>
              <a:moveTo>
                <a:pt x="241363" y="3371783"/>
              </a:moveTo>
              <a:arcTo wR="2337353" hR="2337353" stAng="9223942" swAng="1371554"/>
            </a:path>
          </a:pathLst>
        </a:custGeom>
        <a:noFill/>
        <a:ln w="6350" cap="flat" cmpd="sng" algn="ctr">
          <a:solidFill>
            <a:schemeClr val="accent1">
              <a:shade val="90000"/>
              <a:hueOff val="280732"/>
              <a:satOff val="-2572"/>
              <a:lumOff val="22203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C8550F-0DCD-4E77-A4E4-CD1940CA96A0}">
      <dsp:nvSpPr>
        <dsp:cNvPr id="0" name=""/>
        <dsp:cNvSpPr/>
      </dsp:nvSpPr>
      <dsp:spPr>
        <a:xfrm>
          <a:off x="2136295" y="1615470"/>
          <a:ext cx="1797099" cy="1168114"/>
        </a:xfrm>
        <a:prstGeom prst="roundRect">
          <a:avLst/>
        </a:prstGeom>
        <a:solidFill>
          <a:schemeClr val="accent1">
            <a:shade val="50000"/>
            <a:hueOff val="133703"/>
            <a:satOff val="3582"/>
            <a:lumOff val="157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latin typeface="Century Gothic" panose="020B0502020202020204" pitchFamily="34" charset="0"/>
            </a:rPr>
            <a:t>Impact – direct and indirect</a:t>
          </a:r>
        </a:p>
      </dsp:txBody>
      <dsp:txXfrm>
        <a:off x="2193318" y="1672493"/>
        <a:ext cx="1683053" cy="1054068"/>
      </dsp:txXfrm>
    </dsp:sp>
    <dsp:sp modelId="{A5103189-DFEE-4E4D-B996-184CB3EEE95A}">
      <dsp:nvSpPr>
        <dsp:cNvPr id="0" name=""/>
        <dsp:cNvSpPr/>
      </dsp:nvSpPr>
      <dsp:spPr>
        <a:xfrm>
          <a:off x="2864826" y="663411"/>
          <a:ext cx="4674706" cy="4674706"/>
        </a:xfrm>
        <a:custGeom>
          <a:avLst/>
          <a:gdLst/>
          <a:ahLst/>
          <a:cxnLst/>
          <a:rect l="0" t="0" r="0" b="0"/>
          <a:pathLst>
            <a:path>
              <a:moveTo>
                <a:pt x="621342" y="750366"/>
              </a:moveTo>
              <a:arcTo wR="2337353" hR="2337353" stAng="13365780" swAng="1180922"/>
            </a:path>
          </a:pathLst>
        </a:custGeom>
        <a:noFill/>
        <a:ln w="6350" cap="flat" cmpd="sng" algn="ctr">
          <a:solidFill>
            <a:schemeClr val="accent1">
              <a:shade val="90000"/>
              <a:hueOff val="140366"/>
              <a:satOff val="-1286"/>
              <a:lumOff val="11102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A5A061-82AF-449B-BF9C-B559AC43E055}">
      <dsp:nvSpPr>
        <dsp:cNvPr id="0" name=""/>
        <dsp:cNvSpPr/>
      </dsp:nvSpPr>
      <dsp:spPr>
        <a:xfrm>
          <a:off x="1206" y="2850064"/>
          <a:ext cx="10513186" cy="12445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>
              <a:latin typeface="Century Gothic" panose="020B0502020202020204" pitchFamily="34" charset="0"/>
            </a:rPr>
            <a:t>Challenges and gaps in funding</a:t>
          </a:r>
        </a:p>
      </dsp:txBody>
      <dsp:txXfrm>
        <a:off x="37658" y="2886516"/>
        <a:ext cx="10440282" cy="1171663"/>
      </dsp:txXfrm>
    </dsp:sp>
    <dsp:sp modelId="{8C751AEB-C158-4061-B1D1-9FD8C0D87B1E}">
      <dsp:nvSpPr>
        <dsp:cNvPr id="0" name=""/>
        <dsp:cNvSpPr/>
      </dsp:nvSpPr>
      <dsp:spPr>
        <a:xfrm>
          <a:off x="1206" y="1426649"/>
          <a:ext cx="6867539" cy="124456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>
              <a:latin typeface="Century Gothic" panose="020B0502020202020204" pitchFamily="34" charset="0"/>
            </a:rPr>
            <a:t>Tell the story</a:t>
          </a:r>
        </a:p>
      </dsp:txBody>
      <dsp:txXfrm>
        <a:off x="37658" y="1463101"/>
        <a:ext cx="6794635" cy="1171663"/>
      </dsp:txXfrm>
    </dsp:sp>
    <dsp:sp modelId="{A359DFA1-E3F8-4DB7-B174-306DDCBC31E8}">
      <dsp:nvSpPr>
        <dsp:cNvPr id="0" name=""/>
        <dsp:cNvSpPr/>
      </dsp:nvSpPr>
      <dsp:spPr>
        <a:xfrm>
          <a:off x="1206" y="3235"/>
          <a:ext cx="3363143" cy="124456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>
              <a:latin typeface="Century Gothic" panose="020B0502020202020204" pitchFamily="34" charset="0"/>
            </a:rPr>
            <a:t>How to deliver</a:t>
          </a:r>
        </a:p>
      </dsp:txBody>
      <dsp:txXfrm>
        <a:off x="37658" y="39687"/>
        <a:ext cx="3290239" cy="1171663"/>
      </dsp:txXfrm>
    </dsp:sp>
    <dsp:sp modelId="{B880716E-B851-4854-8D5F-1CD9AC0CB41A}">
      <dsp:nvSpPr>
        <dsp:cNvPr id="0" name=""/>
        <dsp:cNvSpPr/>
      </dsp:nvSpPr>
      <dsp:spPr>
        <a:xfrm>
          <a:off x="3505602" y="3235"/>
          <a:ext cx="3363143" cy="124456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>
              <a:latin typeface="Century Gothic" panose="020B0502020202020204" pitchFamily="34" charset="0"/>
            </a:rPr>
            <a:t>Who delivers</a:t>
          </a:r>
        </a:p>
      </dsp:txBody>
      <dsp:txXfrm>
        <a:off x="3542054" y="39687"/>
        <a:ext cx="3290239" cy="1171663"/>
      </dsp:txXfrm>
    </dsp:sp>
    <dsp:sp modelId="{0BCB4550-04AD-4808-9427-8FAD408A864A}">
      <dsp:nvSpPr>
        <dsp:cNvPr id="0" name=""/>
        <dsp:cNvSpPr/>
      </dsp:nvSpPr>
      <dsp:spPr>
        <a:xfrm>
          <a:off x="7151249" y="1426649"/>
          <a:ext cx="3363143" cy="124456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>
              <a:latin typeface="Century Gothic" panose="020B0502020202020204" pitchFamily="34" charset="0"/>
            </a:rPr>
            <a:t>Gather the evidence</a:t>
          </a:r>
        </a:p>
      </dsp:txBody>
      <dsp:txXfrm>
        <a:off x="7187701" y="1463101"/>
        <a:ext cx="3290239" cy="1171663"/>
      </dsp:txXfrm>
    </dsp:sp>
    <dsp:sp modelId="{3E23B95C-024F-460D-B1B7-A3970B4306C4}">
      <dsp:nvSpPr>
        <dsp:cNvPr id="0" name=""/>
        <dsp:cNvSpPr/>
      </dsp:nvSpPr>
      <dsp:spPr>
        <a:xfrm>
          <a:off x="7151249" y="3235"/>
          <a:ext cx="3363143" cy="124456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 </a:t>
          </a:r>
          <a:r>
            <a:rPr lang="en-GB" sz="3200" kern="1200" dirty="0">
              <a:latin typeface="Century Gothic" panose="020B0502020202020204" pitchFamily="34" charset="0"/>
            </a:rPr>
            <a:t>Value for money</a:t>
          </a:r>
        </a:p>
      </dsp:txBody>
      <dsp:txXfrm>
        <a:off x="7187701" y="39687"/>
        <a:ext cx="3290239" cy="11716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chitecture">
  <dgm:title val="Architecture Layout"/>
  <dgm:desc val="Use to show hierarchical relationships that build from the bottom up. This layout works well for showing architectural components or objects that build on other objects."/>
  <dgm:catLst>
    <dgm:cat type="hierarchy" pri="4500"/>
    <dgm:cat type="list" pri="24500"/>
    <dgm:cat type="relationship" pri="10500"/>
    <dgm:cat type="officeonline" pri="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b"/>
        </dgm:alg>
      </dgm:if>
      <dgm:else name="Name3">
        <dgm:alg type="lin">
          <dgm:param type="linDir" val="fromR"/>
          <dgm:param type="nodeVertAlign" val="b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B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b"/>
              </dgm:alg>
            </dgm:if>
            <dgm:else name="Name10">
              <dgm:alg type="lin">
                <dgm:param type="linDir" val="fromR"/>
                <dgm:param type="nodeVertAlign" val="b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B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b"/>
                    </dgm:alg>
                  </dgm:if>
                  <dgm:else name="Name17">
                    <dgm:alg type="lin">
                      <dgm:param type="linDir" val="fromR"/>
                      <dgm:param type="nodeVertAlign" val="b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B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b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b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B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b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b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86D77D-BD94-40FB-8387-83890DC67B39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74F56-D5F2-424E-AAC3-E0A38A12F6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230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A74F56-D5F2-424E-AAC3-E0A38A12F6D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6856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A74F56-D5F2-424E-AAC3-E0A38A12F6D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3563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A74F56-D5F2-424E-AAC3-E0A38A12F6D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0890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406B4-5A79-48FA-B889-129872C4A38B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0A2FD-89EC-4F83-9CCD-916325FD2B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4395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406B4-5A79-48FA-B889-129872C4A38B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0A2FD-89EC-4F83-9CCD-916325FD2B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056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406B4-5A79-48FA-B889-129872C4A38B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0A2FD-89EC-4F83-9CCD-916325FD2B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306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406B4-5A79-48FA-B889-129872C4A38B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0A2FD-89EC-4F83-9CCD-916325FD2B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9296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406B4-5A79-48FA-B889-129872C4A38B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0A2FD-89EC-4F83-9CCD-916325FD2B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3184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406B4-5A79-48FA-B889-129872C4A38B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0A2FD-89EC-4F83-9CCD-916325FD2B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4035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406B4-5A79-48FA-B889-129872C4A38B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0A2FD-89EC-4F83-9CCD-916325FD2B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579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406B4-5A79-48FA-B889-129872C4A38B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0A2FD-89EC-4F83-9CCD-916325FD2B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1942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406B4-5A79-48FA-B889-129872C4A38B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0A2FD-89EC-4F83-9CCD-916325FD2B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9431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406B4-5A79-48FA-B889-129872C4A38B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0A2FD-89EC-4F83-9CCD-916325FD2B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997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406B4-5A79-48FA-B889-129872C4A38B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0A2FD-89EC-4F83-9CCD-916325FD2B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7849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406B4-5A79-48FA-B889-129872C4A38B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0A2FD-89EC-4F83-9CCD-916325FD2B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7458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10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microsoft.com/office/2007/relationships/diagramDrawing" Target="../diagrams/drawing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2.png"/><Relationship Id="rId9" Type="http://schemas.microsoft.com/office/2007/relationships/diagramDrawing" Target="../diagrams/drawing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2.png"/><Relationship Id="rId9" Type="http://schemas.microsoft.com/office/2007/relationships/diagramDrawing" Target="../diagrams/drawin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99984" y="6111551"/>
            <a:ext cx="2992016" cy="746449"/>
          </a:xfrm>
          <a:prstGeom prst="rect">
            <a:avLst/>
          </a:prstGeom>
          <a:solidFill>
            <a:srgbClr val="814292"/>
          </a:solidFill>
          <a:ln>
            <a:solidFill>
              <a:srgbClr val="8142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16008" y="5876348"/>
            <a:ext cx="2900181" cy="81970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0437" y="4031229"/>
            <a:ext cx="3136409" cy="2826772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857A83B6-4F48-2F32-56F7-E8FEF887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60AF2D8B-00AC-6954-918F-2C7514B4AD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5117286"/>
              </p:ext>
            </p:extLst>
          </p:nvPr>
        </p:nvGraphicFramePr>
        <p:xfrm>
          <a:off x="2099732" y="1690688"/>
          <a:ext cx="9254067" cy="36263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0FFB8782-1672-34CB-0785-52CD8CD73DE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116008" y="365125"/>
            <a:ext cx="2237792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804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99984" y="6111551"/>
            <a:ext cx="2992016" cy="746449"/>
          </a:xfrm>
          <a:prstGeom prst="rect">
            <a:avLst/>
          </a:prstGeom>
          <a:solidFill>
            <a:srgbClr val="814292"/>
          </a:solidFill>
          <a:ln>
            <a:solidFill>
              <a:srgbClr val="8142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16008" y="5876348"/>
            <a:ext cx="2900181" cy="81970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0437" y="4031229"/>
            <a:ext cx="3136409" cy="2826772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46D0C235-1EC0-D676-E648-F67E51AE2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A6732F6E-5C6D-77AC-36C6-9FB2B83486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5742504"/>
              </p:ext>
            </p:extLst>
          </p:nvPr>
        </p:nvGraphicFramePr>
        <p:xfrm>
          <a:off x="838200" y="701749"/>
          <a:ext cx="10515600" cy="5475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298990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99984" y="6111551"/>
            <a:ext cx="2992016" cy="746449"/>
          </a:xfrm>
          <a:prstGeom prst="rect">
            <a:avLst/>
          </a:prstGeom>
          <a:solidFill>
            <a:srgbClr val="814292"/>
          </a:solidFill>
          <a:ln>
            <a:solidFill>
              <a:srgbClr val="8142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16008" y="5876348"/>
            <a:ext cx="2900181" cy="81970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0437" y="4031229"/>
            <a:ext cx="3136409" cy="2826772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20FAC987-5F99-3FF4-A1F4-8DE6AB3A3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866D504C-B133-614C-8E97-9C9618FF4D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8401871"/>
              </p:ext>
            </p:extLst>
          </p:nvPr>
        </p:nvGraphicFramePr>
        <p:xfrm>
          <a:off x="1227667" y="863599"/>
          <a:ext cx="10515600" cy="40978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425427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XK Presentation Template 2018.potx" id="{73AC0205-37CE-4579-8F72-F52B8925FC83}" vid="{87222BB5-71B8-44FE-9AF0-DFD67818548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CXK PowerPoint Template</Template>
  <TotalTime>2827</TotalTime>
  <Words>61</Words>
  <Application>Microsoft Office PowerPoint</Application>
  <PresentationFormat>Widescreen</PresentationFormat>
  <Paragraphs>17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</vt:vector>
  </TitlesOfParts>
  <Company>CXK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 Inshaw</dc:creator>
  <cp:lastModifiedBy>Sarah Mills</cp:lastModifiedBy>
  <cp:revision>70</cp:revision>
  <dcterms:created xsi:type="dcterms:W3CDTF">2019-07-01T14:22:03Z</dcterms:created>
  <dcterms:modified xsi:type="dcterms:W3CDTF">2023-11-07T15:44:27Z</dcterms:modified>
</cp:coreProperties>
</file>