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34" r:id="rId4"/>
    <p:sldMasterId id="2147484143" r:id="rId5"/>
  </p:sldMasterIdLst>
  <p:notesMasterIdLst>
    <p:notesMasterId r:id="rId18"/>
  </p:notesMasterIdLst>
  <p:sldIdLst>
    <p:sldId id="318" r:id="rId6"/>
    <p:sldId id="459" r:id="rId7"/>
    <p:sldId id="431" r:id="rId8"/>
    <p:sldId id="458" r:id="rId9"/>
    <p:sldId id="454" r:id="rId10"/>
    <p:sldId id="261" r:id="rId11"/>
    <p:sldId id="315" r:id="rId12"/>
    <p:sldId id="460" r:id="rId13"/>
    <p:sldId id="316" r:id="rId14"/>
    <p:sldId id="461" r:id="rId15"/>
    <p:sldId id="462" r:id="rId16"/>
    <p:sldId id="324"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uise Aitken - Skills Lead (SELEP)" initials="LA-SL(" lastIdx="1" clrIdx="0">
    <p:extLst>
      <p:ext uri="{19B8F6BF-5375-455C-9EA6-DF929625EA0E}">
        <p15:presenceInfo xmlns:p15="http://schemas.microsoft.com/office/powerpoint/2012/main" userId="S::Louise.Aitken@southeastlep.com::6c6133e0-6d34-41e0-be54-170f3dfa71c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F6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FD451E-86B4-4BE3-A14C-C9AEC6181D18}" v="10" dt="2023-11-07T14:51:54.6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033" autoAdjust="0"/>
    <p:restoredTop sz="93792" autoAdjust="0"/>
  </p:normalViewPr>
  <p:slideViewPr>
    <p:cSldViewPr snapToGrid="0">
      <p:cViewPr varScale="1">
        <p:scale>
          <a:sx n="64" d="100"/>
          <a:sy n="64" d="100"/>
        </p:scale>
        <p:origin x="32" y="-48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manualLayout>
          <c:layoutTarget val="inner"/>
          <c:xMode val="edge"/>
          <c:yMode val="edge"/>
          <c:x val="2.2222222222222223E-2"/>
          <c:y val="5.5555555555555552E-2"/>
          <c:w val="0.65819466316710407"/>
          <c:h val="0.89814814814814814"/>
        </c:manualLayout>
      </c:layout>
      <c:pie3DChart>
        <c:varyColors val="1"/>
        <c:ser>
          <c:idx val="0"/>
          <c:order val="0"/>
          <c:explosion val="25"/>
          <c:dPt>
            <c:idx val="3"/>
            <c:bubble3D val="0"/>
            <c:spPr>
              <a:solidFill>
                <a:srgbClr val="FFFF00"/>
              </a:solidFill>
            </c:spPr>
            <c:extLst>
              <c:ext xmlns:c16="http://schemas.microsoft.com/office/drawing/2014/chart" uri="{C3380CC4-5D6E-409C-BE32-E72D297353CC}">
                <c16:uniqueId val="{00000001-E74F-4F08-A733-ACB0E93A64A5}"/>
              </c:ext>
            </c:extLst>
          </c:dPt>
          <c:cat>
            <c:strRef>
              <c:f>Sheet1!$A$11:$A$15</c:f>
              <c:strCache>
                <c:ptCount val="5"/>
                <c:pt idx="0">
                  <c:v>ESFA </c:v>
                </c:pt>
                <c:pt idx="1">
                  <c:v>DWP</c:v>
                </c:pt>
                <c:pt idx="2">
                  <c:v>National Lottery</c:v>
                </c:pt>
                <c:pt idx="3">
                  <c:v>Youth Employment initiative 'On Track'</c:v>
                </c:pt>
                <c:pt idx="4">
                  <c:v>Community Led Local Development</c:v>
                </c:pt>
              </c:strCache>
            </c:strRef>
          </c:cat>
          <c:val>
            <c:numRef>
              <c:f>Sheet1!$B$11:$B$15</c:f>
              <c:numCache>
                <c:formatCode>"£"#,##0_);[Red]\("£"#,##0\)</c:formatCode>
                <c:ptCount val="5"/>
                <c:pt idx="0" formatCode="&quot;£&quot;#,##0">
                  <c:v>23963000</c:v>
                </c:pt>
                <c:pt idx="1">
                  <c:v>10000000</c:v>
                </c:pt>
                <c:pt idx="2">
                  <c:v>16000000</c:v>
                </c:pt>
                <c:pt idx="3" formatCode="#,##0">
                  <c:v>1300000</c:v>
                </c:pt>
                <c:pt idx="4">
                  <c:v>5487465</c:v>
                </c:pt>
              </c:numCache>
            </c:numRef>
          </c:val>
          <c:extLst>
            <c:ext xmlns:c16="http://schemas.microsoft.com/office/drawing/2014/chart" uri="{C3380CC4-5D6E-409C-BE32-E72D297353CC}">
              <c16:uniqueId val="{00000002-E74F-4F08-A733-ACB0E93A64A5}"/>
            </c:ext>
          </c:extLst>
        </c:ser>
        <c:dLbls>
          <c:showLegendKey val="0"/>
          <c:showVal val="0"/>
          <c:showCatName val="0"/>
          <c:showSerName val="0"/>
          <c:showPercent val="0"/>
          <c:showBubbleSize val="0"/>
          <c:showLeaderLines val="1"/>
        </c:dLbls>
      </c:pie3DChart>
    </c:plotArea>
    <c:legend>
      <c:legendPos val="r"/>
      <c:legendEntry>
        <c:idx val="0"/>
        <c:txPr>
          <a:bodyPr/>
          <a:lstStyle/>
          <a:p>
            <a:pPr>
              <a:defRPr sz="1800" b="1"/>
            </a:pPr>
            <a:endParaRPr lang="en-US"/>
          </a:p>
        </c:txPr>
      </c:legendEntry>
      <c:legendEntry>
        <c:idx val="1"/>
        <c:txPr>
          <a:bodyPr/>
          <a:lstStyle/>
          <a:p>
            <a:pPr>
              <a:defRPr sz="1800" b="1"/>
            </a:pPr>
            <a:endParaRPr lang="en-US"/>
          </a:p>
        </c:txPr>
      </c:legendEntry>
      <c:legendEntry>
        <c:idx val="2"/>
        <c:txPr>
          <a:bodyPr/>
          <a:lstStyle/>
          <a:p>
            <a:pPr>
              <a:defRPr sz="1800" b="1"/>
            </a:pPr>
            <a:endParaRPr lang="en-US"/>
          </a:p>
        </c:txPr>
      </c:legendEntry>
      <c:legendEntry>
        <c:idx val="3"/>
        <c:txPr>
          <a:bodyPr/>
          <a:lstStyle/>
          <a:p>
            <a:pPr>
              <a:defRPr sz="1800" b="1"/>
            </a:pPr>
            <a:endParaRPr lang="en-US"/>
          </a:p>
        </c:txPr>
      </c:legendEntry>
      <c:legendEntry>
        <c:idx val="4"/>
        <c:txPr>
          <a:bodyPr/>
          <a:lstStyle/>
          <a:p>
            <a:pPr>
              <a:defRPr sz="1800" b="1"/>
            </a:pPr>
            <a:endParaRPr lang="en-US"/>
          </a:p>
        </c:txPr>
      </c:legendEntry>
      <c:layout>
        <c:manualLayout>
          <c:xMode val="edge"/>
          <c:yMode val="edge"/>
          <c:x val="0.67185242419686042"/>
          <c:y val="2.5753977068078762E-2"/>
          <c:w val="0.31901083914331463"/>
          <c:h val="0.93425939021091131"/>
        </c:manualLayout>
      </c:layout>
      <c:overlay val="0"/>
      <c:txPr>
        <a:bodyPr/>
        <a:lstStyle/>
        <a:p>
          <a:pPr>
            <a:defRPr sz="1800" b="1"/>
          </a:pPr>
          <a:endParaRPr lang="en-US"/>
        </a:p>
      </c:txPr>
    </c:legend>
    <c:plotVisOnly val="1"/>
    <c:dispBlanksAs val="gap"/>
    <c:showDLblsOverMax val="0"/>
  </c:chart>
  <c:txPr>
    <a:bodyPr/>
    <a:lstStyle/>
    <a:p>
      <a:pPr>
        <a:defRPr>
          <a:solidFill>
            <a:schemeClr val="bg1"/>
          </a:solidFill>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989AE0-6723-48D0-82FA-BC469551EE19}" type="datetimeFigureOut">
              <a:rPr lang="en-GB" smtClean="0"/>
              <a:t>07/11/2023</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C33EAE-CE4E-4B87-8A96-F7D0F245AF19}" type="slidenum">
              <a:rPr lang="en-GB" smtClean="0"/>
              <a:t>‹#›</a:t>
            </a:fld>
            <a:endParaRPr lang="en-GB"/>
          </a:p>
        </p:txBody>
      </p:sp>
    </p:spTree>
    <p:extLst>
      <p:ext uri="{BB962C8B-B14F-4D97-AF65-F5344CB8AC3E}">
        <p14:creationId xmlns:p14="http://schemas.microsoft.com/office/powerpoint/2010/main" val="209292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AB5D50B-0182-4353-AA96-A60A23BA4DB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338369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chemeClr val="tx1"/>
              </a:solidFill>
            </a:endParaRPr>
          </a:p>
          <a:p>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542BA11-D864-4B16-9681-1DBEEF7C02E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924590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chemeClr val="tx1"/>
              </a:solidFill>
            </a:endParaRPr>
          </a:p>
          <a:p>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542BA11-D864-4B16-9681-1DBEEF7C02E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985391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chemeClr val="tx1"/>
              </a:solidFill>
            </a:endParaRPr>
          </a:p>
          <a:p>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542BA11-D864-4B16-9681-1DBEEF7C02E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05842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38203" y="2757331"/>
            <a:ext cx="8390860" cy="788027"/>
          </a:xfrm>
        </p:spPr>
        <p:txBody>
          <a:bodyPr anchor="b">
            <a:normAutofit/>
          </a:bodyPr>
          <a:lstStyle>
            <a:lvl1pPr algn="l">
              <a:defRPr sz="4400" b="0" i="0">
                <a:solidFill>
                  <a:schemeClr val="accent3"/>
                </a:solidFill>
                <a:latin typeface="+mj-lt"/>
              </a:defRPr>
            </a:lvl1pPr>
          </a:lstStyle>
          <a:p>
            <a:r>
              <a:rPr lang="en-US" dirty="0"/>
              <a:t>Click to edit master title style</a:t>
            </a:r>
          </a:p>
        </p:txBody>
      </p:sp>
      <p:sp>
        <p:nvSpPr>
          <p:cNvPr id="3" name="Subtitle 2"/>
          <p:cNvSpPr>
            <a:spLocks noGrp="1"/>
          </p:cNvSpPr>
          <p:nvPr>
            <p:ph type="subTitle" idx="1" hasCustomPrompt="1"/>
          </p:nvPr>
        </p:nvSpPr>
        <p:spPr>
          <a:xfrm>
            <a:off x="838203" y="3637296"/>
            <a:ext cx="8390860" cy="561728"/>
          </a:xfrm>
          <a:prstGeom prst="rect">
            <a:avLst/>
          </a:prstGeom>
        </p:spPr>
        <p:txBody>
          <a:bodyPr>
            <a:normAutofit/>
          </a:bodyPr>
          <a:lstStyle>
            <a:lvl1pPr marL="0" indent="0" algn="l">
              <a:buNone/>
              <a:defRPr sz="2400" b="0" i="0" baseline="0">
                <a:solidFill>
                  <a:schemeClr val="accent5"/>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Footer Placeholder 4"/>
          <p:cNvSpPr>
            <a:spLocks noGrp="1"/>
          </p:cNvSpPr>
          <p:nvPr>
            <p:ph type="ftr" sz="quarter" idx="11"/>
          </p:nvPr>
        </p:nvSpPr>
        <p:spPr/>
        <p:txBody>
          <a:bodyPr/>
          <a:lstStyle/>
          <a:p>
            <a:endParaRPr lang="en-GB">
              <a:solidFill>
                <a:srgbClr val="9C9FAE"/>
              </a:solidFill>
            </a:endParaRPr>
          </a:p>
        </p:txBody>
      </p:sp>
      <p:sp>
        <p:nvSpPr>
          <p:cNvPr id="6" name="Slide Number Placeholder 5"/>
          <p:cNvSpPr>
            <a:spLocks noGrp="1"/>
          </p:cNvSpPr>
          <p:nvPr>
            <p:ph type="sldNum" sz="quarter" idx="12"/>
          </p:nvPr>
        </p:nvSpPr>
        <p:spPr/>
        <p:txBody>
          <a:bodyPr/>
          <a:lstStyle/>
          <a:p>
            <a:fld id="{1E8F0C2B-21B0-46B9-80A1-9F88378FCF69}" type="slidenum">
              <a:rPr lang="en-GB" smtClean="0">
                <a:solidFill>
                  <a:srgbClr val="706F6F"/>
                </a:solidFill>
              </a:rPr>
              <a:pPr/>
              <a:t>‹#›</a:t>
            </a:fld>
            <a:endParaRPr lang="en-GB" dirty="0">
              <a:solidFill>
                <a:srgbClr val="706F6F"/>
              </a:solidFill>
            </a:endParaRPr>
          </a:p>
        </p:txBody>
      </p:sp>
      <p:cxnSp>
        <p:nvCxnSpPr>
          <p:cNvPr id="15" name="Straight Connector 14"/>
          <p:cNvCxnSpPr>
            <a:cxnSpLocks/>
          </p:cNvCxnSpPr>
          <p:nvPr/>
        </p:nvCxnSpPr>
        <p:spPr>
          <a:xfrm>
            <a:off x="838220" y="2384168"/>
            <a:ext cx="1433967"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5126444"/>
      </p:ext>
    </p:extLst>
  </p:cSld>
  <p:clrMapOvr>
    <a:masterClrMapping/>
  </p:clrMapOvr>
  <p:transition spd="slow" advClick="0">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E8F0C2B-21B0-46B9-80A1-9F88378FCF69}" type="slidenum">
              <a:rPr lang="en-GB" smtClean="0"/>
              <a:t>‹#›</a:t>
            </a:fld>
            <a:endParaRPr lang="en-GB"/>
          </a:p>
        </p:txBody>
      </p:sp>
    </p:spTree>
    <p:extLst>
      <p:ext uri="{BB962C8B-B14F-4D97-AF65-F5344CB8AC3E}">
        <p14:creationId xmlns:p14="http://schemas.microsoft.com/office/powerpoint/2010/main" val="623060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5" name="Rectangle 4"/>
          <p:cNvSpPr/>
          <p:nvPr/>
        </p:nvSpPr>
        <p:spPr>
          <a:xfrm>
            <a:off x="0" y="1985209"/>
            <a:ext cx="12192001" cy="3633538"/>
          </a:xfrm>
          <a:prstGeom prst="rect">
            <a:avLst/>
          </a:prstGeom>
          <a:solidFill>
            <a:schemeClr val="accent3"/>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solidFill>
                <a:schemeClr val="accent1"/>
              </a:solidFill>
            </a:endParaRPr>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E8F0C2B-21B0-46B9-80A1-9F88378FCF69}" type="slidenum">
              <a:rPr lang="en-GB" smtClean="0"/>
              <a:t>‹#›</a:t>
            </a:fld>
            <a:endParaRPr lang="en-GB"/>
          </a:p>
        </p:txBody>
      </p:sp>
      <p:sp>
        <p:nvSpPr>
          <p:cNvPr id="8" name="Title Placeholder 1"/>
          <p:cNvSpPr>
            <a:spLocks noGrp="1"/>
          </p:cNvSpPr>
          <p:nvPr>
            <p:ph type="title"/>
          </p:nvPr>
        </p:nvSpPr>
        <p:spPr>
          <a:xfrm>
            <a:off x="3774559" y="558914"/>
            <a:ext cx="7579242" cy="674463"/>
          </a:xfrm>
          <a:prstGeom prst="rect">
            <a:avLst/>
          </a:prstGeom>
        </p:spPr>
        <p:txBody>
          <a:bodyPr vert="horz" lIns="91440" tIns="45720" rIns="91440" bIns="45720" rtlCol="0" anchor="ctr">
            <a:normAutofit/>
          </a:bodyPr>
          <a:lstStyle/>
          <a:p>
            <a:r>
              <a:rPr lang="en-US"/>
              <a:t>Click to edit Master title style</a:t>
            </a:r>
          </a:p>
        </p:txBody>
      </p:sp>
      <p:sp>
        <p:nvSpPr>
          <p:cNvPr id="7" name="Text Placeholder 6"/>
          <p:cNvSpPr>
            <a:spLocks noGrp="1"/>
          </p:cNvSpPr>
          <p:nvPr>
            <p:ph type="body" sz="quarter" idx="14" hasCustomPrompt="1"/>
          </p:nvPr>
        </p:nvSpPr>
        <p:spPr>
          <a:xfrm>
            <a:off x="838200" y="2322178"/>
            <a:ext cx="5437188" cy="654385"/>
          </a:xfrm>
          <a:prstGeom prst="rect">
            <a:avLst/>
          </a:prstGeom>
        </p:spPr>
        <p:txBody>
          <a:bodyPr>
            <a:normAutofit/>
          </a:bodyPr>
          <a:lstStyle>
            <a:lvl1pPr>
              <a:defRPr sz="3600" baseline="0">
                <a:solidFill>
                  <a:schemeClr val="tx1"/>
                </a:solidFill>
                <a:latin typeface="Museo 300" panose="02000000000000000000" pitchFamily="50" charset="0"/>
              </a:defRPr>
            </a:lvl1pPr>
          </a:lstStyle>
          <a:p>
            <a:pPr lvl="0"/>
            <a:r>
              <a:rPr lang="en-US"/>
              <a:t>Lorem Ipsum</a:t>
            </a:r>
            <a:endParaRPr lang="en-GB"/>
          </a:p>
        </p:txBody>
      </p:sp>
      <p:sp>
        <p:nvSpPr>
          <p:cNvPr id="10" name="Text Placeholder 10"/>
          <p:cNvSpPr>
            <a:spLocks noGrp="1"/>
          </p:cNvSpPr>
          <p:nvPr>
            <p:ph type="body" sz="quarter" idx="15" hasCustomPrompt="1"/>
          </p:nvPr>
        </p:nvSpPr>
        <p:spPr>
          <a:xfrm>
            <a:off x="838200" y="3175462"/>
            <a:ext cx="5437188" cy="2111433"/>
          </a:xfrm>
          <a:prstGeom prst="rect">
            <a:avLst/>
          </a:prstGeom>
        </p:spPr>
        <p:txBody>
          <a:bodyPr>
            <a:normAutofit/>
          </a:bodyPr>
          <a:lstStyle>
            <a:lvl1pPr>
              <a:lnSpc>
                <a:spcPct val="100000"/>
              </a:lnSpc>
              <a:spcBef>
                <a:spcPts val="300"/>
              </a:spcBef>
              <a:defRPr sz="1400" baseline="0">
                <a:solidFill>
                  <a:schemeClr val="tx1"/>
                </a:solidFill>
                <a:latin typeface="Open Sans" panose="020B0606030504020204" pitchFamily="34" charset="0"/>
              </a:defRPr>
            </a:lvl1pPr>
          </a:lstStyle>
          <a:p>
            <a:pPr lvl="0"/>
            <a:r>
              <a:rPr lang="en-US"/>
              <a:t>Lorem ipsum dolor sit </a:t>
            </a:r>
            <a:r>
              <a:rPr lang="en-US" err="1"/>
              <a:t>amet</a:t>
            </a:r>
            <a:r>
              <a:rPr lang="en-US"/>
              <a:t>, </a:t>
            </a:r>
            <a:r>
              <a:rPr lang="en-US" err="1"/>
              <a:t>eos</a:t>
            </a:r>
            <a:r>
              <a:rPr lang="en-US"/>
              <a:t> </a:t>
            </a:r>
            <a:r>
              <a:rPr lang="en-US" err="1"/>
              <a:t>te</a:t>
            </a:r>
            <a:r>
              <a:rPr lang="en-US"/>
              <a:t> alia </a:t>
            </a:r>
            <a:r>
              <a:rPr lang="en-US" err="1"/>
              <a:t>vidisse</a:t>
            </a:r>
            <a:r>
              <a:rPr lang="en-US"/>
              <a:t> </a:t>
            </a:r>
            <a:r>
              <a:rPr lang="en-US" err="1"/>
              <a:t>conceptam</a:t>
            </a:r>
            <a:r>
              <a:rPr lang="en-US"/>
              <a:t>, quo no </a:t>
            </a:r>
            <a:r>
              <a:rPr lang="en-US" err="1"/>
              <a:t>paulo</a:t>
            </a:r>
            <a:r>
              <a:rPr lang="en-US"/>
              <a:t> </a:t>
            </a:r>
            <a:r>
              <a:rPr lang="en-US" err="1"/>
              <a:t>saperet</a:t>
            </a:r>
            <a:r>
              <a:rPr lang="en-US"/>
              <a:t> </a:t>
            </a:r>
            <a:r>
              <a:rPr lang="en-US" err="1"/>
              <a:t>propriae</a:t>
            </a:r>
            <a:r>
              <a:rPr lang="en-US"/>
              <a:t>. </a:t>
            </a:r>
            <a:r>
              <a:rPr lang="en-US" err="1"/>
              <a:t>Ut</a:t>
            </a:r>
            <a:r>
              <a:rPr lang="en-US"/>
              <a:t> lorem </a:t>
            </a:r>
            <a:r>
              <a:rPr lang="en-US" err="1"/>
              <a:t>percipit</a:t>
            </a:r>
            <a:r>
              <a:rPr lang="en-US"/>
              <a:t> </a:t>
            </a:r>
            <a:r>
              <a:rPr lang="en-US" err="1"/>
              <a:t>consetetur</a:t>
            </a:r>
            <a:r>
              <a:rPr lang="en-US"/>
              <a:t> per. </a:t>
            </a:r>
            <a:r>
              <a:rPr lang="en-US" err="1"/>
              <a:t>Novum</a:t>
            </a:r>
            <a:r>
              <a:rPr lang="en-US"/>
              <a:t> </a:t>
            </a:r>
            <a:r>
              <a:rPr lang="en-US" err="1"/>
              <a:t>dicunt</a:t>
            </a:r>
            <a:r>
              <a:rPr lang="en-US"/>
              <a:t> </a:t>
            </a:r>
            <a:r>
              <a:rPr lang="en-US" err="1"/>
              <a:t>assentior</a:t>
            </a:r>
            <a:r>
              <a:rPr lang="en-US"/>
              <a:t> ad usu. At posse </a:t>
            </a:r>
            <a:r>
              <a:rPr lang="en-US" err="1"/>
              <a:t>albucius</a:t>
            </a:r>
            <a:r>
              <a:rPr lang="en-US"/>
              <a:t> </a:t>
            </a:r>
            <a:r>
              <a:rPr lang="en-US" err="1"/>
              <a:t>liberavisse</a:t>
            </a:r>
            <a:r>
              <a:rPr lang="en-US"/>
              <a:t> qui, </a:t>
            </a:r>
            <a:r>
              <a:rPr lang="en-US" err="1"/>
              <a:t>eu</a:t>
            </a:r>
            <a:r>
              <a:rPr lang="en-US"/>
              <a:t> </a:t>
            </a:r>
            <a:r>
              <a:rPr lang="en-US" err="1"/>
              <a:t>voluptua</a:t>
            </a:r>
            <a:r>
              <a:rPr lang="en-US"/>
              <a:t> </a:t>
            </a:r>
            <a:r>
              <a:rPr lang="en-US" err="1"/>
              <a:t>fabellas</a:t>
            </a:r>
            <a:r>
              <a:rPr lang="en-US"/>
              <a:t> </a:t>
            </a:r>
            <a:r>
              <a:rPr lang="en-US" err="1"/>
              <a:t>definitionem</a:t>
            </a:r>
            <a:r>
              <a:rPr lang="en-US"/>
              <a:t> cum. </a:t>
            </a:r>
            <a:r>
              <a:rPr lang="en-US" err="1"/>
              <a:t>Ius</a:t>
            </a:r>
            <a:r>
              <a:rPr lang="en-US"/>
              <a:t> </a:t>
            </a:r>
            <a:r>
              <a:rPr lang="en-US" err="1"/>
              <a:t>populo</a:t>
            </a:r>
            <a:r>
              <a:rPr lang="en-US"/>
              <a:t> </a:t>
            </a:r>
            <a:r>
              <a:rPr lang="en-US" err="1"/>
              <a:t>verterem</a:t>
            </a:r>
            <a:r>
              <a:rPr lang="en-US"/>
              <a:t> </a:t>
            </a:r>
            <a:r>
              <a:rPr lang="en-US" err="1"/>
              <a:t>consetetur</a:t>
            </a:r>
            <a:r>
              <a:rPr lang="en-US"/>
              <a:t> in.</a:t>
            </a:r>
          </a:p>
          <a:p>
            <a:pPr lvl="0"/>
            <a:endParaRPr lang="en-US"/>
          </a:p>
          <a:p>
            <a:pPr lvl="0"/>
            <a:r>
              <a:rPr lang="en-US" err="1"/>
              <a:t>Ut</a:t>
            </a:r>
            <a:r>
              <a:rPr lang="en-US"/>
              <a:t> </a:t>
            </a:r>
            <a:r>
              <a:rPr lang="en-US" err="1"/>
              <a:t>aliquip</a:t>
            </a:r>
            <a:r>
              <a:rPr lang="en-US"/>
              <a:t> </a:t>
            </a:r>
            <a:r>
              <a:rPr lang="en-US" err="1"/>
              <a:t>intellegat</a:t>
            </a:r>
            <a:r>
              <a:rPr lang="en-US"/>
              <a:t> </a:t>
            </a:r>
            <a:r>
              <a:rPr lang="en-US" err="1"/>
              <a:t>est</a:t>
            </a:r>
            <a:r>
              <a:rPr lang="en-US"/>
              <a:t>, at </a:t>
            </a:r>
            <a:r>
              <a:rPr lang="en-US" err="1"/>
              <a:t>duis</a:t>
            </a:r>
            <a:r>
              <a:rPr lang="en-US"/>
              <a:t> </a:t>
            </a:r>
            <a:r>
              <a:rPr lang="en-US" err="1"/>
              <a:t>nobis</a:t>
            </a:r>
            <a:r>
              <a:rPr lang="en-US"/>
              <a:t> </a:t>
            </a:r>
            <a:r>
              <a:rPr lang="en-US" err="1"/>
              <a:t>voluptatibus</a:t>
            </a:r>
            <a:r>
              <a:rPr lang="en-US"/>
              <a:t> vis. </a:t>
            </a:r>
            <a:r>
              <a:rPr lang="en-US" err="1"/>
              <a:t>Scaevola</a:t>
            </a:r>
            <a:r>
              <a:rPr lang="en-US"/>
              <a:t> </a:t>
            </a:r>
            <a:r>
              <a:rPr lang="en-US" err="1"/>
              <a:t>menandri</a:t>
            </a:r>
            <a:r>
              <a:rPr lang="en-US"/>
              <a:t> id </a:t>
            </a:r>
            <a:r>
              <a:rPr lang="en-US" err="1"/>
              <a:t>ius</a:t>
            </a:r>
            <a:endParaRPr lang="en-GB"/>
          </a:p>
        </p:txBody>
      </p:sp>
    </p:spTree>
    <p:extLst>
      <p:ext uri="{BB962C8B-B14F-4D97-AF65-F5344CB8AC3E}">
        <p14:creationId xmlns:p14="http://schemas.microsoft.com/office/powerpoint/2010/main" val="2475426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8F0C2B-21B0-46B9-80A1-9F88378FCF69}" type="slidenum">
              <a:rPr lang="en-GB" smtClean="0"/>
              <a:t>‹#›</a:t>
            </a:fld>
            <a:endParaRPr lang="en-GB"/>
          </a:p>
        </p:txBody>
      </p:sp>
      <p:sp>
        <p:nvSpPr>
          <p:cNvPr id="4" name="Text Placeholder 3"/>
          <p:cNvSpPr>
            <a:spLocks noGrp="1"/>
          </p:cNvSpPr>
          <p:nvPr>
            <p:ph type="body" sz="quarter" idx="13" hasCustomPrompt="1"/>
          </p:nvPr>
        </p:nvSpPr>
        <p:spPr>
          <a:xfrm>
            <a:off x="838200" y="2273599"/>
            <a:ext cx="7773988" cy="520700"/>
          </a:xfrm>
          <a:prstGeom prst="rect">
            <a:avLst/>
          </a:prstGeom>
        </p:spPr>
        <p:txBody>
          <a:bodyPr/>
          <a:lstStyle>
            <a:lvl1pPr>
              <a:defRPr sz="4400" baseline="0">
                <a:latin typeface="Museo 300" panose="02000000000000000000" pitchFamily="50" charset="0"/>
              </a:defRPr>
            </a:lvl1pPr>
          </a:lstStyle>
          <a:p>
            <a:r>
              <a:rPr lang="en-GB" sz="2400" b="0" i="0">
                <a:solidFill>
                  <a:schemeClr val="accent2"/>
                </a:solidFill>
                <a:latin typeface="+mj-lt"/>
              </a:rPr>
              <a:t>Lorem ipsum </a:t>
            </a:r>
            <a:r>
              <a:rPr lang="en-GB" sz="2400" b="0" i="0" err="1">
                <a:solidFill>
                  <a:schemeClr val="accent2"/>
                </a:solidFill>
                <a:latin typeface="+mj-lt"/>
              </a:rPr>
              <a:t>dolor</a:t>
            </a:r>
            <a:r>
              <a:rPr lang="en-GB" sz="2400" b="0" i="0">
                <a:solidFill>
                  <a:schemeClr val="accent2"/>
                </a:solidFill>
                <a:latin typeface="+mj-lt"/>
              </a:rPr>
              <a:t> sit </a:t>
            </a:r>
            <a:r>
              <a:rPr lang="en-GB" sz="2400" b="0" i="0" err="1">
                <a:solidFill>
                  <a:schemeClr val="accent2"/>
                </a:solidFill>
                <a:latin typeface="+mj-lt"/>
              </a:rPr>
              <a:t>amet</a:t>
            </a:r>
            <a:endParaRPr lang="en-GB" sz="2400" b="0" i="0">
              <a:solidFill>
                <a:schemeClr val="accent2"/>
              </a:solidFill>
              <a:latin typeface="+mj-lt"/>
            </a:endParaRPr>
          </a:p>
        </p:txBody>
      </p:sp>
      <p:sp>
        <p:nvSpPr>
          <p:cNvPr id="11" name="Text Placeholder 10"/>
          <p:cNvSpPr>
            <a:spLocks noGrp="1"/>
          </p:cNvSpPr>
          <p:nvPr>
            <p:ph type="body" sz="quarter" idx="14" hasCustomPrompt="1"/>
          </p:nvPr>
        </p:nvSpPr>
        <p:spPr>
          <a:xfrm>
            <a:off x="838200" y="2992438"/>
            <a:ext cx="7773988" cy="2684462"/>
          </a:xfrm>
          <a:prstGeom prst="rect">
            <a:avLst/>
          </a:prstGeom>
        </p:spPr>
        <p:txBody>
          <a:bodyPr>
            <a:normAutofit/>
          </a:bodyPr>
          <a:lstStyle>
            <a:lvl1pPr>
              <a:lnSpc>
                <a:spcPct val="100000"/>
              </a:lnSpc>
              <a:spcBef>
                <a:spcPts val="300"/>
              </a:spcBef>
              <a:defRPr sz="1600" baseline="0">
                <a:solidFill>
                  <a:schemeClr val="accent5"/>
                </a:solidFill>
                <a:latin typeface="Open Sans" panose="020B0606030504020204" pitchFamily="34" charset="0"/>
              </a:defRPr>
            </a:lvl1pPr>
          </a:lstStyle>
          <a:p>
            <a:pPr lvl="0"/>
            <a:r>
              <a:rPr lang="en-US"/>
              <a:t>Lorem ipsum dolor sit </a:t>
            </a:r>
            <a:r>
              <a:rPr lang="en-US" err="1"/>
              <a:t>amet</a:t>
            </a:r>
            <a:r>
              <a:rPr lang="en-US"/>
              <a:t>, </a:t>
            </a:r>
            <a:r>
              <a:rPr lang="en-US" err="1"/>
              <a:t>eos</a:t>
            </a:r>
            <a:r>
              <a:rPr lang="en-US"/>
              <a:t> </a:t>
            </a:r>
            <a:r>
              <a:rPr lang="en-US" err="1"/>
              <a:t>te</a:t>
            </a:r>
            <a:r>
              <a:rPr lang="en-US"/>
              <a:t> alia </a:t>
            </a:r>
            <a:r>
              <a:rPr lang="en-US" err="1"/>
              <a:t>vidisse</a:t>
            </a:r>
            <a:r>
              <a:rPr lang="en-US"/>
              <a:t> </a:t>
            </a:r>
            <a:r>
              <a:rPr lang="en-US" err="1"/>
              <a:t>conceptam</a:t>
            </a:r>
            <a:r>
              <a:rPr lang="en-US"/>
              <a:t>, quo no </a:t>
            </a:r>
            <a:r>
              <a:rPr lang="en-US" err="1"/>
              <a:t>paulo</a:t>
            </a:r>
            <a:r>
              <a:rPr lang="en-US"/>
              <a:t> </a:t>
            </a:r>
            <a:r>
              <a:rPr lang="en-US" err="1"/>
              <a:t>saperet</a:t>
            </a:r>
            <a:r>
              <a:rPr lang="en-US"/>
              <a:t> </a:t>
            </a:r>
            <a:r>
              <a:rPr lang="en-US" err="1"/>
              <a:t>propriae</a:t>
            </a:r>
            <a:r>
              <a:rPr lang="en-US"/>
              <a:t>. </a:t>
            </a:r>
            <a:r>
              <a:rPr lang="en-US" err="1"/>
              <a:t>Ut</a:t>
            </a:r>
            <a:r>
              <a:rPr lang="en-US"/>
              <a:t> lorem </a:t>
            </a:r>
            <a:r>
              <a:rPr lang="en-US" err="1"/>
              <a:t>percipit</a:t>
            </a:r>
            <a:r>
              <a:rPr lang="en-US"/>
              <a:t> </a:t>
            </a:r>
            <a:r>
              <a:rPr lang="en-US" err="1"/>
              <a:t>consetetur</a:t>
            </a:r>
            <a:r>
              <a:rPr lang="en-US"/>
              <a:t> per. </a:t>
            </a:r>
            <a:r>
              <a:rPr lang="en-US" err="1"/>
              <a:t>Novum</a:t>
            </a:r>
            <a:r>
              <a:rPr lang="en-US"/>
              <a:t> </a:t>
            </a:r>
            <a:r>
              <a:rPr lang="en-US" err="1"/>
              <a:t>dicunt</a:t>
            </a:r>
            <a:r>
              <a:rPr lang="en-US"/>
              <a:t> </a:t>
            </a:r>
            <a:r>
              <a:rPr lang="en-US" err="1"/>
              <a:t>assentior</a:t>
            </a:r>
            <a:r>
              <a:rPr lang="en-US"/>
              <a:t> ad usu. At posse </a:t>
            </a:r>
            <a:r>
              <a:rPr lang="en-US" err="1"/>
              <a:t>albucius</a:t>
            </a:r>
            <a:r>
              <a:rPr lang="en-US"/>
              <a:t> </a:t>
            </a:r>
            <a:r>
              <a:rPr lang="en-US" err="1"/>
              <a:t>liberavisse</a:t>
            </a:r>
            <a:r>
              <a:rPr lang="en-US"/>
              <a:t> qui, </a:t>
            </a:r>
            <a:r>
              <a:rPr lang="en-US" err="1"/>
              <a:t>eu</a:t>
            </a:r>
            <a:r>
              <a:rPr lang="en-US"/>
              <a:t> </a:t>
            </a:r>
            <a:r>
              <a:rPr lang="en-US" err="1"/>
              <a:t>voluptua</a:t>
            </a:r>
            <a:r>
              <a:rPr lang="en-US"/>
              <a:t> </a:t>
            </a:r>
            <a:r>
              <a:rPr lang="en-US" err="1"/>
              <a:t>fabellas</a:t>
            </a:r>
            <a:r>
              <a:rPr lang="en-US"/>
              <a:t> </a:t>
            </a:r>
            <a:r>
              <a:rPr lang="en-US" err="1"/>
              <a:t>definitionem</a:t>
            </a:r>
            <a:r>
              <a:rPr lang="en-US"/>
              <a:t> cum. </a:t>
            </a:r>
            <a:r>
              <a:rPr lang="en-US" err="1"/>
              <a:t>Ius</a:t>
            </a:r>
            <a:r>
              <a:rPr lang="en-US"/>
              <a:t> </a:t>
            </a:r>
            <a:r>
              <a:rPr lang="en-US" err="1"/>
              <a:t>populo</a:t>
            </a:r>
            <a:r>
              <a:rPr lang="en-US"/>
              <a:t> </a:t>
            </a:r>
            <a:r>
              <a:rPr lang="en-US" err="1"/>
              <a:t>verterem</a:t>
            </a:r>
            <a:r>
              <a:rPr lang="en-US"/>
              <a:t> </a:t>
            </a:r>
            <a:r>
              <a:rPr lang="en-US" err="1"/>
              <a:t>consetetur</a:t>
            </a:r>
            <a:r>
              <a:rPr lang="en-US"/>
              <a:t> in.</a:t>
            </a:r>
          </a:p>
          <a:p>
            <a:pPr lvl="0"/>
            <a:endParaRPr lang="en-US"/>
          </a:p>
          <a:p>
            <a:pPr lvl="0"/>
            <a:r>
              <a:rPr lang="en-US" err="1"/>
              <a:t>Ut</a:t>
            </a:r>
            <a:r>
              <a:rPr lang="en-US"/>
              <a:t> </a:t>
            </a:r>
            <a:r>
              <a:rPr lang="en-US" err="1"/>
              <a:t>aliquip</a:t>
            </a:r>
            <a:r>
              <a:rPr lang="en-US"/>
              <a:t> </a:t>
            </a:r>
            <a:r>
              <a:rPr lang="en-US" err="1"/>
              <a:t>intellegat</a:t>
            </a:r>
            <a:r>
              <a:rPr lang="en-US"/>
              <a:t> </a:t>
            </a:r>
            <a:r>
              <a:rPr lang="en-US" err="1"/>
              <a:t>est</a:t>
            </a:r>
            <a:r>
              <a:rPr lang="en-US"/>
              <a:t>, at </a:t>
            </a:r>
            <a:r>
              <a:rPr lang="en-US" err="1"/>
              <a:t>duis</a:t>
            </a:r>
            <a:r>
              <a:rPr lang="en-US"/>
              <a:t> </a:t>
            </a:r>
            <a:r>
              <a:rPr lang="en-US" err="1"/>
              <a:t>nobis</a:t>
            </a:r>
            <a:r>
              <a:rPr lang="en-US"/>
              <a:t> </a:t>
            </a:r>
            <a:r>
              <a:rPr lang="en-US" err="1"/>
              <a:t>voluptatibus</a:t>
            </a:r>
            <a:r>
              <a:rPr lang="en-US"/>
              <a:t> vis. </a:t>
            </a:r>
            <a:r>
              <a:rPr lang="en-US" err="1"/>
              <a:t>Scaevola</a:t>
            </a:r>
            <a:r>
              <a:rPr lang="en-US"/>
              <a:t> </a:t>
            </a:r>
            <a:r>
              <a:rPr lang="en-US" err="1"/>
              <a:t>menandri</a:t>
            </a:r>
            <a:r>
              <a:rPr lang="en-US"/>
              <a:t> id </a:t>
            </a:r>
            <a:r>
              <a:rPr lang="en-US" err="1"/>
              <a:t>ius</a:t>
            </a:r>
            <a:r>
              <a:rPr lang="en-US"/>
              <a:t>. </a:t>
            </a:r>
            <a:r>
              <a:rPr lang="en-US" err="1"/>
              <a:t>Enim</a:t>
            </a:r>
            <a:r>
              <a:rPr lang="en-US"/>
              <a:t> </a:t>
            </a:r>
            <a:r>
              <a:rPr lang="en-US" err="1"/>
              <a:t>postea</a:t>
            </a:r>
            <a:r>
              <a:rPr lang="en-US"/>
              <a:t> pro </a:t>
            </a:r>
            <a:r>
              <a:rPr lang="en-US" err="1"/>
              <a:t>ei</a:t>
            </a:r>
            <a:r>
              <a:rPr lang="en-US"/>
              <a:t>, </a:t>
            </a:r>
            <a:r>
              <a:rPr lang="en-US" err="1"/>
              <a:t>natum</a:t>
            </a:r>
            <a:r>
              <a:rPr lang="en-US"/>
              <a:t> </a:t>
            </a:r>
            <a:r>
              <a:rPr lang="en-US" err="1"/>
              <a:t>erroribus</a:t>
            </a:r>
            <a:r>
              <a:rPr lang="en-US"/>
              <a:t> </a:t>
            </a:r>
            <a:r>
              <a:rPr lang="en-US" err="1"/>
              <a:t>abhorreant</a:t>
            </a:r>
            <a:r>
              <a:rPr lang="en-US"/>
              <a:t> at est. Altera semper </a:t>
            </a:r>
            <a:r>
              <a:rPr lang="en-US" err="1"/>
              <a:t>pertinax</a:t>
            </a:r>
            <a:r>
              <a:rPr lang="en-US"/>
              <a:t> vis ne. </a:t>
            </a:r>
            <a:r>
              <a:rPr lang="en-US" err="1"/>
              <a:t>Erant</a:t>
            </a:r>
            <a:r>
              <a:rPr lang="en-US"/>
              <a:t> </a:t>
            </a:r>
            <a:r>
              <a:rPr lang="en-US" err="1"/>
              <a:t>fuisset</a:t>
            </a:r>
            <a:r>
              <a:rPr lang="en-US"/>
              <a:t> </a:t>
            </a:r>
            <a:r>
              <a:rPr lang="en-US" err="1"/>
              <a:t>eam</a:t>
            </a:r>
            <a:r>
              <a:rPr lang="en-US"/>
              <a:t> ex, ne qui </a:t>
            </a:r>
            <a:r>
              <a:rPr lang="en-US" err="1"/>
              <a:t>omnes</a:t>
            </a:r>
            <a:r>
              <a:rPr lang="en-US"/>
              <a:t> </a:t>
            </a:r>
            <a:r>
              <a:rPr lang="en-US" err="1"/>
              <a:t>dolores</a:t>
            </a:r>
            <a:r>
              <a:rPr lang="en-US"/>
              <a:t> </a:t>
            </a:r>
            <a:r>
              <a:rPr lang="en-US" err="1"/>
              <a:t>expetendis</a:t>
            </a:r>
            <a:r>
              <a:rPr lang="en-US"/>
              <a:t>. Duo </a:t>
            </a:r>
            <a:r>
              <a:rPr lang="en-US" err="1"/>
              <a:t>ei</a:t>
            </a:r>
            <a:r>
              <a:rPr lang="en-US"/>
              <a:t> </a:t>
            </a:r>
            <a:r>
              <a:rPr lang="en-US" err="1"/>
              <a:t>nisl</a:t>
            </a:r>
            <a:r>
              <a:rPr lang="en-US"/>
              <a:t> </a:t>
            </a:r>
            <a:r>
              <a:rPr lang="en-US" err="1"/>
              <a:t>sonet</a:t>
            </a:r>
            <a:r>
              <a:rPr lang="en-US"/>
              <a:t> </a:t>
            </a:r>
            <a:r>
              <a:rPr lang="en-US" err="1"/>
              <a:t>expetenda</a:t>
            </a:r>
            <a:r>
              <a:rPr lang="en-US"/>
              <a:t>, </a:t>
            </a:r>
            <a:r>
              <a:rPr lang="en-US" err="1"/>
              <a:t>vel</a:t>
            </a:r>
            <a:r>
              <a:rPr lang="en-US"/>
              <a:t> </a:t>
            </a:r>
            <a:r>
              <a:rPr lang="en-US" err="1"/>
              <a:t>debet</a:t>
            </a:r>
            <a:r>
              <a:rPr lang="en-US"/>
              <a:t> </a:t>
            </a:r>
            <a:r>
              <a:rPr lang="en-US" err="1"/>
              <a:t>deleniti</a:t>
            </a:r>
            <a:r>
              <a:rPr lang="en-US"/>
              <a:t> </a:t>
            </a:r>
            <a:r>
              <a:rPr lang="en-US" err="1"/>
              <a:t>omittantur</a:t>
            </a:r>
            <a:r>
              <a:rPr lang="en-US"/>
              <a:t> </a:t>
            </a:r>
            <a:r>
              <a:rPr lang="en-US" err="1"/>
              <a:t>eu</a:t>
            </a:r>
            <a:r>
              <a:rPr lang="en-US"/>
              <a:t>.</a:t>
            </a:r>
            <a:endParaRPr lang="en-GB"/>
          </a:p>
        </p:txBody>
      </p:sp>
    </p:spTree>
    <p:extLst>
      <p:ext uri="{BB962C8B-B14F-4D97-AF65-F5344CB8AC3E}">
        <p14:creationId xmlns:p14="http://schemas.microsoft.com/office/powerpoint/2010/main" val="42288336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Footer Placeholder 4"/>
          <p:cNvSpPr>
            <a:spLocks noGrp="1"/>
          </p:cNvSpPr>
          <p:nvPr>
            <p:ph type="ftr" sz="quarter" idx="11"/>
          </p:nvPr>
        </p:nvSpPr>
        <p:spPr>
          <a:xfrm>
            <a:off x="838200" y="6341878"/>
            <a:ext cx="5221778" cy="365125"/>
          </a:xfrm>
        </p:spPr>
        <p:txBody>
          <a:bodyPr/>
          <a:lstStyle/>
          <a:p>
            <a:endParaRPr lang="en-GB"/>
          </a:p>
        </p:txBody>
      </p:sp>
      <p:sp>
        <p:nvSpPr>
          <p:cNvPr id="7" name="Picture Placeholder 2"/>
          <p:cNvSpPr>
            <a:spLocks noGrp="1" noChangeAspect="1"/>
          </p:cNvSpPr>
          <p:nvPr>
            <p:ph type="pic" idx="1"/>
          </p:nvPr>
        </p:nvSpPr>
        <p:spPr>
          <a:xfrm>
            <a:off x="6241313" y="1903228"/>
            <a:ext cx="5950688" cy="4954772"/>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8" name="Text Placeholder 3"/>
          <p:cNvSpPr>
            <a:spLocks noGrp="1"/>
          </p:cNvSpPr>
          <p:nvPr>
            <p:ph type="body" sz="quarter" idx="13" hasCustomPrompt="1"/>
          </p:nvPr>
        </p:nvSpPr>
        <p:spPr>
          <a:xfrm>
            <a:off x="838200" y="1903228"/>
            <a:ext cx="5221778" cy="520700"/>
          </a:xfrm>
          <a:prstGeom prst="rect">
            <a:avLst/>
          </a:prstGeom>
        </p:spPr>
        <p:txBody>
          <a:bodyPr/>
          <a:lstStyle>
            <a:lvl1pPr>
              <a:defRPr sz="4400" baseline="0">
                <a:latin typeface="Museo 300" panose="02000000000000000000" pitchFamily="50" charset="0"/>
              </a:defRPr>
            </a:lvl1pPr>
          </a:lstStyle>
          <a:p>
            <a:r>
              <a:rPr lang="en-GB" sz="2400" b="0" i="0">
                <a:solidFill>
                  <a:schemeClr val="accent2"/>
                </a:solidFill>
                <a:latin typeface="+mj-lt"/>
              </a:rPr>
              <a:t>Lorem ipsum </a:t>
            </a:r>
            <a:r>
              <a:rPr lang="en-GB" sz="2400" b="0" i="0" err="1">
                <a:solidFill>
                  <a:schemeClr val="accent2"/>
                </a:solidFill>
                <a:latin typeface="+mj-lt"/>
              </a:rPr>
              <a:t>dolor</a:t>
            </a:r>
            <a:r>
              <a:rPr lang="en-GB" sz="2400" b="0" i="0">
                <a:solidFill>
                  <a:schemeClr val="accent2"/>
                </a:solidFill>
                <a:latin typeface="+mj-lt"/>
              </a:rPr>
              <a:t> sit </a:t>
            </a:r>
            <a:r>
              <a:rPr lang="en-GB" sz="2400" b="0" i="0" err="1">
                <a:solidFill>
                  <a:schemeClr val="accent2"/>
                </a:solidFill>
                <a:latin typeface="+mj-lt"/>
              </a:rPr>
              <a:t>amet</a:t>
            </a:r>
            <a:endParaRPr lang="en-GB" sz="2400" b="0" i="0">
              <a:solidFill>
                <a:schemeClr val="accent2"/>
              </a:solidFill>
              <a:latin typeface="+mj-lt"/>
            </a:endParaRPr>
          </a:p>
        </p:txBody>
      </p:sp>
      <p:sp>
        <p:nvSpPr>
          <p:cNvPr id="10" name="Text Placeholder 10"/>
          <p:cNvSpPr>
            <a:spLocks noGrp="1"/>
          </p:cNvSpPr>
          <p:nvPr>
            <p:ph type="body" sz="quarter" idx="14" hasCustomPrompt="1"/>
          </p:nvPr>
        </p:nvSpPr>
        <p:spPr>
          <a:xfrm>
            <a:off x="838200" y="2622066"/>
            <a:ext cx="5221778" cy="3454537"/>
          </a:xfrm>
          <a:prstGeom prst="rect">
            <a:avLst/>
          </a:prstGeom>
        </p:spPr>
        <p:txBody>
          <a:bodyPr>
            <a:normAutofit/>
          </a:bodyPr>
          <a:lstStyle>
            <a:lvl1pPr>
              <a:lnSpc>
                <a:spcPct val="100000"/>
              </a:lnSpc>
              <a:spcBef>
                <a:spcPts val="300"/>
              </a:spcBef>
              <a:defRPr sz="1600" baseline="0">
                <a:solidFill>
                  <a:schemeClr val="accent5"/>
                </a:solidFill>
                <a:latin typeface="Open Sans" panose="020B0606030504020204" pitchFamily="34" charset="0"/>
              </a:defRPr>
            </a:lvl1pPr>
          </a:lstStyle>
          <a:p>
            <a:pPr lvl="0"/>
            <a:r>
              <a:rPr lang="en-US"/>
              <a:t>Lorem ipsum dolor sit </a:t>
            </a:r>
            <a:r>
              <a:rPr lang="en-US" err="1"/>
              <a:t>amet</a:t>
            </a:r>
            <a:r>
              <a:rPr lang="en-US"/>
              <a:t>, </a:t>
            </a:r>
            <a:r>
              <a:rPr lang="en-US" err="1"/>
              <a:t>eos</a:t>
            </a:r>
            <a:r>
              <a:rPr lang="en-US"/>
              <a:t> </a:t>
            </a:r>
            <a:r>
              <a:rPr lang="en-US" err="1"/>
              <a:t>te</a:t>
            </a:r>
            <a:r>
              <a:rPr lang="en-US"/>
              <a:t> alia </a:t>
            </a:r>
            <a:r>
              <a:rPr lang="en-US" err="1"/>
              <a:t>vidisse</a:t>
            </a:r>
            <a:r>
              <a:rPr lang="en-US"/>
              <a:t> </a:t>
            </a:r>
            <a:r>
              <a:rPr lang="en-US" err="1"/>
              <a:t>conceptam</a:t>
            </a:r>
            <a:r>
              <a:rPr lang="en-US"/>
              <a:t>, quo no </a:t>
            </a:r>
            <a:r>
              <a:rPr lang="en-US" err="1"/>
              <a:t>paulo</a:t>
            </a:r>
            <a:r>
              <a:rPr lang="en-US"/>
              <a:t> </a:t>
            </a:r>
            <a:r>
              <a:rPr lang="en-US" err="1"/>
              <a:t>saperet</a:t>
            </a:r>
            <a:r>
              <a:rPr lang="en-US"/>
              <a:t> </a:t>
            </a:r>
            <a:r>
              <a:rPr lang="en-US" err="1"/>
              <a:t>propriae</a:t>
            </a:r>
            <a:r>
              <a:rPr lang="en-US"/>
              <a:t>. </a:t>
            </a:r>
            <a:r>
              <a:rPr lang="en-US" err="1"/>
              <a:t>Ut</a:t>
            </a:r>
            <a:r>
              <a:rPr lang="en-US"/>
              <a:t> lorem </a:t>
            </a:r>
            <a:r>
              <a:rPr lang="en-US" err="1"/>
              <a:t>percipit</a:t>
            </a:r>
            <a:r>
              <a:rPr lang="en-US"/>
              <a:t> </a:t>
            </a:r>
            <a:r>
              <a:rPr lang="en-US" err="1"/>
              <a:t>consetetur</a:t>
            </a:r>
            <a:r>
              <a:rPr lang="en-US"/>
              <a:t> per. </a:t>
            </a:r>
            <a:r>
              <a:rPr lang="en-US" err="1"/>
              <a:t>Novum</a:t>
            </a:r>
            <a:r>
              <a:rPr lang="en-US"/>
              <a:t> </a:t>
            </a:r>
            <a:r>
              <a:rPr lang="en-US" err="1"/>
              <a:t>dicunt</a:t>
            </a:r>
            <a:r>
              <a:rPr lang="en-US"/>
              <a:t> </a:t>
            </a:r>
            <a:r>
              <a:rPr lang="en-US" err="1"/>
              <a:t>assentior</a:t>
            </a:r>
            <a:r>
              <a:rPr lang="en-US"/>
              <a:t> ad usu. At posse </a:t>
            </a:r>
            <a:r>
              <a:rPr lang="en-US" err="1"/>
              <a:t>albucius</a:t>
            </a:r>
            <a:r>
              <a:rPr lang="en-US"/>
              <a:t> </a:t>
            </a:r>
            <a:r>
              <a:rPr lang="en-US" err="1"/>
              <a:t>liberavisse</a:t>
            </a:r>
            <a:r>
              <a:rPr lang="en-US"/>
              <a:t> qui, </a:t>
            </a:r>
            <a:r>
              <a:rPr lang="en-US" err="1"/>
              <a:t>eu</a:t>
            </a:r>
            <a:r>
              <a:rPr lang="en-US"/>
              <a:t> </a:t>
            </a:r>
            <a:r>
              <a:rPr lang="en-US" err="1"/>
              <a:t>voluptua</a:t>
            </a:r>
            <a:r>
              <a:rPr lang="en-US"/>
              <a:t> </a:t>
            </a:r>
            <a:r>
              <a:rPr lang="en-US" err="1"/>
              <a:t>fabellas</a:t>
            </a:r>
            <a:r>
              <a:rPr lang="en-US"/>
              <a:t> </a:t>
            </a:r>
            <a:r>
              <a:rPr lang="en-US" err="1"/>
              <a:t>definitionem</a:t>
            </a:r>
            <a:r>
              <a:rPr lang="en-US"/>
              <a:t> cum. </a:t>
            </a:r>
            <a:r>
              <a:rPr lang="en-US" err="1"/>
              <a:t>Ius</a:t>
            </a:r>
            <a:r>
              <a:rPr lang="en-US"/>
              <a:t> </a:t>
            </a:r>
            <a:r>
              <a:rPr lang="en-US" err="1"/>
              <a:t>populo</a:t>
            </a:r>
            <a:r>
              <a:rPr lang="en-US"/>
              <a:t> </a:t>
            </a:r>
            <a:r>
              <a:rPr lang="en-US" err="1"/>
              <a:t>verterem</a:t>
            </a:r>
            <a:r>
              <a:rPr lang="en-US"/>
              <a:t> </a:t>
            </a:r>
            <a:r>
              <a:rPr lang="en-US" err="1"/>
              <a:t>consetetur</a:t>
            </a:r>
            <a:r>
              <a:rPr lang="en-US"/>
              <a:t> in.</a:t>
            </a:r>
          </a:p>
          <a:p>
            <a:pPr lvl="0"/>
            <a:endParaRPr lang="en-US"/>
          </a:p>
          <a:p>
            <a:pPr lvl="0"/>
            <a:r>
              <a:rPr lang="en-US" err="1"/>
              <a:t>Ut</a:t>
            </a:r>
            <a:r>
              <a:rPr lang="en-US"/>
              <a:t> </a:t>
            </a:r>
            <a:r>
              <a:rPr lang="en-US" err="1"/>
              <a:t>aliquip</a:t>
            </a:r>
            <a:r>
              <a:rPr lang="en-US"/>
              <a:t> </a:t>
            </a:r>
            <a:r>
              <a:rPr lang="en-US" err="1"/>
              <a:t>intellegat</a:t>
            </a:r>
            <a:r>
              <a:rPr lang="en-US"/>
              <a:t> </a:t>
            </a:r>
            <a:r>
              <a:rPr lang="en-US" err="1"/>
              <a:t>est</a:t>
            </a:r>
            <a:r>
              <a:rPr lang="en-US"/>
              <a:t>, at </a:t>
            </a:r>
            <a:r>
              <a:rPr lang="en-US" err="1"/>
              <a:t>duis</a:t>
            </a:r>
            <a:r>
              <a:rPr lang="en-US"/>
              <a:t> </a:t>
            </a:r>
            <a:r>
              <a:rPr lang="en-US" err="1"/>
              <a:t>nobis</a:t>
            </a:r>
            <a:r>
              <a:rPr lang="en-US"/>
              <a:t> </a:t>
            </a:r>
            <a:r>
              <a:rPr lang="en-US" err="1"/>
              <a:t>voluptatibus</a:t>
            </a:r>
            <a:r>
              <a:rPr lang="en-US"/>
              <a:t> vis. </a:t>
            </a:r>
            <a:r>
              <a:rPr lang="en-US" err="1"/>
              <a:t>Scaevola</a:t>
            </a:r>
            <a:r>
              <a:rPr lang="en-US"/>
              <a:t> </a:t>
            </a:r>
            <a:r>
              <a:rPr lang="en-US" err="1"/>
              <a:t>menandri</a:t>
            </a:r>
            <a:r>
              <a:rPr lang="en-US"/>
              <a:t> id </a:t>
            </a:r>
            <a:r>
              <a:rPr lang="en-US" err="1"/>
              <a:t>ius</a:t>
            </a:r>
            <a:r>
              <a:rPr lang="en-US"/>
              <a:t>. </a:t>
            </a:r>
            <a:r>
              <a:rPr lang="en-US" err="1"/>
              <a:t>Enim</a:t>
            </a:r>
            <a:r>
              <a:rPr lang="en-US"/>
              <a:t> </a:t>
            </a:r>
            <a:r>
              <a:rPr lang="en-US" err="1"/>
              <a:t>postea</a:t>
            </a:r>
            <a:r>
              <a:rPr lang="en-US"/>
              <a:t> pro </a:t>
            </a:r>
            <a:r>
              <a:rPr lang="en-US" err="1"/>
              <a:t>ei</a:t>
            </a:r>
            <a:r>
              <a:rPr lang="en-US"/>
              <a:t>, </a:t>
            </a:r>
            <a:r>
              <a:rPr lang="en-US" err="1"/>
              <a:t>natum</a:t>
            </a:r>
            <a:r>
              <a:rPr lang="en-US"/>
              <a:t> </a:t>
            </a:r>
            <a:r>
              <a:rPr lang="en-US" err="1"/>
              <a:t>erroribus</a:t>
            </a:r>
            <a:r>
              <a:rPr lang="en-US"/>
              <a:t> </a:t>
            </a:r>
            <a:r>
              <a:rPr lang="en-US" err="1"/>
              <a:t>abhorreant</a:t>
            </a:r>
            <a:r>
              <a:rPr lang="en-US"/>
              <a:t> at est. Altera semper </a:t>
            </a:r>
            <a:r>
              <a:rPr lang="en-US" err="1"/>
              <a:t>pertinax</a:t>
            </a:r>
            <a:r>
              <a:rPr lang="en-US"/>
              <a:t> vis ne. </a:t>
            </a:r>
            <a:r>
              <a:rPr lang="en-US" err="1"/>
              <a:t>Erant</a:t>
            </a:r>
            <a:r>
              <a:rPr lang="en-US"/>
              <a:t> </a:t>
            </a:r>
            <a:r>
              <a:rPr lang="en-US" err="1"/>
              <a:t>fuisset</a:t>
            </a:r>
            <a:r>
              <a:rPr lang="en-US"/>
              <a:t> </a:t>
            </a:r>
            <a:r>
              <a:rPr lang="en-US" err="1"/>
              <a:t>eam</a:t>
            </a:r>
            <a:r>
              <a:rPr lang="en-US"/>
              <a:t> ex, ne qui </a:t>
            </a:r>
            <a:r>
              <a:rPr lang="en-US" err="1"/>
              <a:t>omnes</a:t>
            </a:r>
            <a:r>
              <a:rPr lang="en-US"/>
              <a:t> </a:t>
            </a:r>
            <a:r>
              <a:rPr lang="en-US" err="1"/>
              <a:t>dolores</a:t>
            </a:r>
            <a:r>
              <a:rPr lang="en-US"/>
              <a:t> </a:t>
            </a:r>
            <a:r>
              <a:rPr lang="en-US" err="1"/>
              <a:t>expetendis</a:t>
            </a:r>
            <a:r>
              <a:rPr lang="en-US"/>
              <a:t>. Duo </a:t>
            </a:r>
            <a:r>
              <a:rPr lang="en-US" err="1"/>
              <a:t>ei</a:t>
            </a:r>
            <a:r>
              <a:rPr lang="en-US"/>
              <a:t> </a:t>
            </a:r>
            <a:r>
              <a:rPr lang="en-US" err="1"/>
              <a:t>nisl</a:t>
            </a:r>
            <a:r>
              <a:rPr lang="en-US"/>
              <a:t> </a:t>
            </a:r>
            <a:r>
              <a:rPr lang="en-US" err="1"/>
              <a:t>sonet</a:t>
            </a:r>
            <a:r>
              <a:rPr lang="en-US"/>
              <a:t> </a:t>
            </a:r>
            <a:r>
              <a:rPr lang="en-US" err="1"/>
              <a:t>expetenda</a:t>
            </a:r>
            <a:r>
              <a:rPr lang="en-US"/>
              <a:t>, </a:t>
            </a:r>
            <a:r>
              <a:rPr lang="en-US" err="1"/>
              <a:t>vel</a:t>
            </a:r>
            <a:r>
              <a:rPr lang="en-US"/>
              <a:t> </a:t>
            </a:r>
            <a:r>
              <a:rPr lang="en-US" err="1"/>
              <a:t>debet</a:t>
            </a:r>
            <a:r>
              <a:rPr lang="en-US"/>
              <a:t> </a:t>
            </a:r>
            <a:r>
              <a:rPr lang="en-US" err="1"/>
              <a:t>deleniti</a:t>
            </a:r>
            <a:r>
              <a:rPr lang="en-US"/>
              <a:t> </a:t>
            </a:r>
            <a:r>
              <a:rPr lang="en-US" err="1"/>
              <a:t>omittantur</a:t>
            </a:r>
            <a:r>
              <a:rPr lang="en-US"/>
              <a:t> </a:t>
            </a:r>
            <a:r>
              <a:rPr lang="en-US" err="1"/>
              <a:t>eu</a:t>
            </a:r>
            <a:r>
              <a:rPr lang="en-US"/>
              <a:t>.</a:t>
            </a:r>
            <a:endParaRPr lang="en-GB"/>
          </a:p>
        </p:txBody>
      </p:sp>
    </p:spTree>
    <p:extLst>
      <p:ext uri="{BB962C8B-B14F-4D97-AF65-F5344CB8AC3E}">
        <p14:creationId xmlns:p14="http://schemas.microsoft.com/office/powerpoint/2010/main" val="15389264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Footer Placeholder 4"/>
          <p:cNvSpPr>
            <a:spLocks noGrp="1"/>
          </p:cNvSpPr>
          <p:nvPr>
            <p:ph type="ftr" sz="quarter" idx="11"/>
          </p:nvPr>
        </p:nvSpPr>
        <p:spPr/>
        <p:txBody>
          <a:bodyPr/>
          <a:lstStyle/>
          <a:p>
            <a:endParaRPr lang="en-GB"/>
          </a:p>
        </p:txBody>
      </p:sp>
      <p:cxnSp>
        <p:nvCxnSpPr>
          <p:cNvPr id="8" name="Straight Connector 7"/>
          <p:cNvCxnSpPr/>
          <p:nvPr/>
        </p:nvCxnSpPr>
        <p:spPr>
          <a:xfrm>
            <a:off x="906627" y="2011189"/>
            <a:ext cx="1433966" cy="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817462" y="2011189"/>
            <a:ext cx="1433966" cy="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906627" y="4021431"/>
            <a:ext cx="1433966" cy="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4817462" y="4021431"/>
            <a:ext cx="1433966" cy="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 name="Text Placeholder 3"/>
          <p:cNvSpPr>
            <a:spLocks noGrp="1"/>
          </p:cNvSpPr>
          <p:nvPr>
            <p:ph type="body" sz="quarter" idx="12" hasCustomPrompt="1"/>
          </p:nvPr>
        </p:nvSpPr>
        <p:spPr>
          <a:xfrm>
            <a:off x="821574" y="2720575"/>
            <a:ext cx="3517669" cy="1077230"/>
          </a:xfrm>
          <a:prstGeom prst="rect">
            <a:avLst/>
          </a:prstGeom>
        </p:spPr>
        <p:txBody>
          <a:bodyPr>
            <a:noAutofit/>
          </a:bodyPr>
          <a:lstStyle>
            <a:lvl1pPr>
              <a:lnSpc>
                <a:spcPct val="100000"/>
              </a:lnSpc>
              <a:defRPr sz="1200" baseline="0">
                <a:solidFill>
                  <a:schemeClr val="accent5"/>
                </a:solidFill>
                <a:latin typeface="Open Sans" panose="020B0606030504020204" pitchFamily="34" charset="0"/>
              </a:defRPr>
            </a:lvl1pPr>
          </a:lstStyle>
          <a:p>
            <a:pPr lvl="0"/>
            <a:r>
              <a:rPr lang="en-US"/>
              <a:t>Lorem ipsum dolor sit </a:t>
            </a:r>
            <a:r>
              <a:rPr lang="en-US" err="1"/>
              <a:t>amet</a:t>
            </a:r>
            <a:r>
              <a:rPr lang="en-US"/>
              <a:t>, </a:t>
            </a:r>
            <a:r>
              <a:rPr lang="en-US" err="1"/>
              <a:t>eos</a:t>
            </a:r>
            <a:r>
              <a:rPr lang="en-US"/>
              <a:t> </a:t>
            </a:r>
            <a:r>
              <a:rPr lang="en-US" err="1"/>
              <a:t>te</a:t>
            </a:r>
            <a:r>
              <a:rPr lang="en-US"/>
              <a:t> alia </a:t>
            </a:r>
            <a:r>
              <a:rPr lang="en-US" err="1"/>
              <a:t>vidisse</a:t>
            </a:r>
            <a:r>
              <a:rPr lang="en-US"/>
              <a:t> </a:t>
            </a:r>
            <a:r>
              <a:rPr lang="en-US" err="1"/>
              <a:t>conceptam</a:t>
            </a:r>
            <a:r>
              <a:rPr lang="en-US"/>
              <a:t>, quo no </a:t>
            </a:r>
            <a:r>
              <a:rPr lang="en-US" err="1"/>
              <a:t>paulo</a:t>
            </a:r>
            <a:r>
              <a:rPr lang="en-US"/>
              <a:t> </a:t>
            </a:r>
            <a:r>
              <a:rPr lang="en-US" err="1"/>
              <a:t>saperet</a:t>
            </a:r>
            <a:r>
              <a:rPr lang="en-US"/>
              <a:t> </a:t>
            </a:r>
            <a:r>
              <a:rPr lang="en-US" err="1"/>
              <a:t>propriae</a:t>
            </a:r>
            <a:r>
              <a:rPr lang="en-US"/>
              <a:t>. </a:t>
            </a:r>
            <a:r>
              <a:rPr lang="en-US" err="1"/>
              <a:t>Ut</a:t>
            </a:r>
            <a:r>
              <a:rPr lang="en-US"/>
              <a:t> lorem </a:t>
            </a:r>
            <a:r>
              <a:rPr lang="en-US" err="1"/>
              <a:t>percipit</a:t>
            </a:r>
            <a:r>
              <a:rPr lang="en-US"/>
              <a:t> </a:t>
            </a:r>
            <a:r>
              <a:rPr lang="en-US" err="1"/>
              <a:t>consetetur</a:t>
            </a:r>
            <a:r>
              <a:rPr lang="en-US"/>
              <a:t> per. </a:t>
            </a:r>
            <a:r>
              <a:rPr lang="en-US" err="1"/>
              <a:t>Novum</a:t>
            </a:r>
            <a:r>
              <a:rPr lang="en-US"/>
              <a:t> </a:t>
            </a:r>
            <a:r>
              <a:rPr lang="en-US" err="1"/>
              <a:t>dicunt</a:t>
            </a:r>
            <a:r>
              <a:rPr lang="en-US"/>
              <a:t> </a:t>
            </a:r>
            <a:r>
              <a:rPr lang="en-US" err="1"/>
              <a:t>assentior</a:t>
            </a:r>
            <a:r>
              <a:rPr lang="en-US"/>
              <a:t> ad usu. At posse </a:t>
            </a:r>
            <a:r>
              <a:rPr lang="en-US" err="1"/>
              <a:t>albucius</a:t>
            </a:r>
            <a:r>
              <a:rPr lang="en-US"/>
              <a:t> </a:t>
            </a:r>
            <a:r>
              <a:rPr lang="en-US" err="1"/>
              <a:t>liberavisse</a:t>
            </a:r>
            <a:r>
              <a:rPr lang="en-US"/>
              <a:t> qui, </a:t>
            </a:r>
            <a:r>
              <a:rPr lang="en-US" err="1"/>
              <a:t>eu</a:t>
            </a:r>
            <a:r>
              <a:rPr lang="en-US"/>
              <a:t> </a:t>
            </a:r>
            <a:r>
              <a:rPr lang="en-US" err="1"/>
              <a:t>voluptua</a:t>
            </a:r>
            <a:r>
              <a:rPr lang="en-US"/>
              <a:t> </a:t>
            </a:r>
            <a:r>
              <a:rPr lang="en-US" err="1"/>
              <a:t>fabellas</a:t>
            </a:r>
            <a:r>
              <a:rPr lang="en-US"/>
              <a:t> </a:t>
            </a:r>
            <a:r>
              <a:rPr lang="en-US" err="1"/>
              <a:t>definitionem</a:t>
            </a:r>
            <a:r>
              <a:rPr lang="en-US"/>
              <a:t> cum. </a:t>
            </a:r>
            <a:endParaRPr lang="en-GB"/>
          </a:p>
        </p:txBody>
      </p:sp>
      <p:sp>
        <p:nvSpPr>
          <p:cNvPr id="9" name="Text Placeholder 8"/>
          <p:cNvSpPr>
            <a:spLocks noGrp="1"/>
          </p:cNvSpPr>
          <p:nvPr>
            <p:ph type="body" sz="quarter" idx="13" hasCustomPrompt="1"/>
          </p:nvPr>
        </p:nvSpPr>
        <p:spPr>
          <a:xfrm>
            <a:off x="821574" y="2333625"/>
            <a:ext cx="3517669" cy="285750"/>
          </a:xfrm>
          <a:prstGeom prst="rect">
            <a:avLst/>
          </a:prstGeom>
        </p:spPr>
        <p:txBody>
          <a:bodyPr>
            <a:noAutofit/>
          </a:bodyPr>
          <a:lstStyle>
            <a:lvl1pPr>
              <a:defRPr sz="1700" cap="all" baseline="0">
                <a:solidFill>
                  <a:schemeClr val="accent2"/>
                </a:solidFill>
                <a:latin typeface="Open Sans" panose="020B0606030504020204" pitchFamily="34" charset="0"/>
              </a:defRPr>
            </a:lvl1pPr>
          </a:lstStyle>
          <a:p>
            <a:pPr lvl="0"/>
            <a:r>
              <a:rPr lang="en-US"/>
              <a:t>Lorem Ipsum</a:t>
            </a:r>
            <a:endParaRPr lang="en-GB"/>
          </a:p>
        </p:txBody>
      </p:sp>
      <p:sp>
        <p:nvSpPr>
          <p:cNvPr id="23" name="Text Placeholder 3"/>
          <p:cNvSpPr>
            <a:spLocks noGrp="1"/>
          </p:cNvSpPr>
          <p:nvPr>
            <p:ph type="body" sz="quarter" idx="14" hasCustomPrompt="1"/>
          </p:nvPr>
        </p:nvSpPr>
        <p:spPr>
          <a:xfrm>
            <a:off x="4706389" y="2720575"/>
            <a:ext cx="3517669" cy="1077230"/>
          </a:xfrm>
          <a:prstGeom prst="rect">
            <a:avLst/>
          </a:prstGeom>
        </p:spPr>
        <p:txBody>
          <a:bodyPr>
            <a:noAutofit/>
          </a:bodyPr>
          <a:lstStyle>
            <a:lvl1pPr>
              <a:lnSpc>
                <a:spcPct val="100000"/>
              </a:lnSpc>
              <a:defRPr sz="1200" baseline="0">
                <a:solidFill>
                  <a:schemeClr val="accent5"/>
                </a:solidFill>
                <a:latin typeface="Open Sans" panose="020B0606030504020204" pitchFamily="34" charset="0"/>
              </a:defRPr>
            </a:lvl1pPr>
          </a:lstStyle>
          <a:p>
            <a:pPr lvl="0"/>
            <a:r>
              <a:rPr lang="en-US"/>
              <a:t>Lorem ipsum dolor sit </a:t>
            </a:r>
            <a:r>
              <a:rPr lang="en-US" err="1"/>
              <a:t>amet</a:t>
            </a:r>
            <a:r>
              <a:rPr lang="en-US"/>
              <a:t>, </a:t>
            </a:r>
            <a:r>
              <a:rPr lang="en-US" err="1"/>
              <a:t>eos</a:t>
            </a:r>
            <a:r>
              <a:rPr lang="en-US"/>
              <a:t> </a:t>
            </a:r>
            <a:r>
              <a:rPr lang="en-US" err="1"/>
              <a:t>te</a:t>
            </a:r>
            <a:r>
              <a:rPr lang="en-US"/>
              <a:t> alia </a:t>
            </a:r>
            <a:r>
              <a:rPr lang="en-US" err="1"/>
              <a:t>vidisse</a:t>
            </a:r>
            <a:r>
              <a:rPr lang="en-US"/>
              <a:t> </a:t>
            </a:r>
            <a:r>
              <a:rPr lang="en-US" err="1"/>
              <a:t>conceptam</a:t>
            </a:r>
            <a:r>
              <a:rPr lang="en-US"/>
              <a:t>, quo no </a:t>
            </a:r>
            <a:r>
              <a:rPr lang="en-US" err="1"/>
              <a:t>paulo</a:t>
            </a:r>
            <a:r>
              <a:rPr lang="en-US"/>
              <a:t> </a:t>
            </a:r>
            <a:r>
              <a:rPr lang="en-US" err="1"/>
              <a:t>saperet</a:t>
            </a:r>
            <a:r>
              <a:rPr lang="en-US"/>
              <a:t> </a:t>
            </a:r>
            <a:r>
              <a:rPr lang="en-US" err="1"/>
              <a:t>propriae</a:t>
            </a:r>
            <a:r>
              <a:rPr lang="en-US"/>
              <a:t>. </a:t>
            </a:r>
            <a:r>
              <a:rPr lang="en-US" err="1"/>
              <a:t>Ut</a:t>
            </a:r>
            <a:r>
              <a:rPr lang="en-US"/>
              <a:t> lorem </a:t>
            </a:r>
            <a:r>
              <a:rPr lang="en-US" err="1"/>
              <a:t>percipit</a:t>
            </a:r>
            <a:r>
              <a:rPr lang="en-US"/>
              <a:t> </a:t>
            </a:r>
            <a:r>
              <a:rPr lang="en-US" err="1"/>
              <a:t>consetetur</a:t>
            </a:r>
            <a:r>
              <a:rPr lang="en-US"/>
              <a:t> per. </a:t>
            </a:r>
            <a:r>
              <a:rPr lang="en-US" err="1"/>
              <a:t>Novum</a:t>
            </a:r>
            <a:r>
              <a:rPr lang="en-US"/>
              <a:t> </a:t>
            </a:r>
            <a:r>
              <a:rPr lang="en-US" err="1"/>
              <a:t>dicunt</a:t>
            </a:r>
            <a:r>
              <a:rPr lang="en-US"/>
              <a:t> </a:t>
            </a:r>
            <a:r>
              <a:rPr lang="en-US" err="1"/>
              <a:t>assentior</a:t>
            </a:r>
            <a:r>
              <a:rPr lang="en-US"/>
              <a:t> ad usu. At posse </a:t>
            </a:r>
            <a:r>
              <a:rPr lang="en-US" err="1"/>
              <a:t>albucius</a:t>
            </a:r>
            <a:r>
              <a:rPr lang="en-US"/>
              <a:t> </a:t>
            </a:r>
            <a:r>
              <a:rPr lang="en-US" err="1"/>
              <a:t>liberavisse</a:t>
            </a:r>
            <a:r>
              <a:rPr lang="en-US"/>
              <a:t> qui, </a:t>
            </a:r>
            <a:r>
              <a:rPr lang="en-US" err="1"/>
              <a:t>eu</a:t>
            </a:r>
            <a:r>
              <a:rPr lang="en-US"/>
              <a:t> </a:t>
            </a:r>
            <a:r>
              <a:rPr lang="en-US" err="1"/>
              <a:t>voluptua</a:t>
            </a:r>
            <a:r>
              <a:rPr lang="en-US"/>
              <a:t> </a:t>
            </a:r>
            <a:r>
              <a:rPr lang="en-US" err="1"/>
              <a:t>fabellas</a:t>
            </a:r>
            <a:r>
              <a:rPr lang="en-US"/>
              <a:t> </a:t>
            </a:r>
            <a:r>
              <a:rPr lang="en-US" err="1"/>
              <a:t>definitionem</a:t>
            </a:r>
            <a:r>
              <a:rPr lang="en-US"/>
              <a:t> cum. </a:t>
            </a:r>
            <a:endParaRPr lang="en-GB"/>
          </a:p>
        </p:txBody>
      </p:sp>
      <p:sp>
        <p:nvSpPr>
          <p:cNvPr id="24" name="Text Placeholder 8"/>
          <p:cNvSpPr>
            <a:spLocks noGrp="1"/>
          </p:cNvSpPr>
          <p:nvPr>
            <p:ph type="body" sz="quarter" idx="15" hasCustomPrompt="1"/>
          </p:nvPr>
        </p:nvSpPr>
        <p:spPr>
          <a:xfrm>
            <a:off x="4706389" y="2333625"/>
            <a:ext cx="3517669" cy="285750"/>
          </a:xfrm>
          <a:prstGeom prst="rect">
            <a:avLst/>
          </a:prstGeom>
        </p:spPr>
        <p:txBody>
          <a:bodyPr>
            <a:noAutofit/>
          </a:bodyPr>
          <a:lstStyle>
            <a:lvl1pPr>
              <a:defRPr sz="1700" cap="all" baseline="0">
                <a:solidFill>
                  <a:schemeClr val="accent2"/>
                </a:solidFill>
                <a:latin typeface="Open Sans" panose="020B0606030504020204" pitchFamily="34" charset="0"/>
              </a:defRPr>
            </a:lvl1pPr>
          </a:lstStyle>
          <a:p>
            <a:pPr lvl="0"/>
            <a:r>
              <a:rPr lang="en-US"/>
              <a:t>Lorem Ipsum</a:t>
            </a:r>
            <a:endParaRPr lang="en-GB"/>
          </a:p>
        </p:txBody>
      </p:sp>
      <p:sp>
        <p:nvSpPr>
          <p:cNvPr id="25" name="Text Placeholder 3"/>
          <p:cNvSpPr>
            <a:spLocks noGrp="1"/>
          </p:cNvSpPr>
          <p:nvPr>
            <p:ph type="body" sz="quarter" idx="16" hasCustomPrompt="1"/>
          </p:nvPr>
        </p:nvSpPr>
        <p:spPr>
          <a:xfrm>
            <a:off x="4706389" y="4731321"/>
            <a:ext cx="3517669" cy="1077230"/>
          </a:xfrm>
          <a:prstGeom prst="rect">
            <a:avLst/>
          </a:prstGeom>
        </p:spPr>
        <p:txBody>
          <a:bodyPr>
            <a:noAutofit/>
          </a:bodyPr>
          <a:lstStyle>
            <a:lvl1pPr>
              <a:lnSpc>
                <a:spcPct val="100000"/>
              </a:lnSpc>
              <a:defRPr sz="1200" baseline="0">
                <a:solidFill>
                  <a:schemeClr val="accent5"/>
                </a:solidFill>
                <a:latin typeface="Open Sans" panose="020B0606030504020204" pitchFamily="34" charset="0"/>
              </a:defRPr>
            </a:lvl1pPr>
          </a:lstStyle>
          <a:p>
            <a:pPr lvl="0"/>
            <a:r>
              <a:rPr lang="en-US"/>
              <a:t>Lorem ipsum dolor sit </a:t>
            </a:r>
            <a:r>
              <a:rPr lang="en-US" err="1"/>
              <a:t>amet</a:t>
            </a:r>
            <a:r>
              <a:rPr lang="en-US"/>
              <a:t>, </a:t>
            </a:r>
            <a:r>
              <a:rPr lang="en-US" err="1"/>
              <a:t>eos</a:t>
            </a:r>
            <a:r>
              <a:rPr lang="en-US"/>
              <a:t> </a:t>
            </a:r>
            <a:r>
              <a:rPr lang="en-US" err="1"/>
              <a:t>te</a:t>
            </a:r>
            <a:r>
              <a:rPr lang="en-US"/>
              <a:t> alia </a:t>
            </a:r>
            <a:r>
              <a:rPr lang="en-US" err="1"/>
              <a:t>vidisse</a:t>
            </a:r>
            <a:r>
              <a:rPr lang="en-US"/>
              <a:t> </a:t>
            </a:r>
            <a:r>
              <a:rPr lang="en-US" err="1"/>
              <a:t>conceptam</a:t>
            </a:r>
            <a:r>
              <a:rPr lang="en-US"/>
              <a:t>, quo no </a:t>
            </a:r>
            <a:r>
              <a:rPr lang="en-US" err="1"/>
              <a:t>paulo</a:t>
            </a:r>
            <a:r>
              <a:rPr lang="en-US"/>
              <a:t> </a:t>
            </a:r>
            <a:r>
              <a:rPr lang="en-US" err="1"/>
              <a:t>saperet</a:t>
            </a:r>
            <a:r>
              <a:rPr lang="en-US"/>
              <a:t> </a:t>
            </a:r>
            <a:r>
              <a:rPr lang="en-US" err="1"/>
              <a:t>propriae</a:t>
            </a:r>
            <a:r>
              <a:rPr lang="en-US"/>
              <a:t>. </a:t>
            </a:r>
            <a:r>
              <a:rPr lang="en-US" err="1"/>
              <a:t>Ut</a:t>
            </a:r>
            <a:r>
              <a:rPr lang="en-US"/>
              <a:t> lorem </a:t>
            </a:r>
            <a:r>
              <a:rPr lang="en-US" err="1"/>
              <a:t>percipit</a:t>
            </a:r>
            <a:r>
              <a:rPr lang="en-US"/>
              <a:t> </a:t>
            </a:r>
            <a:r>
              <a:rPr lang="en-US" err="1"/>
              <a:t>consetetur</a:t>
            </a:r>
            <a:r>
              <a:rPr lang="en-US"/>
              <a:t> per. </a:t>
            </a:r>
            <a:r>
              <a:rPr lang="en-US" err="1"/>
              <a:t>Novum</a:t>
            </a:r>
            <a:r>
              <a:rPr lang="en-US"/>
              <a:t> </a:t>
            </a:r>
            <a:r>
              <a:rPr lang="en-US" err="1"/>
              <a:t>dicunt</a:t>
            </a:r>
            <a:r>
              <a:rPr lang="en-US"/>
              <a:t> </a:t>
            </a:r>
            <a:r>
              <a:rPr lang="en-US" err="1"/>
              <a:t>assentior</a:t>
            </a:r>
            <a:r>
              <a:rPr lang="en-US"/>
              <a:t> ad usu. At posse </a:t>
            </a:r>
            <a:r>
              <a:rPr lang="en-US" err="1"/>
              <a:t>albucius</a:t>
            </a:r>
            <a:r>
              <a:rPr lang="en-US"/>
              <a:t> </a:t>
            </a:r>
            <a:r>
              <a:rPr lang="en-US" err="1"/>
              <a:t>liberavisse</a:t>
            </a:r>
            <a:r>
              <a:rPr lang="en-US"/>
              <a:t> qui, </a:t>
            </a:r>
            <a:r>
              <a:rPr lang="en-US" err="1"/>
              <a:t>eu</a:t>
            </a:r>
            <a:r>
              <a:rPr lang="en-US"/>
              <a:t> </a:t>
            </a:r>
            <a:r>
              <a:rPr lang="en-US" err="1"/>
              <a:t>voluptua</a:t>
            </a:r>
            <a:r>
              <a:rPr lang="en-US"/>
              <a:t> </a:t>
            </a:r>
            <a:r>
              <a:rPr lang="en-US" err="1"/>
              <a:t>fabellas</a:t>
            </a:r>
            <a:r>
              <a:rPr lang="en-US"/>
              <a:t> </a:t>
            </a:r>
            <a:r>
              <a:rPr lang="en-US" err="1"/>
              <a:t>definitionem</a:t>
            </a:r>
            <a:r>
              <a:rPr lang="en-US"/>
              <a:t> cum. </a:t>
            </a:r>
            <a:endParaRPr lang="en-GB"/>
          </a:p>
        </p:txBody>
      </p:sp>
      <p:sp>
        <p:nvSpPr>
          <p:cNvPr id="26" name="Text Placeholder 8"/>
          <p:cNvSpPr>
            <a:spLocks noGrp="1"/>
          </p:cNvSpPr>
          <p:nvPr>
            <p:ph type="body" sz="quarter" idx="17" hasCustomPrompt="1"/>
          </p:nvPr>
        </p:nvSpPr>
        <p:spPr>
          <a:xfrm>
            <a:off x="4706389" y="4344371"/>
            <a:ext cx="3517669" cy="285750"/>
          </a:xfrm>
          <a:prstGeom prst="rect">
            <a:avLst/>
          </a:prstGeom>
        </p:spPr>
        <p:txBody>
          <a:bodyPr>
            <a:noAutofit/>
          </a:bodyPr>
          <a:lstStyle>
            <a:lvl1pPr>
              <a:defRPr sz="1700" cap="all" baseline="0">
                <a:solidFill>
                  <a:schemeClr val="accent2"/>
                </a:solidFill>
                <a:latin typeface="Open Sans" panose="020B0606030504020204" pitchFamily="34" charset="0"/>
              </a:defRPr>
            </a:lvl1pPr>
          </a:lstStyle>
          <a:p>
            <a:pPr lvl="0"/>
            <a:r>
              <a:rPr lang="en-US"/>
              <a:t>Lorem Ipsum</a:t>
            </a:r>
            <a:endParaRPr lang="en-GB"/>
          </a:p>
        </p:txBody>
      </p:sp>
      <p:sp>
        <p:nvSpPr>
          <p:cNvPr id="27" name="Text Placeholder 3"/>
          <p:cNvSpPr>
            <a:spLocks noGrp="1"/>
          </p:cNvSpPr>
          <p:nvPr>
            <p:ph type="body" sz="quarter" idx="18" hasCustomPrompt="1"/>
          </p:nvPr>
        </p:nvSpPr>
        <p:spPr>
          <a:xfrm>
            <a:off x="838200" y="4731321"/>
            <a:ext cx="3517669" cy="1077230"/>
          </a:xfrm>
          <a:prstGeom prst="rect">
            <a:avLst/>
          </a:prstGeom>
        </p:spPr>
        <p:txBody>
          <a:bodyPr>
            <a:noAutofit/>
          </a:bodyPr>
          <a:lstStyle>
            <a:lvl1pPr>
              <a:lnSpc>
                <a:spcPct val="100000"/>
              </a:lnSpc>
              <a:defRPr sz="1200" baseline="0">
                <a:solidFill>
                  <a:schemeClr val="accent5"/>
                </a:solidFill>
                <a:latin typeface="Open Sans" panose="020B0606030504020204" pitchFamily="34" charset="0"/>
              </a:defRPr>
            </a:lvl1pPr>
          </a:lstStyle>
          <a:p>
            <a:pPr lvl="0"/>
            <a:r>
              <a:rPr lang="en-US"/>
              <a:t>Lorem ipsum dolor sit </a:t>
            </a:r>
            <a:r>
              <a:rPr lang="en-US" err="1"/>
              <a:t>amet</a:t>
            </a:r>
            <a:r>
              <a:rPr lang="en-US"/>
              <a:t>, </a:t>
            </a:r>
            <a:r>
              <a:rPr lang="en-US" err="1"/>
              <a:t>eos</a:t>
            </a:r>
            <a:r>
              <a:rPr lang="en-US"/>
              <a:t> </a:t>
            </a:r>
            <a:r>
              <a:rPr lang="en-US" err="1"/>
              <a:t>te</a:t>
            </a:r>
            <a:r>
              <a:rPr lang="en-US"/>
              <a:t> alia </a:t>
            </a:r>
            <a:r>
              <a:rPr lang="en-US" err="1"/>
              <a:t>vidisse</a:t>
            </a:r>
            <a:r>
              <a:rPr lang="en-US"/>
              <a:t> </a:t>
            </a:r>
            <a:r>
              <a:rPr lang="en-US" err="1"/>
              <a:t>conceptam</a:t>
            </a:r>
            <a:r>
              <a:rPr lang="en-US"/>
              <a:t>, quo no </a:t>
            </a:r>
            <a:r>
              <a:rPr lang="en-US" err="1"/>
              <a:t>paulo</a:t>
            </a:r>
            <a:r>
              <a:rPr lang="en-US"/>
              <a:t> </a:t>
            </a:r>
            <a:r>
              <a:rPr lang="en-US" err="1"/>
              <a:t>saperet</a:t>
            </a:r>
            <a:r>
              <a:rPr lang="en-US"/>
              <a:t> </a:t>
            </a:r>
            <a:r>
              <a:rPr lang="en-US" err="1"/>
              <a:t>propriae</a:t>
            </a:r>
            <a:r>
              <a:rPr lang="en-US"/>
              <a:t>. </a:t>
            </a:r>
            <a:r>
              <a:rPr lang="en-US" err="1"/>
              <a:t>Ut</a:t>
            </a:r>
            <a:r>
              <a:rPr lang="en-US"/>
              <a:t> lorem </a:t>
            </a:r>
            <a:r>
              <a:rPr lang="en-US" err="1"/>
              <a:t>percipit</a:t>
            </a:r>
            <a:r>
              <a:rPr lang="en-US"/>
              <a:t> </a:t>
            </a:r>
            <a:r>
              <a:rPr lang="en-US" err="1"/>
              <a:t>consetetur</a:t>
            </a:r>
            <a:r>
              <a:rPr lang="en-US"/>
              <a:t> per. </a:t>
            </a:r>
            <a:r>
              <a:rPr lang="en-US" err="1"/>
              <a:t>Novum</a:t>
            </a:r>
            <a:r>
              <a:rPr lang="en-US"/>
              <a:t> </a:t>
            </a:r>
            <a:r>
              <a:rPr lang="en-US" err="1"/>
              <a:t>dicunt</a:t>
            </a:r>
            <a:r>
              <a:rPr lang="en-US"/>
              <a:t> </a:t>
            </a:r>
            <a:r>
              <a:rPr lang="en-US" err="1"/>
              <a:t>assentior</a:t>
            </a:r>
            <a:r>
              <a:rPr lang="en-US"/>
              <a:t> ad usu. At posse </a:t>
            </a:r>
            <a:r>
              <a:rPr lang="en-US" err="1"/>
              <a:t>albucius</a:t>
            </a:r>
            <a:r>
              <a:rPr lang="en-US"/>
              <a:t> </a:t>
            </a:r>
            <a:r>
              <a:rPr lang="en-US" err="1"/>
              <a:t>liberavisse</a:t>
            </a:r>
            <a:r>
              <a:rPr lang="en-US"/>
              <a:t> qui, </a:t>
            </a:r>
            <a:r>
              <a:rPr lang="en-US" err="1"/>
              <a:t>eu</a:t>
            </a:r>
            <a:r>
              <a:rPr lang="en-US"/>
              <a:t> </a:t>
            </a:r>
            <a:r>
              <a:rPr lang="en-US" err="1"/>
              <a:t>voluptua</a:t>
            </a:r>
            <a:r>
              <a:rPr lang="en-US"/>
              <a:t> </a:t>
            </a:r>
            <a:r>
              <a:rPr lang="en-US" err="1"/>
              <a:t>fabellas</a:t>
            </a:r>
            <a:r>
              <a:rPr lang="en-US"/>
              <a:t> </a:t>
            </a:r>
            <a:r>
              <a:rPr lang="en-US" err="1"/>
              <a:t>definitionem</a:t>
            </a:r>
            <a:r>
              <a:rPr lang="en-US"/>
              <a:t> cum. </a:t>
            </a:r>
            <a:endParaRPr lang="en-GB"/>
          </a:p>
        </p:txBody>
      </p:sp>
      <p:sp>
        <p:nvSpPr>
          <p:cNvPr id="28" name="Text Placeholder 8"/>
          <p:cNvSpPr>
            <a:spLocks noGrp="1"/>
          </p:cNvSpPr>
          <p:nvPr>
            <p:ph type="body" sz="quarter" idx="19" hasCustomPrompt="1"/>
          </p:nvPr>
        </p:nvSpPr>
        <p:spPr>
          <a:xfrm>
            <a:off x="838200" y="4344371"/>
            <a:ext cx="3517669" cy="285750"/>
          </a:xfrm>
          <a:prstGeom prst="rect">
            <a:avLst/>
          </a:prstGeom>
        </p:spPr>
        <p:txBody>
          <a:bodyPr>
            <a:noAutofit/>
          </a:bodyPr>
          <a:lstStyle>
            <a:lvl1pPr>
              <a:defRPr sz="1700" cap="all" baseline="0">
                <a:solidFill>
                  <a:schemeClr val="accent2"/>
                </a:solidFill>
                <a:latin typeface="Open Sans" panose="020B0606030504020204" pitchFamily="34" charset="0"/>
              </a:defRPr>
            </a:lvl1pPr>
          </a:lstStyle>
          <a:p>
            <a:pPr lvl="0"/>
            <a:r>
              <a:rPr lang="en-US"/>
              <a:t>Lorem Ipsum</a:t>
            </a:r>
            <a:endParaRPr lang="en-GB"/>
          </a:p>
        </p:txBody>
      </p:sp>
    </p:spTree>
    <p:extLst>
      <p:ext uri="{BB962C8B-B14F-4D97-AF65-F5344CB8AC3E}">
        <p14:creationId xmlns:p14="http://schemas.microsoft.com/office/powerpoint/2010/main" val="8000291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838200" y="1945758"/>
            <a:ext cx="1736571" cy="1503338"/>
          </a:xfrm>
          <a:prstGeom prst="rect">
            <a:avLst/>
          </a:prstGeom>
        </p:spPr>
        <p:txBody>
          <a:bodyPr anchor="t">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6" name="Footer Placeholder 5"/>
          <p:cNvSpPr>
            <a:spLocks noGrp="1"/>
          </p:cNvSpPr>
          <p:nvPr>
            <p:ph type="ftr" sz="quarter" idx="11"/>
          </p:nvPr>
        </p:nvSpPr>
        <p:spPr>
          <a:xfrm>
            <a:off x="838200" y="6341879"/>
            <a:ext cx="5062869" cy="249860"/>
          </a:xfrm>
        </p:spPr>
        <p:txBody>
          <a:bodyPr/>
          <a:lstStyle/>
          <a:p>
            <a:endParaRPr lang="en-GB"/>
          </a:p>
        </p:txBody>
      </p:sp>
      <p:sp>
        <p:nvSpPr>
          <p:cNvPr id="7" name="Slide Number Placeholder 6"/>
          <p:cNvSpPr>
            <a:spLocks noGrp="1"/>
          </p:cNvSpPr>
          <p:nvPr>
            <p:ph type="sldNum" sz="quarter" idx="12"/>
          </p:nvPr>
        </p:nvSpPr>
        <p:spPr>
          <a:xfrm>
            <a:off x="6091597" y="6343799"/>
            <a:ext cx="2743200" cy="249860"/>
          </a:xfrm>
        </p:spPr>
        <p:txBody>
          <a:bodyPr/>
          <a:lstStyle/>
          <a:p>
            <a:fld id="{1E8F0C2B-21B0-46B9-80A1-9F88378FCF69}" type="slidenum">
              <a:rPr lang="en-GB" smtClean="0"/>
              <a:t>‹#›</a:t>
            </a:fld>
            <a:endParaRPr lang="en-GB"/>
          </a:p>
        </p:txBody>
      </p:sp>
      <p:sp>
        <p:nvSpPr>
          <p:cNvPr id="8" name="Text Placeholder 3"/>
          <p:cNvSpPr>
            <a:spLocks noGrp="1"/>
          </p:cNvSpPr>
          <p:nvPr>
            <p:ph type="body" sz="half" idx="13" hasCustomPrompt="1"/>
          </p:nvPr>
        </p:nvSpPr>
        <p:spPr>
          <a:xfrm>
            <a:off x="838200" y="3449096"/>
            <a:ext cx="1736571" cy="414506"/>
          </a:xfrm>
          <a:prstGeom prst="rect">
            <a:avLst/>
          </a:prstGeom>
          <a:solidFill>
            <a:schemeClr val="accent3"/>
          </a:solidFill>
        </p:spPr>
        <p:txBody>
          <a:bodyPr anchor="ctr">
            <a:normAutofit/>
          </a:bodyPr>
          <a:lstStyle>
            <a:lvl1pPr marL="0" indent="0" algn="ctr">
              <a:lnSpc>
                <a:spcPct val="100000"/>
              </a:lnSpc>
              <a:buNone/>
              <a:defRPr sz="1000" b="1" i="0">
                <a:solidFill>
                  <a:schemeClr val="tx2"/>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LOREM IPSUM DOLOR SIT AMET</a:t>
            </a:r>
          </a:p>
        </p:txBody>
      </p:sp>
      <p:sp>
        <p:nvSpPr>
          <p:cNvPr id="9" name="Title 1"/>
          <p:cNvSpPr>
            <a:spLocks noGrp="1"/>
          </p:cNvSpPr>
          <p:nvPr>
            <p:ph type="title"/>
          </p:nvPr>
        </p:nvSpPr>
        <p:spPr>
          <a:xfrm>
            <a:off x="3774559" y="558914"/>
            <a:ext cx="7579242" cy="674463"/>
          </a:xfrm>
        </p:spPr>
        <p:txBody>
          <a:bodyPr/>
          <a:lstStyle/>
          <a:p>
            <a:r>
              <a:rPr lang="en-US"/>
              <a:t>Click to edit Master title style</a:t>
            </a:r>
          </a:p>
        </p:txBody>
      </p:sp>
      <p:sp>
        <p:nvSpPr>
          <p:cNvPr id="14" name="Picture Placeholder 2"/>
          <p:cNvSpPr>
            <a:spLocks noGrp="1" noChangeAspect="1"/>
          </p:cNvSpPr>
          <p:nvPr>
            <p:ph type="pic" idx="14"/>
          </p:nvPr>
        </p:nvSpPr>
        <p:spPr>
          <a:xfrm>
            <a:off x="5353872" y="1945758"/>
            <a:ext cx="1736571" cy="1503338"/>
          </a:xfrm>
          <a:prstGeom prst="rect">
            <a:avLst/>
          </a:prstGeom>
        </p:spPr>
        <p:txBody>
          <a:bodyPr anchor="t">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15" name="Text Placeholder 3"/>
          <p:cNvSpPr>
            <a:spLocks noGrp="1"/>
          </p:cNvSpPr>
          <p:nvPr>
            <p:ph type="body" sz="half" idx="15" hasCustomPrompt="1"/>
          </p:nvPr>
        </p:nvSpPr>
        <p:spPr>
          <a:xfrm>
            <a:off x="5353872" y="3449096"/>
            <a:ext cx="1736571" cy="414506"/>
          </a:xfrm>
          <a:prstGeom prst="rect">
            <a:avLst/>
          </a:prstGeom>
          <a:solidFill>
            <a:schemeClr val="accent3"/>
          </a:solidFill>
        </p:spPr>
        <p:txBody>
          <a:bodyPr anchor="ctr">
            <a:normAutofit/>
          </a:bodyPr>
          <a:lstStyle>
            <a:lvl1pPr marL="0" indent="0" algn="ctr">
              <a:lnSpc>
                <a:spcPct val="100000"/>
              </a:lnSpc>
              <a:buNone/>
              <a:defRPr sz="1000" b="1" i="0">
                <a:solidFill>
                  <a:schemeClr val="tx2"/>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LOREM IPSUM DOLOR SIT AMET</a:t>
            </a:r>
          </a:p>
        </p:txBody>
      </p:sp>
      <p:sp>
        <p:nvSpPr>
          <p:cNvPr id="17" name="Picture Placeholder 2"/>
          <p:cNvSpPr>
            <a:spLocks noGrp="1" noChangeAspect="1"/>
          </p:cNvSpPr>
          <p:nvPr>
            <p:ph type="pic" idx="16"/>
          </p:nvPr>
        </p:nvSpPr>
        <p:spPr>
          <a:xfrm>
            <a:off x="838200" y="4102881"/>
            <a:ext cx="1736571" cy="1503338"/>
          </a:xfrm>
          <a:prstGeom prst="rect">
            <a:avLst/>
          </a:prstGeom>
        </p:spPr>
        <p:txBody>
          <a:bodyPr anchor="t">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18" name="Text Placeholder 3"/>
          <p:cNvSpPr>
            <a:spLocks noGrp="1"/>
          </p:cNvSpPr>
          <p:nvPr>
            <p:ph type="body" sz="half" idx="17" hasCustomPrompt="1"/>
          </p:nvPr>
        </p:nvSpPr>
        <p:spPr>
          <a:xfrm>
            <a:off x="838200" y="5606219"/>
            <a:ext cx="1736571" cy="414506"/>
          </a:xfrm>
          <a:prstGeom prst="rect">
            <a:avLst/>
          </a:prstGeom>
          <a:solidFill>
            <a:schemeClr val="accent3"/>
          </a:solidFill>
        </p:spPr>
        <p:txBody>
          <a:bodyPr anchor="ctr">
            <a:normAutofit/>
          </a:bodyPr>
          <a:lstStyle>
            <a:lvl1pPr marL="0" indent="0" algn="ctr">
              <a:lnSpc>
                <a:spcPct val="100000"/>
              </a:lnSpc>
              <a:buNone/>
              <a:defRPr sz="1000" b="1" i="0">
                <a:solidFill>
                  <a:schemeClr val="tx2"/>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LOREM IPSUM DOLOR SIT AMET</a:t>
            </a:r>
          </a:p>
        </p:txBody>
      </p:sp>
      <p:sp>
        <p:nvSpPr>
          <p:cNvPr id="20" name="Picture Placeholder 2"/>
          <p:cNvSpPr>
            <a:spLocks noGrp="1" noChangeAspect="1"/>
          </p:cNvSpPr>
          <p:nvPr>
            <p:ph type="pic" idx="18"/>
          </p:nvPr>
        </p:nvSpPr>
        <p:spPr>
          <a:xfrm>
            <a:off x="5353872" y="4102881"/>
            <a:ext cx="1736571" cy="1503338"/>
          </a:xfrm>
          <a:prstGeom prst="rect">
            <a:avLst/>
          </a:prstGeom>
        </p:spPr>
        <p:txBody>
          <a:bodyPr anchor="t">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21" name="Text Placeholder 3"/>
          <p:cNvSpPr>
            <a:spLocks noGrp="1"/>
          </p:cNvSpPr>
          <p:nvPr>
            <p:ph type="body" sz="half" idx="19" hasCustomPrompt="1"/>
          </p:nvPr>
        </p:nvSpPr>
        <p:spPr>
          <a:xfrm>
            <a:off x="5353872" y="5606219"/>
            <a:ext cx="1736571" cy="414506"/>
          </a:xfrm>
          <a:prstGeom prst="rect">
            <a:avLst/>
          </a:prstGeom>
          <a:solidFill>
            <a:schemeClr val="accent3"/>
          </a:solidFill>
        </p:spPr>
        <p:txBody>
          <a:bodyPr anchor="ctr">
            <a:normAutofit/>
          </a:bodyPr>
          <a:lstStyle>
            <a:lvl1pPr marL="0" indent="0" algn="ctr">
              <a:lnSpc>
                <a:spcPct val="100000"/>
              </a:lnSpc>
              <a:buNone/>
              <a:defRPr sz="1000" b="1" i="0">
                <a:solidFill>
                  <a:schemeClr val="tx2"/>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LOREM IPSUM DOLOR SIT AMET</a:t>
            </a:r>
          </a:p>
        </p:txBody>
      </p:sp>
      <p:sp>
        <p:nvSpPr>
          <p:cNvPr id="23" name="Text Placeholder 3"/>
          <p:cNvSpPr>
            <a:spLocks noGrp="1"/>
          </p:cNvSpPr>
          <p:nvPr>
            <p:ph type="body" sz="quarter" idx="20" hasCustomPrompt="1"/>
          </p:nvPr>
        </p:nvSpPr>
        <p:spPr>
          <a:xfrm>
            <a:off x="2846280" y="1981802"/>
            <a:ext cx="2236083" cy="1881799"/>
          </a:xfrm>
          <a:prstGeom prst="rect">
            <a:avLst/>
          </a:prstGeom>
        </p:spPr>
        <p:txBody>
          <a:bodyPr>
            <a:noAutofit/>
          </a:bodyPr>
          <a:lstStyle>
            <a:lvl1pPr>
              <a:lnSpc>
                <a:spcPct val="100000"/>
              </a:lnSpc>
              <a:defRPr sz="1200" baseline="0">
                <a:solidFill>
                  <a:schemeClr val="accent5"/>
                </a:solidFill>
                <a:latin typeface="Open Sans" panose="020B0606030504020204" pitchFamily="34" charset="0"/>
              </a:defRPr>
            </a:lvl1pPr>
          </a:lstStyle>
          <a:p>
            <a:pPr lvl="0"/>
            <a:r>
              <a:rPr lang="en-US"/>
              <a:t>Lorem ipsum dolor sit </a:t>
            </a:r>
            <a:r>
              <a:rPr lang="en-US" err="1"/>
              <a:t>amet</a:t>
            </a:r>
            <a:r>
              <a:rPr lang="en-US"/>
              <a:t>, </a:t>
            </a:r>
            <a:r>
              <a:rPr lang="en-US" err="1"/>
              <a:t>eos</a:t>
            </a:r>
            <a:r>
              <a:rPr lang="en-US"/>
              <a:t> </a:t>
            </a:r>
            <a:r>
              <a:rPr lang="en-US" err="1"/>
              <a:t>te</a:t>
            </a:r>
            <a:r>
              <a:rPr lang="en-US"/>
              <a:t> alia </a:t>
            </a:r>
            <a:r>
              <a:rPr lang="en-US" err="1"/>
              <a:t>vidisse</a:t>
            </a:r>
            <a:r>
              <a:rPr lang="en-US"/>
              <a:t> </a:t>
            </a:r>
            <a:r>
              <a:rPr lang="en-US" err="1"/>
              <a:t>conceptam</a:t>
            </a:r>
            <a:r>
              <a:rPr lang="en-US"/>
              <a:t>, quo no </a:t>
            </a:r>
            <a:r>
              <a:rPr lang="en-US" err="1"/>
              <a:t>paulo</a:t>
            </a:r>
            <a:r>
              <a:rPr lang="en-US"/>
              <a:t> </a:t>
            </a:r>
            <a:r>
              <a:rPr lang="en-US" err="1"/>
              <a:t>saperet</a:t>
            </a:r>
            <a:r>
              <a:rPr lang="en-US"/>
              <a:t> </a:t>
            </a:r>
            <a:r>
              <a:rPr lang="en-US" err="1"/>
              <a:t>propriae</a:t>
            </a:r>
            <a:r>
              <a:rPr lang="en-US"/>
              <a:t>. </a:t>
            </a:r>
            <a:r>
              <a:rPr lang="en-US" err="1"/>
              <a:t>Ut</a:t>
            </a:r>
            <a:r>
              <a:rPr lang="en-US"/>
              <a:t> lorem </a:t>
            </a:r>
            <a:r>
              <a:rPr lang="en-US" err="1"/>
              <a:t>percipit</a:t>
            </a:r>
            <a:r>
              <a:rPr lang="en-US"/>
              <a:t> </a:t>
            </a:r>
            <a:r>
              <a:rPr lang="en-US" err="1"/>
              <a:t>consetetur</a:t>
            </a:r>
            <a:r>
              <a:rPr lang="en-US"/>
              <a:t> per. </a:t>
            </a:r>
            <a:r>
              <a:rPr lang="en-US" err="1"/>
              <a:t>Novum</a:t>
            </a:r>
            <a:r>
              <a:rPr lang="en-US"/>
              <a:t> </a:t>
            </a:r>
            <a:r>
              <a:rPr lang="en-US" err="1"/>
              <a:t>dicunt</a:t>
            </a:r>
            <a:r>
              <a:rPr lang="en-US"/>
              <a:t> </a:t>
            </a:r>
            <a:r>
              <a:rPr lang="en-US" err="1"/>
              <a:t>assentior</a:t>
            </a:r>
            <a:r>
              <a:rPr lang="en-US"/>
              <a:t> ad usu. At posse </a:t>
            </a:r>
            <a:r>
              <a:rPr lang="en-US" err="1"/>
              <a:t>albucius</a:t>
            </a:r>
            <a:r>
              <a:rPr lang="en-US"/>
              <a:t> </a:t>
            </a:r>
            <a:r>
              <a:rPr lang="en-US" err="1"/>
              <a:t>liberavisse</a:t>
            </a:r>
            <a:r>
              <a:rPr lang="en-US"/>
              <a:t> qui, </a:t>
            </a:r>
            <a:r>
              <a:rPr lang="en-US" err="1"/>
              <a:t>eu</a:t>
            </a:r>
            <a:r>
              <a:rPr lang="en-US"/>
              <a:t> </a:t>
            </a:r>
            <a:r>
              <a:rPr lang="en-US" err="1"/>
              <a:t>voluptua</a:t>
            </a:r>
            <a:r>
              <a:rPr lang="en-US"/>
              <a:t> </a:t>
            </a:r>
            <a:r>
              <a:rPr lang="en-US" err="1"/>
              <a:t>fabellas</a:t>
            </a:r>
            <a:r>
              <a:rPr lang="en-US"/>
              <a:t> </a:t>
            </a:r>
            <a:r>
              <a:rPr lang="en-US" err="1"/>
              <a:t>definitionem</a:t>
            </a:r>
            <a:r>
              <a:rPr lang="en-US"/>
              <a:t> cum. </a:t>
            </a:r>
            <a:endParaRPr lang="en-GB"/>
          </a:p>
        </p:txBody>
      </p:sp>
      <p:sp>
        <p:nvSpPr>
          <p:cNvPr id="24" name="Text Placeholder 3"/>
          <p:cNvSpPr>
            <a:spLocks noGrp="1"/>
          </p:cNvSpPr>
          <p:nvPr>
            <p:ph type="body" sz="quarter" idx="21" hasCustomPrompt="1"/>
          </p:nvPr>
        </p:nvSpPr>
        <p:spPr>
          <a:xfrm>
            <a:off x="2846280" y="4138924"/>
            <a:ext cx="2236083" cy="1881799"/>
          </a:xfrm>
          <a:prstGeom prst="rect">
            <a:avLst/>
          </a:prstGeom>
        </p:spPr>
        <p:txBody>
          <a:bodyPr>
            <a:noAutofit/>
          </a:bodyPr>
          <a:lstStyle>
            <a:lvl1pPr>
              <a:lnSpc>
                <a:spcPct val="100000"/>
              </a:lnSpc>
              <a:defRPr sz="1200" baseline="0">
                <a:solidFill>
                  <a:schemeClr val="accent5"/>
                </a:solidFill>
                <a:latin typeface="Open Sans" panose="020B0606030504020204" pitchFamily="34" charset="0"/>
              </a:defRPr>
            </a:lvl1pPr>
          </a:lstStyle>
          <a:p>
            <a:pPr lvl="0"/>
            <a:r>
              <a:rPr lang="en-US"/>
              <a:t>Lorem ipsum dolor sit </a:t>
            </a:r>
            <a:r>
              <a:rPr lang="en-US" err="1"/>
              <a:t>amet</a:t>
            </a:r>
            <a:r>
              <a:rPr lang="en-US"/>
              <a:t>, </a:t>
            </a:r>
            <a:r>
              <a:rPr lang="en-US" err="1"/>
              <a:t>eos</a:t>
            </a:r>
            <a:r>
              <a:rPr lang="en-US"/>
              <a:t> </a:t>
            </a:r>
            <a:r>
              <a:rPr lang="en-US" err="1"/>
              <a:t>te</a:t>
            </a:r>
            <a:r>
              <a:rPr lang="en-US"/>
              <a:t> alia </a:t>
            </a:r>
            <a:r>
              <a:rPr lang="en-US" err="1"/>
              <a:t>vidisse</a:t>
            </a:r>
            <a:r>
              <a:rPr lang="en-US"/>
              <a:t> </a:t>
            </a:r>
            <a:r>
              <a:rPr lang="en-US" err="1"/>
              <a:t>conceptam</a:t>
            </a:r>
            <a:r>
              <a:rPr lang="en-US"/>
              <a:t>, quo no </a:t>
            </a:r>
            <a:r>
              <a:rPr lang="en-US" err="1"/>
              <a:t>paulo</a:t>
            </a:r>
            <a:r>
              <a:rPr lang="en-US"/>
              <a:t> </a:t>
            </a:r>
            <a:r>
              <a:rPr lang="en-US" err="1"/>
              <a:t>saperet</a:t>
            </a:r>
            <a:r>
              <a:rPr lang="en-US"/>
              <a:t> </a:t>
            </a:r>
            <a:r>
              <a:rPr lang="en-US" err="1"/>
              <a:t>propriae</a:t>
            </a:r>
            <a:r>
              <a:rPr lang="en-US"/>
              <a:t>. </a:t>
            </a:r>
            <a:r>
              <a:rPr lang="en-US" err="1"/>
              <a:t>Ut</a:t>
            </a:r>
            <a:r>
              <a:rPr lang="en-US"/>
              <a:t> lorem </a:t>
            </a:r>
            <a:r>
              <a:rPr lang="en-US" err="1"/>
              <a:t>percipit</a:t>
            </a:r>
            <a:r>
              <a:rPr lang="en-US"/>
              <a:t> </a:t>
            </a:r>
            <a:r>
              <a:rPr lang="en-US" err="1"/>
              <a:t>consetetur</a:t>
            </a:r>
            <a:r>
              <a:rPr lang="en-US"/>
              <a:t> per. </a:t>
            </a:r>
            <a:r>
              <a:rPr lang="en-US" err="1"/>
              <a:t>Novum</a:t>
            </a:r>
            <a:r>
              <a:rPr lang="en-US"/>
              <a:t> </a:t>
            </a:r>
            <a:r>
              <a:rPr lang="en-US" err="1"/>
              <a:t>dicunt</a:t>
            </a:r>
            <a:r>
              <a:rPr lang="en-US"/>
              <a:t> </a:t>
            </a:r>
            <a:r>
              <a:rPr lang="en-US" err="1"/>
              <a:t>assentior</a:t>
            </a:r>
            <a:r>
              <a:rPr lang="en-US"/>
              <a:t> ad usu. At posse </a:t>
            </a:r>
            <a:r>
              <a:rPr lang="en-US" err="1"/>
              <a:t>albucius</a:t>
            </a:r>
            <a:r>
              <a:rPr lang="en-US"/>
              <a:t> </a:t>
            </a:r>
            <a:r>
              <a:rPr lang="en-US" err="1"/>
              <a:t>liberavisse</a:t>
            </a:r>
            <a:r>
              <a:rPr lang="en-US"/>
              <a:t> qui, </a:t>
            </a:r>
            <a:r>
              <a:rPr lang="en-US" err="1"/>
              <a:t>eu</a:t>
            </a:r>
            <a:r>
              <a:rPr lang="en-US"/>
              <a:t> </a:t>
            </a:r>
            <a:r>
              <a:rPr lang="en-US" err="1"/>
              <a:t>voluptua</a:t>
            </a:r>
            <a:r>
              <a:rPr lang="en-US"/>
              <a:t> </a:t>
            </a:r>
            <a:r>
              <a:rPr lang="en-US" err="1"/>
              <a:t>fabellas</a:t>
            </a:r>
            <a:r>
              <a:rPr lang="en-US"/>
              <a:t> </a:t>
            </a:r>
            <a:r>
              <a:rPr lang="en-US" err="1"/>
              <a:t>definitionem</a:t>
            </a:r>
            <a:r>
              <a:rPr lang="en-US"/>
              <a:t> cum. </a:t>
            </a:r>
            <a:endParaRPr lang="en-GB"/>
          </a:p>
        </p:txBody>
      </p:sp>
      <p:sp>
        <p:nvSpPr>
          <p:cNvPr id="25" name="Text Placeholder 3"/>
          <p:cNvSpPr>
            <a:spLocks noGrp="1"/>
          </p:cNvSpPr>
          <p:nvPr>
            <p:ph type="body" sz="quarter" idx="22" hasCustomPrompt="1"/>
          </p:nvPr>
        </p:nvSpPr>
        <p:spPr>
          <a:xfrm>
            <a:off x="7361952" y="1981802"/>
            <a:ext cx="2236083" cy="1881799"/>
          </a:xfrm>
          <a:prstGeom prst="rect">
            <a:avLst/>
          </a:prstGeom>
        </p:spPr>
        <p:txBody>
          <a:bodyPr>
            <a:noAutofit/>
          </a:bodyPr>
          <a:lstStyle>
            <a:lvl1pPr>
              <a:lnSpc>
                <a:spcPct val="100000"/>
              </a:lnSpc>
              <a:defRPr sz="1200" baseline="0">
                <a:solidFill>
                  <a:schemeClr val="accent5"/>
                </a:solidFill>
                <a:latin typeface="Open Sans" panose="020B0606030504020204" pitchFamily="34" charset="0"/>
              </a:defRPr>
            </a:lvl1pPr>
          </a:lstStyle>
          <a:p>
            <a:pPr lvl="0"/>
            <a:r>
              <a:rPr lang="en-US"/>
              <a:t>Lorem ipsum dolor sit </a:t>
            </a:r>
            <a:r>
              <a:rPr lang="en-US" err="1"/>
              <a:t>amet</a:t>
            </a:r>
            <a:r>
              <a:rPr lang="en-US"/>
              <a:t>, </a:t>
            </a:r>
            <a:r>
              <a:rPr lang="en-US" err="1"/>
              <a:t>eos</a:t>
            </a:r>
            <a:r>
              <a:rPr lang="en-US"/>
              <a:t> </a:t>
            </a:r>
            <a:r>
              <a:rPr lang="en-US" err="1"/>
              <a:t>te</a:t>
            </a:r>
            <a:r>
              <a:rPr lang="en-US"/>
              <a:t> alia </a:t>
            </a:r>
            <a:r>
              <a:rPr lang="en-US" err="1"/>
              <a:t>vidisse</a:t>
            </a:r>
            <a:r>
              <a:rPr lang="en-US"/>
              <a:t> </a:t>
            </a:r>
            <a:r>
              <a:rPr lang="en-US" err="1"/>
              <a:t>conceptam</a:t>
            </a:r>
            <a:r>
              <a:rPr lang="en-US"/>
              <a:t>, quo no </a:t>
            </a:r>
            <a:r>
              <a:rPr lang="en-US" err="1"/>
              <a:t>paulo</a:t>
            </a:r>
            <a:r>
              <a:rPr lang="en-US"/>
              <a:t> </a:t>
            </a:r>
            <a:r>
              <a:rPr lang="en-US" err="1"/>
              <a:t>saperet</a:t>
            </a:r>
            <a:r>
              <a:rPr lang="en-US"/>
              <a:t> </a:t>
            </a:r>
            <a:r>
              <a:rPr lang="en-US" err="1"/>
              <a:t>propriae</a:t>
            </a:r>
            <a:r>
              <a:rPr lang="en-US"/>
              <a:t>. </a:t>
            </a:r>
            <a:r>
              <a:rPr lang="en-US" err="1"/>
              <a:t>Ut</a:t>
            </a:r>
            <a:r>
              <a:rPr lang="en-US"/>
              <a:t> lorem </a:t>
            </a:r>
            <a:r>
              <a:rPr lang="en-US" err="1"/>
              <a:t>percipit</a:t>
            </a:r>
            <a:r>
              <a:rPr lang="en-US"/>
              <a:t> </a:t>
            </a:r>
            <a:r>
              <a:rPr lang="en-US" err="1"/>
              <a:t>consetetur</a:t>
            </a:r>
            <a:r>
              <a:rPr lang="en-US"/>
              <a:t> per. </a:t>
            </a:r>
            <a:r>
              <a:rPr lang="en-US" err="1"/>
              <a:t>Novum</a:t>
            </a:r>
            <a:r>
              <a:rPr lang="en-US"/>
              <a:t> </a:t>
            </a:r>
            <a:r>
              <a:rPr lang="en-US" err="1"/>
              <a:t>dicunt</a:t>
            </a:r>
            <a:r>
              <a:rPr lang="en-US"/>
              <a:t> </a:t>
            </a:r>
            <a:r>
              <a:rPr lang="en-US" err="1"/>
              <a:t>assentior</a:t>
            </a:r>
            <a:r>
              <a:rPr lang="en-US"/>
              <a:t> ad usu. At posse </a:t>
            </a:r>
            <a:r>
              <a:rPr lang="en-US" err="1"/>
              <a:t>albucius</a:t>
            </a:r>
            <a:r>
              <a:rPr lang="en-US"/>
              <a:t> </a:t>
            </a:r>
            <a:r>
              <a:rPr lang="en-US" err="1"/>
              <a:t>liberavisse</a:t>
            </a:r>
            <a:r>
              <a:rPr lang="en-US"/>
              <a:t> qui, </a:t>
            </a:r>
            <a:r>
              <a:rPr lang="en-US" err="1"/>
              <a:t>eu</a:t>
            </a:r>
            <a:r>
              <a:rPr lang="en-US"/>
              <a:t> </a:t>
            </a:r>
            <a:r>
              <a:rPr lang="en-US" err="1"/>
              <a:t>voluptua</a:t>
            </a:r>
            <a:r>
              <a:rPr lang="en-US"/>
              <a:t> </a:t>
            </a:r>
            <a:r>
              <a:rPr lang="en-US" err="1"/>
              <a:t>fabellas</a:t>
            </a:r>
            <a:r>
              <a:rPr lang="en-US"/>
              <a:t> </a:t>
            </a:r>
            <a:r>
              <a:rPr lang="en-US" err="1"/>
              <a:t>definitionem</a:t>
            </a:r>
            <a:r>
              <a:rPr lang="en-US"/>
              <a:t> cum. </a:t>
            </a:r>
            <a:endParaRPr lang="en-GB"/>
          </a:p>
        </p:txBody>
      </p:sp>
      <p:sp>
        <p:nvSpPr>
          <p:cNvPr id="26" name="Text Placeholder 3"/>
          <p:cNvSpPr>
            <a:spLocks noGrp="1"/>
          </p:cNvSpPr>
          <p:nvPr>
            <p:ph type="body" sz="quarter" idx="23" hasCustomPrompt="1"/>
          </p:nvPr>
        </p:nvSpPr>
        <p:spPr>
          <a:xfrm>
            <a:off x="7361951" y="4102881"/>
            <a:ext cx="2236083" cy="1881799"/>
          </a:xfrm>
          <a:prstGeom prst="rect">
            <a:avLst/>
          </a:prstGeom>
        </p:spPr>
        <p:txBody>
          <a:bodyPr>
            <a:noAutofit/>
          </a:bodyPr>
          <a:lstStyle>
            <a:lvl1pPr>
              <a:lnSpc>
                <a:spcPct val="100000"/>
              </a:lnSpc>
              <a:defRPr sz="1200" baseline="0">
                <a:solidFill>
                  <a:schemeClr val="accent5"/>
                </a:solidFill>
                <a:latin typeface="Open Sans" panose="020B0606030504020204" pitchFamily="34" charset="0"/>
              </a:defRPr>
            </a:lvl1pPr>
          </a:lstStyle>
          <a:p>
            <a:pPr lvl="0"/>
            <a:r>
              <a:rPr lang="en-US"/>
              <a:t>Lorem ipsum dolor sit </a:t>
            </a:r>
            <a:r>
              <a:rPr lang="en-US" err="1"/>
              <a:t>amet</a:t>
            </a:r>
            <a:r>
              <a:rPr lang="en-US"/>
              <a:t>, </a:t>
            </a:r>
            <a:r>
              <a:rPr lang="en-US" err="1"/>
              <a:t>eos</a:t>
            </a:r>
            <a:r>
              <a:rPr lang="en-US"/>
              <a:t> </a:t>
            </a:r>
            <a:r>
              <a:rPr lang="en-US" err="1"/>
              <a:t>te</a:t>
            </a:r>
            <a:r>
              <a:rPr lang="en-US"/>
              <a:t> alia </a:t>
            </a:r>
            <a:r>
              <a:rPr lang="en-US" err="1"/>
              <a:t>vidisse</a:t>
            </a:r>
            <a:r>
              <a:rPr lang="en-US"/>
              <a:t> </a:t>
            </a:r>
            <a:r>
              <a:rPr lang="en-US" err="1"/>
              <a:t>conceptam</a:t>
            </a:r>
            <a:r>
              <a:rPr lang="en-US"/>
              <a:t>, quo no </a:t>
            </a:r>
            <a:r>
              <a:rPr lang="en-US" err="1"/>
              <a:t>paulo</a:t>
            </a:r>
            <a:r>
              <a:rPr lang="en-US"/>
              <a:t> </a:t>
            </a:r>
            <a:r>
              <a:rPr lang="en-US" err="1"/>
              <a:t>saperet</a:t>
            </a:r>
            <a:r>
              <a:rPr lang="en-US"/>
              <a:t> </a:t>
            </a:r>
            <a:r>
              <a:rPr lang="en-US" err="1"/>
              <a:t>propriae</a:t>
            </a:r>
            <a:r>
              <a:rPr lang="en-US"/>
              <a:t>. </a:t>
            </a:r>
            <a:r>
              <a:rPr lang="en-US" err="1"/>
              <a:t>Ut</a:t>
            </a:r>
            <a:r>
              <a:rPr lang="en-US"/>
              <a:t> lorem </a:t>
            </a:r>
            <a:r>
              <a:rPr lang="en-US" err="1"/>
              <a:t>percipit</a:t>
            </a:r>
            <a:r>
              <a:rPr lang="en-US"/>
              <a:t> </a:t>
            </a:r>
            <a:r>
              <a:rPr lang="en-US" err="1"/>
              <a:t>consetetur</a:t>
            </a:r>
            <a:r>
              <a:rPr lang="en-US"/>
              <a:t> per. </a:t>
            </a:r>
            <a:r>
              <a:rPr lang="en-US" err="1"/>
              <a:t>Novum</a:t>
            </a:r>
            <a:r>
              <a:rPr lang="en-US"/>
              <a:t> </a:t>
            </a:r>
            <a:r>
              <a:rPr lang="en-US" err="1"/>
              <a:t>dicunt</a:t>
            </a:r>
            <a:r>
              <a:rPr lang="en-US"/>
              <a:t> </a:t>
            </a:r>
            <a:r>
              <a:rPr lang="en-US" err="1"/>
              <a:t>assentior</a:t>
            </a:r>
            <a:r>
              <a:rPr lang="en-US"/>
              <a:t> ad usu. At posse </a:t>
            </a:r>
            <a:r>
              <a:rPr lang="en-US" err="1"/>
              <a:t>albucius</a:t>
            </a:r>
            <a:r>
              <a:rPr lang="en-US"/>
              <a:t> </a:t>
            </a:r>
            <a:r>
              <a:rPr lang="en-US" err="1"/>
              <a:t>liberavisse</a:t>
            </a:r>
            <a:r>
              <a:rPr lang="en-US"/>
              <a:t> qui, </a:t>
            </a:r>
            <a:r>
              <a:rPr lang="en-US" err="1"/>
              <a:t>eu</a:t>
            </a:r>
            <a:r>
              <a:rPr lang="en-US"/>
              <a:t> </a:t>
            </a:r>
            <a:r>
              <a:rPr lang="en-US" err="1"/>
              <a:t>voluptua</a:t>
            </a:r>
            <a:r>
              <a:rPr lang="en-US"/>
              <a:t> </a:t>
            </a:r>
            <a:r>
              <a:rPr lang="en-US" err="1"/>
              <a:t>fabellas</a:t>
            </a:r>
            <a:r>
              <a:rPr lang="en-US"/>
              <a:t> </a:t>
            </a:r>
            <a:r>
              <a:rPr lang="en-US" err="1"/>
              <a:t>definitionem</a:t>
            </a:r>
            <a:r>
              <a:rPr lang="en-US"/>
              <a:t> cum. </a:t>
            </a:r>
            <a:endParaRPr lang="en-GB"/>
          </a:p>
        </p:txBody>
      </p:sp>
    </p:spTree>
    <p:extLst>
      <p:ext uri="{BB962C8B-B14F-4D97-AF65-F5344CB8AC3E}">
        <p14:creationId xmlns:p14="http://schemas.microsoft.com/office/powerpoint/2010/main" val="9106473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838200" y="2466755"/>
            <a:ext cx="2623677" cy="2409608"/>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8F0C2B-21B0-46B9-80A1-9F88378FCF69}" type="slidenum">
              <a:rPr lang="en-GB" smtClean="0"/>
              <a:t>‹#›</a:t>
            </a:fld>
            <a:endParaRPr lang="en-GB"/>
          </a:p>
        </p:txBody>
      </p:sp>
      <p:sp>
        <p:nvSpPr>
          <p:cNvPr id="8" name="Text Placeholder 3"/>
          <p:cNvSpPr>
            <a:spLocks noGrp="1"/>
          </p:cNvSpPr>
          <p:nvPr>
            <p:ph type="body" sz="half" idx="13" hasCustomPrompt="1"/>
          </p:nvPr>
        </p:nvSpPr>
        <p:spPr>
          <a:xfrm>
            <a:off x="838200" y="4876362"/>
            <a:ext cx="2623677" cy="450550"/>
          </a:xfrm>
          <a:prstGeom prst="rect">
            <a:avLst/>
          </a:prstGeom>
          <a:solidFill>
            <a:schemeClr val="accent3"/>
          </a:solidFill>
        </p:spPr>
        <p:txBody>
          <a:bodyPr anchor="ctr">
            <a:normAutofit/>
          </a:bodyPr>
          <a:lstStyle>
            <a:lvl1pPr marL="0" indent="0" algn="ctr">
              <a:buNone/>
              <a:defRPr sz="1000" b="1" i="0">
                <a:solidFill>
                  <a:schemeClr val="tx2"/>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LOREM IPSUM DOLOR SIT AMET</a:t>
            </a:r>
          </a:p>
        </p:txBody>
      </p:sp>
      <p:sp>
        <p:nvSpPr>
          <p:cNvPr id="9" name="Title 1"/>
          <p:cNvSpPr>
            <a:spLocks noGrp="1"/>
          </p:cNvSpPr>
          <p:nvPr>
            <p:ph type="title"/>
          </p:nvPr>
        </p:nvSpPr>
        <p:spPr>
          <a:xfrm>
            <a:off x="3774559" y="558914"/>
            <a:ext cx="7579242" cy="674463"/>
          </a:xfrm>
        </p:spPr>
        <p:txBody>
          <a:bodyPr/>
          <a:lstStyle/>
          <a:p>
            <a:r>
              <a:rPr lang="en-US"/>
              <a:t>Click to edit Master title style</a:t>
            </a:r>
          </a:p>
        </p:txBody>
      </p:sp>
      <p:sp>
        <p:nvSpPr>
          <p:cNvPr id="24" name="Picture Placeholder 2"/>
          <p:cNvSpPr>
            <a:spLocks noGrp="1" noChangeAspect="1"/>
          </p:cNvSpPr>
          <p:nvPr>
            <p:ph type="pic" idx="14"/>
          </p:nvPr>
        </p:nvSpPr>
        <p:spPr>
          <a:xfrm>
            <a:off x="3670005" y="2466755"/>
            <a:ext cx="2623677" cy="2409608"/>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25" name="Text Placeholder 3"/>
          <p:cNvSpPr>
            <a:spLocks noGrp="1"/>
          </p:cNvSpPr>
          <p:nvPr>
            <p:ph type="body" sz="half" idx="15" hasCustomPrompt="1"/>
          </p:nvPr>
        </p:nvSpPr>
        <p:spPr>
          <a:xfrm>
            <a:off x="3670005" y="4876362"/>
            <a:ext cx="2623677" cy="450550"/>
          </a:xfrm>
          <a:prstGeom prst="rect">
            <a:avLst/>
          </a:prstGeom>
          <a:solidFill>
            <a:schemeClr val="accent3"/>
          </a:solidFill>
        </p:spPr>
        <p:txBody>
          <a:bodyPr anchor="ctr">
            <a:normAutofit/>
          </a:bodyPr>
          <a:lstStyle>
            <a:lvl1pPr marL="0" indent="0" algn="ctr">
              <a:buNone/>
              <a:defRPr sz="1000" b="1" i="0">
                <a:solidFill>
                  <a:schemeClr val="tx2"/>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LOREM IPSUM DOLOR SIT AMET</a:t>
            </a:r>
          </a:p>
        </p:txBody>
      </p:sp>
      <p:sp>
        <p:nvSpPr>
          <p:cNvPr id="26" name="Picture Placeholder 2"/>
          <p:cNvSpPr>
            <a:spLocks noGrp="1" noChangeAspect="1"/>
          </p:cNvSpPr>
          <p:nvPr>
            <p:ph type="pic" idx="16"/>
          </p:nvPr>
        </p:nvSpPr>
        <p:spPr>
          <a:xfrm>
            <a:off x="6501810" y="2466754"/>
            <a:ext cx="2623677" cy="2409608"/>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27" name="Text Placeholder 3"/>
          <p:cNvSpPr>
            <a:spLocks noGrp="1"/>
          </p:cNvSpPr>
          <p:nvPr>
            <p:ph type="body" sz="half" idx="17" hasCustomPrompt="1"/>
          </p:nvPr>
        </p:nvSpPr>
        <p:spPr>
          <a:xfrm>
            <a:off x="6501810" y="4876361"/>
            <a:ext cx="2623677" cy="450550"/>
          </a:xfrm>
          <a:prstGeom prst="rect">
            <a:avLst/>
          </a:prstGeom>
          <a:solidFill>
            <a:schemeClr val="accent3"/>
          </a:solidFill>
        </p:spPr>
        <p:txBody>
          <a:bodyPr anchor="ctr">
            <a:normAutofit/>
          </a:bodyPr>
          <a:lstStyle>
            <a:lvl1pPr marL="0" indent="0" algn="ctr">
              <a:buNone/>
              <a:defRPr sz="1000" b="1" i="0">
                <a:solidFill>
                  <a:schemeClr val="tx2"/>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LOREM IPSUM DOLOR SIT AMET</a:t>
            </a:r>
          </a:p>
        </p:txBody>
      </p:sp>
    </p:spTree>
    <p:extLst>
      <p:ext uri="{BB962C8B-B14F-4D97-AF65-F5344CB8AC3E}">
        <p14:creationId xmlns:p14="http://schemas.microsoft.com/office/powerpoint/2010/main" val="3748640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endParaRPr lang="en-GB">
              <a:solidFill>
                <a:srgbClr val="9C9FAE"/>
              </a:solidFill>
            </a:endParaRPr>
          </a:p>
        </p:txBody>
      </p:sp>
      <p:sp>
        <p:nvSpPr>
          <p:cNvPr id="5" name="Slide Number Placeholder 4"/>
          <p:cNvSpPr>
            <a:spLocks noGrp="1"/>
          </p:cNvSpPr>
          <p:nvPr>
            <p:ph type="sldNum" sz="quarter" idx="12"/>
          </p:nvPr>
        </p:nvSpPr>
        <p:spPr/>
        <p:txBody>
          <a:bodyPr/>
          <a:lstStyle/>
          <a:p>
            <a:fld id="{1E8F0C2B-21B0-46B9-80A1-9F88378FCF69}" type="slidenum">
              <a:rPr lang="en-GB" smtClean="0">
                <a:solidFill>
                  <a:srgbClr val="706F6F"/>
                </a:solidFill>
              </a:rPr>
              <a:pPr/>
              <a:t>‹#›</a:t>
            </a:fld>
            <a:endParaRPr lang="en-GB">
              <a:solidFill>
                <a:srgbClr val="706F6F"/>
              </a:solidFill>
            </a:endParaRPr>
          </a:p>
        </p:txBody>
      </p:sp>
    </p:spTree>
    <p:extLst>
      <p:ext uri="{BB962C8B-B14F-4D97-AF65-F5344CB8AC3E}">
        <p14:creationId xmlns:p14="http://schemas.microsoft.com/office/powerpoint/2010/main" val="2052505566"/>
      </p:ext>
    </p:extLst>
  </p:cSld>
  <p:clrMapOvr>
    <a:masterClrMapping/>
  </p:clrMapOvr>
  <p:transition spd="slow" advClick="0">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5" name="Rectangle 4"/>
          <p:cNvSpPr/>
          <p:nvPr/>
        </p:nvSpPr>
        <p:spPr>
          <a:xfrm>
            <a:off x="51" y="1985209"/>
            <a:ext cx="12192001" cy="3633538"/>
          </a:xfrm>
          <a:prstGeom prst="rect">
            <a:avLst/>
          </a:prstGeom>
          <a:solidFill>
            <a:schemeClr val="accent3"/>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dirty="0">
              <a:solidFill>
                <a:srgbClr val="D42B3F"/>
              </a:solidFill>
            </a:endParaRPr>
          </a:p>
        </p:txBody>
      </p:sp>
      <p:sp>
        <p:nvSpPr>
          <p:cNvPr id="3" name="Footer Placeholder 2"/>
          <p:cNvSpPr>
            <a:spLocks noGrp="1"/>
          </p:cNvSpPr>
          <p:nvPr>
            <p:ph type="ftr" sz="quarter" idx="11"/>
          </p:nvPr>
        </p:nvSpPr>
        <p:spPr/>
        <p:txBody>
          <a:bodyPr/>
          <a:lstStyle/>
          <a:p>
            <a:endParaRPr lang="en-GB">
              <a:solidFill>
                <a:srgbClr val="9C9FAE"/>
              </a:solidFill>
            </a:endParaRPr>
          </a:p>
        </p:txBody>
      </p:sp>
      <p:sp>
        <p:nvSpPr>
          <p:cNvPr id="4" name="Slide Number Placeholder 3"/>
          <p:cNvSpPr>
            <a:spLocks noGrp="1"/>
          </p:cNvSpPr>
          <p:nvPr>
            <p:ph type="sldNum" sz="quarter" idx="12"/>
          </p:nvPr>
        </p:nvSpPr>
        <p:spPr/>
        <p:txBody>
          <a:bodyPr/>
          <a:lstStyle/>
          <a:p>
            <a:fld id="{1E8F0C2B-21B0-46B9-80A1-9F88378FCF69}" type="slidenum">
              <a:rPr lang="en-GB" smtClean="0">
                <a:solidFill>
                  <a:srgbClr val="706F6F"/>
                </a:solidFill>
              </a:rPr>
              <a:pPr/>
              <a:t>‹#›</a:t>
            </a:fld>
            <a:endParaRPr lang="en-GB">
              <a:solidFill>
                <a:srgbClr val="706F6F"/>
              </a:solidFill>
            </a:endParaRPr>
          </a:p>
        </p:txBody>
      </p:sp>
      <p:sp>
        <p:nvSpPr>
          <p:cNvPr id="8" name="Title Placeholder 1"/>
          <p:cNvSpPr>
            <a:spLocks noGrp="1"/>
          </p:cNvSpPr>
          <p:nvPr>
            <p:ph type="title"/>
          </p:nvPr>
        </p:nvSpPr>
        <p:spPr>
          <a:xfrm>
            <a:off x="3774558" y="558914"/>
            <a:ext cx="7579243" cy="6744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7" name="Text Placeholder 6"/>
          <p:cNvSpPr>
            <a:spLocks noGrp="1"/>
          </p:cNvSpPr>
          <p:nvPr>
            <p:ph type="body" sz="quarter" idx="14" hasCustomPrompt="1"/>
          </p:nvPr>
        </p:nvSpPr>
        <p:spPr>
          <a:xfrm>
            <a:off x="838203" y="2322316"/>
            <a:ext cx="5437188" cy="654385"/>
          </a:xfrm>
          <a:prstGeom prst="rect">
            <a:avLst/>
          </a:prstGeom>
        </p:spPr>
        <p:txBody>
          <a:bodyPr>
            <a:normAutofit/>
          </a:bodyPr>
          <a:lstStyle>
            <a:lvl1pPr>
              <a:defRPr sz="3600" baseline="0">
                <a:solidFill>
                  <a:schemeClr val="tx1"/>
                </a:solidFill>
                <a:latin typeface="Museo 300" panose="02000000000000000000" pitchFamily="50" charset="0"/>
              </a:defRPr>
            </a:lvl1pPr>
          </a:lstStyle>
          <a:p>
            <a:pPr lvl="0"/>
            <a:r>
              <a:rPr lang="en-US" dirty="0"/>
              <a:t>Lorem Ipsum</a:t>
            </a:r>
            <a:endParaRPr lang="en-GB" dirty="0"/>
          </a:p>
        </p:txBody>
      </p:sp>
      <p:sp>
        <p:nvSpPr>
          <p:cNvPr id="10" name="Text Placeholder 10"/>
          <p:cNvSpPr>
            <a:spLocks noGrp="1"/>
          </p:cNvSpPr>
          <p:nvPr>
            <p:ph type="body" sz="quarter" idx="15" hasCustomPrompt="1"/>
          </p:nvPr>
        </p:nvSpPr>
        <p:spPr>
          <a:xfrm>
            <a:off x="838203" y="3175600"/>
            <a:ext cx="5437188" cy="2111433"/>
          </a:xfrm>
          <a:prstGeom prst="rect">
            <a:avLst/>
          </a:prstGeom>
        </p:spPr>
        <p:txBody>
          <a:bodyPr>
            <a:normAutofit/>
          </a:bodyPr>
          <a:lstStyle>
            <a:lvl1pPr>
              <a:lnSpc>
                <a:spcPct val="100000"/>
              </a:lnSpc>
              <a:spcBef>
                <a:spcPts val="300"/>
              </a:spcBef>
              <a:defRPr sz="1400" baseline="0">
                <a:solidFill>
                  <a:schemeClr val="tx1"/>
                </a:solidFill>
                <a:latin typeface="Open Sans" panose="020B0606030504020204" pitchFamily="34" charset="0"/>
              </a:defRPr>
            </a:lvl1pPr>
          </a:lstStyle>
          <a:p>
            <a:pPr lvl="0"/>
            <a:r>
              <a:rPr lang="en-US" dirty="0"/>
              <a:t>Lorem ipsum dolor sit </a:t>
            </a:r>
            <a:r>
              <a:rPr lang="en-US" dirty="0" err="1"/>
              <a:t>amet</a:t>
            </a:r>
            <a:r>
              <a:rPr lang="en-US" dirty="0"/>
              <a:t>, </a:t>
            </a:r>
            <a:r>
              <a:rPr lang="en-US" dirty="0" err="1"/>
              <a:t>eos</a:t>
            </a:r>
            <a:r>
              <a:rPr lang="en-US" dirty="0"/>
              <a:t> </a:t>
            </a:r>
            <a:r>
              <a:rPr lang="en-US" dirty="0" err="1"/>
              <a:t>te</a:t>
            </a:r>
            <a:r>
              <a:rPr lang="en-US" dirty="0"/>
              <a:t> alia </a:t>
            </a:r>
            <a:r>
              <a:rPr lang="en-US" dirty="0" err="1"/>
              <a:t>vidisse</a:t>
            </a:r>
            <a:r>
              <a:rPr lang="en-US" dirty="0"/>
              <a:t> </a:t>
            </a:r>
            <a:r>
              <a:rPr lang="en-US" dirty="0" err="1"/>
              <a:t>conceptam</a:t>
            </a:r>
            <a:r>
              <a:rPr lang="en-US" dirty="0"/>
              <a:t>, quo no </a:t>
            </a:r>
            <a:r>
              <a:rPr lang="en-US" dirty="0" err="1"/>
              <a:t>paulo</a:t>
            </a:r>
            <a:r>
              <a:rPr lang="en-US" dirty="0"/>
              <a:t> </a:t>
            </a:r>
            <a:r>
              <a:rPr lang="en-US" dirty="0" err="1"/>
              <a:t>saperet</a:t>
            </a:r>
            <a:r>
              <a:rPr lang="en-US" dirty="0"/>
              <a:t> </a:t>
            </a:r>
            <a:r>
              <a:rPr lang="en-US" dirty="0" err="1"/>
              <a:t>propriae</a:t>
            </a:r>
            <a:r>
              <a:rPr lang="en-US" dirty="0"/>
              <a:t>. </a:t>
            </a:r>
            <a:r>
              <a:rPr lang="en-US" dirty="0" err="1"/>
              <a:t>Ut</a:t>
            </a:r>
            <a:r>
              <a:rPr lang="en-US" dirty="0"/>
              <a:t> lorem </a:t>
            </a:r>
            <a:r>
              <a:rPr lang="en-US" dirty="0" err="1"/>
              <a:t>percipit</a:t>
            </a:r>
            <a:r>
              <a:rPr lang="en-US" dirty="0"/>
              <a:t> </a:t>
            </a:r>
            <a:r>
              <a:rPr lang="en-US" dirty="0" err="1"/>
              <a:t>consetetur</a:t>
            </a:r>
            <a:r>
              <a:rPr lang="en-US" dirty="0"/>
              <a:t> per. </a:t>
            </a:r>
            <a:r>
              <a:rPr lang="en-US" dirty="0" err="1"/>
              <a:t>Novum</a:t>
            </a:r>
            <a:r>
              <a:rPr lang="en-US" dirty="0"/>
              <a:t> </a:t>
            </a:r>
            <a:r>
              <a:rPr lang="en-US" dirty="0" err="1"/>
              <a:t>dicunt</a:t>
            </a:r>
            <a:r>
              <a:rPr lang="en-US" dirty="0"/>
              <a:t> </a:t>
            </a:r>
            <a:r>
              <a:rPr lang="en-US" dirty="0" err="1"/>
              <a:t>assentior</a:t>
            </a:r>
            <a:r>
              <a:rPr lang="en-US" dirty="0"/>
              <a:t> ad usu. At posse </a:t>
            </a:r>
            <a:r>
              <a:rPr lang="en-US" dirty="0" err="1"/>
              <a:t>albucius</a:t>
            </a:r>
            <a:r>
              <a:rPr lang="en-US" dirty="0"/>
              <a:t> </a:t>
            </a:r>
            <a:r>
              <a:rPr lang="en-US" dirty="0" err="1"/>
              <a:t>liberavisse</a:t>
            </a:r>
            <a:r>
              <a:rPr lang="en-US" dirty="0"/>
              <a:t> qui, </a:t>
            </a:r>
            <a:r>
              <a:rPr lang="en-US" dirty="0" err="1"/>
              <a:t>eu</a:t>
            </a:r>
            <a:r>
              <a:rPr lang="en-US" dirty="0"/>
              <a:t> </a:t>
            </a:r>
            <a:r>
              <a:rPr lang="en-US" dirty="0" err="1"/>
              <a:t>voluptua</a:t>
            </a:r>
            <a:r>
              <a:rPr lang="en-US" dirty="0"/>
              <a:t> </a:t>
            </a:r>
            <a:r>
              <a:rPr lang="en-US" dirty="0" err="1"/>
              <a:t>fabellas</a:t>
            </a:r>
            <a:r>
              <a:rPr lang="en-US" dirty="0"/>
              <a:t> </a:t>
            </a:r>
            <a:r>
              <a:rPr lang="en-US" dirty="0" err="1"/>
              <a:t>definitionem</a:t>
            </a:r>
            <a:r>
              <a:rPr lang="en-US" dirty="0"/>
              <a:t> cum. </a:t>
            </a:r>
            <a:r>
              <a:rPr lang="en-US" dirty="0" err="1"/>
              <a:t>Ius</a:t>
            </a:r>
            <a:r>
              <a:rPr lang="en-US" dirty="0"/>
              <a:t> </a:t>
            </a:r>
            <a:r>
              <a:rPr lang="en-US" dirty="0" err="1"/>
              <a:t>populo</a:t>
            </a:r>
            <a:r>
              <a:rPr lang="en-US" dirty="0"/>
              <a:t> </a:t>
            </a:r>
            <a:r>
              <a:rPr lang="en-US" dirty="0" err="1"/>
              <a:t>verterem</a:t>
            </a:r>
            <a:r>
              <a:rPr lang="en-US" dirty="0"/>
              <a:t> </a:t>
            </a:r>
            <a:r>
              <a:rPr lang="en-US" dirty="0" err="1"/>
              <a:t>consetetur</a:t>
            </a:r>
            <a:r>
              <a:rPr lang="en-US" dirty="0"/>
              <a:t> in.</a:t>
            </a:r>
          </a:p>
          <a:p>
            <a:pPr lvl="0"/>
            <a:endParaRPr lang="en-US" dirty="0"/>
          </a:p>
          <a:p>
            <a:pPr lvl="0"/>
            <a:r>
              <a:rPr lang="en-US" dirty="0" err="1"/>
              <a:t>Ut</a:t>
            </a:r>
            <a:r>
              <a:rPr lang="en-US" dirty="0"/>
              <a:t> </a:t>
            </a:r>
            <a:r>
              <a:rPr lang="en-US" dirty="0" err="1"/>
              <a:t>aliquip</a:t>
            </a:r>
            <a:r>
              <a:rPr lang="en-US" dirty="0"/>
              <a:t> </a:t>
            </a:r>
            <a:r>
              <a:rPr lang="en-US" dirty="0" err="1"/>
              <a:t>intellegat</a:t>
            </a:r>
            <a:r>
              <a:rPr lang="en-US" dirty="0"/>
              <a:t> </a:t>
            </a:r>
            <a:r>
              <a:rPr lang="en-US" dirty="0" err="1"/>
              <a:t>est</a:t>
            </a:r>
            <a:r>
              <a:rPr lang="en-US" dirty="0"/>
              <a:t>, at </a:t>
            </a:r>
            <a:r>
              <a:rPr lang="en-US" dirty="0" err="1"/>
              <a:t>duis</a:t>
            </a:r>
            <a:r>
              <a:rPr lang="en-US" dirty="0"/>
              <a:t> </a:t>
            </a:r>
            <a:r>
              <a:rPr lang="en-US" dirty="0" err="1"/>
              <a:t>nobis</a:t>
            </a:r>
            <a:r>
              <a:rPr lang="en-US" dirty="0"/>
              <a:t> </a:t>
            </a:r>
            <a:r>
              <a:rPr lang="en-US" dirty="0" err="1"/>
              <a:t>voluptatibus</a:t>
            </a:r>
            <a:r>
              <a:rPr lang="en-US" dirty="0"/>
              <a:t> vis. </a:t>
            </a:r>
            <a:r>
              <a:rPr lang="en-US" dirty="0" err="1"/>
              <a:t>Scaevola</a:t>
            </a:r>
            <a:r>
              <a:rPr lang="en-US" dirty="0"/>
              <a:t> </a:t>
            </a:r>
            <a:r>
              <a:rPr lang="en-US" dirty="0" err="1"/>
              <a:t>menandri</a:t>
            </a:r>
            <a:r>
              <a:rPr lang="en-US" dirty="0"/>
              <a:t> id </a:t>
            </a:r>
            <a:r>
              <a:rPr lang="en-US" dirty="0" err="1"/>
              <a:t>ius</a:t>
            </a:r>
            <a:endParaRPr lang="en-GB" dirty="0"/>
          </a:p>
        </p:txBody>
      </p:sp>
    </p:spTree>
    <p:extLst>
      <p:ext uri="{BB962C8B-B14F-4D97-AF65-F5344CB8AC3E}">
        <p14:creationId xmlns:p14="http://schemas.microsoft.com/office/powerpoint/2010/main" val="2796781771"/>
      </p:ext>
    </p:extLst>
  </p:cSld>
  <p:clrMapOvr>
    <a:masterClrMapping/>
  </p:clrMapOvr>
  <p:transition spd="slow" advClick="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Footer Placeholder 4"/>
          <p:cNvSpPr>
            <a:spLocks noGrp="1"/>
          </p:cNvSpPr>
          <p:nvPr>
            <p:ph type="ftr" sz="quarter" idx="11"/>
          </p:nvPr>
        </p:nvSpPr>
        <p:spPr/>
        <p:txBody>
          <a:bodyPr/>
          <a:lstStyle/>
          <a:p>
            <a:endParaRPr lang="en-GB">
              <a:solidFill>
                <a:srgbClr val="9C9FAE"/>
              </a:solidFill>
            </a:endParaRPr>
          </a:p>
        </p:txBody>
      </p:sp>
      <p:sp>
        <p:nvSpPr>
          <p:cNvPr id="6" name="Slide Number Placeholder 5"/>
          <p:cNvSpPr>
            <a:spLocks noGrp="1"/>
          </p:cNvSpPr>
          <p:nvPr>
            <p:ph type="sldNum" sz="quarter" idx="12"/>
          </p:nvPr>
        </p:nvSpPr>
        <p:spPr/>
        <p:txBody>
          <a:bodyPr/>
          <a:lstStyle/>
          <a:p>
            <a:fld id="{1E8F0C2B-21B0-46B9-80A1-9F88378FCF69}" type="slidenum">
              <a:rPr lang="en-GB" smtClean="0">
                <a:solidFill>
                  <a:srgbClr val="706F6F"/>
                </a:solidFill>
              </a:rPr>
              <a:pPr/>
              <a:t>‹#›</a:t>
            </a:fld>
            <a:endParaRPr lang="en-GB">
              <a:solidFill>
                <a:srgbClr val="706F6F"/>
              </a:solidFill>
            </a:endParaRPr>
          </a:p>
        </p:txBody>
      </p:sp>
      <p:sp>
        <p:nvSpPr>
          <p:cNvPr id="4" name="Text Placeholder 3"/>
          <p:cNvSpPr>
            <a:spLocks noGrp="1"/>
          </p:cNvSpPr>
          <p:nvPr>
            <p:ph type="body" sz="quarter" idx="13" hasCustomPrompt="1"/>
          </p:nvPr>
        </p:nvSpPr>
        <p:spPr>
          <a:xfrm>
            <a:off x="838203" y="2273599"/>
            <a:ext cx="7773988" cy="520700"/>
          </a:xfrm>
          <a:prstGeom prst="rect">
            <a:avLst/>
          </a:prstGeom>
        </p:spPr>
        <p:txBody>
          <a:bodyPr/>
          <a:lstStyle>
            <a:lvl1pPr>
              <a:defRPr sz="4400" baseline="0">
                <a:latin typeface="Museo 300" panose="02000000000000000000" pitchFamily="50" charset="0"/>
              </a:defRPr>
            </a:lvl1pPr>
          </a:lstStyle>
          <a:p>
            <a:r>
              <a:rPr lang="en-GB" sz="2400" b="0" i="0" dirty="0">
                <a:solidFill>
                  <a:schemeClr val="accent2"/>
                </a:solidFill>
                <a:latin typeface="+mj-lt"/>
              </a:rPr>
              <a:t>Lorem ipsum </a:t>
            </a:r>
            <a:r>
              <a:rPr lang="en-GB" sz="2400" b="0" i="0" dirty="0" err="1">
                <a:solidFill>
                  <a:schemeClr val="accent2"/>
                </a:solidFill>
                <a:latin typeface="+mj-lt"/>
              </a:rPr>
              <a:t>dolor</a:t>
            </a:r>
            <a:r>
              <a:rPr lang="en-GB" sz="2400" b="0" i="0" dirty="0">
                <a:solidFill>
                  <a:schemeClr val="accent2"/>
                </a:solidFill>
                <a:latin typeface="+mj-lt"/>
              </a:rPr>
              <a:t> sit </a:t>
            </a:r>
            <a:r>
              <a:rPr lang="en-GB" sz="2400" b="0" i="0" dirty="0" err="1">
                <a:solidFill>
                  <a:schemeClr val="accent2"/>
                </a:solidFill>
                <a:latin typeface="+mj-lt"/>
              </a:rPr>
              <a:t>amet</a:t>
            </a:r>
            <a:endParaRPr lang="en-GB" sz="2400" b="0" i="0" dirty="0">
              <a:solidFill>
                <a:schemeClr val="accent2"/>
              </a:solidFill>
              <a:latin typeface="+mj-lt"/>
            </a:endParaRPr>
          </a:p>
        </p:txBody>
      </p:sp>
      <p:sp>
        <p:nvSpPr>
          <p:cNvPr id="11" name="Text Placeholder 10"/>
          <p:cNvSpPr>
            <a:spLocks noGrp="1"/>
          </p:cNvSpPr>
          <p:nvPr>
            <p:ph type="body" sz="quarter" idx="14" hasCustomPrompt="1"/>
          </p:nvPr>
        </p:nvSpPr>
        <p:spPr>
          <a:xfrm>
            <a:off x="838203" y="2992438"/>
            <a:ext cx="7773988" cy="2684462"/>
          </a:xfrm>
          <a:prstGeom prst="rect">
            <a:avLst/>
          </a:prstGeom>
        </p:spPr>
        <p:txBody>
          <a:bodyPr>
            <a:normAutofit/>
          </a:bodyPr>
          <a:lstStyle>
            <a:lvl1pPr>
              <a:lnSpc>
                <a:spcPct val="100000"/>
              </a:lnSpc>
              <a:spcBef>
                <a:spcPts val="300"/>
              </a:spcBef>
              <a:defRPr sz="1600" baseline="0">
                <a:solidFill>
                  <a:schemeClr val="accent5"/>
                </a:solidFill>
                <a:latin typeface="Open Sans" panose="020B0606030504020204" pitchFamily="34" charset="0"/>
              </a:defRPr>
            </a:lvl1pPr>
          </a:lstStyle>
          <a:p>
            <a:pPr lvl="0"/>
            <a:r>
              <a:rPr lang="en-US" dirty="0"/>
              <a:t>Lorem ipsum dolor sit </a:t>
            </a:r>
            <a:r>
              <a:rPr lang="en-US" dirty="0" err="1"/>
              <a:t>amet</a:t>
            </a:r>
            <a:r>
              <a:rPr lang="en-US" dirty="0"/>
              <a:t>, </a:t>
            </a:r>
            <a:r>
              <a:rPr lang="en-US" dirty="0" err="1"/>
              <a:t>eos</a:t>
            </a:r>
            <a:r>
              <a:rPr lang="en-US" dirty="0"/>
              <a:t> </a:t>
            </a:r>
            <a:r>
              <a:rPr lang="en-US" dirty="0" err="1"/>
              <a:t>te</a:t>
            </a:r>
            <a:r>
              <a:rPr lang="en-US" dirty="0"/>
              <a:t> alia </a:t>
            </a:r>
            <a:r>
              <a:rPr lang="en-US" dirty="0" err="1"/>
              <a:t>vidisse</a:t>
            </a:r>
            <a:r>
              <a:rPr lang="en-US" dirty="0"/>
              <a:t> </a:t>
            </a:r>
            <a:r>
              <a:rPr lang="en-US" dirty="0" err="1"/>
              <a:t>conceptam</a:t>
            </a:r>
            <a:r>
              <a:rPr lang="en-US" dirty="0"/>
              <a:t>, quo no </a:t>
            </a:r>
            <a:r>
              <a:rPr lang="en-US" dirty="0" err="1"/>
              <a:t>paulo</a:t>
            </a:r>
            <a:r>
              <a:rPr lang="en-US" dirty="0"/>
              <a:t> </a:t>
            </a:r>
            <a:r>
              <a:rPr lang="en-US" dirty="0" err="1"/>
              <a:t>saperet</a:t>
            </a:r>
            <a:r>
              <a:rPr lang="en-US" dirty="0"/>
              <a:t> </a:t>
            </a:r>
            <a:r>
              <a:rPr lang="en-US" dirty="0" err="1"/>
              <a:t>propriae</a:t>
            </a:r>
            <a:r>
              <a:rPr lang="en-US" dirty="0"/>
              <a:t>. </a:t>
            </a:r>
            <a:r>
              <a:rPr lang="en-US" dirty="0" err="1"/>
              <a:t>Ut</a:t>
            </a:r>
            <a:r>
              <a:rPr lang="en-US" dirty="0"/>
              <a:t> lorem </a:t>
            </a:r>
            <a:r>
              <a:rPr lang="en-US" dirty="0" err="1"/>
              <a:t>percipit</a:t>
            </a:r>
            <a:r>
              <a:rPr lang="en-US" dirty="0"/>
              <a:t> </a:t>
            </a:r>
            <a:r>
              <a:rPr lang="en-US" dirty="0" err="1"/>
              <a:t>consetetur</a:t>
            </a:r>
            <a:r>
              <a:rPr lang="en-US" dirty="0"/>
              <a:t> per. </a:t>
            </a:r>
            <a:r>
              <a:rPr lang="en-US" dirty="0" err="1"/>
              <a:t>Novum</a:t>
            </a:r>
            <a:r>
              <a:rPr lang="en-US" dirty="0"/>
              <a:t> </a:t>
            </a:r>
            <a:r>
              <a:rPr lang="en-US" dirty="0" err="1"/>
              <a:t>dicunt</a:t>
            </a:r>
            <a:r>
              <a:rPr lang="en-US" dirty="0"/>
              <a:t> </a:t>
            </a:r>
            <a:r>
              <a:rPr lang="en-US" dirty="0" err="1"/>
              <a:t>assentior</a:t>
            </a:r>
            <a:r>
              <a:rPr lang="en-US" dirty="0"/>
              <a:t> ad usu. At posse </a:t>
            </a:r>
            <a:r>
              <a:rPr lang="en-US" dirty="0" err="1"/>
              <a:t>albucius</a:t>
            </a:r>
            <a:r>
              <a:rPr lang="en-US" dirty="0"/>
              <a:t> </a:t>
            </a:r>
            <a:r>
              <a:rPr lang="en-US" dirty="0" err="1"/>
              <a:t>liberavisse</a:t>
            </a:r>
            <a:r>
              <a:rPr lang="en-US" dirty="0"/>
              <a:t> qui, </a:t>
            </a:r>
            <a:r>
              <a:rPr lang="en-US" dirty="0" err="1"/>
              <a:t>eu</a:t>
            </a:r>
            <a:r>
              <a:rPr lang="en-US" dirty="0"/>
              <a:t> </a:t>
            </a:r>
            <a:r>
              <a:rPr lang="en-US" dirty="0" err="1"/>
              <a:t>voluptua</a:t>
            </a:r>
            <a:r>
              <a:rPr lang="en-US" dirty="0"/>
              <a:t> </a:t>
            </a:r>
            <a:r>
              <a:rPr lang="en-US" dirty="0" err="1"/>
              <a:t>fabellas</a:t>
            </a:r>
            <a:r>
              <a:rPr lang="en-US" dirty="0"/>
              <a:t> </a:t>
            </a:r>
            <a:r>
              <a:rPr lang="en-US" dirty="0" err="1"/>
              <a:t>definitionem</a:t>
            </a:r>
            <a:r>
              <a:rPr lang="en-US" dirty="0"/>
              <a:t> cum. </a:t>
            </a:r>
            <a:r>
              <a:rPr lang="en-US" dirty="0" err="1"/>
              <a:t>Ius</a:t>
            </a:r>
            <a:r>
              <a:rPr lang="en-US" dirty="0"/>
              <a:t> </a:t>
            </a:r>
            <a:r>
              <a:rPr lang="en-US" dirty="0" err="1"/>
              <a:t>populo</a:t>
            </a:r>
            <a:r>
              <a:rPr lang="en-US" dirty="0"/>
              <a:t> </a:t>
            </a:r>
            <a:r>
              <a:rPr lang="en-US" dirty="0" err="1"/>
              <a:t>verterem</a:t>
            </a:r>
            <a:r>
              <a:rPr lang="en-US" dirty="0"/>
              <a:t> </a:t>
            </a:r>
            <a:r>
              <a:rPr lang="en-US" dirty="0" err="1"/>
              <a:t>consetetur</a:t>
            </a:r>
            <a:r>
              <a:rPr lang="en-US" dirty="0"/>
              <a:t> in.</a:t>
            </a:r>
          </a:p>
          <a:p>
            <a:pPr lvl="0"/>
            <a:endParaRPr lang="en-US" dirty="0"/>
          </a:p>
          <a:p>
            <a:pPr lvl="0"/>
            <a:r>
              <a:rPr lang="en-US" dirty="0" err="1"/>
              <a:t>Ut</a:t>
            </a:r>
            <a:r>
              <a:rPr lang="en-US" dirty="0"/>
              <a:t> </a:t>
            </a:r>
            <a:r>
              <a:rPr lang="en-US" dirty="0" err="1"/>
              <a:t>aliquip</a:t>
            </a:r>
            <a:r>
              <a:rPr lang="en-US" dirty="0"/>
              <a:t> </a:t>
            </a:r>
            <a:r>
              <a:rPr lang="en-US" dirty="0" err="1"/>
              <a:t>intellegat</a:t>
            </a:r>
            <a:r>
              <a:rPr lang="en-US" dirty="0"/>
              <a:t> </a:t>
            </a:r>
            <a:r>
              <a:rPr lang="en-US" dirty="0" err="1"/>
              <a:t>est</a:t>
            </a:r>
            <a:r>
              <a:rPr lang="en-US" dirty="0"/>
              <a:t>, at </a:t>
            </a:r>
            <a:r>
              <a:rPr lang="en-US" dirty="0" err="1"/>
              <a:t>duis</a:t>
            </a:r>
            <a:r>
              <a:rPr lang="en-US" dirty="0"/>
              <a:t> </a:t>
            </a:r>
            <a:r>
              <a:rPr lang="en-US" dirty="0" err="1"/>
              <a:t>nobis</a:t>
            </a:r>
            <a:r>
              <a:rPr lang="en-US" dirty="0"/>
              <a:t> </a:t>
            </a:r>
            <a:r>
              <a:rPr lang="en-US" dirty="0" err="1"/>
              <a:t>voluptatibus</a:t>
            </a:r>
            <a:r>
              <a:rPr lang="en-US" dirty="0"/>
              <a:t> vis. </a:t>
            </a:r>
            <a:r>
              <a:rPr lang="en-US" dirty="0" err="1"/>
              <a:t>Scaevola</a:t>
            </a:r>
            <a:r>
              <a:rPr lang="en-US" dirty="0"/>
              <a:t> </a:t>
            </a:r>
            <a:r>
              <a:rPr lang="en-US" dirty="0" err="1"/>
              <a:t>menandri</a:t>
            </a:r>
            <a:r>
              <a:rPr lang="en-US" dirty="0"/>
              <a:t> id </a:t>
            </a:r>
            <a:r>
              <a:rPr lang="en-US" dirty="0" err="1"/>
              <a:t>ius</a:t>
            </a:r>
            <a:r>
              <a:rPr lang="en-US" dirty="0"/>
              <a:t>. </a:t>
            </a:r>
            <a:r>
              <a:rPr lang="en-US" dirty="0" err="1"/>
              <a:t>Enim</a:t>
            </a:r>
            <a:r>
              <a:rPr lang="en-US" dirty="0"/>
              <a:t> </a:t>
            </a:r>
            <a:r>
              <a:rPr lang="en-US" dirty="0" err="1"/>
              <a:t>postea</a:t>
            </a:r>
            <a:r>
              <a:rPr lang="en-US" dirty="0"/>
              <a:t> pro </a:t>
            </a:r>
            <a:r>
              <a:rPr lang="en-US" dirty="0" err="1"/>
              <a:t>ei</a:t>
            </a:r>
            <a:r>
              <a:rPr lang="en-US" dirty="0"/>
              <a:t>, </a:t>
            </a:r>
            <a:r>
              <a:rPr lang="en-US" dirty="0" err="1"/>
              <a:t>natum</a:t>
            </a:r>
            <a:r>
              <a:rPr lang="en-US" dirty="0"/>
              <a:t> </a:t>
            </a:r>
            <a:r>
              <a:rPr lang="en-US" dirty="0" err="1"/>
              <a:t>erroribus</a:t>
            </a:r>
            <a:r>
              <a:rPr lang="en-US" dirty="0"/>
              <a:t> </a:t>
            </a:r>
            <a:r>
              <a:rPr lang="en-US" dirty="0" err="1"/>
              <a:t>abhorreant</a:t>
            </a:r>
            <a:r>
              <a:rPr lang="en-US" dirty="0"/>
              <a:t> at est. Altera semper </a:t>
            </a:r>
            <a:r>
              <a:rPr lang="en-US" dirty="0" err="1"/>
              <a:t>pertinax</a:t>
            </a:r>
            <a:r>
              <a:rPr lang="en-US" dirty="0"/>
              <a:t> vis ne. </a:t>
            </a:r>
            <a:r>
              <a:rPr lang="en-US" dirty="0" err="1"/>
              <a:t>Erant</a:t>
            </a:r>
            <a:r>
              <a:rPr lang="en-US" dirty="0"/>
              <a:t> </a:t>
            </a:r>
            <a:r>
              <a:rPr lang="en-US" dirty="0" err="1"/>
              <a:t>fuisset</a:t>
            </a:r>
            <a:r>
              <a:rPr lang="en-US" dirty="0"/>
              <a:t> </a:t>
            </a:r>
            <a:r>
              <a:rPr lang="en-US" dirty="0" err="1"/>
              <a:t>eam</a:t>
            </a:r>
            <a:r>
              <a:rPr lang="en-US" dirty="0"/>
              <a:t> ex, ne qui </a:t>
            </a:r>
            <a:r>
              <a:rPr lang="en-US" dirty="0" err="1"/>
              <a:t>omnes</a:t>
            </a:r>
            <a:r>
              <a:rPr lang="en-US" dirty="0"/>
              <a:t> </a:t>
            </a:r>
            <a:r>
              <a:rPr lang="en-US" dirty="0" err="1"/>
              <a:t>dolores</a:t>
            </a:r>
            <a:r>
              <a:rPr lang="en-US" dirty="0"/>
              <a:t> </a:t>
            </a:r>
            <a:r>
              <a:rPr lang="en-US" dirty="0" err="1"/>
              <a:t>expetendis</a:t>
            </a:r>
            <a:r>
              <a:rPr lang="en-US" dirty="0"/>
              <a:t>. Duo </a:t>
            </a:r>
            <a:r>
              <a:rPr lang="en-US" dirty="0" err="1"/>
              <a:t>ei</a:t>
            </a:r>
            <a:r>
              <a:rPr lang="en-US" dirty="0"/>
              <a:t> </a:t>
            </a:r>
            <a:r>
              <a:rPr lang="en-US" dirty="0" err="1"/>
              <a:t>nisl</a:t>
            </a:r>
            <a:r>
              <a:rPr lang="en-US" dirty="0"/>
              <a:t> </a:t>
            </a:r>
            <a:r>
              <a:rPr lang="en-US" dirty="0" err="1"/>
              <a:t>sonet</a:t>
            </a:r>
            <a:r>
              <a:rPr lang="en-US" dirty="0"/>
              <a:t> </a:t>
            </a:r>
            <a:r>
              <a:rPr lang="en-US" dirty="0" err="1"/>
              <a:t>expetenda</a:t>
            </a:r>
            <a:r>
              <a:rPr lang="en-US" dirty="0"/>
              <a:t>, </a:t>
            </a:r>
            <a:r>
              <a:rPr lang="en-US" dirty="0" err="1"/>
              <a:t>vel</a:t>
            </a:r>
            <a:r>
              <a:rPr lang="en-US" dirty="0"/>
              <a:t> </a:t>
            </a:r>
            <a:r>
              <a:rPr lang="en-US" dirty="0" err="1"/>
              <a:t>debet</a:t>
            </a:r>
            <a:r>
              <a:rPr lang="en-US" dirty="0"/>
              <a:t> </a:t>
            </a:r>
            <a:r>
              <a:rPr lang="en-US" dirty="0" err="1"/>
              <a:t>deleniti</a:t>
            </a:r>
            <a:r>
              <a:rPr lang="en-US" dirty="0"/>
              <a:t> </a:t>
            </a:r>
            <a:r>
              <a:rPr lang="en-US" dirty="0" err="1"/>
              <a:t>omittantur</a:t>
            </a:r>
            <a:r>
              <a:rPr lang="en-US" dirty="0"/>
              <a:t> </a:t>
            </a:r>
            <a:r>
              <a:rPr lang="en-US" dirty="0" err="1"/>
              <a:t>eu</a:t>
            </a:r>
            <a:r>
              <a:rPr lang="en-US" dirty="0"/>
              <a:t>.</a:t>
            </a:r>
            <a:endParaRPr lang="en-GB" dirty="0"/>
          </a:p>
        </p:txBody>
      </p:sp>
    </p:spTree>
    <p:extLst>
      <p:ext uri="{BB962C8B-B14F-4D97-AF65-F5344CB8AC3E}">
        <p14:creationId xmlns:p14="http://schemas.microsoft.com/office/powerpoint/2010/main" val="1607083029"/>
      </p:ext>
    </p:extLst>
  </p:cSld>
  <p:clrMapOvr>
    <a:masterClrMapping/>
  </p:clrMapOvr>
  <p:transition spd="slow" advClick="0">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Footer Placeholder 4"/>
          <p:cNvSpPr>
            <a:spLocks noGrp="1"/>
          </p:cNvSpPr>
          <p:nvPr>
            <p:ph type="ftr" sz="quarter" idx="11"/>
          </p:nvPr>
        </p:nvSpPr>
        <p:spPr>
          <a:xfrm>
            <a:off x="838201" y="6342016"/>
            <a:ext cx="5221779" cy="365125"/>
          </a:xfrm>
        </p:spPr>
        <p:txBody>
          <a:bodyPr/>
          <a:lstStyle/>
          <a:p>
            <a:endParaRPr lang="en-GB">
              <a:solidFill>
                <a:srgbClr val="9C9FAE"/>
              </a:solidFill>
            </a:endParaRPr>
          </a:p>
        </p:txBody>
      </p:sp>
      <p:sp>
        <p:nvSpPr>
          <p:cNvPr id="7" name="Picture Placeholder 2"/>
          <p:cNvSpPr>
            <a:spLocks noGrp="1" noChangeAspect="1"/>
          </p:cNvSpPr>
          <p:nvPr>
            <p:ph type="pic" idx="1"/>
          </p:nvPr>
        </p:nvSpPr>
        <p:spPr>
          <a:xfrm>
            <a:off x="6241313" y="1903228"/>
            <a:ext cx="5950688" cy="4954772"/>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8" name="Text Placeholder 3"/>
          <p:cNvSpPr>
            <a:spLocks noGrp="1"/>
          </p:cNvSpPr>
          <p:nvPr>
            <p:ph type="body" sz="quarter" idx="13" hasCustomPrompt="1"/>
          </p:nvPr>
        </p:nvSpPr>
        <p:spPr>
          <a:xfrm>
            <a:off x="838201" y="1903228"/>
            <a:ext cx="5221779" cy="520700"/>
          </a:xfrm>
          <a:prstGeom prst="rect">
            <a:avLst/>
          </a:prstGeom>
        </p:spPr>
        <p:txBody>
          <a:bodyPr/>
          <a:lstStyle>
            <a:lvl1pPr>
              <a:defRPr sz="4400" baseline="0">
                <a:latin typeface="Museo 300" panose="02000000000000000000" pitchFamily="50" charset="0"/>
              </a:defRPr>
            </a:lvl1pPr>
          </a:lstStyle>
          <a:p>
            <a:r>
              <a:rPr lang="en-GB" sz="2400" b="0" i="0" dirty="0">
                <a:solidFill>
                  <a:schemeClr val="accent2"/>
                </a:solidFill>
                <a:latin typeface="+mj-lt"/>
              </a:rPr>
              <a:t>Lorem ipsum </a:t>
            </a:r>
            <a:r>
              <a:rPr lang="en-GB" sz="2400" b="0" i="0" dirty="0" err="1">
                <a:solidFill>
                  <a:schemeClr val="accent2"/>
                </a:solidFill>
                <a:latin typeface="+mj-lt"/>
              </a:rPr>
              <a:t>dolor</a:t>
            </a:r>
            <a:r>
              <a:rPr lang="en-GB" sz="2400" b="0" i="0" dirty="0">
                <a:solidFill>
                  <a:schemeClr val="accent2"/>
                </a:solidFill>
                <a:latin typeface="+mj-lt"/>
              </a:rPr>
              <a:t> sit </a:t>
            </a:r>
            <a:r>
              <a:rPr lang="en-GB" sz="2400" b="0" i="0" dirty="0" err="1">
                <a:solidFill>
                  <a:schemeClr val="accent2"/>
                </a:solidFill>
                <a:latin typeface="+mj-lt"/>
              </a:rPr>
              <a:t>amet</a:t>
            </a:r>
            <a:endParaRPr lang="en-GB" sz="2400" b="0" i="0" dirty="0">
              <a:solidFill>
                <a:schemeClr val="accent2"/>
              </a:solidFill>
              <a:latin typeface="+mj-lt"/>
            </a:endParaRPr>
          </a:p>
        </p:txBody>
      </p:sp>
      <p:sp>
        <p:nvSpPr>
          <p:cNvPr id="10" name="Text Placeholder 10"/>
          <p:cNvSpPr>
            <a:spLocks noGrp="1"/>
          </p:cNvSpPr>
          <p:nvPr>
            <p:ph type="body" sz="quarter" idx="14" hasCustomPrompt="1"/>
          </p:nvPr>
        </p:nvSpPr>
        <p:spPr>
          <a:xfrm>
            <a:off x="838201" y="2622204"/>
            <a:ext cx="5221779" cy="3454537"/>
          </a:xfrm>
          <a:prstGeom prst="rect">
            <a:avLst/>
          </a:prstGeom>
        </p:spPr>
        <p:txBody>
          <a:bodyPr>
            <a:normAutofit/>
          </a:bodyPr>
          <a:lstStyle>
            <a:lvl1pPr>
              <a:lnSpc>
                <a:spcPct val="100000"/>
              </a:lnSpc>
              <a:spcBef>
                <a:spcPts val="300"/>
              </a:spcBef>
              <a:defRPr sz="1600" baseline="0">
                <a:solidFill>
                  <a:schemeClr val="accent5"/>
                </a:solidFill>
                <a:latin typeface="Open Sans" panose="020B0606030504020204" pitchFamily="34" charset="0"/>
              </a:defRPr>
            </a:lvl1pPr>
          </a:lstStyle>
          <a:p>
            <a:pPr lvl="0"/>
            <a:r>
              <a:rPr lang="en-US" dirty="0"/>
              <a:t>Lorem ipsum dolor sit </a:t>
            </a:r>
            <a:r>
              <a:rPr lang="en-US" dirty="0" err="1"/>
              <a:t>amet</a:t>
            </a:r>
            <a:r>
              <a:rPr lang="en-US" dirty="0"/>
              <a:t>, </a:t>
            </a:r>
            <a:r>
              <a:rPr lang="en-US" dirty="0" err="1"/>
              <a:t>eos</a:t>
            </a:r>
            <a:r>
              <a:rPr lang="en-US" dirty="0"/>
              <a:t> </a:t>
            </a:r>
            <a:r>
              <a:rPr lang="en-US" dirty="0" err="1"/>
              <a:t>te</a:t>
            </a:r>
            <a:r>
              <a:rPr lang="en-US" dirty="0"/>
              <a:t> alia </a:t>
            </a:r>
            <a:r>
              <a:rPr lang="en-US" dirty="0" err="1"/>
              <a:t>vidisse</a:t>
            </a:r>
            <a:r>
              <a:rPr lang="en-US" dirty="0"/>
              <a:t> </a:t>
            </a:r>
            <a:r>
              <a:rPr lang="en-US" dirty="0" err="1"/>
              <a:t>conceptam</a:t>
            </a:r>
            <a:r>
              <a:rPr lang="en-US" dirty="0"/>
              <a:t>, quo no </a:t>
            </a:r>
            <a:r>
              <a:rPr lang="en-US" dirty="0" err="1"/>
              <a:t>paulo</a:t>
            </a:r>
            <a:r>
              <a:rPr lang="en-US" dirty="0"/>
              <a:t> </a:t>
            </a:r>
            <a:r>
              <a:rPr lang="en-US" dirty="0" err="1"/>
              <a:t>saperet</a:t>
            </a:r>
            <a:r>
              <a:rPr lang="en-US" dirty="0"/>
              <a:t> </a:t>
            </a:r>
            <a:r>
              <a:rPr lang="en-US" dirty="0" err="1"/>
              <a:t>propriae</a:t>
            </a:r>
            <a:r>
              <a:rPr lang="en-US" dirty="0"/>
              <a:t>. </a:t>
            </a:r>
            <a:r>
              <a:rPr lang="en-US" dirty="0" err="1"/>
              <a:t>Ut</a:t>
            </a:r>
            <a:r>
              <a:rPr lang="en-US" dirty="0"/>
              <a:t> lorem </a:t>
            </a:r>
            <a:r>
              <a:rPr lang="en-US" dirty="0" err="1"/>
              <a:t>percipit</a:t>
            </a:r>
            <a:r>
              <a:rPr lang="en-US" dirty="0"/>
              <a:t> </a:t>
            </a:r>
            <a:r>
              <a:rPr lang="en-US" dirty="0" err="1"/>
              <a:t>consetetur</a:t>
            </a:r>
            <a:r>
              <a:rPr lang="en-US" dirty="0"/>
              <a:t> per. </a:t>
            </a:r>
            <a:r>
              <a:rPr lang="en-US" dirty="0" err="1"/>
              <a:t>Novum</a:t>
            </a:r>
            <a:r>
              <a:rPr lang="en-US" dirty="0"/>
              <a:t> </a:t>
            </a:r>
            <a:r>
              <a:rPr lang="en-US" dirty="0" err="1"/>
              <a:t>dicunt</a:t>
            </a:r>
            <a:r>
              <a:rPr lang="en-US" dirty="0"/>
              <a:t> </a:t>
            </a:r>
            <a:r>
              <a:rPr lang="en-US" dirty="0" err="1"/>
              <a:t>assentior</a:t>
            </a:r>
            <a:r>
              <a:rPr lang="en-US" dirty="0"/>
              <a:t> ad usu. At posse </a:t>
            </a:r>
            <a:r>
              <a:rPr lang="en-US" dirty="0" err="1"/>
              <a:t>albucius</a:t>
            </a:r>
            <a:r>
              <a:rPr lang="en-US" dirty="0"/>
              <a:t> </a:t>
            </a:r>
            <a:r>
              <a:rPr lang="en-US" dirty="0" err="1"/>
              <a:t>liberavisse</a:t>
            </a:r>
            <a:r>
              <a:rPr lang="en-US" dirty="0"/>
              <a:t> qui, </a:t>
            </a:r>
            <a:r>
              <a:rPr lang="en-US" dirty="0" err="1"/>
              <a:t>eu</a:t>
            </a:r>
            <a:r>
              <a:rPr lang="en-US" dirty="0"/>
              <a:t> </a:t>
            </a:r>
            <a:r>
              <a:rPr lang="en-US" dirty="0" err="1"/>
              <a:t>voluptua</a:t>
            </a:r>
            <a:r>
              <a:rPr lang="en-US" dirty="0"/>
              <a:t> </a:t>
            </a:r>
            <a:r>
              <a:rPr lang="en-US" dirty="0" err="1"/>
              <a:t>fabellas</a:t>
            </a:r>
            <a:r>
              <a:rPr lang="en-US" dirty="0"/>
              <a:t> </a:t>
            </a:r>
            <a:r>
              <a:rPr lang="en-US" dirty="0" err="1"/>
              <a:t>definitionem</a:t>
            </a:r>
            <a:r>
              <a:rPr lang="en-US" dirty="0"/>
              <a:t> cum. </a:t>
            </a:r>
            <a:r>
              <a:rPr lang="en-US" dirty="0" err="1"/>
              <a:t>Ius</a:t>
            </a:r>
            <a:r>
              <a:rPr lang="en-US" dirty="0"/>
              <a:t> </a:t>
            </a:r>
            <a:r>
              <a:rPr lang="en-US" dirty="0" err="1"/>
              <a:t>populo</a:t>
            </a:r>
            <a:r>
              <a:rPr lang="en-US" dirty="0"/>
              <a:t> </a:t>
            </a:r>
            <a:r>
              <a:rPr lang="en-US" dirty="0" err="1"/>
              <a:t>verterem</a:t>
            </a:r>
            <a:r>
              <a:rPr lang="en-US" dirty="0"/>
              <a:t> </a:t>
            </a:r>
            <a:r>
              <a:rPr lang="en-US" dirty="0" err="1"/>
              <a:t>consetetur</a:t>
            </a:r>
            <a:r>
              <a:rPr lang="en-US" dirty="0"/>
              <a:t> in.</a:t>
            </a:r>
          </a:p>
          <a:p>
            <a:pPr lvl="0"/>
            <a:endParaRPr lang="en-US" dirty="0"/>
          </a:p>
          <a:p>
            <a:pPr lvl="0"/>
            <a:r>
              <a:rPr lang="en-US" dirty="0" err="1"/>
              <a:t>Ut</a:t>
            </a:r>
            <a:r>
              <a:rPr lang="en-US" dirty="0"/>
              <a:t> </a:t>
            </a:r>
            <a:r>
              <a:rPr lang="en-US" dirty="0" err="1"/>
              <a:t>aliquip</a:t>
            </a:r>
            <a:r>
              <a:rPr lang="en-US" dirty="0"/>
              <a:t> </a:t>
            </a:r>
            <a:r>
              <a:rPr lang="en-US" dirty="0" err="1"/>
              <a:t>intellegat</a:t>
            </a:r>
            <a:r>
              <a:rPr lang="en-US" dirty="0"/>
              <a:t> </a:t>
            </a:r>
            <a:r>
              <a:rPr lang="en-US" dirty="0" err="1"/>
              <a:t>est</a:t>
            </a:r>
            <a:r>
              <a:rPr lang="en-US" dirty="0"/>
              <a:t>, at </a:t>
            </a:r>
            <a:r>
              <a:rPr lang="en-US" dirty="0" err="1"/>
              <a:t>duis</a:t>
            </a:r>
            <a:r>
              <a:rPr lang="en-US" dirty="0"/>
              <a:t> </a:t>
            </a:r>
            <a:r>
              <a:rPr lang="en-US" dirty="0" err="1"/>
              <a:t>nobis</a:t>
            </a:r>
            <a:r>
              <a:rPr lang="en-US" dirty="0"/>
              <a:t> </a:t>
            </a:r>
            <a:r>
              <a:rPr lang="en-US" dirty="0" err="1"/>
              <a:t>voluptatibus</a:t>
            </a:r>
            <a:r>
              <a:rPr lang="en-US" dirty="0"/>
              <a:t> vis. </a:t>
            </a:r>
            <a:r>
              <a:rPr lang="en-US" dirty="0" err="1"/>
              <a:t>Scaevola</a:t>
            </a:r>
            <a:r>
              <a:rPr lang="en-US" dirty="0"/>
              <a:t> </a:t>
            </a:r>
            <a:r>
              <a:rPr lang="en-US" dirty="0" err="1"/>
              <a:t>menandri</a:t>
            </a:r>
            <a:r>
              <a:rPr lang="en-US" dirty="0"/>
              <a:t> id </a:t>
            </a:r>
            <a:r>
              <a:rPr lang="en-US" dirty="0" err="1"/>
              <a:t>ius</a:t>
            </a:r>
            <a:r>
              <a:rPr lang="en-US" dirty="0"/>
              <a:t>. </a:t>
            </a:r>
            <a:r>
              <a:rPr lang="en-US" dirty="0" err="1"/>
              <a:t>Enim</a:t>
            </a:r>
            <a:r>
              <a:rPr lang="en-US" dirty="0"/>
              <a:t> </a:t>
            </a:r>
            <a:r>
              <a:rPr lang="en-US" dirty="0" err="1"/>
              <a:t>postea</a:t>
            </a:r>
            <a:r>
              <a:rPr lang="en-US" dirty="0"/>
              <a:t> pro </a:t>
            </a:r>
            <a:r>
              <a:rPr lang="en-US" dirty="0" err="1"/>
              <a:t>ei</a:t>
            </a:r>
            <a:r>
              <a:rPr lang="en-US" dirty="0"/>
              <a:t>, </a:t>
            </a:r>
            <a:r>
              <a:rPr lang="en-US" dirty="0" err="1"/>
              <a:t>natum</a:t>
            </a:r>
            <a:r>
              <a:rPr lang="en-US" dirty="0"/>
              <a:t> </a:t>
            </a:r>
            <a:r>
              <a:rPr lang="en-US" dirty="0" err="1"/>
              <a:t>erroribus</a:t>
            </a:r>
            <a:r>
              <a:rPr lang="en-US" dirty="0"/>
              <a:t> </a:t>
            </a:r>
            <a:r>
              <a:rPr lang="en-US" dirty="0" err="1"/>
              <a:t>abhorreant</a:t>
            </a:r>
            <a:r>
              <a:rPr lang="en-US" dirty="0"/>
              <a:t> at est. Altera semper </a:t>
            </a:r>
            <a:r>
              <a:rPr lang="en-US" dirty="0" err="1"/>
              <a:t>pertinax</a:t>
            </a:r>
            <a:r>
              <a:rPr lang="en-US" dirty="0"/>
              <a:t> vis ne. </a:t>
            </a:r>
            <a:r>
              <a:rPr lang="en-US" dirty="0" err="1"/>
              <a:t>Erant</a:t>
            </a:r>
            <a:r>
              <a:rPr lang="en-US" dirty="0"/>
              <a:t> </a:t>
            </a:r>
            <a:r>
              <a:rPr lang="en-US" dirty="0" err="1"/>
              <a:t>fuisset</a:t>
            </a:r>
            <a:r>
              <a:rPr lang="en-US" dirty="0"/>
              <a:t> </a:t>
            </a:r>
            <a:r>
              <a:rPr lang="en-US" dirty="0" err="1"/>
              <a:t>eam</a:t>
            </a:r>
            <a:r>
              <a:rPr lang="en-US" dirty="0"/>
              <a:t> ex, ne qui </a:t>
            </a:r>
            <a:r>
              <a:rPr lang="en-US" dirty="0" err="1"/>
              <a:t>omnes</a:t>
            </a:r>
            <a:r>
              <a:rPr lang="en-US" dirty="0"/>
              <a:t> </a:t>
            </a:r>
            <a:r>
              <a:rPr lang="en-US" dirty="0" err="1"/>
              <a:t>dolores</a:t>
            </a:r>
            <a:r>
              <a:rPr lang="en-US" dirty="0"/>
              <a:t> </a:t>
            </a:r>
            <a:r>
              <a:rPr lang="en-US" dirty="0" err="1"/>
              <a:t>expetendis</a:t>
            </a:r>
            <a:r>
              <a:rPr lang="en-US" dirty="0"/>
              <a:t>. Duo </a:t>
            </a:r>
            <a:r>
              <a:rPr lang="en-US" dirty="0" err="1"/>
              <a:t>ei</a:t>
            </a:r>
            <a:r>
              <a:rPr lang="en-US" dirty="0"/>
              <a:t> </a:t>
            </a:r>
            <a:r>
              <a:rPr lang="en-US" dirty="0" err="1"/>
              <a:t>nisl</a:t>
            </a:r>
            <a:r>
              <a:rPr lang="en-US" dirty="0"/>
              <a:t> </a:t>
            </a:r>
            <a:r>
              <a:rPr lang="en-US" dirty="0" err="1"/>
              <a:t>sonet</a:t>
            </a:r>
            <a:r>
              <a:rPr lang="en-US" dirty="0"/>
              <a:t> </a:t>
            </a:r>
            <a:r>
              <a:rPr lang="en-US" dirty="0" err="1"/>
              <a:t>expetenda</a:t>
            </a:r>
            <a:r>
              <a:rPr lang="en-US" dirty="0"/>
              <a:t>, </a:t>
            </a:r>
            <a:r>
              <a:rPr lang="en-US" dirty="0" err="1"/>
              <a:t>vel</a:t>
            </a:r>
            <a:r>
              <a:rPr lang="en-US" dirty="0"/>
              <a:t> </a:t>
            </a:r>
            <a:r>
              <a:rPr lang="en-US" dirty="0" err="1"/>
              <a:t>debet</a:t>
            </a:r>
            <a:r>
              <a:rPr lang="en-US" dirty="0"/>
              <a:t> </a:t>
            </a:r>
            <a:r>
              <a:rPr lang="en-US" dirty="0" err="1"/>
              <a:t>deleniti</a:t>
            </a:r>
            <a:r>
              <a:rPr lang="en-US" dirty="0"/>
              <a:t> </a:t>
            </a:r>
            <a:r>
              <a:rPr lang="en-US" dirty="0" err="1"/>
              <a:t>omittantur</a:t>
            </a:r>
            <a:r>
              <a:rPr lang="en-US" dirty="0"/>
              <a:t> </a:t>
            </a:r>
            <a:r>
              <a:rPr lang="en-US" dirty="0" err="1"/>
              <a:t>eu</a:t>
            </a:r>
            <a:r>
              <a:rPr lang="en-US" dirty="0"/>
              <a:t>.</a:t>
            </a:r>
            <a:endParaRPr lang="en-GB" dirty="0"/>
          </a:p>
        </p:txBody>
      </p:sp>
    </p:spTree>
    <p:extLst>
      <p:ext uri="{BB962C8B-B14F-4D97-AF65-F5344CB8AC3E}">
        <p14:creationId xmlns:p14="http://schemas.microsoft.com/office/powerpoint/2010/main" val="2099530328"/>
      </p:ext>
    </p:extLst>
  </p:cSld>
  <p:clrMapOvr>
    <a:masterClrMapping/>
  </p:clrMapOvr>
  <p:transition spd="slow" advClick="0">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Footer Placeholder 4"/>
          <p:cNvSpPr>
            <a:spLocks noGrp="1"/>
          </p:cNvSpPr>
          <p:nvPr>
            <p:ph type="ftr" sz="quarter" idx="11"/>
          </p:nvPr>
        </p:nvSpPr>
        <p:spPr/>
        <p:txBody>
          <a:bodyPr/>
          <a:lstStyle/>
          <a:p>
            <a:endParaRPr lang="en-GB">
              <a:solidFill>
                <a:srgbClr val="9C9FAE"/>
              </a:solidFill>
            </a:endParaRPr>
          </a:p>
        </p:txBody>
      </p:sp>
      <p:cxnSp>
        <p:nvCxnSpPr>
          <p:cNvPr id="8" name="Straight Connector 7"/>
          <p:cNvCxnSpPr/>
          <p:nvPr/>
        </p:nvCxnSpPr>
        <p:spPr>
          <a:xfrm>
            <a:off x="906628" y="2011189"/>
            <a:ext cx="1433967" cy="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817553" y="2011189"/>
            <a:ext cx="1433967" cy="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906628" y="4021431"/>
            <a:ext cx="1433967" cy="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4817553" y="4021431"/>
            <a:ext cx="1433967" cy="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 name="Text Placeholder 3"/>
          <p:cNvSpPr>
            <a:spLocks noGrp="1"/>
          </p:cNvSpPr>
          <p:nvPr>
            <p:ph type="body" sz="quarter" idx="12" hasCustomPrompt="1"/>
          </p:nvPr>
        </p:nvSpPr>
        <p:spPr>
          <a:xfrm>
            <a:off x="821576" y="2720575"/>
            <a:ext cx="3517669" cy="1077230"/>
          </a:xfrm>
          <a:prstGeom prst="rect">
            <a:avLst/>
          </a:prstGeom>
        </p:spPr>
        <p:txBody>
          <a:bodyPr>
            <a:noAutofit/>
          </a:bodyPr>
          <a:lstStyle>
            <a:lvl1pPr>
              <a:lnSpc>
                <a:spcPct val="100000"/>
              </a:lnSpc>
              <a:defRPr sz="1200" baseline="0">
                <a:solidFill>
                  <a:schemeClr val="accent5"/>
                </a:solidFill>
                <a:latin typeface="Open Sans" panose="020B0606030504020204" pitchFamily="34" charset="0"/>
              </a:defRPr>
            </a:lvl1pPr>
          </a:lstStyle>
          <a:p>
            <a:pPr lvl="0"/>
            <a:r>
              <a:rPr lang="en-US" dirty="0"/>
              <a:t>Lorem ipsum dolor sit </a:t>
            </a:r>
            <a:r>
              <a:rPr lang="en-US" dirty="0" err="1"/>
              <a:t>amet</a:t>
            </a:r>
            <a:r>
              <a:rPr lang="en-US" dirty="0"/>
              <a:t>, </a:t>
            </a:r>
            <a:r>
              <a:rPr lang="en-US" dirty="0" err="1"/>
              <a:t>eos</a:t>
            </a:r>
            <a:r>
              <a:rPr lang="en-US" dirty="0"/>
              <a:t> </a:t>
            </a:r>
            <a:r>
              <a:rPr lang="en-US" dirty="0" err="1"/>
              <a:t>te</a:t>
            </a:r>
            <a:r>
              <a:rPr lang="en-US" dirty="0"/>
              <a:t> alia </a:t>
            </a:r>
            <a:r>
              <a:rPr lang="en-US" dirty="0" err="1"/>
              <a:t>vidisse</a:t>
            </a:r>
            <a:r>
              <a:rPr lang="en-US" dirty="0"/>
              <a:t> </a:t>
            </a:r>
            <a:r>
              <a:rPr lang="en-US" dirty="0" err="1"/>
              <a:t>conceptam</a:t>
            </a:r>
            <a:r>
              <a:rPr lang="en-US" dirty="0"/>
              <a:t>, quo no </a:t>
            </a:r>
            <a:r>
              <a:rPr lang="en-US" dirty="0" err="1"/>
              <a:t>paulo</a:t>
            </a:r>
            <a:r>
              <a:rPr lang="en-US" dirty="0"/>
              <a:t> </a:t>
            </a:r>
            <a:r>
              <a:rPr lang="en-US" dirty="0" err="1"/>
              <a:t>saperet</a:t>
            </a:r>
            <a:r>
              <a:rPr lang="en-US" dirty="0"/>
              <a:t> </a:t>
            </a:r>
            <a:r>
              <a:rPr lang="en-US" dirty="0" err="1"/>
              <a:t>propriae</a:t>
            </a:r>
            <a:r>
              <a:rPr lang="en-US" dirty="0"/>
              <a:t>. </a:t>
            </a:r>
            <a:r>
              <a:rPr lang="en-US" dirty="0" err="1"/>
              <a:t>Ut</a:t>
            </a:r>
            <a:r>
              <a:rPr lang="en-US" dirty="0"/>
              <a:t> lorem </a:t>
            </a:r>
            <a:r>
              <a:rPr lang="en-US" dirty="0" err="1"/>
              <a:t>percipit</a:t>
            </a:r>
            <a:r>
              <a:rPr lang="en-US" dirty="0"/>
              <a:t> </a:t>
            </a:r>
            <a:r>
              <a:rPr lang="en-US" dirty="0" err="1"/>
              <a:t>consetetur</a:t>
            </a:r>
            <a:r>
              <a:rPr lang="en-US" dirty="0"/>
              <a:t> per. </a:t>
            </a:r>
            <a:r>
              <a:rPr lang="en-US" dirty="0" err="1"/>
              <a:t>Novum</a:t>
            </a:r>
            <a:r>
              <a:rPr lang="en-US" dirty="0"/>
              <a:t> </a:t>
            </a:r>
            <a:r>
              <a:rPr lang="en-US" dirty="0" err="1"/>
              <a:t>dicunt</a:t>
            </a:r>
            <a:r>
              <a:rPr lang="en-US" dirty="0"/>
              <a:t> </a:t>
            </a:r>
            <a:r>
              <a:rPr lang="en-US" dirty="0" err="1"/>
              <a:t>assentior</a:t>
            </a:r>
            <a:r>
              <a:rPr lang="en-US" dirty="0"/>
              <a:t> ad usu. At posse </a:t>
            </a:r>
            <a:r>
              <a:rPr lang="en-US" dirty="0" err="1"/>
              <a:t>albucius</a:t>
            </a:r>
            <a:r>
              <a:rPr lang="en-US" dirty="0"/>
              <a:t> </a:t>
            </a:r>
            <a:r>
              <a:rPr lang="en-US" dirty="0" err="1"/>
              <a:t>liberavisse</a:t>
            </a:r>
            <a:r>
              <a:rPr lang="en-US" dirty="0"/>
              <a:t> qui, </a:t>
            </a:r>
            <a:r>
              <a:rPr lang="en-US" dirty="0" err="1"/>
              <a:t>eu</a:t>
            </a:r>
            <a:r>
              <a:rPr lang="en-US" dirty="0"/>
              <a:t> </a:t>
            </a:r>
            <a:r>
              <a:rPr lang="en-US" dirty="0" err="1"/>
              <a:t>voluptua</a:t>
            </a:r>
            <a:r>
              <a:rPr lang="en-US" dirty="0"/>
              <a:t> </a:t>
            </a:r>
            <a:r>
              <a:rPr lang="en-US" dirty="0" err="1"/>
              <a:t>fabellas</a:t>
            </a:r>
            <a:r>
              <a:rPr lang="en-US" dirty="0"/>
              <a:t> </a:t>
            </a:r>
            <a:r>
              <a:rPr lang="en-US" dirty="0" err="1"/>
              <a:t>definitionem</a:t>
            </a:r>
            <a:r>
              <a:rPr lang="en-US" dirty="0"/>
              <a:t> cum. </a:t>
            </a:r>
            <a:endParaRPr lang="en-GB" dirty="0"/>
          </a:p>
        </p:txBody>
      </p:sp>
      <p:sp>
        <p:nvSpPr>
          <p:cNvPr id="9" name="Text Placeholder 8"/>
          <p:cNvSpPr>
            <a:spLocks noGrp="1"/>
          </p:cNvSpPr>
          <p:nvPr>
            <p:ph type="body" sz="quarter" idx="13" hasCustomPrompt="1"/>
          </p:nvPr>
        </p:nvSpPr>
        <p:spPr>
          <a:xfrm>
            <a:off x="821576" y="2333625"/>
            <a:ext cx="3517669" cy="285750"/>
          </a:xfrm>
          <a:prstGeom prst="rect">
            <a:avLst/>
          </a:prstGeom>
        </p:spPr>
        <p:txBody>
          <a:bodyPr>
            <a:noAutofit/>
          </a:bodyPr>
          <a:lstStyle>
            <a:lvl1pPr>
              <a:defRPr sz="1700" cap="all" baseline="0">
                <a:solidFill>
                  <a:schemeClr val="accent2"/>
                </a:solidFill>
                <a:latin typeface="Open Sans" panose="020B0606030504020204" pitchFamily="34" charset="0"/>
              </a:defRPr>
            </a:lvl1pPr>
          </a:lstStyle>
          <a:p>
            <a:pPr lvl="0"/>
            <a:r>
              <a:rPr lang="en-US" dirty="0"/>
              <a:t>Lorem Ipsum</a:t>
            </a:r>
            <a:endParaRPr lang="en-GB" dirty="0"/>
          </a:p>
        </p:txBody>
      </p:sp>
      <p:sp>
        <p:nvSpPr>
          <p:cNvPr id="23" name="Text Placeholder 3"/>
          <p:cNvSpPr>
            <a:spLocks noGrp="1"/>
          </p:cNvSpPr>
          <p:nvPr>
            <p:ph type="body" sz="quarter" idx="14" hasCustomPrompt="1"/>
          </p:nvPr>
        </p:nvSpPr>
        <p:spPr>
          <a:xfrm>
            <a:off x="4706392" y="2720575"/>
            <a:ext cx="3517669" cy="1077230"/>
          </a:xfrm>
          <a:prstGeom prst="rect">
            <a:avLst/>
          </a:prstGeom>
        </p:spPr>
        <p:txBody>
          <a:bodyPr>
            <a:noAutofit/>
          </a:bodyPr>
          <a:lstStyle>
            <a:lvl1pPr>
              <a:lnSpc>
                <a:spcPct val="100000"/>
              </a:lnSpc>
              <a:defRPr sz="1200" baseline="0">
                <a:solidFill>
                  <a:schemeClr val="accent5"/>
                </a:solidFill>
                <a:latin typeface="Open Sans" panose="020B0606030504020204" pitchFamily="34" charset="0"/>
              </a:defRPr>
            </a:lvl1pPr>
          </a:lstStyle>
          <a:p>
            <a:pPr lvl="0"/>
            <a:r>
              <a:rPr lang="en-US" dirty="0"/>
              <a:t>Lorem ipsum dolor sit </a:t>
            </a:r>
            <a:r>
              <a:rPr lang="en-US" dirty="0" err="1"/>
              <a:t>amet</a:t>
            </a:r>
            <a:r>
              <a:rPr lang="en-US" dirty="0"/>
              <a:t>, </a:t>
            </a:r>
            <a:r>
              <a:rPr lang="en-US" dirty="0" err="1"/>
              <a:t>eos</a:t>
            </a:r>
            <a:r>
              <a:rPr lang="en-US" dirty="0"/>
              <a:t> </a:t>
            </a:r>
            <a:r>
              <a:rPr lang="en-US" dirty="0" err="1"/>
              <a:t>te</a:t>
            </a:r>
            <a:r>
              <a:rPr lang="en-US" dirty="0"/>
              <a:t> alia </a:t>
            </a:r>
            <a:r>
              <a:rPr lang="en-US" dirty="0" err="1"/>
              <a:t>vidisse</a:t>
            </a:r>
            <a:r>
              <a:rPr lang="en-US" dirty="0"/>
              <a:t> </a:t>
            </a:r>
            <a:r>
              <a:rPr lang="en-US" dirty="0" err="1"/>
              <a:t>conceptam</a:t>
            </a:r>
            <a:r>
              <a:rPr lang="en-US" dirty="0"/>
              <a:t>, quo no </a:t>
            </a:r>
            <a:r>
              <a:rPr lang="en-US" dirty="0" err="1"/>
              <a:t>paulo</a:t>
            </a:r>
            <a:r>
              <a:rPr lang="en-US" dirty="0"/>
              <a:t> </a:t>
            </a:r>
            <a:r>
              <a:rPr lang="en-US" dirty="0" err="1"/>
              <a:t>saperet</a:t>
            </a:r>
            <a:r>
              <a:rPr lang="en-US" dirty="0"/>
              <a:t> </a:t>
            </a:r>
            <a:r>
              <a:rPr lang="en-US" dirty="0" err="1"/>
              <a:t>propriae</a:t>
            </a:r>
            <a:r>
              <a:rPr lang="en-US" dirty="0"/>
              <a:t>. </a:t>
            </a:r>
            <a:r>
              <a:rPr lang="en-US" dirty="0" err="1"/>
              <a:t>Ut</a:t>
            </a:r>
            <a:r>
              <a:rPr lang="en-US" dirty="0"/>
              <a:t> lorem </a:t>
            </a:r>
            <a:r>
              <a:rPr lang="en-US" dirty="0" err="1"/>
              <a:t>percipit</a:t>
            </a:r>
            <a:r>
              <a:rPr lang="en-US" dirty="0"/>
              <a:t> </a:t>
            </a:r>
            <a:r>
              <a:rPr lang="en-US" dirty="0" err="1"/>
              <a:t>consetetur</a:t>
            </a:r>
            <a:r>
              <a:rPr lang="en-US" dirty="0"/>
              <a:t> per. </a:t>
            </a:r>
            <a:r>
              <a:rPr lang="en-US" dirty="0" err="1"/>
              <a:t>Novum</a:t>
            </a:r>
            <a:r>
              <a:rPr lang="en-US" dirty="0"/>
              <a:t> </a:t>
            </a:r>
            <a:r>
              <a:rPr lang="en-US" dirty="0" err="1"/>
              <a:t>dicunt</a:t>
            </a:r>
            <a:r>
              <a:rPr lang="en-US" dirty="0"/>
              <a:t> </a:t>
            </a:r>
            <a:r>
              <a:rPr lang="en-US" dirty="0" err="1"/>
              <a:t>assentior</a:t>
            </a:r>
            <a:r>
              <a:rPr lang="en-US" dirty="0"/>
              <a:t> ad usu. At posse </a:t>
            </a:r>
            <a:r>
              <a:rPr lang="en-US" dirty="0" err="1"/>
              <a:t>albucius</a:t>
            </a:r>
            <a:r>
              <a:rPr lang="en-US" dirty="0"/>
              <a:t> </a:t>
            </a:r>
            <a:r>
              <a:rPr lang="en-US" dirty="0" err="1"/>
              <a:t>liberavisse</a:t>
            </a:r>
            <a:r>
              <a:rPr lang="en-US" dirty="0"/>
              <a:t> qui, </a:t>
            </a:r>
            <a:r>
              <a:rPr lang="en-US" dirty="0" err="1"/>
              <a:t>eu</a:t>
            </a:r>
            <a:r>
              <a:rPr lang="en-US" dirty="0"/>
              <a:t> </a:t>
            </a:r>
            <a:r>
              <a:rPr lang="en-US" dirty="0" err="1"/>
              <a:t>voluptua</a:t>
            </a:r>
            <a:r>
              <a:rPr lang="en-US" dirty="0"/>
              <a:t> </a:t>
            </a:r>
            <a:r>
              <a:rPr lang="en-US" dirty="0" err="1"/>
              <a:t>fabellas</a:t>
            </a:r>
            <a:r>
              <a:rPr lang="en-US" dirty="0"/>
              <a:t> </a:t>
            </a:r>
            <a:r>
              <a:rPr lang="en-US" dirty="0" err="1"/>
              <a:t>definitionem</a:t>
            </a:r>
            <a:r>
              <a:rPr lang="en-US" dirty="0"/>
              <a:t> cum. </a:t>
            </a:r>
            <a:endParaRPr lang="en-GB" dirty="0"/>
          </a:p>
        </p:txBody>
      </p:sp>
      <p:sp>
        <p:nvSpPr>
          <p:cNvPr id="24" name="Text Placeholder 8"/>
          <p:cNvSpPr>
            <a:spLocks noGrp="1"/>
          </p:cNvSpPr>
          <p:nvPr>
            <p:ph type="body" sz="quarter" idx="15" hasCustomPrompt="1"/>
          </p:nvPr>
        </p:nvSpPr>
        <p:spPr>
          <a:xfrm>
            <a:off x="4706392" y="2333625"/>
            <a:ext cx="3517669" cy="285750"/>
          </a:xfrm>
          <a:prstGeom prst="rect">
            <a:avLst/>
          </a:prstGeom>
        </p:spPr>
        <p:txBody>
          <a:bodyPr>
            <a:noAutofit/>
          </a:bodyPr>
          <a:lstStyle>
            <a:lvl1pPr>
              <a:defRPr sz="1700" cap="all" baseline="0">
                <a:solidFill>
                  <a:schemeClr val="accent2"/>
                </a:solidFill>
                <a:latin typeface="Open Sans" panose="020B0606030504020204" pitchFamily="34" charset="0"/>
              </a:defRPr>
            </a:lvl1pPr>
          </a:lstStyle>
          <a:p>
            <a:pPr lvl="0"/>
            <a:r>
              <a:rPr lang="en-US" dirty="0"/>
              <a:t>Lorem Ipsum</a:t>
            </a:r>
            <a:endParaRPr lang="en-GB" dirty="0"/>
          </a:p>
        </p:txBody>
      </p:sp>
      <p:sp>
        <p:nvSpPr>
          <p:cNvPr id="25" name="Text Placeholder 3"/>
          <p:cNvSpPr>
            <a:spLocks noGrp="1"/>
          </p:cNvSpPr>
          <p:nvPr>
            <p:ph type="body" sz="quarter" idx="16" hasCustomPrompt="1"/>
          </p:nvPr>
        </p:nvSpPr>
        <p:spPr>
          <a:xfrm>
            <a:off x="4706392" y="4731321"/>
            <a:ext cx="3517669" cy="1077230"/>
          </a:xfrm>
          <a:prstGeom prst="rect">
            <a:avLst/>
          </a:prstGeom>
        </p:spPr>
        <p:txBody>
          <a:bodyPr>
            <a:noAutofit/>
          </a:bodyPr>
          <a:lstStyle>
            <a:lvl1pPr>
              <a:lnSpc>
                <a:spcPct val="100000"/>
              </a:lnSpc>
              <a:defRPr sz="1200" baseline="0">
                <a:solidFill>
                  <a:schemeClr val="accent5"/>
                </a:solidFill>
                <a:latin typeface="Open Sans" panose="020B0606030504020204" pitchFamily="34" charset="0"/>
              </a:defRPr>
            </a:lvl1pPr>
          </a:lstStyle>
          <a:p>
            <a:pPr lvl="0"/>
            <a:r>
              <a:rPr lang="en-US" dirty="0"/>
              <a:t>Lorem ipsum dolor sit </a:t>
            </a:r>
            <a:r>
              <a:rPr lang="en-US" dirty="0" err="1"/>
              <a:t>amet</a:t>
            </a:r>
            <a:r>
              <a:rPr lang="en-US" dirty="0"/>
              <a:t>, </a:t>
            </a:r>
            <a:r>
              <a:rPr lang="en-US" dirty="0" err="1"/>
              <a:t>eos</a:t>
            </a:r>
            <a:r>
              <a:rPr lang="en-US" dirty="0"/>
              <a:t> </a:t>
            </a:r>
            <a:r>
              <a:rPr lang="en-US" dirty="0" err="1"/>
              <a:t>te</a:t>
            </a:r>
            <a:r>
              <a:rPr lang="en-US" dirty="0"/>
              <a:t> alia </a:t>
            </a:r>
            <a:r>
              <a:rPr lang="en-US" dirty="0" err="1"/>
              <a:t>vidisse</a:t>
            </a:r>
            <a:r>
              <a:rPr lang="en-US" dirty="0"/>
              <a:t> </a:t>
            </a:r>
            <a:r>
              <a:rPr lang="en-US" dirty="0" err="1"/>
              <a:t>conceptam</a:t>
            </a:r>
            <a:r>
              <a:rPr lang="en-US" dirty="0"/>
              <a:t>, quo no </a:t>
            </a:r>
            <a:r>
              <a:rPr lang="en-US" dirty="0" err="1"/>
              <a:t>paulo</a:t>
            </a:r>
            <a:r>
              <a:rPr lang="en-US" dirty="0"/>
              <a:t> </a:t>
            </a:r>
            <a:r>
              <a:rPr lang="en-US" dirty="0" err="1"/>
              <a:t>saperet</a:t>
            </a:r>
            <a:r>
              <a:rPr lang="en-US" dirty="0"/>
              <a:t> </a:t>
            </a:r>
            <a:r>
              <a:rPr lang="en-US" dirty="0" err="1"/>
              <a:t>propriae</a:t>
            </a:r>
            <a:r>
              <a:rPr lang="en-US" dirty="0"/>
              <a:t>. </a:t>
            </a:r>
            <a:r>
              <a:rPr lang="en-US" dirty="0" err="1"/>
              <a:t>Ut</a:t>
            </a:r>
            <a:r>
              <a:rPr lang="en-US" dirty="0"/>
              <a:t> lorem </a:t>
            </a:r>
            <a:r>
              <a:rPr lang="en-US" dirty="0" err="1"/>
              <a:t>percipit</a:t>
            </a:r>
            <a:r>
              <a:rPr lang="en-US" dirty="0"/>
              <a:t> </a:t>
            </a:r>
            <a:r>
              <a:rPr lang="en-US" dirty="0" err="1"/>
              <a:t>consetetur</a:t>
            </a:r>
            <a:r>
              <a:rPr lang="en-US" dirty="0"/>
              <a:t> per. </a:t>
            </a:r>
            <a:r>
              <a:rPr lang="en-US" dirty="0" err="1"/>
              <a:t>Novum</a:t>
            </a:r>
            <a:r>
              <a:rPr lang="en-US" dirty="0"/>
              <a:t> </a:t>
            </a:r>
            <a:r>
              <a:rPr lang="en-US" dirty="0" err="1"/>
              <a:t>dicunt</a:t>
            </a:r>
            <a:r>
              <a:rPr lang="en-US" dirty="0"/>
              <a:t> </a:t>
            </a:r>
            <a:r>
              <a:rPr lang="en-US" dirty="0" err="1"/>
              <a:t>assentior</a:t>
            </a:r>
            <a:r>
              <a:rPr lang="en-US" dirty="0"/>
              <a:t> ad usu. At posse </a:t>
            </a:r>
            <a:r>
              <a:rPr lang="en-US" dirty="0" err="1"/>
              <a:t>albucius</a:t>
            </a:r>
            <a:r>
              <a:rPr lang="en-US" dirty="0"/>
              <a:t> </a:t>
            </a:r>
            <a:r>
              <a:rPr lang="en-US" dirty="0" err="1"/>
              <a:t>liberavisse</a:t>
            </a:r>
            <a:r>
              <a:rPr lang="en-US" dirty="0"/>
              <a:t> qui, </a:t>
            </a:r>
            <a:r>
              <a:rPr lang="en-US" dirty="0" err="1"/>
              <a:t>eu</a:t>
            </a:r>
            <a:r>
              <a:rPr lang="en-US" dirty="0"/>
              <a:t> </a:t>
            </a:r>
            <a:r>
              <a:rPr lang="en-US" dirty="0" err="1"/>
              <a:t>voluptua</a:t>
            </a:r>
            <a:r>
              <a:rPr lang="en-US" dirty="0"/>
              <a:t> </a:t>
            </a:r>
            <a:r>
              <a:rPr lang="en-US" dirty="0" err="1"/>
              <a:t>fabellas</a:t>
            </a:r>
            <a:r>
              <a:rPr lang="en-US" dirty="0"/>
              <a:t> </a:t>
            </a:r>
            <a:r>
              <a:rPr lang="en-US" dirty="0" err="1"/>
              <a:t>definitionem</a:t>
            </a:r>
            <a:r>
              <a:rPr lang="en-US" dirty="0"/>
              <a:t> cum. </a:t>
            </a:r>
            <a:endParaRPr lang="en-GB" dirty="0"/>
          </a:p>
        </p:txBody>
      </p:sp>
      <p:sp>
        <p:nvSpPr>
          <p:cNvPr id="26" name="Text Placeholder 8"/>
          <p:cNvSpPr>
            <a:spLocks noGrp="1"/>
          </p:cNvSpPr>
          <p:nvPr>
            <p:ph type="body" sz="quarter" idx="17" hasCustomPrompt="1"/>
          </p:nvPr>
        </p:nvSpPr>
        <p:spPr>
          <a:xfrm>
            <a:off x="4706392" y="4344371"/>
            <a:ext cx="3517669" cy="285750"/>
          </a:xfrm>
          <a:prstGeom prst="rect">
            <a:avLst/>
          </a:prstGeom>
        </p:spPr>
        <p:txBody>
          <a:bodyPr>
            <a:noAutofit/>
          </a:bodyPr>
          <a:lstStyle>
            <a:lvl1pPr>
              <a:defRPr sz="1700" cap="all" baseline="0">
                <a:solidFill>
                  <a:schemeClr val="accent2"/>
                </a:solidFill>
                <a:latin typeface="Open Sans" panose="020B0606030504020204" pitchFamily="34" charset="0"/>
              </a:defRPr>
            </a:lvl1pPr>
          </a:lstStyle>
          <a:p>
            <a:pPr lvl="0"/>
            <a:r>
              <a:rPr lang="en-US" dirty="0"/>
              <a:t>Lorem Ipsum</a:t>
            </a:r>
            <a:endParaRPr lang="en-GB" dirty="0"/>
          </a:p>
        </p:txBody>
      </p:sp>
      <p:sp>
        <p:nvSpPr>
          <p:cNvPr id="27" name="Text Placeholder 3"/>
          <p:cNvSpPr>
            <a:spLocks noGrp="1"/>
          </p:cNvSpPr>
          <p:nvPr>
            <p:ph type="body" sz="quarter" idx="18" hasCustomPrompt="1"/>
          </p:nvPr>
        </p:nvSpPr>
        <p:spPr>
          <a:xfrm>
            <a:off x="838200" y="4731321"/>
            <a:ext cx="3517669" cy="1077230"/>
          </a:xfrm>
          <a:prstGeom prst="rect">
            <a:avLst/>
          </a:prstGeom>
        </p:spPr>
        <p:txBody>
          <a:bodyPr>
            <a:noAutofit/>
          </a:bodyPr>
          <a:lstStyle>
            <a:lvl1pPr>
              <a:lnSpc>
                <a:spcPct val="100000"/>
              </a:lnSpc>
              <a:defRPr sz="1200" baseline="0">
                <a:solidFill>
                  <a:schemeClr val="accent5"/>
                </a:solidFill>
                <a:latin typeface="Open Sans" panose="020B0606030504020204" pitchFamily="34" charset="0"/>
              </a:defRPr>
            </a:lvl1pPr>
          </a:lstStyle>
          <a:p>
            <a:pPr lvl="0"/>
            <a:r>
              <a:rPr lang="en-US" dirty="0"/>
              <a:t>Lorem ipsum dolor sit </a:t>
            </a:r>
            <a:r>
              <a:rPr lang="en-US" dirty="0" err="1"/>
              <a:t>amet</a:t>
            </a:r>
            <a:r>
              <a:rPr lang="en-US" dirty="0"/>
              <a:t>, </a:t>
            </a:r>
            <a:r>
              <a:rPr lang="en-US" dirty="0" err="1"/>
              <a:t>eos</a:t>
            </a:r>
            <a:r>
              <a:rPr lang="en-US" dirty="0"/>
              <a:t> </a:t>
            </a:r>
            <a:r>
              <a:rPr lang="en-US" dirty="0" err="1"/>
              <a:t>te</a:t>
            </a:r>
            <a:r>
              <a:rPr lang="en-US" dirty="0"/>
              <a:t> alia </a:t>
            </a:r>
            <a:r>
              <a:rPr lang="en-US" dirty="0" err="1"/>
              <a:t>vidisse</a:t>
            </a:r>
            <a:r>
              <a:rPr lang="en-US" dirty="0"/>
              <a:t> </a:t>
            </a:r>
            <a:r>
              <a:rPr lang="en-US" dirty="0" err="1"/>
              <a:t>conceptam</a:t>
            </a:r>
            <a:r>
              <a:rPr lang="en-US" dirty="0"/>
              <a:t>, quo no </a:t>
            </a:r>
            <a:r>
              <a:rPr lang="en-US" dirty="0" err="1"/>
              <a:t>paulo</a:t>
            </a:r>
            <a:r>
              <a:rPr lang="en-US" dirty="0"/>
              <a:t> </a:t>
            </a:r>
            <a:r>
              <a:rPr lang="en-US" dirty="0" err="1"/>
              <a:t>saperet</a:t>
            </a:r>
            <a:r>
              <a:rPr lang="en-US" dirty="0"/>
              <a:t> </a:t>
            </a:r>
            <a:r>
              <a:rPr lang="en-US" dirty="0" err="1"/>
              <a:t>propriae</a:t>
            </a:r>
            <a:r>
              <a:rPr lang="en-US" dirty="0"/>
              <a:t>. </a:t>
            </a:r>
            <a:r>
              <a:rPr lang="en-US" dirty="0" err="1"/>
              <a:t>Ut</a:t>
            </a:r>
            <a:r>
              <a:rPr lang="en-US" dirty="0"/>
              <a:t> lorem </a:t>
            </a:r>
            <a:r>
              <a:rPr lang="en-US" dirty="0" err="1"/>
              <a:t>percipit</a:t>
            </a:r>
            <a:r>
              <a:rPr lang="en-US" dirty="0"/>
              <a:t> </a:t>
            </a:r>
            <a:r>
              <a:rPr lang="en-US" dirty="0" err="1"/>
              <a:t>consetetur</a:t>
            </a:r>
            <a:r>
              <a:rPr lang="en-US" dirty="0"/>
              <a:t> per. </a:t>
            </a:r>
            <a:r>
              <a:rPr lang="en-US" dirty="0" err="1"/>
              <a:t>Novum</a:t>
            </a:r>
            <a:r>
              <a:rPr lang="en-US" dirty="0"/>
              <a:t> </a:t>
            </a:r>
            <a:r>
              <a:rPr lang="en-US" dirty="0" err="1"/>
              <a:t>dicunt</a:t>
            </a:r>
            <a:r>
              <a:rPr lang="en-US" dirty="0"/>
              <a:t> </a:t>
            </a:r>
            <a:r>
              <a:rPr lang="en-US" dirty="0" err="1"/>
              <a:t>assentior</a:t>
            </a:r>
            <a:r>
              <a:rPr lang="en-US" dirty="0"/>
              <a:t> ad usu. At posse </a:t>
            </a:r>
            <a:r>
              <a:rPr lang="en-US" dirty="0" err="1"/>
              <a:t>albucius</a:t>
            </a:r>
            <a:r>
              <a:rPr lang="en-US" dirty="0"/>
              <a:t> </a:t>
            </a:r>
            <a:r>
              <a:rPr lang="en-US" dirty="0" err="1"/>
              <a:t>liberavisse</a:t>
            </a:r>
            <a:r>
              <a:rPr lang="en-US" dirty="0"/>
              <a:t> qui, </a:t>
            </a:r>
            <a:r>
              <a:rPr lang="en-US" dirty="0" err="1"/>
              <a:t>eu</a:t>
            </a:r>
            <a:r>
              <a:rPr lang="en-US" dirty="0"/>
              <a:t> </a:t>
            </a:r>
            <a:r>
              <a:rPr lang="en-US" dirty="0" err="1"/>
              <a:t>voluptua</a:t>
            </a:r>
            <a:r>
              <a:rPr lang="en-US" dirty="0"/>
              <a:t> </a:t>
            </a:r>
            <a:r>
              <a:rPr lang="en-US" dirty="0" err="1"/>
              <a:t>fabellas</a:t>
            </a:r>
            <a:r>
              <a:rPr lang="en-US" dirty="0"/>
              <a:t> </a:t>
            </a:r>
            <a:r>
              <a:rPr lang="en-US" dirty="0" err="1"/>
              <a:t>definitionem</a:t>
            </a:r>
            <a:r>
              <a:rPr lang="en-US" dirty="0"/>
              <a:t> cum. </a:t>
            </a:r>
            <a:endParaRPr lang="en-GB" dirty="0"/>
          </a:p>
        </p:txBody>
      </p:sp>
      <p:sp>
        <p:nvSpPr>
          <p:cNvPr id="28" name="Text Placeholder 8"/>
          <p:cNvSpPr>
            <a:spLocks noGrp="1"/>
          </p:cNvSpPr>
          <p:nvPr>
            <p:ph type="body" sz="quarter" idx="19" hasCustomPrompt="1"/>
          </p:nvPr>
        </p:nvSpPr>
        <p:spPr>
          <a:xfrm>
            <a:off x="838200" y="4344371"/>
            <a:ext cx="3517669" cy="285750"/>
          </a:xfrm>
          <a:prstGeom prst="rect">
            <a:avLst/>
          </a:prstGeom>
        </p:spPr>
        <p:txBody>
          <a:bodyPr>
            <a:noAutofit/>
          </a:bodyPr>
          <a:lstStyle>
            <a:lvl1pPr>
              <a:defRPr sz="1700" cap="all" baseline="0">
                <a:solidFill>
                  <a:schemeClr val="accent2"/>
                </a:solidFill>
                <a:latin typeface="Open Sans" panose="020B0606030504020204" pitchFamily="34" charset="0"/>
              </a:defRPr>
            </a:lvl1pPr>
          </a:lstStyle>
          <a:p>
            <a:pPr lvl="0"/>
            <a:r>
              <a:rPr lang="en-US" dirty="0"/>
              <a:t>Lorem Ipsum</a:t>
            </a:r>
            <a:endParaRPr lang="en-GB" dirty="0"/>
          </a:p>
        </p:txBody>
      </p:sp>
    </p:spTree>
    <p:extLst>
      <p:ext uri="{BB962C8B-B14F-4D97-AF65-F5344CB8AC3E}">
        <p14:creationId xmlns:p14="http://schemas.microsoft.com/office/powerpoint/2010/main" val="2130422545"/>
      </p:ext>
    </p:extLst>
  </p:cSld>
  <p:clrMapOvr>
    <a:masterClrMapping/>
  </p:clrMapOvr>
  <p:transition spd="slow" advClick="0">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838201" y="1945758"/>
            <a:ext cx="1736571" cy="1503338"/>
          </a:xfrm>
          <a:prstGeom prst="rect">
            <a:avLst/>
          </a:prstGeom>
        </p:spPr>
        <p:txBody>
          <a:bodyPr anchor="t">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6" name="Footer Placeholder 5"/>
          <p:cNvSpPr>
            <a:spLocks noGrp="1"/>
          </p:cNvSpPr>
          <p:nvPr>
            <p:ph type="ftr" sz="quarter" idx="11"/>
          </p:nvPr>
        </p:nvSpPr>
        <p:spPr>
          <a:xfrm>
            <a:off x="838200" y="6341879"/>
            <a:ext cx="5062869" cy="249860"/>
          </a:xfrm>
        </p:spPr>
        <p:txBody>
          <a:bodyPr/>
          <a:lstStyle/>
          <a:p>
            <a:endParaRPr lang="en-GB" dirty="0">
              <a:solidFill>
                <a:srgbClr val="9C9FAE"/>
              </a:solidFill>
            </a:endParaRPr>
          </a:p>
        </p:txBody>
      </p:sp>
      <p:sp>
        <p:nvSpPr>
          <p:cNvPr id="7" name="Slide Number Placeholder 6"/>
          <p:cNvSpPr>
            <a:spLocks noGrp="1"/>
          </p:cNvSpPr>
          <p:nvPr>
            <p:ph type="sldNum" sz="quarter" idx="12"/>
          </p:nvPr>
        </p:nvSpPr>
        <p:spPr>
          <a:xfrm>
            <a:off x="6091597" y="6343799"/>
            <a:ext cx="2743200" cy="249860"/>
          </a:xfrm>
        </p:spPr>
        <p:txBody>
          <a:bodyPr/>
          <a:lstStyle/>
          <a:p>
            <a:fld id="{1E8F0C2B-21B0-46B9-80A1-9F88378FCF69}" type="slidenum">
              <a:rPr lang="en-GB" smtClean="0">
                <a:solidFill>
                  <a:srgbClr val="706F6F"/>
                </a:solidFill>
              </a:rPr>
              <a:pPr/>
              <a:t>‹#›</a:t>
            </a:fld>
            <a:endParaRPr lang="en-GB">
              <a:solidFill>
                <a:srgbClr val="706F6F"/>
              </a:solidFill>
            </a:endParaRPr>
          </a:p>
        </p:txBody>
      </p:sp>
      <p:sp>
        <p:nvSpPr>
          <p:cNvPr id="8" name="Text Placeholder 3"/>
          <p:cNvSpPr>
            <a:spLocks noGrp="1"/>
          </p:cNvSpPr>
          <p:nvPr>
            <p:ph type="body" sz="half" idx="13" hasCustomPrompt="1"/>
          </p:nvPr>
        </p:nvSpPr>
        <p:spPr>
          <a:xfrm>
            <a:off x="838201" y="3449096"/>
            <a:ext cx="1736571" cy="414506"/>
          </a:xfrm>
          <a:prstGeom prst="rect">
            <a:avLst/>
          </a:prstGeom>
          <a:solidFill>
            <a:schemeClr val="accent3"/>
          </a:solidFill>
        </p:spPr>
        <p:txBody>
          <a:bodyPr anchor="ctr">
            <a:normAutofit/>
          </a:bodyPr>
          <a:lstStyle>
            <a:lvl1pPr marL="0" indent="0" algn="ctr">
              <a:lnSpc>
                <a:spcPct val="100000"/>
              </a:lnSpc>
              <a:buNone/>
              <a:defRPr sz="1000" b="1" i="0">
                <a:solidFill>
                  <a:schemeClr val="tx2"/>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LOREM IPSUM DOLOR SIT AMET</a:t>
            </a:r>
          </a:p>
        </p:txBody>
      </p:sp>
      <p:sp>
        <p:nvSpPr>
          <p:cNvPr id="9" name="Title 1"/>
          <p:cNvSpPr>
            <a:spLocks noGrp="1"/>
          </p:cNvSpPr>
          <p:nvPr>
            <p:ph type="title"/>
          </p:nvPr>
        </p:nvSpPr>
        <p:spPr>
          <a:xfrm>
            <a:off x="3774558" y="558914"/>
            <a:ext cx="7579243" cy="674463"/>
          </a:xfrm>
        </p:spPr>
        <p:txBody>
          <a:bodyPr/>
          <a:lstStyle/>
          <a:p>
            <a:r>
              <a:rPr lang="en-US"/>
              <a:t>Click to edit Master title style</a:t>
            </a:r>
            <a:endParaRPr lang="en-US" dirty="0"/>
          </a:p>
        </p:txBody>
      </p:sp>
      <p:sp>
        <p:nvSpPr>
          <p:cNvPr id="14" name="Picture Placeholder 2"/>
          <p:cNvSpPr>
            <a:spLocks noGrp="1" noChangeAspect="1"/>
          </p:cNvSpPr>
          <p:nvPr>
            <p:ph type="pic" idx="14"/>
          </p:nvPr>
        </p:nvSpPr>
        <p:spPr>
          <a:xfrm>
            <a:off x="5353873" y="1945758"/>
            <a:ext cx="1736571" cy="1503338"/>
          </a:xfrm>
          <a:prstGeom prst="rect">
            <a:avLst/>
          </a:prstGeom>
        </p:spPr>
        <p:txBody>
          <a:bodyPr anchor="t">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5" name="Text Placeholder 3"/>
          <p:cNvSpPr>
            <a:spLocks noGrp="1"/>
          </p:cNvSpPr>
          <p:nvPr>
            <p:ph type="body" sz="half" idx="15" hasCustomPrompt="1"/>
          </p:nvPr>
        </p:nvSpPr>
        <p:spPr>
          <a:xfrm>
            <a:off x="5353873" y="3449096"/>
            <a:ext cx="1736571" cy="414506"/>
          </a:xfrm>
          <a:prstGeom prst="rect">
            <a:avLst/>
          </a:prstGeom>
          <a:solidFill>
            <a:schemeClr val="accent3"/>
          </a:solidFill>
        </p:spPr>
        <p:txBody>
          <a:bodyPr anchor="ctr">
            <a:normAutofit/>
          </a:bodyPr>
          <a:lstStyle>
            <a:lvl1pPr marL="0" indent="0" algn="ctr">
              <a:lnSpc>
                <a:spcPct val="100000"/>
              </a:lnSpc>
              <a:buNone/>
              <a:defRPr sz="1000" b="1" i="0">
                <a:solidFill>
                  <a:schemeClr val="tx2"/>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LOREM IPSUM DOLOR SIT AMET</a:t>
            </a:r>
          </a:p>
        </p:txBody>
      </p:sp>
      <p:sp>
        <p:nvSpPr>
          <p:cNvPr id="17" name="Picture Placeholder 2"/>
          <p:cNvSpPr>
            <a:spLocks noGrp="1" noChangeAspect="1"/>
          </p:cNvSpPr>
          <p:nvPr>
            <p:ph type="pic" idx="16"/>
          </p:nvPr>
        </p:nvSpPr>
        <p:spPr>
          <a:xfrm>
            <a:off x="838201" y="4102881"/>
            <a:ext cx="1736571" cy="1503338"/>
          </a:xfrm>
          <a:prstGeom prst="rect">
            <a:avLst/>
          </a:prstGeom>
        </p:spPr>
        <p:txBody>
          <a:bodyPr anchor="t">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8" name="Text Placeholder 3"/>
          <p:cNvSpPr>
            <a:spLocks noGrp="1"/>
          </p:cNvSpPr>
          <p:nvPr>
            <p:ph type="body" sz="half" idx="17" hasCustomPrompt="1"/>
          </p:nvPr>
        </p:nvSpPr>
        <p:spPr>
          <a:xfrm>
            <a:off x="838201" y="5606219"/>
            <a:ext cx="1736571" cy="414506"/>
          </a:xfrm>
          <a:prstGeom prst="rect">
            <a:avLst/>
          </a:prstGeom>
          <a:solidFill>
            <a:schemeClr val="accent3"/>
          </a:solidFill>
        </p:spPr>
        <p:txBody>
          <a:bodyPr anchor="ctr">
            <a:normAutofit/>
          </a:bodyPr>
          <a:lstStyle>
            <a:lvl1pPr marL="0" indent="0" algn="ctr">
              <a:lnSpc>
                <a:spcPct val="100000"/>
              </a:lnSpc>
              <a:buNone/>
              <a:defRPr sz="1000" b="1" i="0">
                <a:solidFill>
                  <a:schemeClr val="tx2"/>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LOREM IPSUM DOLOR SIT AMET</a:t>
            </a:r>
          </a:p>
        </p:txBody>
      </p:sp>
      <p:sp>
        <p:nvSpPr>
          <p:cNvPr id="20" name="Picture Placeholder 2"/>
          <p:cNvSpPr>
            <a:spLocks noGrp="1" noChangeAspect="1"/>
          </p:cNvSpPr>
          <p:nvPr>
            <p:ph type="pic" idx="18"/>
          </p:nvPr>
        </p:nvSpPr>
        <p:spPr>
          <a:xfrm>
            <a:off x="5353873" y="4102881"/>
            <a:ext cx="1736571" cy="1503338"/>
          </a:xfrm>
          <a:prstGeom prst="rect">
            <a:avLst/>
          </a:prstGeom>
        </p:spPr>
        <p:txBody>
          <a:bodyPr anchor="t">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1" name="Text Placeholder 3"/>
          <p:cNvSpPr>
            <a:spLocks noGrp="1"/>
          </p:cNvSpPr>
          <p:nvPr>
            <p:ph type="body" sz="half" idx="19" hasCustomPrompt="1"/>
          </p:nvPr>
        </p:nvSpPr>
        <p:spPr>
          <a:xfrm>
            <a:off x="5353873" y="5606219"/>
            <a:ext cx="1736571" cy="414506"/>
          </a:xfrm>
          <a:prstGeom prst="rect">
            <a:avLst/>
          </a:prstGeom>
          <a:solidFill>
            <a:schemeClr val="accent3"/>
          </a:solidFill>
        </p:spPr>
        <p:txBody>
          <a:bodyPr anchor="ctr">
            <a:normAutofit/>
          </a:bodyPr>
          <a:lstStyle>
            <a:lvl1pPr marL="0" indent="0" algn="ctr">
              <a:lnSpc>
                <a:spcPct val="100000"/>
              </a:lnSpc>
              <a:buNone/>
              <a:defRPr sz="1000" b="1" i="0">
                <a:solidFill>
                  <a:schemeClr val="tx2"/>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LOREM IPSUM DOLOR SIT AMET</a:t>
            </a:r>
          </a:p>
        </p:txBody>
      </p:sp>
      <p:sp>
        <p:nvSpPr>
          <p:cNvPr id="23" name="Text Placeholder 3"/>
          <p:cNvSpPr>
            <a:spLocks noGrp="1"/>
          </p:cNvSpPr>
          <p:nvPr>
            <p:ph type="body" sz="quarter" idx="20" hasCustomPrompt="1"/>
          </p:nvPr>
        </p:nvSpPr>
        <p:spPr>
          <a:xfrm>
            <a:off x="2846281" y="1981940"/>
            <a:ext cx="2236083" cy="1881799"/>
          </a:xfrm>
          <a:prstGeom prst="rect">
            <a:avLst/>
          </a:prstGeom>
        </p:spPr>
        <p:txBody>
          <a:bodyPr>
            <a:noAutofit/>
          </a:bodyPr>
          <a:lstStyle>
            <a:lvl1pPr>
              <a:lnSpc>
                <a:spcPct val="100000"/>
              </a:lnSpc>
              <a:defRPr sz="1200" baseline="0">
                <a:solidFill>
                  <a:schemeClr val="accent5"/>
                </a:solidFill>
                <a:latin typeface="Open Sans" panose="020B0606030504020204" pitchFamily="34" charset="0"/>
              </a:defRPr>
            </a:lvl1pPr>
          </a:lstStyle>
          <a:p>
            <a:pPr lvl="0"/>
            <a:r>
              <a:rPr lang="en-US" dirty="0"/>
              <a:t>Lorem ipsum dolor sit </a:t>
            </a:r>
            <a:r>
              <a:rPr lang="en-US" dirty="0" err="1"/>
              <a:t>amet</a:t>
            </a:r>
            <a:r>
              <a:rPr lang="en-US" dirty="0"/>
              <a:t>, </a:t>
            </a:r>
            <a:r>
              <a:rPr lang="en-US" dirty="0" err="1"/>
              <a:t>eos</a:t>
            </a:r>
            <a:r>
              <a:rPr lang="en-US" dirty="0"/>
              <a:t> </a:t>
            </a:r>
            <a:r>
              <a:rPr lang="en-US" dirty="0" err="1"/>
              <a:t>te</a:t>
            </a:r>
            <a:r>
              <a:rPr lang="en-US" dirty="0"/>
              <a:t> alia </a:t>
            </a:r>
            <a:r>
              <a:rPr lang="en-US" dirty="0" err="1"/>
              <a:t>vidisse</a:t>
            </a:r>
            <a:r>
              <a:rPr lang="en-US" dirty="0"/>
              <a:t> </a:t>
            </a:r>
            <a:r>
              <a:rPr lang="en-US" dirty="0" err="1"/>
              <a:t>conceptam</a:t>
            </a:r>
            <a:r>
              <a:rPr lang="en-US" dirty="0"/>
              <a:t>, quo no </a:t>
            </a:r>
            <a:r>
              <a:rPr lang="en-US" dirty="0" err="1"/>
              <a:t>paulo</a:t>
            </a:r>
            <a:r>
              <a:rPr lang="en-US" dirty="0"/>
              <a:t> </a:t>
            </a:r>
            <a:r>
              <a:rPr lang="en-US" dirty="0" err="1"/>
              <a:t>saperet</a:t>
            </a:r>
            <a:r>
              <a:rPr lang="en-US" dirty="0"/>
              <a:t> </a:t>
            </a:r>
            <a:r>
              <a:rPr lang="en-US" dirty="0" err="1"/>
              <a:t>propriae</a:t>
            </a:r>
            <a:r>
              <a:rPr lang="en-US" dirty="0"/>
              <a:t>. </a:t>
            </a:r>
            <a:r>
              <a:rPr lang="en-US" dirty="0" err="1"/>
              <a:t>Ut</a:t>
            </a:r>
            <a:r>
              <a:rPr lang="en-US" dirty="0"/>
              <a:t> lorem </a:t>
            </a:r>
            <a:r>
              <a:rPr lang="en-US" dirty="0" err="1"/>
              <a:t>percipit</a:t>
            </a:r>
            <a:r>
              <a:rPr lang="en-US" dirty="0"/>
              <a:t> </a:t>
            </a:r>
            <a:r>
              <a:rPr lang="en-US" dirty="0" err="1"/>
              <a:t>consetetur</a:t>
            </a:r>
            <a:r>
              <a:rPr lang="en-US" dirty="0"/>
              <a:t> per. </a:t>
            </a:r>
            <a:r>
              <a:rPr lang="en-US" dirty="0" err="1"/>
              <a:t>Novum</a:t>
            </a:r>
            <a:r>
              <a:rPr lang="en-US" dirty="0"/>
              <a:t> </a:t>
            </a:r>
            <a:r>
              <a:rPr lang="en-US" dirty="0" err="1"/>
              <a:t>dicunt</a:t>
            </a:r>
            <a:r>
              <a:rPr lang="en-US" dirty="0"/>
              <a:t> </a:t>
            </a:r>
            <a:r>
              <a:rPr lang="en-US" dirty="0" err="1"/>
              <a:t>assentior</a:t>
            </a:r>
            <a:r>
              <a:rPr lang="en-US" dirty="0"/>
              <a:t> ad usu. At posse </a:t>
            </a:r>
            <a:r>
              <a:rPr lang="en-US" dirty="0" err="1"/>
              <a:t>albucius</a:t>
            </a:r>
            <a:r>
              <a:rPr lang="en-US" dirty="0"/>
              <a:t> </a:t>
            </a:r>
            <a:r>
              <a:rPr lang="en-US" dirty="0" err="1"/>
              <a:t>liberavisse</a:t>
            </a:r>
            <a:r>
              <a:rPr lang="en-US" dirty="0"/>
              <a:t> qui, </a:t>
            </a:r>
            <a:r>
              <a:rPr lang="en-US" dirty="0" err="1"/>
              <a:t>eu</a:t>
            </a:r>
            <a:r>
              <a:rPr lang="en-US" dirty="0"/>
              <a:t> </a:t>
            </a:r>
            <a:r>
              <a:rPr lang="en-US" dirty="0" err="1"/>
              <a:t>voluptua</a:t>
            </a:r>
            <a:r>
              <a:rPr lang="en-US" dirty="0"/>
              <a:t> </a:t>
            </a:r>
            <a:r>
              <a:rPr lang="en-US" dirty="0" err="1"/>
              <a:t>fabellas</a:t>
            </a:r>
            <a:r>
              <a:rPr lang="en-US" dirty="0"/>
              <a:t> </a:t>
            </a:r>
            <a:r>
              <a:rPr lang="en-US" dirty="0" err="1"/>
              <a:t>definitionem</a:t>
            </a:r>
            <a:r>
              <a:rPr lang="en-US" dirty="0"/>
              <a:t> cum. </a:t>
            </a:r>
            <a:endParaRPr lang="en-GB" dirty="0"/>
          </a:p>
        </p:txBody>
      </p:sp>
      <p:sp>
        <p:nvSpPr>
          <p:cNvPr id="24" name="Text Placeholder 3"/>
          <p:cNvSpPr>
            <a:spLocks noGrp="1"/>
          </p:cNvSpPr>
          <p:nvPr>
            <p:ph type="body" sz="quarter" idx="21" hasCustomPrompt="1"/>
          </p:nvPr>
        </p:nvSpPr>
        <p:spPr>
          <a:xfrm>
            <a:off x="2846281" y="4139062"/>
            <a:ext cx="2236083" cy="1881799"/>
          </a:xfrm>
          <a:prstGeom prst="rect">
            <a:avLst/>
          </a:prstGeom>
        </p:spPr>
        <p:txBody>
          <a:bodyPr>
            <a:noAutofit/>
          </a:bodyPr>
          <a:lstStyle>
            <a:lvl1pPr>
              <a:lnSpc>
                <a:spcPct val="100000"/>
              </a:lnSpc>
              <a:defRPr sz="1200" baseline="0">
                <a:solidFill>
                  <a:schemeClr val="accent5"/>
                </a:solidFill>
                <a:latin typeface="Open Sans" panose="020B0606030504020204" pitchFamily="34" charset="0"/>
              </a:defRPr>
            </a:lvl1pPr>
          </a:lstStyle>
          <a:p>
            <a:pPr lvl="0"/>
            <a:r>
              <a:rPr lang="en-US" dirty="0"/>
              <a:t>Lorem ipsum dolor sit </a:t>
            </a:r>
            <a:r>
              <a:rPr lang="en-US" dirty="0" err="1"/>
              <a:t>amet</a:t>
            </a:r>
            <a:r>
              <a:rPr lang="en-US" dirty="0"/>
              <a:t>, </a:t>
            </a:r>
            <a:r>
              <a:rPr lang="en-US" dirty="0" err="1"/>
              <a:t>eos</a:t>
            </a:r>
            <a:r>
              <a:rPr lang="en-US" dirty="0"/>
              <a:t> </a:t>
            </a:r>
            <a:r>
              <a:rPr lang="en-US" dirty="0" err="1"/>
              <a:t>te</a:t>
            </a:r>
            <a:r>
              <a:rPr lang="en-US" dirty="0"/>
              <a:t> alia </a:t>
            </a:r>
            <a:r>
              <a:rPr lang="en-US" dirty="0" err="1"/>
              <a:t>vidisse</a:t>
            </a:r>
            <a:r>
              <a:rPr lang="en-US" dirty="0"/>
              <a:t> </a:t>
            </a:r>
            <a:r>
              <a:rPr lang="en-US" dirty="0" err="1"/>
              <a:t>conceptam</a:t>
            </a:r>
            <a:r>
              <a:rPr lang="en-US" dirty="0"/>
              <a:t>, quo no </a:t>
            </a:r>
            <a:r>
              <a:rPr lang="en-US" dirty="0" err="1"/>
              <a:t>paulo</a:t>
            </a:r>
            <a:r>
              <a:rPr lang="en-US" dirty="0"/>
              <a:t> </a:t>
            </a:r>
            <a:r>
              <a:rPr lang="en-US" dirty="0" err="1"/>
              <a:t>saperet</a:t>
            </a:r>
            <a:r>
              <a:rPr lang="en-US" dirty="0"/>
              <a:t> </a:t>
            </a:r>
            <a:r>
              <a:rPr lang="en-US" dirty="0" err="1"/>
              <a:t>propriae</a:t>
            </a:r>
            <a:r>
              <a:rPr lang="en-US" dirty="0"/>
              <a:t>. </a:t>
            </a:r>
            <a:r>
              <a:rPr lang="en-US" dirty="0" err="1"/>
              <a:t>Ut</a:t>
            </a:r>
            <a:r>
              <a:rPr lang="en-US" dirty="0"/>
              <a:t> lorem </a:t>
            </a:r>
            <a:r>
              <a:rPr lang="en-US" dirty="0" err="1"/>
              <a:t>percipit</a:t>
            </a:r>
            <a:r>
              <a:rPr lang="en-US" dirty="0"/>
              <a:t> </a:t>
            </a:r>
            <a:r>
              <a:rPr lang="en-US" dirty="0" err="1"/>
              <a:t>consetetur</a:t>
            </a:r>
            <a:r>
              <a:rPr lang="en-US" dirty="0"/>
              <a:t> per. </a:t>
            </a:r>
            <a:r>
              <a:rPr lang="en-US" dirty="0" err="1"/>
              <a:t>Novum</a:t>
            </a:r>
            <a:r>
              <a:rPr lang="en-US" dirty="0"/>
              <a:t> </a:t>
            </a:r>
            <a:r>
              <a:rPr lang="en-US" dirty="0" err="1"/>
              <a:t>dicunt</a:t>
            </a:r>
            <a:r>
              <a:rPr lang="en-US" dirty="0"/>
              <a:t> </a:t>
            </a:r>
            <a:r>
              <a:rPr lang="en-US" dirty="0" err="1"/>
              <a:t>assentior</a:t>
            </a:r>
            <a:r>
              <a:rPr lang="en-US" dirty="0"/>
              <a:t> ad usu. At posse </a:t>
            </a:r>
            <a:r>
              <a:rPr lang="en-US" dirty="0" err="1"/>
              <a:t>albucius</a:t>
            </a:r>
            <a:r>
              <a:rPr lang="en-US" dirty="0"/>
              <a:t> </a:t>
            </a:r>
            <a:r>
              <a:rPr lang="en-US" dirty="0" err="1"/>
              <a:t>liberavisse</a:t>
            </a:r>
            <a:r>
              <a:rPr lang="en-US" dirty="0"/>
              <a:t> qui, </a:t>
            </a:r>
            <a:r>
              <a:rPr lang="en-US" dirty="0" err="1"/>
              <a:t>eu</a:t>
            </a:r>
            <a:r>
              <a:rPr lang="en-US" dirty="0"/>
              <a:t> </a:t>
            </a:r>
            <a:r>
              <a:rPr lang="en-US" dirty="0" err="1"/>
              <a:t>voluptua</a:t>
            </a:r>
            <a:r>
              <a:rPr lang="en-US" dirty="0"/>
              <a:t> </a:t>
            </a:r>
            <a:r>
              <a:rPr lang="en-US" dirty="0" err="1"/>
              <a:t>fabellas</a:t>
            </a:r>
            <a:r>
              <a:rPr lang="en-US" dirty="0"/>
              <a:t> </a:t>
            </a:r>
            <a:r>
              <a:rPr lang="en-US" dirty="0" err="1"/>
              <a:t>definitionem</a:t>
            </a:r>
            <a:r>
              <a:rPr lang="en-US" dirty="0"/>
              <a:t> cum. </a:t>
            </a:r>
            <a:endParaRPr lang="en-GB" dirty="0"/>
          </a:p>
        </p:txBody>
      </p:sp>
      <p:sp>
        <p:nvSpPr>
          <p:cNvPr id="25" name="Text Placeholder 3"/>
          <p:cNvSpPr>
            <a:spLocks noGrp="1"/>
          </p:cNvSpPr>
          <p:nvPr>
            <p:ph type="body" sz="quarter" idx="22" hasCustomPrompt="1"/>
          </p:nvPr>
        </p:nvSpPr>
        <p:spPr>
          <a:xfrm>
            <a:off x="7361953" y="1981940"/>
            <a:ext cx="2236083" cy="1881799"/>
          </a:xfrm>
          <a:prstGeom prst="rect">
            <a:avLst/>
          </a:prstGeom>
        </p:spPr>
        <p:txBody>
          <a:bodyPr>
            <a:noAutofit/>
          </a:bodyPr>
          <a:lstStyle>
            <a:lvl1pPr>
              <a:lnSpc>
                <a:spcPct val="100000"/>
              </a:lnSpc>
              <a:defRPr sz="1200" baseline="0">
                <a:solidFill>
                  <a:schemeClr val="accent5"/>
                </a:solidFill>
                <a:latin typeface="Open Sans" panose="020B0606030504020204" pitchFamily="34" charset="0"/>
              </a:defRPr>
            </a:lvl1pPr>
          </a:lstStyle>
          <a:p>
            <a:pPr lvl="0"/>
            <a:r>
              <a:rPr lang="en-US" dirty="0"/>
              <a:t>Lorem ipsum dolor sit </a:t>
            </a:r>
            <a:r>
              <a:rPr lang="en-US" dirty="0" err="1"/>
              <a:t>amet</a:t>
            </a:r>
            <a:r>
              <a:rPr lang="en-US" dirty="0"/>
              <a:t>, </a:t>
            </a:r>
            <a:r>
              <a:rPr lang="en-US" dirty="0" err="1"/>
              <a:t>eos</a:t>
            </a:r>
            <a:r>
              <a:rPr lang="en-US" dirty="0"/>
              <a:t> </a:t>
            </a:r>
            <a:r>
              <a:rPr lang="en-US" dirty="0" err="1"/>
              <a:t>te</a:t>
            </a:r>
            <a:r>
              <a:rPr lang="en-US" dirty="0"/>
              <a:t> alia </a:t>
            </a:r>
            <a:r>
              <a:rPr lang="en-US" dirty="0" err="1"/>
              <a:t>vidisse</a:t>
            </a:r>
            <a:r>
              <a:rPr lang="en-US" dirty="0"/>
              <a:t> </a:t>
            </a:r>
            <a:r>
              <a:rPr lang="en-US" dirty="0" err="1"/>
              <a:t>conceptam</a:t>
            </a:r>
            <a:r>
              <a:rPr lang="en-US" dirty="0"/>
              <a:t>, quo no </a:t>
            </a:r>
            <a:r>
              <a:rPr lang="en-US" dirty="0" err="1"/>
              <a:t>paulo</a:t>
            </a:r>
            <a:r>
              <a:rPr lang="en-US" dirty="0"/>
              <a:t> </a:t>
            </a:r>
            <a:r>
              <a:rPr lang="en-US" dirty="0" err="1"/>
              <a:t>saperet</a:t>
            </a:r>
            <a:r>
              <a:rPr lang="en-US" dirty="0"/>
              <a:t> </a:t>
            </a:r>
            <a:r>
              <a:rPr lang="en-US" dirty="0" err="1"/>
              <a:t>propriae</a:t>
            </a:r>
            <a:r>
              <a:rPr lang="en-US" dirty="0"/>
              <a:t>. </a:t>
            </a:r>
            <a:r>
              <a:rPr lang="en-US" dirty="0" err="1"/>
              <a:t>Ut</a:t>
            </a:r>
            <a:r>
              <a:rPr lang="en-US" dirty="0"/>
              <a:t> lorem </a:t>
            </a:r>
            <a:r>
              <a:rPr lang="en-US" dirty="0" err="1"/>
              <a:t>percipit</a:t>
            </a:r>
            <a:r>
              <a:rPr lang="en-US" dirty="0"/>
              <a:t> </a:t>
            </a:r>
            <a:r>
              <a:rPr lang="en-US" dirty="0" err="1"/>
              <a:t>consetetur</a:t>
            </a:r>
            <a:r>
              <a:rPr lang="en-US" dirty="0"/>
              <a:t> per. </a:t>
            </a:r>
            <a:r>
              <a:rPr lang="en-US" dirty="0" err="1"/>
              <a:t>Novum</a:t>
            </a:r>
            <a:r>
              <a:rPr lang="en-US" dirty="0"/>
              <a:t> </a:t>
            </a:r>
            <a:r>
              <a:rPr lang="en-US" dirty="0" err="1"/>
              <a:t>dicunt</a:t>
            </a:r>
            <a:r>
              <a:rPr lang="en-US" dirty="0"/>
              <a:t> </a:t>
            </a:r>
            <a:r>
              <a:rPr lang="en-US" dirty="0" err="1"/>
              <a:t>assentior</a:t>
            </a:r>
            <a:r>
              <a:rPr lang="en-US" dirty="0"/>
              <a:t> ad usu. At posse </a:t>
            </a:r>
            <a:r>
              <a:rPr lang="en-US" dirty="0" err="1"/>
              <a:t>albucius</a:t>
            </a:r>
            <a:r>
              <a:rPr lang="en-US" dirty="0"/>
              <a:t> </a:t>
            </a:r>
            <a:r>
              <a:rPr lang="en-US" dirty="0" err="1"/>
              <a:t>liberavisse</a:t>
            </a:r>
            <a:r>
              <a:rPr lang="en-US" dirty="0"/>
              <a:t> qui, </a:t>
            </a:r>
            <a:r>
              <a:rPr lang="en-US" dirty="0" err="1"/>
              <a:t>eu</a:t>
            </a:r>
            <a:r>
              <a:rPr lang="en-US" dirty="0"/>
              <a:t> </a:t>
            </a:r>
            <a:r>
              <a:rPr lang="en-US" dirty="0" err="1"/>
              <a:t>voluptua</a:t>
            </a:r>
            <a:r>
              <a:rPr lang="en-US" dirty="0"/>
              <a:t> </a:t>
            </a:r>
            <a:r>
              <a:rPr lang="en-US" dirty="0" err="1"/>
              <a:t>fabellas</a:t>
            </a:r>
            <a:r>
              <a:rPr lang="en-US" dirty="0"/>
              <a:t> </a:t>
            </a:r>
            <a:r>
              <a:rPr lang="en-US" dirty="0" err="1"/>
              <a:t>definitionem</a:t>
            </a:r>
            <a:r>
              <a:rPr lang="en-US" dirty="0"/>
              <a:t> cum. </a:t>
            </a:r>
            <a:endParaRPr lang="en-GB" dirty="0"/>
          </a:p>
        </p:txBody>
      </p:sp>
      <p:sp>
        <p:nvSpPr>
          <p:cNvPr id="26" name="Text Placeholder 3"/>
          <p:cNvSpPr>
            <a:spLocks noGrp="1"/>
          </p:cNvSpPr>
          <p:nvPr>
            <p:ph type="body" sz="quarter" idx="23" hasCustomPrompt="1"/>
          </p:nvPr>
        </p:nvSpPr>
        <p:spPr>
          <a:xfrm>
            <a:off x="7361953" y="4103019"/>
            <a:ext cx="2236083" cy="1881799"/>
          </a:xfrm>
          <a:prstGeom prst="rect">
            <a:avLst/>
          </a:prstGeom>
        </p:spPr>
        <p:txBody>
          <a:bodyPr>
            <a:noAutofit/>
          </a:bodyPr>
          <a:lstStyle>
            <a:lvl1pPr>
              <a:lnSpc>
                <a:spcPct val="100000"/>
              </a:lnSpc>
              <a:defRPr sz="1200" baseline="0">
                <a:solidFill>
                  <a:schemeClr val="accent5"/>
                </a:solidFill>
                <a:latin typeface="Open Sans" panose="020B0606030504020204" pitchFamily="34" charset="0"/>
              </a:defRPr>
            </a:lvl1pPr>
          </a:lstStyle>
          <a:p>
            <a:pPr lvl="0"/>
            <a:r>
              <a:rPr lang="en-US" dirty="0"/>
              <a:t>Lorem ipsum dolor sit </a:t>
            </a:r>
            <a:r>
              <a:rPr lang="en-US" dirty="0" err="1"/>
              <a:t>amet</a:t>
            </a:r>
            <a:r>
              <a:rPr lang="en-US" dirty="0"/>
              <a:t>, </a:t>
            </a:r>
            <a:r>
              <a:rPr lang="en-US" dirty="0" err="1"/>
              <a:t>eos</a:t>
            </a:r>
            <a:r>
              <a:rPr lang="en-US" dirty="0"/>
              <a:t> </a:t>
            </a:r>
            <a:r>
              <a:rPr lang="en-US" dirty="0" err="1"/>
              <a:t>te</a:t>
            </a:r>
            <a:r>
              <a:rPr lang="en-US" dirty="0"/>
              <a:t> alia </a:t>
            </a:r>
            <a:r>
              <a:rPr lang="en-US" dirty="0" err="1"/>
              <a:t>vidisse</a:t>
            </a:r>
            <a:r>
              <a:rPr lang="en-US" dirty="0"/>
              <a:t> </a:t>
            </a:r>
            <a:r>
              <a:rPr lang="en-US" dirty="0" err="1"/>
              <a:t>conceptam</a:t>
            </a:r>
            <a:r>
              <a:rPr lang="en-US" dirty="0"/>
              <a:t>, quo no </a:t>
            </a:r>
            <a:r>
              <a:rPr lang="en-US" dirty="0" err="1"/>
              <a:t>paulo</a:t>
            </a:r>
            <a:r>
              <a:rPr lang="en-US" dirty="0"/>
              <a:t> </a:t>
            </a:r>
            <a:r>
              <a:rPr lang="en-US" dirty="0" err="1"/>
              <a:t>saperet</a:t>
            </a:r>
            <a:r>
              <a:rPr lang="en-US" dirty="0"/>
              <a:t> </a:t>
            </a:r>
            <a:r>
              <a:rPr lang="en-US" dirty="0" err="1"/>
              <a:t>propriae</a:t>
            </a:r>
            <a:r>
              <a:rPr lang="en-US" dirty="0"/>
              <a:t>. </a:t>
            </a:r>
            <a:r>
              <a:rPr lang="en-US" dirty="0" err="1"/>
              <a:t>Ut</a:t>
            </a:r>
            <a:r>
              <a:rPr lang="en-US" dirty="0"/>
              <a:t> lorem </a:t>
            </a:r>
            <a:r>
              <a:rPr lang="en-US" dirty="0" err="1"/>
              <a:t>percipit</a:t>
            </a:r>
            <a:r>
              <a:rPr lang="en-US" dirty="0"/>
              <a:t> </a:t>
            </a:r>
            <a:r>
              <a:rPr lang="en-US" dirty="0" err="1"/>
              <a:t>consetetur</a:t>
            </a:r>
            <a:r>
              <a:rPr lang="en-US" dirty="0"/>
              <a:t> per. </a:t>
            </a:r>
            <a:r>
              <a:rPr lang="en-US" dirty="0" err="1"/>
              <a:t>Novum</a:t>
            </a:r>
            <a:r>
              <a:rPr lang="en-US" dirty="0"/>
              <a:t> </a:t>
            </a:r>
            <a:r>
              <a:rPr lang="en-US" dirty="0" err="1"/>
              <a:t>dicunt</a:t>
            </a:r>
            <a:r>
              <a:rPr lang="en-US" dirty="0"/>
              <a:t> </a:t>
            </a:r>
            <a:r>
              <a:rPr lang="en-US" dirty="0" err="1"/>
              <a:t>assentior</a:t>
            </a:r>
            <a:r>
              <a:rPr lang="en-US" dirty="0"/>
              <a:t> ad usu. At posse </a:t>
            </a:r>
            <a:r>
              <a:rPr lang="en-US" dirty="0" err="1"/>
              <a:t>albucius</a:t>
            </a:r>
            <a:r>
              <a:rPr lang="en-US" dirty="0"/>
              <a:t> </a:t>
            </a:r>
            <a:r>
              <a:rPr lang="en-US" dirty="0" err="1"/>
              <a:t>liberavisse</a:t>
            </a:r>
            <a:r>
              <a:rPr lang="en-US" dirty="0"/>
              <a:t> qui, </a:t>
            </a:r>
            <a:r>
              <a:rPr lang="en-US" dirty="0" err="1"/>
              <a:t>eu</a:t>
            </a:r>
            <a:r>
              <a:rPr lang="en-US" dirty="0"/>
              <a:t> </a:t>
            </a:r>
            <a:r>
              <a:rPr lang="en-US" dirty="0" err="1"/>
              <a:t>voluptua</a:t>
            </a:r>
            <a:r>
              <a:rPr lang="en-US" dirty="0"/>
              <a:t> </a:t>
            </a:r>
            <a:r>
              <a:rPr lang="en-US" dirty="0" err="1"/>
              <a:t>fabellas</a:t>
            </a:r>
            <a:r>
              <a:rPr lang="en-US" dirty="0"/>
              <a:t> </a:t>
            </a:r>
            <a:r>
              <a:rPr lang="en-US" dirty="0" err="1"/>
              <a:t>definitionem</a:t>
            </a:r>
            <a:r>
              <a:rPr lang="en-US" dirty="0"/>
              <a:t> cum. </a:t>
            </a:r>
            <a:endParaRPr lang="en-GB" dirty="0"/>
          </a:p>
        </p:txBody>
      </p:sp>
    </p:spTree>
    <p:extLst>
      <p:ext uri="{BB962C8B-B14F-4D97-AF65-F5344CB8AC3E}">
        <p14:creationId xmlns:p14="http://schemas.microsoft.com/office/powerpoint/2010/main" val="3758786659"/>
      </p:ext>
    </p:extLst>
  </p:cSld>
  <p:clrMapOvr>
    <a:masterClrMapping/>
  </p:clrMapOvr>
  <p:transition spd="slow" advClick="0">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838200" y="2466755"/>
            <a:ext cx="2623677" cy="2409608"/>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6" name="Footer Placeholder 5"/>
          <p:cNvSpPr>
            <a:spLocks noGrp="1"/>
          </p:cNvSpPr>
          <p:nvPr>
            <p:ph type="ftr" sz="quarter" idx="11"/>
          </p:nvPr>
        </p:nvSpPr>
        <p:spPr/>
        <p:txBody>
          <a:bodyPr/>
          <a:lstStyle/>
          <a:p>
            <a:endParaRPr lang="en-GB">
              <a:solidFill>
                <a:srgbClr val="9C9FAE"/>
              </a:solidFill>
            </a:endParaRPr>
          </a:p>
        </p:txBody>
      </p:sp>
      <p:sp>
        <p:nvSpPr>
          <p:cNvPr id="7" name="Slide Number Placeholder 6"/>
          <p:cNvSpPr>
            <a:spLocks noGrp="1"/>
          </p:cNvSpPr>
          <p:nvPr>
            <p:ph type="sldNum" sz="quarter" idx="12"/>
          </p:nvPr>
        </p:nvSpPr>
        <p:spPr/>
        <p:txBody>
          <a:bodyPr/>
          <a:lstStyle/>
          <a:p>
            <a:fld id="{1E8F0C2B-21B0-46B9-80A1-9F88378FCF69}" type="slidenum">
              <a:rPr lang="en-GB" smtClean="0">
                <a:solidFill>
                  <a:srgbClr val="706F6F"/>
                </a:solidFill>
              </a:rPr>
              <a:pPr/>
              <a:t>‹#›</a:t>
            </a:fld>
            <a:endParaRPr lang="en-GB">
              <a:solidFill>
                <a:srgbClr val="706F6F"/>
              </a:solidFill>
            </a:endParaRPr>
          </a:p>
        </p:txBody>
      </p:sp>
      <p:sp>
        <p:nvSpPr>
          <p:cNvPr id="8" name="Text Placeholder 3"/>
          <p:cNvSpPr>
            <a:spLocks noGrp="1"/>
          </p:cNvSpPr>
          <p:nvPr>
            <p:ph type="body" sz="half" idx="13" hasCustomPrompt="1"/>
          </p:nvPr>
        </p:nvSpPr>
        <p:spPr>
          <a:xfrm>
            <a:off x="838200" y="4876362"/>
            <a:ext cx="2623677" cy="450550"/>
          </a:xfrm>
          <a:prstGeom prst="rect">
            <a:avLst/>
          </a:prstGeom>
          <a:solidFill>
            <a:schemeClr val="accent3"/>
          </a:solidFill>
        </p:spPr>
        <p:txBody>
          <a:bodyPr anchor="ctr">
            <a:normAutofit/>
          </a:bodyPr>
          <a:lstStyle>
            <a:lvl1pPr marL="0" indent="0" algn="ctr">
              <a:buNone/>
              <a:defRPr sz="1000" b="1" i="0">
                <a:solidFill>
                  <a:schemeClr val="tx2"/>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LOREM IPSUM DOLOR SIT AMET</a:t>
            </a:r>
          </a:p>
        </p:txBody>
      </p:sp>
      <p:sp>
        <p:nvSpPr>
          <p:cNvPr id="9" name="Title 1"/>
          <p:cNvSpPr>
            <a:spLocks noGrp="1"/>
          </p:cNvSpPr>
          <p:nvPr>
            <p:ph type="title"/>
          </p:nvPr>
        </p:nvSpPr>
        <p:spPr>
          <a:xfrm>
            <a:off x="3774558" y="558914"/>
            <a:ext cx="7579243" cy="674463"/>
          </a:xfrm>
        </p:spPr>
        <p:txBody>
          <a:bodyPr/>
          <a:lstStyle/>
          <a:p>
            <a:r>
              <a:rPr lang="en-US"/>
              <a:t>Click to edit Master title style</a:t>
            </a:r>
            <a:endParaRPr lang="en-US" dirty="0"/>
          </a:p>
        </p:txBody>
      </p:sp>
      <p:sp>
        <p:nvSpPr>
          <p:cNvPr id="24" name="Picture Placeholder 2"/>
          <p:cNvSpPr>
            <a:spLocks noGrp="1" noChangeAspect="1"/>
          </p:cNvSpPr>
          <p:nvPr>
            <p:ph type="pic" idx="14"/>
          </p:nvPr>
        </p:nvSpPr>
        <p:spPr>
          <a:xfrm>
            <a:off x="3670008" y="2466755"/>
            <a:ext cx="2623677" cy="2409608"/>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5" name="Text Placeholder 3"/>
          <p:cNvSpPr>
            <a:spLocks noGrp="1"/>
          </p:cNvSpPr>
          <p:nvPr>
            <p:ph type="body" sz="half" idx="15" hasCustomPrompt="1"/>
          </p:nvPr>
        </p:nvSpPr>
        <p:spPr>
          <a:xfrm>
            <a:off x="3670008" y="4876362"/>
            <a:ext cx="2623677" cy="450550"/>
          </a:xfrm>
          <a:prstGeom prst="rect">
            <a:avLst/>
          </a:prstGeom>
          <a:solidFill>
            <a:schemeClr val="accent3"/>
          </a:solidFill>
        </p:spPr>
        <p:txBody>
          <a:bodyPr anchor="ctr">
            <a:normAutofit/>
          </a:bodyPr>
          <a:lstStyle>
            <a:lvl1pPr marL="0" indent="0" algn="ctr">
              <a:buNone/>
              <a:defRPr sz="1000" b="1" i="0">
                <a:solidFill>
                  <a:schemeClr val="tx2"/>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LOREM IPSUM DOLOR SIT AMET</a:t>
            </a:r>
          </a:p>
        </p:txBody>
      </p:sp>
      <p:sp>
        <p:nvSpPr>
          <p:cNvPr id="26" name="Picture Placeholder 2"/>
          <p:cNvSpPr>
            <a:spLocks noGrp="1" noChangeAspect="1"/>
          </p:cNvSpPr>
          <p:nvPr>
            <p:ph type="pic" idx="16"/>
          </p:nvPr>
        </p:nvSpPr>
        <p:spPr>
          <a:xfrm>
            <a:off x="6501812" y="2466754"/>
            <a:ext cx="2623677" cy="2409608"/>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7" name="Text Placeholder 3"/>
          <p:cNvSpPr>
            <a:spLocks noGrp="1"/>
          </p:cNvSpPr>
          <p:nvPr>
            <p:ph type="body" sz="half" idx="17" hasCustomPrompt="1"/>
          </p:nvPr>
        </p:nvSpPr>
        <p:spPr>
          <a:xfrm>
            <a:off x="6501812" y="4876361"/>
            <a:ext cx="2623677" cy="450550"/>
          </a:xfrm>
          <a:prstGeom prst="rect">
            <a:avLst/>
          </a:prstGeom>
          <a:solidFill>
            <a:schemeClr val="accent3"/>
          </a:solidFill>
        </p:spPr>
        <p:txBody>
          <a:bodyPr anchor="ctr">
            <a:normAutofit/>
          </a:bodyPr>
          <a:lstStyle>
            <a:lvl1pPr marL="0" indent="0" algn="ctr">
              <a:buNone/>
              <a:defRPr sz="1000" b="1" i="0">
                <a:solidFill>
                  <a:schemeClr val="tx2"/>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LOREM IPSUM DOLOR SIT AMET</a:t>
            </a:r>
          </a:p>
        </p:txBody>
      </p:sp>
    </p:spTree>
    <p:extLst>
      <p:ext uri="{BB962C8B-B14F-4D97-AF65-F5344CB8AC3E}">
        <p14:creationId xmlns:p14="http://schemas.microsoft.com/office/powerpoint/2010/main" val="2861708467"/>
      </p:ext>
    </p:extLst>
  </p:cSld>
  <p:clrMapOvr>
    <a:masterClrMapping/>
  </p:clrMapOvr>
  <p:transition spd="slow" advClick="0">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38200" y="2757193"/>
            <a:ext cx="8390860" cy="788027"/>
          </a:xfrm>
        </p:spPr>
        <p:txBody>
          <a:bodyPr anchor="b">
            <a:normAutofit/>
          </a:bodyPr>
          <a:lstStyle>
            <a:lvl1pPr algn="l">
              <a:defRPr sz="4400" b="0" i="0">
                <a:solidFill>
                  <a:schemeClr val="accent3"/>
                </a:solidFill>
                <a:latin typeface="+mj-lt"/>
              </a:defRPr>
            </a:lvl1pPr>
          </a:lstStyle>
          <a:p>
            <a:r>
              <a:rPr lang="en-US"/>
              <a:t>Click to edit master title style</a:t>
            </a:r>
          </a:p>
        </p:txBody>
      </p:sp>
      <p:sp>
        <p:nvSpPr>
          <p:cNvPr id="3" name="Subtitle 2"/>
          <p:cNvSpPr>
            <a:spLocks noGrp="1"/>
          </p:cNvSpPr>
          <p:nvPr>
            <p:ph type="subTitle" idx="1" hasCustomPrompt="1"/>
          </p:nvPr>
        </p:nvSpPr>
        <p:spPr>
          <a:xfrm>
            <a:off x="838200" y="3637296"/>
            <a:ext cx="8390860" cy="561728"/>
          </a:xfrm>
          <a:prstGeom prst="rect">
            <a:avLst/>
          </a:prstGeom>
        </p:spPr>
        <p:txBody>
          <a:bodyPr>
            <a:normAutofit/>
          </a:bodyPr>
          <a:lstStyle>
            <a:lvl1pPr marL="0" indent="0" algn="l">
              <a:buNone/>
              <a:defRPr sz="2400" b="0" i="0" baseline="0">
                <a:solidFill>
                  <a:schemeClr val="accent5"/>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8F0C2B-21B0-46B9-80A1-9F88378FCF69}" type="slidenum">
              <a:rPr lang="en-GB" smtClean="0"/>
              <a:t>‹#›</a:t>
            </a:fld>
            <a:endParaRPr lang="en-GB"/>
          </a:p>
        </p:txBody>
      </p:sp>
      <p:cxnSp>
        <p:nvCxnSpPr>
          <p:cNvPr id="15" name="Straight Connector 14"/>
          <p:cNvCxnSpPr>
            <a:cxnSpLocks/>
          </p:cNvCxnSpPr>
          <p:nvPr/>
        </p:nvCxnSpPr>
        <p:spPr>
          <a:xfrm>
            <a:off x="838200" y="2384168"/>
            <a:ext cx="1433966"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5795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image" Target="../media/image2.png"/><Relationship Id="rId5" Type="http://schemas.openxmlformats.org/officeDocument/2006/relationships/slideLayout" Target="../slideLayouts/slideLayout13.xml"/><Relationship Id="rId10" Type="http://schemas.openxmlformats.org/officeDocument/2006/relationships/image" Target="../media/image3.png"/><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838200" y="6342016"/>
            <a:ext cx="5062869" cy="365125"/>
          </a:xfrm>
          <a:prstGeom prst="rect">
            <a:avLst/>
          </a:prstGeom>
        </p:spPr>
        <p:txBody>
          <a:bodyPr vert="horz" lIns="91440" tIns="45720" rIns="91440" bIns="45720" rtlCol="0" anchor="ctr"/>
          <a:lstStyle>
            <a:lvl1pPr algn="l">
              <a:defRPr sz="1200" b="0" i="0" baseline="0">
                <a:solidFill>
                  <a:schemeClr val="accent4"/>
                </a:solidFill>
                <a:latin typeface="Open Sans" panose="020B0606030504020204" pitchFamily="34" charset="0"/>
              </a:defRPr>
            </a:lvl1pPr>
          </a:lstStyle>
          <a:p>
            <a:r>
              <a:rPr lang="en-GB">
                <a:solidFill>
                  <a:srgbClr val="9C9FAE"/>
                </a:solidFill>
              </a:rPr>
              <a:t>South East Local Enterprise Partnership</a:t>
            </a:r>
            <a:endParaRPr lang="en-GB" dirty="0">
              <a:solidFill>
                <a:srgbClr val="9C9FAE"/>
              </a:solidFill>
            </a:endParaRPr>
          </a:p>
        </p:txBody>
      </p:sp>
      <p:sp>
        <p:nvSpPr>
          <p:cNvPr id="6" name="Slide Number Placeholder 5"/>
          <p:cNvSpPr>
            <a:spLocks noGrp="1"/>
          </p:cNvSpPr>
          <p:nvPr>
            <p:ph type="sldNum" sz="quarter" idx="4"/>
          </p:nvPr>
        </p:nvSpPr>
        <p:spPr>
          <a:xfrm>
            <a:off x="6091597" y="6343936"/>
            <a:ext cx="2743200" cy="365125"/>
          </a:xfrm>
          <a:prstGeom prst="rect">
            <a:avLst/>
          </a:prstGeom>
        </p:spPr>
        <p:txBody>
          <a:bodyPr vert="horz" lIns="91440" tIns="45720" rIns="91440" bIns="45720" rtlCol="0" anchor="ctr"/>
          <a:lstStyle>
            <a:lvl1pPr algn="r">
              <a:defRPr sz="1200" baseline="0">
                <a:solidFill>
                  <a:schemeClr val="accent5"/>
                </a:solidFill>
                <a:latin typeface="Open Sans" panose="020B0606030504020204" pitchFamily="34" charset="0"/>
              </a:defRPr>
            </a:lvl1pPr>
          </a:lstStyle>
          <a:p>
            <a:fld id="{1E8F0C2B-21B0-46B9-80A1-9F88378FCF69}" type="slidenum">
              <a:rPr lang="en-GB" smtClean="0">
                <a:solidFill>
                  <a:srgbClr val="706F6F"/>
                </a:solidFill>
              </a:rPr>
              <a:pPr/>
              <a:t>‹#›</a:t>
            </a:fld>
            <a:endParaRPr lang="en-GB" dirty="0">
              <a:solidFill>
                <a:srgbClr val="706F6F"/>
              </a:solidFill>
            </a:endParaRPr>
          </a:p>
        </p:txBody>
      </p:sp>
      <p:sp>
        <p:nvSpPr>
          <p:cNvPr id="2" name="Title Placeholder 1"/>
          <p:cNvSpPr>
            <a:spLocks noGrp="1"/>
          </p:cNvSpPr>
          <p:nvPr>
            <p:ph type="title"/>
          </p:nvPr>
        </p:nvSpPr>
        <p:spPr>
          <a:xfrm>
            <a:off x="3774558" y="558914"/>
            <a:ext cx="7579243" cy="674463"/>
          </a:xfrm>
          <a:prstGeom prst="rect">
            <a:avLst/>
          </a:prstGeom>
        </p:spPr>
        <p:txBody>
          <a:bodyPr vert="horz" lIns="91440" tIns="45720" rIns="91440" bIns="45720" rtlCol="0" anchor="ctr">
            <a:normAutofit/>
          </a:bodyPr>
          <a:lstStyle/>
          <a:p>
            <a:r>
              <a:rPr lang="en-US"/>
              <a:t>Click to edit Master title style</a:t>
            </a:r>
            <a:endParaRPr lang="en-US" dirty="0"/>
          </a:p>
        </p:txBody>
      </p:sp>
      <p:pic>
        <p:nvPicPr>
          <p:cNvPr id="16" name="Picture 15"/>
          <p:cNvPicPr>
            <a:picLocks noChangeAspect="1"/>
          </p:cNvPicPr>
          <p:nvPr/>
        </p:nvPicPr>
        <p:blipFill>
          <a:blip r:embed="rId10" cstate="email">
            <a:extLst>
              <a:ext uri="{28A0092B-C50C-407E-A947-70E740481C1C}">
                <a14:useLocalDpi xmlns:a14="http://schemas.microsoft.com/office/drawing/2010/main" val="0"/>
              </a:ext>
            </a:extLst>
          </a:blip>
          <a:stretch>
            <a:fillRect/>
          </a:stretch>
        </p:blipFill>
        <p:spPr>
          <a:xfrm>
            <a:off x="8834799" y="3084424"/>
            <a:ext cx="5846076" cy="5431547"/>
          </a:xfrm>
          <a:prstGeom prst="rect">
            <a:avLst/>
          </a:prstGeom>
        </p:spPr>
      </p:pic>
      <p:pic>
        <p:nvPicPr>
          <p:cNvPr id="9" name="Picture 8"/>
          <p:cNvPicPr>
            <a:picLocks noChangeAspect="1"/>
          </p:cNvPicPr>
          <p:nvPr/>
        </p:nvPicPr>
        <p:blipFill>
          <a:blip r:embed="rId11" cstate="email">
            <a:extLst>
              <a:ext uri="{28A0092B-C50C-407E-A947-70E740481C1C}">
                <a14:useLocalDpi xmlns:a14="http://schemas.microsoft.com/office/drawing/2010/main" val="0"/>
              </a:ext>
            </a:extLst>
          </a:blip>
          <a:stretch>
            <a:fillRect/>
          </a:stretch>
        </p:blipFill>
        <p:spPr>
          <a:xfrm>
            <a:off x="99500" y="107486"/>
            <a:ext cx="3379615" cy="1498179"/>
          </a:xfrm>
          <a:prstGeom prst="rect">
            <a:avLst/>
          </a:prstGeom>
        </p:spPr>
      </p:pic>
    </p:spTree>
    <p:extLst>
      <p:ext uri="{BB962C8B-B14F-4D97-AF65-F5344CB8AC3E}">
        <p14:creationId xmlns:p14="http://schemas.microsoft.com/office/powerpoint/2010/main" val="1715433258"/>
      </p:ext>
    </p:extLst>
  </p:cSld>
  <p:clrMap bg1="dk1" tx1="lt1" bg2="dk2" tx2="lt2" accent1="accent1" accent2="accent2" accent3="accent3" accent4="accent4" accent5="accent5" accent6="accent6" hlink="hlink" folHlink="folHlink"/>
  <p:sldLayoutIdLst>
    <p:sldLayoutId id="2147484135" r:id="rId1"/>
    <p:sldLayoutId id="2147484136" r:id="rId2"/>
    <p:sldLayoutId id="2147484137" r:id="rId3"/>
    <p:sldLayoutId id="2147484138" r:id="rId4"/>
    <p:sldLayoutId id="2147484139" r:id="rId5"/>
    <p:sldLayoutId id="2147484140" r:id="rId6"/>
    <p:sldLayoutId id="2147484141" r:id="rId7"/>
    <p:sldLayoutId id="2147484142" r:id="rId8"/>
  </p:sldLayoutIdLst>
  <p:transition spd="slow" advClick="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txStyles>
    <p:titleStyle>
      <a:lvl1pPr algn="r" defTabSz="914400" rtl="0" eaLnBrk="1" latinLnBrk="0" hangingPunct="1">
        <a:lnSpc>
          <a:spcPct val="90000"/>
        </a:lnSpc>
        <a:spcBef>
          <a:spcPct val="0"/>
        </a:spcBef>
        <a:buNone/>
        <a:defRPr lang="en-US" sz="3600" b="0" i="0" kern="1200" dirty="0">
          <a:solidFill>
            <a:schemeClr val="accent2"/>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lang="en-US" sz="4400" b="0" i="0" kern="1200" dirty="0" smtClean="0">
          <a:solidFill>
            <a:schemeClr val="accent3"/>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lang="en-US" sz="2400" kern="1200" dirty="0" smtClean="0">
          <a:solidFill>
            <a:schemeClr val="accent2"/>
          </a:solidFill>
          <a:latin typeface="+mj-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lang="en-US" sz="2000" kern="1200" dirty="0" smtClean="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lang="en-US" sz="1800" kern="1200" dirty="0" smtClean="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lang="en-US" sz="1800" kern="120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838200" y="6341878"/>
            <a:ext cx="5062869" cy="365125"/>
          </a:xfrm>
          <a:prstGeom prst="rect">
            <a:avLst/>
          </a:prstGeom>
        </p:spPr>
        <p:txBody>
          <a:bodyPr vert="horz" lIns="91440" tIns="45720" rIns="91440" bIns="45720" rtlCol="0" anchor="ctr"/>
          <a:lstStyle>
            <a:lvl1pPr algn="l">
              <a:defRPr sz="1200" b="0" i="0" baseline="0">
                <a:solidFill>
                  <a:schemeClr val="accent4"/>
                </a:solidFill>
                <a:latin typeface="Open Sans" panose="020B0606030504020204" pitchFamily="34" charset="0"/>
              </a:defRPr>
            </a:lvl1pPr>
          </a:lstStyle>
          <a:p>
            <a:r>
              <a:rPr lang="en-GB"/>
              <a:t>South East Local Enterprise Partnership</a:t>
            </a:r>
          </a:p>
        </p:txBody>
      </p:sp>
      <p:sp>
        <p:nvSpPr>
          <p:cNvPr id="6" name="Slide Number Placeholder 5"/>
          <p:cNvSpPr>
            <a:spLocks noGrp="1"/>
          </p:cNvSpPr>
          <p:nvPr>
            <p:ph type="sldNum" sz="quarter" idx="4"/>
          </p:nvPr>
        </p:nvSpPr>
        <p:spPr>
          <a:xfrm>
            <a:off x="6091597" y="6343798"/>
            <a:ext cx="2743200" cy="365125"/>
          </a:xfrm>
          <a:prstGeom prst="rect">
            <a:avLst/>
          </a:prstGeom>
        </p:spPr>
        <p:txBody>
          <a:bodyPr vert="horz" lIns="91440" tIns="45720" rIns="91440" bIns="45720" rtlCol="0" anchor="ctr"/>
          <a:lstStyle>
            <a:lvl1pPr algn="r">
              <a:defRPr sz="1200" baseline="0">
                <a:solidFill>
                  <a:schemeClr val="accent5"/>
                </a:solidFill>
                <a:latin typeface="Open Sans" panose="020B0606030504020204" pitchFamily="34" charset="0"/>
              </a:defRPr>
            </a:lvl1pPr>
          </a:lstStyle>
          <a:p>
            <a:fld id="{1E8F0C2B-21B0-46B9-80A1-9F88378FCF69}" type="slidenum">
              <a:rPr lang="en-GB" smtClean="0"/>
              <a:pPr/>
              <a:t>‹#›</a:t>
            </a:fld>
            <a:endParaRPr lang="en-GB"/>
          </a:p>
        </p:txBody>
      </p:sp>
      <p:sp>
        <p:nvSpPr>
          <p:cNvPr id="2" name="Title Placeholder 1"/>
          <p:cNvSpPr>
            <a:spLocks noGrp="1"/>
          </p:cNvSpPr>
          <p:nvPr>
            <p:ph type="title"/>
          </p:nvPr>
        </p:nvSpPr>
        <p:spPr>
          <a:xfrm>
            <a:off x="3774559" y="558914"/>
            <a:ext cx="7579242" cy="674463"/>
          </a:xfrm>
          <a:prstGeom prst="rect">
            <a:avLst/>
          </a:prstGeom>
        </p:spPr>
        <p:txBody>
          <a:bodyPr vert="horz" lIns="91440" tIns="45720" rIns="91440" bIns="45720" rtlCol="0" anchor="ctr">
            <a:normAutofit/>
          </a:bodyPr>
          <a:lstStyle/>
          <a:p>
            <a:r>
              <a:rPr lang="en-US"/>
              <a:t>Click to edit Master title style</a:t>
            </a:r>
          </a:p>
        </p:txBody>
      </p:sp>
      <p:pic>
        <p:nvPicPr>
          <p:cNvPr id="16" name="Picture 1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834797" y="3084286"/>
            <a:ext cx="5846076" cy="5431547"/>
          </a:xfrm>
          <a:prstGeom prst="rect">
            <a:avLst/>
          </a:prstGeom>
        </p:spPr>
      </p:pic>
      <p:pic>
        <p:nvPicPr>
          <p:cNvPr id="9" name="Picture 8"/>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99434" y="107348"/>
            <a:ext cx="3379614" cy="1498179"/>
          </a:xfrm>
          <a:prstGeom prst="rect">
            <a:avLst/>
          </a:prstGeom>
        </p:spPr>
      </p:pic>
    </p:spTree>
    <p:extLst>
      <p:ext uri="{BB962C8B-B14F-4D97-AF65-F5344CB8AC3E}">
        <p14:creationId xmlns:p14="http://schemas.microsoft.com/office/powerpoint/2010/main" val="3653186896"/>
      </p:ext>
    </p:extLst>
  </p:cSld>
  <p:clrMap bg1="dk1" tx1="lt1" bg2="dk2" tx2="lt2" accent1="accent1" accent2="accent2" accent3="accent3" accent4="accent4" accent5="accent5" accent6="accent6" hlink="hlink" folHlink="folHlink"/>
  <p:sldLayoutIdLst>
    <p:sldLayoutId id="2147484144" r:id="rId1"/>
    <p:sldLayoutId id="2147484145" r:id="rId2"/>
    <p:sldLayoutId id="2147484146" r:id="rId3"/>
    <p:sldLayoutId id="2147484147" r:id="rId4"/>
    <p:sldLayoutId id="2147484148" r:id="rId5"/>
    <p:sldLayoutId id="2147484149" r:id="rId6"/>
    <p:sldLayoutId id="2147484150" r:id="rId7"/>
    <p:sldLayoutId id="2147484151" r:id="rId8"/>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txStyles>
    <p:titleStyle>
      <a:lvl1pPr algn="r" defTabSz="914400" rtl="0" eaLnBrk="1" latinLnBrk="0" hangingPunct="1">
        <a:lnSpc>
          <a:spcPct val="90000"/>
        </a:lnSpc>
        <a:spcBef>
          <a:spcPct val="0"/>
        </a:spcBef>
        <a:buNone/>
        <a:defRPr lang="en-US" sz="3600" b="0" i="0" kern="1200" dirty="0">
          <a:solidFill>
            <a:schemeClr val="accent2"/>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lang="en-US" sz="4400" b="0" i="0" kern="1200" dirty="0" smtClean="0">
          <a:solidFill>
            <a:schemeClr val="accent3"/>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lang="en-US" sz="2400" kern="1200" dirty="0" smtClean="0">
          <a:solidFill>
            <a:schemeClr val="accent2"/>
          </a:solidFill>
          <a:latin typeface="+mj-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lang="en-US" sz="2000" kern="1200" dirty="0" smtClean="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lang="en-US" sz="1800" kern="1200" dirty="0" smtClean="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lang="en-US" sz="1800" kern="120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www.southeastlep.com/news/newsletter-archive/" TargetMode="External"/><Relationship Id="rId3" Type="http://schemas.openxmlformats.org/officeDocument/2006/relationships/image" Target="../media/image8.png"/><Relationship Id="rId7" Type="http://schemas.openxmlformats.org/officeDocument/2006/relationships/image" Target="../media/image12.sv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svg"/><Relationship Id="rId10" Type="http://schemas.openxmlformats.org/officeDocument/2006/relationships/hyperlink" Target="https://www.youtube.com/watch?v=KWZKr-BIPFU&amp;list=PLfK-A6Khf5Y3T3XbqHcMa0IRdPWCcj4qg" TargetMode="External"/><Relationship Id="rId4" Type="http://schemas.openxmlformats.org/officeDocument/2006/relationships/image" Target="../media/image9.png"/><Relationship Id="rId9" Type="http://schemas.openxmlformats.org/officeDocument/2006/relationships/hyperlink" Target="https://www.southeastlep.com/our-delivery/european-structural-fund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southeastlep.com/app/uploads/2021/03/SELEP-Local-Skills-Report-March-2021-FINAL.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6C17C-89EC-39E2-F616-8FFDF6C0F573}"/>
              </a:ext>
            </a:extLst>
          </p:cNvPr>
          <p:cNvSpPr>
            <a:spLocks noGrp="1"/>
          </p:cNvSpPr>
          <p:nvPr>
            <p:ph type="ctrTitle"/>
          </p:nvPr>
        </p:nvSpPr>
        <p:spPr>
          <a:xfrm>
            <a:off x="377687" y="2206487"/>
            <a:ext cx="10426148" cy="3638537"/>
          </a:xfrm>
        </p:spPr>
        <p:txBody>
          <a:bodyPr>
            <a:normAutofit fontScale="90000"/>
          </a:bodyPr>
          <a:lstStyle/>
          <a:p>
            <a:br>
              <a:rPr lang="en-GB" dirty="0">
                <a:solidFill>
                  <a:schemeClr val="bg1"/>
                </a:solidFill>
              </a:rPr>
            </a:br>
            <a:r>
              <a:rPr lang="en-GB" dirty="0">
                <a:solidFill>
                  <a:schemeClr val="bg1"/>
                </a:solidFill>
              </a:rPr>
              <a:t>EU Funding for the SELEP area</a:t>
            </a:r>
            <a:br>
              <a:rPr lang="en-GB" dirty="0">
                <a:solidFill>
                  <a:schemeClr val="bg1"/>
                </a:solidFill>
              </a:rPr>
            </a:br>
            <a:r>
              <a:rPr lang="en-GB" dirty="0">
                <a:solidFill>
                  <a:schemeClr val="bg1"/>
                </a:solidFill>
              </a:rPr>
              <a:t> – Overview of impact </a:t>
            </a:r>
            <a:br>
              <a:rPr lang="en-GB" dirty="0">
                <a:solidFill>
                  <a:schemeClr val="bg1"/>
                </a:solidFill>
              </a:rPr>
            </a:br>
            <a:br>
              <a:rPr lang="en-GB" dirty="0">
                <a:solidFill>
                  <a:schemeClr val="bg1"/>
                </a:solidFill>
              </a:rPr>
            </a:br>
            <a:r>
              <a:rPr lang="en-GB" b="1" dirty="0">
                <a:solidFill>
                  <a:schemeClr val="bg1"/>
                </a:solidFill>
              </a:rPr>
              <a:t>Louise Aitken, Skills Lead</a:t>
            </a:r>
            <a:br>
              <a:rPr lang="en-GB" b="1" dirty="0">
                <a:solidFill>
                  <a:schemeClr val="bg1"/>
                </a:solidFill>
              </a:rPr>
            </a:br>
            <a:r>
              <a:rPr lang="en-GB" b="1" dirty="0">
                <a:solidFill>
                  <a:schemeClr val="bg1"/>
                </a:solidFill>
              </a:rPr>
              <a:t>Jo Simmons, Business Development Manager</a:t>
            </a:r>
          </a:p>
        </p:txBody>
      </p:sp>
    </p:spTree>
    <p:extLst>
      <p:ext uri="{BB962C8B-B14F-4D97-AF65-F5344CB8AC3E}">
        <p14:creationId xmlns:p14="http://schemas.microsoft.com/office/powerpoint/2010/main" val="2613691791"/>
      </p:ext>
    </p:extLst>
  </p:cSld>
  <p:clrMapOvr>
    <a:masterClrMapping/>
  </p:clrMapOvr>
  <p:transition spd="slow" advClick="0">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DA874-EE71-425E-830E-C7CEE0A866EC}"/>
              </a:ext>
            </a:extLst>
          </p:cNvPr>
          <p:cNvSpPr>
            <a:spLocks noGrp="1"/>
          </p:cNvSpPr>
          <p:nvPr>
            <p:ph type="title"/>
          </p:nvPr>
        </p:nvSpPr>
        <p:spPr>
          <a:xfrm>
            <a:off x="3577751" y="598671"/>
            <a:ext cx="8209909" cy="674463"/>
          </a:xfrm>
        </p:spPr>
        <p:txBody>
          <a:bodyPr>
            <a:noAutofit/>
          </a:bodyPr>
          <a:lstStyle/>
          <a:p>
            <a:r>
              <a:rPr lang="en-GB" sz="3200" b="1" dirty="0">
                <a:solidFill>
                  <a:schemeClr val="bg1"/>
                </a:solidFill>
              </a:rPr>
              <a:t>European Regional Development Fund (ERDF) </a:t>
            </a:r>
            <a:br>
              <a:rPr lang="en-GB" sz="3200" b="1" dirty="0">
                <a:solidFill>
                  <a:schemeClr val="bg1"/>
                </a:solidFill>
              </a:rPr>
            </a:br>
            <a:endParaRPr lang="en-GB" sz="3200" b="1" dirty="0">
              <a:solidFill>
                <a:schemeClr val="bg1"/>
              </a:solidFill>
            </a:endParaRPr>
          </a:p>
        </p:txBody>
      </p:sp>
      <p:sp>
        <p:nvSpPr>
          <p:cNvPr id="4" name="Rectangle 3">
            <a:extLst>
              <a:ext uri="{FF2B5EF4-FFF2-40B4-BE49-F238E27FC236}">
                <a16:creationId xmlns:a16="http://schemas.microsoft.com/office/drawing/2014/main" id="{7B6CC1E1-AB35-9204-ACF8-A7C5D6AE8387}"/>
              </a:ext>
            </a:extLst>
          </p:cNvPr>
          <p:cNvSpPr/>
          <p:nvPr/>
        </p:nvSpPr>
        <p:spPr>
          <a:xfrm>
            <a:off x="6095999" y="1679714"/>
            <a:ext cx="5310695" cy="4890052"/>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b="1" dirty="0">
                <a:solidFill>
                  <a:schemeClr val="bg1"/>
                </a:solidFill>
                <a:latin typeface="+mj-lt"/>
              </a:rPr>
              <a:t>SELEP priority outputs :</a:t>
            </a:r>
          </a:p>
          <a:p>
            <a:endParaRPr lang="en-GB" sz="2800" b="1" dirty="0">
              <a:solidFill>
                <a:schemeClr val="bg1"/>
              </a:solidFill>
              <a:latin typeface="+mj-lt"/>
            </a:endParaRPr>
          </a:p>
          <a:p>
            <a:pPr marL="342900" indent="-342900">
              <a:buFontTx/>
              <a:buChar char="-"/>
            </a:pPr>
            <a:r>
              <a:rPr lang="en-GB" sz="2800" dirty="0">
                <a:solidFill>
                  <a:schemeClr val="bg1"/>
                </a:solidFill>
                <a:latin typeface="+mj-lt"/>
              </a:rPr>
              <a:t>Advisory support (12 hours)</a:t>
            </a:r>
          </a:p>
          <a:p>
            <a:pPr marL="342900" indent="-342900">
              <a:buFontTx/>
              <a:buChar char="-"/>
            </a:pPr>
            <a:r>
              <a:rPr lang="en-GB" sz="2800" dirty="0">
                <a:solidFill>
                  <a:schemeClr val="bg1"/>
                </a:solidFill>
                <a:latin typeface="+mj-lt"/>
              </a:rPr>
              <a:t>Business grants</a:t>
            </a:r>
          </a:p>
          <a:p>
            <a:pPr marL="342900" indent="-342900">
              <a:buFontTx/>
              <a:buChar char="-"/>
            </a:pPr>
            <a:r>
              <a:rPr lang="en-GB" sz="2800" dirty="0">
                <a:solidFill>
                  <a:schemeClr val="bg1"/>
                </a:solidFill>
                <a:latin typeface="+mj-lt"/>
              </a:rPr>
              <a:t>New enterprises supported</a:t>
            </a:r>
          </a:p>
          <a:p>
            <a:pPr marL="342900" indent="-342900">
              <a:buFontTx/>
              <a:buChar char="-"/>
            </a:pPr>
            <a:r>
              <a:rPr lang="en-GB" sz="2800" dirty="0">
                <a:solidFill>
                  <a:schemeClr val="bg1"/>
                </a:solidFill>
                <a:latin typeface="+mj-lt"/>
              </a:rPr>
              <a:t>Jobs created</a:t>
            </a:r>
          </a:p>
          <a:p>
            <a:pPr marL="342900" indent="-342900">
              <a:buFontTx/>
              <a:buChar char="-"/>
            </a:pPr>
            <a:r>
              <a:rPr lang="en-GB" sz="2800" dirty="0">
                <a:solidFill>
                  <a:schemeClr val="bg1"/>
                </a:solidFill>
                <a:latin typeface="+mj-lt"/>
              </a:rPr>
              <a:t>Products new to firm or market </a:t>
            </a:r>
          </a:p>
          <a:p>
            <a:pPr marL="342900" indent="-342900">
              <a:buFontTx/>
              <a:buChar char="-"/>
            </a:pPr>
            <a:r>
              <a:rPr lang="en-GB" sz="2800" dirty="0">
                <a:solidFill>
                  <a:schemeClr val="bg1"/>
                </a:solidFill>
                <a:latin typeface="+mj-lt"/>
              </a:rPr>
              <a:t>Greenhouse gas reductions</a:t>
            </a:r>
          </a:p>
        </p:txBody>
      </p:sp>
      <p:sp>
        <p:nvSpPr>
          <p:cNvPr id="5" name="Rectangle 4">
            <a:extLst>
              <a:ext uri="{FF2B5EF4-FFF2-40B4-BE49-F238E27FC236}">
                <a16:creationId xmlns:a16="http://schemas.microsoft.com/office/drawing/2014/main" id="{F509EAD0-2974-8D46-EA6F-89A43B30972B}"/>
              </a:ext>
            </a:extLst>
          </p:cNvPr>
          <p:cNvSpPr/>
          <p:nvPr/>
        </p:nvSpPr>
        <p:spPr>
          <a:xfrm>
            <a:off x="414243" y="1679714"/>
            <a:ext cx="5310695" cy="4890052"/>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b="1" dirty="0">
                <a:solidFill>
                  <a:schemeClr val="bg1"/>
                </a:solidFill>
                <a:latin typeface="+mj-lt"/>
              </a:rPr>
              <a:t>SELEP priority sectors: </a:t>
            </a:r>
          </a:p>
          <a:p>
            <a:endParaRPr lang="en-GB" sz="2800" dirty="0">
              <a:solidFill>
                <a:schemeClr val="bg1"/>
              </a:solidFill>
              <a:latin typeface="+mj-lt"/>
            </a:endParaRPr>
          </a:p>
          <a:p>
            <a:pPr marL="342900" indent="-342900">
              <a:buFontTx/>
              <a:buChar char="-"/>
            </a:pPr>
            <a:r>
              <a:rPr lang="en-GB" sz="2800" dirty="0">
                <a:solidFill>
                  <a:schemeClr val="bg1"/>
                </a:solidFill>
                <a:latin typeface="+mj-lt"/>
              </a:rPr>
              <a:t>Medical technology </a:t>
            </a:r>
          </a:p>
          <a:p>
            <a:pPr marL="342900" indent="-342900">
              <a:buFontTx/>
              <a:buChar char="-"/>
            </a:pPr>
            <a:r>
              <a:rPr lang="en-GB" sz="2800" dirty="0">
                <a:solidFill>
                  <a:schemeClr val="bg1"/>
                </a:solidFill>
                <a:latin typeface="+mj-lt"/>
              </a:rPr>
              <a:t>Advanced manufacturing</a:t>
            </a:r>
          </a:p>
          <a:p>
            <a:pPr marL="342900" indent="-342900">
              <a:buFontTx/>
              <a:buChar char="-"/>
            </a:pPr>
            <a:r>
              <a:rPr lang="en-GB" sz="2800" dirty="0">
                <a:solidFill>
                  <a:schemeClr val="bg1"/>
                </a:solidFill>
                <a:latin typeface="+mj-lt"/>
              </a:rPr>
              <a:t>Logistics</a:t>
            </a:r>
          </a:p>
          <a:p>
            <a:pPr marL="342900" indent="-342900">
              <a:buFontTx/>
              <a:buChar char="-"/>
            </a:pPr>
            <a:r>
              <a:rPr lang="en-GB" sz="2800" dirty="0">
                <a:solidFill>
                  <a:schemeClr val="bg1"/>
                </a:solidFill>
                <a:latin typeface="+mj-lt"/>
              </a:rPr>
              <a:t>Creative, cultural and the media</a:t>
            </a:r>
          </a:p>
          <a:p>
            <a:pPr marL="342900" indent="-342900">
              <a:buFontTx/>
              <a:buChar char="-"/>
            </a:pPr>
            <a:r>
              <a:rPr lang="en-GB" sz="2800" dirty="0">
                <a:solidFill>
                  <a:schemeClr val="bg1"/>
                </a:solidFill>
                <a:latin typeface="+mj-lt"/>
              </a:rPr>
              <a:t>Low carbon technology</a:t>
            </a:r>
          </a:p>
          <a:p>
            <a:pPr marL="342900" indent="-342900">
              <a:buFontTx/>
              <a:buChar char="-"/>
            </a:pPr>
            <a:r>
              <a:rPr lang="en-GB" sz="2800" dirty="0">
                <a:solidFill>
                  <a:schemeClr val="bg1"/>
                </a:solidFill>
                <a:latin typeface="+mj-lt"/>
              </a:rPr>
              <a:t>Exporting </a:t>
            </a:r>
          </a:p>
          <a:p>
            <a:pPr marL="342900" indent="-342900">
              <a:buFontTx/>
              <a:buChar char="-"/>
            </a:pPr>
            <a:r>
              <a:rPr lang="en-GB" sz="2800" dirty="0">
                <a:solidFill>
                  <a:schemeClr val="bg1"/>
                </a:solidFill>
                <a:latin typeface="+mj-lt"/>
              </a:rPr>
              <a:t>Inward investment</a:t>
            </a:r>
          </a:p>
        </p:txBody>
      </p:sp>
    </p:spTree>
    <p:extLst>
      <p:ext uri="{BB962C8B-B14F-4D97-AF65-F5344CB8AC3E}">
        <p14:creationId xmlns:p14="http://schemas.microsoft.com/office/powerpoint/2010/main" val="1391358831"/>
      </p:ext>
    </p:extLst>
  </p:cSld>
  <p:clrMapOvr>
    <a:masterClrMapping/>
  </p:clrMapOvr>
  <p:transition spd="slow" advClick="0">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DA874-EE71-425E-830E-C7CEE0A866EC}"/>
              </a:ext>
            </a:extLst>
          </p:cNvPr>
          <p:cNvSpPr>
            <a:spLocks noGrp="1"/>
          </p:cNvSpPr>
          <p:nvPr>
            <p:ph type="title"/>
          </p:nvPr>
        </p:nvSpPr>
        <p:spPr>
          <a:xfrm>
            <a:off x="3577751" y="598671"/>
            <a:ext cx="8209909" cy="674463"/>
          </a:xfrm>
        </p:spPr>
        <p:txBody>
          <a:bodyPr>
            <a:noAutofit/>
          </a:bodyPr>
          <a:lstStyle/>
          <a:p>
            <a:r>
              <a:rPr lang="en-GB" sz="3200" b="1" dirty="0">
                <a:solidFill>
                  <a:schemeClr val="bg1"/>
                </a:solidFill>
              </a:rPr>
              <a:t>European Regional Development Fund (ERDF) </a:t>
            </a:r>
            <a:br>
              <a:rPr lang="en-GB" sz="3200" b="1" dirty="0">
                <a:solidFill>
                  <a:schemeClr val="bg1"/>
                </a:solidFill>
              </a:rPr>
            </a:br>
            <a:endParaRPr lang="en-GB" sz="3200" b="1" dirty="0">
              <a:solidFill>
                <a:schemeClr val="bg1"/>
              </a:solidFill>
            </a:endParaRPr>
          </a:p>
        </p:txBody>
      </p:sp>
      <p:sp>
        <p:nvSpPr>
          <p:cNvPr id="3" name="TextBox 2">
            <a:extLst>
              <a:ext uri="{FF2B5EF4-FFF2-40B4-BE49-F238E27FC236}">
                <a16:creationId xmlns:a16="http://schemas.microsoft.com/office/drawing/2014/main" id="{0230BBF9-F3B1-25F2-2034-9D1D1DC97678}"/>
              </a:ext>
            </a:extLst>
          </p:cNvPr>
          <p:cNvSpPr txBox="1"/>
          <p:nvPr/>
        </p:nvSpPr>
        <p:spPr>
          <a:xfrm>
            <a:off x="409986" y="1881596"/>
            <a:ext cx="9280664" cy="4770537"/>
          </a:xfrm>
          <a:prstGeom prst="rect">
            <a:avLst/>
          </a:prstGeom>
          <a:noFill/>
        </p:spPr>
        <p:txBody>
          <a:bodyPr wrap="square">
            <a:spAutoFit/>
          </a:bodyPr>
          <a:lstStyle/>
          <a:p>
            <a:r>
              <a:rPr lang="en-GB" sz="2400" b="1" dirty="0">
                <a:solidFill>
                  <a:schemeClr val="bg1"/>
                </a:solidFill>
                <a:latin typeface="+mj-lt"/>
              </a:rPr>
              <a:t>Key issues and learnings:</a:t>
            </a:r>
          </a:p>
          <a:p>
            <a:endParaRPr lang="en-GB" sz="2400" dirty="0">
              <a:solidFill>
                <a:schemeClr val="bg1"/>
              </a:solidFill>
              <a:latin typeface="+mj-lt"/>
            </a:endParaRPr>
          </a:p>
          <a:p>
            <a:pPr marL="285750" indent="-285750">
              <a:spcBef>
                <a:spcPts val="600"/>
              </a:spcBef>
              <a:buFont typeface="Arial" panose="020B0604020202020204" pitchFamily="34" charset="0"/>
              <a:buChar char="•"/>
            </a:pPr>
            <a:r>
              <a:rPr lang="en-GB" sz="2400" dirty="0">
                <a:solidFill>
                  <a:schemeClr val="bg1"/>
                </a:solidFill>
                <a:latin typeface="+mj-lt"/>
              </a:rPr>
              <a:t>Identifying priority activities and interventions</a:t>
            </a:r>
          </a:p>
          <a:p>
            <a:pPr marL="285750" indent="-285750">
              <a:spcBef>
                <a:spcPts val="600"/>
              </a:spcBef>
              <a:buFont typeface="Arial" panose="020B0604020202020204" pitchFamily="34" charset="0"/>
              <a:buChar char="•"/>
            </a:pPr>
            <a:r>
              <a:rPr lang="en-GB" sz="2400" dirty="0">
                <a:solidFill>
                  <a:schemeClr val="bg1"/>
                </a:solidFill>
                <a:latin typeface="+mj-lt"/>
              </a:rPr>
              <a:t>Setting achievable outcomes</a:t>
            </a:r>
          </a:p>
          <a:p>
            <a:pPr marL="285750" indent="-285750">
              <a:spcBef>
                <a:spcPts val="600"/>
              </a:spcBef>
              <a:buFont typeface="Arial" panose="020B0604020202020204" pitchFamily="34" charset="0"/>
              <a:buChar char="•"/>
            </a:pPr>
            <a:r>
              <a:rPr lang="en-GB" sz="2400" dirty="0">
                <a:solidFill>
                  <a:schemeClr val="bg1"/>
                </a:solidFill>
                <a:latin typeface="+mj-lt"/>
              </a:rPr>
              <a:t>Starting projects at risk</a:t>
            </a:r>
          </a:p>
          <a:p>
            <a:pPr marL="285750" indent="-285750">
              <a:spcBef>
                <a:spcPts val="600"/>
              </a:spcBef>
              <a:buFont typeface="Arial" panose="020B0604020202020204" pitchFamily="34" charset="0"/>
              <a:buChar char="•"/>
            </a:pPr>
            <a:r>
              <a:rPr lang="en-GB" sz="2400" dirty="0">
                <a:solidFill>
                  <a:schemeClr val="bg1"/>
                </a:solidFill>
                <a:latin typeface="+mj-lt"/>
              </a:rPr>
              <a:t>Project change requests</a:t>
            </a:r>
          </a:p>
          <a:p>
            <a:pPr marL="285750" indent="-285750">
              <a:spcBef>
                <a:spcPts val="600"/>
              </a:spcBef>
              <a:buFont typeface="Arial" panose="020B0604020202020204" pitchFamily="34" charset="0"/>
              <a:buChar char="•"/>
            </a:pPr>
            <a:r>
              <a:rPr lang="en-GB" sz="2400" dirty="0">
                <a:solidFill>
                  <a:schemeClr val="bg1"/>
                </a:solidFill>
                <a:latin typeface="+mj-lt"/>
              </a:rPr>
              <a:t>Technical networks and area oversight </a:t>
            </a:r>
          </a:p>
          <a:p>
            <a:pPr marL="285750" indent="-285750">
              <a:spcBef>
                <a:spcPts val="600"/>
              </a:spcBef>
              <a:buFont typeface="Arial" panose="020B0604020202020204" pitchFamily="34" charset="0"/>
              <a:buChar char="•"/>
            </a:pPr>
            <a:r>
              <a:rPr lang="en-GB" sz="2400" dirty="0">
                <a:solidFill>
                  <a:schemeClr val="bg1"/>
                </a:solidFill>
                <a:latin typeface="+mj-lt"/>
              </a:rPr>
              <a:t>Project Lead Authority and partner organisations</a:t>
            </a:r>
          </a:p>
          <a:p>
            <a:pPr marL="285750" indent="-285750">
              <a:spcBef>
                <a:spcPts val="600"/>
              </a:spcBef>
              <a:buFont typeface="Arial" panose="020B0604020202020204" pitchFamily="34" charset="0"/>
              <a:buChar char="•"/>
            </a:pPr>
            <a:r>
              <a:rPr lang="en-GB" sz="2400" dirty="0">
                <a:solidFill>
                  <a:schemeClr val="bg1"/>
                </a:solidFill>
                <a:latin typeface="+mj-lt"/>
              </a:rPr>
              <a:t>Identifying partners and collaborations</a:t>
            </a:r>
          </a:p>
          <a:p>
            <a:pPr marL="285750" indent="-285750">
              <a:spcBef>
                <a:spcPts val="600"/>
              </a:spcBef>
              <a:buFont typeface="Arial" panose="020B0604020202020204" pitchFamily="34" charset="0"/>
              <a:buChar char="•"/>
            </a:pPr>
            <a:r>
              <a:rPr lang="en-GB" sz="2400" dirty="0">
                <a:solidFill>
                  <a:schemeClr val="bg1"/>
                </a:solidFill>
                <a:latin typeface="+mj-lt"/>
              </a:rPr>
              <a:t>Aligning projects with the Growth Hub for signposting and referrals</a:t>
            </a:r>
          </a:p>
          <a:p>
            <a:endParaRPr lang="en-GB" sz="2400" dirty="0">
              <a:solidFill>
                <a:schemeClr val="bg1"/>
              </a:solidFill>
              <a:latin typeface="+mj-lt"/>
            </a:endParaRPr>
          </a:p>
        </p:txBody>
      </p:sp>
    </p:spTree>
    <p:extLst>
      <p:ext uri="{BB962C8B-B14F-4D97-AF65-F5344CB8AC3E}">
        <p14:creationId xmlns:p14="http://schemas.microsoft.com/office/powerpoint/2010/main" val="3280762116"/>
      </p:ext>
    </p:extLst>
  </p:cSld>
  <p:clrMapOvr>
    <a:masterClrMapping/>
  </p:clrMapOvr>
  <p:transition spd="slow" advClick="0">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DD4106B-8EE6-4856-B09B-560E51BE2019}"/>
              </a:ext>
            </a:extLst>
          </p:cNvPr>
          <p:cNvSpPr txBox="1"/>
          <p:nvPr/>
        </p:nvSpPr>
        <p:spPr>
          <a:xfrm>
            <a:off x="5555529" y="5514681"/>
            <a:ext cx="6419654" cy="1154162"/>
          </a:xfrm>
          <a:prstGeom prst="rect">
            <a:avLst/>
          </a:prstGeom>
          <a:noFill/>
        </p:spPr>
        <p:txBody>
          <a:bodyPr wrap="square" rtlCol="0">
            <a:spAutoFit/>
          </a:bodyPr>
          <a:lstStyle/>
          <a:p>
            <a:pPr algn="r"/>
            <a:r>
              <a:rPr lang="en-GB" sz="2300" b="0" i="0">
                <a:solidFill>
                  <a:schemeClr val="tx2">
                    <a:lumMod val="10000"/>
                  </a:schemeClr>
                </a:solidFill>
                <a:latin typeface="Museo Sans 300" panose="02000000000000000000" pitchFamily="50" charset="0"/>
              </a:rPr>
              <a:t>WORKING TOGETHER FOR A </a:t>
            </a:r>
            <a:r>
              <a:rPr lang="en-GB" sz="2300" b="0" i="0">
                <a:solidFill>
                  <a:schemeClr val="tx2">
                    <a:lumMod val="10000"/>
                  </a:schemeClr>
                </a:solidFill>
                <a:latin typeface="Museo Sans 700" panose="02000000000000000000" pitchFamily="50" charset="0"/>
              </a:rPr>
              <a:t>FASTER</a:t>
            </a:r>
            <a:r>
              <a:rPr lang="en-GB" sz="2300" b="0" i="0">
                <a:solidFill>
                  <a:schemeClr val="tx2">
                    <a:lumMod val="10000"/>
                  </a:schemeClr>
                </a:solidFill>
                <a:latin typeface="Museo Sans 300" panose="02000000000000000000" pitchFamily="50" charset="0"/>
              </a:rPr>
              <a:t>,</a:t>
            </a:r>
            <a:br>
              <a:rPr lang="en-GB" sz="2300" b="0" i="0">
                <a:solidFill>
                  <a:schemeClr val="tx2">
                    <a:lumMod val="10000"/>
                  </a:schemeClr>
                </a:solidFill>
                <a:latin typeface="Museo Sans 300" panose="02000000000000000000" pitchFamily="50" charset="0"/>
              </a:rPr>
            </a:br>
            <a:r>
              <a:rPr lang="en-GB" sz="2300" b="0" i="0">
                <a:solidFill>
                  <a:schemeClr val="tx2">
                    <a:lumMod val="10000"/>
                  </a:schemeClr>
                </a:solidFill>
                <a:latin typeface="Museo Sans 700" panose="02000000000000000000" pitchFamily="50" charset="0"/>
              </a:rPr>
              <a:t>SMARTER</a:t>
            </a:r>
            <a:r>
              <a:rPr lang="en-GB" sz="2300" b="0" i="0">
                <a:solidFill>
                  <a:schemeClr val="tx2">
                    <a:lumMod val="10000"/>
                  </a:schemeClr>
                </a:solidFill>
                <a:latin typeface="Museo Sans 300" panose="02000000000000000000" pitchFamily="50" charset="0"/>
              </a:rPr>
              <a:t> AND </a:t>
            </a:r>
            <a:r>
              <a:rPr lang="en-GB" sz="2300" b="0" i="0">
                <a:solidFill>
                  <a:schemeClr val="tx2">
                    <a:lumMod val="10000"/>
                  </a:schemeClr>
                </a:solidFill>
                <a:latin typeface="Museo Sans 700" panose="02000000000000000000" pitchFamily="50" charset="0"/>
              </a:rPr>
              <a:t>MORE SUSTAINABLE </a:t>
            </a:r>
            <a:br>
              <a:rPr lang="en-GB" sz="2300" b="0" i="0">
                <a:solidFill>
                  <a:schemeClr val="tx2">
                    <a:lumMod val="10000"/>
                  </a:schemeClr>
                </a:solidFill>
                <a:latin typeface="Museo Sans 300" panose="02000000000000000000" pitchFamily="50" charset="0"/>
              </a:rPr>
            </a:br>
            <a:r>
              <a:rPr lang="en-GB" sz="2300" b="0" i="0">
                <a:solidFill>
                  <a:schemeClr val="tx2">
                    <a:lumMod val="10000"/>
                  </a:schemeClr>
                </a:solidFill>
                <a:latin typeface="Museo Sans 500" panose="02000000000000000000" pitchFamily="50" charset="0"/>
              </a:rPr>
              <a:t>ECONOMIC RECOVERY</a:t>
            </a:r>
          </a:p>
        </p:txBody>
      </p:sp>
      <p:sp>
        <p:nvSpPr>
          <p:cNvPr id="6" name="TextBox 5">
            <a:extLst>
              <a:ext uri="{FF2B5EF4-FFF2-40B4-BE49-F238E27FC236}">
                <a16:creationId xmlns:a16="http://schemas.microsoft.com/office/drawing/2014/main" id="{CE1FCA1B-30B8-444B-B98E-E3E8A72C8478}"/>
              </a:ext>
            </a:extLst>
          </p:cNvPr>
          <p:cNvSpPr txBox="1"/>
          <p:nvPr/>
        </p:nvSpPr>
        <p:spPr>
          <a:xfrm>
            <a:off x="304366" y="3314078"/>
            <a:ext cx="6608189" cy="3046988"/>
          </a:xfrm>
          <a:prstGeom prst="rect">
            <a:avLst/>
          </a:prstGeom>
          <a:noFill/>
        </p:spPr>
        <p:txBody>
          <a:bodyPr wrap="square" rtlCol="0">
            <a:spAutoFit/>
          </a:bodyPr>
          <a:lstStyle/>
          <a:p>
            <a:pPr algn="l"/>
            <a:r>
              <a:rPr lang="en-GB" sz="2400" b="0" i="0" dirty="0">
                <a:solidFill>
                  <a:schemeClr val="tx2">
                    <a:lumMod val="10000"/>
                  </a:schemeClr>
                </a:solidFill>
                <a:latin typeface="Museo Sans 900" panose="02000000000000000000" pitchFamily="50" charset="0"/>
              </a:rPr>
              <a:t>FOLLOW US</a:t>
            </a:r>
          </a:p>
          <a:p>
            <a:pPr algn="l"/>
            <a:r>
              <a:rPr lang="en-GB" sz="2000" b="0" i="0" dirty="0">
                <a:solidFill>
                  <a:schemeClr val="bg2"/>
                </a:solidFill>
                <a:latin typeface="Museo Sans 700" panose="02000000000000000000" pitchFamily="50" charset="0"/>
              </a:rPr>
              <a:t>	@southeastlep</a:t>
            </a:r>
          </a:p>
          <a:p>
            <a:r>
              <a:rPr lang="en-GB" sz="2000" dirty="0">
                <a:solidFill>
                  <a:schemeClr val="bg2"/>
                </a:solidFill>
                <a:latin typeface="Museo Sans 700" panose="02000000000000000000" pitchFamily="50" charset="0"/>
              </a:rPr>
              <a:t>	linkedin.com/company/south-east-</a:t>
            </a:r>
            <a:r>
              <a:rPr lang="en-GB" sz="2000" dirty="0" err="1">
                <a:solidFill>
                  <a:schemeClr val="bg2"/>
                </a:solidFill>
                <a:latin typeface="Museo Sans 700" panose="02000000000000000000" pitchFamily="50" charset="0"/>
              </a:rPr>
              <a:t>lep</a:t>
            </a:r>
            <a:endParaRPr lang="en-GB" sz="2000" dirty="0">
              <a:solidFill>
                <a:schemeClr val="bg2"/>
              </a:solidFill>
              <a:latin typeface="Museo Sans 700" panose="02000000000000000000" pitchFamily="50" charset="0"/>
            </a:endParaRPr>
          </a:p>
          <a:p>
            <a:pPr algn="l"/>
            <a:endParaRPr lang="en-GB" sz="2000" dirty="0">
              <a:solidFill>
                <a:schemeClr val="bg2"/>
              </a:solidFill>
              <a:latin typeface="+mj-lt"/>
            </a:endParaRPr>
          </a:p>
          <a:p>
            <a:pPr algn="l"/>
            <a:r>
              <a:rPr lang="en-GB" sz="2400" dirty="0">
                <a:solidFill>
                  <a:schemeClr val="tx2">
                    <a:lumMod val="10000"/>
                  </a:schemeClr>
                </a:solidFill>
                <a:latin typeface="Museo Sans 900" panose="02000000000000000000" pitchFamily="50" charset="0"/>
              </a:rPr>
              <a:t>GET IN TOUCH</a:t>
            </a:r>
          </a:p>
          <a:p>
            <a:pPr algn="l"/>
            <a:r>
              <a:rPr lang="en-GB" sz="2000" dirty="0">
                <a:solidFill>
                  <a:schemeClr val="bg2"/>
                </a:solidFill>
                <a:latin typeface="Museo Sans 700" panose="02000000000000000000" pitchFamily="50" charset="0"/>
              </a:rPr>
              <a:t>	hello@southeastlep.com</a:t>
            </a:r>
          </a:p>
          <a:p>
            <a:pPr algn="l"/>
            <a:endParaRPr lang="en-GB" sz="2000" b="0" i="0" dirty="0">
              <a:solidFill>
                <a:schemeClr val="bg2"/>
              </a:solidFill>
              <a:latin typeface="+mj-lt"/>
            </a:endParaRPr>
          </a:p>
          <a:p>
            <a:pPr algn="l"/>
            <a:r>
              <a:rPr lang="en-GB" sz="2400" dirty="0">
                <a:solidFill>
                  <a:schemeClr val="tx2">
                    <a:lumMod val="10000"/>
                  </a:schemeClr>
                </a:solidFill>
                <a:latin typeface="Museo Sans 900" panose="02000000000000000000" pitchFamily="50" charset="0"/>
              </a:rPr>
              <a:t>STAY UP TO DATE</a:t>
            </a:r>
          </a:p>
          <a:p>
            <a:pPr algn="l"/>
            <a:r>
              <a:rPr lang="en-GB" sz="2000" dirty="0">
                <a:solidFill>
                  <a:schemeClr val="bg2"/>
                </a:solidFill>
                <a:latin typeface="Museo Sans 700" panose="02000000000000000000" pitchFamily="50" charset="0"/>
              </a:rPr>
              <a:t>	southeastlep.com</a:t>
            </a:r>
          </a:p>
        </p:txBody>
      </p:sp>
      <p:pic>
        <p:nvPicPr>
          <p:cNvPr id="8" name="Picture 7" descr="Logo&#10;&#10;Description automatically generated">
            <a:extLst>
              <a:ext uri="{FF2B5EF4-FFF2-40B4-BE49-F238E27FC236}">
                <a16:creationId xmlns:a16="http://schemas.microsoft.com/office/drawing/2014/main" id="{6B59A9FC-1F65-4846-A644-4D9BF71DED3D}"/>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03347" y="3619834"/>
            <a:ext cx="486274" cy="486274"/>
          </a:xfrm>
          <a:prstGeom prst="rect">
            <a:avLst/>
          </a:prstGeom>
        </p:spPr>
      </p:pic>
      <p:pic>
        <p:nvPicPr>
          <p:cNvPr id="10" name="Picture 9" descr="A picture containing text, clipart, vector graphics&#10;&#10;Description automatically generated">
            <a:extLst>
              <a:ext uri="{FF2B5EF4-FFF2-40B4-BE49-F238E27FC236}">
                <a16:creationId xmlns:a16="http://schemas.microsoft.com/office/drawing/2014/main" id="{CCA4CA32-2DFF-424A-8581-50B1B6D1FA3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4060" y="4040119"/>
            <a:ext cx="303703" cy="268397"/>
          </a:xfrm>
          <a:prstGeom prst="rect">
            <a:avLst/>
          </a:prstGeom>
        </p:spPr>
      </p:pic>
      <p:pic>
        <p:nvPicPr>
          <p:cNvPr id="11" name="Graphic 1" descr="Envelope">
            <a:extLst>
              <a:ext uri="{FF2B5EF4-FFF2-40B4-BE49-F238E27FC236}">
                <a16:creationId xmlns:a16="http://schemas.microsoft.com/office/drawing/2014/main" id="{3984E531-3240-4D92-84B9-CF45D9C0539E}"/>
              </a:ext>
            </a:extLst>
          </p:cNvPr>
          <p:cNvPicPr/>
          <p:nvPr/>
        </p:nvPicPr>
        <p:blipFill>
          <a:blip r:embed="rId4" cstate="email">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12774" y="4958000"/>
            <a:ext cx="406842" cy="406842"/>
          </a:xfrm>
          <a:prstGeom prst="rect">
            <a:avLst/>
          </a:prstGeom>
        </p:spPr>
      </p:pic>
      <p:pic>
        <p:nvPicPr>
          <p:cNvPr id="13" name="Graphic 3" descr="Link">
            <a:extLst>
              <a:ext uri="{FF2B5EF4-FFF2-40B4-BE49-F238E27FC236}">
                <a16:creationId xmlns:a16="http://schemas.microsoft.com/office/drawing/2014/main" id="{4FF349BF-D719-448B-B2AA-8866127BC2EA}"/>
              </a:ext>
            </a:extLst>
          </p:cNvPr>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49306" y="5961041"/>
            <a:ext cx="375501" cy="375501"/>
          </a:xfrm>
          <a:prstGeom prst="rect">
            <a:avLst/>
          </a:prstGeom>
        </p:spPr>
      </p:pic>
      <p:sp>
        <p:nvSpPr>
          <p:cNvPr id="3" name="TextBox 2">
            <a:extLst>
              <a:ext uri="{FF2B5EF4-FFF2-40B4-BE49-F238E27FC236}">
                <a16:creationId xmlns:a16="http://schemas.microsoft.com/office/drawing/2014/main" id="{498A3183-F135-2DE7-AA59-2407463EB804}"/>
              </a:ext>
            </a:extLst>
          </p:cNvPr>
          <p:cNvSpPr txBox="1"/>
          <p:nvPr/>
        </p:nvSpPr>
        <p:spPr>
          <a:xfrm>
            <a:off x="170660" y="1211303"/>
            <a:ext cx="7611679" cy="2123658"/>
          </a:xfrm>
          <a:prstGeom prst="rect">
            <a:avLst/>
          </a:prstGeom>
          <a:noFill/>
        </p:spPr>
        <p:txBody>
          <a:bodyPr wrap="square" rtlCol="0">
            <a:spAutoFit/>
          </a:bodyPr>
          <a:lstStyle/>
          <a:p>
            <a:r>
              <a:rPr lang="en-GB" sz="2200" b="1" dirty="0">
                <a:solidFill>
                  <a:schemeClr val="bg1"/>
                </a:solidFill>
                <a:latin typeface="Museo Sans 300" panose="02000000000000000000"/>
              </a:rPr>
              <a:t>SELEP newsletters available at </a:t>
            </a:r>
            <a:r>
              <a:rPr lang="en-GB" sz="2200" dirty="0">
                <a:solidFill>
                  <a:schemeClr val="bg1"/>
                </a:solidFill>
                <a:latin typeface="Museo Sans 300" panose="02000000000000000000"/>
                <a:hlinkClick r:id="rId8"/>
              </a:rPr>
              <a:t>https://www.southeastlep.com/news/newsletter-archive/</a:t>
            </a:r>
            <a:r>
              <a:rPr lang="en-GB" sz="2200" dirty="0">
                <a:solidFill>
                  <a:schemeClr val="bg1"/>
                </a:solidFill>
                <a:latin typeface="Museo Sans 300" panose="02000000000000000000"/>
              </a:rPr>
              <a:t> </a:t>
            </a:r>
          </a:p>
          <a:p>
            <a:r>
              <a:rPr lang="en-GB" sz="2200" b="1" dirty="0">
                <a:solidFill>
                  <a:schemeClr val="bg1"/>
                </a:solidFill>
                <a:latin typeface="Museo Sans 300" panose="02000000000000000000"/>
              </a:rPr>
              <a:t>More on EISF at </a:t>
            </a:r>
            <a:r>
              <a:rPr lang="en-GB" sz="2200" b="1" dirty="0">
                <a:solidFill>
                  <a:srgbClr val="393944"/>
                </a:solidFill>
                <a:latin typeface="+mj-lt"/>
              </a:rPr>
              <a:t> </a:t>
            </a:r>
            <a:r>
              <a:rPr lang="en-GB" sz="2200" dirty="0">
                <a:solidFill>
                  <a:srgbClr val="393944"/>
                </a:solidFill>
                <a:latin typeface="+mj-lt"/>
                <a:hlinkClick r:id="rId9"/>
              </a:rPr>
              <a:t>https://www.southeastlep.com/our-delivery/european-structural-funds/</a:t>
            </a:r>
            <a:r>
              <a:rPr lang="en-GB" sz="2200" dirty="0">
                <a:solidFill>
                  <a:srgbClr val="393944"/>
                </a:solidFill>
                <a:latin typeface="+mj-lt"/>
              </a:rPr>
              <a:t> </a:t>
            </a:r>
          </a:p>
          <a:p>
            <a:r>
              <a:rPr lang="en-GB" sz="2200" b="1" dirty="0">
                <a:solidFill>
                  <a:srgbClr val="393944"/>
                </a:solidFill>
                <a:latin typeface="+mj-lt"/>
              </a:rPr>
              <a:t>ESF videos at </a:t>
            </a:r>
            <a:r>
              <a:rPr lang="en-GB" sz="2200" dirty="0">
                <a:solidFill>
                  <a:srgbClr val="393944"/>
                </a:solidFill>
                <a:latin typeface="+mj-lt"/>
                <a:hlinkClick r:id="rId10"/>
              </a:rPr>
              <a:t>https://www.youtube.com/watch?v=KWZKr-BIPFU&amp;list=PLfK-A6Khf5Y3T3XbqHcMa0IRdPWCcj4qg</a:t>
            </a:r>
            <a:r>
              <a:rPr lang="en-GB" sz="2200" dirty="0">
                <a:solidFill>
                  <a:srgbClr val="393944"/>
                </a:solidFill>
                <a:latin typeface="+mj-lt"/>
              </a:rPr>
              <a:t> </a:t>
            </a:r>
            <a:endParaRPr lang="en-GB" sz="2200" dirty="0">
              <a:solidFill>
                <a:schemeClr val="bg1"/>
              </a:solidFill>
              <a:latin typeface="Museo Sans 300" panose="02000000000000000000"/>
            </a:endParaRPr>
          </a:p>
        </p:txBody>
      </p:sp>
      <p:sp>
        <p:nvSpPr>
          <p:cNvPr id="7" name="Title 1">
            <a:extLst>
              <a:ext uri="{FF2B5EF4-FFF2-40B4-BE49-F238E27FC236}">
                <a16:creationId xmlns:a16="http://schemas.microsoft.com/office/drawing/2014/main" id="{63750D7C-EFC0-CB4B-D9B6-3696790310D9}"/>
              </a:ext>
            </a:extLst>
          </p:cNvPr>
          <p:cNvSpPr txBox="1">
            <a:spLocks noGrp="1"/>
          </p:cNvSpPr>
          <p:nvPr>
            <p:ph type="title"/>
          </p:nvPr>
        </p:nvSpPr>
        <p:spPr>
          <a:xfrm>
            <a:off x="8169965" y="529969"/>
            <a:ext cx="3289853" cy="681334"/>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lang="en-US" sz="4400" b="0" i="0" kern="1200">
                <a:solidFill>
                  <a:schemeClr val="accent3"/>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GB" sz="3600" b="1" dirty="0">
                <a:solidFill>
                  <a:schemeClr val="bg1"/>
                </a:solidFill>
                <a:latin typeface="Museo 300"/>
                <a:ea typeface="ＭＳ Ｐゴシック"/>
              </a:rPr>
              <a:t>Further info</a:t>
            </a:r>
            <a:endParaRPr kumimoji="0" lang="en-GB" sz="3600" b="1" i="0" u="none" strike="noStrike" kern="1200" cap="none" spc="0" normalizeH="0" baseline="0" noProof="0" dirty="0">
              <a:ln>
                <a:noFill/>
              </a:ln>
              <a:solidFill>
                <a:schemeClr val="bg1"/>
              </a:solidFill>
              <a:effectLst/>
              <a:uLnTx/>
              <a:uFillTx/>
              <a:latin typeface="Museo 300"/>
              <a:ea typeface="ＭＳ Ｐゴシック"/>
              <a:cs typeface="+mj-cs"/>
            </a:endParaRPr>
          </a:p>
        </p:txBody>
      </p:sp>
    </p:spTree>
    <p:extLst>
      <p:ext uri="{BB962C8B-B14F-4D97-AF65-F5344CB8AC3E}">
        <p14:creationId xmlns:p14="http://schemas.microsoft.com/office/powerpoint/2010/main" val="2150129382"/>
      </p:ext>
    </p:extLst>
  </p:cSld>
  <p:clrMapOvr>
    <a:masterClrMapping/>
  </p:clrMapOvr>
  <p:transition spd="slow" advClick="0">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ADEE3-C73E-76C9-4ACE-953E739E1C48}"/>
              </a:ext>
            </a:extLst>
          </p:cNvPr>
          <p:cNvSpPr>
            <a:spLocks noGrp="1"/>
          </p:cNvSpPr>
          <p:nvPr>
            <p:ph type="title"/>
          </p:nvPr>
        </p:nvSpPr>
        <p:spPr/>
        <p:txBody>
          <a:bodyPr/>
          <a:lstStyle/>
          <a:p>
            <a:r>
              <a:rPr lang="en-GB" b="1" dirty="0">
                <a:solidFill>
                  <a:schemeClr val="bg1"/>
                </a:solidFill>
              </a:rPr>
              <a:t>SELEP Transition</a:t>
            </a:r>
          </a:p>
        </p:txBody>
      </p:sp>
      <p:sp>
        <p:nvSpPr>
          <p:cNvPr id="3" name="TextBox 2">
            <a:extLst>
              <a:ext uri="{FF2B5EF4-FFF2-40B4-BE49-F238E27FC236}">
                <a16:creationId xmlns:a16="http://schemas.microsoft.com/office/drawing/2014/main" id="{0E48547B-4E19-5F7A-4F3D-5407BD91EE81}"/>
              </a:ext>
            </a:extLst>
          </p:cNvPr>
          <p:cNvSpPr txBox="1"/>
          <p:nvPr/>
        </p:nvSpPr>
        <p:spPr>
          <a:xfrm>
            <a:off x="388904" y="1436216"/>
            <a:ext cx="9878218" cy="5047536"/>
          </a:xfrm>
          <a:prstGeom prst="rect">
            <a:avLst/>
          </a:prstGeom>
          <a:noFill/>
        </p:spPr>
        <p:txBody>
          <a:bodyPr wrap="square">
            <a:spAutoFit/>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300" dirty="0">
                <a:solidFill>
                  <a:srgbClr val="393944"/>
                </a:solidFill>
                <a:latin typeface="+mj-lt"/>
                <a:ea typeface="ＭＳ Ｐゴシック"/>
              </a:rPr>
              <a:t>In August, Government informed LEP’s that core funding will end in March 2024 and the SELEP Board agreed that an effective and swift transition should be sought by 31</a:t>
            </a:r>
            <a:r>
              <a:rPr lang="en-GB" sz="2300" baseline="30000" dirty="0">
                <a:solidFill>
                  <a:srgbClr val="393944"/>
                </a:solidFill>
                <a:latin typeface="+mj-lt"/>
                <a:ea typeface="ＭＳ Ｐゴシック"/>
              </a:rPr>
              <a:t>st</a:t>
            </a:r>
            <a:r>
              <a:rPr lang="en-GB" sz="2300" dirty="0">
                <a:solidFill>
                  <a:srgbClr val="393944"/>
                </a:solidFill>
                <a:latin typeface="+mj-lt"/>
                <a:ea typeface="ＭＳ Ｐゴシック"/>
              </a:rPr>
              <a:t> March 2024.  A draft integration plan was approved by the LEP Board at its October meeting which will enable this transition</a:t>
            </a:r>
          </a:p>
          <a:p>
            <a:pPr marR="0" lvl="0" algn="l" defTabSz="457200" rtl="0" eaLnBrk="1" fontAlgn="auto" latinLnBrk="0" hangingPunct="1">
              <a:lnSpc>
                <a:spcPct val="100000"/>
              </a:lnSpc>
              <a:spcBef>
                <a:spcPts val="0"/>
              </a:spcBef>
              <a:spcAft>
                <a:spcPts val="0"/>
              </a:spcAft>
              <a:buClrTx/>
              <a:buSzTx/>
              <a:tabLst/>
              <a:defRPr/>
            </a:pPr>
            <a:endParaRPr lang="en-GB" sz="2300" dirty="0">
              <a:solidFill>
                <a:srgbClr val="393944"/>
              </a:solidFill>
              <a:latin typeface="+mj-lt"/>
              <a:ea typeface="ＭＳ Ｐゴシック"/>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300" dirty="0">
                <a:solidFill>
                  <a:srgbClr val="393944"/>
                </a:solidFill>
                <a:latin typeface="+mj-lt"/>
                <a:ea typeface="ＭＳ Ｐゴシック"/>
              </a:rPr>
              <a:t>Upper Tier Local Authorities will undertake LEP functions in future, where appropriate. This includes aspects such as Governance and Capital Programmes, Partnership and Network, Growth Hub and Business Support, Data and Intelligence. </a:t>
            </a:r>
            <a:r>
              <a:rPr lang="en-GB" sz="2300" dirty="0">
                <a:solidFill>
                  <a:schemeClr val="bg2"/>
                </a:solidFill>
                <a:effectLst/>
                <a:latin typeface="+mj-lt"/>
                <a:ea typeface="Calibri" panose="020F0502020204030204" pitchFamily="34" charset="0"/>
              </a:rPr>
              <a:t>Major projects work (for example) will continue on a SELEP geography and be led by projects themselves and</a:t>
            </a:r>
            <a:r>
              <a:rPr lang="en-GB" sz="2300" i="1" dirty="0">
                <a:solidFill>
                  <a:schemeClr val="bg2"/>
                </a:solidFill>
                <a:effectLst/>
                <a:latin typeface="+mj-lt"/>
                <a:ea typeface="Calibri" panose="020F0502020204030204" pitchFamily="34" charset="0"/>
              </a:rPr>
              <a:t> </a:t>
            </a:r>
            <a:r>
              <a:rPr lang="en-GB" sz="2300" dirty="0">
                <a:solidFill>
                  <a:schemeClr val="bg2"/>
                </a:solidFill>
                <a:effectLst/>
                <a:latin typeface="+mj-lt"/>
                <a:ea typeface="Calibri" panose="020F0502020204030204" pitchFamily="34" charset="0"/>
              </a:rPr>
              <a:t>CITB.</a:t>
            </a:r>
          </a:p>
          <a:p>
            <a:pPr marR="0" lvl="0" algn="l" defTabSz="457200" rtl="0" eaLnBrk="1" fontAlgn="auto" latinLnBrk="0" hangingPunct="1">
              <a:lnSpc>
                <a:spcPct val="100000"/>
              </a:lnSpc>
              <a:spcBef>
                <a:spcPts val="0"/>
              </a:spcBef>
              <a:spcAft>
                <a:spcPts val="0"/>
              </a:spcAft>
              <a:buClrTx/>
              <a:buSzTx/>
              <a:tabLst/>
              <a:defRPr/>
            </a:pPr>
            <a:endParaRPr lang="en-GB" sz="2300" dirty="0">
              <a:solidFill>
                <a:srgbClr val="393944"/>
              </a:solidFill>
              <a:latin typeface="+mj-lt"/>
              <a:ea typeface="ＭＳ Ｐゴシック"/>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300" dirty="0">
                <a:solidFill>
                  <a:srgbClr val="393944"/>
                </a:solidFill>
                <a:latin typeface="+mj-lt"/>
                <a:ea typeface="ＭＳ Ｐゴシック"/>
              </a:rPr>
              <a:t>As part of transition, SELEP is currently sharing best practice, lessons learnt and information. As a significant area of work, EU funding is part of this. This webinar will enable knowledge sharing to help inform future activities</a:t>
            </a:r>
          </a:p>
        </p:txBody>
      </p:sp>
    </p:spTree>
    <p:extLst>
      <p:ext uri="{BB962C8B-B14F-4D97-AF65-F5344CB8AC3E}">
        <p14:creationId xmlns:p14="http://schemas.microsoft.com/office/powerpoint/2010/main" val="1088503297"/>
      </p:ext>
    </p:extLst>
  </p:cSld>
  <p:clrMapOvr>
    <a:masterClrMapping/>
  </p:clrMapOvr>
  <p:transition spd="slow" advClick="0">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51DC4-9C33-43C4-8EB5-121EECED4308}"/>
              </a:ext>
            </a:extLst>
          </p:cNvPr>
          <p:cNvSpPr>
            <a:spLocks noGrp="1"/>
          </p:cNvSpPr>
          <p:nvPr>
            <p:ph type="title"/>
          </p:nvPr>
        </p:nvSpPr>
        <p:spPr/>
        <p:txBody>
          <a:bodyPr/>
          <a:lstStyle/>
          <a:p>
            <a:r>
              <a:rPr lang="en-GB" b="1" dirty="0">
                <a:solidFill>
                  <a:schemeClr val="bg1"/>
                </a:solidFill>
              </a:rPr>
              <a:t>Background </a:t>
            </a:r>
          </a:p>
        </p:txBody>
      </p:sp>
      <p:sp>
        <p:nvSpPr>
          <p:cNvPr id="5" name="TextBox 4">
            <a:extLst>
              <a:ext uri="{FF2B5EF4-FFF2-40B4-BE49-F238E27FC236}">
                <a16:creationId xmlns:a16="http://schemas.microsoft.com/office/drawing/2014/main" id="{BBA735E3-C76D-4640-D50A-1E7F53DD71F9}"/>
              </a:ext>
            </a:extLst>
          </p:cNvPr>
          <p:cNvSpPr txBox="1"/>
          <p:nvPr/>
        </p:nvSpPr>
        <p:spPr>
          <a:xfrm>
            <a:off x="313584" y="1370042"/>
            <a:ext cx="8939746" cy="5632311"/>
          </a:xfrm>
          <a:prstGeom prst="rect">
            <a:avLst/>
          </a:prstGeom>
          <a:noFill/>
        </p:spPr>
        <p:txBody>
          <a:bodyPr wrap="square" rtlCol="0">
            <a:spAutoFit/>
          </a:bodyPr>
          <a:lstStyle/>
          <a:p>
            <a:pPr marL="342900" indent="-342900" algn="l">
              <a:buFont typeface="Arial" panose="020B0604020202020204" pitchFamily="34" charset="0"/>
              <a:buChar char="•"/>
            </a:pPr>
            <a:r>
              <a:rPr lang="en-US" sz="2400" b="0" i="0" kern="1200" dirty="0">
                <a:solidFill>
                  <a:schemeClr val="bg1"/>
                </a:solidFill>
                <a:latin typeface="+mj-lt"/>
                <a:ea typeface="+mn-ea"/>
                <a:cs typeface="+mn-cs"/>
              </a:rPr>
              <a:t>A European Structural and Investment Fund Strategy (ESIF) was agreed for the SELEP area through extensive consultation covering the period 2014-2020 and £160 million+ total funding.  </a:t>
            </a:r>
            <a:r>
              <a:rPr lang="en-US" sz="2400" dirty="0">
                <a:solidFill>
                  <a:schemeClr val="bg1"/>
                </a:solidFill>
                <a:latin typeface="+mj-lt"/>
              </a:rPr>
              <a:t>T</a:t>
            </a:r>
            <a:r>
              <a:rPr lang="en-US" sz="2400" b="0" i="0" kern="1200" dirty="0">
                <a:solidFill>
                  <a:schemeClr val="bg1"/>
                </a:solidFill>
                <a:latin typeface="+mj-lt"/>
                <a:ea typeface="+mn-ea"/>
                <a:cs typeface="+mn-cs"/>
              </a:rPr>
              <a:t>his</a:t>
            </a:r>
            <a:r>
              <a:rPr lang="en-US" sz="2400" dirty="0">
                <a:solidFill>
                  <a:schemeClr val="bg1"/>
                </a:solidFill>
                <a:latin typeface="+mj-lt"/>
              </a:rPr>
              <a:t> was made up of the following: </a:t>
            </a:r>
          </a:p>
          <a:p>
            <a:pPr marL="342900" indent="-342900" algn="l">
              <a:buFont typeface="Arial" panose="020B0604020202020204" pitchFamily="34" charset="0"/>
              <a:buChar char="•"/>
            </a:pPr>
            <a:endParaRPr lang="en-US" sz="2400" b="0" i="0" kern="1200" dirty="0">
              <a:solidFill>
                <a:schemeClr val="bg1"/>
              </a:solidFill>
              <a:latin typeface="+mj-lt"/>
              <a:ea typeface="+mn-ea"/>
              <a:cs typeface="+mn-cs"/>
            </a:endParaRPr>
          </a:p>
          <a:p>
            <a:pPr marL="342900" indent="-342900" algn="l">
              <a:buFont typeface="Arial" panose="020B0604020202020204" pitchFamily="34" charset="0"/>
              <a:buChar char="•"/>
            </a:pPr>
            <a:r>
              <a:rPr lang="en-US" sz="2400" dirty="0">
                <a:solidFill>
                  <a:schemeClr val="bg1"/>
                </a:solidFill>
                <a:latin typeface="+mj-lt"/>
              </a:rPr>
              <a:t>£74.2 million – European Regional Development Fund (ERDF) </a:t>
            </a:r>
          </a:p>
          <a:p>
            <a:pPr marL="342900" indent="-342900" algn="l">
              <a:buFont typeface="Arial" panose="020B0604020202020204" pitchFamily="34" charset="0"/>
              <a:buChar char="•"/>
            </a:pPr>
            <a:r>
              <a:rPr lang="en-US" sz="2400" b="0" i="0" kern="1200" dirty="0">
                <a:solidFill>
                  <a:schemeClr val="bg1"/>
                </a:solidFill>
                <a:latin typeface="+mj-lt"/>
                <a:ea typeface="+mn-ea"/>
                <a:cs typeface="+mn-cs"/>
              </a:rPr>
              <a:t>£71.6 million European Social Fund (ESF)  </a:t>
            </a:r>
          </a:p>
          <a:p>
            <a:pPr marL="342900" indent="-342900" algn="l">
              <a:buFont typeface="Arial" panose="020B0604020202020204" pitchFamily="34" charset="0"/>
              <a:buChar char="•"/>
            </a:pPr>
            <a:r>
              <a:rPr lang="en-US" sz="2400" dirty="0">
                <a:solidFill>
                  <a:schemeClr val="bg1"/>
                </a:solidFill>
                <a:latin typeface="+mj-lt"/>
              </a:rPr>
              <a:t>£14.5 million European Agricultural Fund for Rural Development </a:t>
            </a:r>
          </a:p>
          <a:p>
            <a:pPr algn="l"/>
            <a:endParaRPr lang="en-US" sz="2400" dirty="0">
              <a:solidFill>
                <a:schemeClr val="bg1"/>
              </a:solidFill>
              <a:latin typeface="+mj-lt"/>
            </a:endParaRPr>
          </a:p>
          <a:p>
            <a:pPr marL="342900" indent="-342900" algn="l">
              <a:buFont typeface="Arial" panose="020B0604020202020204" pitchFamily="34" charset="0"/>
              <a:buChar char="•"/>
            </a:pPr>
            <a:r>
              <a:rPr lang="en-US" sz="2400" dirty="0">
                <a:solidFill>
                  <a:schemeClr val="bg1"/>
                </a:solidFill>
                <a:latin typeface="+mj-lt"/>
              </a:rPr>
              <a:t>The ESIF Strategy informed focus and priorities for funding to deliver growth and jobs</a:t>
            </a:r>
          </a:p>
          <a:p>
            <a:pPr marL="342900" indent="-342900" algn="l">
              <a:buFont typeface="Arial" panose="020B0604020202020204" pitchFamily="34" charset="0"/>
              <a:buChar char="•"/>
            </a:pPr>
            <a:endParaRPr lang="en-US" sz="2400" dirty="0">
              <a:solidFill>
                <a:schemeClr val="bg1"/>
              </a:solidFill>
              <a:latin typeface="+mj-lt"/>
            </a:endParaRPr>
          </a:p>
          <a:p>
            <a:pPr marL="342900" indent="-342900" algn="l">
              <a:buFont typeface="Arial" panose="020B0604020202020204" pitchFamily="34" charset="0"/>
              <a:buChar char="•"/>
            </a:pPr>
            <a:r>
              <a:rPr lang="en-US" sz="2400" dirty="0">
                <a:solidFill>
                  <a:schemeClr val="bg1"/>
                </a:solidFill>
                <a:latin typeface="+mj-lt"/>
              </a:rPr>
              <a:t>This was overseen by an ESIF Committee made up of local stakeholders and which reported to the National Growth Board</a:t>
            </a:r>
            <a:endParaRPr lang="en-US" sz="2400" b="0" i="0" kern="1200" dirty="0">
              <a:solidFill>
                <a:schemeClr val="bg1"/>
              </a:solidFill>
              <a:latin typeface="+mj-lt"/>
              <a:ea typeface="+mn-ea"/>
              <a:cs typeface="+mn-cs"/>
            </a:endParaRPr>
          </a:p>
          <a:p>
            <a:pPr algn="l"/>
            <a:r>
              <a:rPr lang="en-US" sz="2400" b="0" i="0" kern="1200" dirty="0">
                <a:solidFill>
                  <a:schemeClr val="bg1"/>
                </a:solidFill>
                <a:latin typeface="+mj-lt"/>
                <a:ea typeface="+mn-ea"/>
                <a:cs typeface="+mn-cs"/>
              </a:rPr>
              <a:t> </a:t>
            </a:r>
          </a:p>
        </p:txBody>
      </p:sp>
      <p:pic>
        <p:nvPicPr>
          <p:cNvPr id="1026" name="Picture 2">
            <a:extLst>
              <a:ext uri="{FF2B5EF4-FFF2-40B4-BE49-F238E27FC236}">
                <a16:creationId xmlns:a16="http://schemas.microsoft.com/office/drawing/2014/main" id="{A33540EC-3352-4FC2-7B4C-CA1567D33C8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40638" y="1866402"/>
            <a:ext cx="1822637" cy="18154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2306854"/>
      </p:ext>
    </p:extLst>
  </p:cSld>
  <p:clrMapOvr>
    <a:masterClrMapping/>
  </p:clrMapOvr>
  <p:transition spd="slow" advClick="0">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51DC4-9C33-43C4-8EB5-121EECED4308}"/>
              </a:ext>
            </a:extLst>
          </p:cNvPr>
          <p:cNvSpPr>
            <a:spLocks noGrp="1"/>
          </p:cNvSpPr>
          <p:nvPr>
            <p:ph type="title"/>
          </p:nvPr>
        </p:nvSpPr>
        <p:spPr/>
        <p:txBody>
          <a:bodyPr/>
          <a:lstStyle/>
          <a:p>
            <a:r>
              <a:rPr lang="en-GB" b="1" dirty="0">
                <a:solidFill>
                  <a:schemeClr val="bg1"/>
                </a:solidFill>
              </a:rPr>
              <a:t>Background </a:t>
            </a:r>
          </a:p>
        </p:txBody>
      </p:sp>
      <p:sp>
        <p:nvSpPr>
          <p:cNvPr id="5" name="TextBox 4">
            <a:extLst>
              <a:ext uri="{FF2B5EF4-FFF2-40B4-BE49-F238E27FC236}">
                <a16:creationId xmlns:a16="http://schemas.microsoft.com/office/drawing/2014/main" id="{BBA735E3-C76D-4640-D50A-1E7F53DD71F9}"/>
              </a:ext>
            </a:extLst>
          </p:cNvPr>
          <p:cNvSpPr txBox="1"/>
          <p:nvPr/>
        </p:nvSpPr>
        <p:spPr>
          <a:xfrm>
            <a:off x="164496" y="1464228"/>
            <a:ext cx="8828273" cy="5632311"/>
          </a:xfrm>
          <a:prstGeom prst="rect">
            <a:avLst/>
          </a:prstGeom>
          <a:noFill/>
        </p:spPr>
        <p:txBody>
          <a:bodyPr wrap="square" rtlCol="0">
            <a:spAutoFit/>
          </a:bodyPr>
          <a:lstStyle/>
          <a:p>
            <a:pPr marL="342900" indent="-342900" algn="l">
              <a:buFont typeface="Arial" panose="020B0604020202020204" pitchFamily="34" charset="0"/>
              <a:buChar char="•"/>
            </a:pPr>
            <a:r>
              <a:rPr lang="en-US" sz="2400" dirty="0">
                <a:solidFill>
                  <a:schemeClr val="bg1"/>
                </a:solidFill>
                <a:latin typeface="+mj-lt"/>
              </a:rPr>
              <a:t>SELEP didn’t hold the funding but worked in conjunction with the ESIF Committee and relevant government departments / bodies administering the funding  to ensure local fit and value for money, inform tender processes and share progress </a:t>
            </a:r>
          </a:p>
          <a:p>
            <a:pPr algn="l"/>
            <a:endParaRPr lang="en-US" sz="2400" dirty="0">
              <a:solidFill>
                <a:schemeClr val="bg1"/>
              </a:solidFill>
              <a:latin typeface="+mj-lt"/>
            </a:endParaRPr>
          </a:p>
          <a:p>
            <a:pPr marL="342900" indent="-342900" algn="l">
              <a:buFont typeface="Arial" panose="020B0604020202020204" pitchFamily="34" charset="0"/>
              <a:buChar char="•"/>
            </a:pPr>
            <a:r>
              <a:rPr lang="en-US" sz="2400" b="0" i="0" kern="1200" dirty="0">
                <a:solidFill>
                  <a:schemeClr val="bg1"/>
                </a:solidFill>
                <a:latin typeface="+mj-lt"/>
                <a:ea typeface="+mn-ea"/>
                <a:cs typeface="+mn-cs"/>
              </a:rPr>
              <a:t>Final investments increased due to exchange rate </a:t>
            </a:r>
            <a:r>
              <a:rPr lang="en-US" sz="2400" dirty="0">
                <a:solidFill>
                  <a:schemeClr val="bg1"/>
                </a:solidFill>
                <a:latin typeface="+mj-lt"/>
              </a:rPr>
              <a:t>and additional allocations e.g. ESF total was £80 million+</a:t>
            </a:r>
          </a:p>
          <a:p>
            <a:pPr marL="342900" indent="-342900" algn="l">
              <a:buFont typeface="Arial" panose="020B0604020202020204" pitchFamily="34" charset="0"/>
              <a:buChar char="•"/>
            </a:pPr>
            <a:endParaRPr lang="en-US" sz="2400" b="0" i="0" kern="1200" dirty="0">
              <a:solidFill>
                <a:schemeClr val="bg1"/>
              </a:solidFill>
              <a:latin typeface="+mj-lt"/>
              <a:ea typeface="+mn-ea"/>
              <a:cs typeface="+mn-cs"/>
            </a:endParaRPr>
          </a:p>
          <a:p>
            <a:pPr marL="342900" indent="-342900" algn="l">
              <a:buFont typeface="Arial" panose="020B0604020202020204" pitchFamily="34" charset="0"/>
              <a:buChar char="•"/>
            </a:pPr>
            <a:r>
              <a:rPr lang="en-US" sz="2400" b="0" i="0" kern="1200" dirty="0">
                <a:solidFill>
                  <a:schemeClr val="bg1"/>
                </a:solidFill>
                <a:latin typeface="+mj-lt"/>
                <a:ea typeface="+mn-ea"/>
                <a:cs typeface="+mn-cs"/>
              </a:rPr>
              <a:t>Delivery has only just concluded for some projects due to extensions </a:t>
            </a:r>
          </a:p>
          <a:p>
            <a:pPr marL="342900" indent="-342900" algn="l">
              <a:buFont typeface="Arial" panose="020B0604020202020204" pitchFamily="34" charset="0"/>
              <a:buChar char="•"/>
            </a:pPr>
            <a:endParaRPr lang="en-US" sz="2400" dirty="0">
              <a:solidFill>
                <a:schemeClr val="bg1"/>
              </a:solidFill>
              <a:latin typeface="+mj-lt"/>
            </a:endParaRPr>
          </a:p>
          <a:p>
            <a:pPr marL="342900" indent="-342900">
              <a:buFont typeface="Arial" panose="020B0604020202020204" pitchFamily="34" charset="0"/>
              <a:buChar char="•"/>
            </a:pPr>
            <a:r>
              <a:rPr lang="en-US" sz="2400" dirty="0">
                <a:solidFill>
                  <a:schemeClr val="bg1"/>
                </a:solidFill>
                <a:latin typeface="+mj-lt"/>
              </a:rPr>
              <a:t>Today’s event focuses on ERDF and ESF. Learning and feedback is being shared with the relevant national leads such as DWP, DLUHC, the National Lottery and </a:t>
            </a:r>
            <a:r>
              <a:rPr lang="en-US" sz="2400" dirty="0" err="1">
                <a:solidFill>
                  <a:schemeClr val="bg1"/>
                </a:solidFill>
                <a:latin typeface="+mj-lt"/>
              </a:rPr>
              <a:t>Ecorys</a:t>
            </a:r>
            <a:r>
              <a:rPr lang="en-US" sz="2400" dirty="0">
                <a:solidFill>
                  <a:schemeClr val="bg1"/>
                </a:solidFill>
                <a:latin typeface="+mj-lt"/>
              </a:rPr>
              <a:t> (who undertook ESF evaluations)  </a:t>
            </a:r>
          </a:p>
          <a:p>
            <a:pPr marL="342900" indent="-342900" algn="l">
              <a:buFont typeface="Arial" panose="020B0604020202020204" pitchFamily="34" charset="0"/>
              <a:buChar char="•"/>
            </a:pPr>
            <a:endParaRPr lang="en-US" sz="2400" b="0" i="0" kern="1200" dirty="0">
              <a:solidFill>
                <a:schemeClr val="bg1"/>
              </a:solidFill>
              <a:latin typeface="+mj-lt"/>
              <a:ea typeface="+mn-ea"/>
              <a:cs typeface="+mn-cs"/>
            </a:endParaRPr>
          </a:p>
        </p:txBody>
      </p:sp>
      <p:pic>
        <p:nvPicPr>
          <p:cNvPr id="1026" name="Picture 2">
            <a:extLst>
              <a:ext uri="{FF2B5EF4-FFF2-40B4-BE49-F238E27FC236}">
                <a16:creationId xmlns:a16="http://schemas.microsoft.com/office/drawing/2014/main" id="{A33540EC-3352-4FC2-7B4C-CA1567D33C8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40638" y="1866402"/>
            <a:ext cx="1822637" cy="18154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4783622"/>
      </p:ext>
    </p:extLst>
  </p:cSld>
  <p:clrMapOvr>
    <a:masterClrMapping/>
  </p:clrMapOvr>
  <p:transition spd="slow" advClick="0">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51DC4-9C33-43C4-8EB5-121EECED4308}"/>
              </a:ext>
            </a:extLst>
          </p:cNvPr>
          <p:cNvSpPr>
            <a:spLocks noGrp="1"/>
          </p:cNvSpPr>
          <p:nvPr>
            <p:ph type="title"/>
          </p:nvPr>
        </p:nvSpPr>
        <p:spPr/>
        <p:txBody>
          <a:bodyPr/>
          <a:lstStyle/>
          <a:p>
            <a:r>
              <a:rPr lang="en-GB" b="1" dirty="0">
                <a:solidFill>
                  <a:schemeClr val="bg1"/>
                </a:solidFill>
              </a:rPr>
              <a:t>European Social Fund (ESF)</a:t>
            </a:r>
          </a:p>
        </p:txBody>
      </p:sp>
      <p:sp>
        <p:nvSpPr>
          <p:cNvPr id="4" name="TextBox 3">
            <a:extLst>
              <a:ext uri="{FF2B5EF4-FFF2-40B4-BE49-F238E27FC236}">
                <a16:creationId xmlns:a16="http://schemas.microsoft.com/office/drawing/2014/main" id="{3EC0CF46-317B-7287-53DC-48DAA6F0EC00}"/>
              </a:ext>
            </a:extLst>
          </p:cNvPr>
          <p:cNvSpPr txBox="1"/>
          <p:nvPr/>
        </p:nvSpPr>
        <p:spPr>
          <a:xfrm>
            <a:off x="231085" y="1364759"/>
            <a:ext cx="7579244" cy="5262979"/>
          </a:xfrm>
          <a:prstGeom prst="rect">
            <a:avLst/>
          </a:prstGeom>
          <a:noFill/>
        </p:spPr>
        <p:txBody>
          <a:bodyPr wrap="square">
            <a:spAutoFit/>
          </a:bodyPr>
          <a:lstStyle/>
          <a:p>
            <a:pPr marL="285750" indent="-285750">
              <a:buFont typeface="Arial" panose="020B0604020202020204" pitchFamily="34" charset="0"/>
              <a:buChar char="•"/>
            </a:pPr>
            <a:r>
              <a:rPr lang="en-GB" sz="2400" dirty="0">
                <a:solidFill>
                  <a:schemeClr val="bg1"/>
                </a:solidFill>
                <a:latin typeface="+mj-lt"/>
              </a:rPr>
              <a:t>Through the years of ESF delivery, ensured alignment to SELEP Skills Strategy, £40m + capital investments and local authority priorities such as increasing apprenticeships, addressing unemployment and upskilling individuals in entry level jobs </a:t>
            </a:r>
          </a:p>
          <a:p>
            <a:endParaRPr lang="en-GB" sz="2400" dirty="0">
              <a:solidFill>
                <a:schemeClr val="bg1"/>
              </a:solidFill>
              <a:latin typeface="+mj-lt"/>
            </a:endParaRPr>
          </a:p>
          <a:p>
            <a:pPr marL="285750" indent="-285750">
              <a:buFont typeface="Arial" panose="020B0604020202020204" pitchFamily="34" charset="0"/>
              <a:buChar char="•"/>
            </a:pPr>
            <a:r>
              <a:rPr lang="en-GB" sz="2400" dirty="0">
                <a:solidFill>
                  <a:schemeClr val="bg1"/>
                </a:solidFill>
                <a:latin typeface="+mj-lt"/>
              </a:rPr>
              <a:t>Addressing issues such as unemployment, NEET levels, upskilling, increasing apprenticeships, raising awareness of local jobs. Informed also by the </a:t>
            </a:r>
            <a:r>
              <a:rPr lang="en-GB" sz="2400" dirty="0">
                <a:solidFill>
                  <a:schemeClr val="bg1"/>
                </a:solidFill>
                <a:latin typeface="+mj-lt"/>
                <a:hlinkClick r:id="rId2"/>
              </a:rPr>
              <a:t>LEP’s Skills Advisory Panel</a:t>
            </a:r>
            <a:r>
              <a:rPr lang="en-GB" sz="2400" dirty="0">
                <a:solidFill>
                  <a:schemeClr val="bg1"/>
                </a:solidFill>
                <a:latin typeface="+mj-lt"/>
              </a:rPr>
              <a:t> and related work</a:t>
            </a:r>
          </a:p>
          <a:p>
            <a:pPr marL="285750" indent="-285750">
              <a:buFont typeface="Arial" panose="020B0604020202020204" pitchFamily="34" charset="0"/>
              <a:buChar char="•"/>
            </a:pPr>
            <a:endParaRPr lang="en-GB" sz="2400" dirty="0">
              <a:solidFill>
                <a:schemeClr val="bg1"/>
              </a:solidFill>
              <a:latin typeface="+mj-lt"/>
            </a:endParaRPr>
          </a:p>
          <a:p>
            <a:pPr marL="285750" indent="-285750">
              <a:buFont typeface="Arial" panose="020B0604020202020204" pitchFamily="34" charset="0"/>
              <a:buChar char="•"/>
            </a:pPr>
            <a:r>
              <a:rPr lang="en-GB" sz="2400" dirty="0">
                <a:solidFill>
                  <a:schemeClr val="bg1"/>
                </a:solidFill>
                <a:latin typeface="+mj-lt"/>
              </a:rPr>
              <a:t>The Department for Work and Pensions (DWP) were the overall Managing Authority for ESF nationally. Regular contract meetings with ESFA, DWP and National Lottery. </a:t>
            </a:r>
          </a:p>
        </p:txBody>
      </p:sp>
      <p:pic>
        <p:nvPicPr>
          <p:cNvPr id="8" name="Picture 7">
            <a:extLst>
              <a:ext uri="{FF2B5EF4-FFF2-40B4-BE49-F238E27FC236}">
                <a16:creationId xmlns:a16="http://schemas.microsoft.com/office/drawing/2014/main" id="{7C9B58E9-FC88-1775-82AB-D0305C3E45B2}"/>
              </a:ext>
            </a:extLst>
          </p:cNvPr>
          <p:cNvPicPr>
            <a:picLocks noChangeAspect="1"/>
          </p:cNvPicPr>
          <p:nvPr/>
        </p:nvPicPr>
        <p:blipFill rotWithShape="1">
          <a:blip r:embed="rId3">
            <a:extLst>
              <a:ext uri="{28A0092B-C50C-407E-A947-70E740481C1C}">
                <a14:useLocalDpi xmlns:a14="http://schemas.microsoft.com/office/drawing/2010/main" val="0"/>
              </a:ext>
            </a:extLst>
          </a:blip>
          <a:srcRect l="36087" t="22777" r="40691" b="17992"/>
          <a:stretch/>
        </p:blipFill>
        <p:spPr>
          <a:xfrm>
            <a:off x="8120271" y="1500809"/>
            <a:ext cx="2454964" cy="3522280"/>
          </a:xfrm>
          <a:prstGeom prst="rect">
            <a:avLst/>
          </a:prstGeom>
        </p:spPr>
      </p:pic>
    </p:spTree>
    <p:extLst>
      <p:ext uri="{BB962C8B-B14F-4D97-AF65-F5344CB8AC3E}">
        <p14:creationId xmlns:p14="http://schemas.microsoft.com/office/powerpoint/2010/main" val="1261459648"/>
      </p:ext>
    </p:extLst>
  </p:cSld>
  <p:clrMapOvr>
    <a:masterClrMapping/>
  </p:clrMapOvr>
  <p:transition spd="slow" advClick="0">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1645" y="1186561"/>
            <a:ext cx="7064903" cy="1359903"/>
          </a:xfrm>
          <a:solidFill>
            <a:schemeClr val="tx1"/>
          </a:solidFill>
        </p:spPr>
        <p:txBody>
          <a:bodyPr>
            <a:noAutofit/>
          </a:bodyPr>
          <a:lstStyle/>
          <a:p>
            <a:r>
              <a:rPr lang="en-GB" sz="3200" dirty="0">
                <a:solidFill>
                  <a:schemeClr val="bg1"/>
                </a:solidFill>
              </a:rPr>
              <a:t>SELEP partners established the ‘Escalator of Opportunity’ model </a:t>
            </a:r>
          </a:p>
        </p:txBody>
      </p:sp>
      <p:sp>
        <p:nvSpPr>
          <p:cNvPr id="3" name="Rectangle 2"/>
          <p:cNvSpPr/>
          <p:nvPr/>
        </p:nvSpPr>
        <p:spPr>
          <a:xfrm>
            <a:off x="299545" y="5130362"/>
            <a:ext cx="6243144" cy="1359903"/>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000" b="1" i="0" u="none" strike="noStrike" kern="1200" cap="none" spc="0" normalizeH="0" baseline="0" noProof="0" dirty="0">
                <a:ln>
                  <a:noFill/>
                </a:ln>
                <a:solidFill>
                  <a:srgbClr val="393944"/>
                </a:solidFill>
                <a:effectLst/>
                <a:uLnTx/>
                <a:uFillTx/>
                <a:ea typeface="ＭＳ Ｐゴシック"/>
                <a:cs typeface="+mn-cs"/>
              </a:rPr>
              <a:t>SOCIAL INCLUSION</a:t>
            </a:r>
            <a:r>
              <a:rPr kumimoji="0" lang="en-GB" sz="3000" b="1" i="0" u="none" strike="noStrike" kern="1200" cap="none" spc="0" normalizeH="0" baseline="0" noProof="0" dirty="0">
                <a:ln>
                  <a:noFill/>
                </a:ln>
                <a:solidFill>
                  <a:srgbClr val="393944"/>
                </a:solidFill>
                <a:effectLst/>
                <a:uLnTx/>
                <a:uFillTx/>
                <a:latin typeface="Museo 300"/>
                <a:ea typeface="ＭＳ Ｐゴシック"/>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rgbClr val="F6F6F6"/>
                </a:solidFill>
                <a:effectLst/>
                <a:uLnTx/>
                <a:uFillTx/>
                <a:ea typeface="ＭＳ Ｐゴシック"/>
                <a:cs typeface="+mn-cs"/>
              </a:rPr>
              <a:t>(The National Lottery/ Community Led Local Development)</a:t>
            </a:r>
          </a:p>
        </p:txBody>
      </p:sp>
      <p:sp>
        <p:nvSpPr>
          <p:cNvPr id="7" name="Rectangle 6"/>
          <p:cNvSpPr/>
          <p:nvPr/>
        </p:nvSpPr>
        <p:spPr>
          <a:xfrm>
            <a:off x="2396358" y="3868465"/>
            <a:ext cx="4146331" cy="1227168"/>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000" b="1" i="0" u="none" strike="noStrike" kern="1200" cap="none" spc="0" normalizeH="0" baseline="0" noProof="0" dirty="0">
                <a:ln>
                  <a:noFill/>
                </a:ln>
                <a:solidFill>
                  <a:srgbClr val="393944"/>
                </a:solidFill>
                <a:effectLst/>
                <a:uLnTx/>
                <a:uFillTx/>
                <a:ea typeface="ＭＳ Ｐゴシック"/>
                <a:cs typeface="+mn-cs"/>
              </a:rPr>
              <a:t>NEAR THE LABOUR MARKET</a:t>
            </a:r>
            <a:r>
              <a:rPr kumimoji="0" lang="en-GB" sz="3000" b="1" i="0" u="none" strike="noStrike" kern="1200" cap="none" spc="0" normalizeH="0" baseline="0" noProof="0" dirty="0">
                <a:ln>
                  <a:noFill/>
                </a:ln>
                <a:solidFill>
                  <a:srgbClr val="F6F6F6"/>
                </a:solidFill>
                <a:effectLst/>
                <a:uLnTx/>
                <a:uFillTx/>
                <a:ea typeface="ＭＳ Ｐゴシック"/>
                <a:cs typeface="+mn-cs"/>
              </a:rPr>
              <a:t> </a:t>
            </a:r>
            <a:r>
              <a:rPr kumimoji="0" lang="en-GB" sz="1600" b="1" i="0" u="none" strike="noStrike" kern="1200" cap="none" spc="0" normalizeH="0" baseline="0" noProof="0" dirty="0">
                <a:ln>
                  <a:noFill/>
                </a:ln>
                <a:solidFill>
                  <a:srgbClr val="F6F6F6"/>
                </a:solidFill>
                <a:effectLst/>
                <a:uLnTx/>
                <a:uFillTx/>
                <a:ea typeface="ＭＳ Ｐゴシック"/>
                <a:cs typeface="+mn-cs"/>
              </a:rPr>
              <a:t>(</a:t>
            </a:r>
            <a:r>
              <a:rPr lang="en-GB" sz="1600" b="1" dirty="0">
                <a:solidFill>
                  <a:srgbClr val="F6F6F6"/>
                </a:solidFill>
                <a:ea typeface="ＭＳ Ｐゴシック"/>
              </a:rPr>
              <a:t>Department for Work &amp; Pensions</a:t>
            </a:r>
            <a:r>
              <a:rPr kumimoji="0" lang="en-GB" sz="1600" b="1" i="0" u="none" strike="noStrike" kern="1200" cap="none" spc="0" normalizeH="0" baseline="0" noProof="0" dirty="0">
                <a:ln>
                  <a:noFill/>
                </a:ln>
                <a:solidFill>
                  <a:srgbClr val="F6F6F6"/>
                </a:solidFill>
                <a:effectLst/>
                <a:uLnTx/>
                <a:uFillTx/>
                <a:ea typeface="ＭＳ Ｐゴシック"/>
                <a:cs typeface="+mn-cs"/>
              </a:rPr>
              <a:t>/ ESFA)</a:t>
            </a:r>
          </a:p>
        </p:txBody>
      </p:sp>
      <p:sp>
        <p:nvSpPr>
          <p:cNvPr id="8" name="Rectangle 7"/>
          <p:cNvSpPr/>
          <p:nvPr/>
        </p:nvSpPr>
        <p:spPr>
          <a:xfrm>
            <a:off x="3263461" y="2641297"/>
            <a:ext cx="3279227" cy="1227168"/>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000" b="1" i="0" u="none" strike="noStrike" kern="1200" cap="none" spc="0" normalizeH="0" baseline="0" noProof="0" dirty="0">
                <a:ln>
                  <a:noFill/>
                </a:ln>
                <a:solidFill>
                  <a:srgbClr val="393944"/>
                </a:solidFill>
                <a:effectLst/>
                <a:uLnTx/>
                <a:uFillTx/>
                <a:latin typeface="Open Sans"/>
                <a:ea typeface="ＭＳ Ｐゴシック"/>
                <a:cs typeface="+mn-cs"/>
              </a:rPr>
              <a:t>HIGHER SKILLS</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b="1" dirty="0">
                <a:solidFill>
                  <a:srgbClr val="F6F6F6"/>
                </a:solidFill>
                <a:latin typeface="Open Sans"/>
                <a:ea typeface="ＭＳ Ｐゴシック"/>
              </a:rPr>
              <a:t>(E</a:t>
            </a:r>
            <a:r>
              <a:rPr kumimoji="0" lang="en-GB" sz="1600" b="1" i="0" u="none" strike="noStrike" kern="1200" cap="none" spc="0" normalizeH="0" baseline="0" noProof="0" dirty="0" err="1">
                <a:ln>
                  <a:noFill/>
                </a:ln>
                <a:solidFill>
                  <a:srgbClr val="F6F6F6"/>
                </a:solidFill>
                <a:effectLst/>
                <a:uLnTx/>
                <a:uFillTx/>
                <a:latin typeface="Open Sans"/>
                <a:ea typeface="ＭＳ Ｐゴシック"/>
                <a:cs typeface="+mn-cs"/>
              </a:rPr>
              <a:t>ducation</a:t>
            </a:r>
            <a:r>
              <a:rPr kumimoji="0" lang="en-GB" sz="1600" b="1" i="0" u="none" strike="noStrike" kern="1200" cap="none" spc="0" normalizeH="0" baseline="0" noProof="0" dirty="0">
                <a:ln>
                  <a:noFill/>
                </a:ln>
                <a:solidFill>
                  <a:srgbClr val="F6F6F6"/>
                </a:solidFill>
                <a:effectLst/>
                <a:uLnTx/>
                <a:uFillTx/>
                <a:latin typeface="Open Sans"/>
                <a:ea typeface="ＭＳ Ｐゴシック"/>
                <a:cs typeface="+mn-cs"/>
              </a:rPr>
              <a:t> &amp; Skills Funding Agency - ESFA</a:t>
            </a:r>
            <a:r>
              <a:rPr kumimoji="0" lang="en-GB" sz="1600" b="0" i="0" u="none" strike="noStrike" kern="1200" cap="none" spc="0" normalizeH="0" baseline="0" noProof="0" dirty="0">
                <a:ln>
                  <a:noFill/>
                </a:ln>
                <a:solidFill>
                  <a:srgbClr val="F6F6F6"/>
                </a:solidFill>
                <a:effectLst/>
                <a:uLnTx/>
                <a:uFillTx/>
                <a:latin typeface="Open Sans"/>
                <a:ea typeface="ＭＳ Ｐゴシック"/>
                <a:cs typeface="+mn-cs"/>
              </a:rPr>
              <a:t>)</a:t>
            </a:r>
          </a:p>
        </p:txBody>
      </p:sp>
      <p:sp>
        <p:nvSpPr>
          <p:cNvPr id="9" name="TextBox 8"/>
          <p:cNvSpPr txBox="1"/>
          <p:nvPr/>
        </p:nvSpPr>
        <p:spPr>
          <a:xfrm>
            <a:off x="6794937" y="2641297"/>
            <a:ext cx="2368941" cy="376944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1" u="none" strike="noStrike" kern="1200" cap="none" spc="0" normalizeH="0" baseline="0" noProof="0" dirty="0">
                <a:ln>
                  <a:noFill/>
                </a:ln>
                <a:solidFill>
                  <a:srgbClr val="393944"/>
                </a:solidFill>
                <a:effectLst/>
                <a:uLnTx/>
                <a:uFillTx/>
                <a:latin typeface="Open Sans"/>
                <a:ea typeface="ＭＳ Ｐゴシック"/>
                <a:cs typeface="+mn-cs"/>
              </a:rPr>
              <a:t>Nearest or in the labour market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1" u="none" strike="noStrike" kern="1200" cap="none" spc="0" normalizeH="0" baseline="0" noProof="0" dirty="0">
              <a:ln>
                <a:noFill/>
              </a:ln>
              <a:solidFill>
                <a:srgbClr val="393944"/>
              </a:solidFill>
              <a:effectLst/>
              <a:uLnTx/>
              <a:uFillTx/>
              <a:latin typeface="Open Sans"/>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1" u="none" strike="noStrike" kern="1200" cap="none" spc="0" normalizeH="0" baseline="0" noProof="0" dirty="0">
              <a:ln>
                <a:noFill/>
              </a:ln>
              <a:solidFill>
                <a:srgbClr val="393944"/>
              </a:solidFill>
              <a:effectLst/>
              <a:uLnTx/>
              <a:uFillTx/>
              <a:latin typeface="Open Sans"/>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1" u="none" strike="noStrike" kern="1200" cap="none" spc="0" normalizeH="0" baseline="0" noProof="0" dirty="0">
              <a:ln>
                <a:noFill/>
              </a:ln>
              <a:solidFill>
                <a:srgbClr val="393944"/>
              </a:solidFill>
              <a:effectLst/>
              <a:uLnTx/>
              <a:uFillTx/>
              <a:latin typeface="Open Sans"/>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1" u="none" strike="noStrike" kern="1200" cap="none" spc="0" normalizeH="0" baseline="0" noProof="0" dirty="0">
              <a:ln>
                <a:noFill/>
              </a:ln>
              <a:solidFill>
                <a:srgbClr val="393944"/>
              </a:solidFill>
              <a:effectLst/>
              <a:uLnTx/>
              <a:uFillTx/>
              <a:latin typeface="Open Sans"/>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1" u="none" strike="noStrike" kern="1200" cap="none" spc="0" normalizeH="0" baseline="0" noProof="0" dirty="0">
              <a:ln>
                <a:noFill/>
              </a:ln>
              <a:solidFill>
                <a:srgbClr val="393944"/>
              </a:solidFill>
              <a:effectLst/>
              <a:uLnTx/>
              <a:uFillTx/>
              <a:latin typeface="Open Sans"/>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1" u="none" strike="noStrike" kern="1200" cap="none" spc="0" normalizeH="0" baseline="0" noProof="0" dirty="0">
              <a:ln>
                <a:noFill/>
              </a:ln>
              <a:solidFill>
                <a:srgbClr val="393944"/>
              </a:solidFill>
              <a:effectLst/>
              <a:uLnTx/>
              <a:uFillTx/>
              <a:latin typeface="Open Sans"/>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1" u="none" strike="noStrike" kern="1200" cap="none" spc="0" normalizeH="0" baseline="0" noProof="0" dirty="0">
              <a:ln>
                <a:noFill/>
              </a:ln>
              <a:solidFill>
                <a:srgbClr val="393944"/>
              </a:solidFill>
              <a:effectLst/>
              <a:uLnTx/>
              <a:uFillTx/>
              <a:latin typeface="Open Sans"/>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1" u="none" strike="noStrike" kern="1200" cap="none" spc="0" normalizeH="0" baseline="0" noProof="0" dirty="0">
              <a:ln>
                <a:noFill/>
              </a:ln>
              <a:solidFill>
                <a:srgbClr val="393944"/>
              </a:solidFill>
              <a:effectLst/>
              <a:uLnTx/>
              <a:uFillTx/>
              <a:latin typeface="Open Sans"/>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1" u="none" strike="noStrike" kern="1200" cap="none" spc="0" normalizeH="0" baseline="0" noProof="0" dirty="0">
              <a:ln>
                <a:noFill/>
              </a:ln>
              <a:solidFill>
                <a:srgbClr val="393944"/>
              </a:solidFill>
              <a:effectLst/>
              <a:uLnTx/>
              <a:uFillTx/>
              <a:latin typeface="Open Sans"/>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1" u="none" strike="noStrike" kern="1200" cap="none" spc="0" normalizeH="0" baseline="0" noProof="0" dirty="0">
                <a:ln>
                  <a:noFill/>
                </a:ln>
                <a:solidFill>
                  <a:srgbClr val="393944"/>
                </a:solidFill>
                <a:effectLst/>
                <a:uLnTx/>
                <a:uFillTx/>
                <a:latin typeface="Open Sans"/>
                <a:ea typeface="ＭＳ Ｐゴシック"/>
                <a:cs typeface="+mn-cs"/>
              </a:rPr>
              <a:t>Furthest from the labour market</a:t>
            </a:r>
          </a:p>
        </p:txBody>
      </p:sp>
      <p:cxnSp>
        <p:nvCxnSpPr>
          <p:cNvPr id="11" name="Straight Arrow Connector 10"/>
          <p:cNvCxnSpPr/>
          <p:nvPr/>
        </p:nvCxnSpPr>
        <p:spPr>
          <a:xfrm flipV="1">
            <a:off x="7647646" y="3429000"/>
            <a:ext cx="15765" cy="211257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itle 1">
            <a:extLst>
              <a:ext uri="{FF2B5EF4-FFF2-40B4-BE49-F238E27FC236}">
                <a16:creationId xmlns:a16="http://schemas.microsoft.com/office/drawing/2014/main" id="{139DF031-6487-4AF6-A5ED-45F6EF4CE22F}"/>
              </a:ext>
            </a:extLst>
          </p:cNvPr>
          <p:cNvSpPr txBox="1">
            <a:spLocks/>
          </p:cNvSpPr>
          <p:nvPr/>
        </p:nvSpPr>
        <p:spPr>
          <a:xfrm>
            <a:off x="6231835" y="328470"/>
            <a:ext cx="5960165" cy="763258"/>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lang="en-US" sz="4400" b="0" i="0" kern="1200">
                <a:solidFill>
                  <a:schemeClr val="accent3"/>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600" b="1" i="0" u="none" strike="noStrike" kern="1200" cap="none" spc="0" normalizeH="0" baseline="0" noProof="0" dirty="0">
                <a:ln>
                  <a:noFill/>
                </a:ln>
                <a:solidFill>
                  <a:schemeClr val="bg1"/>
                </a:solidFill>
                <a:effectLst/>
                <a:uLnTx/>
                <a:uFillTx/>
                <a:latin typeface="Museo 300"/>
                <a:ea typeface="ＭＳ Ｐゴシック"/>
                <a:cs typeface="+mj-cs"/>
              </a:rPr>
              <a:t>European Social Fund </a:t>
            </a:r>
            <a:r>
              <a:rPr lang="en-GB" sz="3600" b="1" dirty="0">
                <a:solidFill>
                  <a:schemeClr val="bg1"/>
                </a:solidFill>
                <a:latin typeface="Museo 300"/>
                <a:ea typeface="ＭＳ Ｐゴシック"/>
              </a:rPr>
              <a:t>(ESF)</a:t>
            </a:r>
            <a:endParaRPr kumimoji="0" lang="en-GB" sz="3600" b="1" i="0" u="none" strike="noStrike" kern="1200" cap="none" spc="0" normalizeH="0" baseline="0" noProof="0" dirty="0">
              <a:ln>
                <a:noFill/>
              </a:ln>
              <a:solidFill>
                <a:schemeClr val="bg1"/>
              </a:solidFill>
              <a:effectLst/>
              <a:uLnTx/>
              <a:uFillTx/>
              <a:latin typeface="Museo 300"/>
              <a:ea typeface="ＭＳ Ｐゴシック"/>
              <a:cs typeface="+mj-cs"/>
            </a:endParaRPr>
          </a:p>
        </p:txBody>
      </p:sp>
    </p:spTree>
    <p:extLst>
      <p:ext uri="{BB962C8B-B14F-4D97-AF65-F5344CB8AC3E}">
        <p14:creationId xmlns:p14="http://schemas.microsoft.com/office/powerpoint/2010/main" val="12487443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E25480C4-8C4A-4D92-A0A5-764FC75E8FC3}"/>
              </a:ext>
            </a:extLst>
          </p:cNvPr>
          <p:cNvSpPr txBox="1"/>
          <p:nvPr/>
        </p:nvSpPr>
        <p:spPr>
          <a:xfrm>
            <a:off x="536028" y="1412959"/>
            <a:ext cx="9020432" cy="830997"/>
          </a:xfrm>
          <a:prstGeom prst="rect">
            <a:avLst/>
          </a:prstGeom>
          <a:noFill/>
        </p:spPr>
        <p:txBody>
          <a:bodyPr wrap="square">
            <a:spAutoFit/>
          </a:bodyPr>
          <a:lstStyle/>
          <a:p>
            <a:pPr marL="342900" indent="-342900">
              <a:buFont typeface="Arial" panose="020B0604020202020204" pitchFamily="34" charset="0"/>
              <a:buChar char="•"/>
            </a:pPr>
            <a:r>
              <a:rPr lang="en-GB" sz="2400" b="1" dirty="0">
                <a:solidFill>
                  <a:srgbClr val="393944"/>
                </a:solidFill>
                <a:latin typeface="+mj-lt"/>
                <a:cs typeface="Calibri" panose="020F0502020204030204" pitchFamily="34" charset="0"/>
              </a:rPr>
              <a:t>£80m+ </a:t>
            </a:r>
            <a:r>
              <a:rPr lang="en-GB" sz="2400" dirty="0">
                <a:solidFill>
                  <a:srgbClr val="393944"/>
                </a:solidFill>
                <a:latin typeface="+mj-lt"/>
                <a:cs typeface="Calibri" panose="020F0502020204030204" pitchFamily="34" charset="0"/>
              </a:rPr>
              <a:t>ESF supporting people into and in work </a:t>
            </a:r>
            <a:r>
              <a:rPr lang="en-GB" sz="2400" dirty="0">
                <a:solidFill>
                  <a:schemeClr val="bg1"/>
                </a:solidFill>
                <a:latin typeface="+mj-lt"/>
                <a:cs typeface="Calibri" panose="020F0502020204030204" pitchFamily="34" charset="0"/>
              </a:rPr>
              <a:t>– over</a:t>
            </a:r>
            <a:r>
              <a:rPr lang="en-GB" sz="2400" b="1" dirty="0">
                <a:solidFill>
                  <a:schemeClr val="bg1"/>
                </a:solidFill>
                <a:latin typeface="+mj-lt"/>
                <a:cs typeface="Calibri" panose="020F0502020204030204" pitchFamily="34" charset="0"/>
              </a:rPr>
              <a:t> 50,000 participants engaged </a:t>
            </a:r>
            <a:r>
              <a:rPr lang="en-GB" sz="2400" dirty="0">
                <a:solidFill>
                  <a:schemeClr val="bg1"/>
                </a:solidFill>
                <a:latin typeface="+mj-lt"/>
                <a:cs typeface="Calibri" panose="020F0502020204030204" pitchFamily="34" charset="0"/>
              </a:rPr>
              <a:t>across all programmes </a:t>
            </a:r>
          </a:p>
        </p:txBody>
      </p:sp>
      <p:graphicFrame>
        <p:nvGraphicFramePr>
          <p:cNvPr id="9" name="Chart 8">
            <a:extLst>
              <a:ext uri="{FF2B5EF4-FFF2-40B4-BE49-F238E27FC236}">
                <a16:creationId xmlns:a16="http://schemas.microsoft.com/office/drawing/2014/main" id="{F93BD4FE-B444-46E9-8CA5-B097E8E6C540}"/>
              </a:ext>
            </a:extLst>
          </p:cNvPr>
          <p:cNvGraphicFramePr>
            <a:graphicFrameLocks/>
          </p:cNvGraphicFramePr>
          <p:nvPr/>
        </p:nvGraphicFramePr>
        <p:xfrm>
          <a:off x="433158" y="2423949"/>
          <a:ext cx="9464604" cy="4162096"/>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a:extLst>
              <a:ext uri="{FF2B5EF4-FFF2-40B4-BE49-F238E27FC236}">
                <a16:creationId xmlns:a16="http://schemas.microsoft.com/office/drawing/2014/main" id="{D601EBC1-6528-5092-EAB2-382DD9058E1D}"/>
              </a:ext>
            </a:extLst>
          </p:cNvPr>
          <p:cNvSpPr txBox="1">
            <a:spLocks noGrp="1"/>
          </p:cNvSpPr>
          <p:nvPr>
            <p:ph type="title"/>
          </p:nvPr>
        </p:nvSpPr>
        <p:spPr>
          <a:xfrm>
            <a:off x="6490252" y="241262"/>
            <a:ext cx="5907157" cy="991704"/>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lang="en-US" sz="4400" b="0" i="0" kern="1200">
                <a:solidFill>
                  <a:schemeClr val="accent3"/>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600" b="1" i="0" u="none" strike="noStrike" kern="1200" cap="none" spc="0" normalizeH="0" baseline="0" noProof="0" dirty="0">
                <a:ln>
                  <a:noFill/>
                </a:ln>
                <a:solidFill>
                  <a:schemeClr val="bg1"/>
                </a:solidFill>
                <a:effectLst/>
                <a:uLnTx/>
                <a:uFillTx/>
                <a:latin typeface="Museo 300"/>
                <a:ea typeface="ＭＳ Ｐゴシック"/>
                <a:cs typeface="+mj-cs"/>
              </a:rPr>
              <a:t>European Social Fund </a:t>
            </a:r>
            <a:r>
              <a:rPr lang="en-GB" sz="3600" b="1" dirty="0">
                <a:solidFill>
                  <a:schemeClr val="bg1"/>
                </a:solidFill>
                <a:latin typeface="Museo 300"/>
                <a:ea typeface="ＭＳ Ｐゴシック"/>
              </a:rPr>
              <a:t>(ESF)</a:t>
            </a:r>
            <a:endParaRPr kumimoji="0" lang="en-GB" sz="3600" b="1" i="0" u="none" strike="noStrike" kern="1200" cap="none" spc="0" normalizeH="0" baseline="0" noProof="0" dirty="0">
              <a:ln>
                <a:noFill/>
              </a:ln>
              <a:solidFill>
                <a:schemeClr val="bg1"/>
              </a:solidFill>
              <a:effectLst/>
              <a:uLnTx/>
              <a:uFillTx/>
              <a:latin typeface="Museo 300"/>
              <a:ea typeface="ＭＳ Ｐゴシック"/>
              <a:cs typeface="+mj-cs"/>
            </a:endParaRPr>
          </a:p>
        </p:txBody>
      </p:sp>
    </p:spTree>
    <p:extLst>
      <p:ext uri="{BB962C8B-B14F-4D97-AF65-F5344CB8AC3E}">
        <p14:creationId xmlns:p14="http://schemas.microsoft.com/office/powerpoint/2010/main" val="15261728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92418FB-F623-0A46-049C-ECA73281B9CD}"/>
              </a:ext>
            </a:extLst>
          </p:cNvPr>
          <p:cNvPicPr>
            <a:picLocks noChangeAspect="1"/>
          </p:cNvPicPr>
          <p:nvPr/>
        </p:nvPicPr>
        <p:blipFill rotWithShape="1">
          <a:blip r:embed="rId2">
            <a:extLst>
              <a:ext uri="{28A0092B-C50C-407E-A947-70E740481C1C}">
                <a14:useLocalDpi xmlns:a14="http://schemas.microsoft.com/office/drawing/2010/main" val="0"/>
              </a:ext>
            </a:extLst>
          </a:blip>
          <a:srcRect l="36277" t="45798" r="17011" b="25651"/>
          <a:stretch/>
        </p:blipFill>
        <p:spPr>
          <a:xfrm>
            <a:off x="596347" y="1699591"/>
            <a:ext cx="10206537" cy="4860235"/>
          </a:xfrm>
          <a:prstGeom prst="rect">
            <a:avLst/>
          </a:prstGeom>
        </p:spPr>
      </p:pic>
      <p:sp>
        <p:nvSpPr>
          <p:cNvPr id="5" name="Title 1">
            <a:extLst>
              <a:ext uri="{FF2B5EF4-FFF2-40B4-BE49-F238E27FC236}">
                <a16:creationId xmlns:a16="http://schemas.microsoft.com/office/drawing/2014/main" id="{39947A02-901B-4B77-3E3A-434EC4D70FE1}"/>
              </a:ext>
            </a:extLst>
          </p:cNvPr>
          <p:cNvSpPr txBox="1">
            <a:spLocks noGrp="1"/>
          </p:cNvSpPr>
          <p:nvPr>
            <p:ph type="title"/>
          </p:nvPr>
        </p:nvSpPr>
        <p:spPr>
          <a:xfrm>
            <a:off x="5595730" y="558800"/>
            <a:ext cx="5758070" cy="792922"/>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lang="en-US" sz="4400" b="0" i="0" kern="1200">
                <a:solidFill>
                  <a:schemeClr val="accent3"/>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600" b="1" i="0" u="none" strike="noStrike" kern="1200" cap="none" spc="0" normalizeH="0" baseline="0" noProof="0" dirty="0">
                <a:ln>
                  <a:noFill/>
                </a:ln>
                <a:solidFill>
                  <a:schemeClr val="bg1"/>
                </a:solidFill>
                <a:effectLst/>
                <a:uLnTx/>
                <a:uFillTx/>
                <a:latin typeface="Museo 300"/>
                <a:ea typeface="ＭＳ Ｐゴシック"/>
                <a:cs typeface="+mj-cs"/>
              </a:rPr>
              <a:t>European Social Fund </a:t>
            </a:r>
            <a:r>
              <a:rPr lang="en-GB" sz="3600" b="1" dirty="0">
                <a:solidFill>
                  <a:schemeClr val="bg1"/>
                </a:solidFill>
                <a:latin typeface="Museo 300"/>
                <a:ea typeface="ＭＳ Ｐゴシック"/>
              </a:rPr>
              <a:t>(ESF)</a:t>
            </a:r>
            <a:endParaRPr kumimoji="0" lang="en-GB" sz="3600" b="1" i="0" u="none" strike="noStrike" kern="1200" cap="none" spc="0" normalizeH="0" baseline="0" noProof="0" dirty="0">
              <a:ln>
                <a:noFill/>
              </a:ln>
              <a:solidFill>
                <a:schemeClr val="bg1"/>
              </a:solidFill>
              <a:effectLst/>
              <a:uLnTx/>
              <a:uFillTx/>
              <a:latin typeface="Museo 300"/>
              <a:ea typeface="ＭＳ Ｐゴシック"/>
              <a:cs typeface="+mj-cs"/>
            </a:endParaRPr>
          </a:p>
        </p:txBody>
      </p:sp>
    </p:spTree>
    <p:extLst>
      <p:ext uri="{BB962C8B-B14F-4D97-AF65-F5344CB8AC3E}">
        <p14:creationId xmlns:p14="http://schemas.microsoft.com/office/powerpoint/2010/main" val="2351079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DA874-EE71-425E-830E-C7CEE0A866EC}"/>
              </a:ext>
            </a:extLst>
          </p:cNvPr>
          <p:cNvSpPr>
            <a:spLocks noGrp="1"/>
          </p:cNvSpPr>
          <p:nvPr>
            <p:ph type="title"/>
          </p:nvPr>
        </p:nvSpPr>
        <p:spPr>
          <a:xfrm>
            <a:off x="3577751" y="598671"/>
            <a:ext cx="8209909" cy="674463"/>
          </a:xfrm>
        </p:spPr>
        <p:txBody>
          <a:bodyPr>
            <a:noAutofit/>
          </a:bodyPr>
          <a:lstStyle/>
          <a:p>
            <a:r>
              <a:rPr lang="en-GB" sz="3200" b="1" dirty="0">
                <a:solidFill>
                  <a:schemeClr val="bg1"/>
                </a:solidFill>
              </a:rPr>
              <a:t>European Regional Development Fund (ERDF) </a:t>
            </a:r>
            <a:br>
              <a:rPr lang="en-GB" sz="3200" b="1" dirty="0">
                <a:solidFill>
                  <a:schemeClr val="bg1"/>
                </a:solidFill>
              </a:rPr>
            </a:br>
            <a:endParaRPr lang="en-GB" sz="3200" b="1" dirty="0">
              <a:solidFill>
                <a:schemeClr val="bg1"/>
              </a:solidFill>
            </a:endParaRPr>
          </a:p>
        </p:txBody>
      </p:sp>
      <p:sp>
        <p:nvSpPr>
          <p:cNvPr id="3" name="TextBox 2">
            <a:extLst>
              <a:ext uri="{FF2B5EF4-FFF2-40B4-BE49-F238E27FC236}">
                <a16:creationId xmlns:a16="http://schemas.microsoft.com/office/drawing/2014/main" id="{0230BBF9-F3B1-25F2-2034-9D1D1DC97678}"/>
              </a:ext>
            </a:extLst>
          </p:cNvPr>
          <p:cNvSpPr txBox="1"/>
          <p:nvPr/>
        </p:nvSpPr>
        <p:spPr>
          <a:xfrm>
            <a:off x="270839" y="2161549"/>
            <a:ext cx="9986343" cy="4524315"/>
          </a:xfrm>
          <a:prstGeom prst="rect">
            <a:avLst/>
          </a:prstGeom>
          <a:noFill/>
        </p:spPr>
        <p:txBody>
          <a:bodyPr wrap="square">
            <a:spAutoFit/>
          </a:bodyPr>
          <a:lstStyle/>
          <a:p>
            <a:pPr marL="285750" indent="-285750">
              <a:buFont typeface="Arial" panose="020B0604020202020204" pitchFamily="34" charset="0"/>
              <a:buChar char="•"/>
            </a:pPr>
            <a:r>
              <a:rPr lang="en-GB" sz="2400" b="1" dirty="0">
                <a:solidFill>
                  <a:schemeClr val="bg1"/>
                </a:solidFill>
                <a:latin typeface="+mj-lt"/>
              </a:rPr>
              <a:t>Twenty-three projects</a:t>
            </a:r>
            <a:r>
              <a:rPr lang="en-GB" sz="2400" dirty="0">
                <a:solidFill>
                  <a:schemeClr val="bg1"/>
                </a:solidFill>
                <a:latin typeface="+mj-lt"/>
              </a:rPr>
              <a:t>, including multi-LEP ones, have been funded in the South East LEP area</a:t>
            </a:r>
          </a:p>
          <a:p>
            <a:pPr marL="285750" indent="-285750">
              <a:buFont typeface="Arial" panose="020B0604020202020204" pitchFamily="34" charset="0"/>
              <a:buChar char="•"/>
            </a:pPr>
            <a:endParaRPr lang="en-GB" sz="2400" dirty="0">
              <a:solidFill>
                <a:schemeClr val="bg1"/>
              </a:solidFill>
              <a:latin typeface="+mj-lt"/>
            </a:endParaRPr>
          </a:p>
          <a:p>
            <a:pPr marL="285750" indent="-285750">
              <a:buFont typeface="Arial" panose="020B0604020202020204" pitchFamily="34" charset="0"/>
              <a:buChar char="•"/>
            </a:pPr>
            <a:r>
              <a:rPr lang="en-GB" sz="2400" dirty="0">
                <a:solidFill>
                  <a:schemeClr val="bg1"/>
                </a:solidFill>
                <a:latin typeface="+mj-lt"/>
              </a:rPr>
              <a:t>A total of </a:t>
            </a:r>
            <a:r>
              <a:rPr lang="en-GB" sz="2400" b="1" dirty="0">
                <a:solidFill>
                  <a:schemeClr val="bg1"/>
                </a:solidFill>
                <a:latin typeface="+mj-lt"/>
              </a:rPr>
              <a:t>£76,393,701 ERDF </a:t>
            </a:r>
            <a:r>
              <a:rPr lang="en-GB" sz="2400" dirty="0">
                <a:solidFill>
                  <a:schemeClr val="bg1"/>
                </a:solidFill>
                <a:latin typeface="+mj-lt"/>
              </a:rPr>
              <a:t>has been invested, with a combined value of </a:t>
            </a:r>
            <a:r>
              <a:rPr lang="en-GB" sz="2400" b="1" dirty="0">
                <a:solidFill>
                  <a:schemeClr val="bg1"/>
                </a:solidFill>
                <a:latin typeface="+mj-lt"/>
              </a:rPr>
              <a:t>£155,244,106 </a:t>
            </a:r>
            <a:r>
              <a:rPr lang="en-GB" sz="2400" dirty="0">
                <a:solidFill>
                  <a:schemeClr val="bg1"/>
                </a:solidFill>
                <a:latin typeface="+mj-lt"/>
              </a:rPr>
              <a:t>including match funding for both capital and revenue projects</a:t>
            </a:r>
          </a:p>
          <a:p>
            <a:pPr marL="285750" indent="-285750">
              <a:buFont typeface="Arial" panose="020B0604020202020204" pitchFamily="34" charset="0"/>
              <a:buChar char="•"/>
            </a:pPr>
            <a:endParaRPr lang="en-GB" sz="2400" dirty="0">
              <a:solidFill>
                <a:schemeClr val="bg1"/>
              </a:solidFill>
              <a:latin typeface="+mj-lt"/>
            </a:endParaRPr>
          </a:p>
          <a:p>
            <a:pPr marL="285750" indent="-285750">
              <a:buFont typeface="Arial" panose="020B0604020202020204" pitchFamily="34" charset="0"/>
              <a:buChar char="•"/>
            </a:pPr>
            <a:r>
              <a:rPr lang="en-GB" sz="2400" b="1" dirty="0">
                <a:solidFill>
                  <a:schemeClr val="bg1"/>
                </a:solidFill>
                <a:latin typeface="+mj-lt"/>
              </a:rPr>
              <a:t>10,000 businesses </a:t>
            </a:r>
            <a:r>
              <a:rPr lang="en-GB" sz="2400" dirty="0">
                <a:solidFill>
                  <a:schemeClr val="bg1"/>
                </a:solidFill>
                <a:latin typeface="+mj-lt"/>
              </a:rPr>
              <a:t>supported to start, to grow, to develop new products and services, locate into the area, export globally, and reduce carbon emissions</a:t>
            </a:r>
          </a:p>
          <a:p>
            <a:endParaRPr lang="en-GB" sz="2400" dirty="0">
              <a:solidFill>
                <a:schemeClr val="bg1"/>
              </a:solidFill>
              <a:latin typeface="+mj-lt"/>
            </a:endParaRPr>
          </a:p>
          <a:p>
            <a:pPr marL="285750" indent="-285750">
              <a:buFont typeface="Arial" panose="020B0604020202020204" pitchFamily="34" charset="0"/>
              <a:buChar char="•"/>
            </a:pPr>
            <a:r>
              <a:rPr lang="en-GB" sz="2400" dirty="0">
                <a:solidFill>
                  <a:schemeClr val="bg1"/>
                </a:solidFill>
                <a:latin typeface="+mj-lt"/>
              </a:rPr>
              <a:t>Three Community Led Local Development projects in Folkestone, Hastings and Tilbury</a:t>
            </a:r>
          </a:p>
          <a:p>
            <a:endParaRPr lang="en-GB" sz="2400" dirty="0">
              <a:solidFill>
                <a:schemeClr val="bg1"/>
              </a:solidFill>
              <a:latin typeface="+mj-lt"/>
            </a:endParaRPr>
          </a:p>
        </p:txBody>
      </p:sp>
    </p:spTree>
    <p:extLst>
      <p:ext uri="{BB962C8B-B14F-4D97-AF65-F5344CB8AC3E}">
        <p14:creationId xmlns:p14="http://schemas.microsoft.com/office/powerpoint/2010/main" val="3085025376"/>
      </p:ext>
    </p:extLst>
  </p:cSld>
  <p:clrMapOvr>
    <a:masterClrMapping/>
  </p:clrMapOvr>
  <p:transition spd="slow" advClick="0">
    <p:push dir="u"/>
  </p:transition>
</p:sld>
</file>

<file path=ppt/theme/theme1.xml><?xml version="1.0" encoding="utf-8"?>
<a:theme xmlns:a="http://schemas.openxmlformats.org/drawingml/2006/main" name="9_Growth Hub event (Skills slides)">
  <a:themeElements>
    <a:clrScheme name="SELEP">
      <a:dk1>
        <a:srgbClr val="393944"/>
      </a:dk1>
      <a:lt1>
        <a:srgbClr val="F6F6F6"/>
      </a:lt1>
      <a:dk2>
        <a:srgbClr val="3C3C3B"/>
      </a:dk2>
      <a:lt2>
        <a:srgbClr val="F6F6F6"/>
      </a:lt2>
      <a:accent1>
        <a:srgbClr val="D42B3F"/>
      </a:accent1>
      <a:accent2>
        <a:srgbClr val="EA5B0C"/>
      </a:accent2>
      <a:accent3>
        <a:srgbClr val="44BCCD"/>
      </a:accent3>
      <a:accent4>
        <a:srgbClr val="9C9FAE"/>
      </a:accent4>
      <a:accent5>
        <a:srgbClr val="706F6F"/>
      </a:accent5>
      <a:accent6>
        <a:srgbClr val="FFFFFF"/>
      </a:accent6>
      <a:hlink>
        <a:srgbClr val="44BCCD"/>
      </a:hlink>
      <a:folHlink>
        <a:srgbClr val="818195"/>
      </a:folHlink>
    </a:clrScheme>
    <a:fontScheme name="Font Pairing 1">
      <a:majorFont>
        <a:latin typeface="Museo 300"/>
        <a:ea typeface="ＭＳ Ｐゴシック"/>
        <a:cs typeface=""/>
      </a:majorFont>
      <a:minorFont>
        <a:latin typeface="Open Sans"/>
        <a:ea typeface="ＭＳ Ｐゴシック"/>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2400" b="0" i="0" dirty="0">
            <a:solidFill>
              <a:schemeClr val="accent2"/>
            </a:solidFill>
            <a:latin typeface="+mj-lt"/>
          </a:defRPr>
        </a:defPPr>
      </a:lstStyle>
    </a:txDef>
  </a:objectDefaults>
  <a:extraClrSchemeLst/>
  <a:extLst>
    <a:ext uri="{05A4C25C-085E-4340-85A3-A5531E510DB2}">
      <thm15:themeFamily xmlns:thm15="http://schemas.microsoft.com/office/thememl/2012/main" name="SELEP PowerPoint Template_Dark.potx" id="{BA9A06C8-817D-4B23-9865-944CCB1E6F8F}" vid="{DC72DF40-851C-491F-868B-7F4471BCC057}"/>
    </a:ext>
  </a:extLst>
</a:theme>
</file>

<file path=ppt/theme/theme2.xml><?xml version="1.0" encoding="utf-8"?>
<a:theme xmlns:a="http://schemas.openxmlformats.org/drawingml/2006/main" name="SELEP PowerPoint Template_White">
  <a:themeElements>
    <a:clrScheme name="SELEP">
      <a:dk1>
        <a:srgbClr val="393944"/>
      </a:dk1>
      <a:lt1>
        <a:srgbClr val="F6F6F6"/>
      </a:lt1>
      <a:dk2>
        <a:srgbClr val="3C3C3B"/>
      </a:dk2>
      <a:lt2>
        <a:srgbClr val="F6F6F6"/>
      </a:lt2>
      <a:accent1>
        <a:srgbClr val="D42B3F"/>
      </a:accent1>
      <a:accent2>
        <a:srgbClr val="EA5B0C"/>
      </a:accent2>
      <a:accent3>
        <a:srgbClr val="44BCCD"/>
      </a:accent3>
      <a:accent4>
        <a:srgbClr val="9C9FAE"/>
      </a:accent4>
      <a:accent5>
        <a:srgbClr val="706F6F"/>
      </a:accent5>
      <a:accent6>
        <a:srgbClr val="FFFFFF"/>
      </a:accent6>
      <a:hlink>
        <a:srgbClr val="44BCCD"/>
      </a:hlink>
      <a:folHlink>
        <a:srgbClr val="818195"/>
      </a:folHlink>
    </a:clrScheme>
    <a:fontScheme name="Font Pairing 1">
      <a:majorFont>
        <a:latin typeface="Museo 300"/>
        <a:ea typeface="ＭＳ Ｐゴシック"/>
        <a:cs typeface=""/>
      </a:majorFont>
      <a:minorFont>
        <a:latin typeface="Open Sans"/>
        <a:ea typeface="ＭＳ Ｐゴシック"/>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2400" b="0" i="0" dirty="0">
            <a:solidFill>
              <a:schemeClr val="accent2"/>
            </a:solidFill>
            <a:latin typeface="+mj-lt"/>
          </a:defRPr>
        </a:defPPr>
      </a:lstStyle>
    </a:txDef>
  </a:objectDefaults>
  <a:extraClrSchemeLst/>
  <a:extLst>
    <a:ext uri="{05A4C25C-085E-4340-85A3-A5531E510DB2}">
      <thm15:themeFamily xmlns:thm15="http://schemas.microsoft.com/office/thememl/2012/main" name="SELEP PowerPoint Template_Dark.potx" id="{BA9A06C8-817D-4B23-9865-944CCB1E6F8F}" vid="{DC72DF40-851C-491F-868B-7F4471BCC05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Flow_SignoffStatus xmlns="a9f12287-5f74-4593-92c9-e973669b9a71" xsi:nil="true"/>
    <TaxCatchAll xmlns="6a461f78-e7a2-485a-8a47-5fc604b04102" xsi:nil="true"/>
    <lcf76f155ced4ddcb4097134ff3c332f xmlns="a9f12287-5f74-4593-92c9-e973669b9a71">
      <Terms xmlns="http://schemas.microsoft.com/office/infopath/2007/PartnerControls"/>
    </lcf76f155ced4ddcb4097134ff3c332f>
    <_ip_UnifiedCompliancePolicyUIAction xmlns="http://schemas.microsoft.com/sharepoint/v3" xsi:nil="true"/>
    <_ip_UnifiedCompliancePolicyPropertie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B34A7656483B74FB66C73ECEA17E281" ma:contentTypeVersion="20" ma:contentTypeDescription="Create a new document." ma:contentTypeScope="" ma:versionID="df0ff1ada520feb605bc402cb5a8bae2">
  <xsd:schema xmlns:xsd="http://www.w3.org/2001/XMLSchema" xmlns:xs="http://www.w3.org/2001/XMLSchema" xmlns:p="http://schemas.microsoft.com/office/2006/metadata/properties" xmlns:ns1="http://schemas.microsoft.com/sharepoint/v3" xmlns:ns2="a9f12287-5f74-4593-92c9-e973669b9a71" xmlns:ns3="6140e513-9c0e-4e73-9b29-9e780522eb94" xmlns:ns4="6a461f78-e7a2-485a-8a47-5fc604b04102" targetNamespace="http://schemas.microsoft.com/office/2006/metadata/properties" ma:root="true" ma:fieldsID="81a01458f02d3790de149096a1dd522b" ns1:_="" ns2:_="" ns3:_="" ns4:_="">
    <xsd:import namespace="http://schemas.microsoft.com/sharepoint/v3"/>
    <xsd:import namespace="a9f12287-5f74-4593-92c9-e973669b9a71"/>
    <xsd:import namespace="6140e513-9c0e-4e73-9b29-9e780522eb94"/>
    <xsd:import namespace="6a461f78-e7a2-485a-8a47-5fc604b0410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Location" minOccurs="0"/>
                <xsd:element ref="ns2:_Flow_SignoffStatus" minOccurs="0"/>
                <xsd:element ref="ns2:MediaLengthInSeconds" minOccurs="0"/>
                <xsd:element ref="ns2:lcf76f155ced4ddcb4097134ff3c332f" minOccurs="0"/>
                <xsd:element ref="ns4:TaxCatchAll" minOccurs="0"/>
                <xsd:element ref="ns1:_ip_UnifiedCompliancePolicyProperties" minOccurs="0"/>
                <xsd:element ref="ns1:_ip_UnifiedCompliancePolicyUIAc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5" nillable="true" ma:displayName="Unified Compliance Policy Properties" ma:hidden="true" ma:internalName="_ip_UnifiedCompliancePolicyProperties">
      <xsd:simpleType>
        <xsd:restriction base="dms:Note"/>
      </xsd:simpleType>
    </xsd:element>
    <xsd:element name="_ip_UnifiedCompliancePolicyUIAction" ma:index="2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9f12287-5f74-4593-92c9-e973669b9a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_Flow_SignoffStatus" ma:index="20" nillable="true" ma:displayName="Sign-off status" ma:internalName="Sign_x002d_off_x0020_status">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91de9a85-6517-4fbb-af6e-3d8f59a4cb5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140e513-9c0e-4e73-9b29-9e780522eb9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a461f78-e7a2-485a-8a47-5fc604b04102" elementFormDefault="qualified">
    <xsd:import namespace="http://schemas.microsoft.com/office/2006/documentManagement/types"/>
    <xsd:import namespace="http://schemas.microsoft.com/office/infopath/2007/PartnerControls"/>
    <xsd:element name="TaxCatchAll" ma:index="24" nillable="true" ma:displayName="Taxonomy Catch All Column" ma:hidden="true" ma:list="{cb80e1b9-110b-426d-a27a-2c1e575db7cd}" ma:internalName="TaxCatchAll" ma:showField="CatchAllData" ma:web="6140e513-9c0e-4e73-9b29-9e780522eb9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19A8593-A38E-4B5B-BD3B-731E93D18504}">
  <ds:schemaRefs>
    <ds:schemaRef ds:uri="http://purl.org/dc/elements/1.1/"/>
    <ds:schemaRef ds:uri="http://schemas.microsoft.com/office/2006/metadata/properties"/>
    <ds:schemaRef ds:uri="http://www.w3.org/XML/1998/namespace"/>
    <ds:schemaRef ds:uri="6140e513-9c0e-4e73-9b29-9e780522eb94"/>
    <ds:schemaRef ds:uri="http://purl.org/dc/dcmitype/"/>
    <ds:schemaRef ds:uri="http://schemas.microsoft.com/office/2006/documentManagement/types"/>
    <ds:schemaRef ds:uri="6a461f78-e7a2-485a-8a47-5fc604b04102"/>
    <ds:schemaRef ds:uri="http://schemas.microsoft.com/sharepoint/v3"/>
    <ds:schemaRef ds:uri="http://schemas.microsoft.com/office/infopath/2007/PartnerControls"/>
    <ds:schemaRef ds:uri="http://schemas.openxmlformats.org/package/2006/metadata/core-properties"/>
    <ds:schemaRef ds:uri="a9f12287-5f74-4593-92c9-e973669b9a71"/>
    <ds:schemaRef ds:uri="http://purl.org/dc/terms/"/>
  </ds:schemaRefs>
</ds:datastoreItem>
</file>

<file path=customXml/itemProps2.xml><?xml version="1.0" encoding="utf-8"?>
<ds:datastoreItem xmlns:ds="http://schemas.openxmlformats.org/officeDocument/2006/customXml" ds:itemID="{A495CB3F-EB00-47BD-BA50-197134898B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9f12287-5f74-4593-92c9-e973669b9a71"/>
    <ds:schemaRef ds:uri="6140e513-9c0e-4e73-9b29-9e780522eb94"/>
    <ds:schemaRef ds:uri="6a461f78-e7a2-485a-8a47-5fc604b0410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18DBDD7-348C-4E08-AA8A-30ACC677620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Growth Hub event (Skills slides)</Template>
  <TotalTime>9447</TotalTime>
  <Words>889</Words>
  <Application>Microsoft Office PowerPoint</Application>
  <PresentationFormat>Widescreen</PresentationFormat>
  <Paragraphs>108</Paragraphs>
  <Slides>12</Slides>
  <Notes>4</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12</vt:i4>
      </vt:variant>
    </vt:vector>
  </HeadingPairs>
  <TitlesOfParts>
    <vt:vector size="22" baseType="lpstr">
      <vt:lpstr>Arial</vt:lpstr>
      <vt:lpstr>Calibri</vt:lpstr>
      <vt:lpstr>Museo 300</vt:lpstr>
      <vt:lpstr>Museo Sans 300</vt:lpstr>
      <vt:lpstr>Museo Sans 500</vt:lpstr>
      <vt:lpstr>Museo Sans 700</vt:lpstr>
      <vt:lpstr>Museo Sans 900</vt:lpstr>
      <vt:lpstr>Open Sans</vt:lpstr>
      <vt:lpstr>9_Growth Hub event (Skills slides)</vt:lpstr>
      <vt:lpstr>SELEP PowerPoint Template_White</vt:lpstr>
      <vt:lpstr> EU Funding for the SELEP area  – Overview of impact   Louise Aitken, Skills Lead Jo Simmons, Business Development Manager</vt:lpstr>
      <vt:lpstr>SELEP Transition</vt:lpstr>
      <vt:lpstr>Background </vt:lpstr>
      <vt:lpstr>Background </vt:lpstr>
      <vt:lpstr>European Social Fund (ESF)</vt:lpstr>
      <vt:lpstr>SELEP partners established the ‘Escalator of Opportunity’ model </vt:lpstr>
      <vt:lpstr>European Social Fund (ESF)</vt:lpstr>
      <vt:lpstr>European Social Fund (ESF)</vt:lpstr>
      <vt:lpstr>European Regional Development Fund (ERDF)  </vt:lpstr>
      <vt:lpstr>European Regional Development Fund (ERDF)  </vt:lpstr>
      <vt:lpstr>European Regional Development Fund (ERDF)  </vt:lpstr>
      <vt:lpstr>Further info</vt:lpstr>
    </vt:vector>
  </TitlesOfParts>
  <Company>Essex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Skills Supporting Economic Growth</dc:title>
  <dc:creator>louise.aitken</dc:creator>
  <cp:lastModifiedBy>Louise Aitken - Skills Growth and Strategy Manager</cp:lastModifiedBy>
  <cp:revision>208</cp:revision>
  <dcterms:created xsi:type="dcterms:W3CDTF">2018-05-04T15:43:36Z</dcterms:created>
  <dcterms:modified xsi:type="dcterms:W3CDTF">2023-11-07T15:44:10Z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0x010100BB34A7656483B74FB66C73ECEA17E281</vt:lpwstr>
  </property>
  <property fmtid="{D5CDD505-2E9C-101B-9397-08002B2CF9AE}" pid="3" name="MSIP_Label_39d8be9e-c8d9-4b9c-bd40-2c27cc7ea2e6_Enabled">
    <vt:lpwstr>true</vt:lpwstr>
  </property>
  <property fmtid="{D5CDD505-2E9C-101B-9397-08002B2CF9AE}" pid="4" name="MSIP_Label_39d8be9e-c8d9-4b9c-bd40-2c27cc7ea2e6_SetDate">
    <vt:lpwstr>2020-12-01T15:37:29Z</vt:lpwstr>
  </property>
  <property fmtid="{D5CDD505-2E9C-101B-9397-08002B2CF9AE}" pid="5" name="MSIP_Label_39d8be9e-c8d9-4b9c-bd40-2c27cc7ea2e6_Method">
    <vt:lpwstr>Standard</vt:lpwstr>
  </property>
  <property fmtid="{D5CDD505-2E9C-101B-9397-08002B2CF9AE}" pid="6" name="MSIP_Label_39d8be9e-c8d9-4b9c-bd40-2c27cc7ea2e6_Name">
    <vt:lpwstr>39d8be9e-c8d9-4b9c-bd40-2c27cc7ea2e6</vt:lpwstr>
  </property>
  <property fmtid="{D5CDD505-2E9C-101B-9397-08002B2CF9AE}" pid="7" name="MSIP_Label_39d8be9e-c8d9-4b9c-bd40-2c27cc7ea2e6_SiteId">
    <vt:lpwstr>a8b4324f-155c-4215-a0f1-7ed8cc9a992f</vt:lpwstr>
  </property>
  <property fmtid="{D5CDD505-2E9C-101B-9397-08002B2CF9AE}" pid="8" name="MSIP_Label_39d8be9e-c8d9-4b9c-bd40-2c27cc7ea2e6_ActionId">
    <vt:lpwstr>7efa9f67-d6c9-494c-a32b-00001bb61c41</vt:lpwstr>
  </property>
  <property fmtid="{D5CDD505-2E9C-101B-9397-08002B2CF9AE}" pid="9" name="MSIP_Label_39d8be9e-c8d9-4b9c-bd40-2c27cc7ea2e6_ContentBits">
    <vt:lpwstr>0</vt:lpwstr>
  </property>
  <property fmtid="{D5CDD505-2E9C-101B-9397-08002B2CF9AE}" pid="10" name="MediaServiceImageTags">
    <vt:lpwstr/>
  </property>
</Properties>
</file>