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0" r:id="rId6"/>
    <p:sldId id="266" r:id="rId7"/>
    <p:sldId id="262" r:id="rId8"/>
    <p:sldId id="267" r:id="rId9"/>
    <p:sldId id="268" r:id="rId10"/>
    <p:sldId id="270" r:id="rId11"/>
    <p:sldId id="271" r:id="rId12"/>
    <p:sldId id="272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70247-169B-4ECE-A400-C7E00B8308B4}" v="1998" dt="2023-06-14T09:38:11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636" autoAdjust="0"/>
  </p:normalViewPr>
  <p:slideViewPr>
    <p:cSldViewPr snapToGrid="0">
      <p:cViewPr varScale="1">
        <p:scale>
          <a:sx n="46" d="100"/>
          <a:sy n="46" d="100"/>
        </p:scale>
        <p:origin x="188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la Whybrow" userId="eb9e564d-1002-4d07-92ef-48ab43150049" providerId="ADAL" clId="{83770247-169B-4ECE-A400-C7E00B8308B4}"/>
    <pc:docChg chg="undo custSel addSld delSld modSld sldOrd">
      <pc:chgData name="Neala Whybrow" userId="eb9e564d-1002-4d07-92ef-48ab43150049" providerId="ADAL" clId="{83770247-169B-4ECE-A400-C7E00B8308B4}" dt="2023-06-14T10:02:04.775" v="11980" actId="20577"/>
      <pc:docMkLst>
        <pc:docMk/>
      </pc:docMkLst>
      <pc:sldChg chg="addSp delSp modSp mod modClrScheme modShow chgLayout">
        <pc:chgData name="Neala Whybrow" userId="eb9e564d-1002-4d07-92ef-48ab43150049" providerId="ADAL" clId="{83770247-169B-4ECE-A400-C7E00B8308B4}" dt="2023-06-14T09:02:21.431" v="11671" actId="729"/>
        <pc:sldMkLst>
          <pc:docMk/>
          <pc:sldMk cId="3092601439" sldId="256"/>
        </pc:sldMkLst>
        <pc:spChg chg="mod ord">
          <ac:chgData name="Neala Whybrow" userId="eb9e564d-1002-4d07-92ef-48ab43150049" providerId="ADAL" clId="{83770247-169B-4ECE-A400-C7E00B8308B4}" dt="2023-06-05T12:52:55.824" v="718" actId="2711"/>
          <ac:spMkLst>
            <pc:docMk/>
            <pc:sldMk cId="3092601439" sldId="256"/>
            <ac:spMk id="6" creationId="{052C0FA4-0E21-4678-94A5-73B7808CD3E3}"/>
          </ac:spMkLst>
        </pc:spChg>
        <pc:spChg chg="del mod ord">
          <ac:chgData name="Neala Whybrow" userId="eb9e564d-1002-4d07-92ef-48ab43150049" providerId="ADAL" clId="{83770247-169B-4ECE-A400-C7E00B8308B4}" dt="2023-06-03T06:30:03.572" v="21" actId="478"/>
          <ac:spMkLst>
            <pc:docMk/>
            <pc:sldMk cId="3092601439" sldId="256"/>
            <ac:spMk id="7" creationId="{E50FBABC-832A-4BCC-AE7B-627250B84B51}"/>
          </ac:spMkLst>
        </pc:spChg>
        <pc:picChg chg="add mod">
          <ac:chgData name="Neala Whybrow" userId="eb9e564d-1002-4d07-92ef-48ab43150049" providerId="ADAL" clId="{83770247-169B-4ECE-A400-C7E00B8308B4}" dt="2023-06-03T06:34:43.604" v="132" actId="1076"/>
          <ac:picMkLst>
            <pc:docMk/>
            <pc:sldMk cId="3092601439" sldId="256"/>
            <ac:picMk id="3" creationId="{A4CADB95-2F9A-520A-2AF1-60454EC6BCC0}"/>
          </ac:picMkLst>
        </pc:picChg>
        <pc:picChg chg="add mod modCrop">
          <ac:chgData name="Neala Whybrow" userId="eb9e564d-1002-4d07-92ef-48ab43150049" providerId="ADAL" clId="{83770247-169B-4ECE-A400-C7E00B8308B4}" dt="2023-06-03T06:39:03.494" v="148" actId="1037"/>
          <ac:picMkLst>
            <pc:docMk/>
            <pc:sldMk cId="3092601439" sldId="256"/>
            <ac:picMk id="4" creationId="{CF524A94-837B-51E6-AC9D-CEFF36318F6D}"/>
          </ac:picMkLst>
        </pc:picChg>
      </pc:sldChg>
      <pc:sldChg chg="del">
        <pc:chgData name="Neala Whybrow" userId="eb9e564d-1002-4d07-92ef-48ab43150049" providerId="ADAL" clId="{83770247-169B-4ECE-A400-C7E00B8308B4}" dt="2023-06-07T15:45:33.553" v="8911" actId="47"/>
        <pc:sldMkLst>
          <pc:docMk/>
          <pc:sldMk cId="4098667275" sldId="257"/>
        </pc:sldMkLst>
      </pc:sldChg>
      <pc:sldChg chg="del">
        <pc:chgData name="Neala Whybrow" userId="eb9e564d-1002-4d07-92ef-48ab43150049" providerId="ADAL" clId="{83770247-169B-4ECE-A400-C7E00B8308B4}" dt="2023-06-07T15:45:34.081" v="8912" actId="47"/>
        <pc:sldMkLst>
          <pc:docMk/>
          <pc:sldMk cId="2026829663" sldId="258"/>
        </pc:sldMkLst>
      </pc:sldChg>
      <pc:sldChg chg="modSp add del mod modAnim">
        <pc:chgData name="Neala Whybrow" userId="eb9e564d-1002-4d07-92ef-48ab43150049" providerId="ADAL" clId="{83770247-169B-4ECE-A400-C7E00B8308B4}" dt="2023-06-06T15:43:40.462" v="4535" actId="47"/>
        <pc:sldMkLst>
          <pc:docMk/>
          <pc:sldMk cId="1576415607" sldId="259"/>
        </pc:sldMkLst>
        <pc:spChg chg="mod">
          <ac:chgData name="Neala Whybrow" userId="eb9e564d-1002-4d07-92ef-48ab43150049" providerId="ADAL" clId="{83770247-169B-4ECE-A400-C7E00B8308B4}" dt="2023-06-05T12:52:51.122" v="717" actId="2711"/>
          <ac:spMkLst>
            <pc:docMk/>
            <pc:sldMk cId="1576415607" sldId="259"/>
            <ac:spMk id="2" creationId="{A346B031-12E7-41E2-951A-A676EF14EB1E}"/>
          </ac:spMkLst>
        </pc:spChg>
        <pc:spChg chg="mod">
          <ac:chgData name="Neala Whybrow" userId="eb9e564d-1002-4d07-92ef-48ab43150049" providerId="ADAL" clId="{83770247-169B-4ECE-A400-C7E00B8308B4}" dt="2023-06-05T13:51:01.932" v="740" actId="14100"/>
          <ac:spMkLst>
            <pc:docMk/>
            <pc:sldMk cId="1576415607" sldId="259"/>
            <ac:spMk id="3" creationId="{D478260C-A4CB-402E-878B-360D6D16A8D3}"/>
          </ac:spMkLst>
        </pc:spChg>
      </pc:sldChg>
      <pc:sldChg chg="addSp delSp modSp mod modAnim modShow modNotesTx">
        <pc:chgData name="Neala Whybrow" userId="eb9e564d-1002-4d07-92ef-48ab43150049" providerId="ADAL" clId="{83770247-169B-4ECE-A400-C7E00B8308B4}" dt="2023-06-14T09:02:21.431" v="11671" actId="729"/>
        <pc:sldMkLst>
          <pc:docMk/>
          <pc:sldMk cId="1948085215" sldId="260"/>
        </pc:sldMkLst>
        <pc:spChg chg="mod">
          <ac:chgData name="Neala Whybrow" userId="eb9e564d-1002-4d07-92ef-48ab43150049" providerId="ADAL" clId="{83770247-169B-4ECE-A400-C7E00B8308B4}" dt="2023-06-05T12:56:10.412" v="731" actId="20577"/>
          <ac:spMkLst>
            <pc:docMk/>
            <pc:sldMk cId="1948085215" sldId="260"/>
            <ac:spMk id="2" creationId="{0EBEAABA-6EAA-4DC2-86C4-DF9B74C50AC9}"/>
          </ac:spMkLst>
        </pc:spChg>
        <pc:spChg chg="add mod">
          <ac:chgData name="Neala Whybrow" userId="eb9e564d-1002-4d07-92ef-48ab43150049" providerId="ADAL" clId="{83770247-169B-4ECE-A400-C7E00B8308B4}" dt="2023-06-06T15:52:45.477" v="4749" actId="1076"/>
          <ac:spMkLst>
            <pc:docMk/>
            <pc:sldMk cId="1948085215" sldId="260"/>
            <ac:spMk id="3" creationId="{3FE9FCD3-61EC-319E-952C-4342723A4422}"/>
          </ac:spMkLst>
        </pc:spChg>
        <pc:spChg chg="add del mod">
          <ac:chgData name="Neala Whybrow" userId="eb9e564d-1002-4d07-92ef-48ab43150049" providerId="ADAL" clId="{83770247-169B-4ECE-A400-C7E00B8308B4}" dt="2023-06-05T13:50:26.360" v="736" actId="22"/>
          <ac:spMkLst>
            <pc:docMk/>
            <pc:sldMk cId="1948085215" sldId="260"/>
            <ac:spMk id="4" creationId="{D3D15A5B-64A3-D299-9D56-A334D2AE338E}"/>
          </ac:spMkLst>
        </pc:spChg>
        <pc:spChg chg="mod">
          <ac:chgData name="Neala Whybrow" userId="eb9e564d-1002-4d07-92ef-48ab43150049" providerId="ADAL" clId="{83770247-169B-4ECE-A400-C7E00B8308B4}" dt="2023-06-06T15:52:41.041" v="4748" actId="20577"/>
          <ac:spMkLst>
            <pc:docMk/>
            <pc:sldMk cId="1948085215" sldId="260"/>
            <ac:spMk id="12" creationId="{BEB6CBCD-E3DF-4D72-A7F6-0925AA3CD24E}"/>
          </ac:spMkLst>
        </pc:spChg>
        <pc:picChg chg="add mod ord modCrop">
          <ac:chgData name="Neala Whybrow" userId="eb9e564d-1002-4d07-92ef-48ab43150049" providerId="ADAL" clId="{83770247-169B-4ECE-A400-C7E00B8308B4}" dt="2023-06-06T15:47:07.297" v="4539" actId="1076"/>
          <ac:picMkLst>
            <pc:docMk/>
            <pc:sldMk cId="1948085215" sldId="260"/>
            <ac:picMk id="6" creationId="{36DFC847-46DC-1935-9C25-3E2AE07BC494}"/>
          </ac:picMkLst>
        </pc:picChg>
        <pc:picChg chg="del mod">
          <ac:chgData name="Neala Whybrow" userId="eb9e564d-1002-4d07-92ef-48ab43150049" providerId="ADAL" clId="{83770247-169B-4ECE-A400-C7E00B8308B4}" dt="2023-06-05T13:49:58.377" v="735" actId="478"/>
          <ac:picMkLst>
            <pc:docMk/>
            <pc:sldMk cId="1948085215" sldId="260"/>
            <ac:picMk id="14" creationId="{5F9D4790-EF85-41F7-9828-1FF3877F5EF1}"/>
          </ac:picMkLst>
        </pc:picChg>
      </pc:sldChg>
      <pc:sldChg chg="delSp modSp del mod modClrScheme modAnim chgLayout">
        <pc:chgData name="Neala Whybrow" userId="eb9e564d-1002-4d07-92ef-48ab43150049" providerId="ADAL" clId="{83770247-169B-4ECE-A400-C7E00B8308B4}" dt="2023-06-06T14:58:41.363" v="4532" actId="47"/>
        <pc:sldMkLst>
          <pc:docMk/>
          <pc:sldMk cId="646596883" sldId="261"/>
        </pc:sldMkLst>
        <pc:spChg chg="mod ord">
          <ac:chgData name="Neala Whybrow" userId="eb9e564d-1002-4d07-92ef-48ab43150049" providerId="ADAL" clId="{83770247-169B-4ECE-A400-C7E00B8308B4}" dt="2023-06-05T12:56:04.637" v="730" actId="20577"/>
          <ac:spMkLst>
            <pc:docMk/>
            <pc:sldMk cId="646596883" sldId="261"/>
            <ac:spMk id="2" creationId="{844600C9-1B1E-4AB8-A740-E1EA7B04A240}"/>
          </ac:spMkLst>
        </pc:spChg>
        <pc:spChg chg="mod ord">
          <ac:chgData name="Neala Whybrow" userId="eb9e564d-1002-4d07-92ef-48ab43150049" providerId="ADAL" clId="{83770247-169B-4ECE-A400-C7E00B8308B4}" dt="2023-06-05T14:28:39.642" v="1392" actId="20577"/>
          <ac:spMkLst>
            <pc:docMk/>
            <pc:sldMk cId="646596883" sldId="261"/>
            <ac:spMk id="3" creationId="{EDA34302-47B4-4183-A6FA-8413B9BD2B24}"/>
          </ac:spMkLst>
        </pc:spChg>
        <pc:spChg chg="del mod ord">
          <ac:chgData name="Neala Whybrow" userId="eb9e564d-1002-4d07-92ef-48ab43150049" providerId="ADAL" clId="{83770247-169B-4ECE-A400-C7E00B8308B4}" dt="2023-06-05T12:57:25.080" v="732" actId="478"/>
          <ac:spMkLst>
            <pc:docMk/>
            <pc:sldMk cId="646596883" sldId="261"/>
            <ac:spMk id="4" creationId="{CCFD224D-3BDB-449C-87ED-94D102AB1A2C}"/>
          </ac:spMkLst>
        </pc:spChg>
        <pc:spChg chg="del mod ord">
          <ac:chgData name="Neala Whybrow" userId="eb9e564d-1002-4d07-92ef-48ab43150049" providerId="ADAL" clId="{83770247-169B-4ECE-A400-C7E00B8308B4}" dt="2023-06-05T14:25:13.081" v="1349" actId="478"/>
          <ac:spMkLst>
            <pc:docMk/>
            <pc:sldMk cId="646596883" sldId="261"/>
            <ac:spMk id="5" creationId="{D03297D8-6DAE-4DDD-AE98-F9A166C10414}"/>
          </ac:spMkLst>
        </pc:spChg>
        <pc:spChg chg="mod ord">
          <ac:chgData name="Neala Whybrow" userId="eb9e564d-1002-4d07-92ef-48ab43150049" providerId="ADAL" clId="{83770247-169B-4ECE-A400-C7E00B8308B4}" dt="2023-06-05T12:55:45.148" v="724" actId="700"/>
          <ac:spMkLst>
            <pc:docMk/>
            <pc:sldMk cId="646596883" sldId="261"/>
            <ac:spMk id="6" creationId="{3A100168-66BA-424A-9630-CC38B49EC01E}"/>
          </ac:spMkLst>
        </pc:spChg>
      </pc:sldChg>
      <pc:sldChg chg="addSp delSp modSp mod ord delAnim modAnim modShow chgLayout modNotesTx">
        <pc:chgData name="Neala Whybrow" userId="eb9e564d-1002-4d07-92ef-48ab43150049" providerId="ADAL" clId="{83770247-169B-4ECE-A400-C7E00B8308B4}" dt="2023-06-14T09:02:21.431" v="11671" actId="729"/>
        <pc:sldMkLst>
          <pc:docMk/>
          <pc:sldMk cId="2107252335" sldId="262"/>
        </pc:sldMkLst>
        <pc:spChg chg="mod ord">
          <ac:chgData name="Neala Whybrow" userId="eb9e564d-1002-4d07-92ef-48ab43150049" providerId="ADAL" clId="{83770247-169B-4ECE-A400-C7E00B8308B4}" dt="2023-06-06T14:43:39.695" v="4439" actId="700"/>
          <ac:spMkLst>
            <pc:docMk/>
            <pc:sldMk cId="2107252335" sldId="262"/>
            <ac:spMk id="2" creationId="{E0FFFA23-F632-497E-9CB5-9A0693898C93}"/>
          </ac:spMkLst>
        </pc:spChg>
        <pc:spChg chg="del mod">
          <ac:chgData name="Neala Whybrow" userId="eb9e564d-1002-4d07-92ef-48ab43150049" providerId="ADAL" clId="{83770247-169B-4ECE-A400-C7E00B8308B4}" dt="2023-06-05T14:44:04.088" v="2610" actId="478"/>
          <ac:spMkLst>
            <pc:docMk/>
            <pc:sldMk cId="2107252335" sldId="262"/>
            <ac:spMk id="3" creationId="{89E7184E-7289-4B20-A92A-63407D7B2BA1}"/>
          </ac:spMkLst>
        </pc:spChg>
        <pc:spChg chg="add mod ord">
          <ac:chgData name="Neala Whybrow" userId="eb9e564d-1002-4d07-92ef-48ab43150049" providerId="ADAL" clId="{83770247-169B-4ECE-A400-C7E00B8308B4}" dt="2023-06-07T06:44:40.604" v="8060" actId="5793"/>
          <ac:spMkLst>
            <pc:docMk/>
            <pc:sldMk cId="2107252335" sldId="262"/>
            <ac:spMk id="3" creationId="{DFEE5987-0832-2D7B-08C3-1A38637248B8}"/>
          </ac:spMkLst>
        </pc:spChg>
        <pc:spChg chg="mod ord">
          <ac:chgData name="Neala Whybrow" userId="eb9e564d-1002-4d07-92ef-48ab43150049" providerId="ADAL" clId="{83770247-169B-4ECE-A400-C7E00B8308B4}" dt="2023-06-06T14:43:39.695" v="4439" actId="700"/>
          <ac:spMkLst>
            <pc:docMk/>
            <pc:sldMk cId="2107252335" sldId="262"/>
            <ac:spMk id="5" creationId="{AF457D15-23BD-4D4B-928E-AE0E0BE8CCF1}"/>
          </ac:spMkLst>
        </pc:spChg>
        <pc:spChg chg="add del mod">
          <ac:chgData name="Neala Whybrow" userId="eb9e564d-1002-4d07-92ef-48ab43150049" providerId="ADAL" clId="{83770247-169B-4ECE-A400-C7E00B8308B4}" dt="2023-06-06T14:43:36.671" v="4438" actId="478"/>
          <ac:spMkLst>
            <pc:docMk/>
            <pc:sldMk cId="2107252335" sldId="262"/>
            <ac:spMk id="6" creationId="{FD6E06AB-9C48-EACC-3AF1-CC9A7E3DF732}"/>
          </ac:spMkLst>
        </pc:spChg>
        <pc:spChg chg="add del mod">
          <ac:chgData name="Neala Whybrow" userId="eb9e564d-1002-4d07-92ef-48ab43150049" providerId="ADAL" clId="{83770247-169B-4ECE-A400-C7E00B8308B4}" dt="2023-06-05T14:44:07.137" v="2611" actId="478"/>
          <ac:spMkLst>
            <pc:docMk/>
            <pc:sldMk cId="2107252335" sldId="262"/>
            <ac:spMk id="8" creationId="{6969A37A-CDF6-470C-2926-F7ADBC3DC116}"/>
          </ac:spMkLst>
        </pc:spChg>
        <pc:spChg chg="add del mod">
          <ac:chgData name="Neala Whybrow" userId="eb9e564d-1002-4d07-92ef-48ab43150049" providerId="ADAL" clId="{83770247-169B-4ECE-A400-C7E00B8308B4}" dt="2023-06-06T14:43:58.529" v="4447" actId="478"/>
          <ac:spMkLst>
            <pc:docMk/>
            <pc:sldMk cId="2107252335" sldId="262"/>
            <ac:spMk id="9" creationId="{FCF3DB05-048D-B7E5-C917-4D9A50D42F7D}"/>
          </ac:spMkLst>
        </pc:spChg>
      </pc:sldChg>
      <pc:sldChg chg="del">
        <pc:chgData name="Neala Whybrow" userId="eb9e564d-1002-4d07-92ef-48ab43150049" providerId="ADAL" clId="{83770247-169B-4ECE-A400-C7E00B8308B4}" dt="2023-06-07T15:45:33.021" v="8910" actId="47"/>
        <pc:sldMkLst>
          <pc:docMk/>
          <pc:sldMk cId="2138673691" sldId="263"/>
        </pc:sldMkLst>
      </pc:sldChg>
      <pc:sldChg chg="del">
        <pc:chgData name="Neala Whybrow" userId="eb9e564d-1002-4d07-92ef-48ab43150049" providerId="ADAL" clId="{83770247-169B-4ECE-A400-C7E00B8308B4}" dt="2023-06-07T15:45:35.021" v="8913" actId="47"/>
        <pc:sldMkLst>
          <pc:docMk/>
          <pc:sldMk cId="105978802" sldId="264"/>
        </pc:sldMkLst>
      </pc:sldChg>
      <pc:sldChg chg="modSp add del mod">
        <pc:chgData name="Neala Whybrow" userId="eb9e564d-1002-4d07-92ef-48ab43150049" providerId="ADAL" clId="{83770247-169B-4ECE-A400-C7E00B8308B4}" dt="2023-06-07T15:45:32.187" v="8909" actId="47"/>
        <pc:sldMkLst>
          <pc:docMk/>
          <pc:sldMk cId="3312882314" sldId="265"/>
        </pc:sldMkLst>
        <pc:spChg chg="mod">
          <ac:chgData name="Neala Whybrow" userId="eb9e564d-1002-4d07-92ef-48ab43150049" providerId="ADAL" clId="{83770247-169B-4ECE-A400-C7E00B8308B4}" dt="2023-06-05T12:46:06.970" v="271" actId="20577"/>
          <ac:spMkLst>
            <pc:docMk/>
            <pc:sldMk cId="3312882314" sldId="265"/>
            <ac:spMk id="6" creationId="{052C0FA4-0E21-4678-94A5-73B7808CD3E3}"/>
          </ac:spMkLst>
        </pc:spChg>
      </pc:sldChg>
      <pc:sldChg chg="addSp delSp modSp new mod modClrScheme modAnim modShow chgLayout modNotesTx">
        <pc:chgData name="Neala Whybrow" userId="eb9e564d-1002-4d07-92ef-48ab43150049" providerId="ADAL" clId="{83770247-169B-4ECE-A400-C7E00B8308B4}" dt="2023-06-14T09:02:21.431" v="11671" actId="729"/>
        <pc:sldMkLst>
          <pc:docMk/>
          <pc:sldMk cId="386527028" sldId="266"/>
        </pc:sldMkLst>
        <pc:spChg chg="del mod ord">
          <ac:chgData name="Neala Whybrow" userId="eb9e564d-1002-4d07-92ef-48ab43150049" providerId="ADAL" clId="{83770247-169B-4ECE-A400-C7E00B8308B4}" dt="2023-06-07T06:32:17.017" v="8016" actId="700"/>
          <ac:spMkLst>
            <pc:docMk/>
            <pc:sldMk cId="386527028" sldId="266"/>
            <ac:spMk id="2" creationId="{CBBA94F3-528C-45A3-8787-061C31EB6A1A}"/>
          </ac:spMkLst>
        </pc:spChg>
        <pc:spChg chg="del mod ord">
          <ac:chgData name="Neala Whybrow" userId="eb9e564d-1002-4d07-92ef-48ab43150049" providerId="ADAL" clId="{83770247-169B-4ECE-A400-C7E00B8308B4}" dt="2023-06-07T06:32:17.017" v="8016" actId="700"/>
          <ac:spMkLst>
            <pc:docMk/>
            <pc:sldMk cId="386527028" sldId="266"/>
            <ac:spMk id="3" creationId="{BC70080A-AFA6-4185-88B9-E150747A30A9}"/>
          </ac:spMkLst>
        </pc:spChg>
        <pc:spChg chg="mod ord">
          <ac:chgData name="Neala Whybrow" userId="eb9e564d-1002-4d07-92ef-48ab43150049" providerId="ADAL" clId="{83770247-169B-4ECE-A400-C7E00B8308B4}" dt="2023-06-07T06:32:17.017" v="8016" actId="700"/>
          <ac:spMkLst>
            <pc:docMk/>
            <pc:sldMk cId="386527028" sldId="266"/>
            <ac:spMk id="4" creationId="{2F087616-246F-7EF4-9291-D8452C0D2DE4}"/>
          </ac:spMkLst>
        </pc:spChg>
        <pc:spChg chg="del">
          <ac:chgData name="Neala Whybrow" userId="eb9e564d-1002-4d07-92ef-48ab43150049" providerId="ADAL" clId="{83770247-169B-4ECE-A400-C7E00B8308B4}" dt="2023-06-07T06:32:17.017" v="8016" actId="700"/>
          <ac:spMkLst>
            <pc:docMk/>
            <pc:sldMk cId="386527028" sldId="266"/>
            <ac:spMk id="5" creationId="{D04B2DD2-CAF4-2131-162F-0975DAE42E23}"/>
          </ac:spMkLst>
        </pc:spChg>
        <pc:spChg chg="add mod ord">
          <ac:chgData name="Neala Whybrow" userId="eb9e564d-1002-4d07-92ef-48ab43150049" providerId="ADAL" clId="{83770247-169B-4ECE-A400-C7E00B8308B4}" dt="2023-06-07T06:32:47.474" v="8021" actId="20577"/>
          <ac:spMkLst>
            <pc:docMk/>
            <pc:sldMk cId="386527028" sldId="266"/>
            <ac:spMk id="6" creationId="{BBD2EDF4-FFAB-244B-0927-7000A6C8EC59}"/>
          </ac:spMkLst>
        </pc:spChg>
        <pc:spChg chg="add del mod ord">
          <ac:chgData name="Neala Whybrow" userId="eb9e564d-1002-4d07-92ef-48ab43150049" providerId="ADAL" clId="{83770247-169B-4ECE-A400-C7E00B8308B4}" dt="2023-06-07T06:39:22.021" v="8039"/>
          <ac:spMkLst>
            <pc:docMk/>
            <pc:sldMk cId="386527028" sldId="266"/>
            <ac:spMk id="7" creationId="{B4EFA7F6-50F7-FB6F-0742-9E413640F5C2}"/>
          </ac:spMkLst>
        </pc:spChg>
        <pc:spChg chg="add mod">
          <ac:chgData name="Neala Whybrow" userId="eb9e564d-1002-4d07-92ef-48ab43150049" providerId="ADAL" clId="{83770247-169B-4ECE-A400-C7E00B8308B4}" dt="2023-06-07T07:05:46.334" v="8489" actId="14100"/>
          <ac:spMkLst>
            <pc:docMk/>
            <pc:sldMk cId="386527028" sldId="266"/>
            <ac:spMk id="9" creationId="{E7623A1C-F4BD-5302-8C39-A4FF7CE21FAB}"/>
          </ac:spMkLst>
        </pc:spChg>
        <pc:spChg chg="add mod">
          <ac:chgData name="Neala Whybrow" userId="eb9e564d-1002-4d07-92ef-48ab43150049" providerId="ADAL" clId="{83770247-169B-4ECE-A400-C7E00B8308B4}" dt="2023-06-07T07:05:46.776" v="8491" actId="14100"/>
          <ac:spMkLst>
            <pc:docMk/>
            <pc:sldMk cId="386527028" sldId="266"/>
            <ac:spMk id="10" creationId="{D7257FD1-472A-A1EC-16D6-A80D0A23AEF9}"/>
          </ac:spMkLst>
        </pc:spChg>
        <pc:picChg chg="add mod">
          <ac:chgData name="Neala Whybrow" userId="eb9e564d-1002-4d07-92ef-48ab43150049" providerId="ADAL" clId="{83770247-169B-4ECE-A400-C7E00B8308B4}" dt="2023-06-07T06:44:05.401" v="8041" actId="1440"/>
          <ac:picMkLst>
            <pc:docMk/>
            <pc:sldMk cId="386527028" sldId="266"/>
            <ac:picMk id="8" creationId="{85671648-65C8-35E7-9E7D-83DA1DDCB6A1}"/>
          </ac:picMkLst>
        </pc:picChg>
      </pc:sldChg>
      <pc:sldChg chg="add del">
        <pc:chgData name="Neala Whybrow" userId="eb9e564d-1002-4d07-92ef-48ab43150049" providerId="ADAL" clId="{83770247-169B-4ECE-A400-C7E00B8308B4}" dt="2023-06-05T12:52:29.816" v="714"/>
        <pc:sldMkLst>
          <pc:docMk/>
          <pc:sldMk cId="1811787967" sldId="266"/>
        </pc:sldMkLst>
      </pc:sldChg>
      <pc:sldChg chg="addSp delSp modSp new del mod modAnim">
        <pc:chgData name="Neala Whybrow" userId="eb9e564d-1002-4d07-92ef-48ab43150049" providerId="ADAL" clId="{83770247-169B-4ECE-A400-C7E00B8308B4}" dt="2023-06-06T16:07:31.647" v="5194" actId="47"/>
        <pc:sldMkLst>
          <pc:docMk/>
          <pc:sldMk cId="3391487802" sldId="266"/>
        </pc:sldMkLst>
        <pc:spChg chg="del mod">
          <ac:chgData name="Neala Whybrow" userId="eb9e564d-1002-4d07-92ef-48ab43150049" providerId="ADAL" clId="{83770247-169B-4ECE-A400-C7E00B8308B4}" dt="2023-06-06T16:04:16.508" v="5123" actId="478"/>
          <ac:spMkLst>
            <pc:docMk/>
            <pc:sldMk cId="3391487802" sldId="266"/>
            <ac:spMk id="2" creationId="{3833CA54-F835-6244-39C2-419DE42D60C3}"/>
          </ac:spMkLst>
        </pc:spChg>
        <pc:spChg chg="del mod">
          <ac:chgData name="Neala Whybrow" userId="eb9e564d-1002-4d07-92ef-48ab43150049" providerId="ADAL" clId="{83770247-169B-4ECE-A400-C7E00B8308B4}" dt="2023-06-06T16:03:29.499" v="5116" actId="478"/>
          <ac:spMkLst>
            <pc:docMk/>
            <pc:sldMk cId="3391487802" sldId="266"/>
            <ac:spMk id="3" creationId="{EFD845BC-F695-3315-7E2B-2751E99FED1F}"/>
          </ac:spMkLst>
        </pc:spChg>
        <pc:spChg chg="add del mod">
          <ac:chgData name="Neala Whybrow" userId="eb9e564d-1002-4d07-92ef-48ab43150049" providerId="ADAL" clId="{83770247-169B-4ECE-A400-C7E00B8308B4}" dt="2023-06-06T16:03:32.190" v="5117" actId="478"/>
          <ac:spMkLst>
            <pc:docMk/>
            <pc:sldMk cId="3391487802" sldId="266"/>
            <ac:spMk id="6" creationId="{FAA47CBF-3D2E-9FE9-E3AE-AA51FEFC65F0}"/>
          </ac:spMkLst>
        </pc:spChg>
        <pc:graphicFrameChg chg="add mod modGraphic">
          <ac:chgData name="Neala Whybrow" userId="eb9e564d-1002-4d07-92ef-48ab43150049" providerId="ADAL" clId="{83770247-169B-4ECE-A400-C7E00B8308B4}" dt="2023-06-06T16:05:43.354" v="5193" actId="478"/>
          <ac:graphicFrameMkLst>
            <pc:docMk/>
            <pc:sldMk cId="3391487802" sldId="266"/>
            <ac:graphicFrameMk id="7" creationId="{8514EB86-1719-C270-00BC-E1D10BA8D604}"/>
          </ac:graphicFrameMkLst>
        </pc:graphicFrameChg>
      </pc:sldChg>
      <pc:sldChg chg="modSp add mod">
        <pc:chgData name="Neala Whybrow" userId="eb9e564d-1002-4d07-92ef-48ab43150049" providerId="ADAL" clId="{83770247-169B-4ECE-A400-C7E00B8308B4}" dt="2023-06-13T17:53:29.799" v="9147" actId="20577"/>
        <pc:sldMkLst>
          <pc:docMk/>
          <pc:sldMk cId="1763539522" sldId="267"/>
        </pc:sldMkLst>
        <pc:spChg chg="mod">
          <ac:chgData name="Neala Whybrow" userId="eb9e564d-1002-4d07-92ef-48ab43150049" providerId="ADAL" clId="{83770247-169B-4ECE-A400-C7E00B8308B4}" dt="2023-06-13T17:53:29.799" v="9147" actId="20577"/>
          <ac:spMkLst>
            <pc:docMk/>
            <pc:sldMk cId="1763539522" sldId="267"/>
            <ac:spMk id="6" creationId="{052C0FA4-0E21-4678-94A5-73B7808CD3E3}"/>
          </ac:spMkLst>
        </pc:spChg>
      </pc:sldChg>
      <pc:sldChg chg="addSp delSp modSp add mod delAnim modAnim modNotesTx">
        <pc:chgData name="Neala Whybrow" userId="eb9e564d-1002-4d07-92ef-48ab43150049" providerId="ADAL" clId="{83770247-169B-4ECE-A400-C7E00B8308B4}" dt="2023-06-14T10:02:04.775" v="11980" actId="20577"/>
        <pc:sldMkLst>
          <pc:docMk/>
          <pc:sldMk cId="2300613566" sldId="268"/>
        </pc:sldMkLst>
        <pc:spChg chg="mod">
          <ac:chgData name="Neala Whybrow" userId="eb9e564d-1002-4d07-92ef-48ab43150049" providerId="ADAL" clId="{83770247-169B-4ECE-A400-C7E00B8308B4}" dt="2023-06-13T17:20:40.223" v="9090" actId="1076"/>
          <ac:spMkLst>
            <pc:docMk/>
            <pc:sldMk cId="2300613566" sldId="268"/>
            <ac:spMk id="2" creationId="{0EBEAABA-6EAA-4DC2-86C4-DF9B74C50AC9}"/>
          </ac:spMkLst>
        </pc:spChg>
        <pc:spChg chg="mod">
          <ac:chgData name="Neala Whybrow" userId="eb9e564d-1002-4d07-92ef-48ab43150049" providerId="ADAL" clId="{83770247-169B-4ECE-A400-C7E00B8308B4}" dt="2023-06-13T17:16:19.315" v="8941" actId="20577"/>
          <ac:spMkLst>
            <pc:docMk/>
            <pc:sldMk cId="2300613566" sldId="268"/>
            <ac:spMk id="3" creationId="{3FE9FCD3-61EC-319E-952C-4342723A4422}"/>
          </ac:spMkLst>
        </pc:spChg>
        <pc:spChg chg="add del mod">
          <ac:chgData name="Neala Whybrow" userId="eb9e564d-1002-4d07-92ef-48ab43150049" providerId="ADAL" clId="{83770247-169B-4ECE-A400-C7E00B8308B4}" dt="2023-06-13T17:16:16.567" v="8940" actId="478"/>
          <ac:spMkLst>
            <pc:docMk/>
            <pc:sldMk cId="2300613566" sldId="268"/>
            <ac:spMk id="5" creationId="{0DAF869A-2DBE-5CCD-D44D-892A4EDEB40E}"/>
          </ac:spMkLst>
        </pc:spChg>
        <pc:spChg chg="add mod">
          <ac:chgData name="Neala Whybrow" userId="eb9e564d-1002-4d07-92ef-48ab43150049" providerId="ADAL" clId="{83770247-169B-4ECE-A400-C7E00B8308B4}" dt="2023-06-14T08:08:55.916" v="11471" actId="20577"/>
          <ac:spMkLst>
            <pc:docMk/>
            <pc:sldMk cId="2300613566" sldId="268"/>
            <ac:spMk id="7" creationId="{200FE020-96AA-61BA-2F12-73E2AFC0F379}"/>
          </ac:spMkLst>
        </pc:spChg>
        <pc:spChg chg="del">
          <ac:chgData name="Neala Whybrow" userId="eb9e564d-1002-4d07-92ef-48ab43150049" providerId="ADAL" clId="{83770247-169B-4ECE-A400-C7E00B8308B4}" dt="2023-06-13T17:16:06.415" v="8939" actId="478"/>
          <ac:spMkLst>
            <pc:docMk/>
            <pc:sldMk cId="2300613566" sldId="268"/>
            <ac:spMk id="12" creationId="{BEB6CBCD-E3DF-4D72-A7F6-0925AA3CD24E}"/>
          </ac:spMkLst>
        </pc:spChg>
        <pc:picChg chg="mod">
          <ac:chgData name="Neala Whybrow" userId="eb9e564d-1002-4d07-92ef-48ab43150049" providerId="ADAL" clId="{83770247-169B-4ECE-A400-C7E00B8308B4}" dt="2023-06-13T17:54:16.769" v="9154" actId="1076"/>
          <ac:picMkLst>
            <pc:docMk/>
            <pc:sldMk cId="2300613566" sldId="268"/>
            <ac:picMk id="6" creationId="{36DFC847-46DC-1935-9C25-3E2AE07BC494}"/>
          </ac:picMkLst>
        </pc:picChg>
        <pc:picChg chg="add mod">
          <ac:chgData name="Neala Whybrow" userId="eb9e564d-1002-4d07-92ef-48ab43150049" providerId="ADAL" clId="{83770247-169B-4ECE-A400-C7E00B8308B4}" dt="2023-06-13T17:54:02.264" v="9151" actId="1076"/>
          <ac:picMkLst>
            <pc:docMk/>
            <pc:sldMk cId="2300613566" sldId="268"/>
            <ac:picMk id="1026" creationId="{5955A632-5BA6-A53C-3C34-BAC9BE21EC2E}"/>
          </ac:picMkLst>
        </pc:picChg>
        <pc:picChg chg="add mod">
          <ac:chgData name="Neala Whybrow" userId="eb9e564d-1002-4d07-92ef-48ab43150049" providerId="ADAL" clId="{83770247-169B-4ECE-A400-C7E00B8308B4}" dt="2023-06-13T17:54:38.931" v="9159" actId="1076"/>
          <ac:picMkLst>
            <pc:docMk/>
            <pc:sldMk cId="2300613566" sldId="268"/>
            <ac:picMk id="1027" creationId="{8BD4806F-4E2C-7B0F-8051-7408ABE504E4}"/>
          </ac:picMkLst>
        </pc:picChg>
        <pc:picChg chg="add mod">
          <ac:chgData name="Neala Whybrow" userId="eb9e564d-1002-4d07-92ef-48ab43150049" providerId="ADAL" clId="{83770247-169B-4ECE-A400-C7E00B8308B4}" dt="2023-06-13T17:54:53.093" v="9163" actId="1076"/>
          <ac:picMkLst>
            <pc:docMk/>
            <pc:sldMk cId="2300613566" sldId="268"/>
            <ac:picMk id="1028" creationId="{7C59517D-5024-D6D4-053E-9CB373D0D0CD}"/>
          </ac:picMkLst>
        </pc:picChg>
      </pc:sldChg>
      <pc:sldChg chg="addSp modSp new del mod modAnim">
        <pc:chgData name="Neala Whybrow" userId="eb9e564d-1002-4d07-92ef-48ab43150049" providerId="ADAL" clId="{83770247-169B-4ECE-A400-C7E00B8308B4}" dt="2023-06-13T18:22:46.520" v="9784" actId="47"/>
        <pc:sldMkLst>
          <pc:docMk/>
          <pc:sldMk cId="1620718350" sldId="269"/>
        </pc:sldMkLst>
        <pc:spChg chg="mod">
          <ac:chgData name="Neala Whybrow" userId="eb9e564d-1002-4d07-92ef-48ab43150049" providerId="ADAL" clId="{83770247-169B-4ECE-A400-C7E00B8308B4}" dt="2023-06-13T17:59:52.593" v="9284" actId="20577"/>
          <ac:spMkLst>
            <pc:docMk/>
            <pc:sldMk cId="1620718350" sldId="269"/>
            <ac:spMk id="2" creationId="{6F943F5C-FFA3-94C6-9E14-EAC0B6EC4B37}"/>
          </ac:spMkLst>
        </pc:spChg>
        <pc:spChg chg="add mod">
          <ac:chgData name="Neala Whybrow" userId="eb9e564d-1002-4d07-92ef-48ab43150049" providerId="ADAL" clId="{83770247-169B-4ECE-A400-C7E00B8308B4}" dt="2023-06-13T18:00:17.832" v="9285" actId="1076"/>
          <ac:spMkLst>
            <pc:docMk/>
            <pc:sldMk cId="1620718350" sldId="269"/>
            <ac:spMk id="4" creationId="{3EF2173F-BBE3-3604-E8BA-7C1EE2F2FEAD}"/>
          </ac:spMkLst>
        </pc:spChg>
        <pc:spChg chg="add mod">
          <ac:chgData name="Neala Whybrow" userId="eb9e564d-1002-4d07-92ef-48ab43150049" providerId="ADAL" clId="{83770247-169B-4ECE-A400-C7E00B8308B4}" dt="2023-06-13T18:01:47.109" v="9289" actId="1076"/>
          <ac:spMkLst>
            <pc:docMk/>
            <pc:sldMk cId="1620718350" sldId="269"/>
            <ac:spMk id="5" creationId="{D8DEBC3D-6A9E-3727-F389-14503E9CBDB5}"/>
          </ac:spMkLst>
        </pc:spChg>
        <pc:spChg chg="add mod">
          <ac:chgData name="Neala Whybrow" userId="eb9e564d-1002-4d07-92ef-48ab43150049" providerId="ADAL" clId="{83770247-169B-4ECE-A400-C7E00B8308B4}" dt="2023-06-13T18:00:29.679" v="9287" actId="1076"/>
          <ac:spMkLst>
            <pc:docMk/>
            <pc:sldMk cId="1620718350" sldId="269"/>
            <ac:spMk id="6" creationId="{0F6DEB30-804F-C28F-351B-D416DE2E815B}"/>
          </ac:spMkLst>
        </pc:spChg>
        <pc:spChg chg="add mod">
          <ac:chgData name="Neala Whybrow" userId="eb9e564d-1002-4d07-92ef-48ab43150049" providerId="ADAL" clId="{83770247-169B-4ECE-A400-C7E00B8308B4}" dt="2023-06-13T18:04:41.235" v="9296" actId="1076"/>
          <ac:spMkLst>
            <pc:docMk/>
            <pc:sldMk cId="1620718350" sldId="269"/>
            <ac:spMk id="7" creationId="{9FBC19C2-558A-9BCC-6D6E-88F79893E7BA}"/>
          </ac:spMkLst>
        </pc:spChg>
        <pc:spChg chg="add mod">
          <ac:chgData name="Neala Whybrow" userId="eb9e564d-1002-4d07-92ef-48ab43150049" providerId="ADAL" clId="{83770247-169B-4ECE-A400-C7E00B8308B4}" dt="2023-06-13T18:04:48.413" v="9299" actId="688"/>
          <ac:spMkLst>
            <pc:docMk/>
            <pc:sldMk cId="1620718350" sldId="269"/>
            <ac:spMk id="8" creationId="{7ECE5D36-423B-53FA-1712-396FB1094D45}"/>
          </ac:spMkLst>
        </pc:spChg>
        <pc:spChg chg="add mod">
          <ac:chgData name="Neala Whybrow" userId="eb9e564d-1002-4d07-92ef-48ab43150049" providerId="ADAL" clId="{83770247-169B-4ECE-A400-C7E00B8308B4}" dt="2023-06-13T18:04:57.974" v="9303" actId="1076"/>
          <ac:spMkLst>
            <pc:docMk/>
            <pc:sldMk cId="1620718350" sldId="269"/>
            <ac:spMk id="9" creationId="{DA3C30CF-8940-BF47-3273-8DC8DEFCD497}"/>
          </ac:spMkLst>
        </pc:spChg>
      </pc:sldChg>
      <pc:sldChg chg="addSp delSp modSp new mod modClrScheme modAnim chgLayout">
        <pc:chgData name="Neala Whybrow" userId="eb9e564d-1002-4d07-92ef-48ab43150049" providerId="ADAL" clId="{83770247-169B-4ECE-A400-C7E00B8308B4}" dt="2023-06-13T18:23:46.912" v="9844" actId="1076"/>
        <pc:sldMkLst>
          <pc:docMk/>
          <pc:sldMk cId="2304941743" sldId="270"/>
        </pc:sldMkLst>
        <pc:spChg chg="del mod ord">
          <ac:chgData name="Neala Whybrow" userId="eb9e564d-1002-4d07-92ef-48ab43150049" providerId="ADAL" clId="{83770247-169B-4ECE-A400-C7E00B8308B4}" dt="2023-06-13T18:08:48.310" v="9306" actId="700"/>
          <ac:spMkLst>
            <pc:docMk/>
            <pc:sldMk cId="2304941743" sldId="270"/>
            <ac:spMk id="2" creationId="{72AB1922-632F-4139-ECAC-9B7777765C78}"/>
          </ac:spMkLst>
        </pc:spChg>
        <pc:spChg chg="del mod ord">
          <ac:chgData name="Neala Whybrow" userId="eb9e564d-1002-4d07-92ef-48ab43150049" providerId="ADAL" clId="{83770247-169B-4ECE-A400-C7E00B8308B4}" dt="2023-06-13T18:08:48.310" v="9306" actId="700"/>
          <ac:spMkLst>
            <pc:docMk/>
            <pc:sldMk cId="2304941743" sldId="270"/>
            <ac:spMk id="3" creationId="{B059F111-E70C-4D1D-2788-725602013E08}"/>
          </ac:spMkLst>
        </pc:spChg>
        <pc:spChg chg="mod ord">
          <ac:chgData name="Neala Whybrow" userId="eb9e564d-1002-4d07-92ef-48ab43150049" providerId="ADAL" clId="{83770247-169B-4ECE-A400-C7E00B8308B4}" dt="2023-06-13T18:08:48.310" v="9306" actId="700"/>
          <ac:spMkLst>
            <pc:docMk/>
            <pc:sldMk cId="2304941743" sldId="270"/>
            <ac:spMk id="4" creationId="{803711BA-EC8C-F151-EDED-85E8C57E1B72}"/>
          </ac:spMkLst>
        </pc:spChg>
        <pc:spChg chg="add del mod ord">
          <ac:chgData name="Neala Whybrow" userId="eb9e564d-1002-4d07-92ef-48ab43150049" providerId="ADAL" clId="{83770247-169B-4ECE-A400-C7E00B8308B4}" dt="2023-06-13T18:09:19.577" v="9312" actId="478"/>
          <ac:spMkLst>
            <pc:docMk/>
            <pc:sldMk cId="2304941743" sldId="270"/>
            <ac:spMk id="5" creationId="{F876A418-EC56-25AB-1CFF-68819B096403}"/>
          </ac:spMkLst>
        </pc:spChg>
        <pc:spChg chg="add del mod ord">
          <ac:chgData name="Neala Whybrow" userId="eb9e564d-1002-4d07-92ef-48ab43150049" providerId="ADAL" clId="{83770247-169B-4ECE-A400-C7E00B8308B4}" dt="2023-06-13T18:08:51.043" v="9307"/>
          <ac:spMkLst>
            <pc:docMk/>
            <pc:sldMk cId="2304941743" sldId="270"/>
            <ac:spMk id="6" creationId="{4B461C52-3A3F-04DA-E604-44A8F9B0052E}"/>
          </ac:spMkLst>
        </pc:spChg>
        <pc:spChg chg="add mod ord">
          <ac:chgData name="Neala Whybrow" userId="eb9e564d-1002-4d07-92ef-48ab43150049" providerId="ADAL" clId="{83770247-169B-4ECE-A400-C7E00B8308B4}" dt="2023-06-13T18:23:46.912" v="9844" actId="1076"/>
          <ac:spMkLst>
            <pc:docMk/>
            <pc:sldMk cId="2304941743" sldId="270"/>
            <ac:spMk id="7" creationId="{F667BF97-FB25-0C2E-C8E7-21B62CE2B222}"/>
          </ac:spMkLst>
        </pc:spChg>
        <pc:spChg chg="add mod">
          <ac:chgData name="Neala Whybrow" userId="eb9e564d-1002-4d07-92ef-48ab43150049" providerId="ADAL" clId="{83770247-169B-4ECE-A400-C7E00B8308B4}" dt="2023-06-13T18:13:08.095" v="9780" actId="1076"/>
          <ac:spMkLst>
            <pc:docMk/>
            <pc:sldMk cId="2304941743" sldId="270"/>
            <ac:spMk id="8" creationId="{BCDB8405-FD45-09DC-0501-E1F9957F5BD1}"/>
          </ac:spMkLst>
        </pc:spChg>
      </pc:sldChg>
      <pc:sldChg chg="add del">
        <pc:chgData name="Neala Whybrow" userId="eb9e564d-1002-4d07-92ef-48ab43150049" providerId="ADAL" clId="{83770247-169B-4ECE-A400-C7E00B8308B4}" dt="2023-06-13T18:23:49.723" v="9845" actId="47"/>
        <pc:sldMkLst>
          <pc:docMk/>
          <pc:sldMk cId="2277590784" sldId="271"/>
        </pc:sldMkLst>
      </pc:sldChg>
      <pc:sldChg chg="modSp add mod modAnim modNotesTx">
        <pc:chgData name="Neala Whybrow" userId="eb9e564d-1002-4d07-92ef-48ab43150049" providerId="ADAL" clId="{83770247-169B-4ECE-A400-C7E00B8308B4}" dt="2023-06-14T09:39:08.298" v="11899" actId="20577"/>
        <pc:sldMkLst>
          <pc:docMk/>
          <pc:sldMk cId="3659697670" sldId="271"/>
        </pc:sldMkLst>
        <pc:spChg chg="mod">
          <ac:chgData name="Neala Whybrow" userId="eb9e564d-1002-4d07-92ef-48ab43150049" providerId="ADAL" clId="{83770247-169B-4ECE-A400-C7E00B8308B4}" dt="2023-06-14T09:38:17.257" v="11754" actId="1076"/>
          <ac:spMkLst>
            <pc:docMk/>
            <pc:sldMk cId="3659697670" sldId="271"/>
            <ac:spMk id="7" creationId="{F667BF97-FB25-0C2E-C8E7-21B62CE2B222}"/>
          </ac:spMkLst>
        </pc:spChg>
        <pc:spChg chg="mod">
          <ac:chgData name="Neala Whybrow" userId="eb9e564d-1002-4d07-92ef-48ab43150049" providerId="ADAL" clId="{83770247-169B-4ECE-A400-C7E00B8308B4}" dt="2023-06-13T18:40:51.040" v="10460" actId="1076"/>
          <ac:spMkLst>
            <pc:docMk/>
            <pc:sldMk cId="3659697670" sldId="271"/>
            <ac:spMk id="8" creationId="{BCDB8405-FD45-09DC-0501-E1F9957F5BD1}"/>
          </ac:spMkLst>
        </pc:spChg>
      </pc:sldChg>
      <pc:sldChg chg="modSp add mod ord modAnim modNotesTx">
        <pc:chgData name="Neala Whybrow" userId="eb9e564d-1002-4d07-92ef-48ab43150049" providerId="ADAL" clId="{83770247-169B-4ECE-A400-C7E00B8308B4}" dt="2023-06-14T09:13:45.402" v="11719" actId="20577"/>
        <pc:sldMkLst>
          <pc:docMk/>
          <pc:sldMk cId="41244765" sldId="272"/>
        </pc:sldMkLst>
        <pc:spChg chg="mod">
          <ac:chgData name="Neala Whybrow" userId="eb9e564d-1002-4d07-92ef-48ab43150049" providerId="ADAL" clId="{83770247-169B-4ECE-A400-C7E00B8308B4}" dt="2023-06-13T18:45:27.533" v="10900" actId="1076"/>
          <ac:spMkLst>
            <pc:docMk/>
            <pc:sldMk cId="41244765" sldId="272"/>
            <ac:spMk id="7" creationId="{F667BF97-FB25-0C2E-C8E7-21B62CE2B222}"/>
          </ac:spMkLst>
        </pc:spChg>
        <pc:spChg chg="mod">
          <ac:chgData name="Neala Whybrow" userId="eb9e564d-1002-4d07-92ef-48ab43150049" providerId="ADAL" clId="{83770247-169B-4ECE-A400-C7E00B8308B4}" dt="2023-06-13T18:43:39.893" v="10893" actId="1076"/>
          <ac:spMkLst>
            <pc:docMk/>
            <pc:sldMk cId="41244765" sldId="272"/>
            <ac:spMk id="8" creationId="{BCDB8405-FD45-09DC-0501-E1F9957F5BD1}"/>
          </ac:spMkLst>
        </pc:spChg>
      </pc:sldChg>
      <pc:sldChg chg="add del modAnim">
        <pc:chgData name="Neala Whybrow" userId="eb9e564d-1002-4d07-92ef-48ab43150049" providerId="ADAL" clId="{83770247-169B-4ECE-A400-C7E00B8308B4}" dt="2023-06-13T18:30:56.726" v="9936" actId="47"/>
        <pc:sldMkLst>
          <pc:docMk/>
          <pc:sldMk cId="2607454586" sldId="272"/>
        </pc:sldMkLst>
      </pc:sldChg>
      <pc:sldChg chg="modSp add modAnim">
        <pc:chgData name="Neala Whybrow" userId="eb9e564d-1002-4d07-92ef-48ab43150049" providerId="ADAL" clId="{83770247-169B-4ECE-A400-C7E00B8308B4}" dt="2023-06-13T18:50:14.781" v="11360" actId="20577"/>
        <pc:sldMkLst>
          <pc:docMk/>
          <pc:sldMk cId="2939528232" sldId="273"/>
        </pc:sldMkLst>
        <pc:spChg chg="mod">
          <ac:chgData name="Neala Whybrow" userId="eb9e564d-1002-4d07-92ef-48ab43150049" providerId="ADAL" clId="{83770247-169B-4ECE-A400-C7E00B8308B4}" dt="2023-06-13T18:50:14.781" v="11360" actId="20577"/>
          <ac:spMkLst>
            <pc:docMk/>
            <pc:sldMk cId="2939528232" sldId="273"/>
            <ac:spMk id="7" creationId="{F667BF97-FB25-0C2E-C8E7-21B62CE2B222}"/>
          </ac:spMkLst>
        </pc:spChg>
      </pc:sldChg>
      <pc:sldChg chg="new del">
        <pc:chgData name="Neala Whybrow" userId="eb9e564d-1002-4d07-92ef-48ab43150049" providerId="ADAL" clId="{83770247-169B-4ECE-A400-C7E00B8308B4}" dt="2023-06-14T08:17:09.617" v="11635" actId="47"/>
        <pc:sldMkLst>
          <pc:docMk/>
          <pc:sldMk cId="2971453180" sldId="274"/>
        </pc:sldMkLst>
      </pc:sldChg>
      <pc:sldChg chg="addSp delSp modSp new mod">
        <pc:chgData name="Neala Whybrow" userId="eb9e564d-1002-4d07-92ef-48ab43150049" providerId="ADAL" clId="{83770247-169B-4ECE-A400-C7E00B8308B4}" dt="2023-06-14T08:19:06.524" v="11670" actId="208"/>
        <pc:sldMkLst>
          <pc:docMk/>
          <pc:sldMk cId="488896414" sldId="275"/>
        </pc:sldMkLst>
        <pc:spChg chg="mod">
          <ac:chgData name="Neala Whybrow" userId="eb9e564d-1002-4d07-92ef-48ab43150049" providerId="ADAL" clId="{83770247-169B-4ECE-A400-C7E00B8308B4}" dt="2023-06-14T08:15:46.486" v="11588" actId="1076"/>
          <ac:spMkLst>
            <pc:docMk/>
            <pc:sldMk cId="488896414" sldId="275"/>
            <ac:spMk id="2" creationId="{577D5A6A-DDDD-F761-D3AA-856521F3A3C3}"/>
          </ac:spMkLst>
        </pc:spChg>
        <pc:spChg chg="add del">
          <ac:chgData name="Neala Whybrow" userId="eb9e564d-1002-4d07-92ef-48ab43150049" providerId="ADAL" clId="{83770247-169B-4ECE-A400-C7E00B8308B4}" dt="2023-06-14T08:12:29.084" v="11555" actId="22"/>
          <ac:spMkLst>
            <pc:docMk/>
            <pc:sldMk cId="488896414" sldId="275"/>
            <ac:spMk id="5" creationId="{F17D24C0-CB04-83CD-EDB6-E68D224A0F7A}"/>
          </ac:spMkLst>
        </pc:spChg>
        <pc:spChg chg="add del mod">
          <ac:chgData name="Neala Whybrow" userId="eb9e564d-1002-4d07-92ef-48ab43150049" providerId="ADAL" clId="{83770247-169B-4ECE-A400-C7E00B8308B4}" dt="2023-06-14T08:12:49.673" v="11562"/>
          <ac:spMkLst>
            <pc:docMk/>
            <pc:sldMk cId="488896414" sldId="275"/>
            <ac:spMk id="6" creationId="{EE9D722A-6E05-D617-DE10-0512512903A7}"/>
          </ac:spMkLst>
        </pc:spChg>
        <pc:spChg chg="add del mod">
          <ac:chgData name="Neala Whybrow" userId="eb9e564d-1002-4d07-92ef-48ab43150049" providerId="ADAL" clId="{83770247-169B-4ECE-A400-C7E00B8308B4}" dt="2023-06-14T08:13:36.039" v="11576" actId="478"/>
          <ac:spMkLst>
            <pc:docMk/>
            <pc:sldMk cId="488896414" sldId="275"/>
            <ac:spMk id="8" creationId="{B8D9CA39-5AF9-DA49-948A-39FECC8BADF7}"/>
          </ac:spMkLst>
        </pc:spChg>
        <pc:spChg chg="add del mod">
          <ac:chgData name="Neala Whybrow" userId="eb9e564d-1002-4d07-92ef-48ab43150049" providerId="ADAL" clId="{83770247-169B-4ECE-A400-C7E00B8308B4}" dt="2023-06-14T08:13:28.671" v="11574"/>
          <ac:spMkLst>
            <pc:docMk/>
            <pc:sldMk cId="488896414" sldId="275"/>
            <ac:spMk id="10" creationId="{E8252462-23BB-648C-F1BB-8DFB6C29D1D6}"/>
          </ac:spMkLst>
        </pc:spChg>
        <pc:spChg chg="add del mod">
          <ac:chgData name="Neala Whybrow" userId="eb9e564d-1002-4d07-92ef-48ab43150049" providerId="ADAL" clId="{83770247-169B-4ECE-A400-C7E00B8308B4}" dt="2023-06-14T08:15:54.953" v="11592"/>
          <ac:spMkLst>
            <pc:docMk/>
            <pc:sldMk cId="488896414" sldId="275"/>
            <ac:spMk id="14" creationId="{C7E540D3-C8D5-0316-1BAA-C5A683D86975}"/>
          </ac:spMkLst>
        </pc:spChg>
        <pc:spChg chg="add mod">
          <ac:chgData name="Neala Whybrow" userId="eb9e564d-1002-4d07-92ef-48ab43150049" providerId="ADAL" clId="{83770247-169B-4ECE-A400-C7E00B8308B4}" dt="2023-06-14T08:18:22.944" v="11668" actId="20577"/>
          <ac:spMkLst>
            <pc:docMk/>
            <pc:sldMk cId="488896414" sldId="275"/>
            <ac:spMk id="16" creationId="{0080F008-3F72-8EFD-DBE1-0C5E47A1427B}"/>
          </ac:spMkLst>
        </pc:spChg>
        <pc:graphicFrameChg chg="add del mod">
          <ac:chgData name="Neala Whybrow" userId="eb9e564d-1002-4d07-92ef-48ab43150049" providerId="ADAL" clId="{83770247-169B-4ECE-A400-C7E00B8308B4}" dt="2023-06-14T08:12:49.673" v="11562"/>
          <ac:graphicFrameMkLst>
            <pc:docMk/>
            <pc:sldMk cId="488896414" sldId="275"/>
            <ac:graphicFrameMk id="7" creationId="{5CF2DA85-6ECB-BF85-04D7-FF1D9E396F5D}"/>
          </ac:graphicFrameMkLst>
        </pc:graphicFrameChg>
        <pc:graphicFrameChg chg="add del mod">
          <ac:chgData name="Neala Whybrow" userId="eb9e564d-1002-4d07-92ef-48ab43150049" providerId="ADAL" clId="{83770247-169B-4ECE-A400-C7E00B8308B4}" dt="2023-06-14T08:13:00.622" v="11568" actId="478"/>
          <ac:graphicFrameMkLst>
            <pc:docMk/>
            <pc:sldMk cId="488896414" sldId="275"/>
            <ac:graphicFrameMk id="9" creationId="{D1F59F8E-7AC0-C0A9-CD47-4B414A90904A}"/>
          </ac:graphicFrameMkLst>
        </pc:graphicFrameChg>
        <pc:graphicFrameChg chg="add del mod">
          <ac:chgData name="Neala Whybrow" userId="eb9e564d-1002-4d07-92ef-48ab43150049" providerId="ADAL" clId="{83770247-169B-4ECE-A400-C7E00B8308B4}" dt="2023-06-14T08:13:28.671" v="11574"/>
          <ac:graphicFrameMkLst>
            <pc:docMk/>
            <pc:sldMk cId="488896414" sldId="275"/>
            <ac:graphicFrameMk id="11" creationId="{E453374E-8B67-1121-6AD1-493664D8FAD0}"/>
          </ac:graphicFrameMkLst>
        </pc:graphicFrameChg>
        <pc:picChg chg="add mod">
          <ac:chgData name="Neala Whybrow" userId="eb9e564d-1002-4d07-92ef-48ab43150049" providerId="ADAL" clId="{83770247-169B-4ECE-A400-C7E00B8308B4}" dt="2023-06-14T08:19:06.524" v="11670" actId="208"/>
          <ac:picMkLst>
            <pc:docMk/>
            <pc:sldMk cId="488896414" sldId="275"/>
            <ac:picMk id="12" creationId="{8A8C74F2-0957-E050-01BC-85E5F9539026}"/>
          </ac:picMkLst>
        </pc:picChg>
        <pc:picChg chg="add del">
          <ac:chgData name="Neala Whybrow" userId="eb9e564d-1002-4d07-92ef-48ab43150049" providerId="ADAL" clId="{83770247-169B-4ECE-A400-C7E00B8308B4}" dt="2023-06-14T08:15:26.255" v="11582" actId="478"/>
          <ac:picMkLst>
            <pc:docMk/>
            <pc:sldMk cId="488896414" sldId="275"/>
            <ac:picMk id="1032" creationId="{F814406B-D2AD-FE85-8D77-64C0C6D1D94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3B5A-0B9D-485D-B420-467C0ECE5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4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1AB5C-E158-4C58-BF20-92D421F76517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D675-DD5D-4D51-8557-5C7D1F037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4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3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44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71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Tier 1 employers</a:t>
            </a:r>
          </a:p>
          <a:p>
            <a:r>
              <a:rPr lang="en-GB" dirty="0"/>
              <a:t>T Level Placements</a:t>
            </a:r>
          </a:p>
          <a:p>
            <a:r>
              <a:rPr lang="en-GB" dirty="0"/>
              <a:t>CPD for staff – back </a:t>
            </a:r>
            <a:r>
              <a:rPr lang="en-GB"/>
              <a:t>to floor days.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9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Like what Dan said about maximising sector seasonality – how can we work with our MOU partners to consider using resource in less busy periods.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63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Those leaving in first 2 years has doubled.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6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9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4166CD-40A0-4F8D-8CDA-F0BE52FD1D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19E48-80CB-40D4-9FE0-BED67DAF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540000"/>
            <a:ext cx="5400000" cy="811722"/>
          </a:xfrm>
        </p:spPr>
        <p:txBody>
          <a:bodyPr anchor="t" anchorCtr="0"/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80E6-D45A-4B52-9BE0-754F13A6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7228B-D908-40D2-B316-8A025128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63C437-EE85-405D-B4FF-9468E78CB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410597"/>
            <a:ext cx="5400000" cy="540759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6C07A8-43DC-4204-9423-781FF677A8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00" y="360000"/>
            <a:ext cx="1651845" cy="9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C0C88-ECBF-4CF2-A140-02698204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15ADB-0D80-4484-9C81-AB623B49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8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5C7D-823E-464C-AC11-1DDF90B2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7CD4-1E2C-4886-8EA9-1F028AE6B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4DA28-9481-4BA0-8354-DA3BB06A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A096-13D5-4F95-9BC5-788D1ED3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0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Divider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01C734-329A-4FD1-9AB1-DF69D984E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848271-830A-4527-9D94-DEE4A96F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1"/>
            <a:ext cx="7886700" cy="140807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970D0-9B02-4737-9C8F-9872BC8B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789FB-5D88-4692-A283-4F42A7FF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79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Divider (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799EA9-49C8-480A-914A-012ED576D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19C0A-A0A7-46DB-8F04-CC099E13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5" y="2160000"/>
            <a:ext cx="8424000" cy="24915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5DE9E-8DAA-427F-9DD7-8AA5B1A1C2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F21B6-29BA-4FEA-BBD6-C9CD14CDF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1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3BF-4FAD-4373-B18E-8B9DB9A1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DDB7-F9CB-43E7-80B7-9BD8B3DAA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25569-0C0C-4D1A-BEFE-1EB8814E7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4000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E849-F7B0-40E0-82F8-8A08F6E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0580-59C3-4B7C-BF2A-6DDFF7F1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6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3BF-4FAD-4373-B18E-8B9DB9A1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DDB7-F9CB-43E7-80B7-9BD8B3DAA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E849-F7B0-40E0-82F8-8A08F6E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0580-59C3-4B7C-BF2A-6DDFF7F1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964511-7092-4CA7-81CF-E8B0538273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4000" y="1439863"/>
            <a:ext cx="3960000" cy="46799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5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BDF-6F01-4E5A-B1C7-0E09A1E2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0"/>
            <a:ext cx="8424000" cy="417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8631-BF7A-4E6A-BC6B-2550C10F1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F05D-7A33-4C4E-8D8B-2F1078C0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1B4D6-48EB-4519-B8A6-21E1A4AC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5940000"/>
            <a:ext cx="8424000" cy="216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4BC4E5-8006-40F2-8179-A5E20FCB71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359999"/>
            <a:ext cx="8424000" cy="486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77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BDF-6F01-4E5A-B1C7-0E09A1E2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0"/>
            <a:ext cx="8424000" cy="417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8631-BF7A-4E6A-BC6B-2550C10F1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F05D-7A33-4C4E-8D8B-2F1078C0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1B4D6-48EB-4519-B8A6-21E1A4AC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5940000"/>
            <a:ext cx="8424000" cy="216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4C3DAA-A0E5-4C22-9ECD-6CC918A99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357188"/>
            <a:ext cx="4194000" cy="486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7C1903-B04F-4222-B13D-CEB09EA536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9595" y="357188"/>
            <a:ext cx="4204405" cy="24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69D285-89CE-49CB-A511-88DDB49A9A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9596" y="2805188"/>
            <a:ext cx="2087641" cy="24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3842E4-B067-458E-A2C3-0678F13C1D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3237" y="2805113"/>
            <a:ext cx="2080837" cy="2411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8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9C16-E6D0-4B73-AD21-CE36A604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5D7D4-D7DB-4C7A-9CE3-A949A46D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7E215-9801-44CD-A67B-516B8732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CBDD9-C868-46BA-9270-0774F807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0412F-3D02-4504-954F-070C3C0B6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1440000"/>
            <a:ext cx="8424000" cy="4680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348E-9FD9-475C-AE36-168841E29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1" y="6318000"/>
            <a:ext cx="5760000" cy="18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D4CA4-D210-4F81-B2BF-6ADC8DE8F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7502" y="6318000"/>
            <a:ext cx="516497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786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72" r:id="rId6"/>
    <p:sldLayoutId id="2147483668" r:id="rId7"/>
    <p:sldLayoutId id="2147483669" r:id="rId8"/>
    <p:sldLayoutId id="2147483666" r:id="rId9"/>
    <p:sldLayoutId id="2147483667" r:id="rId10"/>
  </p:sldLayoutIdLst>
  <p:hf hdr="0" ftr="0" dt="0"/>
  <p:txStyles>
    <p:titleStyle>
      <a:lvl1pPr algn="l" defTabSz="685800" rtl="0" eaLnBrk="1" latinLnBrk="0" hangingPunct="1">
        <a:lnSpc>
          <a:spcPts val="35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100000"/>
        </a:lnSpc>
        <a:spcBef>
          <a:spcPts val="1417"/>
        </a:spcBef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01600" indent="-201600" algn="l" defTabSz="685800" rtl="0" eaLnBrk="1" latinLnBrk="0" hangingPunct="1">
        <a:lnSpc>
          <a:spcPct val="100000"/>
        </a:lnSpc>
        <a:spcBef>
          <a:spcPts val="1417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201600" algn="l" defTabSz="685800" rtl="0" eaLnBrk="1" latinLnBrk="0" hangingPunct="1">
        <a:lnSpc>
          <a:spcPct val="1000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01600" algn="l" defTabSz="685800" rtl="0" eaLnBrk="1" latinLnBrk="0" hangingPunct="1">
        <a:lnSpc>
          <a:spcPct val="100000"/>
        </a:lnSpc>
        <a:spcBef>
          <a:spcPts val="850"/>
        </a:spcBef>
        <a:buClr>
          <a:schemeClr val="tx1"/>
        </a:buClr>
        <a:buFont typeface="Montserrat Light" panose="00000400000000000000" pitchFamily="50" charset="0"/>
        <a:buChar char="&gt;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21600" indent="-201600" algn="l" defTabSz="685800" rtl="0" eaLnBrk="1" latinLnBrk="0" hangingPunct="1">
        <a:lnSpc>
          <a:spcPct val="100000"/>
        </a:lnSpc>
        <a:spcBef>
          <a:spcPts val="850"/>
        </a:spcBef>
        <a:buFont typeface="Arial" panose="020B0604020202020204" pitchFamily="34" charset="0"/>
        <a:buNone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18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803" userDrawn="1">
          <p15:clr>
            <a:srgbClr val="F26B43"/>
          </p15:clr>
        </p15:guide>
        <p15:guide id="7" orient="horz" pos="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Neala-whybro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mC1FKw8qA?feature=oembed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2C0FA4-0E21-4678-94A5-73B7808C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5" y="2160000"/>
            <a:ext cx="6306275" cy="2491513"/>
          </a:xfrm>
        </p:spPr>
        <p:txBody>
          <a:bodyPr/>
          <a:lstStyle/>
          <a:p>
            <a:r>
              <a:rPr lang="en-GB" dirty="0">
                <a:latin typeface="Abadi Extra Light" panose="020B0204020104020204" pitchFamily="34" charset="0"/>
              </a:rPr>
              <a:t>Technology in teaching – what could new models look like…</a:t>
            </a:r>
            <a:br>
              <a:rPr lang="en-GB" dirty="0">
                <a:latin typeface="Abadi Extra Light" panose="020B0204020104020204" pitchFamily="34" charset="0"/>
              </a:rPr>
            </a:br>
            <a:br>
              <a:rPr lang="en-GB" dirty="0">
                <a:latin typeface="Abadi Extra Light" panose="020B0204020104020204" pitchFamily="34" charset="0"/>
              </a:rPr>
            </a:br>
            <a:r>
              <a:rPr lang="en-GB" dirty="0">
                <a:latin typeface="Abadi Extra Light" panose="020B0204020104020204" pitchFamily="34" charset="0"/>
              </a:rPr>
              <a:t>Neala Whybrow</a:t>
            </a:r>
            <a:br>
              <a:rPr lang="en-GB" dirty="0">
                <a:latin typeface="Abadi Extra Light" panose="020B0204020104020204" pitchFamily="34" charset="0"/>
              </a:rPr>
            </a:br>
            <a:r>
              <a:rPr lang="en-GB" sz="1800" dirty="0">
                <a:latin typeface="Abadi Extra Light" panose="020B0204020104020204" pitchFamily="34" charset="0"/>
              </a:rPr>
              <a:t>executive director of education – EKC group</a:t>
            </a:r>
            <a:br>
              <a:rPr lang="en-GB" sz="1800" dirty="0">
                <a:latin typeface="Abadi Extra Light" panose="020B0204020104020204" pitchFamily="34" charset="0"/>
              </a:rPr>
            </a:br>
            <a:r>
              <a:rPr lang="en-GB" sz="1800" dirty="0">
                <a:latin typeface="Abadi Extra Light" panose="020B0204020104020204" pitchFamily="34" charset="0"/>
              </a:rPr>
              <a:t>7</a:t>
            </a:r>
            <a:r>
              <a:rPr lang="en-GB" sz="1800" baseline="30000" dirty="0">
                <a:latin typeface="Abadi Extra Light" panose="020B0204020104020204" pitchFamily="34" charset="0"/>
              </a:rPr>
              <a:t>th</a:t>
            </a:r>
            <a:r>
              <a:rPr lang="en-GB" sz="1800" dirty="0">
                <a:latin typeface="Abadi Extra Light" panose="020B0204020104020204" pitchFamily="34" charset="0"/>
              </a:rPr>
              <a:t> June 2023</a:t>
            </a:r>
            <a:endParaRPr lang="en-GB" dirty="0">
              <a:latin typeface="Abadi Extra Light" panose="020B0204020104020204" pitchFamily="34" charset="0"/>
            </a:endParaRPr>
          </a:p>
        </p:txBody>
      </p:sp>
      <p:pic>
        <p:nvPicPr>
          <p:cNvPr id="3" name="Picture 2" descr="A picture containing font, logo, graphics, text&#10;&#10;Description automatically generated">
            <a:extLst>
              <a:ext uri="{FF2B5EF4-FFF2-40B4-BE49-F238E27FC236}">
                <a16:creationId xmlns:a16="http://schemas.microsoft.com/office/drawing/2014/main" id="{A4CADB95-2F9A-520A-2AF1-60454EC6B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34" y="0"/>
            <a:ext cx="1588663" cy="1064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524A94-837B-51E6-AC9D-CEFF36318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26" r="27790"/>
          <a:stretch/>
        </p:blipFill>
        <p:spPr>
          <a:xfrm>
            <a:off x="7999963" y="66676"/>
            <a:ext cx="1077362" cy="11811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0604E-7590-D5FD-EB16-38761C7E3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60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67BF97-FB25-0C2E-C8E7-21B62CE2B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9382" y="1338382"/>
            <a:ext cx="4724617" cy="468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Potential Solutions…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Introduction to Teaching Year – Foundation knowledge and “toolkit building”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Leadership Development programme to include Resourcing and Retention workshops, first line manager training and the role of the hiring manager.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Work with Stakeholder partners to agree a commitment to graduate resource developing their technical and </a:t>
            </a:r>
            <a:r>
              <a:rPr lang="en-GB" b="0">
                <a:latin typeface="+mn-lt"/>
              </a:rPr>
              <a:t>specialist skills with them. </a:t>
            </a:r>
            <a:endParaRPr lang="en-GB" b="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711BA-EC8C-F151-EDED-85E8C57E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10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DB8405-FD45-09DC-0501-E1F9957F5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493" y="2025975"/>
            <a:ext cx="3052398" cy="2806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FFFFFF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First year in employment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5A6A-DDDD-F761-D3AA-856521F3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88" y="1250627"/>
            <a:ext cx="6455212" cy="2024073"/>
          </a:xfrm>
        </p:spPr>
        <p:txBody>
          <a:bodyPr/>
          <a:lstStyle/>
          <a:p>
            <a:r>
              <a:rPr lang="en-GB" dirty="0"/>
              <a:t>Thanks for your time and look forward to questions and collaboration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F6151A-1595-39B6-182F-AD1160B68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8C74F2-0957-E050-01BC-85E5F953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105" y="4413000"/>
            <a:ext cx="1905000" cy="1905000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80F008-3F72-8EFD-DBE1-0C5E47A1427B}"/>
              </a:ext>
            </a:extLst>
          </p:cNvPr>
          <p:cNvSpPr txBox="1"/>
          <p:nvPr/>
        </p:nvSpPr>
        <p:spPr>
          <a:xfrm>
            <a:off x="320895" y="4654873"/>
            <a:ext cx="60949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GB" b="0" i="0" dirty="0">
                <a:solidFill>
                  <a:schemeClr val="bg2"/>
                </a:solidFill>
                <a:effectLst/>
                <a:latin typeface="-apple-system"/>
              </a:rPr>
              <a:t>Executive Director of Education at EKC Group</a:t>
            </a:r>
          </a:p>
          <a:p>
            <a:pPr algn="l" fontAlgn="auto"/>
            <a:r>
              <a:rPr lang="en-GB" dirty="0">
                <a:solidFill>
                  <a:schemeClr val="bg2"/>
                </a:solidFill>
                <a:latin typeface="-apple-system"/>
                <a:hlinkClick r:id="rId3"/>
              </a:rPr>
              <a:t>www.linkedin.com/in/Neala-whybrow</a:t>
            </a:r>
            <a:r>
              <a:rPr lang="en-GB" dirty="0">
                <a:solidFill>
                  <a:schemeClr val="bg2"/>
                </a:solidFill>
                <a:latin typeface="-apple-system"/>
              </a:rPr>
              <a:t> </a:t>
            </a:r>
            <a:endParaRPr lang="en-GB" b="0" i="0" dirty="0">
              <a:solidFill>
                <a:schemeClr val="bg2"/>
              </a:solidFill>
              <a:effectLst/>
              <a:latin typeface="-apple-system"/>
            </a:endParaRPr>
          </a:p>
          <a:p>
            <a:pPr algn="l" fontAlgn="auto"/>
            <a:endParaRPr lang="en-GB" b="0" i="0" dirty="0">
              <a:solidFill>
                <a:schemeClr val="bg2"/>
              </a:solidFill>
              <a:effectLst/>
              <a:latin typeface="-apple-system"/>
            </a:endParaRPr>
          </a:p>
          <a:p>
            <a:pPr algn="l" fontAlgn="auto"/>
            <a:r>
              <a:rPr lang="en-GB" b="0" i="0" dirty="0">
                <a:solidFill>
                  <a:schemeClr val="bg2"/>
                </a:solidFill>
                <a:effectLst/>
                <a:latin typeface="-apple-system"/>
              </a:rPr>
              <a:t>Talks about #education, #resourcing #teachinginFE #inclusion, #furthereducation, #teachingandlearning, and #educationalleadership </a:t>
            </a:r>
          </a:p>
        </p:txBody>
      </p:sp>
    </p:spTree>
    <p:extLst>
      <p:ext uri="{BB962C8B-B14F-4D97-AF65-F5344CB8AC3E}">
        <p14:creationId xmlns:p14="http://schemas.microsoft.com/office/powerpoint/2010/main" val="48889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AABA-6EAA-4DC2-86C4-DF9B74C5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8424000" cy="720000"/>
          </a:xfrm>
        </p:spPr>
        <p:txBody>
          <a:bodyPr/>
          <a:lstStyle/>
          <a:p>
            <a:r>
              <a:rPr lang="en-GB" sz="3200" dirty="0">
                <a:latin typeface="Abadi Extra Light" panose="020B0204020104020204" pitchFamily="34" charset="0"/>
              </a:rPr>
              <a:t>the EKC Group and our specific challenges</a:t>
            </a:r>
            <a:br>
              <a:rPr lang="en-GB" sz="3200" dirty="0">
                <a:latin typeface="Abadi Extra Light" panose="020B0204020104020204" pitchFamily="34" charset="0"/>
              </a:rPr>
            </a:b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EB6CBCD-E3DF-4D72-A7F6-0925AA3CD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184" y="1321568"/>
            <a:ext cx="3578225" cy="4214862"/>
          </a:xfrm>
        </p:spPr>
        <p:txBody>
          <a:bodyPr/>
          <a:lstStyle/>
          <a:p>
            <a:pPr marL="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SDF Project</a:t>
            </a:r>
          </a:p>
          <a:p>
            <a:pPr marL="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The project aimed to support the transition towards a more data-driven, automated and digital economy by addressing skills gaps in digitisation, data literacy, virtual reality and automation</a:t>
            </a:r>
          </a:p>
          <a:p>
            <a:pPr marL="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lvl="1"/>
            <a:r>
              <a:rPr lang="en-GB" dirty="0">
                <a:latin typeface="Abadi Extra Light" panose="020B0204020104020204" pitchFamily="34" charset="0"/>
              </a:rPr>
              <a:t>13 Immersive classrooms (6 within the EKC Group)</a:t>
            </a:r>
          </a:p>
          <a:p>
            <a:pPr lvl="1"/>
            <a:r>
              <a:rPr lang="en-GB" dirty="0">
                <a:latin typeface="Abadi Extra Light" panose="020B0204020104020204" pitchFamily="34" charset="0"/>
              </a:rPr>
              <a:t>VR Consumption</a:t>
            </a:r>
          </a:p>
          <a:p>
            <a:pPr lvl="1"/>
            <a:r>
              <a:rPr lang="en-GB" dirty="0">
                <a:latin typeface="Abadi Extra Light" panose="020B0204020104020204" pitchFamily="34" charset="0"/>
              </a:rPr>
              <a:t>VR Campus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AB968EF-3EA8-496A-8B0C-51003850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DFC847-46DC-1935-9C25-3E2AE07BC4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9982" t="20726" r="22910" b="12314"/>
          <a:stretch/>
        </p:blipFill>
        <p:spPr>
          <a:xfrm>
            <a:off x="4211691" y="1862137"/>
            <a:ext cx="4752200" cy="3133725"/>
          </a:xfrm>
        </p:spPr>
      </p:pic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3FE9FCD3-61EC-319E-952C-4342723A4422}"/>
              </a:ext>
            </a:extLst>
          </p:cNvPr>
          <p:cNvSpPr txBox="1">
            <a:spLocks/>
          </p:cNvSpPr>
          <p:nvPr/>
        </p:nvSpPr>
        <p:spPr>
          <a:xfrm>
            <a:off x="418902" y="1862137"/>
            <a:ext cx="3578225" cy="421486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01600" indent="-201600" algn="l" defTabSz="685800" rtl="0" eaLnBrk="1" latinLnBrk="0" hangingPunct="1">
              <a:lnSpc>
                <a:spcPct val="100000"/>
              </a:lnSpc>
              <a:spcBef>
                <a:spcPts val="1417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Clr>
                <a:schemeClr val="tx1"/>
              </a:buClr>
              <a:buFont typeface="Montserrat Light" panose="00000400000000000000" pitchFamily="50" charset="0"/>
              <a:buChar char="&gt;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216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Abadi Extra Light" panose="020B0204020104020204" pitchFamily="34" charset="0"/>
              </a:rPr>
              <a:t>6 colleges spanning across East Kent</a:t>
            </a:r>
          </a:p>
          <a:p>
            <a:pPr lvl="1"/>
            <a:r>
              <a:rPr lang="en-GB" dirty="0">
                <a:latin typeface="Abadi Extra Light" panose="020B0204020104020204" pitchFamily="34" charset="0"/>
              </a:rPr>
              <a:t>Find recruitment in our coastal colleges challenging, with agency costs at these being significantly higher than our more central campus’</a:t>
            </a:r>
          </a:p>
          <a:p>
            <a:pPr lvl="1"/>
            <a:r>
              <a:rPr lang="en-GB" dirty="0">
                <a:latin typeface="Abadi Extra Light" panose="020B0204020104020204" pitchFamily="34" charset="0"/>
              </a:rPr>
              <a:t>Current challenging recruitment areas are Computing, Electrical, Engineering and Plumbing.</a:t>
            </a:r>
          </a:p>
        </p:txBody>
      </p:sp>
    </p:spTree>
    <p:extLst>
      <p:ext uri="{BB962C8B-B14F-4D97-AF65-F5344CB8AC3E}">
        <p14:creationId xmlns:p14="http://schemas.microsoft.com/office/powerpoint/2010/main" val="19480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D2EDF4-FFAB-244B-0927-7000A6C8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COLLABORATION AGREEMENTS WITH KEY EMPLOYERS</a:t>
            </a:r>
            <a:endParaRPr lang="en-GB" dirty="0"/>
          </a:p>
        </p:txBody>
      </p:sp>
      <p:pic>
        <p:nvPicPr>
          <p:cNvPr id="8" name="Online Media 7" title="EKC Group cements partnership with Jenner">
            <a:hlinkClick r:id="" action="ppaction://media"/>
            <a:extLst>
              <a:ext uri="{FF2B5EF4-FFF2-40B4-BE49-F238E27FC236}">
                <a16:creationId xmlns:a16="http://schemas.microsoft.com/office/drawing/2014/main" id="{85671648-65C8-35E7-9E7D-83DA1DDCB6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0" y="1814513"/>
            <a:ext cx="7620000" cy="43053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7616-246F-7EF4-9291-D8452C0D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23A1C-F4BD-5302-8C39-A4FF7CE21FAB}"/>
              </a:ext>
            </a:extLst>
          </p:cNvPr>
          <p:cNvSpPr txBox="1"/>
          <p:nvPr/>
        </p:nvSpPr>
        <p:spPr>
          <a:xfrm>
            <a:off x="762000" y="1814513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How can we maximise these relationships to support the skills gaps and recruitment challenges in our colleges?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57FD1-472A-A1EC-16D6-A80D0A23AEF9}"/>
              </a:ext>
            </a:extLst>
          </p:cNvPr>
          <p:cNvSpPr txBox="1"/>
          <p:nvPr/>
        </p:nvSpPr>
        <p:spPr>
          <a:xfrm>
            <a:off x="647502" y="4412951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Could the new technology we have support to these new partners in being a part of our curriculum delivery?</a:t>
            </a:r>
          </a:p>
        </p:txBody>
      </p:sp>
    </p:spTree>
    <p:extLst>
      <p:ext uri="{BB962C8B-B14F-4D97-AF65-F5344CB8AC3E}">
        <p14:creationId xmlns:p14="http://schemas.microsoft.com/office/powerpoint/2010/main" val="3865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A23-F632-497E-9CB5-9A069389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badi Extra Light" panose="020B0204020104020204" pitchFamily="34" charset="0"/>
              </a:rPr>
              <a:t>EKC Groups ambitions with this technology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E5987-0832-2D7B-08C3-1A386372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981200"/>
            <a:ext cx="8424000" cy="4138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 Extra Light" panose="020B0204020104020204" pitchFamily="34" charset="0"/>
              </a:rPr>
              <a:t>“L</a:t>
            </a:r>
            <a:r>
              <a:rPr lang="en-GB" sz="1800" dirty="0">
                <a:latin typeface="Abadi Extra Light" panose="020B0204020104020204" pitchFamily="34" charset="0"/>
              </a:rPr>
              <a:t>etters of engagement”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badi Extra Light" panose="020B0204020104020204" pitchFamily="34" charset="0"/>
              </a:rPr>
              <a:t>Build ‘support </a:t>
            </a:r>
            <a:r>
              <a:rPr lang="en-GB" dirty="0">
                <a:latin typeface="Abadi Extra Light" panose="020B0204020104020204" pitchFamily="34" charset="0"/>
              </a:rPr>
              <a:t>with </a:t>
            </a:r>
            <a:r>
              <a:rPr lang="en-GB" sz="1800" dirty="0">
                <a:latin typeface="Abadi Extra Light" panose="020B0204020104020204" pitchFamily="34" charset="0"/>
              </a:rPr>
              <a:t>specialist delivery’ into Stakeholder partnership agreements.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badi Extra Light" panose="020B0204020104020204" pitchFamily="34" charset="0"/>
              </a:rPr>
              <a:t>In cases of staff shortages within EKC, explore dual delivery across our 6 sites.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badi Extra Light" panose="020B0204020104020204" pitchFamily="34" charset="0"/>
              </a:rPr>
              <a:t>Kent Further Education Colleges (and potentially more colleges in the future) to collaborate on recruitment in hard to fill roles and consider immersive technology to make this more achievable.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badi Extra Light" panose="020B0204020104020204" pitchFamily="34" charset="0"/>
              </a:rPr>
              <a:t>Development of regional/national subject specific networks to consider key points in curriculum for collaboration and sharing of expertise immersively.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badi Extra Light" panose="020B020402010402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57D15-23BD-4D4B-928E-AE0E0BE8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z="1600" smtClean="0"/>
              <a:t>4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1072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2C0FA4-0E21-4678-94A5-73B7808C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5" y="2160000"/>
            <a:ext cx="6306275" cy="2491513"/>
          </a:xfrm>
        </p:spPr>
        <p:txBody>
          <a:bodyPr/>
          <a:lstStyle/>
          <a:p>
            <a:r>
              <a:rPr lang="en-GB" dirty="0">
                <a:latin typeface="Abadi Extra Light" panose="020B0204020104020204" pitchFamily="34" charset="0"/>
              </a:rPr>
              <a:t>Effective models of recruitment and retention… strategic priorities and early ideas</a:t>
            </a:r>
            <a:br>
              <a:rPr lang="en-GB" dirty="0">
                <a:latin typeface="Abadi Extra Light" panose="020B0204020104020204" pitchFamily="34" charset="0"/>
              </a:rPr>
            </a:br>
            <a:br>
              <a:rPr lang="en-GB" dirty="0">
                <a:latin typeface="Abadi Extra Light" panose="020B0204020104020204" pitchFamily="34" charset="0"/>
              </a:rPr>
            </a:br>
            <a:r>
              <a:rPr lang="en-GB" dirty="0">
                <a:latin typeface="Abadi Extra Light" panose="020B0204020104020204" pitchFamily="34" charset="0"/>
              </a:rPr>
              <a:t>Neala Whybrow</a:t>
            </a:r>
            <a:br>
              <a:rPr lang="en-GB" dirty="0">
                <a:latin typeface="Abadi Extra Light" panose="020B0204020104020204" pitchFamily="34" charset="0"/>
              </a:rPr>
            </a:br>
            <a:r>
              <a:rPr lang="en-GB" sz="1800" dirty="0">
                <a:latin typeface="Abadi Extra Light" panose="020B0204020104020204" pitchFamily="34" charset="0"/>
              </a:rPr>
              <a:t>executive director of education – EKC group</a:t>
            </a:r>
            <a:br>
              <a:rPr lang="en-GB" sz="1800" dirty="0">
                <a:latin typeface="Abadi Extra Light" panose="020B0204020104020204" pitchFamily="34" charset="0"/>
              </a:rPr>
            </a:br>
            <a:r>
              <a:rPr lang="en-GB" sz="1800" dirty="0">
                <a:latin typeface="Abadi Extra Light" panose="020B0204020104020204" pitchFamily="34" charset="0"/>
              </a:rPr>
              <a:t>14</a:t>
            </a:r>
            <a:r>
              <a:rPr lang="en-GB" sz="1800" baseline="30000" dirty="0">
                <a:latin typeface="Abadi Extra Light" panose="020B0204020104020204" pitchFamily="34" charset="0"/>
              </a:rPr>
              <a:t>th</a:t>
            </a:r>
            <a:r>
              <a:rPr lang="en-GB" sz="1800" dirty="0">
                <a:latin typeface="Abadi Extra Light" panose="020B0204020104020204" pitchFamily="34" charset="0"/>
              </a:rPr>
              <a:t> June 2023</a:t>
            </a:r>
            <a:endParaRPr lang="en-GB" dirty="0">
              <a:latin typeface="Abadi Extra Light" panose="020B0204020104020204" pitchFamily="34" charset="0"/>
            </a:endParaRPr>
          </a:p>
        </p:txBody>
      </p:sp>
      <p:pic>
        <p:nvPicPr>
          <p:cNvPr id="3" name="Picture 2" descr="A picture containing font, logo, graphics, text&#10;&#10;Description automatically generated">
            <a:extLst>
              <a:ext uri="{FF2B5EF4-FFF2-40B4-BE49-F238E27FC236}">
                <a16:creationId xmlns:a16="http://schemas.microsoft.com/office/drawing/2014/main" id="{A4CADB95-2F9A-520A-2AF1-60454EC6B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34" y="0"/>
            <a:ext cx="1588663" cy="1064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524A94-837B-51E6-AC9D-CEFF36318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26" r="27790"/>
          <a:stretch/>
        </p:blipFill>
        <p:spPr>
          <a:xfrm>
            <a:off x="7999963" y="66676"/>
            <a:ext cx="1077362" cy="11811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0604E-7590-D5FD-EB16-38761C7E3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53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AABA-6EAA-4DC2-86C4-DF9B74C5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41068"/>
            <a:ext cx="8424000" cy="720000"/>
          </a:xfrm>
        </p:spPr>
        <p:txBody>
          <a:bodyPr/>
          <a:lstStyle/>
          <a:p>
            <a:r>
              <a:rPr lang="en-GB" sz="3200" dirty="0">
                <a:latin typeface="Abadi Extra Light" panose="020B0204020104020204" pitchFamily="34" charset="0"/>
              </a:rPr>
              <a:t>Recap of last time...</a:t>
            </a:r>
            <a:br>
              <a:rPr lang="en-GB" sz="3200" dirty="0">
                <a:latin typeface="Abadi Extra Light" panose="020B0204020104020204" pitchFamily="34" charset="0"/>
              </a:rPr>
            </a:b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AB968EF-3EA8-496A-8B0C-51003850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DFC847-46DC-1935-9C25-3E2AE07BC4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9982" t="20726" r="22910" b="12314"/>
          <a:stretch/>
        </p:blipFill>
        <p:spPr>
          <a:xfrm>
            <a:off x="4211691" y="1862137"/>
            <a:ext cx="4752200" cy="3133725"/>
          </a:xfrm>
        </p:spPr>
      </p:pic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3FE9FCD3-61EC-319E-952C-4342723A4422}"/>
              </a:ext>
            </a:extLst>
          </p:cNvPr>
          <p:cNvSpPr txBox="1">
            <a:spLocks/>
          </p:cNvSpPr>
          <p:nvPr/>
        </p:nvSpPr>
        <p:spPr>
          <a:xfrm>
            <a:off x="418902" y="1862137"/>
            <a:ext cx="3578225" cy="421486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01600" indent="-201600" algn="l" defTabSz="685800" rtl="0" eaLnBrk="1" latinLnBrk="0" hangingPunct="1">
              <a:lnSpc>
                <a:spcPct val="100000"/>
              </a:lnSpc>
              <a:spcBef>
                <a:spcPts val="1417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Clr>
                <a:schemeClr val="tx1"/>
              </a:buClr>
              <a:buFont typeface="Montserrat Light" panose="00000400000000000000" pitchFamily="50" charset="0"/>
              <a:buChar char="&gt;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216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>
              <a:latin typeface="Abadi Extra Light" panose="020B02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FE020-96AA-61BA-2F12-73E2AFC0F379}"/>
              </a:ext>
            </a:extLst>
          </p:cNvPr>
          <p:cNvSpPr txBox="1"/>
          <p:nvPr/>
        </p:nvSpPr>
        <p:spPr>
          <a:xfrm>
            <a:off x="360000" y="2555519"/>
            <a:ext cx="3578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 Immersive Classrooms with VR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 Key Long Term Strategic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Signed MOUs and accompanying action plans to secure long term commitments. 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55A632-5BA6-A53C-3C34-BAC9BE21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654">
            <a:off x="3842472" y="-10281"/>
            <a:ext cx="3189969" cy="443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BD4806F-4E2C-7B0F-8051-7408ABE5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882">
            <a:off x="5029335" y="623454"/>
            <a:ext cx="3403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C59517D-5024-D6D4-053E-9CB373D0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501">
            <a:off x="5288003" y="1376267"/>
            <a:ext cx="3560291" cy="534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6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67BF97-FB25-0C2E-C8E7-21B62CE2B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3999" y="687218"/>
            <a:ext cx="3960000" cy="468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Problems to solve and questions to answer…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How might we consider finding and recruiting different types of roles?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How do we access specialists and make the aware of working in Further Education?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How can we make working in FE more attractive a career option?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Are we targeting sector specialists at the wrong point of their career? (heading into retirement)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Do we have enough “pre- service” teacher training?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711BA-EC8C-F151-EDED-85E8C57E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7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DB8405-FD45-09DC-0501-E1F9957F5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220" y="1682822"/>
            <a:ext cx="3740169" cy="34923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FFFFFF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 attracting enough candidates for specific roles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67BF97-FB25-0C2E-C8E7-21B62CE2B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1163" y="540914"/>
            <a:ext cx="4682836" cy="468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Potential Solutions…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Personalised and targeted recruitment strategies by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Working with partners through MOUs to bring sector specialist into FE for curriculum design/delivery.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Letters of engagement, secondment opportunities, immersive only contracts, recruitment focused around knowledge, skills </a:t>
            </a:r>
            <a:r>
              <a:rPr lang="en-GB" dirty="0">
                <a:latin typeface="+mn-lt"/>
              </a:rPr>
              <a:t>and behaviours.</a:t>
            </a:r>
            <a:r>
              <a:rPr lang="en-GB" b="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Graduate Training Schemes – Attracting enthusiastic graduates ahead of sector experience.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Working with partners through MOUs to consider levy spend for “pre- service” teacher training opportunities.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711BA-EC8C-F151-EDED-85E8C57E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8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DB8405-FD45-09DC-0501-E1F9957F5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75" y="1911927"/>
            <a:ext cx="2872289" cy="2764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FFFFFF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 attracting enough candidates for specific roles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67BF97-FB25-0C2E-C8E7-21B62CE2B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9382" y="1338382"/>
            <a:ext cx="4724617" cy="468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Problems to solve and questions to answer…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How do we best introduce new to teaching staff in a way that is sustainable whilst not impacting negatively on learners?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How do we manage line managers desperation to get them in the classroom ahead of inducting them properly?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How can we get them early in their career whilst ensuring they are industry relevant/knowledge?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711BA-EC8C-F151-EDED-85E8C57E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9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DB8405-FD45-09DC-0501-E1F9957F5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493" y="2025975"/>
            <a:ext cx="3052398" cy="2806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FFFFFF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First year in employment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roadstairs (Montserrat)">
  <a:themeElements>
    <a:clrScheme name="EKC Group">
      <a:dk1>
        <a:srgbClr val="00B5AF"/>
      </a:dk1>
      <a:lt1>
        <a:srgbClr val="00B5AF"/>
      </a:lt1>
      <a:dk2>
        <a:srgbClr val="FFFFFF"/>
      </a:dk2>
      <a:lt2>
        <a:srgbClr val="000000"/>
      </a:lt2>
      <a:accent1>
        <a:srgbClr val="00B5AF"/>
      </a:accent1>
      <a:accent2>
        <a:srgbClr val="5A5A5A"/>
      </a:accent2>
      <a:accent3>
        <a:srgbClr val="57C8C3"/>
      </a:accent3>
      <a:accent4>
        <a:srgbClr val="D2D2D2"/>
      </a:accent4>
      <a:accent5>
        <a:srgbClr val="036B66"/>
      </a:accent5>
      <a:accent6>
        <a:srgbClr val="969696"/>
      </a:accent6>
      <a:hlink>
        <a:srgbClr val="0563C1"/>
      </a:hlink>
      <a:folHlink>
        <a:srgbClr val="954F72"/>
      </a:folHlink>
    </a:clrScheme>
    <a:fontScheme name="EKC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C Group PowerPoint template" id="{5375FEFE-E185-4D15-AA22-0BBAE34E7A9F}" vid="{AFC1F144-9CE1-4993-AE4E-2A7D45AD3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40e513-9c0e-4e73-9b29-9e780522eb94">
      <UserInfo>
        <DisplayName>Sebastian Anning</DisplayName>
        <AccountId>1359</AccountId>
        <AccountType/>
      </UserInfo>
    </SharedWithUsers>
    <_ip_UnifiedCompliancePolicyUIAction xmlns="http://schemas.microsoft.com/sharepoint/v3" xsi:nil="true"/>
    <_Flow_SignoffStatus xmlns="a9f12287-5f74-4593-92c9-e973669b9a71" xsi:nil="true"/>
    <TaxCatchAll xmlns="6a461f78-e7a2-485a-8a47-5fc604b04102" xsi:nil="true"/>
    <_ip_UnifiedCompliancePolicyProperties xmlns="http://schemas.microsoft.com/sharepoint/v3" xsi:nil="true"/>
    <lcf76f155ced4ddcb4097134ff3c332f xmlns="a9f12287-5f74-4593-92c9-e973669b9a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4A7656483B74FB66C73ECEA17E281" ma:contentTypeVersion="19" ma:contentTypeDescription="Create a new document." ma:contentTypeScope="" ma:versionID="226196d8e3766bc23fa76a0dcc354ce6">
  <xsd:schema xmlns:xsd="http://www.w3.org/2001/XMLSchema" xmlns:xs="http://www.w3.org/2001/XMLSchema" xmlns:p="http://schemas.microsoft.com/office/2006/metadata/properties" xmlns:ns1="http://schemas.microsoft.com/sharepoint/v3" xmlns:ns2="a9f12287-5f74-4593-92c9-e973669b9a71" xmlns:ns3="6140e513-9c0e-4e73-9b29-9e780522eb94" xmlns:ns4="6a461f78-e7a2-485a-8a47-5fc604b04102" targetNamespace="http://schemas.microsoft.com/office/2006/metadata/properties" ma:root="true" ma:fieldsID="30ba20de95c90f22d673027e6cd295e9" ns1:_="" ns2:_="" ns3:_="" ns4:_="">
    <xsd:import namespace="http://schemas.microsoft.com/sharepoint/v3"/>
    <xsd:import namespace="a9f12287-5f74-4593-92c9-e973669b9a71"/>
    <xsd:import namespace="6140e513-9c0e-4e73-9b29-9e780522eb94"/>
    <xsd:import namespace="6a461f78-e7a2-485a-8a47-5fc604b04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12287-5f74-4593-92c9-e973669b9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1de9a85-6517-4fbb-af6e-3d8f59a4c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0e513-9c0e-4e73-9b29-9e780522e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61f78-e7a2-485a-8a47-5fc604b0410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80e1b9-110b-426d-a27a-2c1e575db7cd}" ma:internalName="TaxCatchAll" ma:showField="CatchAllData" ma:web="6140e513-9c0e-4e73-9b29-9e780522eb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78776-9580-48B3-9031-BE737E8AC1B8}">
  <ds:schemaRefs>
    <ds:schemaRef ds:uri="ad7e0193-e306-454a-b112-5c546a258110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31cd69b4-5f13-4db4-8393-46490b1307cb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DD198F-3FF1-4F33-9071-D438A6A7B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D3BFC-7ECC-48F5-9375-D45800F26027}"/>
</file>

<file path=docProps/app.xml><?xml version="1.0" encoding="utf-8"?>
<Properties xmlns="http://schemas.openxmlformats.org/officeDocument/2006/extended-properties" xmlns:vt="http://schemas.openxmlformats.org/officeDocument/2006/docPropsVTypes">
  <Template>EKC Group PowerPoint template (1)</Template>
  <TotalTime>532</TotalTime>
  <Words>737</Words>
  <Application>Microsoft Office PowerPoint</Application>
  <PresentationFormat>On-screen Show (4:3)</PresentationFormat>
  <Paragraphs>79</Paragraphs>
  <Slides>11</Slides>
  <Notes>7</Notes>
  <HiddenSlides>4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Abadi Extra Light</vt:lpstr>
      <vt:lpstr>-apple-system</vt:lpstr>
      <vt:lpstr>Arial</vt:lpstr>
      <vt:lpstr>Calibri</vt:lpstr>
      <vt:lpstr>Montserrat</vt:lpstr>
      <vt:lpstr>Montserrat Light</vt:lpstr>
      <vt:lpstr>Broadstairs (Montserrat)</vt:lpstr>
      <vt:lpstr>Technology in teaching – what could new models look like…  Neala Whybrow executive director of education – EKC group 7th June 2023</vt:lpstr>
      <vt:lpstr>the EKC Group and our specific challenges </vt:lpstr>
      <vt:lpstr>COLLABORATION AGREEMENTS WITH KEY EMPLOYERS</vt:lpstr>
      <vt:lpstr>EKC Groups ambitions with this technology</vt:lpstr>
      <vt:lpstr>Effective models of recruitment and retention… strategic priorities and early ideas  Neala Whybrow executive director of education – EKC group 14th June 2023</vt:lpstr>
      <vt:lpstr>Recap of last time... </vt:lpstr>
      <vt:lpstr>PowerPoint Presentation</vt:lpstr>
      <vt:lpstr>PowerPoint Presentation</vt:lpstr>
      <vt:lpstr>PowerPoint Presentation</vt:lpstr>
      <vt:lpstr>PowerPoint Presentation</vt:lpstr>
      <vt:lpstr>Thanks for your time and look forward to questions and collaboration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training</dc:title>
  <dc:creator>Neala Whybrow</dc:creator>
  <cp:lastModifiedBy>Neala Whybrow</cp:lastModifiedBy>
  <cp:revision>1</cp:revision>
  <dcterms:created xsi:type="dcterms:W3CDTF">2023-06-03T06:28:23Z</dcterms:created>
  <dcterms:modified xsi:type="dcterms:W3CDTF">2023-06-14T10:02:15Z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0x010100938E56D094848A488645B4CB716D28B4</vt:lpwstr>
  </property>
  <property fmtid="{D5CDD505-2E9C-101B-9397-08002B2CF9AE}" pid="3" name="AuthorIds_UIVersion_1024">
    <vt:lpwstr>1359</vt:lpwstr>
  </property>
  <property fmtid="{D5CDD505-2E9C-101B-9397-08002B2CF9AE}" pid="4" name="MediaServiceImageTags">
    <vt:lpwstr/>
  </property>
</Properties>
</file>