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notesMasterIdLst>
    <p:notesMasterId r:id="rId9"/>
  </p:notesMasterIdLst>
  <p:handoutMasterIdLst>
    <p:handoutMasterId r:id="rId10"/>
  </p:handoutMasterIdLst>
  <p:sldIdLst>
    <p:sldId id="256" r:id="rId5"/>
    <p:sldId id="260" r:id="rId6"/>
    <p:sldId id="266" r:id="rId7"/>
    <p:sldId id="262" r:id="rId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00" autoAdjust="0"/>
    <p:restoredTop sz="94249" autoAdjust="0"/>
  </p:normalViewPr>
  <p:slideViewPr>
    <p:cSldViewPr snapToGrid="0">
      <p:cViewPr varScale="1">
        <p:scale>
          <a:sx n="68" d="100"/>
          <a:sy n="68" d="100"/>
        </p:scale>
        <p:origin x="1470" y="60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>
      <p:cViewPr varScale="1">
        <p:scale>
          <a:sx n="88" d="100"/>
          <a:sy n="88" d="100"/>
        </p:scale>
        <p:origin x="3822" y="10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viewProps" Target="view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microsoft.com/office/2016/11/relationships/changesInfo" Target="changesInfos/changesInfo1.xml"/><Relationship Id="rId10" Type="http://schemas.openxmlformats.org/officeDocument/2006/relationships/handoutMaster" Target="handoutMasters/handoutMaster1.xml"/><Relationship Id="rId4" Type="http://schemas.openxmlformats.org/officeDocument/2006/relationships/slideMaster" Target="slideMasters/slideMaster1.xml"/><Relationship Id="rId9" Type="http://schemas.openxmlformats.org/officeDocument/2006/relationships/notesMaster" Target="notesMasters/notesMaster1.xml"/><Relationship Id="rId14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Neala Whybrow" userId="eb9e564d-1002-4d07-92ef-48ab43150049" providerId="ADAL" clId="{83770247-169B-4ECE-A400-C7E00B8308B4}"/>
    <pc:docChg chg="undo custSel addSld delSld modSld sldOrd">
      <pc:chgData name="Neala Whybrow" userId="eb9e564d-1002-4d07-92ef-48ab43150049" providerId="ADAL" clId="{83770247-169B-4ECE-A400-C7E00B8308B4}" dt="2023-06-07T15:45:35.021" v="8913" actId="47"/>
      <pc:docMkLst>
        <pc:docMk/>
      </pc:docMkLst>
      <pc:sldChg chg="addSp delSp modSp mod modClrScheme chgLayout">
        <pc:chgData name="Neala Whybrow" userId="eb9e564d-1002-4d07-92ef-48ab43150049" providerId="ADAL" clId="{83770247-169B-4ECE-A400-C7E00B8308B4}" dt="2023-06-05T12:52:55.824" v="718" actId="2711"/>
        <pc:sldMkLst>
          <pc:docMk/>
          <pc:sldMk cId="3092601439" sldId="256"/>
        </pc:sldMkLst>
        <pc:spChg chg="mod ord">
          <ac:chgData name="Neala Whybrow" userId="eb9e564d-1002-4d07-92ef-48ab43150049" providerId="ADAL" clId="{83770247-169B-4ECE-A400-C7E00B8308B4}" dt="2023-06-05T12:52:55.824" v="718" actId="2711"/>
          <ac:spMkLst>
            <pc:docMk/>
            <pc:sldMk cId="3092601439" sldId="256"/>
            <ac:spMk id="6" creationId="{052C0FA4-0E21-4678-94A5-73B7808CD3E3}"/>
          </ac:spMkLst>
        </pc:spChg>
        <pc:spChg chg="del mod ord">
          <ac:chgData name="Neala Whybrow" userId="eb9e564d-1002-4d07-92ef-48ab43150049" providerId="ADAL" clId="{83770247-169B-4ECE-A400-C7E00B8308B4}" dt="2023-06-03T06:30:03.572" v="21" actId="478"/>
          <ac:spMkLst>
            <pc:docMk/>
            <pc:sldMk cId="3092601439" sldId="256"/>
            <ac:spMk id="7" creationId="{E50FBABC-832A-4BCC-AE7B-627250B84B51}"/>
          </ac:spMkLst>
        </pc:spChg>
        <pc:picChg chg="add mod">
          <ac:chgData name="Neala Whybrow" userId="eb9e564d-1002-4d07-92ef-48ab43150049" providerId="ADAL" clId="{83770247-169B-4ECE-A400-C7E00B8308B4}" dt="2023-06-03T06:34:43.604" v="132" actId="1076"/>
          <ac:picMkLst>
            <pc:docMk/>
            <pc:sldMk cId="3092601439" sldId="256"/>
            <ac:picMk id="3" creationId="{A4CADB95-2F9A-520A-2AF1-60454EC6BCC0}"/>
          </ac:picMkLst>
        </pc:picChg>
        <pc:picChg chg="add mod modCrop">
          <ac:chgData name="Neala Whybrow" userId="eb9e564d-1002-4d07-92ef-48ab43150049" providerId="ADAL" clId="{83770247-169B-4ECE-A400-C7E00B8308B4}" dt="2023-06-03T06:39:03.494" v="148" actId="1037"/>
          <ac:picMkLst>
            <pc:docMk/>
            <pc:sldMk cId="3092601439" sldId="256"/>
            <ac:picMk id="4" creationId="{CF524A94-837B-51E6-AC9D-CEFF36318F6D}"/>
          </ac:picMkLst>
        </pc:picChg>
      </pc:sldChg>
      <pc:sldChg chg="del">
        <pc:chgData name="Neala Whybrow" userId="eb9e564d-1002-4d07-92ef-48ab43150049" providerId="ADAL" clId="{83770247-169B-4ECE-A400-C7E00B8308B4}" dt="2023-06-07T15:45:33.553" v="8911" actId="47"/>
        <pc:sldMkLst>
          <pc:docMk/>
          <pc:sldMk cId="4098667275" sldId="257"/>
        </pc:sldMkLst>
      </pc:sldChg>
      <pc:sldChg chg="del">
        <pc:chgData name="Neala Whybrow" userId="eb9e564d-1002-4d07-92ef-48ab43150049" providerId="ADAL" clId="{83770247-169B-4ECE-A400-C7E00B8308B4}" dt="2023-06-07T15:45:34.081" v="8912" actId="47"/>
        <pc:sldMkLst>
          <pc:docMk/>
          <pc:sldMk cId="2026829663" sldId="258"/>
        </pc:sldMkLst>
      </pc:sldChg>
      <pc:sldChg chg="modSp add del mod modAnim">
        <pc:chgData name="Neala Whybrow" userId="eb9e564d-1002-4d07-92ef-48ab43150049" providerId="ADAL" clId="{83770247-169B-4ECE-A400-C7E00B8308B4}" dt="2023-06-06T15:43:40.462" v="4535" actId="47"/>
        <pc:sldMkLst>
          <pc:docMk/>
          <pc:sldMk cId="1576415607" sldId="259"/>
        </pc:sldMkLst>
        <pc:spChg chg="mod">
          <ac:chgData name="Neala Whybrow" userId="eb9e564d-1002-4d07-92ef-48ab43150049" providerId="ADAL" clId="{83770247-169B-4ECE-A400-C7E00B8308B4}" dt="2023-06-05T12:52:51.122" v="717" actId="2711"/>
          <ac:spMkLst>
            <pc:docMk/>
            <pc:sldMk cId="1576415607" sldId="259"/>
            <ac:spMk id="2" creationId="{A346B031-12E7-41E2-951A-A676EF14EB1E}"/>
          </ac:spMkLst>
        </pc:spChg>
        <pc:spChg chg="mod">
          <ac:chgData name="Neala Whybrow" userId="eb9e564d-1002-4d07-92ef-48ab43150049" providerId="ADAL" clId="{83770247-169B-4ECE-A400-C7E00B8308B4}" dt="2023-06-05T13:51:01.932" v="740" actId="14100"/>
          <ac:spMkLst>
            <pc:docMk/>
            <pc:sldMk cId="1576415607" sldId="259"/>
            <ac:spMk id="3" creationId="{D478260C-A4CB-402E-878B-360D6D16A8D3}"/>
          </ac:spMkLst>
        </pc:spChg>
      </pc:sldChg>
      <pc:sldChg chg="addSp delSp modSp mod modAnim modNotesTx">
        <pc:chgData name="Neala Whybrow" userId="eb9e564d-1002-4d07-92ef-48ab43150049" providerId="ADAL" clId="{83770247-169B-4ECE-A400-C7E00B8308B4}" dt="2023-06-07T15:44:59.781" v="8906" actId="20577"/>
        <pc:sldMkLst>
          <pc:docMk/>
          <pc:sldMk cId="1948085215" sldId="260"/>
        </pc:sldMkLst>
        <pc:spChg chg="mod">
          <ac:chgData name="Neala Whybrow" userId="eb9e564d-1002-4d07-92ef-48ab43150049" providerId="ADAL" clId="{83770247-169B-4ECE-A400-C7E00B8308B4}" dt="2023-06-05T12:56:10.412" v="731" actId="20577"/>
          <ac:spMkLst>
            <pc:docMk/>
            <pc:sldMk cId="1948085215" sldId="260"/>
            <ac:spMk id="2" creationId="{0EBEAABA-6EAA-4DC2-86C4-DF9B74C50AC9}"/>
          </ac:spMkLst>
        </pc:spChg>
        <pc:spChg chg="add mod">
          <ac:chgData name="Neala Whybrow" userId="eb9e564d-1002-4d07-92ef-48ab43150049" providerId="ADAL" clId="{83770247-169B-4ECE-A400-C7E00B8308B4}" dt="2023-06-06T15:52:45.477" v="4749" actId="1076"/>
          <ac:spMkLst>
            <pc:docMk/>
            <pc:sldMk cId="1948085215" sldId="260"/>
            <ac:spMk id="3" creationId="{3FE9FCD3-61EC-319E-952C-4342723A4422}"/>
          </ac:spMkLst>
        </pc:spChg>
        <pc:spChg chg="add del mod">
          <ac:chgData name="Neala Whybrow" userId="eb9e564d-1002-4d07-92ef-48ab43150049" providerId="ADAL" clId="{83770247-169B-4ECE-A400-C7E00B8308B4}" dt="2023-06-05T13:50:26.360" v="736" actId="22"/>
          <ac:spMkLst>
            <pc:docMk/>
            <pc:sldMk cId="1948085215" sldId="260"/>
            <ac:spMk id="4" creationId="{D3D15A5B-64A3-D299-9D56-A334D2AE338E}"/>
          </ac:spMkLst>
        </pc:spChg>
        <pc:spChg chg="mod">
          <ac:chgData name="Neala Whybrow" userId="eb9e564d-1002-4d07-92ef-48ab43150049" providerId="ADAL" clId="{83770247-169B-4ECE-A400-C7E00B8308B4}" dt="2023-06-06T15:52:41.041" v="4748" actId="20577"/>
          <ac:spMkLst>
            <pc:docMk/>
            <pc:sldMk cId="1948085215" sldId="260"/>
            <ac:spMk id="12" creationId="{BEB6CBCD-E3DF-4D72-A7F6-0925AA3CD24E}"/>
          </ac:spMkLst>
        </pc:spChg>
        <pc:picChg chg="add mod ord modCrop">
          <ac:chgData name="Neala Whybrow" userId="eb9e564d-1002-4d07-92ef-48ab43150049" providerId="ADAL" clId="{83770247-169B-4ECE-A400-C7E00B8308B4}" dt="2023-06-06T15:47:07.297" v="4539" actId="1076"/>
          <ac:picMkLst>
            <pc:docMk/>
            <pc:sldMk cId="1948085215" sldId="260"/>
            <ac:picMk id="6" creationId="{36DFC847-46DC-1935-9C25-3E2AE07BC494}"/>
          </ac:picMkLst>
        </pc:picChg>
        <pc:picChg chg="del mod">
          <ac:chgData name="Neala Whybrow" userId="eb9e564d-1002-4d07-92ef-48ab43150049" providerId="ADAL" clId="{83770247-169B-4ECE-A400-C7E00B8308B4}" dt="2023-06-05T13:49:58.377" v="735" actId="478"/>
          <ac:picMkLst>
            <pc:docMk/>
            <pc:sldMk cId="1948085215" sldId="260"/>
            <ac:picMk id="14" creationId="{5F9D4790-EF85-41F7-9828-1FF3877F5EF1}"/>
          </ac:picMkLst>
        </pc:picChg>
      </pc:sldChg>
      <pc:sldChg chg="delSp modSp del mod modClrScheme modAnim chgLayout">
        <pc:chgData name="Neala Whybrow" userId="eb9e564d-1002-4d07-92ef-48ab43150049" providerId="ADAL" clId="{83770247-169B-4ECE-A400-C7E00B8308B4}" dt="2023-06-06T14:58:41.363" v="4532" actId="47"/>
        <pc:sldMkLst>
          <pc:docMk/>
          <pc:sldMk cId="646596883" sldId="261"/>
        </pc:sldMkLst>
        <pc:spChg chg="mod ord">
          <ac:chgData name="Neala Whybrow" userId="eb9e564d-1002-4d07-92ef-48ab43150049" providerId="ADAL" clId="{83770247-169B-4ECE-A400-C7E00B8308B4}" dt="2023-06-05T12:56:04.637" v="730" actId="20577"/>
          <ac:spMkLst>
            <pc:docMk/>
            <pc:sldMk cId="646596883" sldId="261"/>
            <ac:spMk id="2" creationId="{844600C9-1B1E-4AB8-A740-E1EA7B04A240}"/>
          </ac:spMkLst>
        </pc:spChg>
        <pc:spChg chg="mod ord">
          <ac:chgData name="Neala Whybrow" userId="eb9e564d-1002-4d07-92ef-48ab43150049" providerId="ADAL" clId="{83770247-169B-4ECE-A400-C7E00B8308B4}" dt="2023-06-05T14:28:39.642" v="1392" actId="20577"/>
          <ac:spMkLst>
            <pc:docMk/>
            <pc:sldMk cId="646596883" sldId="261"/>
            <ac:spMk id="3" creationId="{EDA34302-47B4-4183-A6FA-8413B9BD2B24}"/>
          </ac:spMkLst>
        </pc:spChg>
        <pc:spChg chg="del mod ord">
          <ac:chgData name="Neala Whybrow" userId="eb9e564d-1002-4d07-92ef-48ab43150049" providerId="ADAL" clId="{83770247-169B-4ECE-A400-C7E00B8308B4}" dt="2023-06-05T12:57:25.080" v="732" actId="478"/>
          <ac:spMkLst>
            <pc:docMk/>
            <pc:sldMk cId="646596883" sldId="261"/>
            <ac:spMk id="4" creationId="{CCFD224D-3BDB-449C-87ED-94D102AB1A2C}"/>
          </ac:spMkLst>
        </pc:spChg>
        <pc:spChg chg="del mod ord">
          <ac:chgData name="Neala Whybrow" userId="eb9e564d-1002-4d07-92ef-48ab43150049" providerId="ADAL" clId="{83770247-169B-4ECE-A400-C7E00B8308B4}" dt="2023-06-05T14:25:13.081" v="1349" actId="478"/>
          <ac:spMkLst>
            <pc:docMk/>
            <pc:sldMk cId="646596883" sldId="261"/>
            <ac:spMk id="5" creationId="{D03297D8-6DAE-4DDD-AE98-F9A166C10414}"/>
          </ac:spMkLst>
        </pc:spChg>
        <pc:spChg chg="mod ord">
          <ac:chgData name="Neala Whybrow" userId="eb9e564d-1002-4d07-92ef-48ab43150049" providerId="ADAL" clId="{83770247-169B-4ECE-A400-C7E00B8308B4}" dt="2023-06-05T12:55:45.148" v="724" actId="700"/>
          <ac:spMkLst>
            <pc:docMk/>
            <pc:sldMk cId="646596883" sldId="261"/>
            <ac:spMk id="6" creationId="{3A100168-66BA-424A-9630-CC38B49EC01E}"/>
          </ac:spMkLst>
        </pc:spChg>
      </pc:sldChg>
      <pc:sldChg chg="addSp delSp modSp mod ord delAnim modAnim chgLayout modNotesTx">
        <pc:chgData name="Neala Whybrow" userId="eb9e564d-1002-4d07-92ef-48ab43150049" providerId="ADAL" clId="{83770247-169B-4ECE-A400-C7E00B8308B4}" dt="2023-06-07T15:45:04.584" v="8908" actId="20577"/>
        <pc:sldMkLst>
          <pc:docMk/>
          <pc:sldMk cId="2107252335" sldId="262"/>
        </pc:sldMkLst>
        <pc:spChg chg="mod ord">
          <ac:chgData name="Neala Whybrow" userId="eb9e564d-1002-4d07-92ef-48ab43150049" providerId="ADAL" clId="{83770247-169B-4ECE-A400-C7E00B8308B4}" dt="2023-06-06T14:43:39.695" v="4439" actId="700"/>
          <ac:spMkLst>
            <pc:docMk/>
            <pc:sldMk cId="2107252335" sldId="262"/>
            <ac:spMk id="2" creationId="{E0FFFA23-F632-497E-9CB5-9A0693898C93}"/>
          </ac:spMkLst>
        </pc:spChg>
        <pc:spChg chg="del mod">
          <ac:chgData name="Neala Whybrow" userId="eb9e564d-1002-4d07-92ef-48ab43150049" providerId="ADAL" clId="{83770247-169B-4ECE-A400-C7E00B8308B4}" dt="2023-06-05T14:44:04.088" v="2610" actId="478"/>
          <ac:spMkLst>
            <pc:docMk/>
            <pc:sldMk cId="2107252335" sldId="262"/>
            <ac:spMk id="3" creationId="{89E7184E-7289-4B20-A92A-63407D7B2BA1}"/>
          </ac:spMkLst>
        </pc:spChg>
        <pc:spChg chg="add mod ord">
          <ac:chgData name="Neala Whybrow" userId="eb9e564d-1002-4d07-92ef-48ab43150049" providerId="ADAL" clId="{83770247-169B-4ECE-A400-C7E00B8308B4}" dt="2023-06-07T06:44:40.604" v="8060" actId="5793"/>
          <ac:spMkLst>
            <pc:docMk/>
            <pc:sldMk cId="2107252335" sldId="262"/>
            <ac:spMk id="3" creationId="{DFEE5987-0832-2D7B-08C3-1A38637248B8}"/>
          </ac:spMkLst>
        </pc:spChg>
        <pc:spChg chg="mod ord">
          <ac:chgData name="Neala Whybrow" userId="eb9e564d-1002-4d07-92ef-48ab43150049" providerId="ADAL" clId="{83770247-169B-4ECE-A400-C7E00B8308B4}" dt="2023-06-06T14:43:39.695" v="4439" actId="700"/>
          <ac:spMkLst>
            <pc:docMk/>
            <pc:sldMk cId="2107252335" sldId="262"/>
            <ac:spMk id="5" creationId="{AF457D15-23BD-4D4B-928E-AE0E0BE8CCF1}"/>
          </ac:spMkLst>
        </pc:spChg>
        <pc:spChg chg="add del mod">
          <ac:chgData name="Neala Whybrow" userId="eb9e564d-1002-4d07-92ef-48ab43150049" providerId="ADAL" clId="{83770247-169B-4ECE-A400-C7E00B8308B4}" dt="2023-06-06T14:43:36.671" v="4438" actId="478"/>
          <ac:spMkLst>
            <pc:docMk/>
            <pc:sldMk cId="2107252335" sldId="262"/>
            <ac:spMk id="6" creationId="{FD6E06AB-9C48-EACC-3AF1-CC9A7E3DF732}"/>
          </ac:spMkLst>
        </pc:spChg>
        <pc:spChg chg="add del mod">
          <ac:chgData name="Neala Whybrow" userId="eb9e564d-1002-4d07-92ef-48ab43150049" providerId="ADAL" clId="{83770247-169B-4ECE-A400-C7E00B8308B4}" dt="2023-06-05T14:44:07.137" v="2611" actId="478"/>
          <ac:spMkLst>
            <pc:docMk/>
            <pc:sldMk cId="2107252335" sldId="262"/>
            <ac:spMk id="8" creationId="{6969A37A-CDF6-470C-2926-F7ADBC3DC116}"/>
          </ac:spMkLst>
        </pc:spChg>
        <pc:spChg chg="add del mod">
          <ac:chgData name="Neala Whybrow" userId="eb9e564d-1002-4d07-92ef-48ab43150049" providerId="ADAL" clId="{83770247-169B-4ECE-A400-C7E00B8308B4}" dt="2023-06-06T14:43:58.529" v="4447" actId="478"/>
          <ac:spMkLst>
            <pc:docMk/>
            <pc:sldMk cId="2107252335" sldId="262"/>
            <ac:spMk id="9" creationId="{FCF3DB05-048D-B7E5-C917-4D9A50D42F7D}"/>
          </ac:spMkLst>
        </pc:spChg>
      </pc:sldChg>
      <pc:sldChg chg="del">
        <pc:chgData name="Neala Whybrow" userId="eb9e564d-1002-4d07-92ef-48ab43150049" providerId="ADAL" clId="{83770247-169B-4ECE-A400-C7E00B8308B4}" dt="2023-06-07T15:45:33.021" v="8910" actId="47"/>
        <pc:sldMkLst>
          <pc:docMk/>
          <pc:sldMk cId="2138673691" sldId="263"/>
        </pc:sldMkLst>
      </pc:sldChg>
      <pc:sldChg chg="del">
        <pc:chgData name="Neala Whybrow" userId="eb9e564d-1002-4d07-92ef-48ab43150049" providerId="ADAL" clId="{83770247-169B-4ECE-A400-C7E00B8308B4}" dt="2023-06-07T15:45:35.021" v="8913" actId="47"/>
        <pc:sldMkLst>
          <pc:docMk/>
          <pc:sldMk cId="105978802" sldId="264"/>
        </pc:sldMkLst>
      </pc:sldChg>
      <pc:sldChg chg="modSp add del mod">
        <pc:chgData name="Neala Whybrow" userId="eb9e564d-1002-4d07-92ef-48ab43150049" providerId="ADAL" clId="{83770247-169B-4ECE-A400-C7E00B8308B4}" dt="2023-06-07T15:45:32.187" v="8909" actId="47"/>
        <pc:sldMkLst>
          <pc:docMk/>
          <pc:sldMk cId="3312882314" sldId="265"/>
        </pc:sldMkLst>
        <pc:spChg chg="mod">
          <ac:chgData name="Neala Whybrow" userId="eb9e564d-1002-4d07-92ef-48ab43150049" providerId="ADAL" clId="{83770247-169B-4ECE-A400-C7E00B8308B4}" dt="2023-06-05T12:46:06.970" v="271" actId="20577"/>
          <ac:spMkLst>
            <pc:docMk/>
            <pc:sldMk cId="3312882314" sldId="265"/>
            <ac:spMk id="6" creationId="{052C0FA4-0E21-4678-94A5-73B7808CD3E3}"/>
          </ac:spMkLst>
        </pc:spChg>
      </pc:sldChg>
      <pc:sldChg chg="addSp delSp modSp new mod modClrScheme modAnim chgLayout modNotesTx">
        <pc:chgData name="Neala Whybrow" userId="eb9e564d-1002-4d07-92ef-48ab43150049" providerId="ADAL" clId="{83770247-169B-4ECE-A400-C7E00B8308B4}" dt="2023-06-07T15:45:02.176" v="8907" actId="20577"/>
        <pc:sldMkLst>
          <pc:docMk/>
          <pc:sldMk cId="386527028" sldId="266"/>
        </pc:sldMkLst>
        <pc:spChg chg="del mod ord">
          <ac:chgData name="Neala Whybrow" userId="eb9e564d-1002-4d07-92ef-48ab43150049" providerId="ADAL" clId="{83770247-169B-4ECE-A400-C7E00B8308B4}" dt="2023-06-07T06:32:17.017" v="8016" actId="700"/>
          <ac:spMkLst>
            <pc:docMk/>
            <pc:sldMk cId="386527028" sldId="266"/>
            <ac:spMk id="2" creationId="{CBBA94F3-528C-45A3-8787-061C31EB6A1A}"/>
          </ac:spMkLst>
        </pc:spChg>
        <pc:spChg chg="del mod ord">
          <ac:chgData name="Neala Whybrow" userId="eb9e564d-1002-4d07-92ef-48ab43150049" providerId="ADAL" clId="{83770247-169B-4ECE-A400-C7E00B8308B4}" dt="2023-06-07T06:32:17.017" v="8016" actId="700"/>
          <ac:spMkLst>
            <pc:docMk/>
            <pc:sldMk cId="386527028" sldId="266"/>
            <ac:spMk id="3" creationId="{BC70080A-AFA6-4185-88B9-E150747A30A9}"/>
          </ac:spMkLst>
        </pc:spChg>
        <pc:spChg chg="mod ord">
          <ac:chgData name="Neala Whybrow" userId="eb9e564d-1002-4d07-92ef-48ab43150049" providerId="ADAL" clId="{83770247-169B-4ECE-A400-C7E00B8308B4}" dt="2023-06-07T06:32:17.017" v="8016" actId="700"/>
          <ac:spMkLst>
            <pc:docMk/>
            <pc:sldMk cId="386527028" sldId="266"/>
            <ac:spMk id="4" creationId="{2F087616-246F-7EF4-9291-D8452C0D2DE4}"/>
          </ac:spMkLst>
        </pc:spChg>
        <pc:spChg chg="del">
          <ac:chgData name="Neala Whybrow" userId="eb9e564d-1002-4d07-92ef-48ab43150049" providerId="ADAL" clId="{83770247-169B-4ECE-A400-C7E00B8308B4}" dt="2023-06-07T06:32:17.017" v="8016" actId="700"/>
          <ac:spMkLst>
            <pc:docMk/>
            <pc:sldMk cId="386527028" sldId="266"/>
            <ac:spMk id="5" creationId="{D04B2DD2-CAF4-2131-162F-0975DAE42E23}"/>
          </ac:spMkLst>
        </pc:spChg>
        <pc:spChg chg="add mod ord">
          <ac:chgData name="Neala Whybrow" userId="eb9e564d-1002-4d07-92ef-48ab43150049" providerId="ADAL" clId="{83770247-169B-4ECE-A400-C7E00B8308B4}" dt="2023-06-07T06:32:47.474" v="8021" actId="20577"/>
          <ac:spMkLst>
            <pc:docMk/>
            <pc:sldMk cId="386527028" sldId="266"/>
            <ac:spMk id="6" creationId="{BBD2EDF4-FFAB-244B-0927-7000A6C8EC59}"/>
          </ac:spMkLst>
        </pc:spChg>
        <pc:spChg chg="add del mod ord">
          <ac:chgData name="Neala Whybrow" userId="eb9e564d-1002-4d07-92ef-48ab43150049" providerId="ADAL" clId="{83770247-169B-4ECE-A400-C7E00B8308B4}" dt="2023-06-07T06:39:22.021" v="8039"/>
          <ac:spMkLst>
            <pc:docMk/>
            <pc:sldMk cId="386527028" sldId="266"/>
            <ac:spMk id="7" creationId="{B4EFA7F6-50F7-FB6F-0742-9E413640F5C2}"/>
          </ac:spMkLst>
        </pc:spChg>
        <pc:spChg chg="add mod">
          <ac:chgData name="Neala Whybrow" userId="eb9e564d-1002-4d07-92ef-48ab43150049" providerId="ADAL" clId="{83770247-169B-4ECE-A400-C7E00B8308B4}" dt="2023-06-07T07:05:46.334" v="8489" actId="14100"/>
          <ac:spMkLst>
            <pc:docMk/>
            <pc:sldMk cId="386527028" sldId="266"/>
            <ac:spMk id="9" creationId="{E7623A1C-F4BD-5302-8C39-A4FF7CE21FAB}"/>
          </ac:spMkLst>
        </pc:spChg>
        <pc:spChg chg="add mod">
          <ac:chgData name="Neala Whybrow" userId="eb9e564d-1002-4d07-92ef-48ab43150049" providerId="ADAL" clId="{83770247-169B-4ECE-A400-C7E00B8308B4}" dt="2023-06-07T07:05:46.776" v="8491" actId="14100"/>
          <ac:spMkLst>
            <pc:docMk/>
            <pc:sldMk cId="386527028" sldId="266"/>
            <ac:spMk id="10" creationId="{D7257FD1-472A-A1EC-16D6-A80D0A23AEF9}"/>
          </ac:spMkLst>
        </pc:spChg>
        <pc:picChg chg="add mod">
          <ac:chgData name="Neala Whybrow" userId="eb9e564d-1002-4d07-92ef-48ab43150049" providerId="ADAL" clId="{83770247-169B-4ECE-A400-C7E00B8308B4}" dt="2023-06-07T06:44:05.401" v="8041" actId="1440"/>
          <ac:picMkLst>
            <pc:docMk/>
            <pc:sldMk cId="386527028" sldId="266"/>
            <ac:picMk id="8" creationId="{85671648-65C8-35E7-9E7D-83DA1DDCB6A1}"/>
          </ac:picMkLst>
        </pc:picChg>
      </pc:sldChg>
      <pc:sldChg chg="add del">
        <pc:chgData name="Neala Whybrow" userId="eb9e564d-1002-4d07-92ef-48ab43150049" providerId="ADAL" clId="{83770247-169B-4ECE-A400-C7E00B8308B4}" dt="2023-06-05T12:52:29.816" v="714"/>
        <pc:sldMkLst>
          <pc:docMk/>
          <pc:sldMk cId="1811787967" sldId="266"/>
        </pc:sldMkLst>
      </pc:sldChg>
      <pc:sldChg chg="addSp delSp modSp new del mod modAnim">
        <pc:chgData name="Neala Whybrow" userId="eb9e564d-1002-4d07-92ef-48ab43150049" providerId="ADAL" clId="{83770247-169B-4ECE-A400-C7E00B8308B4}" dt="2023-06-06T16:07:31.647" v="5194" actId="47"/>
        <pc:sldMkLst>
          <pc:docMk/>
          <pc:sldMk cId="3391487802" sldId="266"/>
        </pc:sldMkLst>
        <pc:spChg chg="del mod">
          <ac:chgData name="Neala Whybrow" userId="eb9e564d-1002-4d07-92ef-48ab43150049" providerId="ADAL" clId="{83770247-169B-4ECE-A400-C7E00B8308B4}" dt="2023-06-06T16:04:16.508" v="5123" actId="478"/>
          <ac:spMkLst>
            <pc:docMk/>
            <pc:sldMk cId="3391487802" sldId="266"/>
            <ac:spMk id="2" creationId="{3833CA54-F835-6244-39C2-419DE42D60C3}"/>
          </ac:spMkLst>
        </pc:spChg>
        <pc:spChg chg="del mod">
          <ac:chgData name="Neala Whybrow" userId="eb9e564d-1002-4d07-92ef-48ab43150049" providerId="ADAL" clId="{83770247-169B-4ECE-A400-C7E00B8308B4}" dt="2023-06-06T16:03:29.499" v="5116" actId="478"/>
          <ac:spMkLst>
            <pc:docMk/>
            <pc:sldMk cId="3391487802" sldId="266"/>
            <ac:spMk id="3" creationId="{EFD845BC-F695-3315-7E2B-2751E99FED1F}"/>
          </ac:spMkLst>
        </pc:spChg>
        <pc:spChg chg="add del mod">
          <ac:chgData name="Neala Whybrow" userId="eb9e564d-1002-4d07-92ef-48ab43150049" providerId="ADAL" clId="{83770247-169B-4ECE-A400-C7E00B8308B4}" dt="2023-06-06T16:03:32.190" v="5117" actId="478"/>
          <ac:spMkLst>
            <pc:docMk/>
            <pc:sldMk cId="3391487802" sldId="266"/>
            <ac:spMk id="6" creationId="{FAA47CBF-3D2E-9FE9-E3AE-AA51FEFC65F0}"/>
          </ac:spMkLst>
        </pc:spChg>
        <pc:graphicFrameChg chg="add mod modGraphic">
          <ac:chgData name="Neala Whybrow" userId="eb9e564d-1002-4d07-92ef-48ab43150049" providerId="ADAL" clId="{83770247-169B-4ECE-A400-C7E00B8308B4}" dt="2023-06-06T16:05:43.354" v="5193" actId="478"/>
          <ac:graphicFrameMkLst>
            <pc:docMk/>
            <pc:sldMk cId="3391487802" sldId="266"/>
            <ac:graphicFrameMk id="7" creationId="{8514EB86-1719-C270-00BC-E1D10BA8D604}"/>
          </ac:graphicFrameMkLst>
        </pc:graphicFrameChg>
      </pc:sldChg>
    </pc:docChg>
  </pc:docChgLst>
  <pc:docChgLst>
    <pc:chgData name="Helen Russell - Strategy Intelligence Manager (SELEP)" userId="bd08a6c9-6882-4fa4-93e8-b8f31a66e727" providerId="ADAL" clId="{3E3CD35D-B230-42A5-9D36-71CF97BB4B66}"/>
    <pc:docChg chg="mod modSld">
      <pc:chgData name="Helen Russell - Strategy Intelligence Manager (SELEP)" userId="bd08a6c9-6882-4fa4-93e8-b8f31a66e727" providerId="ADAL" clId="{3E3CD35D-B230-42A5-9D36-71CF97BB4B66}" dt="2023-06-20T10:39:04.734" v="3" actId="14100"/>
      <pc:docMkLst>
        <pc:docMk/>
      </pc:docMkLst>
      <pc:sldChg chg="modSp mod">
        <pc:chgData name="Helen Russell - Strategy Intelligence Manager (SELEP)" userId="bd08a6c9-6882-4fa4-93e8-b8f31a66e727" providerId="ADAL" clId="{3E3CD35D-B230-42A5-9D36-71CF97BB4B66}" dt="2023-06-20T10:39:04.734" v="3" actId="14100"/>
        <pc:sldMkLst>
          <pc:docMk/>
          <pc:sldMk cId="1948085215" sldId="260"/>
        </pc:sldMkLst>
        <pc:spChg chg="mod">
          <ac:chgData name="Helen Russell - Strategy Intelligence Manager (SELEP)" userId="bd08a6c9-6882-4fa4-93e8-b8f31a66e727" providerId="ADAL" clId="{3E3CD35D-B230-42A5-9D36-71CF97BB4B66}" dt="2023-06-20T10:39:04.734" v="3" actId="14100"/>
          <ac:spMkLst>
            <pc:docMk/>
            <pc:sldMk cId="1948085215" sldId="260"/>
            <ac:spMk id="3" creationId="{3FE9FCD3-61EC-319E-952C-4342723A4422}"/>
          </ac:spMkLst>
        </pc:sp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DC83B5A-0B9D-485D-B420-467C0ECE548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7884798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A81AB5C-E158-4C58-BF20-92D421F76517}" type="datetimeFigureOut">
              <a:rPr lang="en-GB" smtClean="0"/>
              <a:t>20/06/2023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345D675-DD5D-4D51-8557-5C7D1F03728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7864012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345D675-DD5D-4D51-8557-5C7D1F03728F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4793705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345D675-DD5D-4D51-8557-5C7D1F03728F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4144980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345D675-DD5D-4D51-8557-5C7D1F03728F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438712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864166CD-40A0-4F8D-8CDA-F0BE52FD1D3C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F6419E48-80CB-40D4-9FE0-BED67DAF9C9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60001" y="540000"/>
            <a:ext cx="5400000" cy="811722"/>
          </a:xfrm>
        </p:spPr>
        <p:txBody>
          <a:bodyPr anchor="t" anchorCtr="0"/>
          <a:lstStyle>
            <a:lvl1pPr algn="l">
              <a:defRPr sz="30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3DD80E6-D45A-4B52-9BE0-754F13A6AE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GB"/>
              <a:t>How to develop a social media post</a:t>
            </a:r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F17228B-D908-40D2-B316-8A02512818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DC93765E-B646-41CF-A5C2-0B0DCD79026B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2563C437-EE85-405D-B4FF-9468E78CB16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60363" y="1410597"/>
            <a:ext cx="5400000" cy="540759"/>
          </a:xfrm>
        </p:spPr>
        <p:txBody>
          <a:bodyPr/>
          <a:lstStyle>
            <a:lvl1pPr>
              <a:lnSpc>
                <a:spcPts val="1800"/>
              </a:lnSpc>
              <a:spcBef>
                <a:spcPts val="0"/>
              </a:spcBef>
              <a:defRPr sz="15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0" indent="0">
              <a:buNone/>
              <a:defRPr/>
            </a:lvl2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E86C07A8-43DC-4204-9423-781FF677A855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70400" y="360000"/>
            <a:ext cx="1651845" cy="9607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018822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B6C0C88-ECBF-4CF2-A140-02698204A2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How to develop a social media post</a:t>
            </a:r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0F15ADB-0D80-4484-9C81-AB623B49AC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93765E-B646-41CF-A5C2-0B0DCD79026B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649881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2D5C7D-823E-464C-AC11-1DDF90B210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D217CD4-1E2C-4886-8EA9-1F028AE6B5D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084DA28-9481-4BA0-8354-DA3BB06A59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How to develop a social media post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F3CA096-13D5-4F95-9BC5-788D1ED3B2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93765E-B646-41CF-A5C2-0B0DCD79026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906066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Title Divider (Image)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EC01C734-329A-4FD1-9AB1-DF69D984E9FD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B3848271-830A-4527-9D94-DEE4A96F92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0000" y="540001"/>
            <a:ext cx="7886700" cy="1408070"/>
          </a:xfrm>
        </p:spPr>
        <p:txBody>
          <a:bodyPr anchor="t" anchorCtr="0"/>
          <a:lstStyle>
            <a:lvl1pPr>
              <a:defRPr sz="3000"/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7B970D0-9B02-4737-9C8F-9872BC8B3E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GB"/>
              <a:t>How to develop a social media post</a:t>
            </a:r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D0789FB-5D88-4692-A283-4F42A7FF52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DC93765E-B646-41CF-A5C2-0B0DCD79026B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637977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Title Divider (Graphic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16799EA9-49C8-480A-914A-012ED576D68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14E19C0A-A0A7-46DB-8F04-CC099E13BB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1225" y="2160000"/>
            <a:ext cx="8424000" cy="2491513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605DE9E-8DAA-427F-9DD7-8AA5B1A1C284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/>
              <a:t>How to develop a social media post</a:t>
            </a:r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53F21B6-29BA-4FEA-BBD6-C9CD14CDF49D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C93765E-B646-41CF-A5C2-0B0DCD79026B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743110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23C3BF-4FAD-4373-B18E-8B9DB9A13B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0000" y="540000"/>
            <a:ext cx="8424000" cy="720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8FADDB7-F9CB-43E7-80B7-9BD8B3DAA43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46075" y="1439863"/>
            <a:ext cx="3960000" cy="4680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6F25569-0C0C-4D1A-BEFE-1EB8814E77A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824000" y="1439863"/>
            <a:ext cx="3960000" cy="4680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7DAE849-F7B0-40E0-82F8-8A08F6EF2F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How to develop a social media post</a:t>
            </a:r>
            <a:endParaRPr lang="en-GB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B2B0580-59C3-4B7C-BF2A-6DDFF7F174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93765E-B646-41CF-A5C2-0B0DCD79026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327654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and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23C3BF-4FAD-4373-B18E-8B9DB9A13B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0000" y="540000"/>
            <a:ext cx="8424000" cy="720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8FADDB7-F9CB-43E7-80B7-9BD8B3DAA43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46075" y="1439863"/>
            <a:ext cx="3960000" cy="4680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7DAE849-F7B0-40E0-82F8-8A08F6EF2F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How to develop a social media post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B2B0580-59C3-4B7C-BF2A-6DDFF7F174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93765E-B646-41CF-A5C2-0B0DCD79026B}" type="slidenum">
              <a:rPr lang="en-GB" smtClean="0"/>
              <a:t>‹#›</a:t>
            </a:fld>
            <a:endParaRPr lang="en-GB"/>
          </a:p>
        </p:txBody>
      </p:sp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76964511-7092-4CA7-81CF-E8B05382734C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4824000" y="1439863"/>
            <a:ext cx="3960000" cy="467995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055468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Title Single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354BDF-6F01-4E5A-B1C7-0E09A1E2D3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0000" y="5400000"/>
            <a:ext cx="8424000" cy="41799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5578631-BF7A-4E6A-BC6B-2550C10F160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/>
              <a:t>How to develop a social media post</a:t>
            </a:r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BDCF05D-7A33-4C4E-8D8B-2F1078C08649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C93765E-B646-41CF-A5C2-0B0DCD79026B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6241B4D6-48EB-4519-B8A6-21E1A4AC0B7B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359999" y="5940000"/>
            <a:ext cx="8424000" cy="216000"/>
          </a:xfrm>
        </p:spPr>
        <p:txBody>
          <a:bodyPr/>
          <a:lstStyle>
            <a:lvl1pPr>
              <a:lnSpc>
                <a:spcPts val="1800"/>
              </a:lnSpc>
              <a:spcBef>
                <a:spcPts val="0"/>
              </a:spcBef>
              <a:defRPr sz="15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0" indent="0">
              <a:buNone/>
              <a:defRPr/>
            </a:lvl2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224BC4E5-8006-40F2-8179-A5E20FCB71FD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360000" y="359999"/>
            <a:ext cx="8424000" cy="486000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5037797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25" userDrawn="1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Title Multiple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354BDF-6F01-4E5A-B1C7-0E09A1E2D3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0000" y="5400000"/>
            <a:ext cx="8424000" cy="41799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5578631-BF7A-4E6A-BC6B-2550C10F160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/>
              <a:t>How to develop a social media post</a:t>
            </a:r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BDCF05D-7A33-4C4E-8D8B-2F1078C08649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C93765E-B646-41CF-A5C2-0B0DCD79026B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6241B4D6-48EB-4519-B8A6-21E1A4AC0B7B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359999" y="5940000"/>
            <a:ext cx="8424000" cy="216000"/>
          </a:xfrm>
        </p:spPr>
        <p:txBody>
          <a:bodyPr/>
          <a:lstStyle>
            <a:lvl1pPr>
              <a:lnSpc>
                <a:spcPts val="1800"/>
              </a:lnSpc>
              <a:spcBef>
                <a:spcPts val="0"/>
              </a:spcBef>
              <a:defRPr sz="15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0" indent="0">
              <a:buNone/>
              <a:defRPr/>
            </a:lvl2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264C3DAA-A0E5-4C22-9ECD-6CC918A99D89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346075" y="357188"/>
            <a:ext cx="4194000" cy="486000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GB" dirty="0"/>
          </a:p>
        </p:txBody>
      </p:sp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6F7C1903-B04F-4222-B13D-CEB09EA536BD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4579595" y="357188"/>
            <a:ext cx="4204405" cy="241200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12" name="Picture Placeholder 11">
            <a:extLst>
              <a:ext uri="{FF2B5EF4-FFF2-40B4-BE49-F238E27FC236}">
                <a16:creationId xmlns:a16="http://schemas.microsoft.com/office/drawing/2014/main" id="{A569D285-89CE-49CB-A511-88DDB49A9A9E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4579596" y="2805188"/>
            <a:ext cx="2087641" cy="241200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14" name="Picture Placeholder 13">
            <a:extLst>
              <a:ext uri="{FF2B5EF4-FFF2-40B4-BE49-F238E27FC236}">
                <a16:creationId xmlns:a16="http://schemas.microsoft.com/office/drawing/2014/main" id="{143842E4-B067-458E-A2C3-0678F13C1D08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6703237" y="2805113"/>
            <a:ext cx="2080837" cy="2411412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048868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25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FC9C16-E6D0-4B73-AD21-CE36A60494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195D7D4-D7DB-4C7A-9CE3-A949A46D4F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How to develop a social media post</a:t>
            </a:r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197E215-9801-44CD-A67B-516B87327C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93765E-B646-41CF-A5C2-0B0DCD79026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02495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B3CBDD9-C868-46BA-9270-0774F807F8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0000" y="540000"/>
            <a:ext cx="8424000" cy="720000"/>
          </a:xfrm>
          <a:prstGeom prst="rect">
            <a:avLst/>
          </a:prstGeom>
        </p:spPr>
        <p:txBody>
          <a:bodyPr vert="horz" lIns="0" tIns="0" rIns="91440" bIns="45720" rtlCol="0" anchor="t" anchorCtr="0">
            <a:noAutofit/>
          </a:bodyPr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AB0412F-3D02-4504-954F-070C3C0B6EC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60001" y="1440000"/>
            <a:ext cx="8424000" cy="4680000"/>
          </a:xfrm>
          <a:prstGeom prst="rect">
            <a:avLst/>
          </a:prstGeom>
        </p:spPr>
        <p:txBody>
          <a:bodyPr vert="horz" lIns="0" tIns="0" rIns="91440" bIns="45720" rtlCol="0"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C61348E-9FD9-475C-AE36-168841E296D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60001" y="6318000"/>
            <a:ext cx="5760000" cy="180000"/>
          </a:xfrm>
          <a:prstGeom prst="rect">
            <a:avLst/>
          </a:prstGeom>
        </p:spPr>
        <p:txBody>
          <a:bodyPr vert="horz" lIns="0" tIns="45720" rIns="91440" bIns="45720" rtlCol="0" anchor="ctr"/>
          <a:lstStyle>
            <a:lvl1pPr algn="l">
              <a:defRPr sz="1200" b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GB"/>
              <a:t>How to develop a social media post</a:t>
            </a:r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F6D4CA4-D210-4F81-B2BF-6ADC8DE8F00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267502" y="6318000"/>
            <a:ext cx="516497" cy="180000"/>
          </a:xfrm>
          <a:prstGeom prst="rect">
            <a:avLst/>
          </a:prstGeom>
        </p:spPr>
        <p:txBody>
          <a:bodyPr vert="horz" lIns="91440" tIns="45720" rIns="0" bIns="45720" rtlCol="0" anchor="ctr"/>
          <a:lstStyle>
            <a:lvl1pPr algn="r">
              <a:defRPr sz="1200" b="1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DC93765E-B646-41CF-A5C2-0B0DCD79026B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18786024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71" r:id="rId4"/>
    <p:sldLayoutId id="2147483664" r:id="rId5"/>
    <p:sldLayoutId id="2147483672" r:id="rId6"/>
    <p:sldLayoutId id="2147483668" r:id="rId7"/>
    <p:sldLayoutId id="2147483669" r:id="rId8"/>
    <p:sldLayoutId id="2147483666" r:id="rId9"/>
    <p:sldLayoutId id="2147483667" r:id="rId10"/>
  </p:sldLayoutIdLst>
  <p:hf hdr="0" ftr="0" dt="0"/>
  <p:txStyles>
    <p:titleStyle>
      <a:lvl1pPr algn="l" defTabSz="685800" rtl="0" eaLnBrk="1" latinLnBrk="0" hangingPunct="1">
        <a:lnSpc>
          <a:spcPts val="3500"/>
        </a:lnSpc>
        <a:spcBef>
          <a:spcPct val="0"/>
        </a:spcBef>
        <a:buNone/>
        <a:defRPr sz="3000" b="1" kern="1200" cap="all" baseline="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0" indent="0" algn="l" defTabSz="685800" rtl="0" eaLnBrk="1" latinLnBrk="0" hangingPunct="1">
        <a:lnSpc>
          <a:spcPct val="100000"/>
        </a:lnSpc>
        <a:spcBef>
          <a:spcPts val="1417"/>
        </a:spcBef>
        <a:buFont typeface="Arial" panose="020B0604020202020204" pitchFamily="34" charset="0"/>
        <a:buNone/>
        <a:defRPr sz="1800" b="1" kern="1200">
          <a:solidFill>
            <a:schemeClr val="accent2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201600" indent="-201600" algn="l" defTabSz="685800" rtl="0" eaLnBrk="1" latinLnBrk="0" hangingPunct="1">
        <a:lnSpc>
          <a:spcPct val="100000"/>
        </a:lnSpc>
        <a:spcBef>
          <a:spcPts val="1417"/>
        </a:spcBef>
        <a:buClr>
          <a:schemeClr val="bg1"/>
        </a:buClr>
        <a:buFont typeface="Arial" panose="020B0604020202020204" pitchFamily="34" charset="0"/>
        <a:buChar char="•"/>
        <a:defRPr sz="1800" kern="1200">
          <a:solidFill>
            <a:schemeClr val="accent2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540000" indent="-201600" algn="l" defTabSz="685800" rtl="0" eaLnBrk="1" latinLnBrk="0" hangingPunct="1">
        <a:lnSpc>
          <a:spcPct val="100000"/>
        </a:lnSpc>
        <a:spcBef>
          <a:spcPts val="850"/>
        </a:spcBef>
        <a:buClr>
          <a:schemeClr val="tx1"/>
        </a:buClr>
        <a:buFont typeface="Arial" panose="020B0604020202020204" pitchFamily="34" charset="0"/>
        <a:buChar char="-"/>
        <a:defRPr sz="1500" kern="1200">
          <a:solidFill>
            <a:schemeClr val="accent2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720000" indent="-201600" algn="l" defTabSz="685800" rtl="0" eaLnBrk="1" latinLnBrk="0" hangingPunct="1">
        <a:lnSpc>
          <a:spcPct val="100000"/>
        </a:lnSpc>
        <a:spcBef>
          <a:spcPts val="850"/>
        </a:spcBef>
        <a:buClr>
          <a:schemeClr val="tx1"/>
        </a:buClr>
        <a:buFont typeface="Montserrat Light" panose="00000400000000000000" pitchFamily="50" charset="0"/>
        <a:buChar char="&gt;"/>
        <a:defRPr sz="1500" kern="1200">
          <a:solidFill>
            <a:schemeClr val="accent2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921600" indent="-201600" algn="l" defTabSz="685800" rtl="0" eaLnBrk="1" latinLnBrk="0" hangingPunct="1">
        <a:lnSpc>
          <a:spcPct val="100000"/>
        </a:lnSpc>
        <a:spcBef>
          <a:spcPts val="850"/>
        </a:spcBef>
        <a:buFont typeface="Arial" panose="020B0604020202020204" pitchFamily="34" charset="0"/>
        <a:buNone/>
        <a:defRPr sz="1200" kern="1200">
          <a:solidFill>
            <a:schemeClr val="accent2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332" userDrawn="1">
          <p15:clr>
            <a:srgbClr val="F26B43"/>
          </p15:clr>
        </p15:guide>
        <p15:guide id="2" pos="2880" userDrawn="1">
          <p15:clr>
            <a:srgbClr val="F26B43"/>
          </p15:clr>
        </p15:guide>
        <p15:guide id="3" pos="218" userDrawn="1">
          <p15:clr>
            <a:srgbClr val="F26B43"/>
          </p15:clr>
        </p15:guide>
        <p15:guide id="4" pos="5534" userDrawn="1">
          <p15:clr>
            <a:srgbClr val="F26B43"/>
          </p15:clr>
        </p15:guide>
        <p15:guide id="5" orient="horz" pos="2260" userDrawn="1">
          <p15:clr>
            <a:srgbClr val="F26B43"/>
          </p15:clr>
        </p15:guide>
        <p15:guide id="6" orient="horz" pos="803" userDrawn="1">
          <p15:clr>
            <a:srgbClr val="F26B43"/>
          </p15:clr>
        </p15:guide>
        <p15:guide id="7" orient="horz" pos="907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mjmC1FKw8qA?feature=oembed" TargetMode="External"/><Relationship Id="rId4" Type="http://schemas.openxmlformats.org/officeDocument/2006/relationships/image" Target="../media/image10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052C0FA4-0E21-4678-94A5-73B7808CD3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1225" y="2160000"/>
            <a:ext cx="6306275" cy="2491513"/>
          </a:xfrm>
        </p:spPr>
        <p:txBody>
          <a:bodyPr/>
          <a:lstStyle/>
          <a:p>
            <a:r>
              <a:rPr lang="en-GB" dirty="0">
                <a:latin typeface="Abadi Extra Light" panose="020B0204020104020204" pitchFamily="34" charset="0"/>
              </a:rPr>
              <a:t>Technology in teaching – what could new models look like…</a:t>
            </a:r>
            <a:br>
              <a:rPr lang="en-GB" dirty="0">
                <a:latin typeface="Abadi Extra Light" panose="020B0204020104020204" pitchFamily="34" charset="0"/>
              </a:rPr>
            </a:br>
            <a:br>
              <a:rPr lang="en-GB" dirty="0">
                <a:latin typeface="Abadi Extra Light" panose="020B0204020104020204" pitchFamily="34" charset="0"/>
              </a:rPr>
            </a:br>
            <a:r>
              <a:rPr lang="en-GB" dirty="0">
                <a:latin typeface="Abadi Extra Light" panose="020B0204020104020204" pitchFamily="34" charset="0"/>
              </a:rPr>
              <a:t>Neala Whybrow</a:t>
            </a:r>
            <a:br>
              <a:rPr lang="en-GB" dirty="0">
                <a:latin typeface="Abadi Extra Light" panose="020B0204020104020204" pitchFamily="34" charset="0"/>
              </a:rPr>
            </a:br>
            <a:r>
              <a:rPr lang="en-GB" sz="1800" dirty="0">
                <a:latin typeface="Abadi Extra Light" panose="020B0204020104020204" pitchFamily="34" charset="0"/>
              </a:rPr>
              <a:t>executive director of education – EKC group</a:t>
            </a:r>
            <a:br>
              <a:rPr lang="en-GB" sz="1800" dirty="0">
                <a:latin typeface="Abadi Extra Light" panose="020B0204020104020204" pitchFamily="34" charset="0"/>
              </a:rPr>
            </a:br>
            <a:r>
              <a:rPr lang="en-GB" sz="1800" dirty="0">
                <a:latin typeface="Abadi Extra Light" panose="020B0204020104020204" pitchFamily="34" charset="0"/>
              </a:rPr>
              <a:t>7</a:t>
            </a:r>
            <a:r>
              <a:rPr lang="en-GB" sz="1800" baseline="30000" dirty="0">
                <a:latin typeface="Abadi Extra Light" panose="020B0204020104020204" pitchFamily="34" charset="0"/>
              </a:rPr>
              <a:t>th</a:t>
            </a:r>
            <a:r>
              <a:rPr lang="en-GB" sz="1800" dirty="0">
                <a:latin typeface="Abadi Extra Light" panose="020B0204020104020204" pitchFamily="34" charset="0"/>
              </a:rPr>
              <a:t> June 2023</a:t>
            </a:r>
            <a:endParaRPr lang="en-GB" dirty="0">
              <a:latin typeface="Abadi Extra Light" panose="020B0204020104020204" pitchFamily="34" charset="0"/>
            </a:endParaRPr>
          </a:p>
        </p:txBody>
      </p:sp>
      <p:pic>
        <p:nvPicPr>
          <p:cNvPr id="3" name="Picture 2" descr="A picture containing font, logo, graphics, text&#10;&#10;Description automatically generated">
            <a:extLst>
              <a:ext uri="{FF2B5EF4-FFF2-40B4-BE49-F238E27FC236}">
                <a16:creationId xmlns:a16="http://schemas.microsoft.com/office/drawing/2014/main" id="{A4CADB95-2F9A-520A-2AF1-60454EC6BCC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4434" y="0"/>
            <a:ext cx="1588663" cy="1064458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CF524A94-837B-51E6-AC9D-CEFF36318F6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8526" r="27790"/>
          <a:stretch/>
        </p:blipFill>
        <p:spPr>
          <a:xfrm>
            <a:off x="7999963" y="66676"/>
            <a:ext cx="1077362" cy="1181100"/>
          </a:xfrm>
          <a:prstGeom prst="rect">
            <a:avLst/>
          </a:prstGeom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1080604E-7590-D5FD-EB16-38761C7E3873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C93765E-B646-41CF-A5C2-0B0DCD79026B}" type="slidenum">
              <a:rPr lang="en-GB" smtClean="0"/>
              <a:pPr/>
              <a:t>1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9260143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BEAABA-6EAA-4DC2-86C4-DF9B74C50A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0000" y="360000"/>
            <a:ext cx="8424000" cy="720000"/>
          </a:xfrm>
        </p:spPr>
        <p:txBody>
          <a:bodyPr/>
          <a:lstStyle/>
          <a:p>
            <a:r>
              <a:rPr lang="en-GB" sz="3200" dirty="0">
                <a:latin typeface="Abadi Extra Light" panose="020B0204020104020204" pitchFamily="34" charset="0"/>
              </a:rPr>
              <a:t>the EKC Group and our specific challenges</a:t>
            </a:r>
            <a:br>
              <a:rPr lang="en-GB" sz="3200" dirty="0">
                <a:latin typeface="Abadi Extra Light" panose="020B0204020104020204" pitchFamily="34" charset="0"/>
              </a:rPr>
            </a:br>
            <a:endParaRPr lang="en-GB" dirty="0"/>
          </a:p>
        </p:txBody>
      </p:sp>
      <p:sp>
        <p:nvSpPr>
          <p:cNvPr id="12" name="Content Placeholder 11">
            <a:extLst>
              <a:ext uri="{FF2B5EF4-FFF2-40B4-BE49-F238E27FC236}">
                <a16:creationId xmlns:a16="http://schemas.microsoft.com/office/drawing/2014/main" id="{BEB6CBCD-E3DF-4D72-A7F6-0925AA3CD24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26184" y="1321568"/>
            <a:ext cx="3578225" cy="4214862"/>
          </a:xfrm>
        </p:spPr>
        <p:txBody>
          <a:bodyPr/>
          <a:lstStyle/>
          <a:p>
            <a:pPr marL="0" lvl="1" indent="0">
              <a:buNone/>
            </a:pPr>
            <a:r>
              <a:rPr lang="en-GB" dirty="0">
                <a:latin typeface="Abadi Extra Light" panose="020B0204020104020204" pitchFamily="34" charset="0"/>
              </a:rPr>
              <a:t>SDF Project</a:t>
            </a:r>
          </a:p>
          <a:p>
            <a:pPr marL="0" lvl="1" indent="0">
              <a:buNone/>
            </a:pPr>
            <a:r>
              <a:rPr lang="en-GB" dirty="0">
                <a:latin typeface="Abadi Extra Light" panose="020B0204020104020204" pitchFamily="34" charset="0"/>
              </a:rPr>
              <a:t>The project aimed to support the transition towards a more data-driven, automated and digital economy by addressing skills gaps in digitisation, data literacy, virtual reality and automation</a:t>
            </a:r>
          </a:p>
          <a:p>
            <a:pPr marL="0" lvl="1" indent="0">
              <a:buNone/>
            </a:pPr>
            <a:endParaRPr lang="en-GB" dirty="0">
              <a:latin typeface="Abadi Extra Light" panose="020B0204020104020204" pitchFamily="34" charset="0"/>
            </a:endParaRPr>
          </a:p>
          <a:p>
            <a:pPr lvl="1"/>
            <a:r>
              <a:rPr lang="en-GB" dirty="0">
                <a:latin typeface="Abadi Extra Light" panose="020B0204020104020204" pitchFamily="34" charset="0"/>
              </a:rPr>
              <a:t>13 Immersive classrooms (6 within the EKC Group)</a:t>
            </a:r>
          </a:p>
          <a:p>
            <a:pPr lvl="1"/>
            <a:r>
              <a:rPr lang="en-GB" dirty="0">
                <a:latin typeface="Abadi Extra Light" panose="020B0204020104020204" pitchFamily="34" charset="0"/>
              </a:rPr>
              <a:t>VR Consumption</a:t>
            </a:r>
          </a:p>
          <a:p>
            <a:pPr lvl="1"/>
            <a:r>
              <a:rPr lang="en-GB" dirty="0">
                <a:latin typeface="Abadi Extra Light" panose="020B0204020104020204" pitchFamily="34" charset="0"/>
              </a:rPr>
              <a:t>VR Campus</a:t>
            </a:r>
          </a:p>
        </p:txBody>
      </p:sp>
      <p:sp>
        <p:nvSpPr>
          <p:cNvPr id="16" name="Slide Number Placeholder 15">
            <a:extLst>
              <a:ext uri="{FF2B5EF4-FFF2-40B4-BE49-F238E27FC236}">
                <a16:creationId xmlns:a16="http://schemas.microsoft.com/office/drawing/2014/main" id="{6AB968EF-3EA8-496A-8B0C-5100385055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93765E-B646-41CF-A5C2-0B0DCD79026B}" type="slidenum">
              <a:rPr lang="en-GB" smtClean="0"/>
              <a:t>2</a:t>
            </a:fld>
            <a:endParaRPr lang="en-GB"/>
          </a:p>
        </p:txBody>
      </p:sp>
      <p:pic>
        <p:nvPicPr>
          <p:cNvPr id="6" name="Picture Placeholder 5">
            <a:extLst>
              <a:ext uri="{FF2B5EF4-FFF2-40B4-BE49-F238E27FC236}">
                <a16:creationId xmlns:a16="http://schemas.microsoft.com/office/drawing/2014/main" id="{36DFC847-46DC-1935-9C25-3E2AE07BC494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3"/>
          <a:srcRect l="19982" t="20726" r="22910" b="12314"/>
          <a:stretch/>
        </p:blipFill>
        <p:spPr>
          <a:xfrm>
            <a:off x="4211691" y="1862137"/>
            <a:ext cx="4752200" cy="3133725"/>
          </a:xfrm>
        </p:spPr>
      </p:pic>
      <p:sp>
        <p:nvSpPr>
          <p:cNvPr id="3" name="Content Placeholder 11">
            <a:extLst>
              <a:ext uri="{FF2B5EF4-FFF2-40B4-BE49-F238E27FC236}">
                <a16:creationId xmlns:a16="http://schemas.microsoft.com/office/drawing/2014/main" id="{3FE9FCD3-61EC-319E-952C-4342723A4422}"/>
              </a:ext>
            </a:extLst>
          </p:cNvPr>
          <p:cNvSpPr txBox="1">
            <a:spLocks/>
          </p:cNvSpPr>
          <p:nvPr/>
        </p:nvSpPr>
        <p:spPr>
          <a:xfrm>
            <a:off x="2447778" y="4346917"/>
            <a:ext cx="5092505" cy="1730082"/>
          </a:xfrm>
          <a:prstGeom prst="rect">
            <a:avLst/>
          </a:prstGeom>
        </p:spPr>
        <p:txBody>
          <a:bodyPr vert="horz" lIns="0" tIns="0" rIns="91440" bIns="45720" rtlCol="0">
            <a:noAutofit/>
          </a:bodyPr>
          <a:lstStyle>
            <a:lvl1pPr marL="0" indent="0" algn="l" defTabSz="685800" rtl="0" eaLnBrk="1" latinLnBrk="0" hangingPunct="1">
              <a:lnSpc>
                <a:spcPct val="100000"/>
              </a:lnSpc>
              <a:spcBef>
                <a:spcPts val="1417"/>
              </a:spcBef>
              <a:buFont typeface="Arial" panose="020B0604020202020204" pitchFamily="34" charset="0"/>
              <a:buNone/>
              <a:defRPr sz="1800" b="1" kern="1200">
                <a:solidFill>
                  <a:schemeClr val="accent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201600" indent="-201600" algn="l" defTabSz="685800" rtl="0" eaLnBrk="1" latinLnBrk="0" hangingPunct="1">
              <a:lnSpc>
                <a:spcPct val="100000"/>
              </a:lnSpc>
              <a:spcBef>
                <a:spcPts val="1417"/>
              </a:spcBef>
              <a:buClr>
                <a:schemeClr val="bg1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accent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540000" indent="-201600" algn="l" defTabSz="685800" rtl="0" eaLnBrk="1" latinLnBrk="0" hangingPunct="1">
              <a:lnSpc>
                <a:spcPct val="100000"/>
              </a:lnSpc>
              <a:spcBef>
                <a:spcPts val="850"/>
              </a:spcBef>
              <a:buClr>
                <a:schemeClr val="tx1"/>
              </a:buClr>
              <a:buFont typeface="Arial" panose="020B0604020202020204" pitchFamily="34" charset="0"/>
              <a:buChar char="-"/>
              <a:defRPr sz="1500" kern="1200">
                <a:solidFill>
                  <a:schemeClr val="accent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720000" indent="-201600" algn="l" defTabSz="685800" rtl="0" eaLnBrk="1" latinLnBrk="0" hangingPunct="1">
              <a:lnSpc>
                <a:spcPct val="100000"/>
              </a:lnSpc>
              <a:spcBef>
                <a:spcPts val="850"/>
              </a:spcBef>
              <a:buClr>
                <a:schemeClr val="tx1"/>
              </a:buClr>
              <a:buFont typeface="Montserrat Light" panose="00000400000000000000" pitchFamily="50" charset="0"/>
              <a:buChar char="&gt;"/>
              <a:defRPr sz="1500" kern="1200">
                <a:solidFill>
                  <a:schemeClr val="accent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921600" indent="-201600" algn="l" defTabSz="685800" rtl="0" eaLnBrk="1" latinLnBrk="0" hangingPunct="1">
              <a:lnSpc>
                <a:spcPct val="100000"/>
              </a:lnSpc>
              <a:spcBef>
                <a:spcPts val="850"/>
              </a:spcBef>
              <a:buFont typeface="Arial" panose="020B0604020202020204" pitchFamily="34" charset="0"/>
              <a:buNone/>
              <a:defRPr sz="1200" kern="1200">
                <a:solidFill>
                  <a:schemeClr val="accent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/>
            <a:r>
              <a:rPr lang="en-GB" dirty="0">
                <a:latin typeface="Abadi Extra Light" panose="020B0204020104020204" pitchFamily="34" charset="0"/>
              </a:rPr>
              <a:t>6 colleges spanning across East Kent</a:t>
            </a:r>
          </a:p>
          <a:p>
            <a:pPr lvl="1"/>
            <a:r>
              <a:rPr lang="en-GB" dirty="0">
                <a:latin typeface="Abadi Extra Light" panose="020B0204020104020204" pitchFamily="34" charset="0"/>
              </a:rPr>
              <a:t>Find recruitment in our coastal colleges challenging, with agency costs at these being significantly higher than our more central campus’</a:t>
            </a:r>
          </a:p>
          <a:p>
            <a:pPr lvl="1"/>
            <a:r>
              <a:rPr lang="en-GB" dirty="0">
                <a:latin typeface="Abadi Extra Light" panose="020B0204020104020204" pitchFamily="34" charset="0"/>
              </a:rPr>
              <a:t>Current challenging recruitment areas are Computing, Electrical, Engineering and Plumbing.</a:t>
            </a:r>
          </a:p>
        </p:txBody>
      </p:sp>
    </p:spTree>
    <p:extLst>
      <p:ext uri="{BB962C8B-B14F-4D97-AF65-F5344CB8AC3E}">
        <p14:creationId xmlns:p14="http://schemas.microsoft.com/office/powerpoint/2010/main" val="19480852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build="p"/>
      <p:bldP spid="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BBD2EDF4-FFAB-244B-0927-7000A6C8EC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0" i="0" dirty="0">
                <a:effectLst/>
                <a:latin typeface="Arial" panose="020B0604020202020204" pitchFamily="34" charset="0"/>
              </a:rPr>
              <a:t>COLLABORATION AGREEMENTS WITH KEY EMPLOYERS</a:t>
            </a:r>
            <a:endParaRPr lang="en-GB" dirty="0"/>
          </a:p>
        </p:txBody>
      </p:sp>
      <p:pic>
        <p:nvPicPr>
          <p:cNvPr id="8" name="Online Media 7" title="EKC Group cements partnership with Jenner">
            <a:hlinkClick r:id="" action="ppaction://media"/>
            <a:extLst>
              <a:ext uri="{FF2B5EF4-FFF2-40B4-BE49-F238E27FC236}">
                <a16:creationId xmlns:a16="http://schemas.microsoft.com/office/drawing/2014/main" id="{85671648-65C8-35E7-9E7D-83DA1DDCB6A1}"/>
              </a:ext>
            </a:extLst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762000" y="1814513"/>
            <a:ext cx="7620000" cy="4305300"/>
          </a:xfrm>
          <a:prstGeom prst="rect">
            <a:avLst/>
          </a:prstGeom>
          <a:ln>
            <a:noFill/>
          </a:ln>
          <a:effectLst/>
          <a:scene3d>
            <a:camera prst="orthographicFront"/>
            <a:lightRig rig="balanced" dir="t"/>
          </a:scene3d>
          <a:sp3d prstMaterial="softEdge">
            <a:bevelT w="203200" h="101600" prst="cross"/>
            <a:contourClr>
              <a:srgbClr val="FFFFFF"/>
            </a:contourClr>
          </a:sp3d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F087616-246F-7EF4-9291-D8452C0D2D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93765E-B646-41CF-A5C2-0B0DCD79026B}" type="slidenum">
              <a:rPr lang="en-GB" smtClean="0"/>
              <a:t>3</a:t>
            </a:fld>
            <a:endParaRPr lang="en-GB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7623A1C-F4BD-5302-8C39-A4FF7CE21FAB}"/>
              </a:ext>
            </a:extLst>
          </p:cNvPr>
          <p:cNvSpPr txBox="1"/>
          <p:nvPr/>
        </p:nvSpPr>
        <p:spPr>
          <a:xfrm>
            <a:off x="762000" y="1814513"/>
            <a:ext cx="7620000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dirty="0">
                <a:solidFill>
                  <a:schemeClr val="accent2"/>
                </a:solidFill>
              </a:rPr>
              <a:t>How can we maximise these relationships to support the skills gaps and recruitment challenges in our colleges?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D7257FD1-472A-A1EC-16D6-A80D0A23AEF9}"/>
              </a:ext>
            </a:extLst>
          </p:cNvPr>
          <p:cNvSpPr txBox="1"/>
          <p:nvPr/>
        </p:nvSpPr>
        <p:spPr>
          <a:xfrm>
            <a:off x="647502" y="4412951"/>
            <a:ext cx="7620000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dirty="0">
                <a:solidFill>
                  <a:schemeClr val="accent2"/>
                </a:solidFill>
              </a:rPr>
              <a:t>Could the new technology we have support to these new partners in being a part of our curriculum delivery?</a:t>
            </a:r>
          </a:p>
        </p:txBody>
      </p:sp>
    </p:spTree>
    <p:extLst>
      <p:ext uri="{BB962C8B-B14F-4D97-AF65-F5344CB8AC3E}">
        <p14:creationId xmlns:p14="http://schemas.microsoft.com/office/powerpoint/2010/main" val="3865270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cmd type="call" cmd="stop">
                                      <p:cBhvr>
                                        <p:cTn id="10" dur="1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25" fill="hold" display="0">
                  <p:stCondLst>
                    <p:cond delay="indefinite"/>
                  </p:stCondLst>
                </p:cTn>
                <p:tgtEl>
                  <p:spTgt spid="8"/>
                </p:tgtEl>
              </p:cMediaNode>
            </p:video>
          </p:childTnLst>
        </p:cTn>
      </p:par>
    </p:tnLst>
    <p:bldLst>
      <p:bldP spid="9" grpId="0"/>
      <p:bldP spid="1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FFFA23-F632-497E-9CB5-9A0693898C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600" dirty="0">
                <a:latin typeface="Abadi Extra Light" panose="020B0204020104020204" pitchFamily="34" charset="0"/>
              </a:rPr>
              <a:t>EKC Groups ambitions with this technology</a:t>
            </a:r>
            <a:endParaRPr lang="en-GB" sz="32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FEE5987-0832-2D7B-08C3-1A38637248B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60001" y="1981200"/>
            <a:ext cx="8424000" cy="4138800"/>
          </a:xfrm>
        </p:spPr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latin typeface="Abadi Extra Light" panose="020B0204020104020204" pitchFamily="34" charset="0"/>
              </a:rPr>
              <a:t>“L</a:t>
            </a:r>
            <a:r>
              <a:rPr lang="en-GB" sz="1800" dirty="0">
                <a:latin typeface="Abadi Extra Light" panose="020B0204020104020204" pitchFamily="34" charset="0"/>
              </a:rPr>
              <a:t>etters of engagement”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800" dirty="0">
                <a:latin typeface="Abadi Extra Light" panose="020B0204020104020204" pitchFamily="34" charset="0"/>
              </a:rPr>
              <a:t>Build ‘support </a:t>
            </a:r>
            <a:r>
              <a:rPr lang="en-GB" dirty="0">
                <a:latin typeface="Abadi Extra Light" panose="020B0204020104020204" pitchFamily="34" charset="0"/>
              </a:rPr>
              <a:t>with </a:t>
            </a:r>
            <a:r>
              <a:rPr lang="en-GB" sz="1800" dirty="0">
                <a:latin typeface="Abadi Extra Light" panose="020B0204020104020204" pitchFamily="34" charset="0"/>
              </a:rPr>
              <a:t>specialist delivery’ into Stakeholder partnership agreements.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800" dirty="0">
                <a:latin typeface="Abadi Extra Light" panose="020B0204020104020204" pitchFamily="34" charset="0"/>
              </a:rPr>
              <a:t>In cases of staff shortages within EKC, explore dual delivery across our 6 sites.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800" dirty="0">
                <a:latin typeface="Abadi Extra Light" panose="020B0204020104020204" pitchFamily="34" charset="0"/>
              </a:rPr>
              <a:t>Kent Further Education Colleges (and potentially more colleges in the future) to collaborate on recruitment in hard to fill roles and consider immersive technology to make this more achievable.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800" dirty="0">
                <a:latin typeface="Abadi Extra Light" panose="020B0204020104020204" pitchFamily="34" charset="0"/>
              </a:rPr>
              <a:t>Development of regional/national subject specific networks to consider key points in curriculum for collaboration and sharing of expertise immersively.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1800" dirty="0">
              <a:latin typeface="Abadi Extra Light" panose="020B0204020104020204" pitchFamily="34" charset="0"/>
            </a:endParaRPr>
          </a:p>
          <a:p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F457D15-23BD-4D4B-928E-AE0E0BE8CC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93765E-B646-41CF-A5C2-0B0DCD79026B}" type="slidenum">
              <a:rPr lang="en-GB" sz="1600" smtClean="0"/>
              <a:t>4</a:t>
            </a:fld>
            <a:endParaRPr lang="en-GB" sz="1600"/>
          </a:p>
        </p:txBody>
      </p:sp>
    </p:spTree>
    <p:extLst>
      <p:ext uri="{BB962C8B-B14F-4D97-AF65-F5344CB8AC3E}">
        <p14:creationId xmlns:p14="http://schemas.microsoft.com/office/powerpoint/2010/main" val="21072523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Broadstairs (Montserrat)">
  <a:themeElements>
    <a:clrScheme name="EKC Group">
      <a:dk1>
        <a:srgbClr val="00B5AF"/>
      </a:dk1>
      <a:lt1>
        <a:srgbClr val="00B5AF"/>
      </a:lt1>
      <a:dk2>
        <a:srgbClr val="FFFFFF"/>
      </a:dk2>
      <a:lt2>
        <a:srgbClr val="000000"/>
      </a:lt2>
      <a:accent1>
        <a:srgbClr val="00B5AF"/>
      </a:accent1>
      <a:accent2>
        <a:srgbClr val="5A5A5A"/>
      </a:accent2>
      <a:accent3>
        <a:srgbClr val="57C8C3"/>
      </a:accent3>
      <a:accent4>
        <a:srgbClr val="D2D2D2"/>
      </a:accent4>
      <a:accent5>
        <a:srgbClr val="036B66"/>
      </a:accent5>
      <a:accent6>
        <a:srgbClr val="969696"/>
      </a:accent6>
      <a:hlink>
        <a:srgbClr val="0563C1"/>
      </a:hlink>
      <a:folHlink>
        <a:srgbClr val="954F72"/>
      </a:folHlink>
    </a:clrScheme>
    <a:fontScheme name="EKC">
      <a:majorFont>
        <a:latin typeface="Montserrat"/>
        <a:ea typeface=""/>
        <a:cs typeface=""/>
      </a:majorFont>
      <a:minorFont>
        <a:latin typeface="Montserra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EKC Group PowerPoint template" id="{5375FEFE-E185-4D15-AA22-0BBAE34E7A9F}" vid="{AFC1F144-9CE1-4993-AE4E-2A7D45AD366C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haredWithUsers xmlns="6140e513-9c0e-4e73-9b29-9e780522eb94">
      <UserInfo>
        <DisplayName>Sebastian Anning</DisplayName>
        <AccountId>1359</AccountId>
        <AccountType/>
      </UserInfo>
    </SharedWithUsers>
    <_ip_UnifiedCompliancePolicyUIAction xmlns="http://schemas.microsoft.com/sharepoint/v3" xsi:nil="true"/>
    <_Flow_SignoffStatus xmlns="a9f12287-5f74-4593-92c9-e973669b9a71" xsi:nil="true"/>
    <TaxCatchAll xmlns="6a461f78-e7a2-485a-8a47-5fc604b04102" xsi:nil="true"/>
    <_ip_UnifiedCompliancePolicyProperties xmlns="http://schemas.microsoft.com/sharepoint/v3" xsi:nil="true"/>
    <lcf76f155ced4ddcb4097134ff3c332f xmlns="a9f12287-5f74-4593-92c9-e973669b9a71">
      <Terms xmlns="http://schemas.microsoft.com/office/infopath/2007/PartnerControls"/>
    </lcf76f155ced4ddcb4097134ff3c332f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BB34A7656483B74FB66C73ECEA17E281" ma:contentTypeVersion="19" ma:contentTypeDescription="Create a new document." ma:contentTypeScope="" ma:versionID="226196d8e3766bc23fa76a0dcc354ce6">
  <xsd:schema xmlns:xsd="http://www.w3.org/2001/XMLSchema" xmlns:xs="http://www.w3.org/2001/XMLSchema" xmlns:p="http://schemas.microsoft.com/office/2006/metadata/properties" xmlns:ns1="http://schemas.microsoft.com/sharepoint/v3" xmlns:ns2="a9f12287-5f74-4593-92c9-e973669b9a71" xmlns:ns3="6140e513-9c0e-4e73-9b29-9e780522eb94" xmlns:ns4="6a461f78-e7a2-485a-8a47-5fc604b04102" targetNamespace="http://schemas.microsoft.com/office/2006/metadata/properties" ma:root="true" ma:fieldsID="30ba20de95c90f22d673027e6cd295e9" ns1:_="" ns2:_="" ns3:_="" ns4:_="">
    <xsd:import namespace="http://schemas.microsoft.com/sharepoint/v3"/>
    <xsd:import namespace="a9f12287-5f74-4593-92c9-e973669b9a71"/>
    <xsd:import namespace="6140e513-9c0e-4e73-9b29-9e780522eb94"/>
    <xsd:import namespace="6a461f78-e7a2-485a-8a47-5fc604b04102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3:SharedWithUsers" minOccurs="0"/>
                <xsd:element ref="ns3:SharedWithDetails" minOccurs="0"/>
                <xsd:element ref="ns2:MediaServiceLocation" minOccurs="0"/>
                <xsd:element ref="ns2:_Flow_SignoffStatus" minOccurs="0"/>
                <xsd:element ref="ns2:MediaLengthInSeconds" minOccurs="0"/>
                <xsd:element ref="ns2:lcf76f155ced4ddcb4097134ff3c332f" minOccurs="0"/>
                <xsd:element ref="ns4:TaxCatchAll" minOccurs="0"/>
                <xsd:element ref="ns1:_ip_UnifiedCompliancePolicyProperties" minOccurs="0"/>
                <xsd:element ref="ns1:_ip_UnifiedCompliancePolicyUIAc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25" nillable="true" ma:displayName="Unified Compliance Policy Properties" ma:hidden="true" ma:internalName="_ip_UnifiedCompliancePolicyProperties">
      <xsd:simpleType>
        <xsd:restriction base="dms:Note"/>
      </xsd:simpleType>
    </xsd:element>
    <xsd:element name="_ip_UnifiedCompliancePolicyUIAction" ma:index="26" nillable="true" ma:displayName="Unified Compliance Policy UI Action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9f12287-5f74-4593-92c9-e973669b9a71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6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9" nillable="true" ma:displayName="Location" ma:internalName="MediaServiceLocation" ma:readOnly="true">
      <xsd:simpleType>
        <xsd:restriction base="dms:Text"/>
      </xsd:simpleType>
    </xsd:element>
    <xsd:element name="_Flow_SignoffStatus" ma:index="20" nillable="true" ma:displayName="Sign-off status" ma:internalName="Sign_x002d_off_x0020_status">
      <xsd:simpleType>
        <xsd:restriction base="dms:Text"/>
      </xsd:simpleType>
    </xsd:element>
    <xsd:element name="MediaLengthInSeconds" ma:index="21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3" nillable="true" ma:taxonomy="true" ma:internalName="lcf76f155ced4ddcb4097134ff3c332f" ma:taxonomyFieldName="MediaServiceImageTags" ma:displayName="Image Tags" ma:readOnly="false" ma:fieldId="{5cf76f15-5ced-4ddc-b409-7134ff3c332f}" ma:taxonomyMulti="true" ma:sspId="91de9a85-6517-4fbb-af6e-3d8f59a4cb5b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140e513-9c0e-4e73-9b29-9e780522eb94" elementFormDefault="qualified">
    <xsd:import namespace="http://schemas.microsoft.com/office/2006/documentManagement/types"/>
    <xsd:import namespace="http://schemas.microsoft.com/office/infopath/2007/PartnerControls"/>
    <xsd:element name="SharedWithUsers" ma:index="17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8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a461f78-e7a2-485a-8a47-5fc604b04102" elementFormDefault="qualified">
    <xsd:import namespace="http://schemas.microsoft.com/office/2006/documentManagement/types"/>
    <xsd:import namespace="http://schemas.microsoft.com/office/infopath/2007/PartnerControls"/>
    <xsd:element name="TaxCatchAll" ma:index="24" nillable="true" ma:displayName="Taxonomy Catch All Column" ma:hidden="true" ma:list="{cb80e1b9-110b-426d-a27a-2c1e575db7cd}" ma:internalName="TaxCatchAll" ma:showField="CatchAllData" ma:web="6140e513-9c0e-4e73-9b29-9e780522eb94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48C78776-9580-48B3-9031-BE737E8AC1B8}">
  <ds:schemaRefs>
    <ds:schemaRef ds:uri="ad7e0193-e306-454a-b112-5c546a258110"/>
    <ds:schemaRef ds:uri="http://schemas.microsoft.com/office/infopath/2007/PartnerControls"/>
    <ds:schemaRef ds:uri="http://purl.org/dc/dcmitype/"/>
    <ds:schemaRef ds:uri="http://schemas.microsoft.com/office/2006/metadata/properties"/>
    <ds:schemaRef ds:uri="http://www.w3.org/XML/1998/namespace"/>
    <ds:schemaRef ds:uri="31cd69b4-5f13-4db4-8393-46490b1307cb"/>
    <ds:schemaRef ds:uri="http://schemas.microsoft.com/office/2006/documentManagement/types"/>
    <ds:schemaRef ds:uri="http://schemas.openxmlformats.org/package/2006/metadata/core-properties"/>
    <ds:schemaRef ds:uri="http://purl.org/dc/terms/"/>
    <ds:schemaRef ds:uri="http://purl.org/dc/elements/1.1/"/>
    <ds:schemaRef ds:uri="6140e513-9c0e-4e73-9b29-9e780522eb94"/>
    <ds:schemaRef ds:uri="http://schemas.microsoft.com/sharepoint/v3"/>
    <ds:schemaRef ds:uri="a9f12287-5f74-4593-92c9-e973669b9a71"/>
    <ds:schemaRef ds:uri="6a461f78-e7a2-485a-8a47-5fc604b04102"/>
  </ds:schemaRefs>
</ds:datastoreItem>
</file>

<file path=customXml/itemProps2.xml><?xml version="1.0" encoding="utf-8"?>
<ds:datastoreItem xmlns:ds="http://schemas.openxmlformats.org/officeDocument/2006/customXml" ds:itemID="{87DD198F-3FF1-4F33-9071-D438A6A7B3E2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2743B2B0-3FB2-408C-8942-5732E2436277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a9f12287-5f74-4593-92c9-e973669b9a71"/>
    <ds:schemaRef ds:uri="6140e513-9c0e-4e73-9b29-9e780522eb94"/>
    <ds:schemaRef ds:uri="6a461f78-e7a2-485a-8a47-5fc604b04102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EKC Group PowerPoint template (1)</Template>
  <TotalTime>320</TotalTime>
  <Words>265</Words>
  <Application>Microsoft Office PowerPoint</Application>
  <PresentationFormat>On-screen Show (4:3)</PresentationFormat>
  <Paragraphs>27</Paragraphs>
  <Slides>4</Slides>
  <Notes>3</Notes>
  <HiddenSlides>0</HiddenSlides>
  <MMClips>1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10" baseType="lpstr">
      <vt:lpstr>Abadi Extra Light</vt:lpstr>
      <vt:lpstr>Arial</vt:lpstr>
      <vt:lpstr>Calibri</vt:lpstr>
      <vt:lpstr>Montserrat</vt:lpstr>
      <vt:lpstr>Montserrat Light</vt:lpstr>
      <vt:lpstr>Broadstairs (Montserrat)</vt:lpstr>
      <vt:lpstr>Technology in teaching – what could new models look like…  Neala Whybrow executive director of education – EKC group 7th June 2023</vt:lpstr>
      <vt:lpstr>the EKC Group and our specific challenges </vt:lpstr>
      <vt:lpstr>COLLABORATION AGREEMENTS WITH KEY EMPLOYERS</vt:lpstr>
      <vt:lpstr>EKC Groups ambitions with this technology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Social Media training</dc:title>
  <dc:creator>Neala Whybrow</dc:creator>
  <cp:lastModifiedBy>Helen Russell - Strategy Intelligence Manager (SELEP)</cp:lastModifiedBy>
  <cp:revision>1</cp:revision>
  <dcterms:created xsi:type="dcterms:W3CDTF">2023-06-03T06:28:23Z</dcterms:created>
  <dcterms:modified xsi:type="dcterms:W3CDTF">2023-06-20T10:39:13Z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0x010100938E56D094848A488645B4CB716D28B4</vt:lpwstr>
  </property>
  <property fmtid="{D5CDD505-2E9C-101B-9397-08002B2CF9AE}" pid="3" name="AuthorIds_UIVersion_1024">
    <vt:lpwstr>1359</vt:lpwstr>
  </property>
  <property fmtid="{D5CDD505-2E9C-101B-9397-08002B2CF9AE}" pid="4" name="MSIP_Label_39d8be9e-c8d9-4b9c-bd40-2c27cc7ea2e6_Enabled">
    <vt:lpwstr>true</vt:lpwstr>
  </property>
  <property fmtid="{D5CDD505-2E9C-101B-9397-08002B2CF9AE}" pid="5" name="MSIP_Label_39d8be9e-c8d9-4b9c-bd40-2c27cc7ea2e6_SetDate">
    <vt:lpwstr>2023-06-20T10:38:38Z</vt:lpwstr>
  </property>
  <property fmtid="{D5CDD505-2E9C-101B-9397-08002B2CF9AE}" pid="6" name="MSIP_Label_39d8be9e-c8d9-4b9c-bd40-2c27cc7ea2e6_Method">
    <vt:lpwstr>Privileged</vt:lpwstr>
  </property>
  <property fmtid="{D5CDD505-2E9C-101B-9397-08002B2CF9AE}" pid="7" name="MSIP_Label_39d8be9e-c8d9-4b9c-bd40-2c27cc7ea2e6_Name">
    <vt:lpwstr>39d8be9e-c8d9-4b9c-bd40-2c27cc7ea2e6</vt:lpwstr>
  </property>
  <property fmtid="{D5CDD505-2E9C-101B-9397-08002B2CF9AE}" pid="8" name="MSIP_Label_39d8be9e-c8d9-4b9c-bd40-2c27cc7ea2e6_SiteId">
    <vt:lpwstr>a8b4324f-155c-4215-a0f1-7ed8cc9a992f</vt:lpwstr>
  </property>
  <property fmtid="{D5CDD505-2E9C-101B-9397-08002B2CF9AE}" pid="9" name="MSIP_Label_39d8be9e-c8d9-4b9c-bd40-2c27cc7ea2e6_ActionId">
    <vt:lpwstr>16658ce7-4c7b-476b-b671-c3b3bc0ae9e6</vt:lpwstr>
  </property>
  <property fmtid="{D5CDD505-2E9C-101B-9397-08002B2CF9AE}" pid="10" name="MSIP_Label_39d8be9e-c8d9-4b9c-bd40-2c27cc7ea2e6_ContentBits">
    <vt:lpwstr>0</vt:lpwstr>
  </property>
  <property fmtid="{D5CDD505-2E9C-101B-9397-08002B2CF9AE}" pid="11" name="MediaServiceImageTags">
    <vt:lpwstr/>
  </property>
</Properties>
</file>