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4"/>
  </p:sldMasterIdLst>
  <p:notesMasterIdLst>
    <p:notesMasterId r:id="rId16"/>
  </p:notesMasterIdLst>
  <p:sldIdLst>
    <p:sldId id="346" r:id="rId5"/>
    <p:sldId id="347" r:id="rId6"/>
    <p:sldId id="363" r:id="rId7"/>
    <p:sldId id="348" r:id="rId8"/>
    <p:sldId id="349" r:id="rId9"/>
    <p:sldId id="350" r:id="rId10"/>
    <p:sldId id="360" r:id="rId11"/>
    <p:sldId id="361" r:id="rId12"/>
    <p:sldId id="338" r:id="rId13"/>
    <p:sldId id="362" r:id="rId14"/>
    <p:sldId id="3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4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93D"/>
    <a:srgbClr val="1B1718"/>
    <a:srgbClr val="28588E"/>
    <a:srgbClr val="CF4794"/>
    <a:srgbClr val="B8D04E"/>
    <a:srgbClr val="FFFFFF"/>
    <a:srgbClr val="EA632D"/>
    <a:srgbClr val="5CB9BB"/>
    <a:srgbClr val="CE3D48"/>
    <a:srgbClr val="D73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F6631-9CD4-45A8-B4C3-FA841BE0E452}" v="43" dt="2022-10-06T09:19:54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72" y="72"/>
      </p:cViewPr>
      <p:guideLst>
        <p:guide orient="horz" pos="2251"/>
        <p:guide pos="34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e Clow - Communications Officer - SELEP" userId="0adc9ce1-af68-41a9-a543-684a846161a6" providerId="ADAL" clId="{0B6F6631-9CD4-45A8-B4C3-FA841BE0E452}"/>
    <pc:docChg chg="undo custSel addSld delSld modSld">
      <pc:chgData name="Ellie Clow - Communications Officer - SELEP" userId="0adc9ce1-af68-41a9-a543-684a846161a6" providerId="ADAL" clId="{0B6F6631-9CD4-45A8-B4C3-FA841BE0E452}" dt="2022-10-06T12:19:59.709" v="1376" actId="47"/>
      <pc:docMkLst>
        <pc:docMk/>
      </pc:docMkLst>
      <pc:sldChg chg="addSp delSp modSp mod setBg">
        <pc:chgData name="Ellie Clow - Communications Officer - SELEP" userId="0adc9ce1-af68-41a9-a543-684a846161a6" providerId="ADAL" clId="{0B6F6631-9CD4-45A8-B4C3-FA841BE0E452}" dt="2022-10-04T12:51:24.145" v="1230" actId="1037"/>
        <pc:sldMkLst>
          <pc:docMk/>
          <pc:sldMk cId="2502497870" sldId="338"/>
        </pc:sldMkLst>
        <pc:spChg chg="mod">
          <ac:chgData name="Ellie Clow - Communications Officer - SELEP" userId="0adc9ce1-af68-41a9-a543-684a846161a6" providerId="ADAL" clId="{0B6F6631-9CD4-45A8-B4C3-FA841BE0E452}" dt="2022-10-04T11:44:55.796" v="1193" actId="207"/>
          <ac:spMkLst>
            <pc:docMk/>
            <pc:sldMk cId="2502497870" sldId="338"/>
            <ac:spMk id="4" creationId="{E92E045F-BC6D-418A-BA34-ADBFD1BB7869}"/>
          </ac:spMkLst>
        </pc:spChg>
        <pc:spChg chg="del">
          <ac:chgData name="Ellie Clow - Communications Officer - SELEP" userId="0adc9ce1-af68-41a9-a543-684a846161a6" providerId="ADAL" clId="{0B6F6631-9CD4-45A8-B4C3-FA841BE0E452}" dt="2022-10-04T11:36:43.881" v="758" actId="478"/>
          <ac:spMkLst>
            <pc:docMk/>
            <pc:sldMk cId="2502497870" sldId="338"/>
            <ac:spMk id="5" creationId="{919349BC-11EF-4F47-89CD-76A7653E820E}"/>
          </ac:spMkLst>
        </pc:spChg>
        <pc:spChg chg="add del mod">
          <ac:chgData name="Ellie Clow - Communications Officer - SELEP" userId="0adc9ce1-af68-41a9-a543-684a846161a6" providerId="ADAL" clId="{0B6F6631-9CD4-45A8-B4C3-FA841BE0E452}" dt="2022-10-04T11:37:11.657" v="797" actId="478"/>
          <ac:spMkLst>
            <pc:docMk/>
            <pc:sldMk cId="2502497870" sldId="338"/>
            <ac:spMk id="6" creationId="{8B019DBA-65C7-4432-B439-9158EFB73830}"/>
          </ac:spMkLst>
        </pc:spChg>
        <pc:spChg chg="add del mod">
          <ac:chgData name="Ellie Clow - Communications Officer - SELEP" userId="0adc9ce1-af68-41a9-a543-684a846161a6" providerId="ADAL" clId="{0B6F6631-9CD4-45A8-B4C3-FA841BE0E452}" dt="2022-10-04T11:36:45.208" v="759" actId="478"/>
          <ac:spMkLst>
            <pc:docMk/>
            <pc:sldMk cId="2502497870" sldId="338"/>
            <ac:spMk id="7" creationId="{208C3A0A-B0B5-4661-AA08-E6653177CC0C}"/>
          </ac:spMkLst>
        </pc:spChg>
        <pc:spChg chg="add del mod">
          <ac:chgData name="Ellie Clow - Communications Officer - SELEP" userId="0adc9ce1-af68-41a9-a543-684a846161a6" providerId="ADAL" clId="{0B6F6631-9CD4-45A8-B4C3-FA841BE0E452}" dt="2022-10-04T11:37:27.355" v="843" actId="478"/>
          <ac:spMkLst>
            <pc:docMk/>
            <pc:sldMk cId="2502497870" sldId="338"/>
            <ac:spMk id="8" creationId="{465C19C7-35B5-4095-89F8-83DEFDC132BC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2:51:24.145" v="1230" actId="1037"/>
          <ac:spMkLst>
            <pc:docMk/>
            <pc:sldMk cId="2502497870" sldId="338"/>
            <ac:spMk id="9" creationId="{36D10246-8466-4705-82A2-C36F8EEC394A}"/>
          </ac:spMkLst>
        </pc:spChg>
        <pc:picChg chg="add mod">
          <ac:chgData name="Ellie Clow - Communications Officer - SELEP" userId="0adc9ce1-af68-41a9-a543-684a846161a6" providerId="ADAL" clId="{0B6F6631-9CD4-45A8-B4C3-FA841BE0E452}" dt="2022-10-04T11:45:37.469" v="1212" actId="1038"/>
          <ac:picMkLst>
            <pc:docMk/>
            <pc:sldMk cId="2502497870" sldId="338"/>
            <ac:picMk id="11" creationId="{20429FB4-50D0-4A3C-B974-A383B1630A1C}"/>
          </ac:picMkLst>
        </pc:picChg>
      </pc:sldChg>
      <pc:sldChg chg="modSp">
        <pc:chgData name="Ellie Clow - Communications Officer - SELEP" userId="0adc9ce1-af68-41a9-a543-684a846161a6" providerId="ADAL" clId="{0B6F6631-9CD4-45A8-B4C3-FA841BE0E452}" dt="2022-10-04T11:17:24.985" v="0" actId="14826"/>
        <pc:sldMkLst>
          <pc:docMk/>
          <pc:sldMk cId="2306396777" sldId="346"/>
        </pc:sldMkLst>
        <pc:picChg chg="mod">
          <ac:chgData name="Ellie Clow - Communications Officer - SELEP" userId="0adc9ce1-af68-41a9-a543-684a846161a6" providerId="ADAL" clId="{0B6F6631-9CD4-45A8-B4C3-FA841BE0E452}" dt="2022-10-04T11:17:24.985" v="0" actId="14826"/>
          <ac:picMkLst>
            <pc:docMk/>
            <pc:sldMk cId="2306396777" sldId="346"/>
            <ac:picMk id="3" creationId="{671744AD-D810-4B2B-A9AB-C570EE823F34}"/>
          </ac:picMkLst>
        </pc:picChg>
      </pc:sldChg>
      <pc:sldChg chg="delSp modSp mod">
        <pc:chgData name="Ellie Clow - Communications Officer - SELEP" userId="0adc9ce1-af68-41a9-a543-684a846161a6" providerId="ADAL" clId="{0B6F6631-9CD4-45A8-B4C3-FA841BE0E452}" dt="2022-10-06T09:06:25.621" v="1237" actId="1076"/>
        <pc:sldMkLst>
          <pc:docMk/>
          <pc:sldMk cId="2910653643" sldId="347"/>
        </pc:sldMkLst>
        <pc:spChg chg="mod">
          <ac:chgData name="Ellie Clow - Communications Officer - SELEP" userId="0adc9ce1-af68-41a9-a543-684a846161a6" providerId="ADAL" clId="{0B6F6631-9CD4-45A8-B4C3-FA841BE0E452}" dt="2022-10-06T09:06:25.621" v="1237" actId="1076"/>
          <ac:spMkLst>
            <pc:docMk/>
            <pc:sldMk cId="2910653643" sldId="347"/>
            <ac:spMk id="2" creationId="{DAA6EFEA-F854-453A-A8A6-605A2DCE5619}"/>
          </ac:spMkLst>
        </pc:spChg>
        <pc:spChg chg="mod">
          <ac:chgData name="Ellie Clow - Communications Officer - SELEP" userId="0adc9ce1-af68-41a9-a543-684a846161a6" providerId="ADAL" clId="{0B6F6631-9CD4-45A8-B4C3-FA841BE0E452}" dt="2022-10-06T09:06:25.621" v="1237" actId="1076"/>
          <ac:spMkLst>
            <pc:docMk/>
            <pc:sldMk cId="2910653643" sldId="347"/>
            <ac:spMk id="3" creationId="{9F333885-3A2A-49FA-B630-10FEA5F54134}"/>
          </ac:spMkLst>
        </pc:spChg>
        <pc:spChg chg="del">
          <ac:chgData name="Ellie Clow - Communications Officer - SELEP" userId="0adc9ce1-af68-41a9-a543-684a846161a6" providerId="ADAL" clId="{0B6F6631-9CD4-45A8-B4C3-FA841BE0E452}" dt="2022-10-04T11:23:20.876" v="56" actId="478"/>
          <ac:spMkLst>
            <pc:docMk/>
            <pc:sldMk cId="2910653643" sldId="347"/>
            <ac:spMk id="6" creationId="{B73F2655-E6BC-4240-9099-D550213A2313}"/>
          </ac:spMkLst>
        </pc:spChg>
        <pc:spChg chg="mod">
          <ac:chgData name="Ellie Clow - Communications Officer - SELEP" userId="0adc9ce1-af68-41a9-a543-684a846161a6" providerId="ADAL" clId="{0B6F6631-9CD4-45A8-B4C3-FA841BE0E452}" dt="2022-10-04T11:18:04.237" v="20" actId="20577"/>
          <ac:spMkLst>
            <pc:docMk/>
            <pc:sldMk cId="2910653643" sldId="347"/>
            <ac:spMk id="11" creationId="{FBC7DB7C-5E1A-4B41-85FA-0CEB4C0554F3}"/>
          </ac:spMkLst>
        </pc:spChg>
        <pc:picChg chg="mod">
          <ac:chgData name="Ellie Clow - Communications Officer - SELEP" userId="0adc9ce1-af68-41a9-a543-684a846161a6" providerId="ADAL" clId="{0B6F6631-9CD4-45A8-B4C3-FA841BE0E452}" dt="2022-10-04T11:24:16.312" v="85" actId="1076"/>
          <ac:picMkLst>
            <pc:docMk/>
            <pc:sldMk cId="2910653643" sldId="347"/>
            <ac:picMk id="5" creationId="{C707419D-B400-44A3-A3D6-24450DACCB91}"/>
          </ac:picMkLst>
        </pc:picChg>
        <pc:cxnChg chg="mod">
          <ac:chgData name="Ellie Clow - Communications Officer - SELEP" userId="0adc9ce1-af68-41a9-a543-684a846161a6" providerId="ADAL" clId="{0B6F6631-9CD4-45A8-B4C3-FA841BE0E452}" dt="2022-10-06T09:06:25.621" v="1237" actId="1076"/>
          <ac:cxnSpMkLst>
            <pc:docMk/>
            <pc:sldMk cId="2910653643" sldId="347"/>
            <ac:cxnSpMk id="8" creationId="{1447B264-D5CA-4A54-ADA6-D00E05879481}"/>
          </ac:cxnSpMkLst>
        </pc:cxnChg>
      </pc:sldChg>
      <pc:sldChg chg="addSp delSp modSp mod">
        <pc:chgData name="Ellie Clow - Communications Officer - SELEP" userId="0adc9ce1-af68-41a9-a543-684a846161a6" providerId="ADAL" clId="{0B6F6631-9CD4-45A8-B4C3-FA841BE0E452}" dt="2022-10-04T11:26:46.225" v="257" actId="1076"/>
        <pc:sldMkLst>
          <pc:docMk/>
          <pc:sldMk cId="148015361" sldId="348"/>
        </pc:sldMkLst>
        <pc:spChg chg="del">
          <ac:chgData name="Ellie Clow - Communications Officer - SELEP" userId="0adc9ce1-af68-41a9-a543-684a846161a6" providerId="ADAL" clId="{0B6F6631-9CD4-45A8-B4C3-FA841BE0E452}" dt="2022-10-04T11:24:49.839" v="88" actId="478"/>
          <ac:spMkLst>
            <pc:docMk/>
            <pc:sldMk cId="148015361" sldId="348"/>
            <ac:spMk id="2" creationId="{DAA6EFEA-F854-453A-A8A6-605A2DCE5619}"/>
          </ac:spMkLst>
        </pc:spChg>
        <pc:spChg chg="del">
          <ac:chgData name="Ellie Clow - Communications Officer - SELEP" userId="0adc9ce1-af68-41a9-a543-684a846161a6" providerId="ADAL" clId="{0B6F6631-9CD4-45A8-B4C3-FA841BE0E452}" dt="2022-10-04T11:24:49.839" v="88" actId="478"/>
          <ac:spMkLst>
            <pc:docMk/>
            <pc:sldMk cId="148015361" sldId="348"/>
            <ac:spMk id="3" creationId="{9F333885-3A2A-49FA-B630-10FEA5F54134}"/>
          </ac:spMkLst>
        </pc:spChg>
        <pc:spChg chg="add del mod">
          <ac:chgData name="Ellie Clow - Communications Officer - SELEP" userId="0adc9ce1-af68-41a9-a543-684a846161a6" providerId="ADAL" clId="{0B6F6631-9CD4-45A8-B4C3-FA841BE0E452}" dt="2022-10-04T11:24:53.033" v="89" actId="478"/>
          <ac:spMkLst>
            <pc:docMk/>
            <pc:sldMk cId="148015361" sldId="348"/>
            <ac:spMk id="5" creationId="{EF05CA74-8CB3-4587-9B24-8678437CB113}"/>
          </ac:spMkLst>
        </pc:spChg>
        <pc:spChg chg="mod">
          <ac:chgData name="Ellie Clow - Communications Officer - SELEP" userId="0adc9ce1-af68-41a9-a543-684a846161a6" providerId="ADAL" clId="{0B6F6631-9CD4-45A8-B4C3-FA841BE0E452}" dt="2022-10-04T11:26:46.225" v="257" actId="1076"/>
          <ac:spMkLst>
            <pc:docMk/>
            <pc:sldMk cId="148015361" sldId="348"/>
            <ac:spMk id="6" creationId="{B73F2655-E6BC-4240-9099-D550213A2313}"/>
          </ac:spMkLst>
        </pc:spChg>
        <pc:spChg chg="mod">
          <ac:chgData name="Ellie Clow - Communications Officer - SELEP" userId="0adc9ce1-af68-41a9-a543-684a846161a6" providerId="ADAL" clId="{0B6F6631-9CD4-45A8-B4C3-FA841BE0E452}" dt="2022-10-04T11:18:16.235" v="21"/>
          <ac:spMkLst>
            <pc:docMk/>
            <pc:sldMk cId="148015361" sldId="348"/>
            <ac:spMk id="10" creationId="{48406E6D-EAEA-4502-BE88-AA9B4E69626D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6:46.225" v="257" actId="1076"/>
          <ac:spMkLst>
            <pc:docMk/>
            <pc:sldMk cId="148015361" sldId="348"/>
            <ac:spMk id="11" creationId="{C58B0040-4284-4189-8557-9370544641FC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6:46.225" v="257" actId="1076"/>
          <ac:spMkLst>
            <pc:docMk/>
            <pc:sldMk cId="148015361" sldId="348"/>
            <ac:spMk id="12" creationId="{96B83543-4A24-431A-B1B9-C5D9F5BAA858}"/>
          </ac:spMkLst>
        </pc:spChg>
        <pc:picChg chg="mod modCrop">
          <ac:chgData name="Ellie Clow - Communications Officer - SELEP" userId="0adc9ce1-af68-41a9-a543-684a846161a6" providerId="ADAL" clId="{0B6F6631-9CD4-45A8-B4C3-FA841BE0E452}" dt="2022-10-04T11:25:24.512" v="112" actId="1076"/>
          <ac:picMkLst>
            <pc:docMk/>
            <pc:sldMk cId="148015361" sldId="348"/>
            <ac:picMk id="7" creationId="{A3E56866-19C3-4E79-89C4-F8BF68DADB56}"/>
          </ac:picMkLst>
        </pc:picChg>
        <pc:cxnChg chg="mod">
          <ac:chgData name="Ellie Clow - Communications Officer - SELEP" userId="0adc9ce1-af68-41a9-a543-684a846161a6" providerId="ADAL" clId="{0B6F6631-9CD4-45A8-B4C3-FA841BE0E452}" dt="2022-10-04T11:26:46.225" v="257" actId="1076"/>
          <ac:cxnSpMkLst>
            <pc:docMk/>
            <pc:sldMk cId="148015361" sldId="348"/>
            <ac:cxnSpMk id="8" creationId="{1447B264-D5CA-4A54-ADA6-D00E05879481}"/>
          </ac:cxnSpMkLst>
        </pc:cxnChg>
      </pc:sldChg>
      <pc:sldChg chg="addSp delSp modSp mod">
        <pc:chgData name="Ellie Clow - Communications Officer - SELEP" userId="0adc9ce1-af68-41a9-a543-684a846161a6" providerId="ADAL" clId="{0B6F6631-9CD4-45A8-B4C3-FA841BE0E452}" dt="2022-10-04T11:27:37.505" v="330" actId="1076"/>
        <pc:sldMkLst>
          <pc:docMk/>
          <pc:sldMk cId="3874217819" sldId="349"/>
        </pc:sldMkLst>
        <pc:spChg chg="del">
          <ac:chgData name="Ellie Clow - Communications Officer - SELEP" userId="0adc9ce1-af68-41a9-a543-684a846161a6" providerId="ADAL" clId="{0B6F6631-9CD4-45A8-B4C3-FA841BE0E452}" dt="2022-10-04T11:26:58.968" v="258" actId="478"/>
          <ac:spMkLst>
            <pc:docMk/>
            <pc:sldMk cId="3874217819" sldId="349"/>
            <ac:spMk id="2" creationId="{DAA6EFEA-F854-453A-A8A6-605A2DCE5619}"/>
          </ac:spMkLst>
        </pc:spChg>
        <pc:spChg chg="del">
          <ac:chgData name="Ellie Clow - Communications Officer - SELEP" userId="0adc9ce1-af68-41a9-a543-684a846161a6" providerId="ADAL" clId="{0B6F6631-9CD4-45A8-B4C3-FA841BE0E452}" dt="2022-10-04T11:26:58.968" v="258" actId="478"/>
          <ac:spMkLst>
            <pc:docMk/>
            <pc:sldMk cId="3874217819" sldId="349"/>
            <ac:spMk id="3" creationId="{9F333885-3A2A-49FA-B630-10FEA5F54134}"/>
          </ac:spMkLst>
        </pc:spChg>
        <pc:spChg chg="add del mod">
          <ac:chgData name="Ellie Clow - Communications Officer - SELEP" userId="0adc9ce1-af68-41a9-a543-684a846161a6" providerId="ADAL" clId="{0B6F6631-9CD4-45A8-B4C3-FA841BE0E452}" dt="2022-10-04T11:27:01.225" v="259" actId="478"/>
          <ac:spMkLst>
            <pc:docMk/>
            <pc:sldMk cId="3874217819" sldId="349"/>
            <ac:spMk id="5" creationId="{F14E2AEE-4E6E-456E-B3A2-62D96449603A}"/>
          </ac:spMkLst>
        </pc:spChg>
        <pc:spChg chg="mod">
          <ac:chgData name="Ellie Clow - Communications Officer - SELEP" userId="0adc9ce1-af68-41a9-a543-684a846161a6" providerId="ADAL" clId="{0B6F6631-9CD4-45A8-B4C3-FA841BE0E452}" dt="2022-10-04T11:18:19.336" v="22"/>
          <ac:spMkLst>
            <pc:docMk/>
            <pc:sldMk cId="3874217819" sldId="349"/>
            <ac:spMk id="10" creationId="{B6D0CDA2-A2DC-4D1E-AC61-B67976B66F7B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7:20.611" v="294" actId="20577"/>
          <ac:spMkLst>
            <pc:docMk/>
            <pc:sldMk cId="3874217819" sldId="349"/>
            <ac:spMk id="12" creationId="{8B974240-1300-4FD3-9C49-EDE7CBF55098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7:13.474" v="263" actId="20577"/>
          <ac:spMkLst>
            <pc:docMk/>
            <pc:sldMk cId="3874217819" sldId="349"/>
            <ac:spMk id="13" creationId="{95FFE170-7E82-406D-A3AA-C4BB25679408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7:37.505" v="330" actId="1076"/>
          <ac:spMkLst>
            <pc:docMk/>
            <pc:sldMk cId="3874217819" sldId="349"/>
            <ac:spMk id="14" creationId="{036C9BF4-49ED-4BCA-804B-6F14A9626339}"/>
          </ac:spMkLst>
        </pc:spChg>
        <pc:picChg chg="mod">
          <ac:chgData name="Ellie Clow - Communications Officer - SELEP" userId="0adc9ce1-af68-41a9-a543-684a846161a6" providerId="ADAL" clId="{0B6F6631-9CD4-45A8-B4C3-FA841BE0E452}" dt="2022-10-04T11:27:07.143" v="260" actId="14826"/>
          <ac:picMkLst>
            <pc:docMk/>
            <pc:sldMk cId="3874217819" sldId="349"/>
            <ac:picMk id="7" creationId="{348B5D5F-A60D-47A0-B04D-3BE133901C30}"/>
          </ac:picMkLst>
        </pc:picChg>
        <pc:cxnChg chg="mod">
          <ac:chgData name="Ellie Clow - Communications Officer - SELEP" userId="0adc9ce1-af68-41a9-a543-684a846161a6" providerId="ADAL" clId="{0B6F6631-9CD4-45A8-B4C3-FA841BE0E452}" dt="2022-10-04T11:27:26.033" v="296" actId="14100"/>
          <ac:cxnSpMkLst>
            <pc:docMk/>
            <pc:sldMk cId="3874217819" sldId="349"/>
            <ac:cxnSpMk id="11" creationId="{0F94A879-32E5-4F88-88D8-0FF900FB3924}"/>
          </ac:cxnSpMkLst>
        </pc:cxnChg>
      </pc:sldChg>
      <pc:sldChg chg="addSp delSp modSp mod">
        <pc:chgData name="Ellie Clow - Communications Officer - SELEP" userId="0adc9ce1-af68-41a9-a543-684a846161a6" providerId="ADAL" clId="{0B6F6631-9CD4-45A8-B4C3-FA841BE0E452}" dt="2022-10-04T11:28:41.194" v="428" actId="20577"/>
        <pc:sldMkLst>
          <pc:docMk/>
          <pc:sldMk cId="3526344746" sldId="350"/>
        </pc:sldMkLst>
        <pc:spChg chg="del">
          <ac:chgData name="Ellie Clow - Communications Officer - SELEP" userId="0adc9ce1-af68-41a9-a543-684a846161a6" providerId="ADAL" clId="{0B6F6631-9CD4-45A8-B4C3-FA841BE0E452}" dt="2022-10-04T11:27:48.920" v="331" actId="478"/>
          <ac:spMkLst>
            <pc:docMk/>
            <pc:sldMk cId="3526344746" sldId="350"/>
            <ac:spMk id="2" creationId="{DAA6EFEA-F854-453A-A8A6-605A2DCE5619}"/>
          </ac:spMkLst>
        </pc:spChg>
        <pc:spChg chg="del">
          <ac:chgData name="Ellie Clow - Communications Officer - SELEP" userId="0adc9ce1-af68-41a9-a543-684a846161a6" providerId="ADAL" clId="{0B6F6631-9CD4-45A8-B4C3-FA841BE0E452}" dt="2022-10-04T11:27:48.920" v="331" actId="478"/>
          <ac:spMkLst>
            <pc:docMk/>
            <pc:sldMk cId="3526344746" sldId="350"/>
            <ac:spMk id="3" creationId="{9F333885-3A2A-49FA-B630-10FEA5F54134}"/>
          </ac:spMkLst>
        </pc:spChg>
        <pc:spChg chg="add del mod">
          <ac:chgData name="Ellie Clow - Communications Officer - SELEP" userId="0adc9ce1-af68-41a9-a543-684a846161a6" providerId="ADAL" clId="{0B6F6631-9CD4-45A8-B4C3-FA841BE0E452}" dt="2022-10-04T11:27:50.610" v="332" actId="478"/>
          <ac:spMkLst>
            <pc:docMk/>
            <pc:sldMk cId="3526344746" sldId="350"/>
            <ac:spMk id="5" creationId="{AF27FC29-E3AB-4C18-86B3-F6624ACF46E3}"/>
          </ac:spMkLst>
        </pc:spChg>
        <pc:spChg chg="del">
          <ac:chgData name="Ellie Clow - Communications Officer - SELEP" userId="0adc9ce1-af68-41a9-a543-684a846161a6" providerId="ADAL" clId="{0B6F6631-9CD4-45A8-B4C3-FA841BE0E452}" dt="2022-10-04T11:27:48.920" v="331" actId="478"/>
          <ac:spMkLst>
            <pc:docMk/>
            <pc:sldMk cId="3526344746" sldId="350"/>
            <ac:spMk id="6" creationId="{B73F2655-E6BC-4240-9099-D550213A2313}"/>
          </ac:spMkLst>
        </pc:spChg>
        <pc:spChg chg="mod">
          <ac:chgData name="Ellie Clow - Communications Officer - SELEP" userId="0adc9ce1-af68-41a9-a543-684a846161a6" providerId="ADAL" clId="{0B6F6631-9CD4-45A8-B4C3-FA841BE0E452}" dt="2022-10-04T11:18:21.957" v="23"/>
          <ac:spMkLst>
            <pc:docMk/>
            <pc:sldMk cId="3526344746" sldId="350"/>
            <ac:spMk id="10" creationId="{EFFA535A-B5F9-4ECA-ACE4-B2E8E65791E5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8:17.105" v="385" actId="14100"/>
          <ac:spMkLst>
            <pc:docMk/>
            <pc:sldMk cId="3526344746" sldId="350"/>
            <ac:spMk id="11" creationId="{E21CFBBE-B382-4E39-AD1C-EB6752CB2763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8:04.474" v="342" actId="20577"/>
          <ac:spMkLst>
            <pc:docMk/>
            <pc:sldMk cId="3526344746" sldId="350"/>
            <ac:spMk id="12" creationId="{B3207746-0141-4316-8F7B-F3E7FA0565A2}"/>
          </ac:spMkLst>
        </pc:spChg>
        <pc:spChg chg="add mod">
          <ac:chgData name="Ellie Clow - Communications Officer - SELEP" userId="0adc9ce1-af68-41a9-a543-684a846161a6" providerId="ADAL" clId="{0B6F6631-9CD4-45A8-B4C3-FA841BE0E452}" dt="2022-10-04T11:28:41.194" v="428" actId="20577"/>
          <ac:spMkLst>
            <pc:docMk/>
            <pc:sldMk cId="3526344746" sldId="350"/>
            <ac:spMk id="13" creationId="{8FF5C1E9-54BB-49FA-997E-0AEDA7F3FC55}"/>
          </ac:spMkLst>
        </pc:spChg>
        <pc:picChg chg="mod">
          <ac:chgData name="Ellie Clow - Communications Officer - SELEP" userId="0adc9ce1-af68-41a9-a543-684a846161a6" providerId="ADAL" clId="{0B6F6631-9CD4-45A8-B4C3-FA841BE0E452}" dt="2022-10-04T11:27:58.154" v="333" actId="14826"/>
          <ac:picMkLst>
            <pc:docMk/>
            <pc:sldMk cId="3526344746" sldId="350"/>
            <ac:picMk id="7" creationId="{0AD0ED81-B4CE-4F29-A520-0C106BBD5051}"/>
          </ac:picMkLst>
        </pc:picChg>
        <pc:cxnChg chg="mod">
          <ac:chgData name="Ellie Clow - Communications Officer - SELEP" userId="0adc9ce1-af68-41a9-a543-684a846161a6" providerId="ADAL" clId="{0B6F6631-9CD4-45A8-B4C3-FA841BE0E452}" dt="2022-10-04T11:28:26.781" v="388" actId="14100"/>
          <ac:cxnSpMkLst>
            <pc:docMk/>
            <pc:sldMk cId="3526344746" sldId="350"/>
            <ac:cxnSpMk id="8" creationId="{1447B264-D5CA-4A54-ADA6-D00E05879481}"/>
          </ac:cxnSpMkLst>
        </pc:cxnChg>
      </pc:sldChg>
      <pc:sldChg chg="del">
        <pc:chgData name="Ellie Clow - Communications Officer - SELEP" userId="0adc9ce1-af68-41a9-a543-684a846161a6" providerId="ADAL" clId="{0B6F6631-9CD4-45A8-B4C3-FA841BE0E452}" dt="2022-10-04T11:39:04.664" v="959" actId="47"/>
        <pc:sldMkLst>
          <pc:docMk/>
          <pc:sldMk cId="3674913949" sldId="351"/>
        </pc:sldMkLst>
      </pc:sldChg>
      <pc:sldChg chg="modSp del mod">
        <pc:chgData name="Ellie Clow - Communications Officer - SELEP" userId="0adc9ce1-af68-41a9-a543-684a846161a6" providerId="ADAL" clId="{0B6F6631-9CD4-45A8-B4C3-FA841BE0E452}" dt="2022-10-04T11:39:04.664" v="959" actId="47"/>
        <pc:sldMkLst>
          <pc:docMk/>
          <pc:sldMk cId="1109647301" sldId="352"/>
        </pc:sldMkLst>
        <pc:spChg chg="mod">
          <ac:chgData name="Ellie Clow - Communications Officer - SELEP" userId="0adc9ce1-af68-41a9-a543-684a846161a6" providerId="ADAL" clId="{0B6F6631-9CD4-45A8-B4C3-FA841BE0E452}" dt="2022-10-04T11:18:33.584" v="26"/>
          <ac:spMkLst>
            <pc:docMk/>
            <pc:sldMk cId="1109647301" sldId="352"/>
            <ac:spMk id="4" creationId="{E92E045F-BC6D-418A-BA34-ADBFD1BB7869}"/>
          </ac:spMkLst>
        </pc:spChg>
      </pc:sldChg>
      <pc:sldChg chg="modSp del mod">
        <pc:chgData name="Ellie Clow - Communications Officer - SELEP" userId="0adc9ce1-af68-41a9-a543-684a846161a6" providerId="ADAL" clId="{0B6F6631-9CD4-45A8-B4C3-FA841BE0E452}" dt="2022-10-04T11:39:04.664" v="959" actId="47"/>
        <pc:sldMkLst>
          <pc:docMk/>
          <pc:sldMk cId="4192390656" sldId="353"/>
        </pc:sldMkLst>
        <pc:spChg chg="mod">
          <ac:chgData name="Ellie Clow - Communications Officer - SELEP" userId="0adc9ce1-af68-41a9-a543-684a846161a6" providerId="ADAL" clId="{0B6F6631-9CD4-45A8-B4C3-FA841BE0E452}" dt="2022-10-04T11:18:30.749" v="25"/>
          <ac:spMkLst>
            <pc:docMk/>
            <pc:sldMk cId="4192390656" sldId="353"/>
            <ac:spMk id="4" creationId="{E92E045F-BC6D-418A-BA34-ADBFD1BB7869}"/>
          </ac:spMkLst>
        </pc:spChg>
      </pc:sldChg>
      <pc:sldChg chg="del">
        <pc:chgData name="Ellie Clow - Communications Officer - SELEP" userId="0adc9ce1-af68-41a9-a543-684a846161a6" providerId="ADAL" clId="{0B6F6631-9CD4-45A8-B4C3-FA841BE0E452}" dt="2022-10-04T11:39:04.664" v="959" actId="47"/>
        <pc:sldMkLst>
          <pc:docMk/>
          <pc:sldMk cId="59582877" sldId="355"/>
        </pc:sldMkLst>
      </pc:sldChg>
      <pc:sldChg chg="del">
        <pc:chgData name="Ellie Clow - Communications Officer - SELEP" userId="0adc9ce1-af68-41a9-a543-684a846161a6" providerId="ADAL" clId="{0B6F6631-9CD4-45A8-B4C3-FA841BE0E452}" dt="2022-10-04T11:39:04.664" v="959" actId="47"/>
        <pc:sldMkLst>
          <pc:docMk/>
          <pc:sldMk cId="403861766" sldId="356"/>
        </pc:sldMkLst>
      </pc:sldChg>
      <pc:sldChg chg="del">
        <pc:chgData name="Ellie Clow - Communications Officer - SELEP" userId="0adc9ce1-af68-41a9-a543-684a846161a6" providerId="ADAL" clId="{0B6F6631-9CD4-45A8-B4C3-FA841BE0E452}" dt="2022-10-04T11:39:04.664" v="959" actId="47"/>
        <pc:sldMkLst>
          <pc:docMk/>
          <pc:sldMk cId="3202518293" sldId="357"/>
        </pc:sldMkLst>
      </pc:sldChg>
      <pc:sldChg chg="addSp delSp modSp mod setBg">
        <pc:chgData name="Ellie Clow - Communications Officer - SELEP" userId="0adc9ce1-af68-41a9-a543-684a846161a6" providerId="ADAL" clId="{0B6F6631-9CD4-45A8-B4C3-FA841BE0E452}" dt="2022-10-04T11:43:56.624" v="1172" actId="29295"/>
        <pc:sldMkLst>
          <pc:docMk/>
          <pc:sldMk cId="3921982970" sldId="359"/>
        </pc:sldMkLst>
        <pc:spChg chg="add del">
          <ac:chgData name="Ellie Clow - Communications Officer - SELEP" userId="0adc9ce1-af68-41a9-a543-684a846161a6" providerId="ADAL" clId="{0B6F6631-9CD4-45A8-B4C3-FA841BE0E452}" dt="2022-10-04T11:43:29.195" v="1168" actId="478"/>
          <ac:spMkLst>
            <pc:docMk/>
            <pc:sldMk cId="3921982970" sldId="359"/>
            <ac:spMk id="2" creationId="{E1DE4641-C060-4847-BA5B-07EB274F8541}"/>
          </ac:spMkLst>
        </pc:spChg>
        <pc:spChg chg="mod">
          <ac:chgData name="Ellie Clow - Communications Officer - SELEP" userId="0adc9ce1-af68-41a9-a543-684a846161a6" providerId="ADAL" clId="{0B6F6631-9CD4-45A8-B4C3-FA841BE0E452}" dt="2022-10-04T11:42:32.492" v="1162" actId="1076"/>
          <ac:spMkLst>
            <pc:docMk/>
            <pc:sldMk cId="3921982970" sldId="359"/>
            <ac:spMk id="14" creationId="{81063945-1745-44E4-8B93-BC06098BA8EA}"/>
          </ac:spMkLst>
        </pc:spChg>
        <pc:spChg chg="mod">
          <ac:chgData name="Ellie Clow - Communications Officer - SELEP" userId="0adc9ce1-af68-41a9-a543-684a846161a6" providerId="ADAL" clId="{0B6F6631-9CD4-45A8-B4C3-FA841BE0E452}" dt="2022-10-04T11:42:37.870" v="1166" actId="20577"/>
          <ac:spMkLst>
            <pc:docMk/>
            <pc:sldMk cId="3921982970" sldId="359"/>
            <ac:spMk id="15" creationId="{411DF626-58D2-4B77-B162-EAD58C868705}"/>
          </ac:spMkLst>
        </pc:spChg>
        <pc:spChg chg="mod">
          <ac:chgData name="Ellie Clow - Communications Officer - SELEP" userId="0adc9ce1-af68-41a9-a543-684a846161a6" providerId="ADAL" clId="{0B6F6631-9CD4-45A8-B4C3-FA841BE0E452}" dt="2022-10-04T11:40:08.991" v="984" actId="20577"/>
          <ac:spMkLst>
            <pc:docMk/>
            <pc:sldMk cId="3921982970" sldId="359"/>
            <ac:spMk id="18" creationId="{302D2F2B-7D27-4C73-AE47-8CD483A3BC9E}"/>
          </ac:spMkLst>
        </pc:spChg>
        <pc:spChg chg="del">
          <ac:chgData name="Ellie Clow - Communications Officer - SELEP" userId="0adc9ce1-af68-41a9-a543-684a846161a6" providerId="ADAL" clId="{0B6F6631-9CD4-45A8-B4C3-FA841BE0E452}" dt="2022-10-04T11:40:26.239" v="986" actId="478"/>
          <ac:spMkLst>
            <pc:docMk/>
            <pc:sldMk cId="3921982970" sldId="359"/>
            <ac:spMk id="21" creationId="{56B40647-2A40-47EB-9A84-75F6777005BB}"/>
          </ac:spMkLst>
        </pc:spChg>
        <pc:picChg chg="mod">
          <ac:chgData name="Ellie Clow - Communications Officer - SELEP" userId="0adc9ce1-af68-41a9-a543-684a846161a6" providerId="ADAL" clId="{0B6F6631-9CD4-45A8-B4C3-FA841BE0E452}" dt="2022-10-04T11:43:56.624" v="1172" actId="29295"/>
          <ac:picMkLst>
            <pc:docMk/>
            <pc:sldMk cId="3921982970" sldId="359"/>
            <ac:picMk id="3" creationId="{0ACD1A10-B2E6-4C1E-939D-865154B67852}"/>
          </ac:picMkLst>
        </pc:picChg>
        <pc:picChg chg="mod">
          <ac:chgData name="Ellie Clow - Communications Officer - SELEP" userId="0adc9ce1-af68-41a9-a543-684a846161a6" providerId="ADAL" clId="{0B6F6631-9CD4-45A8-B4C3-FA841BE0E452}" dt="2022-10-04T11:40:21.975" v="985" actId="207"/>
          <ac:picMkLst>
            <pc:docMk/>
            <pc:sldMk cId="3921982970" sldId="359"/>
            <ac:picMk id="11" creationId="{3984E531-3240-4D92-84B9-CF45D9C0539E}"/>
          </ac:picMkLst>
        </pc:picChg>
        <pc:picChg chg="del">
          <ac:chgData name="Ellie Clow - Communications Officer - SELEP" userId="0adc9ce1-af68-41a9-a543-684a846161a6" providerId="ADAL" clId="{0B6F6631-9CD4-45A8-B4C3-FA841BE0E452}" dt="2022-10-04T11:40:27.772" v="988" actId="478"/>
          <ac:picMkLst>
            <pc:docMk/>
            <pc:sldMk cId="3921982970" sldId="359"/>
            <ac:picMk id="12" creationId="{46F2241C-7AF8-4AC5-96F5-02CDF9F35D0E}"/>
          </ac:picMkLst>
        </pc:picChg>
        <pc:picChg chg="del">
          <ac:chgData name="Ellie Clow - Communications Officer - SELEP" userId="0adc9ce1-af68-41a9-a543-684a846161a6" providerId="ADAL" clId="{0B6F6631-9CD4-45A8-B4C3-FA841BE0E452}" dt="2022-10-04T11:40:27.179" v="987" actId="478"/>
          <ac:picMkLst>
            <pc:docMk/>
            <pc:sldMk cId="3921982970" sldId="359"/>
            <ac:picMk id="13" creationId="{4FF349BF-D719-448B-B2AA-8866127BC2EA}"/>
          </ac:picMkLst>
        </pc:picChg>
        <pc:cxnChg chg="mod">
          <ac:chgData name="Ellie Clow - Communications Officer - SELEP" userId="0adc9ce1-af68-41a9-a543-684a846161a6" providerId="ADAL" clId="{0B6F6631-9CD4-45A8-B4C3-FA841BE0E452}" dt="2022-10-04T11:42:23.900" v="1157" actId="1076"/>
          <ac:cxnSpMkLst>
            <pc:docMk/>
            <pc:sldMk cId="3921982970" sldId="359"/>
            <ac:cxnSpMk id="16" creationId="{B01BE7A4-66A8-43BA-B179-CC547F9030D9}"/>
          </ac:cxnSpMkLst>
        </pc:cxnChg>
      </pc:sldChg>
      <pc:sldChg chg="delSp modSp add mod">
        <pc:chgData name="Ellie Clow - Communications Officer - SELEP" userId="0adc9ce1-af68-41a9-a543-684a846161a6" providerId="ADAL" clId="{0B6F6631-9CD4-45A8-B4C3-FA841BE0E452}" dt="2022-10-04T11:31:09.921" v="508" actId="6549"/>
        <pc:sldMkLst>
          <pc:docMk/>
          <pc:sldMk cId="4242028291" sldId="360"/>
        </pc:sldMkLst>
        <pc:spChg chg="del">
          <ac:chgData name="Ellie Clow - Communications Officer - SELEP" userId="0adc9ce1-af68-41a9-a543-684a846161a6" providerId="ADAL" clId="{0B6F6631-9CD4-45A8-B4C3-FA841BE0E452}" dt="2022-10-04T11:30:57.175" v="476" actId="478"/>
          <ac:spMkLst>
            <pc:docMk/>
            <pc:sldMk cId="4242028291" sldId="360"/>
            <ac:spMk id="11" creationId="{E21CFBBE-B382-4E39-AD1C-EB6752CB2763}"/>
          </ac:spMkLst>
        </pc:spChg>
        <pc:spChg chg="mod">
          <ac:chgData name="Ellie Clow - Communications Officer - SELEP" userId="0adc9ce1-af68-41a9-a543-684a846161a6" providerId="ADAL" clId="{0B6F6631-9CD4-45A8-B4C3-FA841BE0E452}" dt="2022-10-04T11:30:59.947" v="477" actId="1076"/>
          <ac:spMkLst>
            <pc:docMk/>
            <pc:sldMk cId="4242028291" sldId="360"/>
            <ac:spMk id="12" creationId="{B3207746-0141-4316-8F7B-F3E7FA0565A2}"/>
          </ac:spMkLst>
        </pc:spChg>
        <pc:spChg chg="mod">
          <ac:chgData name="Ellie Clow - Communications Officer - SELEP" userId="0adc9ce1-af68-41a9-a543-684a846161a6" providerId="ADAL" clId="{0B6F6631-9CD4-45A8-B4C3-FA841BE0E452}" dt="2022-10-04T11:31:09.921" v="508" actId="6549"/>
          <ac:spMkLst>
            <pc:docMk/>
            <pc:sldMk cId="4242028291" sldId="360"/>
            <ac:spMk id="13" creationId="{8FF5C1E9-54BB-49FA-997E-0AEDA7F3FC55}"/>
          </ac:spMkLst>
        </pc:spChg>
        <pc:picChg chg="mod">
          <ac:chgData name="Ellie Clow - Communications Officer - SELEP" userId="0adc9ce1-af68-41a9-a543-684a846161a6" providerId="ADAL" clId="{0B6F6631-9CD4-45A8-B4C3-FA841BE0E452}" dt="2022-10-04T11:30:29.603" v="430" actId="14826"/>
          <ac:picMkLst>
            <pc:docMk/>
            <pc:sldMk cId="4242028291" sldId="360"/>
            <ac:picMk id="7" creationId="{0AD0ED81-B4CE-4F29-A520-0C106BBD5051}"/>
          </ac:picMkLst>
        </pc:picChg>
      </pc:sldChg>
      <pc:sldChg chg="addSp modSp add mod">
        <pc:chgData name="Ellie Clow - Communications Officer - SELEP" userId="0adc9ce1-af68-41a9-a543-684a846161a6" providerId="ADAL" clId="{0B6F6631-9CD4-45A8-B4C3-FA841BE0E452}" dt="2022-10-04T12:50:56.783" v="1228" actId="1036"/>
        <pc:sldMkLst>
          <pc:docMk/>
          <pc:sldMk cId="1165829076" sldId="361"/>
        </pc:sldMkLst>
        <pc:spChg chg="add mod">
          <ac:chgData name="Ellie Clow - Communications Officer - SELEP" userId="0adc9ce1-af68-41a9-a543-684a846161a6" providerId="ADAL" clId="{0B6F6631-9CD4-45A8-B4C3-FA841BE0E452}" dt="2022-10-04T12:50:51.764" v="1223" actId="1076"/>
          <ac:spMkLst>
            <pc:docMk/>
            <pc:sldMk cId="1165829076" sldId="361"/>
            <ac:spMk id="11" creationId="{8C227BE2-E025-4D2A-BFE0-F0D26151B471}"/>
          </ac:spMkLst>
        </pc:spChg>
        <pc:spChg chg="mod">
          <ac:chgData name="Ellie Clow - Communications Officer - SELEP" userId="0adc9ce1-af68-41a9-a543-684a846161a6" providerId="ADAL" clId="{0B6F6631-9CD4-45A8-B4C3-FA841BE0E452}" dt="2022-10-04T11:35:54.475" v="702" actId="1076"/>
          <ac:spMkLst>
            <pc:docMk/>
            <pc:sldMk cId="1165829076" sldId="361"/>
            <ac:spMk id="12" creationId="{B3207746-0141-4316-8F7B-F3E7FA0565A2}"/>
          </ac:spMkLst>
        </pc:spChg>
        <pc:spChg chg="mod">
          <ac:chgData name="Ellie Clow - Communications Officer - SELEP" userId="0adc9ce1-af68-41a9-a543-684a846161a6" providerId="ADAL" clId="{0B6F6631-9CD4-45A8-B4C3-FA841BE0E452}" dt="2022-10-04T12:50:56.783" v="1228" actId="1036"/>
          <ac:spMkLst>
            <pc:docMk/>
            <pc:sldMk cId="1165829076" sldId="361"/>
            <ac:spMk id="13" creationId="{8FF5C1E9-54BB-49FA-997E-0AEDA7F3FC55}"/>
          </ac:spMkLst>
        </pc:spChg>
        <pc:picChg chg="add mod">
          <ac:chgData name="Ellie Clow - Communications Officer - SELEP" userId="0adc9ce1-af68-41a9-a543-684a846161a6" providerId="ADAL" clId="{0B6F6631-9CD4-45A8-B4C3-FA841BE0E452}" dt="2022-10-04T11:35:45.467" v="701" actId="1076"/>
          <ac:picMkLst>
            <pc:docMk/>
            <pc:sldMk cId="1165829076" sldId="361"/>
            <ac:picMk id="3" creationId="{741D55E3-F462-495F-B9C4-70C90E722905}"/>
          </ac:picMkLst>
        </pc:picChg>
        <pc:picChg chg="mod modCrop">
          <ac:chgData name="Ellie Clow - Communications Officer - SELEP" userId="0adc9ce1-af68-41a9-a543-684a846161a6" providerId="ADAL" clId="{0B6F6631-9CD4-45A8-B4C3-FA841BE0E452}" dt="2022-10-04T11:35:37.739" v="698" actId="1076"/>
          <ac:picMkLst>
            <pc:docMk/>
            <pc:sldMk cId="1165829076" sldId="361"/>
            <ac:picMk id="7" creationId="{0AD0ED81-B4CE-4F29-A520-0C106BBD5051}"/>
          </ac:picMkLst>
        </pc:picChg>
        <pc:cxnChg chg="mod">
          <ac:chgData name="Ellie Clow - Communications Officer - SELEP" userId="0adc9ce1-af68-41a9-a543-684a846161a6" providerId="ADAL" clId="{0B6F6631-9CD4-45A8-B4C3-FA841BE0E452}" dt="2022-10-04T11:36:04.980" v="706" actId="14100"/>
          <ac:cxnSpMkLst>
            <pc:docMk/>
            <pc:sldMk cId="1165829076" sldId="361"/>
            <ac:cxnSpMk id="8" creationId="{1447B264-D5CA-4A54-ADA6-D00E05879481}"/>
          </ac:cxnSpMkLst>
        </pc:cxnChg>
      </pc:sldChg>
      <pc:sldChg chg="modSp add mod">
        <pc:chgData name="Ellie Clow - Communications Officer - SELEP" userId="0adc9ce1-af68-41a9-a543-684a846161a6" providerId="ADAL" clId="{0B6F6631-9CD4-45A8-B4C3-FA841BE0E452}" dt="2022-10-04T12:51:36.220" v="1232" actId="1076"/>
        <pc:sldMkLst>
          <pc:docMk/>
          <pc:sldMk cId="2774513664" sldId="362"/>
        </pc:sldMkLst>
        <pc:spChg chg="mod">
          <ac:chgData name="Ellie Clow - Communications Officer - SELEP" userId="0adc9ce1-af68-41a9-a543-684a846161a6" providerId="ADAL" clId="{0B6F6631-9CD4-45A8-B4C3-FA841BE0E452}" dt="2022-10-04T11:38:35.380" v="908" actId="20577"/>
          <ac:spMkLst>
            <pc:docMk/>
            <pc:sldMk cId="2774513664" sldId="362"/>
            <ac:spMk id="2" creationId="{DAA6EFEA-F854-453A-A8A6-605A2DCE5619}"/>
          </ac:spMkLst>
        </pc:spChg>
        <pc:spChg chg="mod">
          <ac:chgData name="Ellie Clow - Communications Officer - SELEP" userId="0adc9ce1-af68-41a9-a543-684a846161a6" providerId="ADAL" clId="{0B6F6631-9CD4-45A8-B4C3-FA841BE0E452}" dt="2022-10-04T12:51:36.220" v="1232" actId="1076"/>
          <ac:spMkLst>
            <pc:docMk/>
            <pc:sldMk cId="2774513664" sldId="362"/>
            <ac:spMk id="3" creationId="{9F333885-3A2A-49FA-B630-10FEA5F54134}"/>
          </ac:spMkLst>
        </pc:spChg>
        <pc:picChg chg="mod">
          <ac:chgData name="Ellie Clow - Communications Officer - SELEP" userId="0adc9ce1-af68-41a9-a543-684a846161a6" providerId="ADAL" clId="{0B6F6631-9CD4-45A8-B4C3-FA841BE0E452}" dt="2022-10-04T11:38:29.510" v="887" actId="14826"/>
          <ac:picMkLst>
            <pc:docMk/>
            <pc:sldMk cId="2774513664" sldId="362"/>
            <ac:picMk id="5" creationId="{C707419D-B400-44A3-A3D6-24450DACCB91}"/>
          </ac:picMkLst>
        </pc:picChg>
      </pc:sldChg>
      <pc:sldChg chg="addSp delSp modSp new mod">
        <pc:chgData name="Ellie Clow - Communications Officer - SELEP" userId="0adc9ce1-af68-41a9-a543-684a846161a6" providerId="ADAL" clId="{0B6F6631-9CD4-45A8-B4C3-FA841BE0E452}" dt="2022-10-06T09:25:02.669" v="1375" actId="20577"/>
        <pc:sldMkLst>
          <pc:docMk/>
          <pc:sldMk cId="895715678" sldId="363"/>
        </pc:sldMkLst>
        <pc:spChg chg="del">
          <ac:chgData name="Ellie Clow - Communications Officer - SELEP" userId="0adc9ce1-af68-41a9-a543-684a846161a6" providerId="ADAL" clId="{0B6F6631-9CD4-45A8-B4C3-FA841BE0E452}" dt="2022-10-06T09:06:14.030" v="1234" actId="478"/>
          <ac:spMkLst>
            <pc:docMk/>
            <pc:sldMk cId="895715678" sldId="363"/>
            <ac:spMk id="2" creationId="{F7F8D70F-9C75-49E5-BD46-2DAA25DBABA1}"/>
          </ac:spMkLst>
        </pc:spChg>
        <pc:spChg chg="add mod">
          <ac:chgData name="Ellie Clow - Communications Officer - SELEP" userId="0adc9ce1-af68-41a9-a543-684a846161a6" providerId="ADAL" clId="{0B6F6631-9CD4-45A8-B4C3-FA841BE0E452}" dt="2022-10-06T09:06:14.990" v="1235"/>
          <ac:spMkLst>
            <pc:docMk/>
            <pc:sldMk cId="895715678" sldId="363"/>
            <ac:spMk id="3" creationId="{B3FF5987-207D-415B-9DA7-3C49A7E5F6D1}"/>
          </ac:spMkLst>
        </pc:spChg>
        <pc:spChg chg="add mod">
          <ac:chgData name="Ellie Clow - Communications Officer - SELEP" userId="0adc9ce1-af68-41a9-a543-684a846161a6" providerId="ADAL" clId="{0B6F6631-9CD4-45A8-B4C3-FA841BE0E452}" dt="2022-10-06T09:06:14.990" v="1235"/>
          <ac:spMkLst>
            <pc:docMk/>
            <pc:sldMk cId="895715678" sldId="363"/>
            <ac:spMk id="4" creationId="{76730797-DA6F-46DD-B9DF-640C5013F957}"/>
          </ac:spMkLst>
        </pc:spChg>
        <pc:spChg chg="add mod">
          <ac:chgData name="Ellie Clow - Communications Officer - SELEP" userId="0adc9ce1-af68-41a9-a543-684a846161a6" providerId="ADAL" clId="{0B6F6631-9CD4-45A8-B4C3-FA841BE0E452}" dt="2022-10-06T09:18:45.408" v="1351" actId="1036"/>
          <ac:spMkLst>
            <pc:docMk/>
            <pc:sldMk cId="895715678" sldId="363"/>
            <ac:spMk id="5" creationId="{30DCFABC-39DF-4E8A-AC8A-297DB32A0C5B}"/>
          </ac:spMkLst>
        </pc:spChg>
        <pc:spChg chg="add mod">
          <ac:chgData name="Ellie Clow - Communications Officer - SELEP" userId="0adc9ce1-af68-41a9-a543-684a846161a6" providerId="ADAL" clId="{0B6F6631-9CD4-45A8-B4C3-FA841BE0E452}" dt="2022-10-06T09:25:02.669" v="1375" actId="20577"/>
          <ac:spMkLst>
            <pc:docMk/>
            <pc:sldMk cId="895715678" sldId="363"/>
            <ac:spMk id="6" creationId="{B00B1825-553F-4C3F-9343-6F3460063616}"/>
          </ac:spMkLst>
        </pc:spChg>
        <pc:cxnChg chg="add mod">
          <ac:chgData name="Ellie Clow - Communications Officer - SELEP" userId="0adc9ce1-af68-41a9-a543-684a846161a6" providerId="ADAL" clId="{0B6F6631-9CD4-45A8-B4C3-FA841BE0E452}" dt="2022-10-06T09:18:45.408" v="1351" actId="1036"/>
          <ac:cxnSpMkLst>
            <pc:docMk/>
            <pc:sldMk cId="895715678" sldId="363"/>
            <ac:cxnSpMk id="7" creationId="{A6B56EAA-689A-4E02-BDB9-C0028D0C9EB7}"/>
          </ac:cxnSpMkLst>
        </pc:cxnChg>
      </pc:sldChg>
      <pc:sldChg chg="modSp add del mod">
        <pc:chgData name="Ellie Clow - Communications Officer - SELEP" userId="0adc9ce1-af68-41a9-a543-684a846161a6" providerId="ADAL" clId="{0B6F6631-9CD4-45A8-B4C3-FA841BE0E452}" dt="2022-10-06T12:19:59.709" v="1376" actId="47"/>
        <pc:sldMkLst>
          <pc:docMk/>
          <pc:sldMk cId="3855532545" sldId="364"/>
        </pc:sldMkLst>
        <pc:spChg chg="mod">
          <ac:chgData name="Ellie Clow - Communications Officer - SELEP" userId="0adc9ce1-af68-41a9-a543-684a846161a6" providerId="ADAL" clId="{0B6F6631-9CD4-45A8-B4C3-FA841BE0E452}" dt="2022-10-06T09:20:42.608" v="1373" actId="20577"/>
          <ac:spMkLst>
            <pc:docMk/>
            <pc:sldMk cId="3855532545" sldId="364"/>
            <ac:spMk id="6" creationId="{B00B1825-553F-4C3F-9343-6F34600636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4D5AE-1015-4E8A-AE72-86CA53E0C431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2BA11-D864-4B16-9681-1DBEEF7C02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8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536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00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965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93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2757193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00" y="2384168"/>
            <a:ext cx="14339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5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5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322178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175462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r>
              <a:rPr lang="en-US" err="1"/>
              <a:t>Ius</a:t>
            </a:r>
            <a:r>
              <a:rPr lang="en-US"/>
              <a:t> </a:t>
            </a:r>
            <a:r>
              <a:rPr lang="en-US" err="1"/>
              <a:t>populo</a:t>
            </a:r>
            <a:r>
              <a:rPr lang="en-US"/>
              <a:t> </a:t>
            </a:r>
            <a:r>
              <a:rPr lang="en-US" err="1"/>
              <a:t>verterem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in.</a:t>
            </a:r>
          </a:p>
          <a:p>
            <a:pPr lvl="0"/>
            <a:endParaRPr lang="en-US"/>
          </a:p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</a:t>
            </a:r>
            <a:r>
              <a:rPr lang="en-US" err="1"/>
              <a:t>intellegat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nobis</a:t>
            </a:r>
            <a:r>
              <a:rPr lang="en-US"/>
              <a:t> </a:t>
            </a:r>
            <a:r>
              <a:rPr lang="en-US" err="1"/>
              <a:t>voluptatibus</a:t>
            </a:r>
            <a:r>
              <a:rPr lang="en-US"/>
              <a:t> vis. </a:t>
            </a:r>
            <a:r>
              <a:rPr lang="en-US" err="1"/>
              <a:t>Scaevola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 id </a:t>
            </a:r>
            <a:r>
              <a:rPr lang="en-US" err="1"/>
              <a:t>ius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76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r>
              <a:rPr lang="en-US" err="1"/>
              <a:t>Ius</a:t>
            </a:r>
            <a:r>
              <a:rPr lang="en-US"/>
              <a:t> </a:t>
            </a:r>
            <a:r>
              <a:rPr lang="en-US" err="1"/>
              <a:t>populo</a:t>
            </a:r>
            <a:r>
              <a:rPr lang="en-US"/>
              <a:t> </a:t>
            </a:r>
            <a:r>
              <a:rPr lang="en-US" err="1"/>
              <a:t>verterem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in.</a:t>
            </a:r>
          </a:p>
          <a:p>
            <a:pPr lvl="0"/>
            <a:endParaRPr lang="en-US"/>
          </a:p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</a:t>
            </a:r>
            <a:r>
              <a:rPr lang="en-US" err="1"/>
              <a:t>intellegat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nobis</a:t>
            </a:r>
            <a:r>
              <a:rPr lang="en-US"/>
              <a:t> </a:t>
            </a:r>
            <a:r>
              <a:rPr lang="en-US" err="1"/>
              <a:t>voluptatibus</a:t>
            </a:r>
            <a:r>
              <a:rPr lang="en-US"/>
              <a:t> vis. </a:t>
            </a:r>
            <a:r>
              <a:rPr lang="en-US" err="1"/>
              <a:t>Scaevola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 id </a:t>
            </a:r>
            <a:r>
              <a:rPr lang="en-US" err="1"/>
              <a:t>ius</a:t>
            </a:r>
            <a:r>
              <a:rPr lang="en-US"/>
              <a:t>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postea</a:t>
            </a:r>
            <a:r>
              <a:rPr lang="en-US"/>
              <a:t> pro </a:t>
            </a:r>
            <a:r>
              <a:rPr lang="en-US" err="1"/>
              <a:t>ei</a:t>
            </a:r>
            <a:r>
              <a:rPr lang="en-US"/>
              <a:t>,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at est. Altera semper </a:t>
            </a:r>
            <a:r>
              <a:rPr lang="en-US" err="1"/>
              <a:t>pertinax</a:t>
            </a:r>
            <a:r>
              <a:rPr lang="en-US"/>
              <a:t> vis ne. </a:t>
            </a:r>
            <a:r>
              <a:rPr lang="en-US" err="1"/>
              <a:t>Erant</a:t>
            </a:r>
            <a:r>
              <a:rPr lang="en-US"/>
              <a:t> </a:t>
            </a:r>
            <a:r>
              <a:rPr lang="en-US" err="1"/>
              <a:t>fuisset</a:t>
            </a:r>
            <a:r>
              <a:rPr lang="en-US"/>
              <a:t> </a:t>
            </a:r>
            <a:r>
              <a:rPr lang="en-US" err="1"/>
              <a:t>eam</a:t>
            </a:r>
            <a:r>
              <a:rPr lang="en-US"/>
              <a:t> ex, ne qui </a:t>
            </a:r>
            <a:r>
              <a:rPr lang="en-US" err="1"/>
              <a:t>omnes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expetendis</a:t>
            </a:r>
            <a:r>
              <a:rPr lang="en-US"/>
              <a:t>. Duo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sonet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debet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omittantur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07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41878"/>
            <a:ext cx="522177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03228"/>
            <a:ext cx="522177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622066"/>
            <a:ext cx="5221778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r>
              <a:rPr lang="en-US" err="1"/>
              <a:t>Ius</a:t>
            </a:r>
            <a:r>
              <a:rPr lang="en-US"/>
              <a:t> </a:t>
            </a:r>
            <a:r>
              <a:rPr lang="en-US" err="1"/>
              <a:t>populo</a:t>
            </a:r>
            <a:r>
              <a:rPr lang="en-US"/>
              <a:t> </a:t>
            </a:r>
            <a:r>
              <a:rPr lang="en-US" err="1"/>
              <a:t>verterem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in.</a:t>
            </a:r>
          </a:p>
          <a:p>
            <a:pPr lvl="0"/>
            <a:endParaRPr lang="en-US"/>
          </a:p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</a:t>
            </a:r>
            <a:r>
              <a:rPr lang="en-US" err="1"/>
              <a:t>intellegat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nobis</a:t>
            </a:r>
            <a:r>
              <a:rPr lang="en-US"/>
              <a:t> </a:t>
            </a:r>
            <a:r>
              <a:rPr lang="en-US" err="1"/>
              <a:t>voluptatibus</a:t>
            </a:r>
            <a:r>
              <a:rPr lang="en-US"/>
              <a:t> vis. </a:t>
            </a:r>
            <a:r>
              <a:rPr lang="en-US" err="1"/>
              <a:t>Scaevola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 id </a:t>
            </a:r>
            <a:r>
              <a:rPr lang="en-US" err="1"/>
              <a:t>ius</a:t>
            </a:r>
            <a:r>
              <a:rPr lang="en-US"/>
              <a:t>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postea</a:t>
            </a:r>
            <a:r>
              <a:rPr lang="en-US"/>
              <a:t> pro </a:t>
            </a:r>
            <a:r>
              <a:rPr lang="en-US" err="1"/>
              <a:t>ei</a:t>
            </a:r>
            <a:r>
              <a:rPr lang="en-US"/>
              <a:t>,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at est. Altera semper </a:t>
            </a:r>
            <a:r>
              <a:rPr lang="en-US" err="1"/>
              <a:t>pertinax</a:t>
            </a:r>
            <a:r>
              <a:rPr lang="en-US"/>
              <a:t> vis ne. </a:t>
            </a:r>
            <a:r>
              <a:rPr lang="en-US" err="1"/>
              <a:t>Erant</a:t>
            </a:r>
            <a:r>
              <a:rPr lang="en-US"/>
              <a:t> </a:t>
            </a:r>
            <a:r>
              <a:rPr lang="en-US" err="1"/>
              <a:t>fuisset</a:t>
            </a:r>
            <a:r>
              <a:rPr lang="en-US"/>
              <a:t> </a:t>
            </a:r>
            <a:r>
              <a:rPr lang="en-US" err="1"/>
              <a:t>eam</a:t>
            </a:r>
            <a:r>
              <a:rPr lang="en-US"/>
              <a:t> ex, ne qui </a:t>
            </a:r>
            <a:r>
              <a:rPr lang="en-US" err="1"/>
              <a:t>omnes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expetendis</a:t>
            </a:r>
            <a:r>
              <a:rPr lang="en-US"/>
              <a:t>. Duo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sonet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debet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omittantur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906627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62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7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62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4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4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89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89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89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89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6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2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2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0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0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2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2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0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0" y="413892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2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1" y="4102881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5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5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0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0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69621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878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7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3084286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4" y="107348"/>
            <a:ext cx="3379614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21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6" r:id="rId2"/>
    <p:sldLayoutId id="2147483931" r:id="rId3"/>
    <p:sldLayoutId id="2147483951" r:id="rId4"/>
    <p:sldLayoutId id="2147483952" r:id="rId5"/>
    <p:sldLayoutId id="2147483953" r:id="rId6"/>
    <p:sldLayoutId id="2147483954" r:id="rId7"/>
    <p:sldLayoutId id="2147483955" r:id="rId8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E9E75C-0337-4DFD-839D-8CD4940E43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10" y="1072882"/>
            <a:ext cx="10629922" cy="47122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1744AD-D810-4B2B-A9AB-C570EE823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9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FEA-F854-453A-A8A6-605A2DCE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96" y="2680830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Welcome and Introductions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33885-3A2A-49FA-B630-10FEA5F54134}"/>
              </a:ext>
            </a:extLst>
          </p:cNvPr>
          <p:cNvSpPr txBox="1"/>
          <p:nvPr/>
        </p:nvSpPr>
        <p:spPr>
          <a:xfrm>
            <a:off x="4116575" y="3375876"/>
            <a:ext cx="68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Sans 700" panose="02000000000000000000" pitchFamily="50" charset="0"/>
              </a:rPr>
              <a:t>Sarah Dance</a:t>
            </a:r>
          </a:p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Deputy Chair, South East LEP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7419D-B400-44A3-A3D6-24450DACC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920" y="1802754"/>
            <a:ext cx="3473714" cy="455345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190312" y="3375876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30D01E0-2ADE-4CFC-B07B-FC0C688FD089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7DB7C-5E1A-4B41-85FA-0CEB4C0554F3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</p:spTree>
    <p:extLst>
      <p:ext uri="{BB962C8B-B14F-4D97-AF65-F5344CB8AC3E}">
        <p14:creationId xmlns:p14="http://schemas.microsoft.com/office/powerpoint/2010/main" val="2910653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FF5987-207D-415B-9DA7-3C49A7E5F6D1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730797-DA6F-46DD-B9DF-640C5013F957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DCFABC-39DF-4E8A-AC8A-297DB32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88" y="1800128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Poll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0B1825-553F-4C3F-9343-6F3460063616}"/>
              </a:ext>
            </a:extLst>
          </p:cNvPr>
          <p:cNvSpPr txBox="1"/>
          <p:nvPr/>
        </p:nvSpPr>
        <p:spPr>
          <a:xfrm>
            <a:off x="760587" y="2496254"/>
            <a:ext cx="106741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  <a:latin typeface="Museo Sans 700" panose="02000000000000000000" pitchFamily="50" charset="0"/>
              </a:rPr>
              <a:t>Which of the following represent the biggest opportunities for growth in the South East economy?</a:t>
            </a:r>
          </a:p>
          <a:p>
            <a:pPr algn="l"/>
            <a:endParaRPr lang="en-GB" sz="2800" b="0" i="0" dirty="0">
              <a:solidFill>
                <a:schemeClr val="accent5"/>
              </a:solidFill>
              <a:latin typeface="Museo Sans 300" panose="02000000000000000000" pitchFamily="50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5"/>
                </a:solidFill>
                <a:latin typeface="Museo Sans 300" panose="02000000000000000000" pitchFamily="50" charset="0"/>
              </a:rPr>
              <a:t>T</a:t>
            </a:r>
            <a:r>
              <a:rPr lang="en-GB" sz="22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he development of key business sectors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5"/>
                </a:solidFill>
                <a:latin typeface="Museo Sans 300" panose="02000000000000000000" pitchFamily="50" charset="0"/>
              </a:rPr>
              <a:t>S</a:t>
            </a:r>
            <a:r>
              <a:rPr lang="en-GB" sz="22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trengthening supply chains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Increasing international trade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5"/>
                </a:solidFill>
                <a:latin typeface="Museo Sans 300" panose="02000000000000000000" pitchFamily="50" charset="0"/>
              </a:rPr>
              <a:t>A</a:t>
            </a:r>
            <a:r>
              <a:rPr lang="en-GB" sz="22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ccelerating green technologies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5"/>
                </a:solidFill>
                <a:latin typeface="Museo Sans 300" panose="02000000000000000000" pitchFamily="50" charset="0"/>
              </a:rPr>
              <a:t>I</a:t>
            </a:r>
            <a:r>
              <a:rPr lang="en-GB" sz="22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mplementing freeports and investment zones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5"/>
                </a:solidFill>
                <a:latin typeface="Museo Sans 300" panose="02000000000000000000" pitchFamily="50" charset="0"/>
              </a:rPr>
              <a:t>M</a:t>
            </a:r>
            <a:r>
              <a:rPr lang="en-GB" sz="22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ajor infrastructure projects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B56EAA-689A-4E02-BDB9-C0028D0C9EB7}"/>
              </a:ext>
            </a:extLst>
          </p:cNvPr>
          <p:cNvCxnSpPr>
            <a:cxnSpLocks/>
          </p:cNvCxnSpPr>
          <p:nvPr/>
        </p:nvCxnSpPr>
        <p:spPr>
          <a:xfrm>
            <a:off x="874723" y="2495174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71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3F2655-E6BC-4240-9099-D550213A2313}"/>
              </a:ext>
            </a:extLst>
          </p:cNvPr>
          <p:cNvSpPr txBox="1"/>
          <p:nvPr/>
        </p:nvSpPr>
        <p:spPr>
          <a:xfrm>
            <a:off x="4119732" y="3185227"/>
            <a:ext cx="5267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0" i="0" dirty="0">
                <a:solidFill>
                  <a:schemeClr val="accent5"/>
                </a:solidFill>
                <a:latin typeface="Museo Sans 500" panose="02000000000000000000" pitchFamily="50" charset="0"/>
              </a:rPr>
              <a:t>Future economy and what this means for South East businesses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224349" y="4016224"/>
            <a:ext cx="4702834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3E56866-19C3-4E79-89C4-F8BF68DADB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2" t="11761" r="14382"/>
          <a:stretch/>
        </p:blipFill>
        <p:spPr>
          <a:xfrm>
            <a:off x="618922" y="1952890"/>
            <a:ext cx="3431659" cy="42507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1B67EF-93A7-4F92-97AA-EB5D35AD0BD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406E6D-EAEA-4502-BE88-AA9B4E69626D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8B0040-4284-4189-8557-93705446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732" y="2540114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Keynote Address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B83543-4A24-431A-B1B9-C5D9F5BAA858}"/>
              </a:ext>
            </a:extLst>
          </p:cNvPr>
          <p:cNvSpPr txBox="1"/>
          <p:nvPr/>
        </p:nvSpPr>
        <p:spPr>
          <a:xfrm>
            <a:off x="4119732" y="4074113"/>
            <a:ext cx="68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Sans 700" panose="02000000000000000000" pitchFamily="50" charset="0"/>
              </a:rPr>
              <a:t>Mark Goldstone</a:t>
            </a:r>
          </a:p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Head of Regional Policy, CBI</a:t>
            </a:r>
          </a:p>
        </p:txBody>
      </p:sp>
    </p:spTree>
    <p:extLst>
      <p:ext uri="{BB962C8B-B14F-4D97-AF65-F5344CB8AC3E}">
        <p14:creationId xmlns:p14="http://schemas.microsoft.com/office/powerpoint/2010/main" val="148015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8B5D5F-A60D-47A0-B04D-3BE13390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465" y="1632460"/>
            <a:ext cx="3614268" cy="4819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303D8-B876-4819-AE4D-C563FA546585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D0CDA2-A2DC-4D1E-AC61-B67976B66F7B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94A879-32E5-4F88-88D8-0FF900FB3924}"/>
              </a:ext>
            </a:extLst>
          </p:cNvPr>
          <p:cNvCxnSpPr>
            <a:cxnSpLocks/>
          </p:cNvCxnSpPr>
          <p:nvPr/>
        </p:nvCxnSpPr>
        <p:spPr>
          <a:xfrm>
            <a:off x="4238822" y="3659166"/>
            <a:ext cx="467893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B974240-1300-4FD3-9C49-EDE7CBF55098}"/>
              </a:ext>
            </a:extLst>
          </p:cNvPr>
          <p:cNvSpPr txBox="1"/>
          <p:nvPr/>
        </p:nvSpPr>
        <p:spPr>
          <a:xfrm>
            <a:off x="4119732" y="3185227"/>
            <a:ext cx="5267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0" i="0" dirty="0">
                <a:solidFill>
                  <a:schemeClr val="accent5"/>
                </a:solidFill>
                <a:latin typeface="Museo Sans 500" panose="02000000000000000000" pitchFamily="50" charset="0"/>
              </a:rPr>
              <a:t>The work of the South East APPG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5FFE170-7E82-406D-A3AA-C4BB25679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732" y="2540114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MP Address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6C9BF4-49ED-4BCA-804B-6F14A9626339}"/>
              </a:ext>
            </a:extLst>
          </p:cNvPr>
          <p:cNvSpPr txBox="1"/>
          <p:nvPr/>
        </p:nvSpPr>
        <p:spPr>
          <a:xfrm>
            <a:off x="4119732" y="3671441"/>
            <a:ext cx="68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Sans 700" panose="02000000000000000000" pitchFamily="50" charset="0"/>
              </a:rPr>
              <a:t>Sally-Ann Hart MP</a:t>
            </a:r>
          </a:p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Hastings and Rye</a:t>
            </a:r>
          </a:p>
        </p:txBody>
      </p:sp>
    </p:spTree>
    <p:extLst>
      <p:ext uri="{BB962C8B-B14F-4D97-AF65-F5344CB8AC3E}">
        <p14:creationId xmlns:p14="http://schemas.microsoft.com/office/powerpoint/2010/main" val="3874217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201084" y="3627767"/>
            <a:ext cx="5961011" cy="1912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AD0ED81-B4CE-4F29-A520-0C106BBD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5" r="12595"/>
          <a:stretch/>
        </p:blipFill>
        <p:spPr>
          <a:xfrm>
            <a:off x="392843" y="1629005"/>
            <a:ext cx="3607657" cy="4822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CB752-ECEE-46F8-B109-FA8191A8A922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A535A-B5F9-4ECA-ACE4-B2E8E65791E5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1CFBBE-B382-4E39-AD1C-EB6752CB2763}"/>
              </a:ext>
            </a:extLst>
          </p:cNvPr>
          <p:cNvSpPr txBox="1"/>
          <p:nvPr/>
        </p:nvSpPr>
        <p:spPr>
          <a:xfrm>
            <a:off x="4119732" y="3185227"/>
            <a:ext cx="6344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0" i="0" dirty="0">
                <a:solidFill>
                  <a:schemeClr val="accent5"/>
                </a:solidFill>
                <a:latin typeface="Museo Sans 500" panose="02000000000000000000" pitchFamily="50" charset="0"/>
              </a:rPr>
              <a:t>South East and the Levelling Up challenge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207746-0141-4316-8F7B-F3E7FA05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732" y="2540114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Regional Address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F5C1E9-54BB-49FA-997E-0AEDA7F3FC55}"/>
              </a:ext>
            </a:extLst>
          </p:cNvPr>
          <p:cNvSpPr txBox="1"/>
          <p:nvPr/>
        </p:nvSpPr>
        <p:spPr>
          <a:xfrm>
            <a:off x="4119732" y="3665514"/>
            <a:ext cx="68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Sans 700" panose="02000000000000000000" pitchFamily="50" charset="0"/>
              </a:rPr>
              <a:t>Jonathan </a:t>
            </a:r>
            <a:r>
              <a:rPr lang="en-GB" sz="3600" dirty="0" err="1">
                <a:solidFill>
                  <a:schemeClr val="bg1"/>
                </a:solidFill>
                <a:latin typeface="Museo Sans 700" panose="02000000000000000000" pitchFamily="50" charset="0"/>
              </a:rPr>
              <a:t>Werran</a:t>
            </a:r>
            <a:endParaRPr lang="en-GB" sz="3600" dirty="0">
              <a:solidFill>
                <a:schemeClr val="bg1"/>
              </a:solidFill>
              <a:latin typeface="Museo Sans 700" panose="02000000000000000000" pitchFamily="50" charset="0"/>
            </a:endParaRPr>
          </a:p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Chief Executive, </a:t>
            </a:r>
            <a:r>
              <a:rPr lang="en-GB" sz="2800" b="0" i="0" dirty="0" err="1">
                <a:solidFill>
                  <a:schemeClr val="accent5"/>
                </a:solidFill>
                <a:latin typeface="Museo Sans 300" panose="02000000000000000000" pitchFamily="50" charset="0"/>
              </a:rPr>
              <a:t>Localis</a:t>
            </a:r>
            <a:endParaRPr lang="en-GB" sz="2800" b="0" i="0" dirty="0">
              <a:solidFill>
                <a:schemeClr val="accent5"/>
              </a:solidFill>
              <a:latin typeface="Museo Sans 3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344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201084" y="3627767"/>
            <a:ext cx="5961011" cy="1912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AD0ED81-B4CE-4F29-A520-0C106BBD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392843" y="1629005"/>
            <a:ext cx="3607657" cy="4822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CB752-ECEE-46F8-B109-FA8191A8A922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A535A-B5F9-4ECA-ACE4-B2E8E65791E5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207746-0141-4316-8F7B-F3E7FA05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732" y="2720259"/>
            <a:ext cx="7579242" cy="888886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SELEP’s Achievements </a:t>
            </a:r>
            <a:br>
              <a:rPr lang="en-GB" sz="3200" dirty="0">
                <a:latin typeface="Museo Sans 500" panose="02000000000000000000" pitchFamily="50" charset="0"/>
              </a:rPr>
            </a:br>
            <a:r>
              <a:rPr lang="en-GB" sz="3200" dirty="0">
                <a:latin typeface="Museo Sans 500" panose="02000000000000000000" pitchFamily="50" charset="0"/>
              </a:rPr>
              <a:t>and Future Direction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F5C1E9-54BB-49FA-997E-0AEDA7F3FC55}"/>
              </a:ext>
            </a:extLst>
          </p:cNvPr>
          <p:cNvSpPr txBox="1"/>
          <p:nvPr/>
        </p:nvSpPr>
        <p:spPr>
          <a:xfrm>
            <a:off x="4119732" y="3665514"/>
            <a:ext cx="68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Sans 700" panose="02000000000000000000" pitchFamily="50" charset="0"/>
              </a:rPr>
              <a:t>Adam Bryan</a:t>
            </a:r>
          </a:p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Chief Executive, South East LEP</a:t>
            </a:r>
          </a:p>
        </p:txBody>
      </p:sp>
    </p:spTree>
    <p:extLst>
      <p:ext uri="{BB962C8B-B14F-4D97-AF65-F5344CB8AC3E}">
        <p14:creationId xmlns:p14="http://schemas.microsoft.com/office/powerpoint/2010/main" val="424202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2919039" y="3311510"/>
            <a:ext cx="4490429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AD0ED81-B4CE-4F29-A520-0C106BBD50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5" t="10800" r="12595" b="3989"/>
          <a:stretch/>
        </p:blipFill>
        <p:spPr>
          <a:xfrm>
            <a:off x="703123" y="2022093"/>
            <a:ext cx="2003628" cy="2282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CB752-ECEE-46F8-B109-FA8191A8A922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A535A-B5F9-4ECA-ACE4-B2E8E65791E5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207746-0141-4316-8F7B-F3E7FA05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979" y="2022093"/>
            <a:ext cx="7579242" cy="1252173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Opportunities for future growth in the South East including the work of the South East Major Projects Group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F5C1E9-54BB-49FA-997E-0AEDA7F3FC55}"/>
              </a:ext>
            </a:extLst>
          </p:cNvPr>
          <p:cNvSpPr txBox="1"/>
          <p:nvPr/>
        </p:nvSpPr>
        <p:spPr>
          <a:xfrm>
            <a:off x="2799979" y="3490857"/>
            <a:ext cx="6886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  <a:latin typeface="Museo Sans 700" panose="02000000000000000000" pitchFamily="50" charset="0"/>
              </a:rPr>
              <a:t>Matt Palmer</a:t>
            </a:r>
          </a:p>
          <a:p>
            <a:pPr algn="l"/>
            <a:r>
              <a:rPr lang="en-GB" sz="24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Executive Director, Lower Thames Crossing</a:t>
            </a:r>
          </a:p>
        </p:txBody>
      </p:sp>
      <p:pic>
        <p:nvPicPr>
          <p:cNvPr id="3" name="Picture 2" descr="A picture containing person, person, wall, indoor&#10;&#10;Description automatically generated">
            <a:extLst>
              <a:ext uri="{FF2B5EF4-FFF2-40B4-BE49-F238E27FC236}">
                <a16:creationId xmlns:a16="http://schemas.microsoft.com/office/drawing/2014/main" id="{741D55E3-F462-495F-B9C4-70C90E722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23" y="4526339"/>
            <a:ext cx="2003628" cy="20036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227BE2-E025-4D2A-BFE0-F0D26151B471}"/>
              </a:ext>
            </a:extLst>
          </p:cNvPr>
          <p:cNvSpPr txBox="1"/>
          <p:nvPr/>
        </p:nvSpPr>
        <p:spPr>
          <a:xfrm>
            <a:off x="2799979" y="5690616"/>
            <a:ext cx="6886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  <a:latin typeface="Museo Sans 700" panose="02000000000000000000" pitchFamily="50" charset="0"/>
              </a:rPr>
              <a:t>Martin </a:t>
            </a:r>
            <a:r>
              <a:rPr lang="en-GB" sz="3200" dirty="0" err="1">
                <a:solidFill>
                  <a:schemeClr val="bg1"/>
                </a:solidFill>
                <a:latin typeface="Museo Sans 700" panose="02000000000000000000" pitchFamily="50" charset="0"/>
              </a:rPr>
              <a:t>Whiteley</a:t>
            </a:r>
            <a:endParaRPr lang="en-GB" sz="3200" dirty="0">
              <a:solidFill>
                <a:schemeClr val="bg1"/>
              </a:solidFill>
              <a:latin typeface="Museo Sans 700" panose="02000000000000000000" pitchFamily="50" charset="0"/>
            </a:endParaRPr>
          </a:p>
          <a:p>
            <a:pPr algn="l"/>
            <a:r>
              <a:rPr lang="en-GB" sz="24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Chief Executive, Thames Freeport</a:t>
            </a:r>
          </a:p>
        </p:txBody>
      </p:sp>
    </p:spTree>
    <p:extLst>
      <p:ext uri="{BB962C8B-B14F-4D97-AF65-F5344CB8AC3E}">
        <p14:creationId xmlns:p14="http://schemas.microsoft.com/office/powerpoint/2010/main" val="1165829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6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D10246-8466-4705-82A2-C36F8EEC394A}"/>
              </a:ext>
            </a:extLst>
          </p:cNvPr>
          <p:cNvSpPr txBox="1">
            <a:spLocks/>
          </p:cNvSpPr>
          <p:nvPr/>
        </p:nvSpPr>
        <p:spPr>
          <a:xfrm>
            <a:off x="707651" y="2682481"/>
            <a:ext cx="8172822" cy="149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000" dirty="0">
                <a:solidFill>
                  <a:schemeClr val="accent6"/>
                </a:solidFill>
                <a:latin typeface="Museo Sans 500" panose="02000000000000000000" pitchFamily="50" charset="0"/>
              </a:rPr>
              <a:t>Opportunity for </a:t>
            </a:r>
          </a:p>
          <a:p>
            <a:r>
              <a:rPr lang="en-GB" sz="5000" dirty="0">
                <a:solidFill>
                  <a:schemeClr val="accent6"/>
                </a:solidFill>
                <a:latin typeface="Museo Sans 500" panose="02000000000000000000" pitchFamily="50" charset="0"/>
              </a:rPr>
              <a:t>Questions</a:t>
            </a: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20429FB4-50D0-4A3C-B974-A383B1630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8" y="110531"/>
            <a:ext cx="3365777" cy="149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97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FEA-F854-453A-A8A6-605A2DCE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96" y="2680830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Museo Sans 500" panose="02000000000000000000" pitchFamily="50" charset="0"/>
              </a:rPr>
              <a:t>Thanks and Next Steps</a:t>
            </a:r>
            <a:endParaRPr lang="en-GB" sz="5400" dirty="0">
              <a:latin typeface="Museo Sans 500" panose="020000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33885-3A2A-49FA-B630-10FEA5F54134}"/>
              </a:ext>
            </a:extLst>
          </p:cNvPr>
          <p:cNvSpPr txBox="1"/>
          <p:nvPr/>
        </p:nvSpPr>
        <p:spPr>
          <a:xfrm>
            <a:off x="4116575" y="3375876"/>
            <a:ext cx="68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Sans 700" panose="02000000000000000000" pitchFamily="50" charset="0"/>
              </a:rPr>
              <a:t>Christian Brodie</a:t>
            </a:r>
          </a:p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Chair, South East LEP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7419D-B400-44A3-A3D6-24450DACC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636" y="1802754"/>
            <a:ext cx="3282282" cy="455345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190312" y="3375876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30D01E0-2ADE-4CFC-B07B-FC0C688FD089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7DB7C-5E1A-4B41-85FA-0CEB4C0554F3}"/>
              </a:ext>
            </a:extLst>
          </p:cNvPr>
          <p:cNvSpPr txBox="1"/>
          <p:nvPr/>
        </p:nvSpPr>
        <p:spPr>
          <a:xfrm>
            <a:off x="3525492" y="857050"/>
            <a:ext cx="83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OUR EVOLVING ECONOMY</a:t>
            </a:r>
          </a:p>
        </p:txBody>
      </p:sp>
    </p:spTree>
    <p:extLst>
      <p:ext uri="{BB962C8B-B14F-4D97-AF65-F5344CB8AC3E}">
        <p14:creationId xmlns:p14="http://schemas.microsoft.com/office/powerpoint/2010/main" val="2774513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D1A10-B2E6-4C1E-939D-865154B678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-15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1FCA1B-30B8-444B-B98E-E3E8A72C8478}"/>
              </a:ext>
            </a:extLst>
          </p:cNvPr>
          <p:cNvSpPr txBox="1"/>
          <p:nvPr/>
        </p:nvSpPr>
        <p:spPr>
          <a:xfrm>
            <a:off x="299218" y="5076217"/>
            <a:ext cx="6608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b="0" i="0" dirty="0">
                <a:solidFill>
                  <a:schemeClr val="accent6"/>
                </a:solidFill>
                <a:latin typeface="Museo Sans 900" panose="02000000000000000000" pitchFamily="50" charset="0"/>
              </a:rPr>
              <a:t>FOLLOW US</a:t>
            </a:r>
          </a:p>
          <a:p>
            <a:pPr algn="l"/>
            <a:r>
              <a:rPr lang="en-GB" sz="1600" b="0" i="0" dirty="0">
                <a:solidFill>
                  <a:schemeClr val="accent6"/>
                </a:solidFill>
                <a:latin typeface="Museo Sans 700" panose="02000000000000000000" pitchFamily="50" charset="0"/>
              </a:rPr>
              <a:t>	@southeastlep</a:t>
            </a:r>
          </a:p>
          <a:p>
            <a:r>
              <a:rPr lang="en-GB" sz="1600" dirty="0">
                <a:solidFill>
                  <a:schemeClr val="accent6"/>
                </a:solidFill>
                <a:latin typeface="Museo Sans 700" panose="02000000000000000000" pitchFamily="50" charset="0"/>
              </a:rPr>
              <a:t>	linkedin.com/company/south-east-</a:t>
            </a:r>
            <a:r>
              <a:rPr lang="en-GB" sz="1600" dirty="0" err="1">
                <a:solidFill>
                  <a:schemeClr val="accent6"/>
                </a:solidFill>
                <a:latin typeface="Museo Sans 700" panose="02000000000000000000" pitchFamily="50" charset="0"/>
              </a:rPr>
              <a:t>lep</a:t>
            </a:r>
            <a:endParaRPr lang="en-GB" sz="1600" dirty="0">
              <a:solidFill>
                <a:schemeClr val="accent6"/>
              </a:solidFill>
              <a:latin typeface="Museo Sans 700" panose="02000000000000000000" pitchFamily="50" charset="0"/>
            </a:endParaRPr>
          </a:p>
          <a:p>
            <a:pPr algn="l"/>
            <a:endParaRPr lang="en-GB" sz="1600" dirty="0">
              <a:solidFill>
                <a:schemeClr val="accent6"/>
              </a:solidFill>
              <a:latin typeface="+mj-lt"/>
            </a:endParaRPr>
          </a:p>
          <a:p>
            <a:pPr algn="l"/>
            <a:r>
              <a:rPr lang="en-GB" sz="1600" dirty="0">
                <a:solidFill>
                  <a:schemeClr val="accent6"/>
                </a:solidFill>
                <a:latin typeface="Museo Sans 900" panose="02000000000000000000" pitchFamily="50" charset="0"/>
              </a:rPr>
              <a:t>GET IN TOUCH</a:t>
            </a:r>
          </a:p>
          <a:p>
            <a:pPr algn="l"/>
            <a:r>
              <a:rPr lang="en-GB" sz="1600" dirty="0">
                <a:solidFill>
                  <a:schemeClr val="accent6"/>
                </a:solidFill>
                <a:latin typeface="Museo Sans 700" panose="02000000000000000000" pitchFamily="50" charset="0"/>
              </a:rPr>
              <a:t>	hello@southeastlep.com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B59A9FC-1F65-4846-A644-4D9BF71DED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6" y="5331586"/>
            <a:ext cx="354917" cy="354917"/>
          </a:xfrm>
          <a:prstGeom prst="rect">
            <a:avLst/>
          </a:prstGeom>
        </p:spPr>
      </p:pic>
      <p:pic>
        <p:nvPicPr>
          <p:cNvPr id="10" name="Picture 9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CCA4CA32-2DFF-424A-8581-50B1B6D1FA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2" y="5634960"/>
            <a:ext cx="221664" cy="195895"/>
          </a:xfrm>
          <a:prstGeom prst="rect">
            <a:avLst/>
          </a:prstGeom>
        </p:spPr>
      </p:pic>
      <p:pic>
        <p:nvPicPr>
          <p:cNvPr id="11" name="Graphic 1" descr="Envelope">
            <a:extLst>
              <a:ext uri="{FF2B5EF4-FFF2-40B4-BE49-F238E27FC236}">
                <a16:creationId xmlns:a16="http://schemas.microsoft.com/office/drawing/2014/main" id="{3984E531-3240-4D92-84B9-CF45D9C0539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390" y="6296361"/>
            <a:ext cx="312950" cy="354917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81063945-1745-44E4-8B93-BC06098BA8EA}"/>
              </a:ext>
            </a:extLst>
          </p:cNvPr>
          <p:cNvSpPr txBox="1">
            <a:spLocks/>
          </p:cNvSpPr>
          <p:nvPr/>
        </p:nvSpPr>
        <p:spPr>
          <a:xfrm>
            <a:off x="1398341" y="2230922"/>
            <a:ext cx="9395298" cy="1198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i="0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400" dirty="0">
                <a:solidFill>
                  <a:schemeClr val="accent6"/>
                </a:solidFill>
                <a:latin typeface="Museo Sans 900" panose="02000000000000000000" pitchFamily="50" charset="0"/>
              </a:rPr>
              <a:t>THANK YOU FOR ATTENDING</a:t>
            </a: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411DF626-58D2-4B77-B162-EAD58C868705}"/>
              </a:ext>
            </a:extLst>
          </p:cNvPr>
          <p:cNvSpPr txBox="1">
            <a:spLocks/>
          </p:cNvSpPr>
          <p:nvPr/>
        </p:nvSpPr>
        <p:spPr>
          <a:xfrm>
            <a:off x="2910064" y="3375426"/>
            <a:ext cx="6371855" cy="1117316"/>
          </a:xfrm>
          <a:prstGeom prst="rect">
            <a:avLst/>
          </a:prstGeom>
          <a:solidFill>
            <a:schemeClr val="bg1">
              <a:lumMod val="75000"/>
              <a:alpha val="74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>
                <a:solidFill>
                  <a:schemeClr val="tx2"/>
                </a:solidFill>
                <a:latin typeface="Museo Sans 500" panose="02000000000000000000" pitchFamily="50" charset="0"/>
              </a:rPr>
              <a:t>IF YOU ARE INTERESTED IN JOINING OUR AGM FROM 11.00-12.00, PLEASE SIGN UP USING THE LINK IN THE CHAT</a:t>
            </a:r>
            <a:endParaRPr lang="en-GB" sz="3200" dirty="0">
              <a:solidFill>
                <a:schemeClr val="tx2"/>
              </a:solidFill>
              <a:latin typeface="Museo Sans 500" panose="02000000000000000000" pitchFamily="50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1BE7A4-66A8-43BA-B179-CC547F9030D9}"/>
              </a:ext>
            </a:extLst>
          </p:cNvPr>
          <p:cNvCxnSpPr>
            <a:cxnSpLocks/>
          </p:cNvCxnSpPr>
          <p:nvPr/>
        </p:nvCxnSpPr>
        <p:spPr>
          <a:xfrm>
            <a:off x="3462328" y="3216960"/>
            <a:ext cx="5267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828F4B4-108B-4E0E-AFBF-2D335BB58D66}"/>
              </a:ext>
            </a:extLst>
          </p:cNvPr>
          <p:cNvSpPr txBox="1"/>
          <p:nvPr/>
        </p:nvSpPr>
        <p:spPr>
          <a:xfrm>
            <a:off x="216926" y="250124"/>
            <a:ext cx="11758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2D2F2B-7D27-4C73-AE47-8CD483A3BC9E}"/>
              </a:ext>
            </a:extLst>
          </p:cNvPr>
          <p:cNvSpPr txBox="1"/>
          <p:nvPr/>
        </p:nvSpPr>
        <p:spPr>
          <a:xfrm>
            <a:off x="1906714" y="934647"/>
            <a:ext cx="8378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6">
                    <a:lumMod val="85000"/>
                  </a:schemeClr>
                </a:solidFill>
                <a:latin typeface="Museo Sans 300" panose="02000000000000000000" pitchFamily="50" charset="0"/>
              </a:rPr>
              <a:t>OUR EVOLVING ECONOMY</a:t>
            </a:r>
            <a:endParaRPr lang="en-GB" sz="2800" b="0" i="0" dirty="0">
              <a:solidFill>
                <a:schemeClr val="accent6">
                  <a:lumMod val="85000"/>
                </a:schemeClr>
              </a:solidFill>
              <a:latin typeface="Museo Sans 300" panose="02000000000000000000" pitchFamily="50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858ADA0-3A59-4850-9C0D-A130261F5D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25" y="4791075"/>
            <a:ext cx="199336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82970"/>
      </p:ext>
    </p:extLst>
  </p:cSld>
  <p:clrMapOvr>
    <a:masterClrMapping/>
  </p:clrMapOvr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7" ma:contentTypeDescription="Create a new document." ma:contentTypeScope="" ma:versionID="32e37ad1b19a5888815b52a0590c7174">
  <xsd:schema xmlns:xsd="http://www.w3.org/2001/XMLSchema" xmlns:xs="http://www.w3.org/2001/XMLSchema" xmlns:p="http://schemas.microsoft.com/office/2006/metadata/properties" xmlns:ns2="a9f12287-5f74-4593-92c9-e973669b9a71" xmlns:ns3="6140e513-9c0e-4e73-9b29-9e780522eb94" xmlns:ns4="6a461f78-e7a2-485a-8a47-5fc604b04102" targetNamespace="http://schemas.microsoft.com/office/2006/metadata/properties" ma:root="true" ma:fieldsID="c35459c1131f541c0983a1fce63f5b25" ns2:_="" ns3:_="" ns4:_="">
    <xsd:import namespace="a9f12287-5f74-4593-92c9-e973669b9a71"/>
    <xsd:import namespace="6140e513-9c0e-4e73-9b29-9e780522eb94"/>
    <xsd:import namespace="6a461f78-e7a2-485a-8a47-5fc604b041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1de9a85-6517-4fbb-af6e-3d8f59a4cb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61f78-e7a2-485a-8a47-5fc604b04102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cb80e1b9-110b-426d-a27a-2c1e575db7cd}" ma:internalName="TaxCatchAll" ma:showField="CatchAllData" ma:web="6140e513-9c0e-4e73-9b29-9e780522e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9f12287-5f74-4593-92c9-e973669b9a71" xsi:nil="true"/>
    <SharedWithUsers xmlns="6140e513-9c0e-4e73-9b29-9e780522eb94">
      <UserInfo>
        <DisplayName>LEAVER26 Iwona Bainbridge - Growth Hub Lead (SELEP)</DisplayName>
        <AccountId>12</AccountId>
        <AccountType/>
      </UserInfo>
      <UserInfo>
        <DisplayName>Adam Bryan - Chief Executive SELEP</DisplayName>
        <AccountId>11</AccountId>
        <AccountType/>
      </UserInfo>
      <UserInfo>
        <DisplayName>Zoe Gordon - SELEP Business Engagement and Comms Manager</DisplayName>
        <AccountId>15</AccountId>
        <AccountType/>
      </UserInfo>
      <UserInfo>
        <DisplayName>Amy Ferraro - Governance Officer (SELEP)</DisplayName>
        <AccountId>13</AccountId>
        <AccountType/>
      </UserInfo>
      <UserInfo>
        <DisplayName>Ellie Clow - Communications Officer - SELEP</DisplayName>
        <AccountId>21</AccountId>
        <AccountType/>
      </UserInfo>
    </SharedWithUsers>
    <TaxCatchAll xmlns="6a461f78-e7a2-485a-8a47-5fc604b04102" xsi:nil="true"/>
    <lcf76f155ced4ddcb4097134ff3c332f xmlns="a9f12287-5f74-4593-92c9-e973669b9a7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513761-061C-430A-9430-6C67EDB9D3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f12287-5f74-4593-92c9-e973669b9a71"/>
    <ds:schemaRef ds:uri="6140e513-9c0e-4e73-9b29-9e780522eb94"/>
    <ds:schemaRef ds:uri="6a461f78-e7a2-485a-8a47-5fc604b041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5B01D8-D483-4FCC-862A-FE82136E5ADD}">
  <ds:schemaRefs>
    <ds:schemaRef ds:uri="6140e513-9c0e-4e73-9b29-9e780522eb94"/>
    <ds:schemaRef ds:uri="a9f12287-5f74-4593-92c9-e973669b9a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6a461f78-e7a2-485a-8a47-5fc604b04102"/>
  </ds:schemaRefs>
</ds:datastoreItem>
</file>

<file path=customXml/itemProps3.xml><?xml version="1.0" encoding="utf-8"?>
<ds:datastoreItem xmlns:ds="http://schemas.openxmlformats.org/officeDocument/2006/customXml" ds:itemID="{A54A0FA2-8C38-4526-A704-99A3C7A1D8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SELEP PowerPoint Template_White</Template>
  <TotalTime>965</TotalTime>
  <Words>272</Words>
  <Application>Microsoft Office PowerPoint</Application>
  <PresentationFormat>Widescreen</PresentationFormat>
  <Paragraphs>69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Museo 300</vt:lpstr>
      <vt:lpstr>Museo Sans 300</vt:lpstr>
      <vt:lpstr>Museo Sans 500</vt:lpstr>
      <vt:lpstr>Museo Sans 700</vt:lpstr>
      <vt:lpstr>Museo Sans 900</vt:lpstr>
      <vt:lpstr>Open Sans</vt:lpstr>
      <vt:lpstr>SELEP PowerPoint Template_White</vt:lpstr>
      <vt:lpstr>PowerPoint Presentation</vt:lpstr>
      <vt:lpstr>Welcome and Introductions</vt:lpstr>
      <vt:lpstr>Poll</vt:lpstr>
      <vt:lpstr>Keynote Address</vt:lpstr>
      <vt:lpstr>MP Address</vt:lpstr>
      <vt:lpstr>Regional Address</vt:lpstr>
      <vt:lpstr>SELEP’s Achievements  and Future Direction</vt:lpstr>
      <vt:lpstr>Opportunities for future growth in the South East including the work of the South East Major Projects Group</vt:lpstr>
      <vt:lpstr>PowerPoint Presentation</vt:lpstr>
      <vt:lpstr>Thanks and Next Steps</vt:lpstr>
      <vt:lpstr>PowerPoint Presentation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Adam.Bryan</dc:creator>
  <cp:lastModifiedBy>Ellie Clow - Communications Officer - SELEP</cp:lastModifiedBy>
  <cp:revision>3</cp:revision>
  <dcterms:created xsi:type="dcterms:W3CDTF">2017-05-03T23:45:05Z</dcterms:created>
  <dcterms:modified xsi:type="dcterms:W3CDTF">2022-10-06T12:20:10Z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0x010100BB34A7656483B74FB66C73ECEA17E281</vt:lpwstr>
  </property>
  <property fmtid="{D5CDD505-2E9C-101B-9397-08002B2CF9AE}" pid="3" name="MSIP_Label_39d8be9e-c8d9-4b9c-bd40-2c27cc7ea2e6_Enabled">
    <vt:lpwstr>true</vt:lpwstr>
  </property>
  <property fmtid="{D5CDD505-2E9C-101B-9397-08002B2CF9AE}" pid="4" name="MSIP_Label_39d8be9e-c8d9-4b9c-bd40-2c27cc7ea2e6_SetDate">
    <vt:lpwstr>2020-07-06T16:20:21Z</vt:lpwstr>
  </property>
  <property fmtid="{D5CDD505-2E9C-101B-9397-08002B2CF9AE}" pid="5" name="MSIP_Label_39d8be9e-c8d9-4b9c-bd40-2c27cc7ea2e6_Method">
    <vt:lpwstr>Standard</vt:lpwstr>
  </property>
  <property fmtid="{D5CDD505-2E9C-101B-9397-08002B2CF9AE}" pid="6" name="MSIP_Label_39d8be9e-c8d9-4b9c-bd40-2c27cc7ea2e6_Name">
    <vt:lpwstr>39d8be9e-c8d9-4b9c-bd40-2c27cc7ea2e6</vt:lpwstr>
  </property>
  <property fmtid="{D5CDD505-2E9C-101B-9397-08002B2CF9AE}" pid="7" name="MSIP_Label_39d8be9e-c8d9-4b9c-bd40-2c27cc7ea2e6_SiteId">
    <vt:lpwstr>a8b4324f-155c-4215-a0f1-7ed8cc9a992f</vt:lpwstr>
  </property>
  <property fmtid="{D5CDD505-2E9C-101B-9397-08002B2CF9AE}" pid="8" name="MSIP_Label_39d8be9e-c8d9-4b9c-bd40-2c27cc7ea2e6_ActionId">
    <vt:lpwstr>2dcecc3f-8b68-479e-960d-000075c52aa9</vt:lpwstr>
  </property>
  <property fmtid="{D5CDD505-2E9C-101B-9397-08002B2CF9AE}" pid="9" name="MSIP_Label_39d8be9e-c8d9-4b9c-bd40-2c27cc7ea2e6_ContentBits">
    <vt:lpwstr>0</vt:lpwstr>
  </property>
  <property fmtid="{D5CDD505-2E9C-101B-9397-08002B2CF9AE}" pid="10" name="MediaServiceImageTags">
    <vt:lpwstr/>
  </property>
</Properties>
</file>