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Lst>
  <p:notesMasterIdLst>
    <p:notesMasterId r:id="rId17"/>
  </p:notesMasterIdLst>
  <p:sldIdLst>
    <p:sldId id="382" r:id="rId5"/>
    <p:sldId id="347" r:id="rId6"/>
    <p:sldId id="358" r:id="rId7"/>
    <p:sldId id="364" r:id="rId8"/>
    <p:sldId id="387" r:id="rId9"/>
    <p:sldId id="386" r:id="rId10"/>
    <p:sldId id="384" r:id="rId11"/>
    <p:sldId id="385" r:id="rId12"/>
    <p:sldId id="374" r:id="rId13"/>
    <p:sldId id="325" r:id="rId14"/>
    <p:sldId id="359" r:id="rId15"/>
    <p:sldId id="32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4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93D"/>
    <a:srgbClr val="1B1718"/>
    <a:srgbClr val="28588E"/>
    <a:srgbClr val="CF4794"/>
    <a:srgbClr val="B8D04E"/>
    <a:srgbClr val="FFFFFF"/>
    <a:srgbClr val="EA632D"/>
    <a:srgbClr val="5CB9BB"/>
    <a:srgbClr val="CE3D48"/>
    <a:srgbClr val="D7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7CEFB-31D6-4647-82A9-A7FFFCACB8DD}" v="344" dt="2022-10-06T12:16:21.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84" y="84"/>
      </p:cViewPr>
      <p:guideLst>
        <p:guide orient="horz" pos="2251"/>
        <p:guide pos="34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Bryan - Chief Executive SELEP" userId="796e4be6-cb81-4d4c-9e9c-fe8d55673242" providerId="ADAL" clId="{CFC79F1F-D0D3-4661-9CD4-8BEB9D2C4B1B}"/>
    <pc:docChg chg="modSld sldOrd">
      <pc:chgData name="Adam Bryan - Chief Executive SELEP" userId="796e4be6-cb81-4d4c-9e9c-fe8d55673242" providerId="ADAL" clId="{CFC79F1F-D0D3-4661-9CD4-8BEB9D2C4B1B}" dt="2022-10-07T08:21:12.559" v="1"/>
      <pc:docMkLst>
        <pc:docMk/>
      </pc:docMkLst>
      <pc:sldChg chg="ord">
        <pc:chgData name="Adam Bryan - Chief Executive SELEP" userId="796e4be6-cb81-4d4c-9e9c-fe8d55673242" providerId="ADAL" clId="{CFC79F1F-D0D3-4661-9CD4-8BEB9D2C4B1B}" dt="2022-10-07T08:21:12.559" v="1"/>
        <pc:sldMkLst>
          <pc:docMk/>
          <pc:sldMk cId="2209530768" sldId="374"/>
        </pc:sldMkLst>
      </pc:sldChg>
    </pc:docChg>
  </pc:docChgLst>
  <pc:docChgLst>
    <pc:chgData name="Ellie Clow - Communications Officer - SELEP" userId="0adc9ce1-af68-41a9-a543-684a846161a6" providerId="ADAL" clId="{C127CEFB-31D6-4647-82A9-A7FFFCACB8DD}"/>
    <pc:docChg chg="undo custSel addSld delSld modSld sldOrd">
      <pc:chgData name="Ellie Clow - Communications Officer - SELEP" userId="0adc9ce1-af68-41a9-a543-684a846161a6" providerId="ADAL" clId="{C127CEFB-31D6-4647-82A9-A7FFFCACB8DD}" dt="2022-10-06T12:45:24.040" v="1751" actId="1035"/>
      <pc:docMkLst>
        <pc:docMk/>
      </pc:docMkLst>
      <pc:sldChg chg="addSp delSp modSp mod setBg">
        <pc:chgData name="Ellie Clow - Communications Officer - SELEP" userId="0adc9ce1-af68-41a9-a543-684a846161a6" providerId="ADAL" clId="{C127CEFB-31D6-4647-82A9-A7FFFCACB8DD}" dt="2022-10-06T11:08:06.330" v="289" actId="1076"/>
        <pc:sldMkLst>
          <pc:docMk/>
          <pc:sldMk cId="2150129382" sldId="324"/>
        </pc:sldMkLst>
        <pc:spChg chg="mod">
          <ac:chgData name="Ellie Clow - Communications Officer - SELEP" userId="0adc9ce1-af68-41a9-a543-684a846161a6" providerId="ADAL" clId="{C127CEFB-31D6-4647-82A9-A7FFFCACB8DD}" dt="2022-10-04T11:55:12.747" v="282" actId="207"/>
          <ac:spMkLst>
            <pc:docMk/>
            <pc:sldMk cId="2150129382" sldId="324"/>
            <ac:spMk id="6" creationId="{CE1FCA1B-30B8-444B-B98E-E3E8A72C8478}"/>
          </ac:spMkLst>
        </pc:spChg>
        <pc:spChg chg="mod">
          <ac:chgData name="Ellie Clow - Communications Officer - SELEP" userId="0adc9ce1-af68-41a9-a543-684a846161a6" providerId="ADAL" clId="{C127CEFB-31D6-4647-82A9-A7FFFCACB8DD}" dt="2022-10-06T11:08:06.330" v="289" actId="1076"/>
          <ac:spMkLst>
            <pc:docMk/>
            <pc:sldMk cId="2150129382" sldId="324"/>
            <ac:spMk id="14" creationId="{81063945-1745-44E4-8B93-BC06098BA8EA}"/>
          </ac:spMkLst>
        </pc:spChg>
        <pc:spChg chg="add mod">
          <ac:chgData name="Ellie Clow - Communications Officer - SELEP" userId="0adc9ce1-af68-41a9-a543-684a846161a6" providerId="ADAL" clId="{C127CEFB-31D6-4647-82A9-A7FFFCACB8DD}" dt="2022-10-04T11:54:59.981" v="280" actId="1076"/>
          <ac:spMkLst>
            <pc:docMk/>
            <pc:sldMk cId="2150129382" sldId="324"/>
            <ac:spMk id="15" creationId="{7DEED29D-28E9-4860-8398-7C370CA761EC}"/>
          </ac:spMkLst>
        </pc:spChg>
        <pc:spChg chg="del">
          <ac:chgData name="Ellie Clow - Communications Officer - SELEP" userId="0adc9ce1-af68-41a9-a543-684a846161a6" providerId="ADAL" clId="{C127CEFB-31D6-4647-82A9-A7FFFCACB8DD}" dt="2022-10-04T11:54:53.228" v="277" actId="478"/>
          <ac:spMkLst>
            <pc:docMk/>
            <pc:sldMk cId="2150129382" sldId="324"/>
            <ac:spMk id="19" creationId="{9F9675E2-A84A-4B85-B597-2A658D931AEE}"/>
          </ac:spMkLst>
        </pc:spChg>
        <pc:spChg chg="del">
          <ac:chgData name="Ellie Clow - Communications Officer - SELEP" userId="0adc9ce1-af68-41a9-a543-684a846161a6" providerId="ADAL" clId="{C127CEFB-31D6-4647-82A9-A7FFFCACB8DD}" dt="2022-10-04T11:54:54.412" v="278" actId="478"/>
          <ac:spMkLst>
            <pc:docMk/>
            <pc:sldMk cId="2150129382" sldId="324"/>
            <ac:spMk id="20" creationId="{F780AB78-4D29-43A6-BD84-EE84691BD674}"/>
          </ac:spMkLst>
        </pc:spChg>
        <pc:spChg chg="del mod">
          <ac:chgData name="Ellie Clow - Communications Officer - SELEP" userId="0adc9ce1-af68-41a9-a543-684a846161a6" providerId="ADAL" clId="{C127CEFB-31D6-4647-82A9-A7FFFCACB8DD}" dt="2022-10-04T11:55:29.119" v="285" actId="478"/>
          <ac:spMkLst>
            <pc:docMk/>
            <pc:sldMk cId="2150129382" sldId="324"/>
            <ac:spMk id="21" creationId="{56B40647-2A40-47EB-9A84-75F6777005BB}"/>
          </ac:spMkLst>
        </pc:spChg>
        <pc:picChg chg="mod">
          <ac:chgData name="Ellie Clow - Communications Officer - SELEP" userId="0adc9ce1-af68-41a9-a543-684a846161a6" providerId="ADAL" clId="{C127CEFB-31D6-4647-82A9-A7FFFCACB8DD}" dt="2022-10-04T11:55:22.023" v="284" actId="207"/>
          <ac:picMkLst>
            <pc:docMk/>
            <pc:sldMk cId="2150129382" sldId="324"/>
            <ac:picMk id="11" creationId="{3984E531-3240-4D92-84B9-CF45D9C0539E}"/>
          </ac:picMkLst>
        </pc:picChg>
        <pc:picChg chg="del">
          <ac:chgData name="Ellie Clow - Communications Officer - SELEP" userId="0adc9ce1-af68-41a9-a543-684a846161a6" providerId="ADAL" clId="{C127CEFB-31D6-4647-82A9-A7FFFCACB8DD}" dt="2022-10-04T11:55:29.946" v="286" actId="478"/>
          <ac:picMkLst>
            <pc:docMk/>
            <pc:sldMk cId="2150129382" sldId="324"/>
            <ac:picMk id="12" creationId="{46F2241C-7AF8-4AC5-96F5-02CDF9F35D0E}"/>
          </ac:picMkLst>
        </pc:picChg>
        <pc:picChg chg="del">
          <ac:chgData name="Ellie Clow - Communications Officer - SELEP" userId="0adc9ce1-af68-41a9-a543-684a846161a6" providerId="ADAL" clId="{C127CEFB-31D6-4647-82A9-A7FFFCACB8DD}" dt="2022-10-04T11:55:30.422" v="287" actId="478"/>
          <ac:picMkLst>
            <pc:docMk/>
            <pc:sldMk cId="2150129382" sldId="324"/>
            <ac:picMk id="13" creationId="{4FF349BF-D719-448B-B2AA-8866127BC2EA}"/>
          </ac:picMkLst>
        </pc:picChg>
      </pc:sldChg>
      <pc:sldChg chg="addSp delSp modSp add mod">
        <pc:chgData name="Ellie Clow - Communications Officer - SELEP" userId="0adc9ce1-af68-41a9-a543-684a846161a6" providerId="ADAL" clId="{C127CEFB-31D6-4647-82A9-A7FFFCACB8DD}" dt="2022-10-06T12:17:23.106" v="1606" actId="1076"/>
        <pc:sldMkLst>
          <pc:docMk/>
          <pc:sldMk cId="114303875" sldId="325"/>
        </pc:sldMkLst>
        <pc:spChg chg="del">
          <ac:chgData name="Ellie Clow - Communications Officer - SELEP" userId="0adc9ce1-af68-41a9-a543-684a846161a6" providerId="ADAL" clId="{C127CEFB-31D6-4647-82A9-A7FFFCACB8DD}" dt="2022-10-06T11:57:07.848" v="1217" actId="478"/>
          <ac:spMkLst>
            <pc:docMk/>
            <pc:sldMk cId="114303875" sldId="325"/>
            <ac:spMk id="2" creationId="{C36E4CBB-668C-4A1E-8710-78DC3E703F94}"/>
          </ac:spMkLst>
        </pc:spChg>
        <pc:spChg chg="mod">
          <ac:chgData name="Ellie Clow - Communications Officer - SELEP" userId="0adc9ce1-af68-41a9-a543-684a846161a6" providerId="ADAL" clId="{C127CEFB-31D6-4647-82A9-A7FFFCACB8DD}" dt="2022-10-06T12:16:12.018" v="1549" actId="1076"/>
          <ac:spMkLst>
            <pc:docMk/>
            <pc:sldMk cId="114303875" sldId="325"/>
            <ac:spMk id="6" creationId="{86CF91A4-34EB-46E8-A334-2A39EA9B4E33}"/>
          </ac:spMkLst>
        </pc:spChg>
        <pc:spChg chg="mod">
          <ac:chgData name="Ellie Clow - Communications Officer - SELEP" userId="0adc9ce1-af68-41a9-a543-684a846161a6" providerId="ADAL" clId="{C127CEFB-31D6-4647-82A9-A7FFFCACB8DD}" dt="2022-10-06T12:16:12.018" v="1549" actId="1076"/>
          <ac:spMkLst>
            <pc:docMk/>
            <pc:sldMk cId="114303875" sldId="325"/>
            <ac:spMk id="7" creationId="{0274AB76-9875-4E69-9EB5-D4D7C1DD11C4}"/>
          </ac:spMkLst>
        </pc:spChg>
        <pc:spChg chg="mod">
          <ac:chgData name="Ellie Clow - Communications Officer - SELEP" userId="0adc9ce1-af68-41a9-a543-684a846161a6" providerId="ADAL" clId="{C127CEFB-31D6-4647-82A9-A7FFFCACB8DD}" dt="2022-10-06T12:16:12.018" v="1549" actId="1076"/>
          <ac:spMkLst>
            <pc:docMk/>
            <pc:sldMk cId="114303875" sldId="325"/>
            <ac:spMk id="8" creationId="{3BCE227B-1780-4170-8754-04F5D2596D54}"/>
          </ac:spMkLst>
        </pc:spChg>
        <pc:spChg chg="mod">
          <ac:chgData name="Ellie Clow - Communications Officer - SELEP" userId="0adc9ce1-af68-41a9-a543-684a846161a6" providerId="ADAL" clId="{C127CEFB-31D6-4647-82A9-A7FFFCACB8DD}" dt="2022-10-06T12:16:12.018" v="1549" actId="1076"/>
          <ac:spMkLst>
            <pc:docMk/>
            <pc:sldMk cId="114303875" sldId="325"/>
            <ac:spMk id="9" creationId="{1EE303C4-6ADF-4DAD-B7A8-CBBB9911BCA0}"/>
          </ac:spMkLst>
        </pc:spChg>
        <pc:spChg chg="mod">
          <ac:chgData name="Ellie Clow - Communications Officer - SELEP" userId="0adc9ce1-af68-41a9-a543-684a846161a6" providerId="ADAL" clId="{C127CEFB-31D6-4647-82A9-A7FFFCACB8DD}" dt="2022-10-06T12:16:12.018" v="1549" actId="1076"/>
          <ac:spMkLst>
            <pc:docMk/>
            <pc:sldMk cId="114303875" sldId="325"/>
            <ac:spMk id="10" creationId="{871B9C4A-4B15-477A-A3A6-010B212C2622}"/>
          </ac:spMkLst>
        </pc:spChg>
        <pc:spChg chg="mod">
          <ac:chgData name="Ellie Clow - Communications Officer - SELEP" userId="0adc9ce1-af68-41a9-a543-684a846161a6" providerId="ADAL" clId="{C127CEFB-31D6-4647-82A9-A7FFFCACB8DD}" dt="2022-10-06T12:16:12.018" v="1549" actId="1076"/>
          <ac:spMkLst>
            <pc:docMk/>
            <pc:sldMk cId="114303875" sldId="325"/>
            <ac:spMk id="11" creationId="{CE467D1D-FA8D-4851-BE1B-D681A22B4B16}"/>
          </ac:spMkLst>
        </pc:spChg>
        <pc:spChg chg="add del mod">
          <ac:chgData name="Ellie Clow - Communications Officer - SELEP" userId="0adc9ce1-af68-41a9-a543-684a846161a6" providerId="ADAL" clId="{C127CEFB-31D6-4647-82A9-A7FFFCACB8DD}" dt="2022-10-06T11:57:13.791" v="1220" actId="478"/>
          <ac:spMkLst>
            <pc:docMk/>
            <pc:sldMk cId="114303875" sldId="325"/>
            <ac:spMk id="12" creationId="{C240133D-BAA7-4DC8-9436-6E54EE1D262F}"/>
          </ac:spMkLst>
        </pc:spChg>
        <pc:spChg chg="add del mod">
          <ac:chgData name="Ellie Clow - Communications Officer - SELEP" userId="0adc9ce1-af68-41a9-a543-684a846161a6" providerId="ADAL" clId="{C127CEFB-31D6-4647-82A9-A7FFFCACB8DD}" dt="2022-10-06T11:57:12.357" v="1219"/>
          <ac:spMkLst>
            <pc:docMk/>
            <pc:sldMk cId="114303875" sldId="325"/>
            <ac:spMk id="13" creationId="{0A98B6D7-D299-436A-A122-2180732D617C}"/>
          </ac:spMkLst>
        </pc:spChg>
        <pc:spChg chg="add mod">
          <ac:chgData name="Ellie Clow - Communications Officer - SELEP" userId="0adc9ce1-af68-41a9-a543-684a846161a6" providerId="ADAL" clId="{C127CEFB-31D6-4647-82A9-A7FFFCACB8DD}" dt="2022-10-06T11:57:14.661" v="1221"/>
          <ac:spMkLst>
            <pc:docMk/>
            <pc:sldMk cId="114303875" sldId="325"/>
            <ac:spMk id="14" creationId="{E0B3F818-02B7-4233-98B2-65D1422620F7}"/>
          </ac:spMkLst>
        </pc:spChg>
        <pc:spChg chg="add mod">
          <ac:chgData name="Ellie Clow - Communications Officer - SELEP" userId="0adc9ce1-af68-41a9-a543-684a846161a6" providerId="ADAL" clId="{C127CEFB-31D6-4647-82A9-A7FFFCACB8DD}" dt="2022-10-06T12:16:30.290" v="1598" actId="20577"/>
          <ac:spMkLst>
            <pc:docMk/>
            <pc:sldMk cId="114303875" sldId="325"/>
            <ac:spMk id="15" creationId="{33D4929C-F3AC-46FB-8E8E-10584C8026DF}"/>
          </ac:spMkLst>
        </pc:spChg>
        <pc:spChg chg="add mod">
          <ac:chgData name="Ellie Clow - Communications Officer - SELEP" userId="0adc9ce1-af68-41a9-a543-684a846161a6" providerId="ADAL" clId="{C127CEFB-31D6-4647-82A9-A7FFFCACB8DD}" dt="2022-10-06T12:17:23.106" v="1606" actId="1076"/>
          <ac:spMkLst>
            <pc:docMk/>
            <pc:sldMk cId="114303875" sldId="325"/>
            <ac:spMk id="16" creationId="{DE18692F-A3B1-402A-AAEE-E587D6475F64}"/>
          </ac:spMkLst>
        </pc:spChg>
        <pc:picChg chg="mod">
          <ac:chgData name="Ellie Clow - Communications Officer - SELEP" userId="0adc9ce1-af68-41a9-a543-684a846161a6" providerId="ADAL" clId="{C127CEFB-31D6-4647-82A9-A7FFFCACB8DD}" dt="2022-10-06T12:16:12.018" v="1549" actId="1076"/>
          <ac:picMkLst>
            <pc:docMk/>
            <pc:sldMk cId="114303875" sldId="325"/>
            <ac:picMk id="4" creationId="{FD32974C-9045-4E06-8B61-45F82CB45C88}"/>
          </ac:picMkLst>
        </pc:picChg>
      </pc:sldChg>
      <pc:sldChg chg="addSp modSp add del mod">
        <pc:chgData name="Ellie Clow - Communications Officer - SELEP" userId="0adc9ce1-af68-41a9-a543-684a846161a6" providerId="ADAL" clId="{C127CEFB-31D6-4647-82A9-A7FFFCACB8DD}" dt="2022-10-06T12:14:05.931" v="1537" actId="2696"/>
        <pc:sldMkLst>
          <pc:docMk/>
          <pc:sldMk cId="3198568836" sldId="329"/>
        </pc:sldMkLst>
        <pc:spChg chg="add mod">
          <ac:chgData name="Ellie Clow - Communications Officer - SELEP" userId="0adc9ce1-af68-41a9-a543-684a846161a6" providerId="ADAL" clId="{C127CEFB-31D6-4647-82A9-A7FFFCACB8DD}" dt="2022-10-06T11:34:01.627" v="588"/>
          <ac:spMkLst>
            <pc:docMk/>
            <pc:sldMk cId="3198568836" sldId="329"/>
            <ac:spMk id="10" creationId="{8FABFB04-1890-4A28-BDBF-2055CC4ED45D}"/>
          </ac:spMkLst>
        </pc:spChg>
        <pc:spChg chg="mod">
          <ac:chgData name="Ellie Clow - Communications Officer - SELEP" userId="0adc9ce1-af68-41a9-a543-684a846161a6" providerId="ADAL" clId="{C127CEFB-31D6-4647-82A9-A7FFFCACB8DD}" dt="2022-10-06T11:37:01.317" v="650" actId="1076"/>
          <ac:spMkLst>
            <pc:docMk/>
            <pc:sldMk cId="3198568836" sldId="329"/>
            <ac:spMk id="12" creationId="{DACC435E-FEE2-4A4B-943E-F3939CE2D17A}"/>
          </ac:spMkLst>
        </pc:spChg>
        <pc:graphicFrameChg chg="mod modGraphic">
          <ac:chgData name="Ellie Clow - Communications Officer - SELEP" userId="0adc9ce1-af68-41a9-a543-684a846161a6" providerId="ADAL" clId="{C127CEFB-31D6-4647-82A9-A7FFFCACB8DD}" dt="2022-10-06T11:36:56.422" v="649" actId="1076"/>
          <ac:graphicFrameMkLst>
            <pc:docMk/>
            <pc:sldMk cId="3198568836" sldId="329"/>
            <ac:graphicFrameMk id="13" creationId="{DA1BCDAF-FEAF-48E4-8ED5-5E4549116D14}"/>
          </ac:graphicFrameMkLst>
        </pc:graphicFrameChg>
        <pc:picChg chg="mod">
          <ac:chgData name="Ellie Clow - Communications Officer - SELEP" userId="0adc9ce1-af68-41a9-a543-684a846161a6" providerId="ADAL" clId="{C127CEFB-31D6-4647-82A9-A7FFFCACB8DD}" dt="2022-10-06T11:36:56.422" v="649" actId="1076"/>
          <ac:picMkLst>
            <pc:docMk/>
            <pc:sldMk cId="3198568836" sldId="329"/>
            <ac:picMk id="5" creationId="{85EB131D-B1EA-460C-85FE-3399051FAEC6}"/>
          </ac:picMkLst>
        </pc:picChg>
        <pc:picChg chg="mod modCrop">
          <ac:chgData name="Ellie Clow - Communications Officer - SELEP" userId="0adc9ce1-af68-41a9-a543-684a846161a6" providerId="ADAL" clId="{C127CEFB-31D6-4647-82A9-A7FFFCACB8DD}" dt="2022-10-06T11:36:56.422" v="649" actId="1076"/>
          <ac:picMkLst>
            <pc:docMk/>
            <pc:sldMk cId="3198568836" sldId="329"/>
            <ac:picMk id="7" creationId="{1F8B67C9-FA6F-4CAA-AF3A-B9D02A16C8DC}"/>
          </ac:picMkLst>
        </pc:picChg>
        <pc:picChg chg="mod">
          <ac:chgData name="Ellie Clow - Communications Officer - SELEP" userId="0adc9ce1-af68-41a9-a543-684a846161a6" providerId="ADAL" clId="{C127CEFB-31D6-4647-82A9-A7FFFCACB8DD}" dt="2022-10-06T11:36:56.422" v="649" actId="1076"/>
          <ac:picMkLst>
            <pc:docMk/>
            <pc:sldMk cId="3198568836" sldId="329"/>
            <ac:picMk id="9" creationId="{4AD6496C-D50D-42A3-994F-AF1D526E2B4F}"/>
          </ac:picMkLst>
        </pc:picChg>
        <pc:picChg chg="mod modCrop">
          <ac:chgData name="Ellie Clow - Communications Officer - SELEP" userId="0adc9ce1-af68-41a9-a543-684a846161a6" providerId="ADAL" clId="{C127CEFB-31D6-4647-82A9-A7FFFCACB8DD}" dt="2022-10-06T11:36:56.422" v="649" actId="1076"/>
          <ac:picMkLst>
            <pc:docMk/>
            <pc:sldMk cId="3198568836" sldId="329"/>
            <ac:picMk id="11" creationId="{58818C9C-9F5A-4FC2-9971-77756631D582}"/>
          </ac:picMkLst>
        </pc:picChg>
      </pc:sldChg>
      <pc:sldChg chg="del">
        <pc:chgData name="Ellie Clow - Communications Officer - SELEP" userId="0adc9ce1-af68-41a9-a543-684a846161a6" providerId="ADAL" clId="{C127CEFB-31D6-4647-82A9-A7FFFCACB8DD}" dt="2022-10-06T11:56:22.103" v="1216" actId="47"/>
        <pc:sldMkLst>
          <pc:docMk/>
          <pc:sldMk cId="2502497870" sldId="338"/>
        </pc:sldMkLst>
      </pc:sldChg>
      <pc:sldChg chg="del">
        <pc:chgData name="Ellie Clow - Communications Officer - SELEP" userId="0adc9ce1-af68-41a9-a543-684a846161a6" providerId="ADAL" clId="{C127CEFB-31D6-4647-82A9-A7FFFCACB8DD}" dt="2022-10-04T11:50:27.597" v="183" actId="47"/>
        <pc:sldMkLst>
          <pc:docMk/>
          <pc:sldMk cId="2306396777" sldId="346"/>
        </pc:sldMkLst>
      </pc:sldChg>
      <pc:sldChg chg="delSp modSp mod">
        <pc:chgData name="Ellie Clow - Communications Officer - SELEP" userId="0adc9ce1-af68-41a9-a543-684a846161a6" providerId="ADAL" clId="{C127CEFB-31D6-4647-82A9-A7FFFCACB8DD}" dt="2022-10-04T11:52:11.652" v="245" actId="1076"/>
        <pc:sldMkLst>
          <pc:docMk/>
          <pc:sldMk cId="2910653643" sldId="347"/>
        </pc:sldMkLst>
        <pc:spChg chg="mod">
          <ac:chgData name="Ellie Clow - Communications Officer - SELEP" userId="0adc9ce1-af68-41a9-a543-684a846161a6" providerId="ADAL" clId="{C127CEFB-31D6-4647-82A9-A7FFFCACB8DD}" dt="2022-10-04T11:52:11.652" v="245" actId="1076"/>
          <ac:spMkLst>
            <pc:docMk/>
            <pc:sldMk cId="2910653643" sldId="347"/>
            <ac:spMk id="2" creationId="{DAA6EFEA-F854-453A-A8A6-605A2DCE5619}"/>
          </ac:spMkLst>
        </pc:spChg>
        <pc:spChg chg="mod">
          <ac:chgData name="Ellie Clow - Communications Officer - SELEP" userId="0adc9ce1-af68-41a9-a543-684a846161a6" providerId="ADAL" clId="{C127CEFB-31D6-4647-82A9-A7FFFCACB8DD}" dt="2022-10-04T11:52:07.772" v="244" actId="1076"/>
          <ac:spMkLst>
            <pc:docMk/>
            <pc:sldMk cId="2910653643" sldId="347"/>
            <ac:spMk id="3" creationId="{9F333885-3A2A-49FA-B630-10FEA5F54134}"/>
          </ac:spMkLst>
        </pc:spChg>
        <pc:spChg chg="mod">
          <ac:chgData name="Ellie Clow - Communications Officer - SELEP" userId="0adc9ce1-af68-41a9-a543-684a846161a6" providerId="ADAL" clId="{C127CEFB-31D6-4647-82A9-A7FFFCACB8DD}" dt="2022-10-04T11:51:24.076" v="235" actId="1076"/>
          <ac:spMkLst>
            <pc:docMk/>
            <pc:sldMk cId="2910653643" sldId="347"/>
            <ac:spMk id="10" creationId="{030D01E0-2ADE-4CFC-B07B-FC0C688FD089}"/>
          </ac:spMkLst>
        </pc:spChg>
        <pc:spChg chg="del">
          <ac:chgData name="Ellie Clow - Communications Officer - SELEP" userId="0adc9ce1-af68-41a9-a543-684a846161a6" providerId="ADAL" clId="{C127CEFB-31D6-4647-82A9-A7FFFCACB8DD}" dt="2022-10-04T11:51:20.261" v="234" actId="478"/>
          <ac:spMkLst>
            <pc:docMk/>
            <pc:sldMk cId="2910653643" sldId="347"/>
            <ac:spMk id="11" creationId="{FBC7DB7C-5E1A-4B41-85FA-0CEB4C0554F3}"/>
          </ac:spMkLst>
        </pc:spChg>
      </pc:sldChg>
      <pc:sldChg chg="addSp delSp modSp mod">
        <pc:chgData name="Ellie Clow - Communications Officer - SELEP" userId="0adc9ce1-af68-41a9-a543-684a846161a6" providerId="ADAL" clId="{C127CEFB-31D6-4647-82A9-A7FFFCACB8DD}" dt="2022-10-04T11:53:20.548" v="264" actId="1076"/>
        <pc:sldMkLst>
          <pc:docMk/>
          <pc:sldMk cId="493173938" sldId="358"/>
        </pc:sldMkLst>
        <pc:spChg chg="mod">
          <ac:chgData name="Ellie Clow - Communications Officer - SELEP" userId="0adc9ce1-af68-41a9-a543-684a846161a6" providerId="ADAL" clId="{C127CEFB-31D6-4647-82A9-A7FFFCACB8DD}" dt="2022-10-04T11:53:20.548" v="264" actId="1076"/>
          <ac:spMkLst>
            <pc:docMk/>
            <pc:sldMk cId="493173938" sldId="358"/>
            <ac:spMk id="2" creationId="{DAA6EFEA-F854-453A-A8A6-605A2DCE5619}"/>
          </ac:spMkLst>
        </pc:spChg>
        <pc:spChg chg="mod">
          <ac:chgData name="Ellie Clow - Communications Officer - SELEP" userId="0adc9ce1-af68-41a9-a543-684a846161a6" providerId="ADAL" clId="{C127CEFB-31D6-4647-82A9-A7FFFCACB8DD}" dt="2022-10-04T11:53:14.380" v="263" actId="1076"/>
          <ac:spMkLst>
            <pc:docMk/>
            <pc:sldMk cId="493173938" sldId="358"/>
            <ac:spMk id="3" creationId="{9F333885-3A2A-49FA-B630-10FEA5F54134}"/>
          </ac:spMkLst>
        </pc:spChg>
        <pc:spChg chg="add mod">
          <ac:chgData name="Ellie Clow - Communications Officer - SELEP" userId="0adc9ce1-af68-41a9-a543-684a846161a6" providerId="ADAL" clId="{C127CEFB-31D6-4647-82A9-A7FFFCACB8DD}" dt="2022-10-04T11:52:32.640" v="250"/>
          <ac:spMkLst>
            <pc:docMk/>
            <pc:sldMk cId="493173938" sldId="358"/>
            <ac:spMk id="7" creationId="{8329737B-74B2-47B1-A7E0-A9C15AC85775}"/>
          </ac:spMkLst>
        </pc:spChg>
        <pc:spChg chg="del">
          <ac:chgData name="Ellie Clow - Communications Officer - SELEP" userId="0adc9ce1-af68-41a9-a543-684a846161a6" providerId="ADAL" clId="{C127CEFB-31D6-4647-82A9-A7FFFCACB8DD}" dt="2022-10-04T11:52:30.709" v="248" actId="478"/>
          <ac:spMkLst>
            <pc:docMk/>
            <pc:sldMk cId="493173938" sldId="358"/>
            <ac:spMk id="10" creationId="{030D01E0-2ADE-4CFC-B07B-FC0C688FD089}"/>
          </ac:spMkLst>
        </pc:spChg>
        <pc:spChg chg="del">
          <ac:chgData name="Ellie Clow - Communications Officer - SELEP" userId="0adc9ce1-af68-41a9-a543-684a846161a6" providerId="ADAL" clId="{C127CEFB-31D6-4647-82A9-A7FFFCACB8DD}" dt="2022-10-04T11:52:31.812" v="249" actId="478"/>
          <ac:spMkLst>
            <pc:docMk/>
            <pc:sldMk cId="493173938" sldId="358"/>
            <ac:spMk id="11" creationId="{FBC7DB7C-5E1A-4B41-85FA-0CEB4C0554F3}"/>
          </ac:spMkLst>
        </pc:spChg>
      </pc:sldChg>
      <pc:sldChg chg="addSp delSp modSp mod">
        <pc:chgData name="Ellie Clow - Communications Officer - SELEP" userId="0adc9ce1-af68-41a9-a543-684a846161a6" providerId="ADAL" clId="{C127CEFB-31D6-4647-82A9-A7FFFCACB8DD}" dt="2022-10-04T11:54:28.433" v="274"/>
        <pc:sldMkLst>
          <pc:docMk/>
          <pc:sldMk cId="1636346774" sldId="359"/>
        </pc:sldMkLst>
        <pc:spChg chg="mod">
          <ac:chgData name="Ellie Clow - Communications Officer - SELEP" userId="0adc9ce1-af68-41a9-a543-684a846161a6" providerId="ADAL" clId="{C127CEFB-31D6-4647-82A9-A7FFFCACB8DD}" dt="2022-10-04T11:53:47.937" v="266" actId="207"/>
          <ac:spMkLst>
            <pc:docMk/>
            <pc:sldMk cId="1636346774" sldId="359"/>
            <ac:spMk id="5" creationId="{919349BC-11EF-4F47-89CD-76A7653E820E}"/>
          </ac:spMkLst>
        </pc:spChg>
        <pc:spChg chg="del">
          <ac:chgData name="Ellie Clow - Communications Officer - SELEP" userId="0adc9ce1-af68-41a9-a543-684a846161a6" providerId="ADAL" clId="{C127CEFB-31D6-4647-82A9-A7FFFCACB8DD}" dt="2022-10-04T11:54:25.332" v="272" actId="478"/>
          <ac:spMkLst>
            <pc:docMk/>
            <pc:sldMk cId="1636346774" sldId="359"/>
            <ac:spMk id="6" creationId="{B0F738DB-021A-464C-8E13-0E77A91A1FC5}"/>
          </ac:spMkLst>
        </pc:spChg>
        <pc:spChg chg="del">
          <ac:chgData name="Ellie Clow - Communications Officer - SELEP" userId="0adc9ce1-af68-41a9-a543-684a846161a6" providerId="ADAL" clId="{C127CEFB-31D6-4647-82A9-A7FFFCACB8DD}" dt="2022-10-04T11:54:26.742" v="273" actId="478"/>
          <ac:spMkLst>
            <pc:docMk/>
            <pc:sldMk cId="1636346774" sldId="359"/>
            <ac:spMk id="7" creationId="{A7B9FA2E-DBF6-487F-BB32-B78F691AFD4E}"/>
          </ac:spMkLst>
        </pc:spChg>
        <pc:spChg chg="mod">
          <ac:chgData name="Ellie Clow - Communications Officer - SELEP" userId="0adc9ce1-af68-41a9-a543-684a846161a6" providerId="ADAL" clId="{C127CEFB-31D6-4647-82A9-A7FFFCACB8DD}" dt="2022-10-04T11:54:10.060" v="271" actId="1076"/>
          <ac:spMkLst>
            <pc:docMk/>
            <pc:sldMk cId="1636346774" sldId="359"/>
            <ac:spMk id="8" creationId="{AF0616CB-A135-41A2-8D7D-69307E53FADE}"/>
          </ac:spMkLst>
        </pc:spChg>
        <pc:spChg chg="add mod">
          <ac:chgData name="Ellie Clow - Communications Officer - SELEP" userId="0adc9ce1-af68-41a9-a543-684a846161a6" providerId="ADAL" clId="{C127CEFB-31D6-4647-82A9-A7FFFCACB8DD}" dt="2022-10-04T11:54:28.433" v="274"/>
          <ac:spMkLst>
            <pc:docMk/>
            <pc:sldMk cId="1636346774" sldId="359"/>
            <ac:spMk id="9" creationId="{6ADF767C-30CA-4835-BE35-3257254BD69A}"/>
          </ac:spMkLst>
        </pc:spChg>
      </pc:sldChg>
      <pc:sldChg chg="del">
        <pc:chgData name="Ellie Clow - Communications Officer - SELEP" userId="0adc9ce1-af68-41a9-a543-684a846161a6" providerId="ADAL" clId="{C127CEFB-31D6-4647-82A9-A7FFFCACB8DD}" dt="2022-10-06T11:56:22.103" v="1216" actId="47"/>
        <pc:sldMkLst>
          <pc:docMk/>
          <pc:sldMk cId="3618944293" sldId="360"/>
        </pc:sldMkLst>
      </pc:sldChg>
      <pc:sldChg chg="del">
        <pc:chgData name="Ellie Clow - Communications Officer - SELEP" userId="0adc9ce1-af68-41a9-a543-684a846161a6" providerId="ADAL" clId="{C127CEFB-31D6-4647-82A9-A7FFFCACB8DD}" dt="2022-10-06T11:20:46.614" v="293" actId="47"/>
        <pc:sldMkLst>
          <pc:docMk/>
          <pc:sldMk cId="1211085991" sldId="361"/>
        </pc:sldMkLst>
      </pc:sldChg>
      <pc:sldChg chg="del">
        <pc:chgData name="Ellie Clow - Communications Officer - SELEP" userId="0adc9ce1-af68-41a9-a543-684a846161a6" providerId="ADAL" clId="{C127CEFB-31D6-4647-82A9-A7FFFCACB8DD}" dt="2022-10-06T11:20:46.614" v="293" actId="47"/>
        <pc:sldMkLst>
          <pc:docMk/>
          <pc:sldMk cId="1211020289" sldId="363"/>
        </pc:sldMkLst>
      </pc:sldChg>
      <pc:sldChg chg="del">
        <pc:chgData name="Ellie Clow - Communications Officer - SELEP" userId="0adc9ce1-af68-41a9-a543-684a846161a6" providerId="ADAL" clId="{C127CEFB-31D6-4647-82A9-A7FFFCACB8DD}" dt="2022-10-06T11:20:46.614" v="293" actId="47"/>
        <pc:sldMkLst>
          <pc:docMk/>
          <pc:sldMk cId="1940672260" sldId="364"/>
        </pc:sldMkLst>
      </pc:sldChg>
      <pc:sldChg chg="add ord">
        <pc:chgData name="Ellie Clow - Communications Officer - SELEP" userId="0adc9ce1-af68-41a9-a543-684a846161a6" providerId="ADAL" clId="{C127CEFB-31D6-4647-82A9-A7FFFCACB8DD}" dt="2022-10-06T12:22:49.076" v="1609"/>
        <pc:sldMkLst>
          <pc:docMk/>
          <pc:sldMk cId="3855532545" sldId="364"/>
        </pc:sldMkLst>
      </pc:sldChg>
      <pc:sldChg chg="del">
        <pc:chgData name="Ellie Clow - Communications Officer - SELEP" userId="0adc9ce1-af68-41a9-a543-684a846161a6" providerId="ADAL" clId="{C127CEFB-31D6-4647-82A9-A7FFFCACB8DD}" dt="2022-10-06T11:20:46.614" v="293" actId="47"/>
        <pc:sldMkLst>
          <pc:docMk/>
          <pc:sldMk cId="2467284357" sldId="365"/>
        </pc:sldMkLst>
      </pc:sldChg>
      <pc:sldChg chg="del ord">
        <pc:chgData name="Ellie Clow - Communications Officer - SELEP" userId="0adc9ce1-af68-41a9-a543-684a846161a6" providerId="ADAL" clId="{C127CEFB-31D6-4647-82A9-A7FFFCACB8DD}" dt="2022-10-06T11:56:02.112" v="1214" actId="47"/>
        <pc:sldMkLst>
          <pc:docMk/>
          <pc:sldMk cId="869194840" sldId="366"/>
        </pc:sldMkLst>
      </pc:sldChg>
      <pc:sldChg chg="del">
        <pc:chgData name="Ellie Clow - Communications Officer - SELEP" userId="0adc9ce1-af68-41a9-a543-684a846161a6" providerId="ADAL" clId="{C127CEFB-31D6-4647-82A9-A7FFFCACB8DD}" dt="2022-10-06T11:56:02.112" v="1214" actId="47"/>
        <pc:sldMkLst>
          <pc:docMk/>
          <pc:sldMk cId="3475940682" sldId="367"/>
        </pc:sldMkLst>
      </pc:sldChg>
      <pc:sldChg chg="del">
        <pc:chgData name="Ellie Clow - Communications Officer - SELEP" userId="0adc9ce1-af68-41a9-a543-684a846161a6" providerId="ADAL" clId="{C127CEFB-31D6-4647-82A9-A7FFFCACB8DD}" dt="2022-10-06T11:56:02.112" v="1214" actId="47"/>
        <pc:sldMkLst>
          <pc:docMk/>
          <pc:sldMk cId="2743272083" sldId="368"/>
        </pc:sldMkLst>
      </pc:sldChg>
      <pc:sldChg chg="del">
        <pc:chgData name="Ellie Clow - Communications Officer - SELEP" userId="0adc9ce1-af68-41a9-a543-684a846161a6" providerId="ADAL" clId="{C127CEFB-31D6-4647-82A9-A7FFFCACB8DD}" dt="2022-10-06T11:56:02.112" v="1214" actId="47"/>
        <pc:sldMkLst>
          <pc:docMk/>
          <pc:sldMk cId="2017574877" sldId="369"/>
        </pc:sldMkLst>
      </pc:sldChg>
      <pc:sldChg chg="del">
        <pc:chgData name="Ellie Clow - Communications Officer - SELEP" userId="0adc9ce1-af68-41a9-a543-684a846161a6" providerId="ADAL" clId="{C127CEFB-31D6-4647-82A9-A7FFFCACB8DD}" dt="2022-10-06T11:56:02.112" v="1214" actId="47"/>
        <pc:sldMkLst>
          <pc:docMk/>
          <pc:sldMk cId="1825649570" sldId="370"/>
        </pc:sldMkLst>
      </pc:sldChg>
      <pc:sldChg chg="del">
        <pc:chgData name="Ellie Clow - Communications Officer - SELEP" userId="0adc9ce1-af68-41a9-a543-684a846161a6" providerId="ADAL" clId="{C127CEFB-31D6-4647-82A9-A7FFFCACB8DD}" dt="2022-10-06T11:56:02.112" v="1214" actId="47"/>
        <pc:sldMkLst>
          <pc:docMk/>
          <pc:sldMk cId="644946177" sldId="371"/>
        </pc:sldMkLst>
      </pc:sldChg>
      <pc:sldChg chg="addSp delSp modSp mod ord">
        <pc:chgData name="Ellie Clow - Communications Officer - SELEP" userId="0adc9ce1-af68-41a9-a543-684a846161a6" providerId="ADAL" clId="{C127CEFB-31D6-4647-82A9-A7FFFCACB8DD}" dt="2022-10-06T11:36:26.990" v="646" actId="14100"/>
        <pc:sldMkLst>
          <pc:docMk/>
          <pc:sldMk cId="2209530768" sldId="374"/>
        </pc:sldMkLst>
        <pc:spChg chg="mod">
          <ac:chgData name="Ellie Clow - Communications Officer - SELEP" userId="0adc9ce1-af68-41a9-a543-684a846161a6" providerId="ADAL" clId="{C127CEFB-31D6-4647-82A9-A7FFFCACB8DD}" dt="2022-10-06T11:30:26.236" v="457" actId="404"/>
          <ac:spMkLst>
            <pc:docMk/>
            <pc:sldMk cId="2209530768" sldId="374"/>
            <ac:spMk id="4" creationId="{11DC3DA4-0B83-4337-9F8E-0FBF2FA62F01}"/>
          </ac:spMkLst>
        </pc:spChg>
        <pc:spChg chg="del">
          <ac:chgData name="Ellie Clow - Communications Officer - SELEP" userId="0adc9ce1-af68-41a9-a543-684a846161a6" providerId="ADAL" clId="{C127CEFB-31D6-4647-82A9-A7FFFCACB8DD}" dt="2022-10-06T11:30:18.696" v="454" actId="478"/>
          <ac:spMkLst>
            <pc:docMk/>
            <pc:sldMk cId="2209530768" sldId="374"/>
            <ac:spMk id="5" creationId="{E8E90272-48DF-4B70-BFB9-499FB56D3BF4}"/>
          </ac:spMkLst>
        </pc:spChg>
        <pc:spChg chg="del">
          <ac:chgData name="Ellie Clow - Communications Officer - SELEP" userId="0adc9ce1-af68-41a9-a543-684a846161a6" providerId="ADAL" clId="{C127CEFB-31D6-4647-82A9-A7FFFCACB8DD}" dt="2022-10-06T11:30:19.635" v="455" actId="478"/>
          <ac:spMkLst>
            <pc:docMk/>
            <pc:sldMk cId="2209530768" sldId="374"/>
            <ac:spMk id="6" creationId="{F9AC6350-492F-4746-88E2-48174382B93C}"/>
          </ac:spMkLst>
        </pc:spChg>
        <pc:spChg chg="mod">
          <ac:chgData name="Ellie Clow - Communications Officer - SELEP" userId="0adc9ce1-af68-41a9-a543-684a846161a6" providerId="ADAL" clId="{C127CEFB-31D6-4647-82A9-A7FFFCACB8DD}" dt="2022-10-06T11:36:26.990" v="646" actId="14100"/>
          <ac:spMkLst>
            <pc:docMk/>
            <pc:sldMk cId="2209530768" sldId="374"/>
            <ac:spMk id="7" creationId="{A684DB4C-2880-4714-9875-D401ABD4C5AF}"/>
          </ac:spMkLst>
        </pc:spChg>
        <pc:spChg chg="add mod ord">
          <ac:chgData name="Ellie Clow - Communications Officer - SELEP" userId="0adc9ce1-af68-41a9-a543-684a846161a6" providerId="ADAL" clId="{C127CEFB-31D6-4647-82A9-A7FFFCACB8DD}" dt="2022-10-06T11:28:00.546" v="423" actId="167"/>
          <ac:spMkLst>
            <pc:docMk/>
            <pc:sldMk cId="2209530768" sldId="374"/>
            <ac:spMk id="8" creationId="{BD9AEA5D-C7E1-47D5-BAF4-2339996924FC}"/>
          </ac:spMkLst>
        </pc:spChg>
        <pc:spChg chg="add mod">
          <ac:chgData name="Ellie Clow - Communications Officer - SELEP" userId="0adc9ce1-af68-41a9-a543-684a846161a6" providerId="ADAL" clId="{C127CEFB-31D6-4647-82A9-A7FFFCACB8DD}" dt="2022-10-06T11:30:20.437" v="456"/>
          <ac:spMkLst>
            <pc:docMk/>
            <pc:sldMk cId="2209530768" sldId="374"/>
            <ac:spMk id="15" creationId="{4ADB7336-812F-4FEC-8389-19DBD64BD2F9}"/>
          </ac:spMkLst>
        </pc:spChg>
        <pc:graphicFrameChg chg="mod modGraphic">
          <ac:chgData name="Ellie Clow - Communications Officer - SELEP" userId="0adc9ce1-af68-41a9-a543-684a846161a6" providerId="ADAL" clId="{C127CEFB-31D6-4647-82A9-A7FFFCACB8DD}" dt="2022-10-06T11:31:02.694" v="520" actId="404"/>
          <ac:graphicFrameMkLst>
            <pc:docMk/>
            <pc:sldMk cId="2209530768" sldId="374"/>
            <ac:graphicFrameMk id="2" creationId="{69FABD6F-F129-4D1E-B3D4-DDF754448700}"/>
          </ac:graphicFrameMkLst>
        </pc:graphicFrameChg>
        <pc:picChg chg="add mod">
          <ac:chgData name="Ellie Clow - Communications Officer - SELEP" userId="0adc9ce1-af68-41a9-a543-684a846161a6" providerId="ADAL" clId="{C127CEFB-31D6-4647-82A9-A7FFFCACB8DD}" dt="2022-10-06T11:28:57.488" v="432" actId="1076"/>
          <ac:picMkLst>
            <pc:docMk/>
            <pc:sldMk cId="2209530768" sldId="374"/>
            <ac:picMk id="9" creationId="{3DE9B294-2698-45F1-9C0A-9FA95075AAF7}"/>
          </ac:picMkLst>
        </pc:picChg>
        <pc:picChg chg="add mod">
          <ac:chgData name="Ellie Clow - Communications Officer - SELEP" userId="0adc9ce1-af68-41a9-a543-684a846161a6" providerId="ADAL" clId="{C127CEFB-31D6-4647-82A9-A7FFFCACB8DD}" dt="2022-10-06T11:29:59.241" v="450" actId="1076"/>
          <ac:picMkLst>
            <pc:docMk/>
            <pc:sldMk cId="2209530768" sldId="374"/>
            <ac:picMk id="10" creationId="{451FE0FB-03A6-4B70-9F69-90063AB81051}"/>
          </ac:picMkLst>
        </pc:picChg>
        <pc:picChg chg="add mod">
          <ac:chgData name="Ellie Clow - Communications Officer - SELEP" userId="0adc9ce1-af68-41a9-a543-684a846161a6" providerId="ADAL" clId="{C127CEFB-31D6-4647-82A9-A7FFFCACB8DD}" dt="2022-10-06T11:30:07.850" v="453" actId="1076"/>
          <ac:picMkLst>
            <pc:docMk/>
            <pc:sldMk cId="2209530768" sldId="374"/>
            <ac:picMk id="12" creationId="{FE411C62-FCF9-4479-9351-BD84AE9111D6}"/>
          </ac:picMkLst>
        </pc:picChg>
        <pc:picChg chg="add mod">
          <ac:chgData name="Ellie Clow - Communications Officer - SELEP" userId="0adc9ce1-af68-41a9-a543-684a846161a6" providerId="ADAL" clId="{C127CEFB-31D6-4647-82A9-A7FFFCACB8DD}" dt="2022-10-06T11:30:04.224" v="452" actId="1076"/>
          <ac:picMkLst>
            <pc:docMk/>
            <pc:sldMk cId="2209530768" sldId="374"/>
            <ac:picMk id="14" creationId="{05994917-ED77-4935-B79E-7265EDA61C5D}"/>
          </ac:picMkLst>
        </pc:picChg>
      </pc:sldChg>
      <pc:sldChg chg="del">
        <pc:chgData name="Ellie Clow - Communications Officer - SELEP" userId="0adc9ce1-af68-41a9-a543-684a846161a6" providerId="ADAL" clId="{C127CEFB-31D6-4647-82A9-A7FFFCACB8DD}" dt="2022-10-06T11:56:04.386" v="1215" actId="47"/>
        <pc:sldMkLst>
          <pc:docMk/>
          <pc:sldMk cId="2098409660" sldId="375"/>
        </pc:sldMkLst>
      </pc:sldChg>
      <pc:sldChg chg="del">
        <pc:chgData name="Ellie Clow - Communications Officer - SELEP" userId="0adc9ce1-af68-41a9-a543-684a846161a6" providerId="ADAL" clId="{C127CEFB-31D6-4647-82A9-A7FFFCACB8DD}" dt="2022-10-06T11:56:22.103" v="1216" actId="47"/>
        <pc:sldMkLst>
          <pc:docMk/>
          <pc:sldMk cId="2614309513" sldId="376"/>
        </pc:sldMkLst>
      </pc:sldChg>
      <pc:sldChg chg="del">
        <pc:chgData name="Ellie Clow - Communications Officer - SELEP" userId="0adc9ce1-af68-41a9-a543-684a846161a6" providerId="ADAL" clId="{C127CEFB-31D6-4647-82A9-A7FFFCACB8DD}" dt="2022-10-06T12:01:43.465" v="1375" actId="47"/>
        <pc:sldMkLst>
          <pc:docMk/>
          <pc:sldMk cId="921065697" sldId="377"/>
        </pc:sldMkLst>
      </pc:sldChg>
      <pc:sldChg chg="del">
        <pc:chgData name="Ellie Clow - Communications Officer - SELEP" userId="0adc9ce1-af68-41a9-a543-684a846161a6" providerId="ADAL" clId="{C127CEFB-31D6-4647-82A9-A7FFFCACB8DD}" dt="2022-10-06T12:01:43.465" v="1375" actId="47"/>
        <pc:sldMkLst>
          <pc:docMk/>
          <pc:sldMk cId="3996412704" sldId="378"/>
        </pc:sldMkLst>
      </pc:sldChg>
      <pc:sldChg chg="del">
        <pc:chgData name="Ellie Clow - Communications Officer - SELEP" userId="0adc9ce1-af68-41a9-a543-684a846161a6" providerId="ADAL" clId="{C127CEFB-31D6-4647-82A9-A7FFFCACB8DD}" dt="2022-10-06T11:20:46.614" v="293" actId="47"/>
        <pc:sldMkLst>
          <pc:docMk/>
          <pc:sldMk cId="3025783697" sldId="379"/>
        </pc:sldMkLst>
      </pc:sldChg>
      <pc:sldChg chg="del">
        <pc:chgData name="Ellie Clow - Communications Officer - SELEP" userId="0adc9ce1-af68-41a9-a543-684a846161a6" providerId="ADAL" clId="{C127CEFB-31D6-4647-82A9-A7FFFCACB8DD}" dt="2022-10-06T11:20:46.614" v="293" actId="47"/>
        <pc:sldMkLst>
          <pc:docMk/>
          <pc:sldMk cId="99175680" sldId="380"/>
        </pc:sldMkLst>
      </pc:sldChg>
      <pc:sldChg chg="del">
        <pc:chgData name="Ellie Clow - Communications Officer - SELEP" userId="0adc9ce1-af68-41a9-a543-684a846161a6" providerId="ADAL" clId="{C127CEFB-31D6-4647-82A9-A7FFFCACB8DD}" dt="2022-10-06T11:20:46.614" v="293" actId="47"/>
        <pc:sldMkLst>
          <pc:docMk/>
          <pc:sldMk cId="50630340" sldId="381"/>
        </pc:sldMkLst>
      </pc:sldChg>
      <pc:sldChg chg="addSp delSp modSp add mod setBg">
        <pc:chgData name="Ellie Clow - Communications Officer - SELEP" userId="0adc9ce1-af68-41a9-a543-684a846161a6" providerId="ADAL" clId="{C127CEFB-31D6-4647-82A9-A7FFFCACB8DD}" dt="2022-10-04T13:04:17.357" v="288" actId="1076"/>
        <pc:sldMkLst>
          <pc:docMk/>
          <pc:sldMk cId="756732098" sldId="382"/>
        </pc:sldMkLst>
        <pc:spChg chg="add mod">
          <ac:chgData name="Ellie Clow - Communications Officer - SELEP" userId="0adc9ce1-af68-41a9-a543-684a846161a6" providerId="ADAL" clId="{C127CEFB-31D6-4647-82A9-A7FFFCACB8DD}" dt="2022-10-04T13:04:17.357" v="288" actId="1076"/>
          <ac:spMkLst>
            <pc:docMk/>
            <pc:sldMk cId="756732098" sldId="382"/>
            <ac:spMk id="4" creationId="{E88BC960-3B76-4605-91CE-BEE94E0504D3}"/>
          </ac:spMkLst>
        </pc:spChg>
        <pc:spChg chg="add mod">
          <ac:chgData name="Ellie Clow - Communications Officer - SELEP" userId="0adc9ce1-af68-41a9-a543-684a846161a6" providerId="ADAL" clId="{C127CEFB-31D6-4647-82A9-A7FFFCACB8DD}" dt="2022-10-04T11:50:10.708" v="182" actId="1076"/>
          <ac:spMkLst>
            <pc:docMk/>
            <pc:sldMk cId="756732098" sldId="382"/>
            <ac:spMk id="6" creationId="{CAC50855-51DA-4417-8D93-E3962601D07A}"/>
          </ac:spMkLst>
        </pc:spChg>
        <pc:picChg chg="add mod">
          <ac:chgData name="Ellie Clow - Communications Officer - SELEP" userId="0adc9ce1-af68-41a9-a543-684a846161a6" providerId="ADAL" clId="{C127CEFB-31D6-4647-82A9-A7FFFCACB8DD}" dt="2022-10-04T11:47:53.252" v="7" actId="1076"/>
          <ac:picMkLst>
            <pc:docMk/>
            <pc:sldMk cId="756732098" sldId="382"/>
            <ac:picMk id="3" creationId="{4F86838D-3AE7-40B0-96A6-D9644CF90E68}"/>
          </ac:picMkLst>
        </pc:picChg>
        <pc:picChg chg="del">
          <ac:chgData name="Ellie Clow - Communications Officer - SELEP" userId="0adc9ce1-af68-41a9-a543-684a846161a6" providerId="ADAL" clId="{C127CEFB-31D6-4647-82A9-A7FFFCACB8DD}" dt="2022-10-04T11:47:24.940" v="1" actId="478"/>
          <ac:picMkLst>
            <pc:docMk/>
            <pc:sldMk cId="756732098" sldId="382"/>
            <ac:picMk id="10" creationId="{36D0966B-2552-4C85-8F7C-979F40881004}"/>
          </ac:picMkLst>
        </pc:picChg>
      </pc:sldChg>
      <pc:sldChg chg="add del">
        <pc:chgData name="Ellie Clow - Communications Officer - SELEP" userId="0adc9ce1-af68-41a9-a543-684a846161a6" providerId="ADAL" clId="{C127CEFB-31D6-4647-82A9-A7FFFCACB8DD}" dt="2022-10-04T11:52:25.697" v="247" actId="47"/>
        <pc:sldMkLst>
          <pc:docMk/>
          <pc:sldMk cId="1431495049" sldId="383"/>
        </pc:sldMkLst>
      </pc:sldChg>
      <pc:sldChg chg="addSp delSp modSp new del mod ord">
        <pc:chgData name="Ellie Clow - Communications Officer - SELEP" userId="0adc9ce1-af68-41a9-a543-684a846161a6" providerId="ADAL" clId="{C127CEFB-31D6-4647-82A9-A7FFFCACB8DD}" dt="2022-10-06T12:20:05.890" v="1607" actId="47"/>
        <pc:sldMkLst>
          <pc:docMk/>
          <pc:sldMk cId="3524116618" sldId="383"/>
        </pc:sldMkLst>
        <pc:spChg chg="del">
          <ac:chgData name="Ellie Clow - Communications Officer - SELEP" userId="0adc9ce1-af68-41a9-a543-684a846161a6" providerId="ADAL" clId="{C127CEFB-31D6-4647-82A9-A7FFFCACB8DD}" dt="2022-10-06T11:19:23.159" v="291" actId="478"/>
          <ac:spMkLst>
            <pc:docMk/>
            <pc:sldMk cId="3524116618" sldId="383"/>
            <ac:spMk id="2" creationId="{C8DEA20B-BD75-4321-A52B-BA5D378FBAB9}"/>
          </ac:spMkLst>
        </pc:spChg>
        <pc:spChg chg="add mod">
          <ac:chgData name="Ellie Clow - Communications Officer - SELEP" userId="0adc9ce1-af68-41a9-a543-684a846161a6" providerId="ADAL" clId="{C127CEFB-31D6-4647-82A9-A7FFFCACB8DD}" dt="2022-10-06T11:19:23.526" v="292"/>
          <ac:spMkLst>
            <pc:docMk/>
            <pc:sldMk cId="3524116618" sldId="383"/>
            <ac:spMk id="3" creationId="{4C2AACE0-6247-48F5-B03D-970BBC17FC8D}"/>
          </ac:spMkLst>
        </pc:spChg>
        <pc:spChg chg="add mod">
          <ac:chgData name="Ellie Clow - Communications Officer - SELEP" userId="0adc9ce1-af68-41a9-a543-684a846161a6" providerId="ADAL" clId="{C127CEFB-31D6-4647-82A9-A7FFFCACB8DD}" dt="2022-10-06T11:22:36.334" v="296"/>
          <ac:spMkLst>
            <pc:docMk/>
            <pc:sldMk cId="3524116618" sldId="383"/>
            <ac:spMk id="4" creationId="{4D4D1F23-903B-4E49-84E6-B865858005FE}"/>
          </ac:spMkLst>
        </pc:spChg>
        <pc:spChg chg="add mod">
          <ac:chgData name="Ellie Clow - Communications Officer - SELEP" userId="0adc9ce1-af68-41a9-a543-684a846161a6" providerId="ADAL" clId="{C127CEFB-31D6-4647-82A9-A7FFFCACB8DD}" dt="2022-10-06T11:22:36.334" v="296"/>
          <ac:spMkLst>
            <pc:docMk/>
            <pc:sldMk cId="3524116618" sldId="383"/>
            <ac:spMk id="5" creationId="{D51AB00C-5577-40DD-B62A-D35A52CFC9DE}"/>
          </ac:spMkLst>
        </pc:spChg>
        <pc:cxnChg chg="add mod">
          <ac:chgData name="Ellie Clow - Communications Officer - SELEP" userId="0adc9ce1-af68-41a9-a543-684a846161a6" providerId="ADAL" clId="{C127CEFB-31D6-4647-82A9-A7FFFCACB8DD}" dt="2022-10-06T11:22:36.334" v="296"/>
          <ac:cxnSpMkLst>
            <pc:docMk/>
            <pc:sldMk cId="3524116618" sldId="383"/>
            <ac:cxnSpMk id="6" creationId="{D318269A-4421-4282-A024-C06B656EA3C8}"/>
          </ac:cxnSpMkLst>
        </pc:cxnChg>
      </pc:sldChg>
      <pc:sldChg chg="addSp delSp modSp add mod">
        <pc:chgData name="Ellie Clow - Communications Officer - SELEP" userId="0adc9ce1-af68-41a9-a543-684a846161a6" providerId="ADAL" clId="{C127CEFB-31D6-4647-82A9-A7FFFCACB8DD}" dt="2022-10-06T12:44:43.343" v="1692" actId="1035"/>
        <pc:sldMkLst>
          <pc:docMk/>
          <pc:sldMk cId="1488595679" sldId="384"/>
        </pc:sldMkLst>
        <pc:spChg chg="del">
          <ac:chgData name="Ellie Clow - Communications Officer - SELEP" userId="0adc9ce1-af68-41a9-a543-684a846161a6" providerId="ADAL" clId="{C127CEFB-31D6-4647-82A9-A7FFFCACB8DD}" dt="2022-10-06T11:37:39.245" v="696" actId="478"/>
          <ac:spMkLst>
            <pc:docMk/>
            <pc:sldMk cId="1488595679" sldId="384"/>
            <ac:spMk id="4" creationId="{11DC3DA4-0B83-4337-9F8E-0FBF2FA62F01}"/>
          </ac:spMkLst>
        </pc:spChg>
        <pc:spChg chg="add mod">
          <ac:chgData name="Ellie Clow - Communications Officer - SELEP" userId="0adc9ce1-af68-41a9-a543-684a846161a6" providerId="ADAL" clId="{C127CEFB-31D6-4647-82A9-A7FFFCACB8DD}" dt="2022-10-06T12:44:43.343" v="1692" actId="1035"/>
          <ac:spMkLst>
            <pc:docMk/>
            <pc:sldMk cId="1488595679" sldId="384"/>
            <ac:spMk id="6" creationId="{3ADA3CA9-FA43-45E1-8CA6-14A4B8CDE025}"/>
          </ac:spMkLst>
        </pc:spChg>
        <pc:spChg chg="mod">
          <ac:chgData name="Ellie Clow - Communications Officer - SELEP" userId="0adc9ce1-af68-41a9-a543-684a846161a6" providerId="ADAL" clId="{C127CEFB-31D6-4647-82A9-A7FFFCACB8DD}" dt="2022-10-06T11:37:31.202" v="692" actId="20577"/>
          <ac:spMkLst>
            <pc:docMk/>
            <pc:sldMk cId="1488595679" sldId="384"/>
            <ac:spMk id="7" creationId="{A684DB4C-2880-4714-9875-D401ABD4C5AF}"/>
          </ac:spMkLst>
        </pc:spChg>
        <pc:spChg chg="add mod">
          <ac:chgData name="Ellie Clow - Communications Officer - SELEP" userId="0adc9ce1-af68-41a9-a543-684a846161a6" providerId="ADAL" clId="{C127CEFB-31D6-4647-82A9-A7FFFCACB8DD}" dt="2022-10-06T11:38:34.124" v="760" actId="14100"/>
          <ac:spMkLst>
            <pc:docMk/>
            <pc:sldMk cId="1488595679" sldId="384"/>
            <ac:spMk id="11" creationId="{C6FF5EAB-6960-4735-B7EE-9084A8119D43}"/>
          </ac:spMkLst>
        </pc:spChg>
        <pc:spChg chg="add mod">
          <ac:chgData name="Ellie Clow - Communications Officer - SELEP" userId="0adc9ce1-af68-41a9-a543-684a846161a6" providerId="ADAL" clId="{C127CEFB-31D6-4647-82A9-A7FFFCACB8DD}" dt="2022-10-06T11:45:58.929" v="981" actId="20577"/>
          <ac:spMkLst>
            <pc:docMk/>
            <pc:sldMk cId="1488595679" sldId="384"/>
            <ac:spMk id="13" creationId="{AA30380C-9094-46BC-9BCD-37D34C1D82FE}"/>
          </ac:spMkLst>
        </pc:spChg>
        <pc:spChg chg="add mod">
          <ac:chgData name="Ellie Clow - Communications Officer - SELEP" userId="0adc9ce1-af68-41a9-a543-684a846161a6" providerId="ADAL" clId="{C127CEFB-31D6-4647-82A9-A7FFFCACB8DD}" dt="2022-10-06T12:44:20.744" v="1663" actId="2711"/>
          <ac:spMkLst>
            <pc:docMk/>
            <pc:sldMk cId="1488595679" sldId="384"/>
            <ac:spMk id="16" creationId="{3CC9D1E4-ECF2-4254-A326-B2D5A2990411}"/>
          </ac:spMkLst>
        </pc:spChg>
        <pc:spChg chg="add mod">
          <ac:chgData name="Ellie Clow - Communications Officer - SELEP" userId="0adc9ce1-af68-41a9-a543-684a846161a6" providerId="ADAL" clId="{C127CEFB-31D6-4647-82A9-A7FFFCACB8DD}" dt="2022-10-06T12:44:38.200" v="1681" actId="14100"/>
          <ac:spMkLst>
            <pc:docMk/>
            <pc:sldMk cId="1488595679" sldId="384"/>
            <ac:spMk id="17" creationId="{F9DE28A0-90E2-4682-A4CC-AA8C86A66A5C}"/>
          </ac:spMkLst>
        </pc:spChg>
        <pc:spChg chg="add mod">
          <ac:chgData name="Ellie Clow - Communications Officer - SELEP" userId="0adc9ce1-af68-41a9-a543-684a846161a6" providerId="ADAL" clId="{C127CEFB-31D6-4647-82A9-A7FFFCACB8DD}" dt="2022-10-06T12:44:43.343" v="1692" actId="1035"/>
          <ac:spMkLst>
            <pc:docMk/>
            <pc:sldMk cId="1488595679" sldId="384"/>
            <ac:spMk id="18" creationId="{2EC25069-5B89-42A1-8BAD-F55A9279796F}"/>
          </ac:spMkLst>
        </pc:spChg>
        <pc:spChg chg="add del mod">
          <ac:chgData name="Ellie Clow - Communications Officer - SELEP" userId="0adc9ce1-af68-41a9-a543-684a846161a6" providerId="ADAL" clId="{C127CEFB-31D6-4647-82A9-A7FFFCACB8DD}" dt="2022-10-06T11:51:45.928" v="1057" actId="478"/>
          <ac:spMkLst>
            <pc:docMk/>
            <pc:sldMk cId="1488595679" sldId="384"/>
            <ac:spMk id="26" creationId="{49F87E98-EA5B-4311-A27F-2B0444FB4AAC}"/>
          </ac:spMkLst>
        </pc:spChg>
        <pc:graphicFrameChg chg="del">
          <ac:chgData name="Ellie Clow - Communications Officer - SELEP" userId="0adc9ce1-af68-41a9-a543-684a846161a6" providerId="ADAL" clId="{C127CEFB-31D6-4647-82A9-A7FFFCACB8DD}" dt="2022-10-06T11:37:36.988" v="694" actId="478"/>
          <ac:graphicFrameMkLst>
            <pc:docMk/>
            <pc:sldMk cId="1488595679" sldId="384"/>
            <ac:graphicFrameMk id="2" creationId="{69FABD6F-F129-4D1E-B3D4-DDF754448700}"/>
          </ac:graphicFrameMkLst>
        </pc:graphicFrameChg>
        <pc:picChg chg="add mod modCrop">
          <ac:chgData name="Ellie Clow - Communications Officer - SELEP" userId="0adc9ce1-af68-41a9-a543-684a846161a6" providerId="ADAL" clId="{C127CEFB-31D6-4647-82A9-A7FFFCACB8DD}" dt="2022-10-06T12:44:43.343" v="1692" actId="1035"/>
          <ac:picMkLst>
            <pc:docMk/>
            <pc:sldMk cId="1488595679" sldId="384"/>
            <ac:picMk id="5" creationId="{17B60C78-DCD5-4E86-BE87-1D6A82C695E4}"/>
          </ac:picMkLst>
        </pc:picChg>
        <pc:picChg chg="del">
          <ac:chgData name="Ellie Clow - Communications Officer - SELEP" userId="0adc9ce1-af68-41a9-a543-684a846161a6" providerId="ADAL" clId="{C127CEFB-31D6-4647-82A9-A7FFFCACB8DD}" dt="2022-10-06T11:37:38.159" v="695" actId="478"/>
          <ac:picMkLst>
            <pc:docMk/>
            <pc:sldMk cId="1488595679" sldId="384"/>
            <ac:picMk id="9" creationId="{3DE9B294-2698-45F1-9C0A-9FA95075AAF7}"/>
          </ac:picMkLst>
        </pc:picChg>
        <pc:picChg chg="del">
          <ac:chgData name="Ellie Clow - Communications Officer - SELEP" userId="0adc9ce1-af68-41a9-a543-684a846161a6" providerId="ADAL" clId="{C127CEFB-31D6-4647-82A9-A7FFFCACB8DD}" dt="2022-10-06T11:37:34.325" v="693" actId="478"/>
          <ac:picMkLst>
            <pc:docMk/>
            <pc:sldMk cId="1488595679" sldId="384"/>
            <ac:picMk id="10" creationId="{451FE0FB-03A6-4B70-9F69-90063AB81051}"/>
          </ac:picMkLst>
        </pc:picChg>
        <pc:picChg chg="del">
          <ac:chgData name="Ellie Clow - Communications Officer - SELEP" userId="0adc9ce1-af68-41a9-a543-684a846161a6" providerId="ADAL" clId="{C127CEFB-31D6-4647-82A9-A7FFFCACB8DD}" dt="2022-10-06T11:37:34.325" v="693" actId="478"/>
          <ac:picMkLst>
            <pc:docMk/>
            <pc:sldMk cId="1488595679" sldId="384"/>
            <ac:picMk id="12" creationId="{FE411C62-FCF9-4479-9351-BD84AE9111D6}"/>
          </ac:picMkLst>
        </pc:picChg>
        <pc:picChg chg="del">
          <ac:chgData name="Ellie Clow - Communications Officer - SELEP" userId="0adc9ce1-af68-41a9-a543-684a846161a6" providerId="ADAL" clId="{C127CEFB-31D6-4647-82A9-A7FFFCACB8DD}" dt="2022-10-06T11:37:34.325" v="693" actId="478"/>
          <ac:picMkLst>
            <pc:docMk/>
            <pc:sldMk cId="1488595679" sldId="384"/>
            <ac:picMk id="14" creationId="{05994917-ED77-4935-B79E-7265EDA61C5D}"/>
          </ac:picMkLst>
        </pc:picChg>
        <pc:picChg chg="add mod">
          <ac:chgData name="Ellie Clow - Communications Officer - SELEP" userId="0adc9ce1-af68-41a9-a543-684a846161a6" providerId="ADAL" clId="{C127CEFB-31D6-4647-82A9-A7FFFCACB8DD}" dt="2022-10-06T12:44:43.343" v="1692" actId="1035"/>
          <ac:picMkLst>
            <pc:docMk/>
            <pc:sldMk cId="1488595679" sldId="384"/>
            <ac:picMk id="20" creationId="{E5A4BA87-B951-46D2-8C59-A0299D7414A3}"/>
          </ac:picMkLst>
        </pc:picChg>
        <pc:cxnChg chg="add mod">
          <ac:chgData name="Ellie Clow - Communications Officer - SELEP" userId="0adc9ce1-af68-41a9-a543-684a846161a6" providerId="ADAL" clId="{C127CEFB-31D6-4647-82A9-A7FFFCACB8DD}" dt="2022-10-06T11:51:14.350" v="1051" actId="14100"/>
          <ac:cxnSpMkLst>
            <pc:docMk/>
            <pc:sldMk cId="1488595679" sldId="384"/>
            <ac:cxnSpMk id="21" creationId="{27632897-2850-449E-8DE8-F63E6885C70F}"/>
          </ac:cxnSpMkLst>
        </pc:cxnChg>
        <pc:cxnChg chg="add mod">
          <ac:chgData name="Ellie Clow - Communications Officer - SELEP" userId="0adc9ce1-af68-41a9-a543-684a846161a6" providerId="ADAL" clId="{C127CEFB-31D6-4647-82A9-A7FFFCACB8DD}" dt="2022-10-06T11:51:44.363" v="1056" actId="14100"/>
          <ac:cxnSpMkLst>
            <pc:docMk/>
            <pc:sldMk cId="1488595679" sldId="384"/>
            <ac:cxnSpMk id="24" creationId="{86704B29-DC52-4377-AA8A-E189B1498AB4}"/>
          </ac:cxnSpMkLst>
        </pc:cxnChg>
      </pc:sldChg>
      <pc:sldChg chg="modSp add mod">
        <pc:chgData name="Ellie Clow - Communications Officer - SELEP" userId="0adc9ce1-af68-41a9-a543-684a846161a6" providerId="ADAL" clId="{C127CEFB-31D6-4647-82A9-A7FFFCACB8DD}" dt="2022-10-06T12:45:24.040" v="1751" actId="1035"/>
        <pc:sldMkLst>
          <pc:docMk/>
          <pc:sldMk cId="2540306825" sldId="385"/>
        </pc:sldMkLst>
        <pc:spChg chg="mod">
          <ac:chgData name="Ellie Clow - Communications Officer - SELEP" userId="0adc9ce1-af68-41a9-a543-684a846161a6" providerId="ADAL" clId="{C127CEFB-31D6-4647-82A9-A7FFFCACB8DD}" dt="2022-10-06T12:45:24.040" v="1751" actId="1035"/>
          <ac:spMkLst>
            <pc:docMk/>
            <pc:sldMk cId="2540306825" sldId="385"/>
            <ac:spMk id="6" creationId="{3ADA3CA9-FA43-45E1-8CA6-14A4B8CDE025}"/>
          </ac:spMkLst>
        </pc:spChg>
        <pc:spChg chg="mod">
          <ac:chgData name="Ellie Clow - Communications Officer - SELEP" userId="0adc9ce1-af68-41a9-a543-684a846161a6" providerId="ADAL" clId="{C127CEFB-31D6-4647-82A9-A7FFFCACB8DD}" dt="2022-10-06T11:52:15.393" v="1110" actId="20577"/>
          <ac:spMkLst>
            <pc:docMk/>
            <pc:sldMk cId="2540306825" sldId="385"/>
            <ac:spMk id="11" creationId="{C6FF5EAB-6960-4735-B7EE-9084A8119D43}"/>
          </ac:spMkLst>
        </pc:spChg>
        <pc:spChg chg="mod">
          <ac:chgData name="Ellie Clow - Communications Officer - SELEP" userId="0adc9ce1-af68-41a9-a543-684a846161a6" providerId="ADAL" clId="{C127CEFB-31D6-4647-82A9-A7FFFCACB8DD}" dt="2022-10-06T11:53:46.118" v="1175" actId="20577"/>
          <ac:spMkLst>
            <pc:docMk/>
            <pc:sldMk cId="2540306825" sldId="385"/>
            <ac:spMk id="13" creationId="{AA30380C-9094-46BC-9BCD-37D34C1D82FE}"/>
          </ac:spMkLst>
        </pc:spChg>
        <pc:spChg chg="mod">
          <ac:chgData name="Ellie Clow - Communications Officer - SELEP" userId="0adc9ce1-af68-41a9-a543-684a846161a6" providerId="ADAL" clId="{C127CEFB-31D6-4647-82A9-A7FFFCACB8DD}" dt="2022-10-06T12:45:12.033" v="1736" actId="2711"/>
          <ac:spMkLst>
            <pc:docMk/>
            <pc:sldMk cId="2540306825" sldId="385"/>
            <ac:spMk id="16" creationId="{3CC9D1E4-ECF2-4254-A326-B2D5A2990411}"/>
          </ac:spMkLst>
        </pc:spChg>
        <pc:spChg chg="mod">
          <ac:chgData name="Ellie Clow - Communications Officer - SELEP" userId="0adc9ce1-af68-41a9-a543-684a846161a6" providerId="ADAL" clId="{C127CEFB-31D6-4647-82A9-A7FFFCACB8DD}" dt="2022-10-06T12:45:17.930" v="1738" actId="14100"/>
          <ac:spMkLst>
            <pc:docMk/>
            <pc:sldMk cId="2540306825" sldId="385"/>
            <ac:spMk id="17" creationId="{F9DE28A0-90E2-4682-A4CC-AA8C86A66A5C}"/>
          </ac:spMkLst>
        </pc:spChg>
        <pc:spChg chg="mod">
          <ac:chgData name="Ellie Clow - Communications Officer - SELEP" userId="0adc9ce1-af68-41a9-a543-684a846161a6" providerId="ADAL" clId="{C127CEFB-31D6-4647-82A9-A7FFFCACB8DD}" dt="2022-10-06T12:45:24.040" v="1751" actId="1035"/>
          <ac:spMkLst>
            <pc:docMk/>
            <pc:sldMk cId="2540306825" sldId="385"/>
            <ac:spMk id="18" creationId="{2EC25069-5B89-42A1-8BAD-F55A9279796F}"/>
          </ac:spMkLst>
        </pc:spChg>
        <pc:picChg chg="mod modCrop">
          <ac:chgData name="Ellie Clow - Communications Officer - SELEP" userId="0adc9ce1-af68-41a9-a543-684a846161a6" providerId="ADAL" clId="{C127CEFB-31D6-4647-82A9-A7FFFCACB8DD}" dt="2022-10-06T12:45:24.040" v="1751" actId="1035"/>
          <ac:picMkLst>
            <pc:docMk/>
            <pc:sldMk cId="2540306825" sldId="385"/>
            <ac:picMk id="5" creationId="{17B60C78-DCD5-4E86-BE87-1D6A82C695E4}"/>
          </ac:picMkLst>
        </pc:picChg>
        <pc:picChg chg="mod modCrop">
          <ac:chgData name="Ellie Clow - Communications Officer - SELEP" userId="0adc9ce1-af68-41a9-a543-684a846161a6" providerId="ADAL" clId="{C127CEFB-31D6-4647-82A9-A7FFFCACB8DD}" dt="2022-10-06T12:45:24.040" v="1751" actId="1035"/>
          <ac:picMkLst>
            <pc:docMk/>
            <pc:sldMk cId="2540306825" sldId="385"/>
            <ac:picMk id="20" creationId="{E5A4BA87-B951-46D2-8C59-A0299D7414A3}"/>
          </ac:picMkLst>
        </pc:picChg>
      </pc:sldChg>
      <pc:sldChg chg="delSp modSp add mod ord">
        <pc:chgData name="Ellie Clow - Communications Officer - SELEP" userId="0adc9ce1-af68-41a9-a543-684a846161a6" providerId="ADAL" clId="{C127CEFB-31D6-4647-82A9-A7FFFCACB8DD}" dt="2022-10-06T12:02:01.908" v="1381"/>
        <pc:sldMkLst>
          <pc:docMk/>
          <pc:sldMk cId="2641885579" sldId="386"/>
        </pc:sldMkLst>
        <pc:spChg chg="mod">
          <ac:chgData name="Ellie Clow - Communications Officer - SELEP" userId="0adc9ce1-af68-41a9-a543-684a846161a6" providerId="ADAL" clId="{C127CEFB-31D6-4647-82A9-A7FFFCACB8DD}" dt="2022-10-06T12:01:10.751" v="1368" actId="1036"/>
          <ac:spMkLst>
            <pc:docMk/>
            <pc:sldMk cId="2641885579" sldId="386"/>
            <ac:spMk id="6" creationId="{3ADA3CA9-FA43-45E1-8CA6-14A4B8CDE025}"/>
          </ac:spMkLst>
        </pc:spChg>
        <pc:spChg chg="mod">
          <ac:chgData name="Ellie Clow - Communications Officer - SELEP" userId="0adc9ce1-af68-41a9-a543-684a846161a6" providerId="ADAL" clId="{C127CEFB-31D6-4647-82A9-A7FFFCACB8DD}" dt="2022-10-06T12:01:28.085" v="1373" actId="1076"/>
          <ac:spMkLst>
            <pc:docMk/>
            <pc:sldMk cId="2641885579" sldId="386"/>
            <ac:spMk id="7" creationId="{A684DB4C-2880-4714-9875-D401ABD4C5AF}"/>
          </ac:spMkLst>
        </pc:spChg>
        <pc:spChg chg="mod">
          <ac:chgData name="Ellie Clow - Communications Officer - SELEP" userId="0adc9ce1-af68-41a9-a543-684a846161a6" providerId="ADAL" clId="{C127CEFB-31D6-4647-82A9-A7FFFCACB8DD}" dt="2022-10-06T12:01:10.751" v="1368" actId="1036"/>
          <ac:spMkLst>
            <pc:docMk/>
            <pc:sldMk cId="2641885579" sldId="386"/>
            <ac:spMk id="11" creationId="{C6FF5EAB-6960-4735-B7EE-9084A8119D43}"/>
          </ac:spMkLst>
        </pc:spChg>
        <pc:spChg chg="mod">
          <ac:chgData name="Ellie Clow - Communications Officer - SELEP" userId="0adc9ce1-af68-41a9-a543-684a846161a6" providerId="ADAL" clId="{C127CEFB-31D6-4647-82A9-A7FFFCACB8DD}" dt="2022-10-06T12:01:10.751" v="1368" actId="1036"/>
          <ac:spMkLst>
            <pc:docMk/>
            <pc:sldMk cId="2641885579" sldId="386"/>
            <ac:spMk id="13" creationId="{AA30380C-9094-46BC-9BCD-37D34C1D82FE}"/>
          </ac:spMkLst>
        </pc:spChg>
        <pc:spChg chg="del">
          <ac:chgData name="Ellie Clow - Communications Officer - SELEP" userId="0adc9ce1-af68-41a9-a543-684a846161a6" providerId="ADAL" clId="{C127CEFB-31D6-4647-82A9-A7FFFCACB8DD}" dt="2022-10-06T11:58:29.287" v="1325" actId="478"/>
          <ac:spMkLst>
            <pc:docMk/>
            <pc:sldMk cId="2641885579" sldId="386"/>
            <ac:spMk id="16" creationId="{3CC9D1E4-ECF2-4254-A326-B2D5A2990411}"/>
          </ac:spMkLst>
        </pc:spChg>
        <pc:spChg chg="del">
          <ac:chgData name="Ellie Clow - Communications Officer - SELEP" userId="0adc9ce1-af68-41a9-a543-684a846161a6" providerId="ADAL" clId="{C127CEFB-31D6-4647-82A9-A7FFFCACB8DD}" dt="2022-10-06T11:58:37.798" v="1328" actId="478"/>
          <ac:spMkLst>
            <pc:docMk/>
            <pc:sldMk cId="2641885579" sldId="386"/>
            <ac:spMk id="17" creationId="{F9DE28A0-90E2-4682-A4CC-AA8C86A66A5C}"/>
          </ac:spMkLst>
        </pc:spChg>
        <pc:spChg chg="mod">
          <ac:chgData name="Ellie Clow - Communications Officer - SELEP" userId="0adc9ce1-af68-41a9-a543-684a846161a6" providerId="ADAL" clId="{C127CEFB-31D6-4647-82A9-A7FFFCACB8DD}" dt="2022-10-06T12:01:10.751" v="1368" actId="1036"/>
          <ac:spMkLst>
            <pc:docMk/>
            <pc:sldMk cId="2641885579" sldId="386"/>
            <ac:spMk id="18" creationId="{2EC25069-5B89-42A1-8BAD-F55A9279796F}"/>
          </ac:spMkLst>
        </pc:spChg>
        <pc:picChg chg="del">
          <ac:chgData name="Ellie Clow - Communications Officer - SELEP" userId="0adc9ce1-af68-41a9-a543-684a846161a6" providerId="ADAL" clId="{C127CEFB-31D6-4647-82A9-A7FFFCACB8DD}" dt="2022-10-06T11:58:23.776" v="1323" actId="478"/>
          <ac:picMkLst>
            <pc:docMk/>
            <pc:sldMk cId="2641885579" sldId="386"/>
            <ac:picMk id="5" creationId="{17B60C78-DCD5-4E86-BE87-1D6A82C695E4}"/>
          </ac:picMkLst>
        </pc:picChg>
        <pc:picChg chg="del">
          <ac:chgData name="Ellie Clow - Communications Officer - SELEP" userId="0adc9ce1-af68-41a9-a543-684a846161a6" providerId="ADAL" clId="{C127CEFB-31D6-4647-82A9-A7FFFCACB8DD}" dt="2022-10-06T11:58:24.493" v="1324" actId="478"/>
          <ac:picMkLst>
            <pc:docMk/>
            <pc:sldMk cId="2641885579" sldId="386"/>
            <ac:picMk id="20" creationId="{E5A4BA87-B951-46D2-8C59-A0299D7414A3}"/>
          </ac:picMkLst>
        </pc:picChg>
        <pc:cxnChg chg="mod">
          <ac:chgData name="Ellie Clow - Communications Officer - SELEP" userId="0adc9ce1-af68-41a9-a543-684a846161a6" providerId="ADAL" clId="{C127CEFB-31D6-4647-82A9-A7FFFCACB8DD}" dt="2022-10-06T12:01:24.963" v="1372" actId="1037"/>
          <ac:cxnSpMkLst>
            <pc:docMk/>
            <pc:sldMk cId="2641885579" sldId="386"/>
            <ac:cxnSpMk id="21" creationId="{27632897-2850-449E-8DE8-F63E6885C70F}"/>
          </ac:cxnSpMkLst>
        </pc:cxnChg>
        <pc:cxnChg chg="mod">
          <ac:chgData name="Ellie Clow - Communications Officer - SELEP" userId="0adc9ce1-af68-41a9-a543-684a846161a6" providerId="ADAL" clId="{C127CEFB-31D6-4647-82A9-A7FFFCACB8DD}" dt="2022-10-06T12:01:34.348" v="1374" actId="14100"/>
          <ac:cxnSpMkLst>
            <pc:docMk/>
            <pc:sldMk cId="2641885579" sldId="386"/>
            <ac:cxnSpMk id="24" creationId="{86704B29-DC52-4377-AA8A-E189B1498AB4}"/>
          </ac:cxnSpMkLst>
        </pc:cxnChg>
      </pc:sldChg>
      <pc:sldChg chg="addSp delSp modSp add mod">
        <pc:chgData name="Ellie Clow - Communications Officer - SELEP" userId="0adc9ce1-af68-41a9-a543-684a846161a6" providerId="ADAL" clId="{C127CEFB-31D6-4647-82A9-A7FFFCACB8DD}" dt="2022-10-06T12:10:14.315" v="1536" actId="1076"/>
        <pc:sldMkLst>
          <pc:docMk/>
          <pc:sldMk cId="208287222" sldId="387"/>
        </pc:sldMkLst>
        <pc:spChg chg="add mod">
          <ac:chgData name="Ellie Clow - Communications Officer - SELEP" userId="0adc9ce1-af68-41a9-a543-684a846161a6" providerId="ADAL" clId="{C127CEFB-31D6-4647-82A9-A7FFFCACB8DD}" dt="2022-10-06T12:10:08.303" v="1534" actId="14100"/>
          <ac:spMkLst>
            <pc:docMk/>
            <pc:sldMk cId="208287222" sldId="387"/>
            <ac:spMk id="2" creationId="{2357F5E1-7B32-4EAA-B82D-13A5DA67D76F}"/>
          </ac:spMkLst>
        </pc:spChg>
        <pc:spChg chg="mod">
          <ac:chgData name="Ellie Clow - Communications Officer - SELEP" userId="0adc9ce1-af68-41a9-a543-684a846161a6" providerId="ADAL" clId="{C127CEFB-31D6-4647-82A9-A7FFFCACB8DD}" dt="2022-10-06T12:10:10.844" v="1535" actId="1076"/>
          <ac:spMkLst>
            <pc:docMk/>
            <pc:sldMk cId="208287222" sldId="387"/>
            <ac:spMk id="12" creationId="{DACC435E-FEE2-4A4B-943E-F3939CE2D17A}"/>
          </ac:spMkLst>
        </pc:spChg>
        <pc:graphicFrameChg chg="add mod modGraphic">
          <ac:chgData name="Ellie Clow - Communications Officer - SELEP" userId="0adc9ce1-af68-41a9-a543-684a846161a6" providerId="ADAL" clId="{C127CEFB-31D6-4647-82A9-A7FFFCACB8DD}" dt="2022-10-06T12:10:14.315" v="1536" actId="1076"/>
          <ac:graphicFrameMkLst>
            <pc:docMk/>
            <pc:sldMk cId="208287222" sldId="387"/>
            <ac:graphicFrameMk id="3" creationId="{E1C596C4-639E-439E-A275-EFE39B3F24DC}"/>
          </ac:graphicFrameMkLst>
        </pc:graphicFrameChg>
        <pc:graphicFrameChg chg="del mod">
          <ac:chgData name="Ellie Clow - Communications Officer - SELEP" userId="0adc9ce1-af68-41a9-a543-684a846161a6" providerId="ADAL" clId="{C127CEFB-31D6-4647-82A9-A7FFFCACB8DD}" dt="2022-10-06T12:08:31.237" v="1403" actId="478"/>
          <ac:graphicFrameMkLst>
            <pc:docMk/>
            <pc:sldMk cId="208287222" sldId="387"/>
            <ac:graphicFrameMk id="13" creationId="{DA1BCDAF-FEAF-48E4-8ED5-5E4549116D14}"/>
          </ac:graphicFrameMkLst>
        </pc:graphicFrameChg>
        <pc:picChg chg="del">
          <ac:chgData name="Ellie Clow - Communications Officer - SELEP" userId="0adc9ce1-af68-41a9-a543-684a846161a6" providerId="ADAL" clId="{C127CEFB-31D6-4647-82A9-A7FFFCACB8DD}" dt="2022-10-06T12:08:32.539" v="1404" actId="478"/>
          <ac:picMkLst>
            <pc:docMk/>
            <pc:sldMk cId="208287222" sldId="387"/>
            <ac:picMk id="5" creationId="{85EB131D-B1EA-460C-85FE-3399051FAEC6}"/>
          </ac:picMkLst>
        </pc:picChg>
        <pc:picChg chg="del">
          <ac:chgData name="Ellie Clow - Communications Officer - SELEP" userId="0adc9ce1-af68-41a9-a543-684a846161a6" providerId="ADAL" clId="{C127CEFB-31D6-4647-82A9-A7FFFCACB8DD}" dt="2022-10-06T12:08:32.992" v="1405" actId="478"/>
          <ac:picMkLst>
            <pc:docMk/>
            <pc:sldMk cId="208287222" sldId="387"/>
            <ac:picMk id="7" creationId="{1F8B67C9-FA6F-4CAA-AF3A-B9D02A16C8DC}"/>
          </ac:picMkLst>
        </pc:picChg>
        <pc:picChg chg="del">
          <ac:chgData name="Ellie Clow - Communications Officer - SELEP" userId="0adc9ce1-af68-41a9-a543-684a846161a6" providerId="ADAL" clId="{C127CEFB-31D6-4647-82A9-A7FFFCACB8DD}" dt="2022-10-06T12:08:33.477" v="1406" actId="478"/>
          <ac:picMkLst>
            <pc:docMk/>
            <pc:sldMk cId="208287222" sldId="387"/>
            <ac:picMk id="9" creationId="{4AD6496C-D50D-42A3-994F-AF1D526E2B4F}"/>
          </ac:picMkLst>
        </pc:picChg>
        <pc:picChg chg="del">
          <ac:chgData name="Ellie Clow - Communications Officer - SELEP" userId="0adc9ce1-af68-41a9-a543-684a846161a6" providerId="ADAL" clId="{C127CEFB-31D6-4647-82A9-A7FFFCACB8DD}" dt="2022-10-06T12:08:33.809" v="1407" actId="478"/>
          <ac:picMkLst>
            <pc:docMk/>
            <pc:sldMk cId="208287222" sldId="387"/>
            <ac:picMk id="11" creationId="{58818C9C-9F5A-4FC2-9971-77756631D58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BFA953-7CC9-4D80-B8FB-2E972345A16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B1705053-D0F6-498D-939E-09C518400A74}">
      <dgm:prSet phldrT="[Text]" custT="1"/>
      <dgm:spPr/>
      <dgm:t>
        <a:bodyPr/>
        <a:lstStyle/>
        <a:p>
          <a:r>
            <a:rPr lang="en-GB" sz="2000" dirty="0">
              <a:latin typeface="Museo Sans 700" panose="02000000000000000000" pitchFamily="50" charset="0"/>
            </a:rPr>
            <a:t>Business Resilience and Growth</a:t>
          </a:r>
        </a:p>
      </dgm:t>
    </dgm:pt>
    <dgm:pt modelId="{50A54931-0B14-4290-9B4F-149D399B695F}" type="parTrans" cxnId="{C3AA01F4-C0AD-4B4B-A6CD-1996FCEB36DA}">
      <dgm:prSet/>
      <dgm:spPr/>
      <dgm:t>
        <a:bodyPr/>
        <a:lstStyle/>
        <a:p>
          <a:endParaRPr lang="en-GB"/>
        </a:p>
      </dgm:t>
    </dgm:pt>
    <dgm:pt modelId="{64BA631E-508C-4E5A-9607-9A4584E80052}" type="sibTrans" cxnId="{C3AA01F4-C0AD-4B4B-A6CD-1996FCEB36DA}">
      <dgm:prSet/>
      <dgm:spPr/>
      <dgm:t>
        <a:bodyPr/>
        <a:lstStyle/>
        <a:p>
          <a:endParaRPr lang="en-GB"/>
        </a:p>
      </dgm:t>
    </dgm:pt>
    <dgm:pt modelId="{5FCC3A95-2D8B-4A43-B84E-5793E1C81365}">
      <dgm:prSet phldrT="[Text]" custT="1"/>
      <dgm:spPr/>
      <dgm:t>
        <a:bodyPr/>
        <a:lstStyle/>
        <a:p>
          <a:r>
            <a:rPr lang="en-GB" sz="2000" dirty="0">
              <a:latin typeface="Museo Sans 700" panose="02000000000000000000" pitchFamily="50" charset="0"/>
            </a:rPr>
            <a:t>UK’s Global Gateway</a:t>
          </a:r>
        </a:p>
      </dgm:t>
    </dgm:pt>
    <dgm:pt modelId="{494C558A-2277-428F-9458-3E9864BED2DA}" type="parTrans" cxnId="{FC8ED13E-6BFF-41E2-B786-538C02084430}">
      <dgm:prSet/>
      <dgm:spPr/>
      <dgm:t>
        <a:bodyPr/>
        <a:lstStyle/>
        <a:p>
          <a:endParaRPr lang="en-GB"/>
        </a:p>
      </dgm:t>
    </dgm:pt>
    <dgm:pt modelId="{38D519EB-96B0-4EF3-BA7C-38D9D61EB897}" type="sibTrans" cxnId="{FC8ED13E-6BFF-41E2-B786-538C02084430}">
      <dgm:prSet/>
      <dgm:spPr/>
      <dgm:t>
        <a:bodyPr/>
        <a:lstStyle/>
        <a:p>
          <a:endParaRPr lang="en-GB"/>
        </a:p>
      </dgm:t>
    </dgm:pt>
    <dgm:pt modelId="{3F768C7B-6882-4983-A7CC-3B950744738E}">
      <dgm:prSet phldrT="[Text]" custT="1"/>
      <dgm:spPr/>
      <dgm:t>
        <a:bodyPr/>
        <a:lstStyle/>
        <a:p>
          <a:r>
            <a:rPr lang="en-GB" sz="2000" dirty="0">
              <a:latin typeface="Museo Sans 700" panose="02000000000000000000" pitchFamily="50" charset="0"/>
            </a:rPr>
            <a:t>Communities for the Future</a:t>
          </a:r>
        </a:p>
      </dgm:t>
    </dgm:pt>
    <dgm:pt modelId="{FBE15851-3B7E-4EF3-BBBA-B6AE490D1AD2}" type="parTrans" cxnId="{4E7924D7-9E78-43C6-A7E4-34B06A9E14B1}">
      <dgm:prSet/>
      <dgm:spPr/>
      <dgm:t>
        <a:bodyPr/>
        <a:lstStyle/>
        <a:p>
          <a:endParaRPr lang="en-GB"/>
        </a:p>
      </dgm:t>
    </dgm:pt>
    <dgm:pt modelId="{5238A031-2243-405E-B819-6D7980901621}" type="sibTrans" cxnId="{4E7924D7-9E78-43C6-A7E4-34B06A9E14B1}">
      <dgm:prSet/>
      <dgm:spPr/>
      <dgm:t>
        <a:bodyPr/>
        <a:lstStyle/>
        <a:p>
          <a:endParaRPr lang="en-GB"/>
        </a:p>
      </dgm:t>
    </dgm:pt>
    <dgm:pt modelId="{D3F2110D-1642-43DB-AF87-4FB094C4B3B0}">
      <dgm:prSet phldrT="[Text]" custT="1"/>
      <dgm:spPr/>
      <dgm:t>
        <a:bodyPr/>
        <a:lstStyle/>
        <a:p>
          <a:r>
            <a:rPr lang="en-GB" sz="2000" dirty="0">
              <a:latin typeface="Museo Sans 700" panose="02000000000000000000" pitchFamily="50" charset="0"/>
            </a:rPr>
            <a:t>Coastal </a:t>
          </a:r>
          <a:br>
            <a:rPr lang="en-GB" sz="2000" dirty="0">
              <a:latin typeface="Museo Sans 700" panose="02000000000000000000" pitchFamily="50" charset="0"/>
            </a:rPr>
          </a:br>
          <a:r>
            <a:rPr lang="en-GB" sz="2000" dirty="0">
              <a:latin typeface="Museo Sans 700" panose="02000000000000000000" pitchFamily="50" charset="0"/>
            </a:rPr>
            <a:t>Catalyst</a:t>
          </a:r>
        </a:p>
      </dgm:t>
    </dgm:pt>
    <dgm:pt modelId="{5961DBD4-39A4-4A78-8944-1FD4AB532F8B}" type="parTrans" cxnId="{1827B129-1F71-4A78-8C9B-BD5A68BEA20F}">
      <dgm:prSet/>
      <dgm:spPr/>
      <dgm:t>
        <a:bodyPr/>
        <a:lstStyle/>
        <a:p>
          <a:endParaRPr lang="en-GB"/>
        </a:p>
      </dgm:t>
    </dgm:pt>
    <dgm:pt modelId="{0AEDC6A9-8C15-4438-93D1-6F53CD2B1B89}" type="sibTrans" cxnId="{1827B129-1F71-4A78-8C9B-BD5A68BEA20F}">
      <dgm:prSet/>
      <dgm:spPr/>
      <dgm:t>
        <a:bodyPr/>
        <a:lstStyle/>
        <a:p>
          <a:endParaRPr lang="en-GB"/>
        </a:p>
      </dgm:t>
    </dgm:pt>
    <dgm:pt modelId="{AA0E64E0-C3CF-42F4-B0C3-658918A77CD7}" type="pres">
      <dgm:prSet presAssocID="{0ABFA953-7CC9-4D80-B8FB-2E972345A16A}" presName="diagram" presStyleCnt="0">
        <dgm:presLayoutVars>
          <dgm:dir/>
          <dgm:resizeHandles val="exact"/>
        </dgm:presLayoutVars>
      </dgm:prSet>
      <dgm:spPr/>
    </dgm:pt>
    <dgm:pt modelId="{96692AA3-11ED-444D-9A28-0D47E3EBAA75}" type="pres">
      <dgm:prSet presAssocID="{B1705053-D0F6-498D-939E-09C518400A74}" presName="node" presStyleLbl="node1" presStyleIdx="0" presStyleCnt="4">
        <dgm:presLayoutVars>
          <dgm:bulletEnabled val="1"/>
        </dgm:presLayoutVars>
      </dgm:prSet>
      <dgm:spPr/>
    </dgm:pt>
    <dgm:pt modelId="{11D7500A-439D-44DE-A8AA-3C1F9BD712A8}" type="pres">
      <dgm:prSet presAssocID="{64BA631E-508C-4E5A-9607-9A4584E80052}" presName="sibTrans" presStyleCnt="0"/>
      <dgm:spPr/>
    </dgm:pt>
    <dgm:pt modelId="{2115EBD5-252C-4A80-B608-E9B6BFD65A72}" type="pres">
      <dgm:prSet presAssocID="{5FCC3A95-2D8B-4A43-B84E-5793E1C81365}" presName="node" presStyleLbl="node1" presStyleIdx="1" presStyleCnt="4">
        <dgm:presLayoutVars>
          <dgm:bulletEnabled val="1"/>
        </dgm:presLayoutVars>
      </dgm:prSet>
      <dgm:spPr/>
    </dgm:pt>
    <dgm:pt modelId="{9BF6945B-75B7-4FD2-9307-A2843B32DA61}" type="pres">
      <dgm:prSet presAssocID="{38D519EB-96B0-4EF3-BA7C-38D9D61EB897}" presName="sibTrans" presStyleCnt="0"/>
      <dgm:spPr/>
    </dgm:pt>
    <dgm:pt modelId="{3348384C-6B36-40EC-AD65-77DE95AF4049}" type="pres">
      <dgm:prSet presAssocID="{3F768C7B-6882-4983-A7CC-3B950744738E}" presName="node" presStyleLbl="node1" presStyleIdx="2" presStyleCnt="4">
        <dgm:presLayoutVars>
          <dgm:bulletEnabled val="1"/>
        </dgm:presLayoutVars>
      </dgm:prSet>
      <dgm:spPr/>
    </dgm:pt>
    <dgm:pt modelId="{B3544369-16FE-416A-A82A-8D14F118FC73}" type="pres">
      <dgm:prSet presAssocID="{5238A031-2243-405E-B819-6D7980901621}" presName="sibTrans" presStyleCnt="0"/>
      <dgm:spPr/>
    </dgm:pt>
    <dgm:pt modelId="{F2B2B106-AA2E-4905-A069-6D28C977DF71}" type="pres">
      <dgm:prSet presAssocID="{D3F2110D-1642-43DB-AF87-4FB094C4B3B0}" presName="node" presStyleLbl="node1" presStyleIdx="3" presStyleCnt="4">
        <dgm:presLayoutVars>
          <dgm:bulletEnabled val="1"/>
        </dgm:presLayoutVars>
      </dgm:prSet>
      <dgm:spPr/>
    </dgm:pt>
  </dgm:ptLst>
  <dgm:cxnLst>
    <dgm:cxn modelId="{C195120C-C8FA-478A-9987-7F700C329DC2}" type="presOf" srcId="{3F768C7B-6882-4983-A7CC-3B950744738E}" destId="{3348384C-6B36-40EC-AD65-77DE95AF4049}" srcOrd="0" destOrd="0" presId="urn:microsoft.com/office/officeart/2005/8/layout/default"/>
    <dgm:cxn modelId="{C14FA425-4D7F-48C3-B4EC-B59D11C1F68E}" type="presOf" srcId="{5FCC3A95-2D8B-4A43-B84E-5793E1C81365}" destId="{2115EBD5-252C-4A80-B608-E9B6BFD65A72}" srcOrd="0" destOrd="0" presId="urn:microsoft.com/office/officeart/2005/8/layout/default"/>
    <dgm:cxn modelId="{1827B129-1F71-4A78-8C9B-BD5A68BEA20F}" srcId="{0ABFA953-7CC9-4D80-B8FB-2E972345A16A}" destId="{D3F2110D-1642-43DB-AF87-4FB094C4B3B0}" srcOrd="3" destOrd="0" parTransId="{5961DBD4-39A4-4A78-8944-1FD4AB532F8B}" sibTransId="{0AEDC6A9-8C15-4438-93D1-6F53CD2B1B89}"/>
    <dgm:cxn modelId="{FC8ED13E-6BFF-41E2-B786-538C02084430}" srcId="{0ABFA953-7CC9-4D80-B8FB-2E972345A16A}" destId="{5FCC3A95-2D8B-4A43-B84E-5793E1C81365}" srcOrd="1" destOrd="0" parTransId="{494C558A-2277-428F-9458-3E9864BED2DA}" sibTransId="{38D519EB-96B0-4EF3-BA7C-38D9D61EB897}"/>
    <dgm:cxn modelId="{594B306E-459C-4030-8817-16DEB3ADBD98}" type="presOf" srcId="{0ABFA953-7CC9-4D80-B8FB-2E972345A16A}" destId="{AA0E64E0-C3CF-42F4-B0C3-658918A77CD7}" srcOrd="0" destOrd="0" presId="urn:microsoft.com/office/officeart/2005/8/layout/default"/>
    <dgm:cxn modelId="{B91907C3-266C-4B6C-BD34-7ECA3DB18569}" type="presOf" srcId="{D3F2110D-1642-43DB-AF87-4FB094C4B3B0}" destId="{F2B2B106-AA2E-4905-A069-6D28C977DF71}" srcOrd="0" destOrd="0" presId="urn:microsoft.com/office/officeart/2005/8/layout/default"/>
    <dgm:cxn modelId="{4E7924D7-9E78-43C6-A7E4-34B06A9E14B1}" srcId="{0ABFA953-7CC9-4D80-B8FB-2E972345A16A}" destId="{3F768C7B-6882-4983-A7CC-3B950744738E}" srcOrd="2" destOrd="0" parTransId="{FBE15851-3B7E-4EF3-BBBA-B6AE490D1AD2}" sibTransId="{5238A031-2243-405E-B819-6D7980901621}"/>
    <dgm:cxn modelId="{9B9AD9E1-E5D9-4F3B-A416-497E76C7946B}" type="presOf" srcId="{B1705053-D0F6-498D-939E-09C518400A74}" destId="{96692AA3-11ED-444D-9A28-0D47E3EBAA75}" srcOrd="0" destOrd="0" presId="urn:microsoft.com/office/officeart/2005/8/layout/default"/>
    <dgm:cxn modelId="{C3AA01F4-C0AD-4B4B-A6CD-1996FCEB36DA}" srcId="{0ABFA953-7CC9-4D80-B8FB-2E972345A16A}" destId="{B1705053-D0F6-498D-939E-09C518400A74}" srcOrd="0" destOrd="0" parTransId="{50A54931-0B14-4290-9B4F-149D399B695F}" sibTransId="{64BA631E-508C-4E5A-9607-9A4584E80052}"/>
    <dgm:cxn modelId="{9EAD2A3D-10CF-40ED-A656-4FDF1B97072F}" type="presParOf" srcId="{AA0E64E0-C3CF-42F4-B0C3-658918A77CD7}" destId="{96692AA3-11ED-444D-9A28-0D47E3EBAA75}" srcOrd="0" destOrd="0" presId="urn:microsoft.com/office/officeart/2005/8/layout/default"/>
    <dgm:cxn modelId="{71624EB4-D909-49DD-A484-C6925B39DD8C}" type="presParOf" srcId="{AA0E64E0-C3CF-42F4-B0C3-658918A77CD7}" destId="{11D7500A-439D-44DE-A8AA-3C1F9BD712A8}" srcOrd="1" destOrd="0" presId="urn:microsoft.com/office/officeart/2005/8/layout/default"/>
    <dgm:cxn modelId="{1633B1E3-FA54-411F-9B62-78CDF2E53078}" type="presParOf" srcId="{AA0E64E0-C3CF-42F4-B0C3-658918A77CD7}" destId="{2115EBD5-252C-4A80-B608-E9B6BFD65A72}" srcOrd="2" destOrd="0" presId="urn:microsoft.com/office/officeart/2005/8/layout/default"/>
    <dgm:cxn modelId="{0194C28A-034B-4B24-B654-DFF5AA28927C}" type="presParOf" srcId="{AA0E64E0-C3CF-42F4-B0C3-658918A77CD7}" destId="{9BF6945B-75B7-4FD2-9307-A2843B32DA61}" srcOrd="3" destOrd="0" presId="urn:microsoft.com/office/officeart/2005/8/layout/default"/>
    <dgm:cxn modelId="{6BEFF7C0-29BF-4776-9CF1-7A9377FA13FB}" type="presParOf" srcId="{AA0E64E0-C3CF-42F4-B0C3-658918A77CD7}" destId="{3348384C-6B36-40EC-AD65-77DE95AF4049}" srcOrd="4" destOrd="0" presId="urn:microsoft.com/office/officeart/2005/8/layout/default"/>
    <dgm:cxn modelId="{2DC0525A-E844-4C93-A988-FD45980A6583}" type="presParOf" srcId="{AA0E64E0-C3CF-42F4-B0C3-658918A77CD7}" destId="{B3544369-16FE-416A-A82A-8D14F118FC73}" srcOrd="5" destOrd="0" presId="urn:microsoft.com/office/officeart/2005/8/layout/default"/>
    <dgm:cxn modelId="{667DCF8F-2A07-4BF6-B0DD-8F2FBEEE0C5F}" type="presParOf" srcId="{AA0E64E0-C3CF-42F4-B0C3-658918A77CD7}" destId="{F2B2B106-AA2E-4905-A069-6D28C977DF7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7BAC4-F4BF-4628-8C80-198DDF9D2833}"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DDF39D81-9D20-4F20-B0E6-6C7A45EE9880}">
      <dgm:prSet phldrT="[Text]" custT="1"/>
      <dgm:spPr/>
      <dgm:t>
        <a:bodyPr/>
        <a:lstStyle/>
        <a:p>
          <a:r>
            <a:rPr lang="en-GB" sz="2400" dirty="0">
              <a:solidFill>
                <a:schemeClr val="bg2"/>
              </a:solidFill>
              <a:latin typeface="Museo Sans 900" panose="02000000000000000000" pitchFamily="50" charset="0"/>
            </a:rPr>
            <a:t>3,375</a:t>
          </a:r>
          <a:br>
            <a:rPr lang="en-GB" sz="1100" dirty="0">
              <a:solidFill>
                <a:schemeClr val="bg2"/>
              </a:solidFill>
              <a:latin typeface="Museo Sans 300" panose="02000000000000000000" pitchFamily="50" charset="0"/>
            </a:rPr>
          </a:br>
          <a:r>
            <a:rPr lang="en-GB" sz="1400" dirty="0">
              <a:solidFill>
                <a:schemeClr val="bg2"/>
              </a:solidFill>
              <a:latin typeface="Museo Sans 300" panose="02000000000000000000" pitchFamily="50" charset="0"/>
            </a:rPr>
            <a:t>businesses helped last year</a:t>
          </a:r>
          <a:endParaRPr lang="en-GB" sz="1100" dirty="0">
            <a:solidFill>
              <a:schemeClr val="bg2"/>
            </a:solidFill>
            <a:latin typeface="Museo Sans 300" panose="02000000000000000000" pitchFamily="50" charset="0"/>
          </a:endParaRPr>
        </a:p>
      </dgm:t>
    </dgm:pt>
    <dgm:pt modelId="{E9EF1E42-DED6-4179-9DB0-553427A0EF6C}" type="parTrans" cxnId="{F1D9E822-A50D-4340-8B77-8F55A118C4B3}">
      <dgm:prSet/>
      <dgm:spPr/>
      <dgm:t>
        <a:bodyPr/>
        <a:lstStyle/>
        <a:p>
          <a:endParaRPr lang="en-GB"/>
        </a:p>
      </dgm:t>
    </dgm:pt>
    <dgm:pt modelId="{EB63867A-DB0D-4860-8940-B8DAE8787F30}" type="sibTrans" cxnId="{F1D9E822-A50D-4340-8B77-8F55A118C4B3}">
      <dgm:prSet/>
      <dgm:spPr/>
      <dgm:t>
        <a:bodyPr/>
        <a:lstStyle/>
        <a:p>
          <a:endParaRPr lang="en-GB"/>
        </a:p>
      </dgm:t>
    </dgm:pt>
    <dgm:pt modelId="{800E6A8E-514B-436B-BDF2-18A4EFDF3EDB}">
      <dgm:prSet phldrT="[Text]" custT="1"/>
      <dgm:spPr/>
      <dgm:t>
        <a:bodyPr/>
        <a:lstStyle/>
        <a:p>
          <a:r>
            <a:rPr lang="en-GB" sz="2400" dirty="0">
              <a:solidFill>
                <a:schemeClr val="bg2"/>
              </a:solidFill>
              <a:latin typeface="Museo Sans 900" panose="02000000000000000000" pitchFamily="50" charset="0"/>
            </a:rPr>
            <a:t>41,029</a:t>
          </a:r>
          <a:r>
            <a:rPr lang="en-GB" sz="2000" dirty="0">
              <a:solidFill>
                <a:schemeClr val="bg2"/>
              </a:solidFill>
            </a:rPr>
            <a:t> </a:t>
          </a:r>
          <a:br>
            <a:rPr lang="en-GB" sz="1100" dirty="0">
              <a:solidFill>
                <a:schemeClr val="bg2"/>
              </a:solidFill>
            </a:rPr>
          </a:br>
          <a:r>
            <a:rPr lang="en-GB" sz="1400" dirty="0">
              <a:solidFill>
                <a:schemeClr val="bg2"/>
              </a:solidFill>
              <a:latin typeface="Museo Sans 300" panose="02000000000000000000" pitchFamily="50" charset="0"/>
            </a:rPr>
            <a:t>unique visitors to the Growth Hub website</a:t>
          </a:r>
          <a:endParaRPr lang="en-GB" sz="1100" dirty="0">
            <a:solidFill>
              <a:schemeClr val="bg2"/>
            </a:solidFill>
            <a:latin typeface="Museo Sans 300" panose="02000000000000000000" pitchFamily="50" charset="0"/>
          </a:endParaRPr>
        </a:p>
      </dgm:t>
    </dgm:pt>
    <dgm:pt modelId="{75FBE116-6FF2-4775-AAE4-1ECABB783E73}" type="parTrans" cxnId="{256A931F-34CC-4170-9A24-186CC1AC374D}">
      <dgm:prSet/>
      <dgm:spPr/>
      <dgm:t>
        <a:bodyPr/>
        <a:lstStyle/>
        <a:p>
          <a:endParaRPr lang="en-GB"/>
        </a:p>
      </dgm:t>
    </dgm:pt>
    <dgm:pt modelId="{F2B15182-3FB1-4D4B-896F-BAC4E0A3736B}" type="sibTrans" cxnId="{256A931F-34CC-4170-9A24-186CC1AC374D}">
      <dgm:prSet/>
      <dgm:spPr/>
      <dgm:t>
        <a:bodyPr/>
        <a:lstStyle/>
        <a:p>
          <a:endParaRPr lang="en-GB"/>
        </a:p>
      </dgm:t>
    </dgm:pt>
    <dgm:pt modelId="{0E180778-E84A-48C4-8B52-610D9286D8D1}">
      <dgm:prSet phldrT="[Text]" custT="1"/>
      <dgm:spPr/>
      <dgm:t>
        <a:bodyPr/>
        <a:lstStyle/>
        <a:p>
          <a:r>
            <a:rPr lang="en-GB" sz="2400" dirty="0">
              <a:solidFill>
                <a:schemeClr val="bg2"/>
              </a:solidFill>
              <a:latin typeface="Museo Sans 900" panose="02000000000000000000" pitchFamily="50" charset="0"/>
            </a:rPr>
            <a:t>3,698</a:t>
          </a:r>
          <a:br>
            <a:rPr lang="en-GB" sz="1100" dirty="0">
              <a:solidFill>
                <a:schemeClr val="bg2"/>
              </a:solidFill>
            </a:rPr>
          </a:br>
          <a:r>
            <a:rPr lang="en-GB" sz="1200" dirty="0">
              <a:solidFill>
                <a:schemeClr val="bg2"/>
              </a:solidFill>
              <a:latin typeface="Museo Sans 300" panose="02000000000000000000" pitchFamily="50" charset="0"/>
            </a:rPr>
            <a:t>referrals were made to other provisions such as mentoring, skills and training, finance and funding, R&amp;D and innovation, and import and export</a:t>
          </a:r>
          <a:endParaRPr lang="en-GB" sz="1300" dirty="0">
            <a:solidFill>
              <a:schemeClr val="bg2"/>
            </a:solidFill>
            <a:latin typeface="Museo Sans 300" panose="02000000000000000000" pitchFamily="50" charset="0"/>
          </a:endParaRPr>
        </a:p>
      </dgm:t>
    </dgm:pt>
    <dgm:pt modelId="{5F51A89E-95C0-4B1E-8BDC-DE4BD7F1C494}" type="parTrans" cxnId="{EBEA9A81-0E93-40D1-ABA3-A9CFE5BD94B0}">
      <dgm:prSet/>
      <dgm:spPr/>
      <dgm:t>
        <a:bodyPr/>
        <a:lstStyle/>
        <a:p>
          <a:endParaRPr lang="en-GB"/>
        </a:p>
      </dgm:t>
    </dgm:pt>
    <dgm:pt modelId="{904D8108-8691-46F0-A3E2-7B0BA0531F4E}" type="sibTrans" cxnId="{EBEA9A81-0E93-40D1-ABA3-A9CFE5BD94B0}">
      <dgm:prSet/>
      <dgm:spPr/>
      <dgm:t>
        <a:bodyPr/>
        <a:lstStyle/>
        <a:p>
          <a:endParaRPr lang="en-GB"/>
        </a:p>
      </dgm:t>
    </dgm:pt>
    <dgm:pt modelId="{9C2B9446-5ADF-4B3A-A799-8D0E98034F27}">
      <dgm:prSet phldrT="[Text]" custT="1"/>
      <dgm:spPr/>
      <dgm:t>
        <a:bodyPr/>
        <a:lstStyle/>
        <a:p>
          <a:r>
            <a:rPr lang="en-GB" sz="2400" dirty="0">
              <a:solidFill>
                <a:schemeClr val="bg2"/>
              </a:solidFill>
              <a:latin typeface="Museo Sans 900" panose="02000000000000000000" pitchFamily="50" charset="0"/>
            </a:rPr>
            <a:t>80.5% </a:t>
          </a:r>
          <a:br>
            <a:rPr lang="en-GB" sz="1900" dirty="0">
              <a:solidFill>
                <a:schemeClr val="bg2"/>
              </a:solidFill>
            </a:rPr>
          </a:br>
          <a:r>
            <a:rPr lang="en-GB" sz="1400" dirty="0">
              <a:solidFill>
                <a:schemeClr val="bg2"/>
              </a:solidFill>
              <a:latin typeface="Museo Sans 300" panose="02000000000000000000" pitchFamily="50" charset="0"/>
            </a:rPr>
            <a:t>overall satisfaction rating across the Growth Hubs</a:t>
          </a:r>
          <a:endParaRPr lang="en-GB" sz="1900" dirty="0">
            <a:solidFill>
              <a:schemeClr val="bg2"/>
            </a:solidFill>
            <a:latin typeface="Museo Sans 300" panose="02000000000000000000" pitchFamily="50" charset="0"/>
          </a:endParaRPr>
        </a:p>
      </dgm:t>
    </dgm:pt>
    <dgm:pt modelId="{5153D5FF-6041-43EB-85FF-33CB5DB8ED70}" type="parTrans" cxnId="{871CD4FA-E9DC-447D-93D2-30AF450241E8}">
      <dgm:prSet/>
      <dgm:spPr/>
      <dgm:t>
        <a:bodyPr/>
        <a:lstStyle/>
        <a:p>
          <a:endParaRPr lang="en-GB"/>
        </a:p>
      </dgm:t>
    </dgm:pt>
    <dgm:pt modelId="{8725653B-65B2-485C-B99B-3ED06C22B5BB}" type="sibTrans" cxnId="{871CD4FA-E9DC-447D-93D2-30AF450241E8}">
      <dgm:prSet/>
      <dgm:spPr/>
      <dgm:t>
        <a:bodyPr/>
        <a:lstStyle/>
        <a:p>
          <a:endParaRPr lang="en-GB"/>
        </a:p>
      </dgm:t>
    </dgm:pt>
    <dgm:pt modelId="{BBEA30BE-054A-423D-AC66-32D88FEE4347}" type="pres">
      <dgm:prSet presAssocID="{D1E7BAC4-F4BF-4628-8C80-198DDF9D2833}" presName="Name0" presStyleCnt="0">
        <dgm:presLayoutVars>
          <dgm:dir/>
          <dgm:resizeHandles val="exact"/>
        </dgm:presLayoutVars>
      </dgm:prSet>
      <dgm:spPr/>
    </dgm:pt>
    <dgm:pt modelId="{FCB6DC46-3133-4C6D-8B54-8C198C14F596}" type="pres">
      <dgm:prSet presAssocID="{DDF39D81-9D20-4F20-B0E6-6C7A45EE9880}" presName="Name5" presStyleLbl="vennNode1" presStyleIdx="0" presStyleCnt="4">
        <dgm:presLayoutVars>
          <dgm:bulletEnabled val="1"/>
        </dgm:presLayoutVars>
      </dgm:prSet>
      <dgm:spPr/>
    </dgm:pt>
    <dgm:pt modelId="{1BD40E81-1706-41A3-A23E-E024EB62BC7B}" type="pres">
      <dgm:prSet presAssocID="{EB63867A-DB0D-4860-8940-B8DAE8787F30}" presName="space" presStyleCnt="0"/>
      <dgm:spPr/>
    </dgm:pt>
    <dgm:pt modelId="{A2C6DEE5-FEF0-4EBB-97A8-BA093D9A7894}" type="pres">
      <dgm:prSet presAssocID="{800E6A8E-514B-436B-BDF2-18A4EFDF3EDB}" presName="Name5" presStyleLbl="vennNode1" presStyleIdx="1" presStyleCnt="4">
        <dgm:presLayoutVars>
          <dgm:bulletEnabled val="1"/>
        </dgm:presLayoutVars>
      </dgm:prSet>
      <dgm:spPr/>
    </dgm:pt>
    <dgm:pt modelId="{859C4BB7-F44B-448D-8D3A-36C69A143B71}" type="pres">
      <dgm:prSet presAssocID="{F2B15182-3FB1-4D4B-896F-BAC4E0A3736B}" presName="space" presStyleCnt="0"/>
      <dgm:spPr/>
    </dgm:pt>
    <dgm:pt modelId="{E4792BB8-F620-46D7-AE15-2949590A8518}" type="pres">
      <dgm:prSet presAssocID="{0E180778-E84A-48C4-8B52-610D9286D8D1}" presName="Name5" presStyleLbl="vennNode1" presStyleIdx="2" presStyleCnt="4">
        <dgm:presLayoutVars>
          <dgm:bulletEnabled val="1"/>
        </dgm:presLayoutVars>
      </dgm:prSet>
      <dgm:spPr/>
    </dgm:pt>
    <dgm:pt modelId="{7B4A152A-860E-4FFA-9E20-6E052059AA18}" type="pres">
      <dgm:prSet presAssocID="{904D8108-8691-46F0-A3E2-7B0BA0531F4E}" presName="space" presStyleCnt="0"/>
      <dgm:spPr/>
    </dgm:pt>
    <dgm:pt modelId="{E32CCF81-F647-4654-B768-7666E69C7F1C}" type="pres">
      <dgm:prSet presAssocID="{9C2B9446-5ADF-4B3A-A799-8D0E98034F27}" presName="Name5" presStyleLbl="vennNode1" presStyleIdx="3" presStyleCnt="4">
        <dgm:presLayoutVars>
          <dgm:bulletEnabled val="1"/>
        </dgm:presLayoutVars>
      </dgm:prSet>
      <dgm:spPr/>
    </dgm:pt>
  </dgm:ptLst>
  <dgm:cxnLst>
    <dgm:cxn modelId="{D8B4CE0F-9C02-47F2-B488-CC746C28476A}" type="presOf" srcId="{D1E7BAC4-F4BF-4628-8C80-198DDF9D2833}" destId="{BBEA30BE-054A-423D-AC66-32D88FEE4347}" srcOrd="0" destOrd="0" presId="urn:microsoft.com/office/officeart/2005/8/layout/venn3"/>
    <dgm:cxn modelId="{1B88721C-17E3-484A-AED8-298267290E83}" type="presOf" srcId="{9C2B9446-5ADF-4B3A-A799-8D0E98034F27}" destId="{E32CCF81-F647-4654-B768-7666E69C7F1C}" srcOrd="0" destOrd="0" presId="urn:microsoft.com/office/officeart/2005/8/layout/venn3"/>
    <dgm:cxn modelId="{256A931F-34CC-4170-9A24-186CC1AC374D}" srcId="{D1E7BAC4-F4BF-4628-8C80-198DDF9D2833}" destId="{800E6A8E-514B-436B-BDF2-18A4EFDF3EDB}" srcOrd="1" destOrd="0" parTransId="{75FBE116-6FF2-4775-AAE4-1ECABB783E73}" sibTransId="{F2B15182-3FB1-4D4B-896F-BAC4E0A3736B}"/>
    <dgm:cxn modelId="{F1D9E822-A50D-4340-8B77-8F55A118C4B3}" srcId="{D1E7BAC4-F4BF-4628-8C80-198DDF9D2833}" destId="{DDF39D81-9D20-4F20-B0E6-6C7A45EE9880}" srcOrd="0" destOrd="0" parTransId="{E9EF1E42-DED6-4179-9DB0-553427A0EF6C}" sibTransId="{EB63867A-DB0D-4860-8940-B8DAE8787F30}"/>
    <dgm:cxn modelId="{25903E45-D39F-46F8-AC60-994504B4FFD0}" type="presOf" srcId="{800E6A8E-514B-436B-BDF2-18A4EFDF3EDB}" destId="{A2C6DEE5-FEF0-4EBB-97A8-BA093D9A7894}" srcOrd="0" destOrd="0" presId="urn:microsoft.com/office/officeart/2005/8/layout/venn3"/>
    <dgm:cxn modelId="{72230A51-EA12-4E25-8B18-013E639B703A}" type="presOf" srcId="{0E180778-E84A-48C4-8B52-610D9286D8D1}" destId="{E4792BB8-F620-46D7-AE15-2949590A8518}" srcOrd="0" destOrd="0" presId="urn:microsoft.com/office/officeart/2005/8/layout/venn3"/>
    <dgm:cxn modelId="{EBEA9A81-0E93-40D1-ABA3-A9CFE5BD94B0}" srcId="{D1E7BAC4-F4BF-4628-8C80-198DDF9D2833}" destId="{0E180778-E84A-48C4-8B52-610D9286D8D1}" srcOrd="2" destOrd="0" parTransId="{5F51A89E-95C0-4B1E-8BDC-DE4BD7F1C494}" sibTransId="{904D8108-8691-46F0-A3E2-7B0BA0531F4E}"/>
    <dgm:cxn modelId="{1C13AFF6-88A3-4B55-B356-4D18EC842625}" type="presOf" srcId="{DDF39D81-9D20-4F20-B0E6-6C7A45EE9880}" destId="{FCB6DC46-3133-4C6D-8B54-8C198C14F596}" srcOrd="0" destOrd="0" presId="urn:microsoft.com/office/officeart/2005/8/layout/venn3"/>
    <dgm:cxn modelId="{871CD4FA-E9DC-447D-93D2-30AF450241E8}" srcId="{D1E7BAC4-F4BF-4628-8C80-198DDF9D2833}" destId="{9C2B9446-5ADF-4B3A-A799-8D0E98034F27}" srcOrd="3" destOrd="0" parTransId="{5153D5FF-6041-43EB-85FF-33CB5DB8ED70}" sibTransId="{8725653B-65B2-485C-B99B-3ED06C22B5BB}"/>
    <dgm:cxn modelId="{F99FFE53-C469-4215-BEDE-E4F211319DC6}" type="presParOf" srcId="{BBEA30BE-054A-423D-AC66-32D88FEE4347}" destId="{FCB6DC46-3133-4C6D-8B54-8C198C14F596}" srcOrd="0" destOrd="0" presId="urn:microsoft.com/office/officeart/2005/8/layout/venn3"/>
    <dgm:cxn modelId="{DB72D526-20C7-435C-8E89-34739C4A967F}" type="presParOf" srcId="{BBEA30BE-054A-423D-AC66-32D88FEE4347}" destId="{1BD40E81-1706-41A3-A23E-E024EB62BC7B}" srcOrd="1" destOrd="0" presId="urn:microsoft.com/office/officeart/2005/8/layout/venn3"/>
    <dgm:cxn modelId="{867F2B47-D89E-4836-8682-104E12A8A368}" type="presParOf" srcId="{BBEA30BE-054A-423D-AC66-32D88FEE4347}" destId="{A2C6DEE5-FEF0-4EBB-97A8-BA093D9A7894}" srcOrd="2" destOrd="0" presId="urn:microsoft.com/office/officeart/2005/8/layout/venn3"/>
    <dgm:cxn modelId="{0E154E8B-2DA8-4B80-94CF-E86DDD4999EF}" type="presParOf" srcId="{BBEA30BE-054A-423D-AC66-32D88FEE4347}" destId="{859C4BB7-F44B-448D-8D3A-36C69A143B71}" srcOrd="3" destOrd="0" presId="urn:microsoft.com/office/officeart/2005/8/layout/venn3"/>
    <dgm:cxn modelId="{C58AC7BB-3791-4ABD-B484-71D87E2D188A}" type="presParOf" srcId="{BBEA30BE-054A-423D-AC66-32D88FEE4347}" destId="{E4792BB8-F620-46D7-AE15-2949590A8518}" srcOrd="4" destOrd="0" presId="urn:microsoft.com/office/officeart/2005/8/layout/venn3"/>
    <dgm:cxn modelId="{13BEC3CF-13A2-4EBC-B3C9-D62A59998B12}" type="presParOf" srcId="{BBEA30BE-054A-423D-AC66-32D88FEE4347}" destId="{7B4A152A-860E-4FFA-9E20-6E052059AA18}" srcOrd="5" destOrd="0" presId="urn:microsoft.com/office/officeart/2005/8/layout/venn3"/>
    <dgm:cxn modelId="{F1CC2447-45BC-4C4E-84DA-6EFCE9501C9F}" type="presParOf" srcId="{BBEA30BE-054A-423D-AC66-32D88FEE4347}" destId="{E32CCF81-F647-4654-B768-7666E69C7F1C}"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92AA3-11ED-444D-9A28-0D47E3EBAA75}">
      <dsp:nvSpPr>
        <dsp:cNvPr id="0" name=""/>
        <dsp:cNvSpPr/>
      </dsp:nvSpPr>
      <dsp:spPr>
        <a:xfrm>
          <a:off x="2858" y="748590"/>
          <a:ext cx="2267706" cy="13606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Museo Sans 700" panose="02000000000000000000" pitchFamily="50" charset="0"/>
            </a:rPr>
            <a:t>Business Resilience and Growth</a:t>
          </a:r>
        </a:p>
      </dsp:txBody>
      <dsp:txXfrm>
        <a:off x="2858" y="748590"/>
        <a:ext cx="2267706" cy="1360623"/>
      </dsp:txXfrm>
    </dsp:sp>
    <dsp:sp modelId="{2115EBD5-252C-4A80-B608-E9B6BFD65A72}">
      <dsp:nvSpPr>
        <dsp:cNvPr id="0" name=""/>
        <dsp:cNvSpPr/>
      </dsp:nvSpPr>
      <dsp:spPr>
        <a:xfrm>
          <a:off x="2497335" y="748590"/>
          <a:ext cx="2267706" cy="13606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Museo Sans 700" panose="02000000000000000000" pitchFamily="50" charset="0"/>
            </a:rPr>
            <a:t>UK’s Global Gateway</a:t>
          </a:r>
        </a:p>
      </dsp:txBody>
      <dsp:txXfrm>
        <a:off x="2497335" y="748590"/>
        <a:ext cx="2267706" cy="1360623"/>
      </dsp:txXfrm>
    </dsp:sp>
    <dsp:sp modelId="{3348384C-6B36-40EC-AD65-77DE95AF4049}">
      <dsp:nvSpPr>
        <dsp:cNvPr id="0" name=""/>
        <dsp:cNvSpPr/>
      </dsp:nvSpPr>
      <dsp:spPr>
        <a:xfrm>
          <a:off x="4991811" y="748590"/>
          <a:ext cx="2267706" cy="13606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Museo Sans 700" panose="02000000000000000000" pitchFamily="50" charset="0"/>
            </a:rPr>
            <a:t>Communities for the Future</a:t>
          </a:r>
        </a:p>
      </dsp:txBody>
      <dsp:txXfrm>
        <a:off x="4991811" y="748590"/>
        <a:ext cx="2267706" cy="1360623"/>
      </dsp:txXfrm>
    </dsp:sp>
    <dsp:sp modelId="{F2B2B106-AA2E-4905-A069-6D28C977DF71}">
      <dsp:nvSpPr>
        <dsp:cNvPr id="0" name=""/>
        <dsp:cNvSpPr/>
      </dsp:nvSpPr>
      <dsp:spPr>
        <a:xfrm>
          <a:off x="7486288" y="748590"/>
          <a:ext cx="2267706" cy="13606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Museo Sans 700" panose="02000000000000000000" pitchFamily="50" charset="0"/>
            </a:rPr>
            <a:t>Coastal </a:t>
          </a:r>
          <a:br>
            <a:rPr lang="en-GB" sz="2000" kern="1200" dirty="0">
              <a:latin typeface="Museo Sans 700" panose="02000000000000000000" pitchFamily="50" charset="0"/>
            </a:rPr>
          </a:br>
          <a:r>
            <a:rPr lang="en-GB" sz="2000" kern="1200" dirty="0">
              <a:latin typeface="Museo Sans 700" panose="02000000000000000000" pitchFamily="50" charset="0"/>
            </a:rPr>
            <a:t>Catalyst</a:t>
          </a:r>
        </a:p>
      </dsp:txBody>
      <dsp:txXfrm>
        <a:off x="7486288" y="748590"/>
        <a:ext cx="2267706" cy="1360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6DC46-3133-4C6D-8B54-8C198C14F596}">
      <dsp:nvSpPr>
        <dsp:cNvPr id="0" name=""/>
        <dsp:cNvSpPr/>
      </dsp:nvSpPr>
      <dsp:spPr>
        <a:xfrm>
          <a:off x="429691" y="950"/>
          <a:ext cx="2356375" cy="235637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9679" tIns="30480" rIns="129679"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latin typeface="Museo Sans 900" panose="02000000000000000000" pitchFamily="50" charset="0"/>
            </a:rPr>
            <a:t>3,375</a:t>
          </a:r>
          <a:br>
            <a:rPr lang="en-GB" sz="1100" kern="1200" dirty="0">
              <a:solidFill>
                <a:schemeClr val="bg2"/>
              </a:solidFill>
              <a:latin typeface="Museo Sans 300" panose="02000000000000000000" pitchFamily="50" charset="0"/>
            </a:rPr>
          </a:br>
          <a:r>
            <a:rPr lang="en-GB" sz="1400" kern="1200" dirty="0">
              <a:solidFill>
                <a:schemeClr val="bg2"/>
              </a:solidFill>
              <a:latin typeface="Museo Sans 300" panose="02000000000000000000" pitchFamily="50" charset="0"/>
            </a:rPr>
            <a:t>businesses helped last year</a:t>
          </a:r>
          <a:endParaRPr lang="en-GB" sz="1100" kern="1200" dirty="0">
            <a:solidFill>
              <a:schemeClr val="bg2"/>
            </a:solidFill>
            <a:latin typeface="Museo Sans 300" panose="02000000000000000000" pitchFamily="50" charset="0"/>
          </a:endParaRPr>
        </a:p>
      </dsp:txBody>
      <dsp:txXfrm>
        <a:off x="774774" y="346033"/>
        <a:ext cx="1666209" cy="1666209"/>
      </dsp:txXfrm>
    </dsp:sp>
    <dsp:sp modelId="{A2C6DEE5-FEF0-4EBB-97A8-BA093D9A7894}">
      <dsp:nvSpPr>
        <dsp:cNvPr id="0" name=""/>
        <dsp:cNvSpPr/>
      </dsp:nvSpPr>
      <dsp:spPr>
        <a:xfrm>
          <a:off x="2314792" y="950"/>
          <a:ext cx="2356375" cy="235637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9679" tIns="30480" rIns="129679"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latin typeface="Museo Sans 900" panose="02000000000000000000" pitchFamily="50" charset="0"/>
            </a:rPr>
            <a:t>41,029</a:t>
          </a:r>
          <a:r>
            <a:rPr lang="en-GB" sz="2000" kern="1200" dirty="0">
              <a:solidFill>
                <a:schemeClr val="bg2"/>
              </a:solidFill>
            </a:rPr>
            <a:t> </a:t>
          </a:r>
          <a:br>
            <a:rPr lang="en-GB" sz="1100" kern="1200" dirty="0">
              <a:solidFill>
                <a:schemeClr val="bg2"/>
              </a:solidFill>
            </a:rPr>
          </a:br>
          <a:r>
            <a:rPr lang="en-GB" sz="1400" kern="1200" dirty="0">
              <a:solidFill>
                <a:schemeClr val="bg2"/>
              </a:solidFill>
              <a:latin typeface="Museo Sans 300" panose="02000000000000000000" pitchFamily="50" charset="0"/>
            </a:rPr>
            <a:t>unique visitors to the Growth Hub website</a:t>
          </a:r>
          <a:endParaRPr lang="en-GB" sz="1100" kern="1200" dirty="0">
            <a:solidFill>
              <a:schemeClr val="bg2"/>
            </a:solidFill>
            <a:latin typeface="Museo Sans 300" panose="02000000000000000000" pitchFamily="50" charset="0"/>
          </a:endParaRPr>
        </a:p>
      </dsp:txBody>
      <dsp:txXfrm>
        <a:off x="2659875" y="346033"/>
        <a:ext cx="1666209" cy="1666209"/>
      </dsp:txXfrm>
    </dsp:sp>
    <dsp:sp modelId="{E4792BB8-F620-46D7-AE15-2949590A8518}">
      <dsp:nvSpPr>
        <dsp:cNvPr id="0" name=""/>
        <dsp:cNvSpPr/>
      </dsp:nvSpPr>
      <dsp:spPr>
        <a:xfrm>
          <a:off x="4199892" y="950"/>
          <a:ext cx="2356375" cy="235637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9679" tIns="30480" rIns="129679"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latin typeface="Museo Sans 900" panose="02000000000000000000" pitchFamily="50" charset="0"/>
            </a:rPr>
            <a:t>3,698</a:t>
          </a:r>
          <a:br>
            <a:rPr lang="en-GB" sz="1100" kern="1200" dirty="0">
              <a:solidFill>
                <a:schemeClr val="bg2"/>
              </a:solidFill>
            </a:rPr>
          </a:br>
          <a:r>
            <a:rPr lang="en-GB" sz="1200" kern="1200" dirty="0">
              <a:solidFill>
                <a:schemeClr val="bg2"/>
              </a:solidFill>
              <a:latin typeface="Museo Sans 300" panose="02000000000000000000" pitchFamily="50" charset="0"/>
            </a:rPr>
            <a:t>referrals were made to other provisions such as mentoring, skills and training, finance and funding, R&amp;D and innovation, and import and export</a:t>
          </a:r>
          <a:endParaRPr lang="en-GB" sz="1300" kern="1200" dirty="0">
            <a:solidFill>
              <a:schemeClr val="bg2"/>
            </a:solidFill>
            <a:latin typeface="Museo Sans 300" panose="02000000000000000000" pitchFamily="50" charset="0"/>
          </a:endParaRPr>
        </a:p>
      </dsp:txBody>
      <dsp:txXfrm>
        <a:off x="4544975" y="346033"/>
        <a:ext cx="1666209" cy="1666209"/>
      </dsp:txXfrm>
    </dsp:sp>
    <dsp:sp modelId="{E32CCF81-F647-4654-B768-7666E69C7F1C}">
      <dsp:nvSpPr>
        <dsp:cNvPr id="0" name=""/>
        <dsp:cNvSpPr/>
      </dsp:nvSpPr>
      <dsp:spPr>
        <a:xfrm>
          <a:off x="6084992" y="950"/>
          <a:ext cx="2356375" cy="235637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9679" tIns="30480" rIns="129679"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latin typeface="Museo Sans 900" panose="02000000000000000000" pitchFamily="50" charset="0"/>
            </a:rPr>
            <a:t>80.5% </a:t>
          </a:r>
          <a:br>
            <a:rPr lang="en-GB" sz="1900" kern="1200" dirty="0">
              <a:solidFill>
                <a:schemeClr val="bg2"/>
              </a:solidFill>
            </a:rPr>
          </a:br>
          <a:r>
            <a:rPr lang="en-GB" sz="1400" kern="1200" dirty="0">
              <a:solidFill>
                <a:schemeClr val="bg2"/>
              </a:solidFill>
              <a:latin typeface="Museo Sans 300" panose="02000000000000000000" pitchFamily="50" charset="0"/>
            </a:rPr>
            <a:t>overall satisfaction rating across the Growth Hubs</a:t>
          </a:r>
          <a:endParaRPr lang="en-GB" sz="1900" kern="1200" dirty="0">
            <a:solidFill>
              <a:schemeClr val="bg2"/>
            </a:solidFill>
            <a:latin typeface="Museo Sans 300" panose="02000000000000000000" pitchFamily="50" charset="0"/>
          </a:endParaRPr>
        </a:p>
      </dsp:txBody>
      <dsp:txXfrm>
        <a:off x="6430075" y="346033"/>
        <a:ext cx="1666209" cy="16662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4D5AE-1015-4E8A-AE72-86CA53E0C431}" type="datetimeFigureOut">
              <a:rPr lang="en-GB" smtClean="0"/>
              <a:t>07/10/2022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2BA11-D864-4B16-9681-1DBEEF7C02E1}" type="slidenum">
              <a:rPr lang="en-GB" smtClean="0"/>
              <a:t>‹#›</a:t>
            </a:fld>
            <a:endParaRPr lang="en-GB"/>
          </a:p>
        </p:txBody>
      </p:sp>
    </p:spTree>
    <p:extLst>
      <p:ext uri="{BB962C8B-B14F-4D97-AF65-F5344CB8AC3E}">
        <p14:creationId xmlns:p14="http://schemas.microsoft.com/office/powerpoint/2010/main" val="5448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42BA11-D864-4B16-9681-1DBEEF7C02E1}" type="slidenum">
              <a:rPr lang="en-GB" smtClean="0"/>
              <a:t>1</a:t>
            </a:fld>
            <a:endParaRPr lang="en-GB"/>
          </a:p>
        </p:txBody>
      </p:sp>
    </p:spTree>
    <p:extLst>
      <p:ext uri="{BB962C8B-B14F-4D97-AF65-F5344CB8AC3E}">
        <p14:creationId xmlns:p14="http://schemas.microsoft.com/office/powerpoint/2010/main" val="165634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42BA11-D864-4B16-9681-1DBEEF7C02E1}" type="slidenum">
              <a:rPr lang="en-GB" smtClean="0"/>
              <a:t>2</a:t>
            </a:fld>
            <a:endParaRPr lang="en-GB"/>
          </a:p>
        </p:txBody>
      </p:sp>
    </p:spTree>
    <p:extLst>
      <p:ext uri="{BB962C8B-B14F-4D97-AF65-F5344CB8AC3E}">
        <p14:creationId xmlns:p14="http://schemas.microsoft.com/office/powerpoint/2010/main" val="207000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42BA11-D864-4B16-9681-1DBEEF7C02E1}" type="slidenum">
              <a:rPr lang="en-GB" smtClean="0"/>
              <a:t>3</a:t>
            </a:fld>
            <a:endParaRPr lang="en-GB"/>
          </a:p>
        </p:txBody>
      </p:sp>
    </p:spTree>
    <p:extLst>
      <p:ext uri="{BB962C8B-B14F-4D97-AF65-F5344CB8AC3E}">
        <p14:creationId xmlns:p14="http://schemas.microsoft.com/office/powerpoint/2010/main" val="336459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42BA11-D864-4B16-9681-1DBEEF7C02E1}" type="slidenum">
              <a:rPr lang="en-GB" smtClean="0"/>
              <a:t>5</a:t>
            </a:fld>
            <a:endParaRPr lang="en-GB"/>
          </a:p>
        </p:txBody>
      </p:sp>
    </p:spTree>
    <p:extLst>
      <p:ext uri="{BB962C8B-B14F-4D97-AF65-F5344CB8AC3E}">
        <p14:creationId xmlns:p14="http://schemas.microsoft.com/office/powerpoint/2010/main" val="255944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42BA11-D864-4B16-9681-1DBEEF7C02E1}" type="slidenum">
              <a:rPr lang="en-GB" smtClean="0"/>
              <a:t>12</a:t>
            </a:fld>
            <a:endParaRPr lang="en-GB"/>
          </a:p>
        </p:txBody>
      </p:sp>
    </p:spTree>
    <p:extLst>
      <p:ext uri="{BB962C8B-B14F-4D97-AF65-F5344CB8AC3E}">
        <p14:creationId xmlns:p14="http://schemas.microsoft.com/office/powerpoint/2010/main" val="231485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757193"/>
            <a:ext cx="8390860" cy="788027"/>
          </a:xfrm>
        </p:spPr>
        <p:txBody>
          <a:bodyPr anchor="b">
            <a:normAutofit/>
          </a:bodyPr>
          <a:lstStyle>
            <a:lvl1pPr algn="l">
              <a:defRPr sz="4400" b="0" i="0">
                <a:solidFill>
                  <a:schemeClr val="accent3"/>
                </a:solidFill>
                <a:latin typeface="+mj-lt"/>
              </a:defRPr>
            </a:lvl1pPr>
          </a:lstStyle>
          <a:p>
            <a:r>
              <a:rPr lang="en-US"/>
              <a:t>Click to edit master title style</a:t>
            </a:r>
          </a:p>
        </p:txBody>
      </p:sp>
      <p:sp>
        <p:nvSpPr>
          <p:cNvPr id="3" name="Subtitle 2"/>
          <p:cNvSpPr>
            <a:spLocks noGrp="1"/>
          </p:cNvSpPr>
          <p:nvPr>
            <p:ph type="subTitle" idx="1" hasCustomPrompt="1"/>
          </p:nvPr>
        </p:nvSpPr>
        <p:spPr>
          <a:xfrm>
            <a:off x="838200" y="3637296"/>
            <a:ext cx="8390860" cy="561728"/>
          </a:xfrm>
          <a:prstGeom prst="rect">
            <a:avLst/>
          </a:prstGeom>
        </p:spPr>
        <p:txBody>
          <a:bodyPr>
            <a:normAutofit/>
          </a:bodyPr>
          <a:lstStyle>
            <a:lvl1pPr marL="0" indent="0" algn="l">
              <a:buNone/>
              <a:defRPr sz="2400" b="0" i="0" baseline="0">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a:p>
        </p:txBody>
      </p:sp>
      <p:cxnSp>
        <p:nvCxnSpPr>
          <p:cNvPr id="15" name="Straight Connector 14"/>
          <p:cNvCxnSpPr>
            <a:cxnSpLocks/>
          </p:cNvCxnSpPr>
          <p:nvPr/>
        </p:nvCxnSpPr>
        <p:spPr>
          <a:xfrm>
            <a:off x="838200" y="2384168"/>
            <a:ext cx="1433966"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8F0C2B-21B0-46B9-80A1-9F88378FCF69}" type="slidenum">
              <a:rPr lang="en-GB" smtClean="0"/>
              <a:t>‹#›</a:t>
            </a:fld>
            <a:endParaRPr lang="en-GB"/>
          </a:p>
        </p:txBody>
      </p:sp>
    </p:spTree>
    <p:extLst>
      <p:ext uri="{BB962C8B-B14F-4D97-AF65-F5344CB8AC3E}">
        <p14:creationId xmlns:p14="http://schemas.microsoft.com/office/powerpoint/2010/main" val="8668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p:nvSpPr>
        <p:spPr>
          <a:xfrm>
            <a:off x="0" y="1985209"/>
            <a:ext cx="12192001" cy="3633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accent1"/>
              </a:solidFill>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8F0C2B-21B0-46B9-80A1-9F88378FCF69}" type="slidenum">
              <a:rPr lang="en-GB" smtClean="0"/>
              <a:t>‹#›</a:t>
            </a:fld>
            <a:endParaRPr lang="en-GB"/>
          </a:p>
        </p:txBody>
      </p:sp>
      <p:sp>
        <p:nvSpPr>
          <p:cNvPr id="8"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6"/>
          <p:cNvSpPr>
            <a:spLocks noGrp="1"/>
          </p:cNvSpPr>
          <p:nvPr>
            <p:ph type="body" sz="quarter" idx="14" hasCustomPrompt="1"/>
          </p:nvPr>
        </p:nvSpPr>
        <p:spPr>
          <a:xfrm>
            <a:off x="838200" y="2322178"/>
            <a:ext cx="5437188" cy="654385"/>
          </a:xfrm>
          <a:prstGeom prst="rect">
            <a:avLst/>
          </a:prstGeom>
        </p:spPr>
        <p:txBody>
          <a:bodyPr>
            <a:normAutofit/>
          </a:bodyPr>
          <a:lstStyle>
            <a:lvl1pPr>
              <a:defRPr sz="3600" baseline="0">
                <a:solidFill>
                  <a:schemeClr val="tx1"/>
                </a:solidFill>
                <a:latin typeface="Museo 300" panose="02000000000000000000" pitchFamily="50" charset="0"/>
              </a:defRPr>
            </a:lvl1pPr>
          </a:lstStyle>
          <a:p>
            <a:pPr lvl="0"/>
            <a:r>
              <a:rPr lang="en-US"/>
              <a:t>Lorem Ipsum</a:t>
            </a:r>
            <a:endParaRPr lang="en-GB"/>
          </a:p>
        </p:txBody>
      </p:sp>
      <p:sp>
        <p:nvSpPr>
          <p:cNvPr id="10" name="Text Placeholder 10"/>
          <p:cNvSpPr>
            <a:spLocks noGrp="1"/>
          </p:cNvSpPr>
          <p:nvPr>
            <p:ph type="body" sz="quarter" idx="15" hasCustomPrompt="1"/>
          </p:nvPr>
        </p:nvSpPr>
        <p:spPr>
          <a:xfrm>
            <a:off x="838200" y="3175462"/>
            <a:ext cx="5437188" cy="2111433"/>
          </a:xfrm>
          <a:prstGeom prst="rect">
            <a:avLst/>
          </a:prstGeom>
        </p:spPr>
        <p:txBody>
          <a:bodyPr>
            <a:normAutofit/>
          </a:bodyPr>
          <a:lstStyle>
            <a:lvl1pPr>
              <a:lnSpc>
                <a:spcPct val="100000"/>
              </a:lnSpc>
              <a:spcBef>
                <a:spcPts val="300"/>
              </a:spcBef>
              <a:defRPr sz="1400" baseline="0">
                <a:solidFill>
                  <a:schemeClr val="tx1"/>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r>
              <a:rPr lang="en-US" err="1"/>
              <a:t>Ius</a:t>
            </a:r>
            <a:r>
              <a:rPr lang="en-US"/>
              <a:t> </a:t>
            </a:r>
            <a:r>
              <a:rPr lang="en-US" err="1"/>
              <a:t>populo</a:t>
            </a:r>
            <a:r>
              <a:rPr lang="en-US"/>
              <a:t> </a:t>
            </a:r>
            <a:r>
              <a:rPr lang="en-US" err="1"/>
              <a:t>verterem</a:t>
            </a:r>
            <a:r>
              <a:rPr lang="en-US"/>
              <a:t> </a:t>
            </a:r>
            <a:r>
              <a:rPr lang="en-US" err="1"/>
              <a:t>consetetur</a:t>
            </a:r>
            <a:r>
              <a:rPr lang="en-US"/>
              <a:t> in.</a:t>
            </a:r>
          </a:p>
          <a:p>
            <a:pPr lvl="0"/>
            <a:endParaRPr lang="en-US"/>
          </a:p>
          <a:p>
            <a:pPr lvl="0"/>
            <a:r>
              <a:rPr lang="en-US" err="1"/>
              <a:t>Ut</a:t>
            </a:r>
            <a:r>
              <a:rPr lang="en-US"/>
              <a:t> </a:t>
            </a:r>
            <a:r>
              <a:rPr lang="en-US" err="1"/>
              <a:t>aliquip</a:t>
            </a:r>
            <a:r>
              <a:rPr lang="en-US"/>
              <a:t> </a:t>
            </a:r>
            <a:r>
              <a:rPr lang="en-US" err="1"/>
              <a:t>intellegat</a:t>
            </a:r>
            <a:r>
              <a:rPr lang="en-US"/>
              <a:t> </a:t>
            </a:r>
            <a:r>
              <a:rPr lang="en-US" err="1"/>
              <a:t>est</a:t>
            </a:r>
            <a:r>
              <a:rPr lang="en-US"/>
              <a:t>, at </a:t>
            </a:r>
            <a:r>
              <a:rPr lang="en-US" err="1"/>
              <a:t>duis</a:t>
            </a:r>
            <a:r>
              <a:rPr lang="en-US"/>
              <a:t> </a:t>
            </a:r>
            <a:r>
              <a:rPr lang="en-US" err="1"/>
              <a:t>nobis</a:t>
            </a:r>
            <a:r>
              <a:rPr lang="en-US"/>
              <a:t> </a:t>
            </a:r>
            <a:r>
              <a:rPr lang="en-US" err="1"/>
              <a:t>voluptatibus</a:t>
            </a:r>
            <a:r>
              <a:rPr lang="en-US"/>
              <a:t> vis. </a:t>
            </a:r>
            <a:r>
              <a:rPr lang="en-US" err="1"/>
              <a:t>Scaevola</a:t>
            </a:r>
            <a:r>
              <a:rPr lang="en-US"/>
              <a:t> </a:t>
            </a:r>
            <a:r>
              <a:rPr lang="en-US" err="1"/>
              <a:t>menandri</a:t>
            </a:r>
            <a:r>
              <a:rPr lang="en-US"/>
              <a:t> id </a:t>
            </a:r>
            <a:r>
              <a:rPr lang="en-US" err="1"/>
              <a:t>ius</a:t>
            </a:r>
            <a:endParaRPr lang="en-GB"/>
          </a:p>
        </p:txBody>
      </p:sp>
    </p:spTree>
    <p:extLst>
      <p:ext uri="{BB962C8B-B14F-4D97-AF65-F5344CB8AC3E}">
        <p14:creationId xmlns:p14="http://schemas.microsoft.com/office/powerpoint/2010/main" val="21257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a:p>
        </p:txBody>
      </p:sp>
      <p:sp>
        <p:nvSpPr>
          <p:cNvPr id="4" name="Text Placeholder 3"/>
          <p:cNvSpPr>
            <a:spLocks noGrp="1"/>
          </p:cNvSpPr>
          <p:nvPr>
            <p:ph type="body" sz="quarter" idx="13" hasCustomPrompt="1"/>
          </p:nvPr>
        </p:nvSpPr>
        <p:spPr>
          <a:xfrm>
            <a:off x="838200" y="2273599"/>
            <a:ext cx="7773988" cy="520700"/>
          </a:xfrm>
          <a:prstGeom prst="rect">
            <a:avLst/>
          </a:prstGeom>
        </p:spPr>
        <p:txBody>
          <a:bodyPr/>
          <a:lstStyle>
            <a:lvl1pPr>
              <a:defRPr sz="4400" baseline="0">
                <a:latin typeface="Museo 300" panose="02000000000000000000" pitchFamily="50" charset="0"/>
              </a:defRPr>
            </a:lvl1pPr>
          </a:lstStyle>
          <a:p>
            <a:r>
              <a:rPr lang="en-GB" sz="2400" b="0" i="0">
                <a:solidFill>
                  <a:schemeClr val="accent2"/>
                </a:solidFill>
                <a:latin typeface="+mj-lt"/>
              </a:rPr>
              <a:t>Lorem ipsum </a:t>
            </a:r>
            <a:r>
              <a:rPr lang="en-GB" sz="2400" b="0" i="0" err="1">
                <a:solidFill>
                  <a:schemeClr val="accent2"/>
                </a:solidFill>
                <a:latin typeface="+mj-lt"/>
              </a:rPr>
              <a:t>dolor</a:t>
            </a:r>
            <a:r>
              <a:rPr lang="en-GB" sz="2400" b="0" i="0">
                <a:solidFill>
                  <a:schemeClr val="accent2"/>
                </a:solidFill>
                <a:latin typeface="+mj-lt"/>
              </a:rPr>
              <a:t> sit </a:t>
            </a:r>
            <a:r>
              <a:rPr lang="en-GB" sz="2400" b="0" i="0" err="1">
                <a:solidFill>
                  <a:schemeClr val="accent2"/>
                </a:solidFill>
                <a:latin typeface="+mj-lt"/>
              </a:rPr>
              <a:t>amet</a:t>
            </a:r>
            <a:endParaRPr lang="en-GB" sz="2400" b="0" i="0">
              <a:solidFill>
                <a:schemeClr val="accent2"/>
              </a:solidFill>
              <a:latin typeface="+mj-lt"/>
            </a:endParaRPr>
          </a:p>
        </p:txBody>
      </p:sp>
      <p:sp>
        <p:nvSpPr>
          <p:cNvPr id="11" name="Text Placeholder 10"/>
          <p:cNvSpPr>
            <a:spLocks noGrp="1"/>
          </p:cNvSpPr>
          <p:nvPr>
            <p:ph type="body" sz="quarter" idx="14" hasCustomPrompt="1"/>
          </p:nvPr>
        </p:nvSpPr>
        <p:spPr>
          <a:xfrm>
            <a:off x="838200" y="2992438"/>
            <a:ext cx="7773988" cy="2684462"/>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r>
              <a:rPr lang="en-US" err="1"/>
              <a:t>Ius</a:t>
            </a:r>
            <a:r>
              <a:rPr lang="en-US"/>
              <a:t> </a:t>
            </a:r>
            <a:r>
              <a:rPr lang="en-US" err="1"/>
              <a:t>populo</a:t>
            </a:r>
            <a:r>
              <a:rPr lang="en-US"/>
              <a:t> </a:t>
            </a:r>
            <a:r>
              <a:rPr lang="en-US" err="1"/>
              <a:t>verterem</a:t>
            </a:r>
            <a:r>
              <a:rPr lang="en-US"/>
              <a:t> </a:t>
            </a:r>
            <a:r>
              <a:rPr lang="en-US" err="1"/>
              <a:t>consetetur</a:t>
            </a:r>
            <a:r>
              <a:rPr lang="en-US"/>
              <a:t> in.</a:t>
            </a:r>
          </a:p>
          <a:p>
            <a:pPr lvl="0"/>
            <a:endParaRPr lang="en-US"/>
          </a:p>
          <a:p>
            <a:pPr lvl="0"/>
            <a:r>
              <a:rPr lang="en-US" err="1"/>
              <a:t>Ut</a:t>
            </a:r>
            <a:r>
              <a:rPr lang="en-US"/>
              <a:t> </a:t>
            </a:r>
            <a:r>
              <a:rPr lang="en-US" err="1"/>
              <a:t>aliquip</a:t>
            </a:r>
            <a:r>
              <a:rPr lang="en-US"/>
              <a:t> </a:t>
            </a:r>
            <a:r>
              <a:rPr lang="en-US" err="1"/>
              <a:t>intellegat</a:t>
            </a:r>
            <a:r>
              <a:rPr lang="en-US"/>
              <a:t> </a:t>
            </a:r>
            <a:r>
              <a:rPr lang="en-US" err="1"/>
              <a:t>est</a:t>
            </a:r>
            <a:r>
              <a:rPr lang="en-US"/>
              <a:t>, at </a:t>
            </a:r>
            <a:r>
              <a:rPr lang="en-US" err="1"/>
              <a:t>duis</a:t>
            </a:r>
            <a:r>
              <a:rPr lang="en-US"/>
              <a:t> </a:t>
            </a:r>
            <a:r>
              <a:rPr lang="en-US" err="1"/>
              <a:t>nobis</a:t>
            </a:r>
            <a:r>
              <a:rPr lang="en-US"/>
              <a:t> </a:t>
            </a:r>
            <a:r>
              <a:rPr lang="en-US" err="1"/>
              <a:t>voluptatibus</a:t>
            </a:r>
            <a:r>
              <a:rPr lang="en-US"/>
              <a:t> vis. </a:t>
            </a:r>
            <a:r>
              <a:rPr lang="en-US" err="1"/>
              <a:t>Scaevola</a:t>
            </a:r>
            <a:r>
              <a:rPr lang="en-US"/>
              <a:t> </a:t>
            </a:r>
            <a:r>
              <a:rPr lang="en-US" err="1"/>
              <a:t>menandri</a:t>
            </a:r>
            <a:r>
              <a:rPr lang="en-US"/>
              <a:t> id </a:t>
            </a:r>
            <a:r>
              <a:rPr lang="en-US" err="1"/>
              <a:t>ius</a:t>
            </a:r>
            <a:r>
              <a:rPr lang="en-US"/>
              <a:t>. </a:t>
            </a:r>
            <a:r>
              <a:rPr lang="en-US" err="1"/>
              <a:t>Enim</a:t>
            </a:r>
            <a:r>
              <a:rPr lang="en-US"/>
              <a:t> </a:t>
            </a:r>
            <a:r>
              <a:rPr lang="en-US" err="1"/>
              <a:t>postea</a:t>
            </a:r>
            <a:r>
              <a:rPr lang="en-US"/>
              <a:t> pro </a:t>
            </a:r>
            <a:r>
              <a:rPr lang="en-US" err="1"/>
              <a:t>ei</a:t>
            </a:r>
            <a:r>
              <a:rPr lang="en-US"/>
              <a:t>, </a:t>
            </a:r>
            <a:r>
              <a:rPr lang="en-US" err="1"/>
              <a:t>natum</a:t>
            </a:r>
            <a:r>
              <a:rPr lang="en-US"/>
              <a:t> </a:t>
            </a:r>
            <a:r>
              <a:rPr lang="en-US" err="1"/>
              <a:t>erroribus</a:t>
            </a:r>
            <a:r>
              <a:rPr lang="en-US"/>
              <a:t> </a:t>
            </a:r>
            <a:r>
              <a:rPr lang="en-US" err="1"/>
              <a:t>abhorreant</a:t>
            </a:r>
            <a:r>
              <a:rPr lang="en-US"/>
              <a:t> at est. Altera semper </a:t>
            </a:r>
            <a:r>
              <a:rPr lang="en-US" err="1"/>
              <a:t>pertinax</a:t>
            </a:r>
            <a:r>
              <a:rPr lang="en-US"/>
              <a:t> vis ne. </a:t>
            </a:r>
            <a:r>
              <a:rPr lang="en-US" err="1"/>
              <a:t>Erant</a:t>
            </a:r>
            <a:r>
              <a:rPr lang="en-US"/>
              <a:t> </a:t>
            </a:r>
            <a:r>
              <a:rPr lang="en-US" err="1"/>
              <a:t>fuisset</a:t>
            </a:r>
            <a:r>
              <a:rPr lang="en-US"/>
              <a:t> </a:t>
            </a:r>
            <a:r>
              <a:rPr lang="en-US" err="1"/>
              <a:t>eam</a:t>
            </a:r>
            <a:r>
              <a:rPr lang="en-US"/>
              <a:t> ex, ne qui </a:t>
            </a:r>
            <a:r>
              <a:rPr lang="en-US" err="1"/>
              <a:t>omnes</a:t>
            </a:r>
            <a:r>
              <a:rPr lang="en-US"/>
              <a:t> </a:t>
            </a:r>
            <a:r>
              <a:rPr lang="en-US" err="1"/>
              <a:t>dolores</a:t>
            </a:r>
            <a:r>
              <a:rPr lang="en-US"/>
              <a:t> </a:t>
            </a:r>
            <a:r>
              <a:rPr lang="en-US" err="1"/>
              <a:t>expetendis</a:t>
            </a:r>
            <a:r>
              <a:rPr lang="en-US"/>
              <a:t>. Duo </a:t>
            </a:r>
            <a:r>
              <a:rPr lang="en-US" err="1"/>
              <a:t>ei</a:t>
            </a:r>
            <a:r>
              <a:rPr lang="en-US"/>
              <a:t> </a:t>
            </a:r>
            <a:r>
              <a:rPr lang="en-US" err="1"/>
              <a:t>nisl</a:t>
            </a:r>
            <a:r>
              <a:rPr lang="en-US"/>
              <a:t> </a:t>
            </a:r>
            <a:r>
              <a:rPr lang="en-US" err="1"/>
              <a:t>sonet</a:t>
            </a:r>
            <a:r>
              <a:rPr lang="en-US"/>
              <a:t> </a:t>
            </a:r>
            <a:r>
              <a:rPr lang="en-US" err="1"/>
              <a:t>expetenda</a:t>
            </a:r>
            <a:r>
              <a:rPr lang="en-US"/>
              <a:t>, </a:t>
            </a:r>
            <a:r>
              <a:rPr lang="en-US" err="1"/>
              <a:t>vel</a:t>
            </a:r>
            <a:r>
              <a:rPr lang="en-US"/>
              <a:t> </a:t>
            </a:r>
            <a:r>
              <a:rPr lang="en-US" err="1"/>
              <a:t>debet</a:t>
            </a:r>
            <a:r>
              <a:rPr lang="en-US"/>
              <a:t> </a:t>
            </a:r>
            <a:r>
              <a:rPr lang="en-US" err="1"/>
              <a:t>deleniti</a:t>
            </a:r>
            <a:r>
              <a:rPr lang="en-US"/>
              <a:t> </a:t>
            </a:r>
            <a:r>
              <a:rPr lang="en-US" err="1"/>
              <a:t>omittantur</a:t>
            </a:r>
            <a:r>
              <a:rPr lang="en-US"/>
              <a:t> </a:t>
            </a:r>
            <a:r>
              <a:rPr lang="en-US" err="1"/>
              <a:t>eu</a:t>
            </a:r>
            <a:r>
              <a:rPr lang="en-US"/>
              <a:t>.</a:t>
            </a:r>
            <a:endParaRPr lang="en-GB"/>
          </a:p>
        </p:txBody>
      </p:sp>
    </p:spTree>
    <p:extLst>
      <p:ext uri="{BB962C8B-B14F-4D97-AF65-F5344CB8AC3E}">
        <p14:creationId xmlns:p14="http://schemas.microsoft.com/office/powerpoint/2010/main" val="276107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838200" y="6341878"/>
            <a:ext cx="5221778" cy="365125"/>
          </a:xfrm>
        </p:spPr>
        <p:txBody>
          <a:bodyPr/>
          <a:lstStyle/>
          <a:p>
            <a:endParaRPr lang="en-GB"/>
          </a:p>
        </p:txBody>
      </p:sp>
      <p:sp>
        <p:nvSpPr>
          <p:cNvPr id="7" name="Picture Placeholder 2"/>
          <p:cNvSpPr>
            <a:spLocks noGrp="1" noChangeAspect="1"/>
          </p:cNvSpPr>
          <p:nvPr>
            <p:ph type="pic" idx="1"/>
          </p:nvPr>
        </p:nvSpPr>
        <p:spPr>
          <a:xfrm>
            <a:off x="6241313" y="1903228"/>
            <a:ext cx="5950688" cy="495477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quarter" idx="13" hasCustomPrompt="1"/>
          </p:nvPr>
        </p:nvSpPr>
        <p:spPr>
          <a:xfrm>
            <a:off x="838200" y="1903228"/>
            <a:ext cx="5221778" cy="520700"/>
          </a:xfrm>
          <a:prstGeom prst="rect">
            <a:avLst/>
          </a:prstGeom>
        </p:spPr>
        <p:txBody>
          <a:bodyPr/>
          <a:lstStyle>
            <a:lvl1pPr>
              <a:defRPr sz="4400" baseline="0">
                <a:latin typeface="Museo 300" panose="02000000000000000000" pitchFamily="50" charset="0"/>
              </a:defRPr>
            </a:lvl1pPr>
          </a:lstStyle>
          <a:p>
            <a:r>
              <a:rPr lang="en-GB" sz="2400" b="0" i="0">
                <a:solidFill>
                  <a:schemeClr val="accent2"/>
                </a:solidFill>
                <a:latin typeface="+mj-lt"/>
              </a:rPr>
              <a:t>Lorem ipsum </a:t>
            </a:r>
            <a:r>
              <a:rPr lang="en-GB" sz="2400" b="0" i="0" err="1">
                <a:solidFill>
                  <a:schemeClr val="accent2"/>
                </a:solidFill>
                <a:latin typeface="+mj-lt"/>
              </a:rPr>
              <a:t>dolor</a:t>
            </a:r>
            <a:r>
              <a:rPr lang="en-GB" sz="2400" b="0" i="0">
                <a:solidFill>
                  <a:schemeClr val="accent2"/>
                </a:solidFill>
                <a:latin typeface="+mj-lt"/>
              </a:rPr>
              <a:t> sit </a:t>
            </a:r>
            <a:r>
              <a:rPr lang="en-GB" sz="2400" b="0" i="0" err="1">
                <a:solidFill>
                  <a:schemeClr val="accent2"/>
                </a:solidFill>
                <a:latin typeface="+mj-lt"/>
              </a:rPr>
              <a:t>amet</a:t>
            </a:r>
            <a:endParaRPr lang="en-GB" sz="2400" b="0" i="0">
              <a:solidFill>
                <a:schemeClr val="accent2"/>
              </a:solidFill>
              <a:latin typeface="+mj-lt"/>
            </a:endParaRPr>
          </a:p>
        </p:txBody>
      </p:sp>
      <p:sp>
        <p:nvSpPr>
          <p:cNvPr id="10" name="Text Placeholder 10"/>
          <p:cNvSpPr>
            <a:spLocks noGrp="1"/>
          </p:cNvSpPr>
          <p:nvPr>
            <p:ph type="body" sz="quarter" idx="14" hasCustomPrompt="1"/>
          </p:nvPr>
        </p:nvSpPr>
        <p:spPr>
          <a:xfrm>
            <a:off x="838200" y="2622066"/>
            <a:ext cx="5221778" cy="3454537"/>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r>
              <a:rPr lang="en-US" err="1"/>
              <a:t>Ius</a:t>
            </a:r>
            <a:r>
              <a:rPr lang="en-US"/>
              <a:t> </a:t>
            </a:r>
            <a:r>
              <a:rPr lang="en-US" err="1"/>
              <a:t>populo</a:t>
            </a:r>
            <a:r>
              <a:rPr lang="en-US"/>
              <a:t> </a:t>
            </a:r>
            <a:r>
              <a:rPr lang="en-US" err="1"/>
              <a:t>verterem</a:t>
            </a:r>
            <a:r>
              <a:rPr lang="en-US"/>
              <a:t> </a:t>
            </a:r>
            <a:r>
              <a:rPr lang="en-US" err="1"/>
              <a:t>consetetur</a:t>
            </a:r>
            <a:r>
              <a:rPr lang="en-US"/>
              <a:t> in.</a:t>
            </a:r>
          </a:p>
          <a:p>
            <a:pPr lvl="0"/>
            <a:endParaRPr lang="en-US"/>
          </a:p>
          <a:p>
            <a:pPr lvl="0"/>
            <a:r>
              <a:rPr lang="en-US" err="1"/>
              <a:t>Ut</a:t>
            </a:r>
            <a:r>
              <a:rPr lang="en-US"/>
              <a:t> </a:t>
            </a:r>
            <a:r>
              <a:rPr lang="en-US" err="1"/>
              <a:t>aliquip</a:t>
            </a:r>
            <a:r>
              <a:rPr lang="en-US"/>
              <a:t> </a:t>
            </a:r>
            <a:r>
              <a:rPr lang="en-US" err="1"/>
              <a:t>intellegat</a:t>
            </a:r>
            <a:r>
              <a:rPr lang="en-US"/>
              <a:t> </a:t>
            </a:r>
            <a:r>
              <a:rPr lang="en-US" err="1"/>
              <a:t>est</a:t>
            </a:r>
            <a:r>
              <a:rPr lang="en-US"/>
              <a:t>, at </a:t>
            </a:r>
            <a:r>
              <a:rPr lang="en-US" err="1"/>
              <a:t>duis</a:t>
            </a:r>
            <a:r>
              <a:rPr lang="en-US"/>
              <a:t> </a:t>
            </a:r>
            <a:r>
              <a:rPr lang="en-US" err="1"/>
              <a:t>nobis</a:t>
            </a:r>
            <a:r>
              <a:rPr lang="en-US"/>
              <a:t> </a:t>
            </a:r>
            <a:r>
              <a:rPr lang="en-US" err="1"/>
              <a:t>voluptatibus</a:t>
            </a:r>
            <a:r>
              <a:rPr lang="en-US"/>
              <a:t> vis. </a:t>
            </a:r>
            <a:r>
              <a:rPr lang="en-US" err="1"/>
              <a:t>Scaevola</a:t>
            </a:r>
            <a:r>
              <a:rPr lang="en-US"/>
              <a:t> </a:t>
            </a:r>
            <a:r>
              <a:rPr lang="en-US" err="1"/>
              <a:t>menandri</a:t>
            </a:r>
            <a:r>
              <a:rPr lang="en-US"/>
              <a:t> id </a:t>
            </a:r>
            <a:r>
              <a:rPr lang="en-US" err="1"/>
              <a:t>ius</a:t>
            </a:r>
            <a:r>
              <a:rPr lang="en-US"/>
              <a:t>. </a:t>
            </a:r>
            <a:r>
              <a:rPr lang="en-US" err="1"/>
              <a:t>Enim</a:t>
            </a:r>
            <a:r>
              <a:rPr lang="en-US"/>
              <a:t> </a:t>
            </a:r>
            <a:r>
              <a:rPr lang="en-US" err="1"/>
              <a:t>postea</a:t>
            </a:r>
            <a:r>
              <a:rPr lang="en-US"/>
              <a:t> pro </a:t>
            </a:r>
            <a:r>
              <a:rPr lang="en-US" err="1"/>
              <a:t>ei</a:t>
            </a:r>
            <a:r>
              <a:rPr lang="en-US"/>
              <a:t>, </a:t>
            </a:r>
            <a:r>
              <a:rPr lang="en-US" err="1"/>
              <a:t>natum</a:t>
            </a:r>
            <a:r>
              <a:rPr lang="en-US"/>
              <a:t> </a:t>
            </a:r>
            <a:r>
              <a:rPr lang="en-US" err="1"/>
              <a:t>erroribus</a:t>
            </a:r>
            <a:r>
              <a:rPr lang="en-US"/>
              <a:t> </a:t>
            </a:r>
            <a:r>
              <a:rPr lang="en-US" err="1"/>
              <a:t>abhorreant</a:t>
            </a:r>
            <a:r>
              <a:rPr lang="en-US"/>
              <a:t> at est. Altera semper </a:t>
            </a:r>
            <a:r>
              <a:rPr lang="en-US" err="1"/>
              <a:t>pertinax</a:t>
            </a:r>
            <a:r>
              <a:rPr lang="en-US"/>
              <a:t> vis ne. </a:t>
            </a:r>
            <a:r>
              <a:rPr lang="en-US" err="1"/>
              <a:t>Erant</a:t>
            </a:r>
            <a:r>
              <a:rPr lang="en-US"/>
              <a:t> </a:t>
            </a:r>
            <a:r>
              <a:rPr lang="en-US" err="1"/>
              <a:t>fuisset</a:t>
            </a:r>
            <a:r>
              <a:rPr lang="en-US"/>
              <a:t> </a:t>
            </a:r>
            <a:r>
              <a:rPr lang="en-US" err="1"/>
              <a:t>eam</a:t>
            </a:r>
            <a:r>
              <a:rPr lang="en-US"/>
              <a:t> ex, ne qui </a:t>
            </a:r>
            <a:r>
              <a:rPr lang="en-US" err="1"/>
              <a:t>omnes</a:t>
            </a:r>
            <a:r>
              <a:rPr lang="en-US"/>
              <a:t> </a:t>
            </a:r>
            <a:r>
              <a:rPr lang="en-US" err="1"/>
              <a:t>dolores</a:t>
            </a:r>
            <a:r>
              <a:rPr lang="en-US"/>
              <a:t> </a:t>
            </a:r>
            <a:r>
              <a:rPr lang="en-US" err="1"/>
              <a:t>expetendis</a:t>
            </a:r>
            <a:r>
              <a:rPr lang="en-US"/>
              <a:t>. Duo </a:t>
            </a:r>
            <a:r>
              <a:rPr lang="en-US" err="1"/>
              <a:t>ei</a:t>
            </a:r>
            <a:r>
              <a:rPr lang="en-US"/>
              <a:t> </a:t>
            </a:r>
            <a:r>
              <a:rPr lang="en-US" err="1"/>
              <a:t>nisl</a:t>
            </a:r>
            <a:r>
              <a:rPr lang="en-US"/>
              <a:t> </a:t>
            </a:r>
            <a:r>
              <a:rPr lang="en-US" err="1"/>
              <a:t>sonet</a:t>
            </a:r>
            <a:r>
              <a:rPr lang="en-US"/>
              <a:t> </a:t>
            </a:r>
            <a:r>
              <a:rPr lang="en-US" err="1"/>
              <a:t>expetenda</a:t>
            </a:r>
            <a:r>
              <a:rPr lang="en-US"/>
              <a:t>, </a:t>
            </a:r>
            <a:r>
              <a:rPr lang="en-US" err="1"/>
              <a:t>vel</a:t>
            </a:r>
            <a:r>
              <a:rPr lang="en-US"/>
              <a:t> </a:t>
            </a:r>
            <a:r>
              <a:rPr lang="en-US" err="1"/>
              <a:t>debet</a:t>
            </a:r>
            <a:r>
              <a:rPr lang="en-US"/>
              <a:t> </a:t>
            </a:r>
            <a:r>
              <a:rPr lang="en-US" err="1"/>
              <a:t>deleniti</a:t>
            </a:r>
            <a:r>
              <a:rPr lang="en-US"/>
              <a:t> </a:t>
            </a:r>
            <a:r>
              <a:rPr lang="en-US" err="1"/>
              <a:t>omittantur</a:t>
            </a:r>
            <a:r>
              <a:rPr lang="en-US"/>
              <a:t> </a:t>
            </a:r>
            <a:r>
              <a:rPr lang="en-US" err="1"/>
              <a:t>eu</a:t>
            </a:r>
            <a:r>
              <a:rPr lang="en-US"/>
              <a:t>.</a:t>
            </a:r>
            <a:endParaRPr lang="en-GB"/>
          </a:p>
        </p:txBody>
      </p:sp>
    </p:spTree>
    <p:extLst>
      <p:ext uri="{BB962C8B-B14F-4D97-AF65-F5344CB8AC3E}">
        <p14:creationId xmlns:p14="http://schemas.microsoft.com/office/powerpoint/2010/main" val="67820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endParaRPr lang="en-GB"/>
          </a:p>
        </p:txBody>
      </p:sp>
      <p:cxnSp>
        <p:nvCxnSpPr>
          <p:cNvPr id="8" name="Straight Connector 7"/>
          <p:cNvCxnSpPr/>
          <p:nvPr/>
        </p:nvCxnSpPr>
        <p:spPr>
          <a:xfrm>
            <a:off x="906627"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17462"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6627"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7462"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821574"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9" name="Text Placeholder 8"/>
          <p:cNvSpPr>
            <a:spLocks noGrp="1"/>
          </p:cNvSpPr>
          <p:nvPr>
            <p:ph type="body" sz="quarter" idx="13" hasCustomPrompt="1"/>
          </p:nvPr>
        </p:nvSpPr>
        <p:spPr>
          <a:xfrm>
            <a:off x="821574"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a:t>Lorem Ipsum</a:t>
            </a:r>
            <a:endParaRPr lang="en-GB"/>
          </a:p>
        </p:txBody>
      </p:sp>
      <p:sp>
        <p:nvSpPr>
          <p:cNvPr id="23" name="Text Placeholder 3"/>
          <p:cNvSpPr>
            <a:spLocks noGrp="1"/>
          </p:cNvSpPr>
          <p:nvPr>
            <p:ph type="body" sz="quarter" idx="14" hasCustomPrompt="1"/>
          </p:nvPr>
        </p:nvSpPr>
        <p:spPr>
          <a:xfrm>
            <a:off x="4706389"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24" name="Text Placeholder 8"/>
          <p:cNvSpPr>
            <a:spLocks noGrp="1"/>
          </p:cNvSpPr>
          <p:nvPr>
            <p:ph type="body" sz="quarter" idx="15" hasCustomPrompt="1"/>
          </p:nvPr>
        </p:nvSpPr>
        <p:spPr>
          <a:xfrm>
            <a:off x="4706389"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a:t>Lorem Ipsum</a:t>
            </a:r>
            <a:endParaRPr lang="en-GB"/>
          </a:p>
        </p:txBody>
      </p:sp>
      <p:sp>
        <p:nvSpPr>
          <p:cNvPr id="25" name="Text Placeholder 3"/>
          <p:cNvSpPr>
            <a:spLocks noGrp="1"/>
          </p:cNvSpPr>
          <p:nvPr>
            <p:ph type="body" sz="quarter" idx="16" hasCustomPrompt="1"/>
          </p:nvPr>
        </p:nvSpPr>
        <p:spPr>
          <a:xfrm>
            <a:off x="4706389"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26" name="Text Placeholder 8"/>
          <p:cNvSpPr>
            <a:spLocks noGrp="1"/>
          </p:cNvSpPr>
          <p:nvPr>
            <p:ph type="body" sz="quarter" idx="17" hasCustomPrompt="1"/>
          </p:nvPr>
        </p:nvSpPr>
        <p:spPr>
          <a:xfrm>
            <a:off x="4706389"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a:t>Lorem Ipsum</a:t>
            </a:r>
            <a:endParaRPr lang="en-GB"/>
          </a:p>
        </p:txBody>
      </p:sp>
      <p:sp>
        <p:nvSpPr>
          <p:cNvPr id="27" name="Text Placeholder 3"/>
          <p:cNvSpPr>
            <a:spLocks noGrp="1"/>
          </p:cNvSpPr>
          <p:nvPr>
            <p:ph type="body" sz="quarter" idx="18" hasCustomPrompt="1"/>
          </p:nvPr>
        </p:nvSpPr>
        <p:spPr>
          <a:xfrm>
            <a:off x="838200"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28" name="Text Placeholder 8"/>
          <p:cNvSpPr>
            <a:spLocks noGrp="1"/>
          </p:cNvSpPr>
          <p:nvPr>
            <p:ph type="body" sz="quarter" idx="19" hasCustomPrompt="1"/>
          </p:nvPr>
        </p:nvSpPr>
        <p:spPr>
          <a:xfrm>
            <a:off x="838200"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a:t>Lorem Ipsum</a:t>
            </a:r>
            <a:endParaRPr lang="en-GB"/>
          </a:p>
        </p:txBody>
      </p:sp>
    </p:spTree>
    <p:extLst>
      <p:ext uri="{BB962C8B-B14F-4D97-AF65-F5344CB8AC3E}">
        <p14:creationId xmlns:p14="http://schemas.microsoft.com/office/powerpoint/2010/main" val="329265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a:xfrm>
            <a:off x="838200" y="6341879"/>
            <a:ext cx="5062869" cy="249860"/>
          </a:xfrm>
        </p:spPr>
        <p:txBody>
          <a:bodyPr/>
          <a:lstStyle/>
          <a:p>
            <a:endParaRPr lang="en-GB"/>
          </a:p>
        </p:txBody>
      </p:sp>
      <p:sp>
        <p:nvSpPr>
          <p:cNvPr id="7" name="Slide Number Placeholder 6"/>
          <p:cNvSpPr>
            <a:spLocks noGrp="1"/>
          </p:cNvSpPr>
          <p:nvPr>
            <p:ph type="sldNum" sz="quarter" idx="12"/>
          </p:nvPr>
        </p:nvSpPr>
        <p:spPr>
          <a:xfrm>
            <a:off x="6091597" y="6343799"/>
            <a:ext cx="2743200" cy="249860"/>
          </a:xfrm>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838200"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
        <p:nvSpPr>
          <p:cNvPr id="9" name="Title 1"/>
          <p:cNvSpPr>
            <a:spLocks noGrp="1"/>
          </p:cNvSpPr>
          <p:nvPr>
            <p:ph type="title"/>
          </p:nvPr>
        </p:nvSpPr>
        <p:spPr>
          <a:xfrm>
            <a:off x="3774559" y="558914"/>
            <a:ext cx="7579242" cy="674463"/>
          </a:xfrm>
        </p:spPr>
        <p:txBody>
          <a:bodyPr/>
          <a:lstStyle/>
          <a:p>
            <a:r>
              <a:rPr lang="en-US"/>
              <a:t>Click to edit Master title style</a:t>
            </a:r>
          </a:p>
        </p:txBody>
      </p:sp>
      <p:sp>
        <p:nvSpPr>
          <p:cNvPr id="14" name="Picture Placeholder 2"/>
          <p:cNvSpPr>
            <a:spLocks noGrp="1" noChangeAspect="1"/>
          </p:cNvSpPr>
          <p:nvPr>
            <p:ph type="pic" idx="14"/>
          </p:nvPr>
        </p:nvSpPr>
        <p:spPr>
          <a:xfrm>
            <a:off x="5353872"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5" name="Text Placeholder 3"/>
          <p:cNvSpPr>
            <a:spLocks noGrp="1"/>
          </p:cNvSpPr>
          <p:nvPr>
            <p:ph type="body" sz="half" idx="15" hasCustomPrompt="1"/>
          </p:nvPr>
        </p:nvSpPr>
        <p:spPr>
          <a:xfrm>
            <a:off x="5353872"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
        <p:nvSpPr>
          <p:cNvPr id="17" name="Picture Placeholder 2"/>
          <p:cNvSpPr>
            <a:spLocks noGrp="1" noChangeAspect="1"/>
          </p:cNvSpPr>
          <p:nvPr>
            <p:ph type="pic" idx="16"/>
          </p:nvPr>
        </p:nvSpPr>
        <p:spPr>
          <a:xfrm>
            <a:off x="838200"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Text Placeholder 3"/>
          <p:cNvSpPr>
            <a:spLocks noGrp="1"/>
          </p:cNvSpPr>
          <p:nvPr>
            <p:ph type="body" sz="half" idx="17" hasCustomPrompt="1"/>
          </p:nvPr>
        </p:nvSpPr>
        <p:spPr>
          <a:xfrm>
            <a:off x="838200"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
        <p:nvSpPr>
          <p:cNvPr id="20" name="Picture Placeholder 2"/>
          <p:cNvSpPr>
            <a:spLocks noGrp="1" noChangeAspect="1"/>
          </p:cNvSpPr>
          <p:nvPr>
            <p:ph type="pic" idx="18"/>
          </p:nvPr>
        </p:nvSpPr>
        <p:spPr>
          <a:xfrm>
            <a:off x="5353872"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Text Placeholder 3"/>
          <p:cNvSpPr>
            <a:spLocks noGrp="1"/>
          </p:cNvSpPr>
          <p:nvPr>
            <p:ph type="body" sz="half" idx="19" hasCustomPrompt="1"/>
          </p:nvPr>
        </p:nvSpPr>
        <p:spPr>
          <a:xfrm>
            <a:off x="5353872"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
        <p:nvSpPr>
          <p:cNvPr id="23" name="Text Placeholder 3"/>
          <p:cNvSpPr>
            <a:spLocks noGrp="1"/>
          </p:cNvSpPr>
          <p:nvPr>
            <p:ph type="body" sz="quarter" idx="20" hasCustomPrompt="1"/>
          </p:nvPr>
        </p:nvSpPr>
        <p:spPr>
          <a:xfrm>
            <a:off x="2846280"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24" name="Text Placeholder 3"/>
          <p:cNvSpPr>
            <a:spLocks noGrp="1"/>
          </p:cNvSpPr>
          <p:nvPr>
            <p:ph type="body" sz="quarter" idx="21" hasCustomPrompt="1"/>
          </p:nvPr>
        </p:nvSpPr>
        <p:spPr>
          <a:xfrm>
            <a:off x="2846280" y="4138924"/>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25" name="Text Placeholder 3"/>
          <p:cNvSpPr>
            <a:spLocks noGrp="1"/>
          </p:cNvSpPr>
          <p:nvPr>
            <p:ph type="body" sz="quarter" idx="22" hasCustomPrompt="1"/>
          </p:nvPr>
        </p:nvSpPr>
        <p:spPr>
          <a:xfrm>
            <a:off x="7361952"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26" name="Text Placeholder 3"/>
          <p:cNvSpPr>
            <a:spLocks noGrp="1"/>
          </p:cNvSpPr>
          <p:nvPr>
            <p:ph type="body" sz="quarter" idx="23" hasCustomPrompt="1"/>
          </p:nvPr>
        </p:nvSpPr>
        <p:spPr>
          <a:xfrm>
            <a:off x="7361951" y="4102881"/>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Tree>
    <p:extLst>
      <p:ext uri="{BB962C8B-B14F-4D97-AF65-F5344CB8AC3E}">
        <p14:creationId xmlns:p14="http://schemas.microsoft.com/office/powerpoint/2010/main" val="111331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838200"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
        <p:nvSpPr>
          <p:cNvPr id="9" name="Title 1"/>
          <p:cNvSpPr>
            <a:spLocks noGrp="1"/>
          </p:cNvSpPr>
          <p:nvPr>
            <p:ph type="title"/>
          </p:nvPr>
        </p:nvSpPr>
        <p:spPr>
          <a:xfrm>
            <a:off x="3774559" y="558914"/>
            <a:ext cx="7579242" cy="674463"/>
          </a:xfrm>
        </p:spPr>
        <p:txBody>
          <a:bodyPr/>
          <a:lstStyle/>
          <a:p>
            <a:r>
              <a:rPr lang="en-US"/>
              <a:t>Click to edit Master title style</a:t>
            </a:r>
          </a:p>
        </p:txBody>
      </p:sp>
      <p:sp>
        <p:nvSpPr>
          <p:cNvPr id="24" name="Picture Placeholder 2"/>
          <p:cNvSpPr>
            <a:spLocks noGrp="1" noChangeAspect="1"/>
          </p:cNvSpPr>
          <p:nvPr>
            <p:ph type="pic" idx="14"/>
          </p:nvPr>
        </p:nvSpPr>
        <p:spPr>
          <a:xfrm>
            <a:off x="3670005"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5" name="Text Placeholder 3"/>
          <p:cNvSpPr>
            <a:spLocks noGrp="1"/>
          </p:cNvSpPr>
          <p:nvPr>
            <p:ph type="body" sz="half" idx="15" hasCustomPrompt="1"/>
          </p:nvPr>
        </p:nvSpPr>
        <p:spPr>
          <a:xfrm>
            <a:off x="3670005"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
        <p:nvSpPr>
          <p:cNvPr id="26" name="Picture Placeholder 2"/>
          <p:cNvSpPr>
            <a:spLocks noGrp="1" noChangeAspect="1"/>
          </p:cNvSpPr>
          <p:nvPr>
            <p:ph type="pic" idx="16"/>
          </p:nvPr>
        </p:nvSpPr>
        <p:spPr>
          <a:xfrm>
            <a:off x="6501810" y="2466754"/>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7" name="Text Placeholder 3"/>
          <p:cNvSpPr>
            <a:spLocks noGrp="1"/>
          </p:cNvSpPr>
          <p:nvPr>
            <p:ph type="body" sz="half" idx="17" hasCustomPrompt="1"/>
          </p:nvPr>
        </p:nvSpPr>
        <p:spPr>
          <a:xfrm>
            <a:off x="6501810" y="4876361"/>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Tree>
    <p:extLst>
      <p:ext uri="{BB962C8B-B14F-4D97-AF65-F5344CB8AC3E}">
        <p14:creationId xmlns:p14="http://schemas.microsoft.com/office/powerpoint/2010/main" val="69621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38200" y="6341878"/>
            <a:ext cx="5062869" cy="365125"/>
          </a:xfrm>
          <a:prstGeom prst="rect">
            <a:avLst/>
          </a:prstGeom>
        </p:spPr>
        <p:txBody>
          <a:bodyPr vert="horz" lIns="91440" tIns="45720" rIns="91440" bIns="45720" rtlCol="0" anchor="ctr"/>
          <a:lstStyle>
            <a:lvl1pPr algn="l">
              <a:defRPr sz="1200" b="0" i="0" baseline="0">
                <a:solidFill>
                  <a:schemeClr val="accent4"/>
                </a:solidFill>
                <a:latin typeface="Open Sans" panose="020B0606030504020204" pitchFamily="34" charset="0"/>
              </a:defRPr>
            </a:lvl1pPr>
          </a:lstStyle>
          <a:p>
            <a:r>
              <a:rPr lang="en-GB"/>
              <a:t>South East Local Enterprise Partnership</a:t>
            </a:r>
          </a:p>
        </p:txBody>
      </p:sp>
      <p:sp>
        <p:nvSpPr>
          <p:cNvPr id="6" name="Slide Number Placeholder 5"/>
          <p:cNvSpPr>
            <a:spLocks noGrp="1"/>
          </p:cNvSpPr>
          <p:nvPr>
            <p:ph type="sldNum" sz="quarter" idx="4"/>
          </p:nvPr>
        </p:nvSpPr>
        <p:spPr>
          <a:xfrm>
            <a:off x="6091597" y="6343798"/>
            <a:ext cx="2743200" cy="365125"/>
          </a:xfrm>
          <a:prstGeom prst="rect">
            <a:avLst/>
          </a:prstGeom>
        </p:spPr>
        <p:txBody>
          <a:bodyPr vert="horz" lIns="91440" tIns="45720" rIns="91440" bIns="45720" rtlCol="0" anchor="ctr"/>
          <a:lstStyle>
            <a:lvl1pPr algn="r">
              <a:defRPr sz="1200" baseline="0">
                <a:solidFill>
                  <a:schemeClr val="accent5"/>
                </a:solidFill>
                <a:latin typeface="Open Sans" panose="020B0606030504020204" pitchFamily="34" charset="0"/>
              </a:defRPr>
            </a:lvl1pPr>
          </a:lstStyle>
          <a:p>
            <a:fld id="{1E8F0C2B-21B0-46B9-80A1-9F88378FCF69}" type="slidenum">
              <a:rPr lang="en-GB" smtClean="0"/>
              <a:pPr/>
              <a:t>‹#›</a:t>
            </a:fld>
            <a:endParaRPr lang="en-GB"/>
          </a:p>
        </p:txBody>
      </p:sp>
      <p:sp>
        <p:nvSpPr>
          <p:cNvPr id="2"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a:t>Click to edit Master title style</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34797" y="3084286"/>
            <a:ext cx="5846076" cy="5431547"/>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34" y="107348"/>
            <a:ext cx="3379614" cy="1498179"/>
          </a:xfrm>
          <a:prstGeom prst="rect">
            <a:avLst/>
          </a:prstGeom>
        </p:spPr>
      </p:pic>
    </p:spTree>
    <p:extLst>
      <p:ext uri="{BB962C8B-B14F-4D97-AF65-F5344CB8AC3E}">
        <p14:creationId xmlns:p14="http://schemas.microsoft.com/office/powerpoint/2010/main" val="2118021919"/>
      </p:ext>
    </p:extLst>
  </p:cSld>
  <p:clrMap bg1="dk1" tx1="lt1" bg2="dk2" tx2="lt2" accent1="accent1" accent2="accent2" accent3="accent3" accent4="accent4" accent5="accent5" accent6="accent6" hlink="hlink" folHlink="folHlink"/>
  <p:sldLayoutIdLst>
    <p:sldLayoutId id="2147483950" r:id="rId1"/>
    <p:sldLayoutId id="2147483956" r:id="rId2"/>
    <p:sldLayoutId id="2147483931" r:id="rId3"/>
    <p:sldLayoutId id="2147483951" r:id="rId4"/>
    <p:sldLayoutId id="2147483952" r:id="rId5"/>
    <p:sldLayoutId id="2147483953" r:id="rId6"/>
    <p:sldLayoutId id="2147483954" r:id="rId7"/>
    <p:sldLayoutId id="2147483955" r:id="rId8"/>
  </p:sldLayoutIdLst>
  <p:txStyles>
    <p:title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3.png"/><Relationship Id="rId4" Type="http://schemas.openxmlformats.org/officeDocument/2006/relationships/diagramQuickStyle" Target="../diagrams/quickStyle2.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Text, logo&#10;&#10;Description automatically generated with medium confidence">
            <a:extLst>
              <a:ext uri="{FF2B5EF4-FFF2-40B4-BE49-F238E27FC236}">
                <a16:creationId xmlns:a16="http://schemas.microsoft.com/office/drawing/2014/main" id="{4F86838D-3AE7-40B0-96A6-D9644CF90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864" y="-180772"/>
            <a:ext cx="5298272" cy="2350279"/>
          </a:xfrm>
          <a:prstGeom prst="rect">
            <a:avLst/>
          </a:prstGeom>
        </p:spPr>
      </p:pic>
      <p:sp>
        <p:nvSpPr>
          <p:cNvPr id="4" name="TextBox 3">
            <a:extLst>
              <a:ext uri="{FF2B5EF4-FFF2-40B4-BE49-F238E27FC236}">
                <a16:creationId xmlns:a16="http://schemas.microsoft.com/office/drawing/2014/main" id="{E88BC960-3B76-4605-91CE-BEE94E0504D3}"/>
              </a:ext>
            </a:extLst>
          </p:cNvPr>
          <p:cNvSpPr txBox="1"/>
          <p:nvPr/>
        </p:nvSpPr>
        <p:spPr>
          <a:xfrm>
            <a:off x="1707823" y="2827711"/>
            <a:ext cx="8776354" cy="1692771"/>
          </a:xfrm>
          <a:prstGeom prst="rect">
            <a:avLst/>
          </a:prstGeom>
          <a:noFill/>
        </p:spPr>
        <p:txBody>
          <a:bodyPr wrap="square" rtlCol="0">
            <a:spAutoFit/>
          </a:bodyPr>
          <a:lstStyle/>
          <a:p>
            <a:pPr algn="ctr"/>
            <a:r>
              <a:rPr lang="en-GB" sz="3200" b="0" i="0" dirty="0">
                <a:solidFill>
                  <a:schemeClr val="accent3"/>
                </a:solidFill>
                <a:latin typeface="Museo Sans 500" panose="02000000000000000000" pitchFamily="50" charset="0"/>
              </a:rPr>
              <a:t>SOUTH EAST LEP LTD</a:t>
            </a:r>
          </a:p>
          <a:p>
            <a:pPr algn="ctr"/>
            <a:r>
              <a:rPr lang="en-GB" sz="4400" dirty="0">
                <a:solidFill>
                  <a:schemeClr val="accent6"/>
                </a:solidFill>
                <a:latin typeface="Museo Sans 700" panose="02000000000000000000" pitchFamily="50" charset="0"/>
              </a:rPr>
              <a:t>ANNUAL GENERAL MEETING</a:t>
            </a:r>
          </a:p>
          <a:p>
            <a:pPr algn="ctr"/>
            <a:r>
              <a:rPr lang="en-GB" sz="2800" b="0" i="0" dirty="0">
                <a:solidFill>
                  <a:schemeClr val="accent6"/>
                </a:solidFill>
                <a:latin typeface="Museo Sans 700" panose="02000000000000000000" pitchFamily="50" charset="0"/>
              </a:rPr>
              <a:t>2021-2</a:t>
            </a:r>
            <a:r>
              <a:rPr lang="en-GB" sz="2800" dirty="0">
                <a:solidFill>
                  <a:schemeClr val="accent6"/>
                </a:solidFill>
                <a:latin typeface="Museo Sans 700" panose="02000000000000000000" pitchFamily="50" charset="0"/>
              </a:rPr>
              <a:t>022</a:t>
            </a:r>
            <a:endParaRPr lang="en-GB" sz="2800" b="0" i="0" dirty="0">
              <a:solidFill>
                <a:schemeClr val="accent6"/>
              </a:solidFill>
              <a:latin typeface="Museo Sans 700" panose="02000000000000000000" pitchFamily="50" charset="0"/>
            </a:endParaRPr>
          </a:p>
        </p:txBody>
      </p:sp>
      <p:sp>
        <p:nvSpPr>
          <p:cNvPr id="6" name="TextBox 5">
            <a:extLst>
              <a:ext uri="{FF2B5EF4-FFF2-40B4-BE49-F238E27FC236}">
                <a16:creationId xmlns:a16="http://schemas.microsoft.com/office/drawing/2014/main" id="{CAC50855-51DA-4417-8D93-E3962601D07A}"/>
              </a:ext>
            </a:extLst>
          </p:cNvPr>
          <p:cNvSpPr txBox="1"/>
          <p:nvPr/>
        </p:nvSpPr>
        <p:spPr>
          <a:xfrm>
            <a:off x="1707823" y="5721939"/>
            <a:ext cx="8776354" cy="954107"/>
          </a:xfrm>
          <a:prstGeom prst="rect">
            <a:avLst/>
          </a:prstGeom>
          <a:noFill/>
        </p:spPr>
        <p:txBody>
          <a:bodyPr wrap="square" rtlCol="0">
            <a:spAutoFit/>
          </a:bodyPr>
          <a:lstStyle/>
          <a:p>
            <a:pPr algn="ctr"/>
            <a:r>
              <a:rPr lang="en-GB" sz="2800" dirty="0">
                <a:latin typeface="Museo Sans 500" panose="02000000000000000000" pitchFamily="50" charset="0"/>
              </a:rPr>
              <a:t>11.00-12.00</a:t>
            </a:r>
            <a:endParaRPr lang="en-GB" sz="2800" b="0" i="0" dirty="0">
              <a:latin typeface="Museo Sans 500" panose="02000000000000000000" pitchFamily="50" charset="0"/>
            </a:endParaRPr>
          </a:p>
          <a:p>
            <a:pPr algn="ctr"/>
            <a:r>
              <a:rPr lang="en-GB" sz="2800" dirty="0">
                <a:latin typeface="Museo Sans 700" panose="02000000000000000000" pitchFamily="50" charset="0"/>
              </a:rPr>
              <a:t>FRIDAY 7</a:t>
            </a:r>
            <a:r>
              <a:rPr lang="en-GB" sz="2800" baseline="30000" dirty="0">
                <a:latin typeface="Museo Sans 700" panose="02000000000000000000" pitchFamily="50" charset="0"/>
              </a:rPr>
              <a:t>TH</a:t>
            </a:r>
            <a:r>
              <a:rPr lang="en-GB" sz="2800" dirty="0">
                <a:latin typeface="Museo Sans 700" panose="02000000000000000000" pitchFamily="50" charset="0"/>
              </a:rPr>
              <a:t> OCTOBER 2022</a:t>
            </a:r>
            <a:endParaRPr lang="en-GB" sz="2800" b="0" i="0" dirty="0">
              <a:latin typeface="Museo Sans 700" panose="02000000000000000000" pitchFamily="50" charset="0"/>
            </a:endParaRPr>
          </a:p>
        </p:txBody>
      </p:sp>
    </p:spTree>
    <p:extLst>
      <p:ext uri="{BB962C8B-B14F-4D97-AF65-F5344CB8AC3E}">
        <p14:creationId xmlns:p14="http://schemas.microsoft.com/office/powerpoint/2010/main" val="75673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3AB06D-A6CB-48E4-9228-1467AAE2AD48}"/>
              </a:ext>
            </a:extLst>
          </p:cNvPr>
          <p:cNvSpPr/>
          <p:nvPr/>
        </p:nvSpPr>
        <p:spPr>
          <a:xfrm>
            <a:off x="8679447" y="2966577"/>
            <a:ext cx="3525253" cy="38982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D32974C-9045-4E06-8B61-45F82CB45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6605" y="1091415"/>
            <a:ext cx="3846623" cy="5657272"/>
          </a:xfrm>
          <a:prstGeom prst="rect">
            <a:avLst/>
          </a:prstGeom>
        </p:spPr>
      </p:pic>
      <p:sp>
        <p:nvSpPr>
          <p:cNvPr id="6" name="TextBox 5">
            <a:extLst>
              <a:ext uri="{FF2B5EF4-FFF2-40B4-BE49-F238E27FC236}">
                <a16:creationId xmlns:a16="http://schemas.microsoft.com/office/drawing/2014/main" id="{86CF91A4-34EB-46E8-A334-2A39EA9B4E33}"/>
              </a:ext>
            </a:extLst>
          </p:cNvPr>
          <p:cNvSpPr txBox="1"/>
          <p:nvPr/>
        </p:nvSpPr>
        <p:spPr>
          <a:xfrm>
            <a:off x="9582203" y="2199779"/>
            <a:ext cx="2095761" cy="369332"/>
          </a:xfrm>
          <a:prstGeom prst="rect">
            <a:avLst/>
          </a:prstGeom>
          <a:noFill/>
        </p:spPr>
        <p:txBody>
          <a:bodyPr wrap="square" rtlCol="0">
            <a:spAutoFit/>
          </a:bodyPr>
          <a:lstStyle/>
          <a:p>
            <a:pPr algn="ctr"/>
            <a:r>
              <a:rPr lang="en-GB" b="0" i="0" dirty="0">
                <a:solidFill>
                  <a:schemeClr val="accent2">
                    <a:lumMod val="75000"/>
                  </a:schemeClr>
                </a:solidFill>
                <a:latin typeface="Museo Sans 700" panose="02000000000000000000" pitchFamily="50" charset="0"/>
              </a:rPr>
              <a:t>OUR STRATEGY</a:t>
            </a:r>
          </a:p>
        </p:txBody>
      </p:sp>
      <p:sp>
        <p:nvSpPr>
          <p:cNvPr id="7" name="TextBox 6">
            <a:extLst>
              <a:ext uri="{FF2B5EF4-FFF2-40B4-BE49-F238E27FC236}">
                <a16:creationId xmlns:a16="http://schemas.microsoft.com/office/drawing/2014/main" id="{0274AB76-9875-4E69-9EB5-D4D7C1DD11C4}"/>
              </a:ext>
            </a:extLst>
          </p:cNvPr>
          <p:cNvSpPr txBox="1"/>
          <p:nvPr/>
        </p:nvSpPr>
        <p:spPr>
          <a:xfrm>
            <a:off x="8452252" y="3735385"/>
            <a:ext cx="2095761" cy="369332"/>
          </a:xfrm>
          <a:prstGeom prst="rect">
            <a:avLst/>
          </a:prstGeom>
          <a:noFill/>
        </p:spPr>
        <p:txBody>
          <a:bodyPr wrap="square" rtlCol="0">
            <a:spAutoFit/>
          </a:bodyPr>
          <a:lstStyle/>
          <a:p>
            <a:pPr algn="ctr"/>
            <a:r>
              <a:rPr lang="en-GB" b="0" i="0" dirty="0">
                <a:solidFill>
                  <a:schemeClr val="accent3">
                    <a:lumMod val="75000"/>
                  </a:schemeClr>
                </a:solidFill>
                <a:latin typeface="Museo Sans 700" panose="02000000000000000000" pitchFamily="50" charset="0"/>
              </a:rPr>
              <a:t>OUR NETWORK</a:t>
            </a:r>
          </a:p>
        </p:txBody>
      </p:sp>
      <p:sp>
        <p:nvSpPr>
          <p:cNvPr id="8" name="TextBox 7">
            <a:extLst>
              <a:ext uri="{FF2B5EF4-FFF2-40B4-BE49-F238E27FC236}">
                <a16:creationId xmlns:a16="http://schemas.microsoft.com/office/drawing/2014/main" id="{3BCE227B-1780-4170-8754-04F5D2596D54}"/>
              </a:ext>
            </a:extLst>
          </p:cNvPr>
          <p:cNvSpPr txBox="1"/>
          <p:nvPr/>
        </p:nvSpPr>
        <p:spPr>
          <a:xfrm>
            <a:off x="9582202" y="5251272"/>
            <a:ext cx="2095761" cy="369332"/>
          </a:xfrm>
          <a:prstGeom prst="rect">
            <a:avLst/>
          </a:prstGeom>
          <a:noFill/>
        </p:spPr>
        <p:txBody>
          <a:bodyPr wrap="square" rtlCol="0">
            <a:spAutoFit/>
          </a:bodyPr>
          <a:lstStyle/>
          <a:p>
            <a:pPr algn="ctr"/>
            <a:r>
              <a:rPr lang="en-GB" b="0" i="0" dirty="0">
                <a:solidFill>
                  <a:schemeClr val="accent4">
                    <a:lumMod val="75000"/>
                  </a:schemeClr>
                </a:solidFill>
                <a:latin typeface="Museo Sans 700" panose="02000000000000000000" pitchFamily="50" charset="0"/>
              </a:rPr>
              <a:t>OUR DELIVERY</a:t>
            </a:r>
          </a:p>
        </p:txBody>
      </p:sp>
      <p:sp>
        <p:nvSpPr>
          <p:cNvPr id="9" name="TextBox 8">
            <a:extLst>
              <a:ext uri="{FF2B5EF4-FFF2-40B4-BE49-F238E27FC236}">
                <a16:creationId xmlns:a16="http://schemas.microsoft.com/office/drawing/2014/main" id="{1EE303C4-6ADF-4DAD-B7A8-CBBB9911BCA0}"/>
              </a:ext>
            </a:extLst>
          </p:cNvPr>
          <p:cNvSpPr txBox="1"/>
          <p:nvPr/>
        </p:nvSpPr>
        <p:spPr>
          <a:xfrm>
            <a:off x="5824049" y="1574709"/>
            <a:ext cx="3525254" cy="1077218"/>
          </a:xfrm>
          <a:prstGeom prst="rect">
            <a:avLst/>
          </a:prstGeom>
          <a:noFill/>
        </p:spPr>
        <p:txBody>
          <a:bodyPr wrap="square" rtlCol="0">
            <a:spAutoFit/>
          </a:bodyPr>
          <a:lstStyle/>
          <a:p>
            <a:pPr algn="r"/>
            <a:r>
              <a:rPr lang="en-GB" sz="1600" b="1" i="1" dirty="0">
                <a:solidFill>
                  <a:schemeClr val="accent2">
                    <a:lumMod val="50000"/>
                  </a:schemeClr>
                </a:solidFill>
                <a:effectLst/>
                <a:latin typeface="Museo Sans"/>
              </a:rPr>
              <a:t>The provision of strategic planning and intelligence </a:t>
            </a:r>
            <a:r>
              <a:rPr lang="en-GB" sz="1600" b="0" i="0" dirty="0">
                <a:solidFill>
                  <a:schemeClr val="accent2">
                    <a:lumMod val="50000"/>
                  </a:schemeClr>
                </a:solidFill>
                <a:effectLst/>
                <a:latin typeface="Museo Sans"/>
              </a:rPr>
              <a:t>to provide a clear regional strategy for growth, underpinned by a robust evidence base.</a:t>
            </a:r>
          </a:p>
        </p:txBody>
      </p:sp>
      <p:sp>
        <p:nvSpPr>
          <p:cNvPr id="10" name="TextBox 9">
            <a:extLst>
              <a:ext uri="{FF2B5EF4-FFF2-40B4-BE49-F238E27FC236}">
                <a16:creationId xmlns:a16="http://schemas.microsoft.com/office/drawing/2014/main" id="{871B9C4A-4B15-477A-A3A6-010B212C2622}"/>
              </a:ext>
            </a:extLst>
          </p:cNvPr>
          <p:cNvSpPr txBox="1"/>
          <p:nvPr/>
        </p:nvSpPr>
        <p:spPr>
          <a:xfrm>
            <a:off x="5056386" y="3135221"/>
            <a:ext cx="3115114" cy="1569660"/>
          </a:xfrm>
          <a:prstGeom prst="rect">
            <a:avLst/>
          </a:prstGeom>
          <a:noFill/>
        </p:spPr>
        <p:txBody>
          <a:bodyPr wrap="square" rtlCol="0">
            <a:spAutoFit/>
          </a:bodyPr>
          <a:lstStyle/>
          <a:p>
            <a:pPr algn="r"/>
            <a:r>
              <a:rPr lang="en-GB" sz="1600" b="1" i="1" dirty="0">
                <a:solidFill>
                  <a:schemeClr val="accent3">
                    <a:lumMod val="50000"/>
                  </a:schemeClr>
                </a:solidFill>
                <a:effectLst/>
                <a:latin typeface="Museo Sans"/>
              </a:rPr>
              <a:t>Communicating, collaborating, and convening </a:t>
            </a:r>
            <a:r>
              <a:rPr lang="en-GB" sz="1600" b="0" i="0" dirty="0">
                <a:solidFill>
                  <a:schemeClr val="accent3">
                    <a:lumMod val="50000"/>
                  </a:schemeClr>
                </a:solidFill>
                <a:effectLst/>
                <a:latin typeface="Museo Sans"/>
              </a:rPr>
              <a:t>across our network of businesses, academia, and the public sector to provide a business voice and joint activity around key strategic objectives.</a:t>
            </a:r>
          </a:p>
        </p:txBody>
      </p:sp>
      <p:sp>
        <p:nvSpPr>
          <p:cNvPr id="11" name="TextBox 10">
            <a:extLst>
              <a:ext uri="{FF2B5EF4-FFF2-40B4-BE49-F238E27FC236}">
                <a16:creationId xmlns:a16="http://schemas.microsoft.com/office/drawing/2014/main" id="{CE467D1D-FA8D-4851-BE1B-D681A22B4B16}"/>
              </a:ext>
            </a:extLst>
          </p:cNvPr>
          <p:cNvSpPr txBox="1"/>
          <p:nvPr/>
        </p:nvSpPr>
        <p:spPr>
          <a:xfrm>
            <a:off x="5824049" y="5295897"/>
            <a:ext cx="3525254" cy="830997"/>
          </a:xfrm>
          <a:prstGeom prst="rect">
            <a:avLst/>
          </a:prstGeom>
          <a:noFill/>
        </p:spPr>
        <p:txBody>
          <a:bodyPr wrap="square" rtlCol="0">
            <a:spAutoFit/>
          </a:bodyPr>
          <a:lstStyle/>
          <a:p>
            <a:pPr algn="r"/>
            <a:r>
              <a:rPr lang="en-GB" sz="1600" b="1" i="1" dirty="0">
                <a:solidFill>
                  <a:schemeClr val="accent4">
                    <a:lumMod val="50000"/>
                  </a:schemeClr>
                </a:solidFill>
                <a:effectLst/>
                <a:latin typeface="Museo Sans"/>
              </a:rPr>
              <a:t>Delivering strategic economic projects</a:t>
            </a:r>
            <a:r>
              <a:rPr lang="en-GB" sz="1600" b="0" i="0" dirty="0">
                <a:solidFill>
                  <a:schemeClr val="accent4">
                    <a:lumMod val="50000"/>
                  </a:schemeClr>
                </a:solidFill>
                <a:effectLst/>
                <a:latin typeface="Museo Sans"/>
              </a:rPr>
              <a:t> to seize opportunities to accelerate growth.</a:t>
            </a:r>
          </a:p>
        </p:txBody>
      </p:sp>
      <p:sp>
        <p:nvSpPr>
          <p:cNvPr id="14" name="TextBox 13">
            <a:extLst>
              <a:ext uri="{FF2B5EF4-FFF2-40B4-BE49-F238E27FC236}">
                <a16:creationId xmlns:a16="http://schemas.microsoft.com/office/drawing/2014/main" id="{E0B3F818-02B7-4233-98B2-65D1422620F7}"/>
              </a:ext>
            </a:extLst>
          </p:cNvPr>
          <p:cNvSpPr txBox="1"/>
          <p:nvPr/>
        </p:nvSpPr>
        <p:spPr>
          <a:xfrm>
            <a:off x="4362450" y="537333"/>
            <a:ext cx="7541603" cy="461665"/>
          </a:xfrm>
          <a:prstGeom prst="rect">
            <a:avLst/>
          </a:prstGeom>
          <a:noFill/>
        </p:spPr>
        <p:txBody>
          <a:bodyPr wrap="square" rtlCol="0">
            <a:spAutoFit/>
          </a:bodyPr>
          <a:lstStyle/>
          <a:p>
            <a:pPr algn="r"/>
            <a:r>
              <a:rPr lang="en-GB" sz="2400" b="0" i="0" dirty="0">
                <a:solidFill>
                  <a:schemeClr val="bg1"/>
                </a:solidFill>
                <a:latin typeface="Museo Sans 500" panose="02000000000000000000" pitchFamily="50" charset="0"/>
              </a:rPr>
              <a:t>SOUTH EAST LEP LTD AGM 2021-22</a:t>
            </a:r>
          </a:p>
        </p:txBody>
      </p:sp>
      <p:sp>
        <p:nvSpPr>
          <p:cNvPr id="15" name="Title 1">
            <a:extLst>
              <a:ext uri="{FF2B5EF4-FFF2-40B4-BE49-F238E27FC236}">
                <a16:creationId xmlns:a16="http://schemas.microsoft.com/office/drawing/2014/main" id="{33D4929C-F3AC-46FB-8E8E-10584C8026DF}"/>
              </a:ext>
            </a:extLst>
          </p:cNvPr>
          <p:cNvSpPr>
            <a:spLocks noGrp="1"/>
          </p:cNvSpPr>
          <p:nvPr>
            <p:ph type="title"/>
          </p:nvPr>
        </p:nvSpPr>
        <p:spPr>
          <a:xfrm>
            <a:off x="760588" y="1800128"/>
            <a:ext cx="7579242" cy="888886"/>
          </a:xfrm>
        </p:spPr>
        <p:txBody>
          <a:bodyPr>
            <a:normAutofit fontScale="90000"/>
          </a:bodyPr>
          <a:lstStyle/>
          <a:p>
            <a:pPr algn="l"/>
            <a:r>
              <a:rPr lang="en-GB" sz="3200" dirty="0">
                <a:latin typeface="Museo Sans 500" panose="02000000000000000000" pitchFamily="50" charset="0"/>
              </a:rPr>
              <a:t>Our Future Direction</a:t>
            </a:r>
            <a:br>
              <a:rPr lang="en-GB" sz="3200" dirty="0">
                <a:latin typeface="Museo Sans 500" panose="02000000000000000000" pitchFamily="50" charset="0"/>
              </a:rPr>
            </a:br>
            <a:r>
              <a:rPr lang="en-GB" sz="3200" dirty="0">
                <a:latin typeface="Museo Sans 500" panose="02000000000000000000" pitchFamily="50" charset="0"/>
              </a:rPr>
              <a:t>and Areas of Focus</a:t>
            </a:r>
            <a:endParaRPr lang="en-GB" sz="5400" dirty="0">
              <a:latin typeface="Museo Sans 500" panose="02000000000000000000" pitchFamily="50" charset="0"/>
            </a:endParaRPr>
          </a:p>
        </p:txBody>
      </p:sp>
      <p:sp>
        <p:nvSpPr>
          <p:cNvPr id="16" name="TextBox 15">
            <a:extLst>
              <a:ext uri="{FF2B5EF4-FFF2-40B4-BE49-F238E27FC236}">
                <a16:creationId xmlns:a16="http://schemas.microsoft.com/office/drawing/2014/main" id="{DE18692F-A3B1-402A-AAEE-E587D6475F64}"/>
              </a:ext>
            </a:extLst>
          </p:cNvPr>
          <p:cNvSpPr txBox="1"/>
          <p:nvPr/>
        </p:nvSpPr>
        <p:spPr>
          <a:xfrm>
            <a:off x="760588" y="2741168"/>
            <a:ext cx="3787852" cy="3170099"/>
          </a:xfrm>
          <a:prstGeom prst="rect">
            <a:avLst/>
          </a:prstGeom>
          <a:noFill/>
        </p:spPr>
        <p:txBody>
          <a:bodyPr wrap="square" rtlCol="0">
            <a:spAutoFit/>
          </a:bodyPr>
          <a:lstStyle/>
          <a:p>
            <a:pPr algn="l"/>
            <a:r>
              <a:rPr lang="en-GB" sz="2000" b="0" i="0" dirty="0">
                <a:solidFill>
                  <a:srgbClr val="212529"/>
                </a:solidFill>
                <a:effectLst/>
                <a:latin typeface="Museo Sans"/>
              </a:rPr>
              <a:t>We are setting out our actions to help boost the economy of the South East by encouraging collaboration and investment. Building on our existing strengths, knowledge of the area and well-established relationships after 10 years of activity, the South East LEP’s approach will be focussed on three areas.</a:t>
            </a:r>
            <a:endParaRPr lang="en-GB" sz="2000" dirty="0">
              <a:solidFill>
                <a:schemeClr val="bg1"/>
              </a:solidFill>
              <a:latin typeface="Museo Sans 700" panose="02000000000000000000" pitchFamily="50" charset="0"/>
            </a:endParaRPr>
          </a:p>
        </p:txBody>
      </p:sp>
    </p:spTree>
    <p:extLst>
      <p:ext uri="{BB962C8B-B14F-4D97-AF65-F5344CB8AC3E}">
        <p14:creationId xmlns:p14="http://schemas.microsoft.com/office/powerpoint/2010/main" val="114303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9349BC-11EF-4F47-89CD-76A7653E820E}"/>
              </a:ext>
            </a:extLst>
          </p:cNvPr>
          <p:cNvSpPr>
            <a:spLocks noGrp="1"/>
          </p:cNvSpPr>
          <p:nvPr>
            <p:ph type="ctrTitle"/>
          </p:nvPr>
        </p:nvSpPr>
        <p:spPr>
          <a:xfrm>
            <a:off x="721873" y="2619376"/>
            <a:ext cx="9395298" cy="1346566"/>
          </a:xfrm>
        </p:spPr>
        <p:txBody>
          <a:bodyPr>
            <a:noAutofit/>
          </a:bodyPr>
          <a:lstStyle/>
          <a:p>
            <a:r>
              <a:rPr lang="en-GB" dirty="0">
                <a:solidFill>
                  <a:schemeClr val="accent1"/>
                </a:solidFill>
                <a:latin typeface="Museo Sans 500" panose="02000000000000000000" pitchFamily="50" charset="0"/>
              </a:rPr>
              <a:t>OPEN QUESTIONS</a:t>
            </a:r>
            <a:br>
              <a:rPr lang="en-GB" dirty="0">
                <a:solidFill>
                  <a:schemeClr val="accent1"/>
                </a:solidFill>
                <a:latin typeface="Museo Sans 500" panose="02000000000000000000" pitchFamily="50" charset="0"/>
              </a:rPr>
            </a:br>
            <a:r>
              <a:rPr lang="en-GB" dirty="0">
                <a:solidFill>
                  <a:schemeClr val="accent1"/>
                </a:solidFill>
                <a:latin typeface="Museo Sans 500" panose="02000000000000000000" pitchFamily="50" charset="0"/>
              </a:rPr>
              <a:t>FOR BOARD DIRECTORS</a:t>
            </a:r>
          </a:p>
        </p:txBody>
      </p:sp>
      <p:sp>
        <p:nvSpPr>
          <p:cNvPr id="8" name="Title 4">
            <a:extLst>
              <a:ext uri="{FF2B5EF4-FFF2-40B4-BE49-F238E27FC236}">
                <a16:creationId xmlns:a16="http://schemas.microsoft.com/office/drawing/2014/main" id="{AF0616CB-A135-41A2-8D7D-69307E53FADE}"/>
              </a:ext>
            </a:extLst>
          </p:cNvPr>
          <p:cNvSpPr txBox="1">
            <a:spLocks/>
          </p:cNvSpPr>
          <p:nvPr/>
        </p:nvSpPr>
        <p:spPr>
          <a:xfrm>
            <a:off x="721873" y="3965942"/>
            <a:ext cx="7479152" cy="6386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2000" dirty="0">
                <a:solidFill>
                  <a:schemeClr val="bg1"/>
                </a:solidFill>
                <a:latin typeface="Museo Sans 300" panose="02000000000000000000" pitchFamily="50" charset="0"/>
              </a:rPr>
              <a:t>An opportunity for members to ask board directors questions about the operations and future work of the organisation</a:t>
            </a:r>
            <a:endParaRPr lang="en-GB" sz="2800" dirty="0">
              <a:solidFill>
                <a:schemeClr val="bg1"/>
              </a:solidFill>
              <a:latin typeface="Museo Sans 500" panose="02000000000000000000" pitchFamily="50" charset="0"/>
            </a:endParaRPr>
          </a:p>
        </p:txBody>
      </p:sp>
      <p:sp>
        <p:nvSpPr>
          <p:cNvPr id="9" name="TextBox 8">
            <a:extLst>
              <a:ext uri="{FF2B5EF4-FFF2-40B4-BE49-F238E27FC236}">
                <a16:creationId xmlns:a16="http://schemas.microsoft.com/office/drawing/2014/main" id="{6ADF767C-30CA-4835-BE35-3257254BD69A}"/>
              </a:ext>
            </a:extLst>
          </p:cNvPr>
          <p:cNvSpPr txBox="1"/>
          <p:nvPr/>
        </p:nvSpPr>
        <p:spPr>
          <a:xfrm>
            <a:off x="4362450" y="537333"/>
            <a:ext cx="7541603" cy="461665"/>
          </a:xfrm>
          <a:prstGeom prst="rect">
            <a:avLst/>
          </a:prstGeom>
          <a:noFill/>
        </p:spPr>
        <p:txBody>
          <a:bodyPr wrap="square" rtlCol="0">
            <a:spAutoFit/>
          </a:bodyPr>
          <a:lstStyle/>
          <a:p>
            <a:pPr algn="r"/>
            <a:r>
              <a:rPr lang="en-GB" sz="2400" b="0" i="0" dirty="0">
                <a:solidFill>
                  <a:schemeClr val="bg1"/>
                </a:solidFill>
                <a:latin typeface="Museo Sans 500" panose="02000000000000000000" pitchFamily="50" charset="0"/>
              </a:rPr>
              <a:t>SOUTH EAST LEP LTD AGM 2021-22</a:t>
            </a:r>
          </a:p>
        </p:txBody>
      </p:sp>
    </p:spTree>
    <p:extLst>
      <p:ext uri="{BB962C8B-B14F-4D97-AF65-F5344CB8AC3E}">
        <p14:creationId xmlns:p14="http://schemas.microsoft.com/office/powerpoint/2010/main" val="1636346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vector graphics&#10;&#10;Description automatically generated">
            <a:extLst>
              <a:ext uri="{FF2B5EF4-FFF2-40B4-BE49-F238E27FC236}">
                <a16:creationId xmlns:a16="http://schemas.microsoft.com/office/drawing/2014/main" id="{0F1591E8-A6FA-49BA-AD13-7CD5DFFC7316}"/>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 r="363"/>
          <a:stretch/>
        </p:blipFill>
        <p:spPr>
          <a:xfrm>
            <a:off x="5538309" y="-2248412"/>
            <a:ext cx="10273191" cy="9555447"/>
          </a:xfrm>
          <a:prstGeom prst="rect">
            <a:avLst/>
          </a:prstGeom>
        </p:spPr>
      </p:pic>
      <p:sp>
        <p:nvSpPr>
          <p:cNvPr id="6" name="TextBox 5">
            <a:extLst>
              <a:ext uri="{FF2B5EF4-FFF2-40B4-BE49-F238E27FC236}">
                <a16:creationId xmlns:a16="http://schemas.microsoft.com/office/drawing/2014/main" id="{CE1FCA1B-30B8-444B-B98E-E3E8A72C8478}"/>
              </a:ext>
            </a:extLst>
          </p:cNvPr>
          <p:cNvSpPr txBox="1"/>
          <p:nvPr/>
        </p:nvSpPr>
        <p:spPr>
          <a:xfrm>
            <a:off x="299218" y="5076217"/>
            <a:ext cx="6608189" cy="1569660"/>
          </a:xfrm>
          <a:prstGeom prst="rect">
            <a:avLst/>
          </a:prstGeom>
          <a:noFill/>
        </p:spPr>
        <p:txBody>
          <a:bodyPr wrap="square" rtlCol="0">
            <a:spAutoFit/>
          </a:bodyPr>
          <a:lstStyle/>
          <a:p>
            <a:pPr algn="l"/>
            <a:r>
              <a:rPr lang="en-GB" sz="1600" b="0" i="0" dirty="0">
                <a:latin typeface="Museo Sans 900" panose="02000000000000000000" pitchFamily="50" charset="0"/>
              </a:rPr>
              <a:t>FOLLOW US</a:t>
            </a:r>
          </a:p>
          <a:p>
            <a:pPr algn="l"/>
            <a:r>
              <a:rPr lang="en-GB" sz="1600" b="0" i="0" dirty="0">
                <a:latin typeface="Museo Sans 700" panose="02000000000000000000" pitchFamily="50" charset="0"/>
              </a:rPr>
              <a:t>	@southeastlep</a:t>
            </a:r>
          </a:p>
          <a:p>
            <a:r>
              <a:rPr lang="en-GB" sz="1600" dirty="0">
                <a:latin typeface="Museo Sans 700" panose="02000000000000000000" pitchFamily="50" charset="0"/>
              </a:rPr>
              <a:t>	linkedin.com/company/south-east-</a:t>
            </a:r>
            <a:r>
              <a:rPr lang="en-GB" sz="1600" dirty="0" err="1">
                <a:latin typeface="Museo Sans 700" panose="02000000000000000000" pitchFamily="50" charset="0"/>
              </a:rPr>
              <a:t>lep</a:t>
            </a:r>
            <a:endParaRPr lang="en-GB" sz="1600" dirty="0">
              <a:latin typeface="Museo Sans 700" panose="02000000000000000000" pitchFamily="50" charset="0"/>
            </a:endParaRPr>
          </a:p>
          <a:p>
            <a:pPr algn="l"/>
            <a:endParaRPr lang="en-GB" sz="1600" dirty="0">
              <a:latin typeface="+mj-lt"/>
            </a:endParaRPr>
          </a:p>
          <a:p>
            <a:pPr algn="l"/>
            <a:r>
              <a:rPr lang="en-GB" sz="1600" dirty="0">
                <a:latin typeface="Museo Sans 900" panose="02000000000000000000" pitchFamily="50" charset="0"/>
              </a:rPr>
              <a:t>GET IN TOUCH</a:t>
            </a:r>
          </a:p>
          <a:p>
            <a:pPr algn="l"/>
            <a:r>
              <a:rPr lang="en-GB" sz="1600" dirty="0">
                <a:latin typeface="Museo Sans 700" panose="02000000000000000000" pitchFamily="50" charset="0"/>
              </a:rPr>
              <a:t>	hello@southeastlep.com</a:t>
            </a:r>
          </a:p>
        </p:txBody>
      </p:sp>
      <p:pic>
        <p:nvPicPr>
          <p:cNvPr id="8" name="Picture 7" descr="Logo&#10;&#10;Description automatically generated">
            <a:extLst>
              <a:ext uri="{FF2B5EF4-FFF2-40B4-BE49-F238E27FC236}">
                <a16:creationId xmlns:a16="http://schemas.microsoft.com/office/drawing/2014/main" id="{6B59A9FC-1F65-4846-A644-4D9BF71DED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706" y="5331586"/>
            <a:ext cx="354917" cy="354917"/>
          </a:xfrm>
          <a:prstGeom prst="rect">
            <a:avLst/>
          </a:prstGeom>
        </p:spPr>
      </p:pic>
      <p:pic>
        <p:nvPicPr>
          <p:cNvPr id="10" name="Picture 9" descr="A picture containing text, clipart, vector graphics&#10;&#10;Description automatically generated">
            <a:extLst>
              <a:ext uri="{FF2B5EF4-FFF2-40B4-BE49-F238E27FC236}">
                <a16:creationId xmlns:a16="http://schemas.microsoft.com/office/drawing/2014/main" id="{CCA4CA32-2DFF-424A-8581-50B1B6D1FA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332" y="5634960"/>
            <a:ext cx="221664" cy="195895"/>
          </a:xfrm>
          <a:prstGeom prst="rect">
            <a:avLst/>
          </a:prstGeom>
        </p:spPr>
      </p:pic>
      <p:pic>
        <p:nvPicPr>
          <p:cNvPr id="11" name="Graphic 1" descr="Envelope">
            <a:extLst>
              <a:ext uri="{FF2B5EF4-FFF2-40B4-BE49-F238E27FC236}">
                <a16:creationId xmlns:a16="http://schemas.microsoft.com/office/drawing/2014/main" id="{3984E531-3240-4D92-84B9-CF45D9C0539E}"/>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2390" y="6296361"/>
            <a:ext cx="312950" cy="354917"/>
          </a:xfrm>
          <a:prstGeom prst="rect">
            <a:avLst/>
          </a:prstGeom>
        </p:spPr>
      </p:pic>
      <p:sp>
        <p:nvSpPr>
          <p:cNvPr id="14" name="Title 4">
            <a:extLst>
              <a:ext uri="{FF2B5EF4-FFF2-40B4-BE49-F238E27FC236}">
                <a16:creationId xmlns:a16="http://schemas.microsoft.com/office/drawing/2014/main" id="{81063945-1745-44E4-8B93-BC06098BA8EA}"/>
              </a:ext>
            </a:extLst>
          </p:cNvPr>
          <p:cNvSpPr txBox="1">
            <a:spLocks/>
          </p:cNvSpPr>
          <p:nvPr/>
        </p:nvSpPr>
        <p:spPr>
          <a:xfrm>
            <a:off x="1398349" y="3102339"/>
            <a:ext cx="9395298" cy="119807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ctr"/>
            <a:r>
              <a:rPr lang="en-GB" sz="4400" dirty="0">
                <a:solidFill>
                  <a:schemeClr val="tx1"/>
                </a:solidFill>
                <a:latin typeface="Museo Sans 900" panose="02000000000000000000" pitchFamily="50" charset="0"/>
              </a:rPr>
              <a:t>THANK YOU FOR ATTENDING</a:t>
            </a:r>
          </a:p>
        </p:txBody>
      </p:sp>
      <p:sp>
        <p:nvSpPr>
          <p:cNvPr id="15" name="TextBox 14">
            <a:extLst>
              <a:ext uri="{FF2B5EF4-FFF2-40B4-BE49-F238E27FC236}">
                <a16:creationId xmlns:a16="http://schemas.microsoft.com/office/drawing/2014/main" id="{7DEED29D-28E9-4860-8398-7C370CA761EC}"/>
              </a:ext>
            </a:extLst>
          </p:cNvPr>
          <p:cNvSpPr txBox="1"/>
          <p:nvPr/>
        </p:nvSpPr>
        <p:spPr>
          <a:xfrm>
            <a:off x="1707821" y="179617"/>
            <a:ext cx="8776354" cy="1692771"/>
          </a:xfrm>
          <a:prstGeom prst="rect">
            <a:avLst/>
          </a:prstGeom>
          <a:noFill/>
        </p:spPr>
        <p:txBody>
          <a:bodyPr wrap="square" rtlCol="0">
            <a:spAutoFit/>
          </a:bodyPr>
          <a:lstStyle/>
          <a:p>
            <a:pPr algn="ctr"/>
            <a:r>
              <a:rPr lang="en-GB" sz="3200" b="0" i="0" dirty="0">
                <a:solidFill>
                  <a:schemeClr val="accent3"/>
                </a:solidFill>
                <a:latin typeface="Museo Sans 500" panose="02000000000000000000" pitchFamily="50" charset="0"/>
              </a:rPr>
              <a:t>SOUTH EAST LEP LTD</a:t>
            </a:r>
          </a:p>
          <a:p>
            <a:pPr algn="ctr"/>
            <a:r>
              <a:rPr lang="en-GB" sz="4400" dirty="0">
                <a:solidFill>
                  <a:schemeClr val="accent6"/>
                </a:solidFill>
                <a:latin typeface="Museo Sans 700" panose="02000000000000000000" pitchFamily="50" charset="0"/>
              </a:rPr>
              <a:t>ANNUAL GENERAL MEETING</a:t>
            </a:r>
          </a:p>
          <a:p>
            <a:pPr algn="ctr"/>
            <a:r>
              <a:rPr lang="en-GB" sz="2800" b="0" i="0" dirty="0">
                <a:solidFill>
                  <a:schemeClr val="accent6"/>
                </a:solidFill>
                <a:latin typeface="Museo Sans 700" panose="02000000000000000000" pitchFamily="50" charset="0"/>
              </a:rPr>
              <a:t>2021-2</a:t>
            </a:r>
            <a:r>
              <a:rPr lang="en-GB" sz="2800" dirty="0">
                <a:solidFill>
                  <a:schemeClr val="accent6"/>
                </a:solidFill>
                <a:latin typeface="Museo Sans 700" panose="02000000000000000000" pitchFamily="50" charset="0"/>
              </a:rPr>
              <a:t>022</a:t>
            </a:r>
            <a:endParaRPr lang="en-GB" sz="2800" b="0" i="0" dirty="0">
              <a:solidFill>
                <a:schemeClr val="accent6"/>
              </a:solidFill>
              <a:latin typeface="Museo Sans 700" panose="02000000000000000000" pitchFamily="50" charset="0"/>
            </a:endParaRPr>
          </a:p>
        </p:txBody>
      </p:sp>
    </p:spTree>
    <p:extLst>
      <p:ext uri="{BB962C8B-B14F-4D97-AF65-F5344CB8AC3E}">
        <p14:creationId xmlns:p14="http://schemas.microsoft.com/office/powerpoint/2010/main" val="215012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EFEA-F854-453A-A8A6-605A2DCE5619}"/>
              </a:ext>
            </a:extLst>
          </p:cNvPr>
          <p:cNvSpPr>
            <a:spLocks noGrp="1"/>
          </p:cNvSpPr>
          <p:nvPr>
            <p:ph type="title"/>
          </p:nvPr>
        </p:nvSpPr>
        <p:spPr>
          <a:xfrm>
            <a:off x="4031734" y="2736502"/>
            <a:ext cx="7579242" cy="1384995"/>
          </a:xfrm>
        </p:spPr>
        <p:txBody>
          <a:bodyPr>
            <a:noAutofit/>
          </a:bodyPr>
          <a:lstStyle/>
          <a:p>
            <a:pPr algn="l"/>
            <a:r>
              <a:rPr lang="en-GB" sz="4000" dirty="0">
                <a:latin typeface="Museo Sans 500" panose="02000000000000000000" pitchFamily="50" charset="0"/>
              </a:rPr>
              <a:t>Welcome and</a:t>
            </a:r>
            <a:br>
              <a:rPr lang="en-GB" sz="4000" dirty="0">
                <a:latin typeface="Museo Sans 500" panose="02000000000000000000" pitchFamily="50" charset="0"/>
              </a:rPr>
            </a:br>
            <a:r>
              <a:rPr lang="en-GB" sz="4000" dirty="0">
                <a:latin typeface="Museo Sans 500" panose="02000000000000000000" pitchFamily="50" charset="0"/>
              </a:rPr>
              <a:t>Introductions</a:t>
            </a:r>
          </a:p>
        </p:txBody>
      </p:sp>
      <p:sp>
        <p:nvSpPr>
          <p:cNvPr id="3" name="TextBox 2">
            <a:extLst>
              <a:ext uri="{FF2B5EF4-FFF2-40B4-BE49-F238E27FC236}">
                <a16:creationId xmlns:a16="http://schemas.microsoft.com/office/drawing/2014/main" id="{9F333885-3A2A-49FA-B630-10FEA5F54134}"/>
              </a:ext>
            </a:extLst>
          </p:cNvPr>
          <p:cNvSpPr txBox="1"/>
          <p:nvPr/>
        </p:nvSpPr>
        <p:spPr>
          <a:xfrm>
            <a:off x="4031734" y="5376971"/>
            <a:ext cx="6886575" cy="1138773"/>
          </a:xfrm>
          <a:prstGeom prst="rect">
            <a:avLst/>
          </a:prstGeom>
          <a:noFill/>
        </p:spPr>
        <p:txBody>
          <a:bodyPr wrap="square" rtlCol="0">
            <a:spAutoFit/>
          </a:bodyPr>
          <a:lstStyle/>
          <a:p>
            <a:pPr algn="l"/>
            <a:r>
              <a:rPr lang="en-GB" sz="4000" dirty="0">
                <a:solidFill>
                  <a:schemeClr val="bg1"/>
                </a:solidFill>
                <a:latin typeface="Museo Sans 700" panose="02000000000000000000" pitchFamily="50" charset="0"/>
              </a:rPr>
              <a:t>Christian Brodie</a:t>
            </a:r>
          </a:p>
          <a:p>
            <a:pPr algn="l"/>
            <a:r>
              <a:rPr lang="en-GB" sz="2800" b="0" i="0" dirty="0">
                <a:solidFill>
                  <a:schemeClr val="accent5"/>
                </a:solidFill>
                <a:latin typeface="Museo Sans 300" panose="02000000000000000000" pitchFamily="50" charset="0"/>
              </a:rPr>
              <a:t>Chair</a:t>
            </a:r>
          </a:p>
        </p:txBody>
      </p:sp>
      <p:pic>
        <p:nvPicPr>
          <p:cNvPr id="5" name="Picture 4" descr="A person in a suit and tie&#10;&#10;Description automatically generated with medium confidence">
            <a:extLst>
              <a:ext uri="{FF2B5EF4-FFF2-40B4-BE49-F238E27FC236}">
                <a16:creationId xmlns:a16="http://schemas.microsoft.com/office/drawing/2014/main" id="{C707419D-B400-44A3-A3D6-24450DACC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25" y="1613409"/>
            <a:ext cx="3473714" cy="4819025"/>
          </a:xfrm>
          <a:prstGeom prst="rect">
            <a:avLst/>
          </a:prstGeom>
        </p:spPr>
      </p:pic>
      <p:sp>
        <p:nvSpPr>
          <p:cNvPr id="10" name="TextBox 9">
            <a:extLst>
              <a:ext uri="{FF2B5EF4-FFF2-40B4-BE49-F238E27FC236}">
                <a16:creationId xmlns:a16="http://schemas.microsoft.com/office/drawing/2014/main" id="{030D01E0-2ADE-4CFC-B07B-FC0C688FD089}"/>
              </a:ext>
            </a:extLst>
          </p:cNvPr>
          <p:cNvSpPr txBox="1"/>
          <p:nvPr/>
        </p:nvSpPr>
        <p:spPr>
          <a:xfrm>
            <a:off x="4362450" y="537333"/>
            <a:ext cx="7541603" cy="461665"/>
          </a:xfrm>
          <a:prstGeom prst="rect">
            <a:avLst/>
          </a:prstGeom>
          <a:noFill/>
        </p:spPr>
        <p:txBody>
          <a:bodyPr wrap="square" rtlCol="0">
            <a:spAutoFit/>
          </a:bodyPr>
          <a:lstStyle/>
          <a:p>
            <a:pPr algn="r"/>
            <a:r>
              <a:rPr lang="en-GB" sz="2400" b="0" i="0" dirty="0">
                <a:solidFill>
                  <a:schemeClr val="bg1"/>
                </a:solidFill>
                <a:latin typeface="Museo Sans 500" panose="02000000000000000000" pitchFamily="50" charset="0"/>
              </a:rPr>
              <a:t>SOUTH EAST LEP LTD AGM 2021-22</a:t>
            </a:r>
          </a:p>
        </p:txBody>
      </p:sp>
    </p:spTree>
    <p:extLst>
      <p:ext uri="{BB962C8B-B14F-4D97-AF65-F5344CB8AC3E}">
        <p14:creationId xmlns:p14="http://schemas.microsoft.com/office/powerpoint/2010/main" val="291065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EFEA-F854-453A-A8A6-605A2DCE5619}"/>
              </a:ext>
            </a:extLst>
          </p:cNvPr>
          <p:cNvSpPr>
            <a:spLocks noGrp="1"/>
          </p:cNvSpPr>
          <p:nvPr>
            <p:ph type="title"/>
          </p:nvPr>
        </p:nvSpPr>
        <p:spPr>
          <a:xfrm>
            <a:off x="4031734" y="2538233"/>
            <a:ext cx="7579242" cy="2257422"/>
          </a:xfrm>
        </p:spPr>
        <p:txBody>
          <a:bodyPr>
            <a:normAutofit/>
          </a:bodyPr>
          <a:lstStyle/>
          <a:p>
            <a:pPr algn="l"/>
            <a:r>
              <a:rPr lang="en-GB" sz="4000" dirty="0">
                <a:latin typeface="Museo Sans 500" panose="02000000000000000000" pitchFamily="50" charset="0"/>
              </a:rPr>
              <a:t>SELEP Progress and Achievements 2021-22</a:t>
            </a:r>
          </a:p>
        </p:txBody>
      </p:sp>
      <p:sp>
        <p:nvSpPr>
          <p:cNvPr id="3" name="TextBox 2">
            <a:extLst>
              <a:ext uri="{FF2B5EF4-FFF2-40B4-BE49-F238E27FC236}">
                <a16:creationId xmlns:a16="http://schemas.microsoft.com/office/drawing/2014/main" id="{9F333885-3A2A-49FA-B630-10FEA5F54134}"/>
              </a:ext>
            </a:extLst>
          </p:cNvPr>
          <p:cNvSpPr txBox="1"/>
          <p:nvPr/>
        </p:nvSpPr>
        <p:spPr>
          <a:xfrm>
            <a:off x="4031734" y="5405250"/>
            <a:ext cx="6886575" cy="1138773"/>
          </a:xfrm>
          <a:prstGeom prst="rect">
            <a:avLst/>
          </a:prstGeom>
          <a:noFill/>
        </p:spPr>
        <p:txBody>
          <a:bodyPr wrap="square" rtlCol="0">
            <a:spAutoFit/>
          </a:bodyPr>
          <a:lstStyle/>
          <a:p>
            <a:pPr algn="l"/>
            <a:r>
              <a:rPr lang="en-GB" sz="4000" dirty="0">
                <a:solidFill>
                  <a:schemeClr val="bg1"/>
                </a:solidFill>
                <a:latin typeface="Museo Sans 700" panose="02000000000000000000" pitchFamily="50" charset="0"/>
              </a:rPr>
              <a:t>Adam Bryan</a:t>
            </a:r>
          </a:p>
          <a:p>
            <a:pPr algn="l"/>
            <a:r>
              <a:rPr lang="en-GB" sz="2800" b="0" i="0" dirty="0">
                <a:solidFill>
                  <a:schemeClr val="accent5"/>
                </a:solidFill>
                <a:latin typeface="Museo Sans 300" panose="02000000000000000000" pitchFamily="50" charset="0"/>
              </a:rPr>
              <a:t>Chief Executive</a:t>
            </a:r>
          </a:p>
        </p:txBody>
      </p:sp>
      <p:pic>
        <p:nvPicPr>
          <p:cNvPr id="6" name="Picture 5" descr="A person smiling for the camera&#10;&#10;Description automatically generated with medium confidence">
            <a:extLst>
              <a:ext uri="{FF2B5EF4-FFF2-40B4-BE49-F238E27FC236}">
                <a16:creationId xmlns:a16="http://schemas.microsoft.com/office/drawing/2014/main" id="{A05E08D5-520A-41C5-B3C6-6395F0D4D9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84" t="10556" r="10833" b="19175"/>
          <a:stretch/>
        </p:blipFill>
        <p:spPr>
          <a:xfrm>
            <a:off x="400049" y="1613408"/>
            <a:ext cx="3524250" cy="4819026"/>
          </a:xfrm>
          <a:prstGeom prst="rect">
            <a:avLst/>
          </a:prstGeom>
        </p:spPr>
      </p:pic>
      <p:sp>
        <p:nvSpPr>
          <p:cNvPr id="7" name="TextBox 6">
            <a:extLst>
              <a:ext uri="{FF2B5EF4-FFF2-40B4-BE49-F238E27FC236}">
                <a16:creationId xmlns:a16="http://schemas.microsoft.com/office/drawing/2014/main" id="{8329737B-74B2-47B1-A7E0-A9C15AC85775}"/>
              </a:ext>
            </a:extLst>
          </p:cNvPr>
          <p:cNvSpPr txBox="1"/>
          <p:nvPr/>
        </p:nvSpPr>
        <p:spPr>
          <a:xfrm>
            <a:off x="4362450" y="537333"/>
            <a:ext cx="7541603" cy="461665"/>
          </a:xfrm>
          <a:prstGeom prst="rect">
            <a:avLst/>
          </a:prstGeom>
          <a:noFill/>
        </p:spPr>
        <p:txBody>
          <a:bodyPr wrap="square" rtlCol="0">
            <a:spAutoFit/>
          </a:bodyPr>
          <a:lstStyle/>
          <a:p>
            <a:pPr algn="r"/>
            <a:r>
              <a:rPr lang="en-GB" sz="2400" b="0" i="0" dirty="0">
                <a:solidFill>
                  <a:schemeClr val="bg1"/>
                </a:solidFill>
                <a:latin typeface="Museo Sans 500" panose="02000000000000000000" pitchFamily="50" charset="0"/>
              </a:rPr>
              <a:t>SOUTH EAST LEP LTD AGM 2021-22</a:t>
            </a:r>
          </a:p>
        </p:txBody>
      </p:sp>
    </p:spTree>
    <p:extLst>
      <p:ext uri="{BB962C8B-B14F-4D97-AF65-F5344CB8AC3E}">
        <p14:creationId xmlns:p14="http://schemas.microsoft.com/office/powerpoint/2010/main" val="49317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FF5987-207D-415B-9DA7-3C49A7E5F6D1}"/>
              </a:ext>
            </a:extLst>
          </p:cNvPr>
          <p:cNvSpPr txBox="1"/>
          <p:nvPr/>
        </p:nvSpPr>
        <p:spPr>
          <a:xfrm>
            <a:off x="5743772" y="405358"/>
            <a:ext cx="6160281" cy="584775"/>
          </a:xfrm>
          <a:prstGeom prst="rect">
            <a:avLst/>
          </a:prstGeom>
          <a:noFill/>
        </p:spPr>
        <p:txBody>
          <a:bodyPr wrap="square" rtlCol="0">
            <a:spAutoFit/>
          </a:bodyPr>
          <a:lstStyle/>
          <a:p>
            <a:pPr algn="r"/>
            <a:r>
              <a:rPr lang="en-GB" sz="3200" b="0" i="0" dirty="0">
                <a:solidFill>
                  <a:schemeClr val="accent3"/>
                </a:solidFill>
                <a:latin typeface="Museo Sans 500" panose="02000000000000000000" pitchFamily="50" charset="0"/>
              </a:rPr>
              <a:t>SOUTH EAST FUTURES</a:t>
            </a:r>
          </a:p>
        </p:txBody>
      </p:sp>
      <p:sp>
        <p:nvSpPr>
          <p:cNvPr id="4" name="TextBox 3">
            <a:extLst>
              <a:ext uri="{FF2B5EF4-FFF2-40B4-BE49-F238E27FC236}">
                <a16:creationId xmlns:a16="http://schemas.microsoft.com/office/drawing/2014/main" id="{76730797-DA6F-46DD-B9DF-640C5013F957}"/>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OUR EVOLVING ECONOMY</a:t>
            </a:r>
          </a:p>
        </p:txBody>
      </p:sp>
      <p:sp>
        <p:nvSpPr>
          <p:cNvPr id="5" name="Title 1">
            <a:extLst>
              <a:ext uri="{FF2B5EF4-FFF2-40B4-BE49-F238E27FC236}">
                <a16:creationId xmlns:a16="http://schemas.microsoft.com/office/drawing/2014/main" id="{30DCFABC-39DF-4E8A-AC8A-297DB32A0C5B}"/>
              </a:ext>
            </a:extLst>
          </p:cNvPr>
          <p:cNvSpPr>
            <a:spLocks noGrp="1"/>
          </p:cNvSpPr>
          <p:nvPr>
            <p:ph type="title"/>
          </p:nvPr>
        </p:nvSpPr>
        <p:spPr>
          <a:xfrm>
            <a:off x="760588" y="1800128"/>
            <a:ext cx="7579242" cy="888886"/>
          </a:xfrm>
        </p:spPr>
        <p:txBody>
          <a:bodyPr>
            <a:normAutofit/>
          </a:bodyPr>
          <a:lstStyle/>
          <a:p>
            <a:pPr algn="l"/>
            <a:r>
              <a:rPr lang="en-GB" sz="3200" dirty="0">
                <a:latin typeface="Museo Sans 500" panose="02000000000000000000" pitchFamily="50" charset="0"/>
              </a:rPr>
              <a:t>Poll</a:t>
            </a:r>
            <a:endParaRPr lang="en-GB" sz="5400" dirty="0">
              <a:latin typeface="Museo Sans 500" panose="02000000000000000000" pitchFamily="50" charset="0"/>
            </a:endParaRPr>
          </a:p>
        </p:txBody>
      </p:sp>
      <p:sp>
        <p:nvSpPr>
          <p:cNvPr id="6" name="TextBox 5">
            <a:extLst>
              <a:ext uri="{FF2B5EF4-FFF2-40B4-BE49-F238E27FC236}">
                <a16:creationId xmlns:a16="http://schemas.microsoft.com/office/drawing/2014/main" id="{B00B1825-553F-4C3F-9343-6F3460063616}"/>
              </a:ext>
            </a:extLst>
          </p:cNvPr>
          <p:cNvSpPr txBox="1"/>
          <p:nvPr/>
        </p:nvSpPr>
        <p:spPr>
          <a:xfrm>
            <a:off x="760587" y="2496254"/>
            <a:ext cx="10674127" cy="2862322"/>
          </a:xfrm>
          <a:prstGeom prst="rect">
            <a:avLst/>
          </a:prstGeom>
          <a:noFill/>
        </p:spPr>
        <p:txBody>
          <a:bodyPr wrap="square" rtlCol="0">
            <a:spAutoFit/>
          </a:bodyPr>
          <a:lstStyle/>
          <a:p>
            <a:pPr algn="l"/>
            <a:r>
              <a:rPr lang="en-GB" sz="3200" dirty="0">
                <a:solidFill>
                  <a:schemeClr val="bg1"/>
                </a:solidFill>
                <a:latin typeface="Museo Sans 700" panose="02000000000000000000" pitchFamily="50" charset="0"/>
              </a:rPr>
              <a:t>What do you think will have the biggest impact on business survival in the next year?</a:t>
            </a:r>
          </a:p>
          <a:p>
            <a:pPr algn="l"/>
            <a:endParaRPr lang="en-GB" sz="2800" b="0" i="0" dirty="0">
              <a:solidFill>
                <a:schemeClr val="accent5"/>
              </a:solidFill>
              <a:latin typeface="Museo Sans 300" panose="02000000000000000000" pitchFamily="50" charset="0"/>
            </a:endParaRPr>
          </a:p>
          <a:p>
            <a:pPr marL="342900" indent="-342900" algn="l">
              <a:buFont typeface="Arial" panose="020B0604020202020204" pitchFamily="34" charset="0"/>
              <a:buChar char="•"/>
            </a:pPr>
            <a:r>
              <a:rPr lang="en-GB" sz="2200" dirty="0">
                <a:solidFill>
                  <a:schemeClr val="accent5"/>
                </a:solidFill>
                <a:latin typeface="Museo Sans 300" panose="02000000000000000000" pitchFamily="50" charset="0"/>
              </a:rPr>
              <a:t>Government policy</a:t>
            </a:r>
          </a:p>
          <a:p>
            <a:pPr marL="342900" indent="-342900" algn="l">
              <a:buFont typeface="Arial" panose="020B0604020202020204" pitchFamily="34" charset="0"/>
              <a:buChar char="•"/>
            </a:pPr>
            <a:r>
              <a:rPr lang="en-GB" sz="2200" dirty="0">
                <a:solidFill>
                  <a:schemeClr val="accent5"/>
                </a:solidFill>
                <a:latin typeface="Museo Sans 300" panose="02000000000000000000" pitchFamily="50" charset="0"/>
              </a:rPr>
              <a:t>Local action</a:t>
            </a:r>
          </a:p>
          <a:p>
            <a:pPr marL="342900" indent="-342900" algn="l">
              <a:buFont typeface="Arial" panose="020B0604020202020204" pitchFamily="34" charset="0"/>
              <a:buChar char="•"/>
            </a:pPr>
            <a:r>
              <a:rPr lang="en-GB" sz="2200" dirty="0">
                <a:solidFill>
                  <a:schemeClr val="accent5"/>
                </a:solidFill>
                <a:latin typeface="Museo Sans 300" panose="02000000000000000000" pitchFamily="50" charset="0"/>
              </a:rPr>
              <a:t>Individual action</a:t>
            </a:r>
          </a:p>
          <a:p>
            <a:pPr marL="342900" indent="-342900" algn="l">
              <a:buFont typeface="Arial" panose="020B0604020202020204" pitchFamily="34" charset="0"/>
              <a:buChar char="•"/>
            </a:pPr>
            <a:r>
              <a:rPr lang="en-GB" sz="2200" dirty="0">
                <a:solidFill>
                  <a:schemeClr val="accent5"/>
                </a:solidFill>
                <a:latin typeface="Museo Sans 300" panose="02000000000000000000" pitchFamily="50" charset="0"/>
              </a:rPr>
              <a:t>International collaboration</a:t>
            </a:r>
            <a:endParaRPr lang="en-GB" sz="2200" b="0" i="0" dirty="0">
              <a:solidFill>
                <a:schemeClr val="accent5"/>
              </a:solidFill>
              <a:latin typeface="Museo Sans 300" panose="02000000000000000000" pitchFamily="50" charset="0"/>
            </a:endParaRPr>
          </a:p>
        </p:txBody>
      </p:sp>
      <p:cxnSp>
        <p:nvCxnSpPr>
          <p:cNvPr id="7" name="Straight Connector 6">
            <a:extLst>
              <a:ext uri="{FF2B5EF4-FFF2-40B4-BE49-F238E27FC236}">
                <a16:creationId xmlns:a16="http://schemas.microsoft.com/office/drawing/2014/main" id="{A6B56EAA-689A-4E02-BDB9-C0028D0C9EB7}"/>
              </a:ext>
            </a:extLst>
          </p:cNvPr>
          <p:cNvCxnSpPr>
            <a:cxnSpLocks/>
          </p:cNvCxnSpPr>
          <p:nvPr/>
        </p:nvCxnSpPr>
        <p:spPr>
          <a:xfrm>
            <a:off x="874723" y="2495174"/>
            <a:ext cx="526732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53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238890-C86B-4C28-BB2B-2405EDCCAF2B}"/>
              </a:ext>
            </a:extLst>
          </p:cNvPr>
          <p:cNvSpPr/>
          <p:nvPr/>
        </p:nvSpPr>
        <p:spPr>
          <a:xfrm>
            <a:off x="8856325" y="3429000"/>
            <a:ext cx="3335676"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DACC435E-FEE2-4A4B-943E-F3939CE2D17A}"/>
              </a:ext>
            </a:extLst>
          </p:cNvPr>
          <p:cNvSpPr>
            <a:spLocks noGrp="1"/>
          </p:cNvSpPr>
          <p:nvPr>
            <p:ph type="title"/>
          </p:nvPr>
        </p:nvSpPr>
        <p:spPr>
          <a:xfrm>
            <a:off x="1021649" y="1621053"/>
            <a:ext cx="9259328" cy="674463"/>
          </a:xfrm>
        </p:spPr>
        <p:txBody>
          <a:bodyPr>
            <a:normAutofit fontScale="90000"/>
          </a:bodyPr>
          <a:lstStyle/>
          <a:p>
            <a:pPr algn="l"/>
            <a:r>
              <a:rPr lang="en-GB" dirty="0">
                <a:latin typeface="Museo Sans 500" panose="02000000000000000000" pitchFamily="50" charset="0"/>
              </a:rPr>
              <a:t>Our Economic Recovery and Renewal Strategy </a:t>
            </a:r>
          </a:p>
        </p:txBody>
      </p:sp>
      <p:sp>
        <p:nvSpPr>
          <p:cNvPr id="10" name="TextBox 9">
            <a:extLst>
              <a:ext uri="{FF2B5EF4-FFF2-40B4-BE49-F238E27FC236}">
                <a16:creationId xmlns:a16="http://schemas.microsoft.com/office/drawing/2014/main" id="{8FABFB04-1890-4A28-BDBF-2055CC4ED45D}"/>
              </a:ext>
            </a:extLst>
          </p:cNvPr>
          <p:cNvSpPr txBox="1"/>
          <p:nvPr/>
        </p:nvSpPr>
        <p:spPr>
          <a:xfrm>
            <a:off x="4362450" y="537333"/>
            <a:ext cx="7541603" cy="461665"/>
          </a:xfrm>
          <a:prstGeom prst="rect">
            <a:avLst/>
          </a:prstGeom>
          <a:noFill/>
        </p:spPr>
        <p:txBody>
          <a:bodyPr wrap="square" rtlCol="0">
            <a:spAutoFit/>
          </a:bodyPr>
          <a:lstStyle/>
          <a:p>
            <a:pPr algn="r"/>
            <a:r>
              <a:rPr lang="en-GB" sz="2400" b="0" i="0" dirty="0">
                <a:solidFill>
                  <a:schemeClr val="bg1"/>
                </a:solidFill>
                <a:latin typeface="Museo Sans 500" panose="02000000000000000000" pitchFamily="50" charset="0"/>
              </a:rPr>
              <a:t>SOUTH EAST LEP LTD AGM 2021-22</a:t>
            </a:r>
          </a:p>
        </p:txBody>
      </p:sp>
      <p:sp>
        <p:nvSpPr>
          <p:cNvPr id="2" name="TextBox 1">
            <a:extLst>
              <a:ext uri="{FF2B5EF4-FFF2-40B4-BE49-F238E27FC236}">
                <a16:creationId xmlns:a16="http://schemas.microsoft.com/office/drawing/2014/main" id="{2357F5E1-7B32-4EAA-B82D-13A5DA67D76F}"/>
              </a:ext>
            </a:extLst>
          </p:cNvPr>
          <p:cNvSpPr txBox="1"/>
          <p:nvPr/>
        </p:nvSpPr>
        <p:spPr>
          <a:xfrm>
            <a:off x="1021649" y="2264298"/>
            <a:ext cx="9756853" cy="1815882"/>
          </a:xfrm>
          <a:prstGeom prst="rect">
            <a:avLst/>
          </a:prstGeom>
          <a:noFill/>
        </p:spPr>
        <p:txBody>
          <a:bodyPr wrap="square" rtlCol="0">
            <a:spAutoFit/>
          </a:bodyPr>
          <a:lstStyle/>
          <a:p>
            <a:pPr algn="l"/>
            <a:r>
              <a:rPr lang="en-GB" sz="1400" b="0" i="0" dirty="0">
                <a:solidFill>
                  <a:schemeClr val="bg1">
                    <a:lumMod val="50000"/>
                  </a:schemeClr>
                </a:solidFill>
                <a:latin typeface="Museo Sans 300" panose="02000000000000000000" pitchFamily="50" charset="0"/>
              </a:rPr>
              <a:t>In March 2021, the SELEP Board approved its Economic Recovery and Renewal Strategy. It responds to the devastating impact of the COVID-19 pandemic on the economy, but also the implications of Brexit on supply chain issues and the labour market and the need to level up within the South East. These issues continue to have implications and more recent ones are adding further pressure, such as high inflation, tax rises, all putting additional strain on already stretched businesses and individuals.</a:t>
            </a:r>
          </a:p>
          <a:p>
            <a:pPr algn="l"/>
            <a:endParaRPr lang="en-GB" sz="1400" dirty="0">
              <a:solidFill>
                <a:schemeClr val="bg1">
                  <a:lumMod val="50000"/>
                </a:schemeClr>
              </a:solidFill>
              <a:latin typeface="Museo Sans 300" panose="02000000000000000000" pitchFamily="50" charset="0"/>
            </a:endParaRPr>
          </a:p>
          <a:p>
            <a:pPr algn="l"/>
            <a:r>
              <a:rPr lang="en-GB" sz="1400" b="0" i="0" dirty="0">
                <a:solidFill>
                  <a:schemeClr val="bg1">
                    <a:lumMod val="50000"/>
                  </a:schemeClr>
                </a:solidFill>
                <a:latin typeface="Museo Sans 300" panose="02000000000000000000" pitchFamily="50" charset="0"/>
              </a:rPr>
              <a:t>The strategy highlights four priority areas that have been identified as the unique driving forces behind the South East economy. These are:</a:t>
            </a:r>
          </a:p>
        </p:txBody>
      </p:sp>
      <p:graphicFrame>
        <p:nvGraphicFramePr>
          <p:cNvPr id="3" name="Diagram 2">
            <a:extLst>
              <a:ext uri="{FF2B5EF4-FFF2-40B4-BE49-F238E27FC236}">
                <a16:creationId xmlns:a16="http://schemas.microsoft.com/office/drawing/2014/main" id="{E1C596C4-639E-439E-A275-EFE39B3F24DC}"/>
              </a:ext>
            </a:extLst>
          </p:cNvPr>
          <p:cNvGraphicFramePr/>
          <p:nvPr>
            <p:extLst>
              <p:ext uri="{D42A27DB-BD31-4B8C-83A1-F6EECF244321}">
                <p14:modId xmlns:p14="http://schemas.microsoft.com/office/powerpoint/2010/main" val="2092733637"/>
              </p:ext>
            </p:extLst>
          </p:nvPr>
        </p:nvGraphicFramePr>
        <p:xfrm>
          <a:off x="1021649" y="3560816"/>
          <a:ext cx="9756853" cy="2857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28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AEA5D-C7E1-47D5-BAF4-2339996924FC}"/>
              </a:ext>
            </a:extLst>
          </p:cNvPr>
          <p:cNvSpPr/>
          <p:nvPr/>
        </p:nvSpPr>
        <p:spPr>
          <a:xfrm>
            <a:off x="8856325" y="3429000"/>
            <a:ext cx="3335676"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4">
            <a:extLst>
              <a:ext uri="{FF2B5EF4-FFF2-40B4-BE49-F238E27FC236}">
                <a16:creationId xmlns:a16="http://schemas.microsoft.com/office/drawing/2014/main" id="{A684DB4C-2880-4714-9875-D401ABD4C5AF}"/>
              </a:ext>
            </a:extLst>
          </p:cNvPr>
          <p:cNvSpPr txBox="1">
            <a:spLocks/>
          </p:cNvSpPr>
          <p:nvPr/>
        </p:nvSpPr>
        <p:spPr>
          <a:xfrm>
            <a:off x="541583" y="1711463"/>
            <a:ext cx="8461012"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500" panose="02000000000000000000" pitchFamily="50" charset="0"/>
              </a:rPr>
              <a:t>Our COVID-19 Recovery Funds Programme</a:t>
            </a:r>
          </a:p>
        </p:txBody>
      </p:sp>
      <p:sp>
        <p:nvSpPr>
          <p:cNvPr id="15" name="TextBox 14">
            <a:extLst>
              <a:ext uri="{FF2B5EF4-FFF2-40B4-BE49-F238E27FC236}">
                <a16:creationId xmlns:a16="http://schemas.microsoft.com/office/drawing/2014/main" id="{4ADB7336-812F-4FEC-8389-19DBD64BD2F9}"/>
              </a:ext>
            </a:extLst>
          </p:cNvPr>
          <p:cNvSpPr txBox="1"/>
          <p:nvPr/>
        </p:nvSpPr>
        <p:spPr>
          <a:xfrm>
            <a:off x="4362450" y="537333"/>
            <a:ext cx="7541603" cy="461665"/>
          </a:xfrm>
          <a:prstGeom prst="rect">
            <a:avLst/>
          </a:prstGeom>
          <a:noFill/>
        </p:spPr>
        <p:txBody>
          <a:bodyPr wrap="square" rtlCol="0">
            <a:spAutoFit/>
          </a:bodyPr>
          <a:lstStyle/>
          <a:p>
            <a:pPr algn="r"/>
            <a:r>
              <a:rPr lang="en-GB" sz="2400" b="0" i="0" dirty="0">
                <a:solidFill>
                  <a:schemeClr val="bg1"/>
                </a:solidFill>
                <a:latin typeface="Museo Sans 500" panose="02000000000000000000" pitchFamily="50" charset="0"/>
              </a:rPr>
              <a:t>SOUTH EAST LEP LTD AGM 2021-22</a:t>
            </a:r>
          </a:p>
        </p:txBody>
      </p:sp>
      <p:sp>
        <p:nvSpPr>
          <p:cNvPr id="11" name="TextBox 10">
            <a:extLst>
              <a:ext uri="{FF2B5EF4-FFF2-40B4-BE49-F238E27FC236}">
                <a16:creationId xmlns:a16="http://schemas.microsoft.com/office/drawing/2014/main" id="{C6FF5EAB-6960-4735-B7EE-9084A8119D43}"/>
              </a:ext>
            </a:extLst>
          </p:cNvPr>
          <p:cNvSpPr txBox="1"/>
          <p:nvPr/>
        </p:nvSpPr>
        <p:spPr>
          <a:xfrm>
            <a:off x="541587" y="2543944"/>
            <a:ext cx="4869400" cy="769441"/>
          </a:xfrm>
          <a:prstGeom prst="rect">
            <a:avLst/>
          </a:prstGeom>
          <a:noFill/>
        </p:spPr>
        <p:txBody>
          <a:bodyPr wrap="square" rtlCol="0">
            <a:spAutoFit/>
          </a:bodyPr>
          <a:lstStyle/>
          <a:p>
            <a:pPr algn="l"/>
            <a:r>
              <a:rPr lang="en-GB" sz="2400" dirty="0">
                <a:solidFill>
                  <a:schemeClr val="bg1"/>
                </a:solidFill>
                <a:latin typeface="Museo Sans 700" panose="02000000000000000000" pitchFamily="50" charset="0"/>
              </a:rPr>
              <a:t>Business Support Fund</a:t>
            </a:r>
          </a:p>
          <a:p>
            <a:pPr algn="l"/>
            <a:r>
              <a:rPr lang="en-GB" sz="2000" dirty="0">
                <a:solidFill>
                  <a:schemeClr val="bg1"/>
                </a:solidFill>
                <a:latin typeface="Museo Sans 500" panose="02000000000000000000" pitchFamily="50" charset="0"/>
              </a:rPr>
              <a:t>£2.4m</a:t>
            </a:r>
          </a:p>
        </p:txBody>
      </p:sp>
      <p:sp>
        <p:nvSpPr>
          <p:cNvPr id="13" name="TextBox 12">
            <a:extLst>
              <a:ext uri="{FF2B5EF4-FFF2-40B4-BE49-F238E27FC236}">
                <a16:creationId xmlns:a16="http://schemas.microsoft.com/office/drawing/2014/main" id="{AA30380C-9094-46BC-9BCD-37D34C1D82FE}"/>
              </a:ext>
            </a:extLst>
          </p:cNvPr>
          <p:cNvSpPr txBox="1"/>
          <p:nvPr/>
        </p:nvSpPr>
        <p:spPr>
          <a:xfrm>
            <a:off x="6363092" y="2543944"/>
            <a:ext cx="4602307" cy="769441"/>
          </a:xfrm>
          <a:prstGeom prst="rect">
            <a:avLst/>
          </a:prstGeom>
          <a:noFill/>
        </p:spPr>
        <p:txBody>
          <a:bodyPr wrap="square" rtlCol="0">
            <a:spAutoFit/>
          </a:bodyPr>
          <a:lstStyle/>
          <a:p>
            <a:pPr algn="r"/>
            <a:r>
              <a:rPr lang="en-GB" sz="2400" dirty="0">
                <a:solidFill>
                  <a:schemeClr val="bg1"/>
                </a:solidFill>
                <a:latin typeface="Museo Sans 700" panose="02000000000000000000" pitchFamily="50" charset="0"/>
              </a:rPr>
              <a:t>Skills Recovery Fund</a:t>
            </a:r>
          </a:p>
          <a:p>
            <a:pPr algn="r"/>
            <a:r>
              <a:rPr lang="en-GB" sz="2000" dirty="0">
                <a:solidFill>
                  <a:schemeClr val="bg1"/>
                </a:solidFill>
                <a:latin typeface="Museo Sans 500" panose="02000000000000000000" pitchFamily="50" charset="0"/>
              </a:rPr>
              <a:t>£1.5m</a:t>
            </a:r>
          </a:p>
        </p:txBody>
      </p:sp>
      <p:sp>
        <p:nvSpPr>
          <p:cNvPr id="6" name="TextBox 5">
            <a:extLst>
              <a:ext uri="{FF2B5EF4-FFF2-40B4-BE49-F238E27FC236}">
                <a16:creationId xmlns:a16="http://schemas.microsoft.com/office/drawing/2014/main" id="{3ADA3CA9-FA43-45E1-8CA6-14A4B8CDE025}"/>
              </a:ext>
            </a:extLst>
          </p:cNvPr>
          <p:cNvSpPr txBox="1"/>
          <p:nvPr/>
        </p:nvSpPr>
        <p:spPr>
          <a:xfrm>
            <a:off x="541583" y="3359100"/>
            <a:ext cx="4944812" cy="2462213"/>
          </a:xfrm>
          <a:prstGeom prst="rect">
            <a:avLst/>
          </a:prstGeom>
          <a:noFill/>
        </p:spPr>
        <p:txBody>
          <a:bodyPr wrap="square" rtlCol="0">
            <a:spAutoFit/>
          </a:bodyPr>
          <a:lstStyle/>
          <a:p>
            <a:r>
              <a:rPr lang="en-GB" sz="1400" dirty="0">
                <a:solidFill>
                  <a:schemeClr val="bg2"/>
                </a:solidFill>
                <a:latin typeface="Museo Sans 700" panose="02000000000000000000" pitchFamily="50" charset="0"/>
              </a:rPr>
              <a:t>Starting and Succeeding in Business</a:t>
            </a:r>
          </a:p>
          <a:p>
            <a:r>
              <a:rPr lang="en-GB" sz="1400" dirty="0">
                <a:solidFill>
                  <a:schemeClr val="bg2"/>
                </a:solidFill>
                <a:latin typeface="Museo Sans 500" panose="02000000000000000000" pitchFamily="50" charset="0"/>
              </a:rPr>
              <a:t>£565,000</a:t>
            </a:r>
          </a:p>
          <a:p>
            <a:r>
              <a:rPr lang="en-GB" sz="1400" dirty="0">
                <a:solidFill>
                  <a:schemeClr val="bg2"/>
                </a:solidFill>
                <a:latin typeface="Museo Sans 300" panose="02000000000000000000" pitchFamily="50" charset="0"/>
              </a:rPr>
              <a:t>Provider: WSX Enterprise Ltd</a:t>
            </a:r>
          </a:p>
          <a:p>
            <a:endParaRPr lang="en-GB" sz="1400" dirty="0">
              <a:solidFill>
                <a:schemeClr val="bg2"/>
              </a:solidFill>
              <a:latin typeface="Museo Sans 300" panose="02000000000000000000" pitchFamily="50" charset="0"/>
            </a:endParaRPr>
          </a:p>
          <a:p>
            <a:r>
              <a:rPr lang="en-GB" sz="1400" dirty="0">
                <a:solidFill>
                  <a:schemeClr val="bg2"/>
                </a:solidFill>
                <a:latin typeface="Museo Sans 700" panose="02000000000000000000" pitchFamily="50" charset="0"/>
              </a:rPr>
              <a:t>Adapting with Digital</a:t>
            </a:r>
          </a:p>
          <a:p>
            <a:r>
              <a:rPr lang="en-GB" sz="1400" dirty="0">
                <a:solidFill>
                  <a:schemeClr val="bg2"/>
                </a:solidFill>
                <a:latin typeface="Museo Sans 500" panose="02000000000000000000" pitchFamily="50" charset="0"/>
              </a:rPr>
              <a:t>£750,000</a:t>
            </a:r>
          </a:p>
          <a:p>
            <a:r>
              <a:rPr lang="en-GB" sz="1400" dirty="0">
                <a:solidFill>
                  <a:schemeClr val="bg2"/>
                </a:solidFill>
                <a:latin typeface="Museo Sans 300" panose="02000000000000000000" pitchFamily="50" charset="0"/>
              </a:rPr>
              <a:t>Provider: WSX Enterprise Ltd</a:t>
            </a:r>
          </a:p>
          <a:p>
            <a:endParaRPr lang="en-GB" sz="1400" dirty="0">
              <a:solidFill>
                <a:schemeClr val="bg2"/>
              </a:solidFill>
              <a:latin typeface="Museo Sans 300" panose="02000000000000000000" pitchFamily="50" charset="0"/>
            </a:endParaRPr>
          </a:p>
          <a:p>
            <a:r>
              <a:rPr lang="en-GB" sz="1400" dirty="0">
                <a:solidFill>
                  <a:schemeClr val="bg2"/>
                </a:solidFill>
                <a:latin typeface="Museo Sans 700" panose="02000000000000000000" pitchFamily="50" charset="0"/>
              </a:rPr>
              <a:t>Supporting the Visitor Economy</a:t>
            </a:r>
          </a:p>
          <a:p>
            <a:r>
              <a:rPr lang="en-GB" sz="1400" dirty="0">
                <a:solidFill>
                  <a:schemeClr val="bg2"/>
                </a:solidFill>
                <a:latin typeface="Museo Sans 500" panose="02000000000000000000" pitchFamily="50" charset="0"/>
              </a:rPr>
              <a:t>£1,050,000</a:t>
            </a:r>
          </a:p>
          <a:p>
            <a:r>
              <a:rPr lang="en-GB" sz="1400" dirty="0">
                <a:solidFill>
                  <a:schemeClr val="bg2"/>
                </a:solidFill>
                <a:latin typeface="Museo Sans 300" panose="02000000000000000000" pitchFamily="50" charset="0"/>
              </a:rPr>
              <a:t>Provider: Visit Kent and consortium partners</a:t>
            </a:r>
          </a:p>
        </p:txBody>
      </p:sp>
      <p:sp>
        <p:nvSpPr>
          <p:cNvPr id="18" name="TextBox 17">
            <a:extLst>
              <a:ext uri="{FF2B5EF4-FFF2-40B4-BE49-F238E27FC236}">
                <a16:creationId xmlns:a16="http://schemas.microsoft.com/office/drawing/2014/main" id="{2EC25069-5B89-42A1-8BAD-F55A9279796F}"/>
              </a:ext>
            </a:extLst>
          </p:cNvPr>
          <p:cNvSpPr txBox="1"/>
          <p:nvPr/>
        </p:nvSpPr>
        <p:spPr>
          <a:xfrm>
            <a:off x="6363093" y="3359100"/>
            <a:ext cx="4602305" cy="2462213"/>
          </a:xfrm>
          <a:prstGeom prst="rect">
            <a:avLst/>
          </a:prstGeom>
          <a:noFill/>
        </p:spPr>
        <p:txBody>
          <a:bodyPr wrap="square" rtlCol="0">
            <a:spAutoFit/>
          </a:bodyPr>
          <a:lstStyle/>
          <a:p>
            <a:pPr algn="r"/>
            <a:r>
              <a:rPr lang="en-GB" sz="1400" dirty="0">
                <a:solidFill>
                  <a:schemeClr val="bg2"/>
                </a:solidFill>
                <a:latin typeface="Museo Sans 700" panose="02000000000000000000" pitchFamily="50" charset="0"/>
              </a:rPr>
              <a:t>COVID Recovery Academy</a:t>
            </a:r>
          </a:p>
          <a:p>
            <a:pPr algn="r"/>
            <a:r>
              <a:rPr lang="en-GB" sz="1400" dirty="0">
                <a:solidFill>
                  <a:schemeClr val="bg2"/>
                </a:solidFill>
                <a:latin typeface="Museo Sans 500" panose="02000000000000000000" pitchFamily="50" charset="0"/>
              </a:rPr>
              <a:t>£1,045,000</a:t>
            </a:r>
          </a:p>
          <a:p>
            <a:pPr algn="r"/>
            <a:r>
              <a:rPr lang="en-GB" sz="1400" dirty="0">
                <a:solidFill>
                  <a:schemeClr val="bg2"/>
                </a:solidFill>
                <a:latin typeface="Museo Sans 300" panose="02000000000000000000" pitchFamily="50" charset="0"/>
              </a:rPr>
              <a:t>Provider: Shaw Trust</a:t>
            </a:r>
          </a:p>
          <a:p>
            <a:pPr algn="r"/>
            <a:endParaRPr lang="en-GB" sz="1400" dirty="0">
              <a:solidFill>
                <a:schemeClr val="bg2"/>
              </a:solidFill>
              <a:latin typeface="Museo Sans 300" panose="02000000000000000000" pitchFamily="50" charset="0"/>
            </a:endParaRPr>
          </a:p>
          <a:p>
            <a:pPr algn="r"/>
            <a:r>
              <a:rPr lang="en-GB" sz="1400" dirty="0">
                <a:solidFill>
                  <a:schemeClr val="bg2"/>
                </a:solidFill>
                <a:latin typeface="Museo Sans 700" panose="02000000000000000000" pitchFamily="50" charset="0"/>
              </a:rPr>
              <a:t>Digital Skills Programme</a:t>
            </a:r>
          </a:p>
          <a:p>
            <a:pPr algn="r"/>
            <a:r>
              <a:rPr lang="en-GB" sz="1400" dirty="0">
                <a:solidFill>
                  <a:schemeClr val="bg2"/>
                </a:solidFill>
                <a:latin typeface="Museo Sans 500" panose="02000000000000000000" pitchFamily="50" charset="0"/>
              </a:rPr>
              <a:t>£279,960</a:t>
            </a:r>
          </a:p>
          <a:p>
            <a:pPr algn="r"/>
            <a:r>
              <a:rPr lang="en-GB" sz="1400" dirty="0">
                <a:solidFill>
                  <a:schemeClr val="bg2"/>
                </a:solidFill>
                <a:latin typeface="Museo Sans 300" panose="02000000000000000000" pitchFamily="50" charset="0"/>
              </a:rPr>
              <a:t>Provider: Tech Talent Academy</a:t>
            </a:r>
          </a:p>
          <a:p>
            <a:pPr algn="r"/>
            <a:endParaRPr lang="en-GB" sz="1400" dirty="0">
              <a:solidFill>
                <a:schemeClr val="bg2"/>
              </a:solidFill>
              <a:latin typeface="Museo Sans 300" panose="02000000000000000000" pitchFamily="50" charset="0"/>
            </a:endParaRPr>
          </a:p>
          <a:p>
            <a:pPr algn="r"/>
            <a:r>
              <a:rPr lang="en-GB" sz="1400" dirty="0">
                <a:solidFill>
                  <a:schemeClr val="bg2"/>
                </a:solidFill>
                <a:latin typeface="Museo Sans 700" panose="02000000000000000000" pitchFamily="50" charset="0"/>
              </a:rPr>
              <a:t>The Digital Bridge</a:t>
            </a:r>
          </a:p>
          <a:p>
            <a:pPr algn="r"/>
            <a:r>
              <a:rPr lang="en-GB" sz="1400" dirty="0">
                <a:solidFill>
                  <a:schemeClr val="bg2"/>
                </a:solidFill>
                <a:latin typeface="Museo Sans 500" panose="02000000000000000000" pitchFamily="50" charset="0"/>
              </a:rPr>
              <a:t>£300,000</a:t>
            </a:r>
          </a:p>
          <a:p>
            <a:pPr algn="r"/>
            <a:r>
              <a:rPr lang="en-GB" sz="1400" dirty="0">
                <a:solidFill>
                  <a:schemeClr val="bg2"/>
                </a:solidFill>
                <a:latin typeface="Museo Sans 300" panose="02000000000000000000" pitchFamily="50" charset="0"/>
              </a:rPr>
              <a:t>Provider: We are Digital</a:t>
            </a:r>
            <a:endParaRPr lang="en-GB" sz="1200" dirty="0">
              <a:solidFill>
                <a:schemeClr val="bg2"/>
              </a:solidFill>
              <a:latin typeface="Museo Sans 300" panose="02000000000000000000" pitchFamily="50" charset="0"/>
            </a:endParaRPr>
          </a:p>
        </p:txBody>
      </p:sp>
      <p:cxnSp>
        <p:nvCxnSpPr>
          <p:cNvPr id="21" name="Straight Connector 20">
            <a:extLst>
              <a:ext uri="{FF2B5EF4-FFF2-40B4-BE49-F238E27FC236}">
                <a16:creationId xmlns:a16="http://schemas.microsoft.com/office/drawing/2014/main" id="{27632897-2850-449E-8DE8-F63E6885C70F}"/>
              </a:ext>
            </a:extLst>
          </p:cNvPr>
          <p:cNvCxnSpPr>
            <a:cxnSpLocks/>
          </p:cNvCxnSpPr>
          <p:nvPr/>
        </p:nvCxnSpPr>
        <p:spPr>
          <a:xfrm>
            <a:off x="660715" y="2410332"/>
            <a:ext cx="101989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704B29-DC52-4377-AA8A-E189B1498AB4}"/>
              </a:ext>
            </a:extLst>
          </p:cNvPr>
          <p:cNvCxnSpPr>
            <a:cxnSpLocks/>
          </p:cNvCxnSpPr>
          <p:nvPr/>
        </p:nvCxnSpPr>
        <p:spPr>
          <a:xfrm>
            <a:off x="6096000" y="2543944"/>
            <a:ext cx="0" cy="317812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88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AEA5D-C7E1-47D5-BAF4-2339996924FC}"/>
              </a:ext>
            </a:extLst>
          </p:cNvPr>
          <p:cNvSpPr/>
          <p:nvPr/>
        </p:nvSpPr>
        <p:spPr>
          <a:xfrm>
            <a:off x="8856325" y="3429000"/>
            <a:ext cx="3335676"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4">
            <a:extLst>
              <a:ext uri="{FF2B5EF4-FFF2-40B4-BE49-F238E27FC236}">
                <a16:creationId xmlns:a16="http://schemas.microsoft.com/office/drawing/2014/main" id="{A684DB4C-2880-4714-9875-D401ABD4C5AF}"/>
              </a:ext>
            </a:extLst>
          </p:cNvPr>
          <p:cNvSpPr txBox="1">
            <a:spLocks/>
          </p:cNvSpPr>
          <p:nvPr/>
        </p:nvSpPr>
        <p:spPr>
          <a:xfrm>
            <a:off x="541586" y="1405657"/>
            <a:ext cx="8461012"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500" panose="02000000000000000000" pitchFamily="50" charset="0"/>
              </a:rPr>
              <a:t>Our Capital Programme: Case Studies</a:t>
            </a:r>
          </a:p>
        </p:txBody>
      </p:sp>
      <p:sp>
        <p:nvSpPr>
          <p:cNvPr id="15" name="TextBox 14">
            <a:extLst>
              <a:ext uri="{FF2B5EF4-FFF2-40B4-BE49-F238E27FC236}">
                <a16:creationId xmlns:a16="http://schemas.microsoft.com/office/drawing/2014/main" id="{4ADB7336-812F-4FEC-8389-19DBD64BD2F9}"/>
              </a:ext>
            </a:extLst>
          </p:cNvPr>
          <p:cNvSpPr txBox="1"/>
          <p:nvPr/>
        </p:nvSpPr>
        <p:spPr>
          <a:xfrm>
            <a:off x="4362450" y="537333"/>
            <a:ext cx="7541603" cy="461665"/>
          </a:xfrm>
          <a:prstGeom prst="rect">
            <a:avLst/>
          </a:prstGeom>
          <a:noFill/>
        </p:spPr>
        <p:txBody>
          <a:bodyPr wrap="square" rtlCol="0">
            <a:spAutoFit/>
          </a:bodyPr>
          <a:lstStyle/>
          <a:p>
            <a:pPr algn="r"/>
            <a:r>
              <a:rPr lang="en-GB" sz="2400" b="0" i="0" dirty="0">
                <a:solidFill>
                  <a:schemeClr val="bg1"/>
                </a:solidFill>
                <a:latin typeface="Museo Sans 500" panose="02000000000000000000" pitchFamily="50" charset="0"/>
              </a:rPr>
              <a:t>SOUTH EAST LEP LTD AGM 2021-22</a:t>
            </a:r>
          </a:p>
        </p:txBody>
      </p:sp>
      <p:sp>
        <p:nvSpPr>
          <p:cNvPr id="11" name="TextBox 10">
            <a:extLst>
              <a:ext uri="{FF2B5EF4-FFF2-40B4-BE49-F238E27FC236}">
                <a16:creationId xmlns:a16="http://schemas.microsoft.com/office/drawing/2014/main" id="{C6FF5EAB-6960-4735-B7EE-9084A8119D43}"/>
              </a:ext>
            </a:extLst>
          </p:cNvPr>
          <p:cNvSpPr txBox="1"/>
          <p:nvPr/>
        </p:nvSpPr>
        <p:spPr>
          <a:xfrm>
            <a:off x="541587" y="2204579"/>
            <a:ext cx="4869400" cy="769441"/>
          </a:xfrm>
          <a:prstGeom prst="rect">
            <a:avLst/>
          </a:prstGeom>
          <a:noFill/>
        </p:spPr>
        <p:txBody>
          <a:bodyPr wrap="square" rtlCol="0">
            <a:spAutoFit/>
          </a:bodyPr>
          <a:lstStyle/>
          <a:p>
            <a:pPr algn="l"/>
            <a:r>
              <a:rPr lang="en-GB" sz="2400" dirty="0">
                <a:solidFill>
                  <a:schemeClr val="bg1"/>
                </a:solidFill>
                <a:latin typeface="Museo Sans 700" panose="02000000000000000000" pitchFamily="50" charset="0"/>
              </a:rPr>
              <a:t>Local Growth Fund</a:t>
            </a:r>
          </a:p>
          <a:p>
            <a:pPr algn="l"/>
            <a:r>
              <a:rPr lang="en-GB" sz="2000" dirty="0">
                <a:solidFill>
                  <a:schemeClr val="bg1"/>
                </a:solidFill>
                <a:latin typeface="Museo Sans 500" panose="02000000000000000000" pitchFamily="50" charset="0"/>
              </a:rPr>
              <a:t>USP College’s </a:t>
            </a:r>
            <a:r>
              <a:rPr lang="en-GB" sz="2000" dirty="0" err="1">
                <a:solidFill>
                  <a:schemeClr val="bg1"/>
                </a:solidFill>
                <a:latin typeface="Museo Sans 500" panose="02000000000000000000" pitchFamily="50" charset="0"/>
              </a:rPr>
              <a:t>Xtend</a:t>
            </a:r>
            <a:r>
              <a:rPr lang="en-GB" sz="2000" dirty="0">
                <a:solidFill>
                  <a:schemeClr val="bg1"/>
                </a:solidFill>
                <a:latin typeface="Museo Sans 500" panose="02000000000000000000" pitchFamily="50" charset="0"/>
              </a:rPr>
              <a:t> Digital Campus</a:t>
            </a:r>
          </a:p>
        </p:txBody>
      </p:sp>
      <p:sp>
        <p:nvSpPr>
          <p:cNvPr id="13" name="TextBox 12">
            <a:extLst>
              <a:ext uri="{FF2B5EF4-FFF2-40B4-BE49-F238E27FC236}">
                <a16:creationId xmlns:a16="http://schemas.microsoft.com/office/drawing/2014/main" id="{AA30380C-9094-46BC-9BCD-37D34C1D82FE}"/>
              </a:ext>
            </a:extLst>
          </p:cNvPr>
          <p:cNvSpPr txBox="1"/>
          <p:nvPr/>
        </p:nvSpPr>
        <p:spPr>
          <a:xfrm>
            <a:off x="6781015" y="2204579"/>
            <a:ext cx="4869400" cy="769441"/>
          </a:xfrm>
          <a:prstGeom prst="rect">
            <a:avLst/>
          </a:prstGeom>
          <a:noFill/>
        </p:spPr>
        <p:txBody>
          <a:bodyPr wrap="square" rtlCol="0">
            <a:spAutoFit/>
          </a:bodyPr>
          <a:lstStyle/>
          <a:p>
            <a:pPr algn="r"/>
            <a:r>
              <a:rPr lang="en-GB" sz="2400" dirty="0">
                <a:solidFill>
                  <a:schemeClr val="bg1"/>
                </a:solidFill>
                <a:latin typeface="Museo Sans 700" panose="02000000000000000000" pitchFamily="50" charset="0"/>
              </a:rPr>
              <a:t>Getting Building Fund</a:t>
            </a:r>
          </a:p>
          <a:p>
            <a:pPr algn="r"/>
            <a:r>
              <a:rPr lang="en-GB" sz="2000" dirty="0">
                <a:solidFill>
                  <a:schemeClr val="bg1"/>
                </a:solidFill>
                <a:latin typeface="Museo Sans 500" panose="02000000000000000000" pitchFamily="50" charset="0"/>
              </a:rPr>
              <a:t>Creative Hub, 4 Fisher Street</a:t>
            </a:r>
          </a:p>
        </p:txBody>
      </p:sp>
      <p:sp>
        <p:nvSpPr>
          <p:cNvPr id="16" name="Title 4">
            <a:extLst>
              <a:ext uri="{FF2B5EF4-FFF2-40B4-BE49-F238E27FC236}">
                <a16:creationId xmlns:a16="http://schemas.microsoft.com/office/drawing/2014/main" id="{3CC9D1E4-ECF2-4254-A326-B2D5A2990411}"/>
              </a:ext>
            </a:extLst>
          </p:cNvPr>
          <p:cNvSpPr txBox="1">
            <a:spLocks/>
          </p:cNvSpPr>
          <p:nvPr/>
        </p:nvSpPr>
        <p:spPr>
          <a:xfrm>
            <a:off x="541585" y="2940891"/>
            <a:ext cx="4737425" cy="8096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1800" dirty="0">
                <a:solidFill>
                  <a:schemeClr val="bg2"/>
                </a:solidFill>
                <a:latin typeface="Museo Sans 300" panose="02000000000000000000" pitchFamily="50" charset="0"/>
              </a:rPr>
              <a:t>LGF Funding: </a:t>
            </a:r>
            <a:r>
              <a:rPr lang="en-GB" sz="1800" dirty="0">
                <a:solidFill>
                  <a:schemeClr val="bg2"/>
                </a:solidFill>
                <a:latin typeface="Museo Sans 500" panose="02000000000000000000" pitchFamily="50" charset="0"/>
              </a:rPr>
              <a:t>£900,000</a:t>
            </a:r>
          </a:p>
          <a:p>
            <a:r>
              <a:rPr lang="en-GB" sz="1800" dirty="0">
                <a:solidFill>
                  <a:schemeClr val="bg2"/>
                </a:solidFill>
                <a:latin typeface="Museo Sans 300" panose="02000000000000000000" pitchFamily="50" charset="0"/>
              </a:rPr>
              <a:t>Project Completion: </a:t>
            </a:r>
            <a:r>
              <a:rPr lang="en-GB" sz="1800" dirty="0">
                <a:solidFill>
                  <a:schemeClr val="bg2"/>
                </a:solidFill>
                <a:latin typeface="Museo Sans 500" panose="02000000000000000000" pitchFamily="50" charset="0"/>
              </a:rPr>
              <a:t>August 2021</a:t>
            </a:r>
          </a:p>
          <a:p>
            <a:r>
              <a:rPr lang="en-GB" sz="1800" dirty="0">
                <a:solidFill>
                  <a:schemeClr val="bg2"/>
                </a:solidFill>
                <a:latin typeface="Museo Sans 300" panose="02000000000000000000" pitchFamily="50" charset="0"/>
              </a:rPr>
              <a:t>Location: </a:t>
            </a:r>
            <a:r>
              <a:rPr lang="en-GB" sz="1800" dirty="0">
                <a:solidFill>
                  <a:schemeClr val="bg2"/>
                </a:solidFill>
                <a:latin typeface="Museo Sans 500" panose="02000000000000000000" pitchFamily="50" charset="0"/>
              </a:rPr>
              <a:t>Canvey Island</a:t>
            </a:r>
          </a:p>
        </p:txBody>
      </p:sp>
      <p:sp>
        <p:nvSpPr>
          <p:cNvPr id="17" name="Title 4">
            <a:extLst>
              <a:ext uri="{FF2B5EF4-FFF2-40B4-BE49-F238E27FC236}">
                <a16:creationId xmlns:a16="http://schemas.microsoft.com/office/drawing/2014/main" id="{F9DE28A0-90E2-4682-A4CC-AA8C86A66A5C}"/>
              </a:ext>
            </a:extLst>
          </p:cNvPr>
          <p:cNvSpPr txBox="1">
            <a:spLocks/>
          </p:cNvSpPr>
          <p:nvPr/>
        </p:nvSpPr>
        <p:spPr>
          <a:xfrm>
            <a:off x="6912992" y="2940891"/>
            <a:ext cx="4737425" cy="80962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pPr algn="r"/>
            <a:r>
              <a:rPr lang="en-GB" sz="1800" dirty="0">
                <a:solidFill>
                  <a:schemeClr val="bg2"/>
                </a:solidFill>
                <a:latin typeface="Museo Sans 300" panose="02000000000000000000" pitchFamily="50" charset="0"/>
              </a:rPr>
              <a:t>GBF Funding: </a:t>
            </a:r>
            <a:r>
              <a:rPr lang="en-GB" sz="1800" dirty="0">
                <a:solidFill>
                  <a:schemeClr val="bg2"/>
                </a:solidFill>
                <a:latin typeface="Museo Sans 500" panose="02000000000000000000" pitchFamily="50" charset="0"/>
              </a:rPr>
              <a:t>£250,000</a:t>
            </a:r>
          </a:p>
          <a:p>
            <a:pPr algn="r"/>
            <a:r>
              <a:rPr lang="en-GB" sz="1800" dirty="0">
                <a:solidFill>
                  <a:schemeClr val="bg2"/>
                </a:solidFill>
                <a:latin typeface="Museo Sans 300" panose="02000000000000000000" pitchFamily="50" charset="0"/>
              </a:rPr>
              <a:t>Project Completion: </a:t>
            </a:r>
            <a:r>
              <a:rPr lang="en-GB" sz="1800" dirty="0">
                <a:solidFill>
                  <a:schemeClr val="bg2"/>
                </a:solidFill>
                <a:latin typeface="Museo Sans 500" panose="02000000000000000000" pitchFamily="50" charset="0"/>
              </a:rPr>
              <a:t>Autumn 2021</a:t>
            </a:r>
          </a:p>
          <a:p>
            <a:pPr algn="r"/>
            <a:r>
              <a:rPr lang="en-GB" sz="1800" dirty="0">
                <a:solidFill>
                  <a:schemeClr val="bg2"/>
                </a:solidFill>
                <a:latin typeface="Museo Sans 300" panose="02000000000000000000" pitchFamily="50" charset="0"/>
              </a:rPr>
              <a:t>Location:</a:t>
            </a:r>
            <a:r>
              <a:rPr lang="en-GB" sz="1800" dirty="0">
                <a:solidFill>
                  <a:schemeClr val="bg2"/>
                </a:solidFill>
                <a:latin typeface="Museo Sans 500" panose="02000000000000000000" pitchFamily="50" charset="0"/>
              </a:rPr>
              <a:t> Lewes</a:t>
            </a:r>
          </a:p>
        </p:txBody>
      </p:sp>
      <p:pic>
        <p:nvPicPr>
          <p:cNvPr id="5" name="Picture 4" descr="A picture containing indoor, person, ceiling&#10;&#10;Description automatically generated">
            <a:extLst>
              <a:ext uri="{FF2B5EF4-FFF2-40B4-BE49-F238E27FC236}">
                <a16:creationId xmlns:a16="http://schemas.microsoft.com/office/drawing/2014/main" id="{17B60C78-DCD5-4E86-BE87-1D6A82C695E4}"/>
              </a:ext>
            </a:extLst>
          </p:cNvPr>
          <p:cNvPicPr>
            <a:picLocks noChangeAspect="1"/>
          </p:cNvPicPr>
          <p:nvPr/>
        </p:nvPicPr>
        <p:blipFill rotWithShape="1">
          <a:blip r:embed="rId2">
            <a:extLst>
              <a:ext uri="{28A0092B-C50C-407E-A947-70E740481C1C}">
                <a14:useLocalDpi xmlns:a14="http://schemas.microsoft.com/office/drawing/2010/main" val="0"/>
              </a:ext>
            </a:extLst>
          </a:blip>
          <a:srcRect t="1324" r="7120" b="2375"/>
          <a:stretch/>
        </p:blipFill>
        <p:spPr>
          <a:xfrm>
            <a:off x="641861" y="3857782"/>
            <a:ext cx="2080325" cy="2297920"/>
          </a:xfrm>
          <a:prstGeom prst="rect">
            <a:avLst/>
          </a:prstGeom>
        </p:spPr>
      </p:pic>
      <p:sp>
        <p:nvSpPr>
          <p:cNvPr id="6" name="TextBox 5">
            <a:extLst>
              <a:ext uri="{FF2B5EF4-FFF2-40B4-BE49-F238E27FC236}">
                <a16:creationId xmlns:a16="http://schemas.microsoft.com/office/drawing/2014/main" id="{3ADA3CA9-FA43-45E1-8CA6-14A4B8CDE025}"/>
              </a:ext>
            </a:extLst>
          </p:cNvPr>
          <p:cNvSpPr txBox="1"/>
          <p:nvPr/>
        </p:nvSpPr>
        <p:spPr>
          <a:xfrm>
            <a:off x="2722186" y="3793896"/>
            <a:ext cx="2264589" cy="2462213"/>
          </a:xfrm>
          <a:prstGeom prst="rect">
            <a:avLst/>
          </a:prstGeom>
          <a:noFill/>
        </p:spPr>
        <p:txBody>
          <a:bodyPr wrap="square" rtlCol="0">
            <a:spAutoFit/>
          </a:bodyPr>
          <a:lstStyle/>
          <a:p>
            <a:r>
              <a:rPr lang="en-GB" sz="1400" dirty="0">
                <a:solidFill>
                  <a:schemeClr val="bg2"/>
                </a:solidFill>
                <a:latin typeface="Museo Sans 300" panose="02000000000000000000" pitchFamily="50" charset="0"/>
              </a:rPr>
              <a:t>USP College’s brand new XTEND Digital Campus is the first of its kind in the UK. The facilities boast a full range of the newest technologies, including opportunity for end-to-end development of Augmented Reality (AR) and Virtual Reality (VR) applications.</a:t>
            </a:r>
          </a:p>
        </p:txBody>
      </p:sp>
      <p:sp>
        <p:nvSpPr>
          <p:cNvPr id="18" name="TextBox 17">
            <a:extLst>
              <a:ext uri="{FF2B5EF4-FFF2-40B4-BE49-F238E27FC236}">
                <a16:creationId xmlns:a16="http://schemas.microsoft.com/office/drawing/2014/main" id="{2EC25069-5B89-42A1-8BAD-F55A9279796F}"/>
              </a:ext>
            </a:extLst>
          </p:cNvPr>
          <p:cNvSpPr txBox="1"/>
          <p:nvPr/>
        </p:nvSpPr>
        <p:spPr>
          <a:xfrm>
            <a:off x="6428930" y="3763073"/>
            <a:ext cx="3335676" cy="2462213"/>
          </a:xfrm>
          <a:prstGeom prst="rect">
            <a:avLst/>
          </a:prstGeom>
          <a:noFill/>
        </p:spPr>
        <p:txBody>
          <a:bodyPr wrap="square" rtlCol="0">
            <a:spAutoFit/>
          </a:bodyPr>
          <a:lstStyle/>
          <a:p>
            <a:pPr algn="r"/>
            <a:r>
              <a:rPr lang="en-GB" sz="1400" dirty="0">
                <a:solidFill>
                  <a:schemeClr val="bg2"/>
                </a:solidFill>
                <a:latin typeface="Museo Sans 300" panose="02000000000000000000" pitchFamily="50" charset="0"/>
              </a:rPr>
              <a:t>Conversion of a vacant Grade-II listed former office premises in Lewes town centre into a co-working hub for the creative industries.</a:t>
            </a:r>
          </a:p>
          <a:p>
            <a:pPr algn="r"/>
            <a:endParaRPr lang="en-GB" sz="1400" dirty="0">
              <a:solidFill>
                <a:schemeClr val="bg2"/>
              </a:solidFill>
              <a:latin typeface="Museo Sans 300" panose="02000000000000000000" pitchFamily="50" charset="0"/>
            </a:endParaRPr>
          </a:p>
          <a:p>
            <a:pPr algn="r"/>
            <a:r>
              <a:rPr lang="en-GB" sz="1200" dirty="0">
                <a:solidFill>
                  <a:schemeClr val="bg2"/>
                </a:solidFill>
                <a:latin typeface="Museo Sans 300" panose="02000000000000000000" pitchFamily="50" charset="0"/>
              </a:rPr>
              <a:t>- Street level co-working café</a:t>
            </a:r>
          </a:p>
          <a:p>
            <a:pPr algn="r"/>
            <a:r>
              <a:rPr lang="en-GB" sz="1200" dirty="0">
                <a:solidFill>
                  <a:schemeClr val="bg2"/>
                </a:solidFill>
                <a:latin typeface="Museo Sans 300" panose="02000000000000000000" pitchFamily="50" charset="0"/>
              </a:rPr>
              <a:t>- Reception and information point</a:t>
            </a:r>
          </a:p>
          <a:p>
            <a:pPr algn="r"/>
            <a:r>
              <a:rPr lang="en-GB" sz="1200" dirty="0">
                <a:solidFill>
                  <a:schemeClr val="bg2"/>
                </a:solidFill>
                <a:latin typeface="Museo Sans 300" panose="02000000000000000000" pitchFamily="50" charset="0"/>
              </a:rPr>
              <a:t>- Co-working and freelance desk area</a:t>
            </a:r>
          </a:p>
          <a:p>
            <a:pPr algn="r"/>
            <a:r>
              <a:rPr lang="en-GB" sz="1200" dirty="0">
                <a:solidFill>
                  <a:schemeClr val="bg2"/>
                </a:solidFill>
                <a:latin typeface="Museo Sans 300" panose="02000000000000000000" pitchFamily="50" charset="0"/>
              </a:rPr>
              <a:t>- High speed broadband connection with Wi-Fi access as well as fixed terminals</a:t>
            </a:r>
          </a:p>
          <a:p>
            <a:pPr algn="r"/>
            <a:r>
              <a:rPr lang="en-GB" sz="1200" dirty="0">
                <a:solidFill>
                  <a:schemeClr val="bg2"/>
                </a:solidFill>
                <a:latin typeface="Museo Sans 300" panose="02000000000000000000" pitchFamily="50" charset="0"/>
              </a:rPr>
              <a:t>- Contemporary office spaces</a:t>
            </a:r>
          </a:p>
          <a:p>
            <a:pPr algn="r"/>
            <a:r>
              <a:rPr lang="en-GB" sz="1200" dirty="0">
                <a:solidFill>
                  <a:schemeClr val="bg2"/>
                </a:solidFill>
                <a:latin typeface="Museo Sans 300" panose="02000000000000000000" pitchFamily="50" charset="0"/>
              </a:rPr>
              <a:t>- Boardroom and mini conference space</a:t>
            </a:r>
          </a:p>
        </p:txBody>
      </p:sp>
      <p:pic>
        <p:nvPicPr>
          <p:cNvPr id="20" name="Picture 19" descr="A sign on a building&#10;&#10;Description automatically generated with medium confidence">
            <a:extLst>
              <a:ext uri="{FF2B5EF4-FFF2-40B4-BE49-F238E27FC236}">
                <a16:creationId xmlns:a16="http://schemas.microsoft.com/office/drawing/2014/main" id="{E5A4BA87-B951-46D2-8C59-A0299D741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4605" y="3857782"/>
            <a:ext cx="1785534" cy="2380712"/>
          </a:xfrm>
          <a:prstGeom prst="rect">
            <a:avLst/>
          </a:prstGeom>
        </p:spPr>
      </p:pic>
      <p:cxnSp>
        <p:nvCxnSpPr>
          <p:cNvPr id="21" name="Straight Connector 20">
            <a:extLst>
              <a:ext uri="{FF2B5EF4-FFF2-40B4-BE49-F238E27FC236}">
                <a16:creationId xmlns:a16="http://schemas.microsoft.com/office/drawing/2014/main" id="{27632897-2850-449E-8DE8-F63E6885C70F}"/>
              </a:ext>
            </a:extLst>
          </p:cNvPr>
          <p:cNvCxnSpPr>
            <a:cxnSpLocks/>
          </p:cNvCxnSpPr>
          <p:nvPr/>
        </p:nvCxnSpPr>
        <p:spPr>
          <a:xfrm>
            <a:off x="641861" y="2118102"/>
            <a:ext cx="1090827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704B29-DC52-4377-AA8A-E189B1498AB4}"/>
              </a:ext>
            </a:extLst>
          </p:cNvPr>
          <p:cNvCxnSpPr>
            <a:cxnSpLocks/>
          </p:cNvCxnSpPr>
          <p:nvPr/>
        </p:nvCxnSpPr>
        <p:spPr>
          <a:xfrm>
            <a:off x="6096000" y="2204579"/>
            <a:ext cx="0" cy="409252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59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AEA5D-C7E1-47D5-BAF4-2339996924FC}"/>
              </a:ext>
            </a:extLst>
          </p:cNvPr>
          <p:cNvSpPr/>
          <p:nvPr/>
        </p:nvSpPr>
        <p:spPr>
          <a:xfrm>
            <a:off x="8856325" y="3429000"/>
            <a:ext cx="3335676"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4">
            <a:extLst>
              <a:ext uri="{FF2B5EF4-FFF2-40B4-BE49-F238E27FC236}">
                <a16:creationId xmlns:a16="http://schemas.microsoft.com/office/drawing/2014/main" id="{A684DB4C-2880-4714-9875-D401ABD4C5AF}"/>
              </a:ext>
            </a:extLst>
          </p:cNvPr>
          <p:cNvSpPr txBox="1">
            <a:spLocks/>
          </p:cNvSpPr>
          <p:nvPr/>
        </p:nvSpPr>
        <p:spPr>
          <a:xfrm>
            <a:off x="541586" y="1405657"/>
            <a:ext cx="8461012"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500" panose="02000000000000000000" pitchFamily="50" charset="0"/>
              </a:rPr>
              <a:t>Our Capital Programme: Case Studies</a:t>
            </a:r>
          </a:p>
        </p:txBody>
      </p:sp>
      <p:sp>
        <p:nvSpPr>
          <p:cNvPr id="15" name="TextBox 14">
            <a:extLst>
              <a:ext uri="{FF2B5EF4-FFF2-40B4-BE49-F238E27FC236}">
                <a16:creationId xmlns:a16="http://schemas.microsoft.com/office/drawing/2014/main" id="{4ADB7336-812F-4FEC-8389-19DBD64BD2F9}"/>
              </a:ext>
            </a:extLst>
          </p:cNvPr>
          <p:cNvSpPr txBox="1"/>
          <p:nvPr/>
        </p:nvSpPr>
        <p:spPr>
          <a:xfrm>
            <a:off x="4362450" y="537333"/>
            <a:ext cx="7541603" cy="461665"/>
          </a:xfrm>
          <a:prstGeom prst="rect">
            <a:avLst/>
          </a:prstGeom>
          <a:noFill/>
        </p:spPr>
        <p:txBody>
          <a:bodyPr wrap="square" rtlCol="0">
            <a:spAutoFit/>
          </a:bodyPr>
          <a:lstStyle/>
          <a:p>
            <a:pPr algn="r"/>
            <a:r>
              <a:rPr lang="en-GB" sz="2400" b="0" i="0" dirty="0">
                <a:solidFill>
                  <a:schemeClr val="bg1"/>
                </a:solidFill>
                <a:latin typeface="Museo Sans 500" panose="02000000000000000000" pitchFamily="50" charset="0"/>
              </a:rPr>
              <a:t>SOUTH EAST LEP LTD AGM 2021-22</a:t>
            </a:r>
          </a:p>
        </p:txBody>
      </p:sp>
      <p:sp>
        <p:nvSpPr>
          <p:cNvPr id="11" name="TextBox 10">
            <a:extLst>
              <a:ext uri="{FF2B5EF4-FFF2-40B4-BE49-F238E27FC236}">
                <a16:creationId xmlns:a16="http://schemas.microsoft.com/office/drawing/2014/main" id="{C6FF5EAB-6960-4735-B7EE-9084A8119D43}"/>
              </a:ext>
            </a:extLst>
          </p:cNvPr>
          <p:cNvSpPr txBox="1"/>
          <p:nvPr/>
        </p:nvSpPr>
        <p:spPr>
          <a:xfrm>
            <a:off x="541587" y="2204579"/>
            <a:ext cx="4869400" cy="769441"/>
          </a:xfrm>
          <a:prstGeom prst="rect">
            <a:avLst/>
          </a:prstGeom>
          <a:noFill/>
        </p:spPr>
        <p:txBody>
          <a:bodyPr wrap="square" rtlCol="0">
            <a:spAutoFit/>
          </a:bodyPr>
          <a:lstStyle/>
          <a:p>
            <a:pPr algn="l"/>
            <a:r>
              <a:rPr lang="en-GB" sz="2400" dirty="0">
                <a:solidFill>
                  <a:schemeClr val="bg1"/>
                </a:solidFill>
                <a:latin typeface="Museo Sans 700" panose="02000000000000000000" pitchFamily="50" charset="0"/>
              </a:rPr>
              <a:t>Growing Places Fund</a:t>
            </a:r>
          </a:p>
          <a:p>
            <a:pPr algn="l"/>
            <a:r>
              <a:rPr lang="en-GB" sz="2000" dirty="0">
                <a:solidFill>
                  <a:schemeClr val="bg1"/>
                </a:solidFill>
                <a:latin typeface="Museo Sans 500" panose="02000000000000000000" pitchFamily="50" charset="0"/>
              </a:rPr>
              <a:t>Wine Innovation Centre</a:t>
            </a:r>
          </a:p>
        </p:txBody>
      </p:sp>
      <p:sp>
        <p:nvSpPr>
          <p:cNvPr id="13" name="TextBox 12">
            <a:extLst>
              <a:ext uri="{FF2B5EF4-FFF2-40B4-BE49-F238E27FC236}">
                <a16:creationId xmlns:a16="http://schemas.microsoft.com/office/drawing/2014/main" id="{AA30380C-9094-46BC-9BCD-37D34C1D82FE}"/>
              </a:ext>
            </a:extLst>
          </p:cNvPr>
          <p:cNvSpPr txBox="1"/>
          <p:nvPr/>
        </p:nvSpPr>
        <p:spPr>
          <a:xfrm>
            <a:off x="6781015" y="2204579"/>
            <a:ext cx="4869400" cy="769441"/>
          </a:xfrm>
          <a:prstGeom prst="rect">
            <a:avLst/>
          </a:prstGeom>
          <a:noFill/>
        </p:spPr>
        <p:txBody>
          <a:bodyPr wrap="square" rtlCol="0">
            <a:spAutoFit/>
          </a:bodyPr>
          <a:lstStyle/>
          <a:p>
            <a:pPr algn="r"/>
            <a:r>
              <a:rPr lang="en-GB" sz="2400" dirty="0">
                <a:solidFill>
                  <a:schemeClr val="bg1"/>
                </a:solidFill>
                <a:latin typeface="Museo Sans 700" panose="02000000000000000000" pitchFamily="50" charset="0"/>
              </a:rPr>
              <a:t>Sector Support Fund</a:t>
            </a:r>
          </a:p>
          <a:p>
            <a:pPr algn="r"/>
            <a:r>
              <a:rPr lang="en-GB" sz="2000" dirty="0">
                <a:solidFill>
                  <a:schemeClr val="bg1"/>
                </a:solidFill>
                <a:latin typeface="Museo Sans 500" panose="02000000000000000000" pitchFamily="50" charset="0"/>
              </a:rPr>
              <a:t>Catalyst for Culture</a:t>
            </a:r>
          </a:p>
        </p:txBody>
      </p:sp>
      <p:sp>
        <p:nvSpPr>
          <p:cNvPr id="16" name="Title 4">
            <a:extLst>
              <a:ext uri="{FF2B5EF4-FFF2-40B4-BE49-F238E27FC236}">
                <a16:creationId xmlns:a16="http://schemas.microsoft.com/office/drawing/2014/main" id="{3CC9D1E4-ECF2-4254-A326-B2D5A2990411}"/>
              </a:ext>
            </a:extLst>
          </p:cNvPr>
          <p:cNvSpPr txBox="1">
            <a:spLocks/>
          </p:cNvSpPr>
          <p:nvPr/>
        </p:nvSpPr>
        <p:spPr>
          <a:xfrm>
            <a:off x="541585" y="2940891"/>
            <a:ext cx="4737425" cy="8320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1800" dirty="0">
                <a:solidFill>
                  <a:schemeClr val="bg2"/>
                </a:solidFill>
                <a:latin typeface="Museo Sans 300" panose="02000000000000000000" pitchFamily="50" charset="0"/>
              </a:rPr>
              <a:t>GPF Funding: </a:t>
            </a:r>
            <a:r>
              <a:rPr lang="en-GB" sz="1800" dirty="0">
                <a:solidFill>
                  <a:schemeClr val="bg2"/>
                </a:solidFill>
                <a:latin typeface="Museo Sans 500" panose="02000000000000000000" pitchFamily="50" charset="0"/>
              </a:rPr>
              <a:t>£600,000</a:t>
            </a:r>
          </a:p>
          <a:p>
            <a:r>
              <a:rPr lang="en-GB" sz="1800" dirty="0">
                <a:solidFill>
                  <a:schemeClr val="bg2"/>
                </a:solidFill>
                <a:latin typeface="Museo Sans 300" panose="02000000000000000000" pitchFamily="50" charset="0"/>
              </a:rPr>
              <a:t>Project Completion: </a:t>
            </a:r>
            <a:r>
              <a:rPr lang="en-GB" sz="1800" dirty="0">
                <a:solidFill>
                  <a:schemeClr val="bg2"/>
                </a:solidFill>
                <a:latin typeface="Museo Sans 500" panose="02000000000000000000" pitchFamily="50" charset="0"/>
              </a:rPr>
              <a:t>Spring 2022</a:t>
            </a:r>
          </a:p>
          <a:p>
            <a:r>
              <a:rPr lang="en-GB" sz="1800" dirty="0">
                <a:solidFill>
                  <a:schemeClr val="bg2"/>
                </a:solidFill>
                <a:latin typeface="Museo Sans 300" panose="02000000000000000000" pitchFamily="50" charset="0"/>
              </a:rPr>
              <a:t>Location: </a:t>
            </a:r>
            <a:r>
              <a:rPr lang="en-GB" sz="1800" dirty="0">
                <a:solidFill>
                  <a:schemeClr val="bg2"/>
                </a:solidFill>
                <a:latin typeface="Museo Sans 500" panose="02000000000000000000" pitchFamily="50" charset="0"/>
              </a:rPr>
              <a:t>East </a:t>
            </a:r>
            <a:r>
              <a:rPr lang="en-GB" sz="1800" dirty="0" err="1">
                <a:solidFill>
                  <a:schemeClr val="bg2"/>
                </a:solidFill>
                <a:latin typeface="Museo Sans 500" panose="02000000000000000000" pitchFamily="50" charset="0"/>
              </a:rPr>
              <a:t>Malling</a:t>
            </a:r>
            <a:endParaRPr lang="en-GB" sz="1800" dirty="0">
              <a:solidFill>
                <a:schemeClr val="bg2"/>
              </a:solidFill>
              <a:latin typeface="Museo Sans 500" panose="02000000000000000000" pitchFamily="50" charset="0"/>
            </a:endParaRPr>
          </a:p>
        </p:txBody>
      </p:sp>
      <p:sp>
        <p:nvSpPr>
          <p:cNvPr id="17" name="Title 4">
            <a:extLst>
              <a:ext uri="{FF2B5EF4-FFF2-40B4-BE49-F238E27FC236}">
                <a16:creationId xmlns:a16="http://schemas.microsoft.com/office/drawing/2014/main" id="{F9DE28A0-90E2-4682-A4CC-AA8C86A66A5C}"/>
              </a:ext>
            </a:extLst>
          </p:cNvPr>
          <p:cNvSpPr txBox="1">
            <a:spLocks/>
          </p:cNvSpPr>
          <p:nvPr/>
        </p:nvSpPr>
        <p:spPr>
          <a:xfrm>
            <a:off x="6912992" y="2940891"/>
            <a:ext cx="4737425" cy="601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pPr algn="r"/>
            <a:r>
              <a:rPr lang="en-GB" sz="1800" dirty="0">
                <a:solidFill>
                  <a:schemeClr val="bg2"/>
                </a:solidFill>
                <a:latin typeface="Museo Sans 300" panose="02000000000000000000" pitchFamily="50" charset="0"/>
              </a:rPr>
              <a:t>SSF Funding: </a:t>
            </a:r>
            <a:r>
              <a:rPr lang="en-GB" sz="1800" dirty="0">
                <a:solidFill>
                  <a:schemeClr val="bg2"/>
                </a:solidFill>
                <a:latin typeface="Museo Sans 500" panose="02000000000000000000" pitchFamily="50" charset="0"/>
              </a:rPr>
              <a:t>£181,700</a:t>
            </a:r>
          </a:p>
          <a:p>
            <a:pPr algn="r"/>
            <a:r>
              <a:rPr lang="en-GB" sz="1800" dirty="0">
                <a:solidFill>
                  <a:schemeClr val="bg2"/>
                </a:solidFill>
                <a:latin typeface="Museo Sans 300" panose="02000000000000000000" pitchFamily="50" charset="0"/>
              </a:rPr>
              <a:t>Location: </a:t>
            </a:r>
            <a:r>
              <a:rPr lang="en-GB" sz="1800" dirty="0">
                <a:solidFill>
                  <a:schemeClr val="bg2"/>
                </a:solidFill>
                <a:latin typeface="Museo Sans 500" panose="02000000000000000000" pitchFamily="50" charset="0"/>
              </a:rPr>
              <a:t>Pan-LEP</a:t>
            </a:r>
          </a:p>
        </p:txBody>
      </p:sp>
      <p:pic>
        <p:nvPicPr>
          <p:cNvPr id="5" name="Picture 4">
            <a:extLst>
              <a:ext uri="{FF2B5EF4-FFF2-40B4-BE49-F238E27FC236}">
                <a16:creationId xmlns:a16="http://schemas.microsoft.com/office/drawing/2014/main" id="{17B60C78-DCD5-4E86-BE87-1D6A82C695E4}"/>
              </a:ext>
            </a:extLst>
          </p:cNvPr>
          <p:cNvPicPr>
            <a:picLocks noChangeAspect="1"/>
          </p:cNvPicPr>
          <p:nvPr/>
        </p:nvPicPr>
        <p:blipFill rotWithShape="1">
          <a:blip r:embed="rId2">
            <a:extLst>
              <a:ext uri="{28A0092B-C50C-407E-A947-70E740481C1C}">
                <a14:useLocalDpi xmlns:a14="http://schemas.microsoft.com/office/drawing/2010/main" val="0"/>
              </a:ext>
            </a:extLst>
          </a:blip>
          <a:srcRect l="12006" r="2714"/>
          <a:stretch/>
        </p:blipFill>
        <p:spPr>
          <a:xfrm>
            <a:off x="641861" y="3857785"/>
            <a:ext cx="2559834" cy="2251260"/>
          </a:xfrm>
          <a:prstGeom prst="rect">
            <a:avLst/>
          </a:prstGeom>
        </p:spPr>
      </p:pic>
      <p:sp>
        <p:nvSpPr>
          <p:cNvPr id="6" name="TextBox 5">
            <a:extLst>
              <a:ext uri="{FF2B5EF4-FFF2-40B4-BE49-F238E27FC236}">
                <a16:creationId xmlns:a16="http://schemas.microsoft.com/office/drawing/2014/main" id="{3ADA3CA9-FA43-45E1-8CA6-14A4B8CDE025}"/>
              </a:ext>
            </a:extLst>
          </p:cNvPr>
          <p:cNvSpPr txBox="1"/>
          <p:nvPr/>
        </p:nvSpPr>
        <p:spPr>
          <a:xfrm>
            <a:off x="3198684" y="3785748"/>
            <a:ext cx="2080325" cy="2462213"/>
          </a:xfrm>
          <a:prstGeom prst="rect">
            <a:avLst/>
          </a:prstGeom>
          <a:noFill/>
        </p:spPr>
        <p:txBody>
          <a:bodyPr wrap="square" rtlCol="0">
            <a:spAutoFit/>
          </a:bodyPr>
          <a:lstStyle/>
          <a:p>
            <a:r>
              <a:rPr lang="en-GB" sz="1400" dirty="0">
                <a:solidFill>
                  <a:schemeClr val="bg2"/>
                </a:solidFill>
                <a:latin typeface="Museo Sans 300" panose="02000000000000000000" pitchFamily="50" charset="0"/>
              </a:rPr>
              <a:t>This project has delivered a Wine Innovation Centre at the East </a:t>
            </a:r>
            <a:r>
              <a:rPr lang="en-GB" sz="1400" dirty="0" err="1">
                <a:solidFill>
                  <a:schemeClr val="bg2"/>
                </a:solidFill>
                <a:latin typeface="Museo Sans 300" panose="02000000000000000000" pitchFamily="50" charset="0"/>
              </a:rPr>
              <a:t>Malling</a:t>
            </a:r>
            <a:r>
              <a:rPr lang="en-GB" sz="1400" dirty="0">
                <a:solidFill>
                  <a:schemeClr val="bg2"/>
                </a:solidFill>
                <a:latin typeface="Museo Sans 300" panose="02000000000000000000" pitchFamily="50" charset="0"/>
              </a:rPr>
              <a:t> Estate. It complements NIAB EMR’s investment in the only UK research vineyard to support Kent’s wine sector to develop as global leaders in innovation.</a:t>
            </a:r>
          </a:p>
        </p:txBody>
      </p:sp>
      <p:sp>
        <p:nvSpPr>
          <p:cNvPr id="18" name="TextBox 17">
            <a:extLst>
              <a:ext uri="{FF2B5EF4-FFF2-40B4-BE49-F238E27FC236}">
                <a16:creationId xmlns:a16="http://schemas.microsoft.com/office/drawing/2014/main" id="{2EC25069-5B89-42A1-8BAD-F55A9279796F}"/>
              </a:ext>
            </a:extLst>
          </p:cNvPr>
          <p:cNvSpPr txBox="1"/>
          <p:nvPr/>
        </p:nvSpPr>
        <p:spPr>
          <a:xfrm>
            <a:off x="6343214" y="3742879"/>
            <a:ext cx="3335676" cy="2677656"/>
          </a:xfrm>
          <a:prstGeom prst="rect">
            <a:avLst/>
          </a:prstGeom>
          <a:noFill/>
        </p:spPr>
        <p:txBody>
          <a:bodyPr wrap="square" rtlCol="0">
            <a:spAutoFit/>
          </a:bodyPr>
          <a:lstStyle/>
          <a:p>
            <a:pPr algn="r"/>
            <a:r>
              <a:rPr lang="en-GB" sz="1400" dirty="0">
                <a:solidFill>
                  <a:schemeClr val="bg2"/>
                </a:solidFill>
                <a:latin typeface="Museo Sans 300" panose="02000000000000000000" pitchFamily="50" charset="0"/>
              </a:rPr>
              <a:t>The Catalyst for Culture Programme is a partnership between established performing arts institutions of national and international standing in the SELEP region, providing live and online theatre experiences for audiences throughout Kent, Medway, Thurrock, Southend, East Sussex, South Essex and Essex, and supporting the creative, production and technical workforce, artists and freelancers across the SELEP region.</a:t>
            </a:r>
            <a:endParaRPr lang="en-GB" sz="1200" dirty="0">
              <a:solidFill>
                <a:schemeClr val="bg2"/>
              </a:solidFill>
              <a:latin typeface="Museo Sans 300" panose="02000000000000000000" pitchFamily="50" charset="0"/>
            </a:endParaRPr>
          </a:p>
        </p:txBody>
      </p:sp>
      <p:pic>
        <p:nvPicPr>
          <p:cNvPr id="20" name="Picture 19">
            <a:extLst>
              <a:ext uri="{FF2B5EF4-FFF2-40B4-BE49-F238E27FC236}">
                <a16:creationId xmlns:a16="http://schemas.microsoft.com/office/drawing/2014/main" id="{E5A4BA87-B951-46D2-8C59-A0299D7414A3}"/>
              </a:ext>
            </a:extLst>
          </p:cNvPr>
          <p:cNvPicPr>
            <a:picLocks noChangeAspect="1"/>
          </p:cNvPicPr>
          <p:nvPr/>
        </p:nvPicPr>
        <p:blipFill rotWithShape="1">
          <a:blip r:embed="rId3">
            <a:extLst>
              <a:ext uri="{28A0092B-C50C-407E-A947-70E740481C1C}">
                <a14:useLocalDpi xmlns:a14="http://schemas.microsoft.com/office/drawing/2010/main" val="0"/>
              </a:ext>
            </a:extLst>
          </a:blip>
          <a:srcRect l="50411"/>
          <a:stretch/>
        </p:blipFill>
        <p:spPr>
          <a:xfrm>
            <a:off x="9643621" y="3856793"/>
            <a:ext cx="1905626" cy="2447122"/>
          </a:xfrm>
          <a:prstGeom prst="rect">
            <a:avLst/>
          </a:prstGeom>
        </p:spPr>
      </p:pic>
      <p:cxnSp>
        <p:nvCxnSpPr>
          <p:cNvPr id="21" name="Straight Connector 20">
            <a:extLst>
              <a:ext uri="{FF2B5EF4-FFF2-40B4-BE49-F238E27FC236}">
                <a16:creationId xmlns:a16="http://schemas.microsoft.com/office/drawing/2014/main" id="{27632897-2850-449E-8DE8-F63E6885C70F}"/>
              </a:ext>
            </a:extLst>
          </p:cNvPr>
          <p:cNvCxnSpPr>
            <a:cxnSpLocks/>
          </p:cNvCxnSpPr>
          <p:nvPr/>
        </p:nvCxnSpPr>
        <p:spPr>
          <a:xfrm>
            <a:off x="641861" y="2118102"/>
            <a:ext cx="1090827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704B29-DC52-4377-AA8A-E189B1498AB4}"/>
              </a:ext>
            </a:extLst>
          </p:cNvPr>
          <p:cNvCxnSpPr>
            <a:cxnSpLocks/>
          </p:cNvCxnSpPr>
          <p:nvPr/>
        </p:nvCxnSpPr>
        <p:spPr>
          <a:xfrm>
            <a:off x="6096000" y="2204579"/>
            <a:ext cx="0" cy="409252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30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AEA5D-C7E1-47D5-BAF4-2339996924FC}"/>
              </a:ext>
            </a:extLst>
          </p:cNvPr>
          <p:cNvSpPr/>
          <p:nvPr/>
        </p:nvSpPr>
        <p:spPr>
          <a:xfrm>
            <a:off x="8856325" y="3429000"/>
            <a:ext cx="3335676"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1DC3DA4-0B83-4337-9F8E-0FBF2FA62F01}"/>
              </a:ext>
            </a:extLst>
          </p:cNvPr>
          <p:cNvSpPr txBox="1"/>
          <p:nvPr/>
        </p:nvSpPr>
        <p:spPr>
          <a:xfrm>
            <a:off x="541586" y="2059882"/>
            <a:ext cx="10691746" cy="646331"/>
          </a:xfrm>
          <a:prstGeom prst="rect">
            <a:avLst/>
          </a:prstGeom>
          <a:noFill/>
        </p:spPr>
        <p:txBody>
          <a:bodyPr wrap="square">
            <a:spAutoFit/>
          </a:bodyPr>
          <a:lstStyle/>
          <a:p>
            <a:r>
              <a:rPr lang="en-GB" dirty="0">
                <a:solidFill>
                  <a:schemeClr val="bg2"/>
                </a:solidFill>
                <a:effectLst/>
                <a:latin typeface="Museo Sans 300" panose="02000000000000000000" pitchFamily="50" charset="0"/>
                <a:ea typeface="Calibri" panose="020F0502020204030204" pitchFamily="34" charset="0"/>
              </a:rPr>
              <a:t>A fully funded, impartial signposting and advice service for businesses and entrepreneurs navigating the support landscape and looking to succeed, change or grow.</a:t>
            </a:r>
          </a:p>
        </p:txBody>
      </p:sp>
      <p:sp>
        <p:nvSpPr>
          <p:cNvPr id="7" name="Title 4">
            <a:extLst>
              <a:ext uri="{FF2B5EF4-FFF2-40B4-BE49-F238E27FC236}">
                <a16:creationId xmlns:a16="http://schemas.microsoft.com/office/drawing/2014/main" id="{A684DB4C-2880-4714-9875-D401ABD4C5AF}"/>
              </a:ext>
            </a:extLst>
          </p:cNvPr>
          <p:cNvSpPr txBox="1">
            <a:spLocks/>
          </p:cNvSpPr>
          <p:nvPr/>
        </p:nvSpPr>
        <p:spPr>
          <a:xfrm>
            <a:off x="541586" y="1405657"/>
            <a:ext cx="8461012"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500" panose="02000000000000000000" pitchFamily="50" charset="0"/>
              </a:rPr>
              <a:t>Our Business Support: South East Business Hub</a:t>
            </a:r>
          </a:p>
        </p:txBody>
      </p:sp>
      <p:graphicFrame>
        <p:nvGraphicFramePr>
          <p:cNvPr id="2" name="Diagram 1">
            <a:extLst>
              <a:ext uri="{FF2B5EF4-FFF2-40B4-BE49-F238E27FC236}">
                <a16:creationId xmlns:a16="http://schemas.microsoft.com/office/drawing/2014/main" id="{69FABD6F-F129-4D1E-B3D4-DDF754448700}"/>
              </a:ext>
            </a:extLst>
          </p:cNvPr>
          <p:cNvGraphicFramePr/>
          <p:nvPr>
            <p:extLst>
              <p:ext uri="{D42A27DB-BD31-4B8C-83A1-F6EECF244321}">
                <p14:modId xmlns:p14="http://schemas.microsoft.com/office/powerpoint/2010/main" val="319110500"/>
              </p:ext>
            </p:extLst>
          </p:nvPr>
        </p:nvGraphicFramePr>
        <p:xfrm>
          <a:off x="2591934" y="2785223"/>
          <a:ext cx="8871060" cy="2358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picture containing text, sign&#10;&#10;Description automatically generated">
            <a:extLst>
              <a:ext uri="{FF2B5EF4-FFF2-40B4-BE49-F238E27FC236}">
                <a16:creationId xmlns:a16="http://schemas.microsoft.com/office/drawing/2014/main" id="{3DE9B294-2698-45F1-9C0A-9FA95075AA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457" y="2767768"/>
            <a:ext cx="2615035" cy="2498402"/>
          </a:xfrm>
          <a:prstGeom prst="rect">
            <a:avLst/>
          </a:prstGeom>
        </p:spPr>
      </p:pic>
      <p:pic>
        <p:nvPicPr>
          <p:cNvPr id="10" name="Picture 9" descr="Text&#10;&#10;Description automatically generated">
            <a:extLst>
              <a:ext uri="{FF2B5EF4-FFF2-40B4-BE49-F238E27FC236}">
                <a16:creationId xmlns:a16="http://schemas.microsoft.com/office/drawing/2014/main" id="{451FE0FB-03A6-4B70-9F69-90063AB810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1150" y="5701280"/>
            <a:ext cx="3029699" cy="1001061"/>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FE411C62-FCF9-4479-9351-BD84AE9111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8439" y="5782281"/>
            <a:ext cx="2629093" cy="993436"/>
          </a:xfrm>
          <a:prstGeom prst="rect">
            <a:avLst/>
          </a:prstGeom>
        </p:spPr>
      </p:pic>
      <p:pic>
        <p:nvPicPr>
          <p:cNvPr id="14" name="Picture 13" descr="Text&#10;&#10;Description automatically generated">
            <a:extLst>
              <a:ext uri="{FF2B5EF4-FFF2-40B4-BE49-F238E27FC236}">
                <a16:creationId xmlns:a16="http://schemas.microsoft.com/office/drawing/2014/main" id="{05994917-ED77-4935-B79E-7265EDA61C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7318" y="5782281"/>
            <a:ext cx="3335676" cy="920060"/>
          </a:xfrm>
          <a:prstGeom prst="rect">
            <a:avLst/>
          </a:prstGeom>
        </p:spPr>
      </p:pic>
      <p:sp>
        <p:nvSpPr>
          <p:cNvPr id="15" name="TextBox 14">
            <a:extLst>
              <a:ext uri="{FF2B5EF4-FFF2-40B4-BE49-F238E27FC236}">
                <a16:creationId xmlns:a16="http://schemas.microsoft.com/office/drawing/2014/main" id="{4ADB7336-812F-4FEC-8389-19DBD64BD2F9}"/>
              </a:ext>
            </a:extLst>
          </p:cNvPr>
          <p:cNvSpPr txBox="1"/>
          <p:nvPr/>
        </p:nvSpPr>
        <p:spPr>
          <a:xfrm>
            <a:off x="4362450" y="537333"/>
            <a:ext cx="7541603" cy="461665"/>
          </a:xfrm>
          <a:prstGeom prst="rect">
            <a:avLst/>
          </a:prstGeom>
          <a:noFill/>
        </p:spPr>
        <p:txBody>
          <a:bodyPr wrap="square" rtlCol="0">
            <a:spAutoFit/>
          </a:bodyPr>
          <a:lstStyle/>
          <a:p>
            <a:pPr algn="r"/>
            <a:r>
              <a:rPr lang="en-GB" sz="2400" b="0" i="0" dirty="0">
                <a:solidFill>
                  <a:schemeClr val="bg1"/>
                </a:solidFill>
                <a:latin typeface="Museo Sans 500" panose="02000000000000000000" pitchFamily="50" charset="0"/>
              </a:rPr>
              <a:t>SOUTH EAST LEP LTD AGM 2021-22</a:t>
            </a:r>
          </a:p>
        </p:txBody>
      </p:sp>
    </p:spTree>
    <p:extLst>
      <p:ext uri="{BB962C8B-B14F-4D97-AF65-F5344CB8AC3E}">
        <p14:creationId xmlns:p14="http://schemas.microsoft.com/office/powerpoint/2010/main" val="2209530768"/>
      </p:ext>
    </p:extLst>
  </p:cSld>
  <p:clrMapOvr>
    <a:masterClrMapping/>
  </p:clrMapOvr>
</p:sld>
</file>

<file path=ppt/theme/theme1.xml><?xml version="1.0" encoding="utf-8"?>
<a:theme xmlns:a="http://schemas.openxmlformats.org/drawingml/2006/main" name="SELEP PowerPoint Template_White">
  <a:themeElements>
    <a:clrScheme name="SELEP">
      <a:dk1>
        <a:srgbClr val="393944"/>
      </a:dk1>
      <a:lt1>
        <a:srgbClr val="F6F6F6"/>
      </a:lt1>
      <a:dk2>
        <a:srgbClr val="3C3C3B"/>
      </a:dk2>
      <a:lt2>
        <a:srgbClr val="F6F6F6"/>
      </a:lt2>
      <a:accent1>
        <a:srgbClr val="D42B3F"/>
      </a:accent1>
      <a:accent2>
        <a:srgbClr val="EA5B0C"/>
      </a:accent2>
      <a:accent3>
        <a:srgbClr val="44BCCD"/>
      </a:accent3>
      <a:accent4>
        <a:srgbClr val="9C9FAE"/>
      </a:accent4>
      <a:accent5>
        <a:srgbClr val="706F6F"/>
      </a:accent5>
      <a:accent6>
        <a:srgbClr val="FFFFFF"/>
      </a:accent6>
      <a:hlink>
        <a:srgbClr val="44BCCD"/>
      </a:hlink>
      <a:folHlink>
        <a:srgbClr val="818195"/>
      </a:folHlink>
    </a:clrScheme>
    <a:fontScheme name="Font Pairing 1">
      <a:majorFont>
        <a:latin typeface="Museo 300"/>
        <a:ea typeface="ＭＳ Ｐゴシック"/>
        <a:cs typeface=""/>
      </a:majorFont>
      <a:minorFont>
        <a:latin typeface="Open Sans"/>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0" i="0" dirty="0">
            <a:solidFill>
              <a:schemeClr val="accent2"/>
            </a:solidFill>
            <a:latin typeface="+mj-lt"/>
          </a:defRPr>
        </a:defPPr>
      </a:lstStyle>
    </a:txDef>
  </a:objectDefaults>
  <a:extraClrSchemeLst/>
  <a:extLst>
    <a:ext uri="{05A4C25C-085E-4340-85A3-A5531E510DB2}">
      <thm15:themeFamily xmlns:thm15="http://schemas.microsoft.com/office/thememl/2012/main" name="SELEP PowerPoint Template_Dark.potx" id="{BA9A06C8-817D-4B23-9865-944CCB1E6F8F}" vid="{DC72DF40-851C-491F-868B-7F4471BCC0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a9f12287-5f74-4593-92c9-e973669b9a71" xsi:nil="true"/>
    <SharedWithUsers xmlns="6140e513-9c0e-4e73-9b29-9e780522eb94">
      <UserInfo>
        <DisplayName>LEAVER26 Iwona Bainbridge - Growth Hub Lead (SELEP)</DisplayName>
        <AccountId>12</AccountId>
        <AccountType/>
      </UserInfo>
      <UserInfo>
        <DisplayName>Adam Bryan - Chief Executive SELEP</DisplayName>
        <AccountId>11</AccountId>
        <AccountType/>
      </UserInfo>
      <UserInfo>
        <DisplayName>Jo Simmons - Business Development Manager (SELEP)</DisplayName>
        <AccountId>26</AccountId>
        <AccountType/>
      </UserInfo>
      <UserInfo>
        <DisplayName>Louise Aitken - SELEP Skills Lead</DisplayName>
        <AccountId>18</AccountId>
        <AccountType/>
      </UserInfo>
      <UserInfo>
        <DisplayName>Zoe Gordon - SELEP Business Engagement and Comms Manager</DisplayName>
        <AccountId>15</AccountId>
        <AccountType/>
      </UserInfo>
      <UserInfo>
        <DisplayName>Amy Ferraro - Governance Officer (SELEP)</DisplayName>
        <AccountId>13</AccountId>
        <AccountType/>
      </UserInfo>
      <UserInfo>
        <DisplayName>Ellie Clow - Communications Officer - SELEP</DisplayName>
        <AccountId>21</AccountId>
        <AccountType/>
      </UserInfo>
    </SharedWithUsers>
    <TaxCatchAll xmlns="6a461f78-e7a2-485a-8a47-5fc604b04102" xsi:nil="true"/>
    <lcf76f155ced4ddcb4097134ff3c332f xmlns="a9f12287-5f74-4593-92c9-e973669b9a7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7" ma:contentTypeDescription="Create a new document." ma:contentTypeScope="" ma:versionID="32e37ad1b19a5888815b52a0590c7174">
  <xsd:schema xmlns:xsd="http://www.w3.org/2001/XMLSchema" xmlns:xs="http://www.w3.org/2001/XMLSchema" xmlns:p="http://schemas.microsoft.com/office/2006/metadata/properties" xmlns:ns2="a9f12287-5f74-4593-92c9-e973669b9a71" xmlns:ns3="6140e513-9c0e-4e73-9b29-9e780522eb94" xmlns:ns4="6a461f78-e7a2-485a-8a47-5fc604b04102" targetNamespace="http://schemas.microsoft.com/office/2006/metadata/properties" ma:root="true" ma:fieldsID="c35459c1131f541c0983a1fce63f5b25" ns2:_="" ns3:_="" ns4:_="">
    <xsd:import namespace="a9f12287-5f74-4593-92c9-e973669b9a71"/>
    <xsd:import namespace="6140e513-9c0e-4e73-9b29-9e780522eb94"/>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_Flow_SignoffStatu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cb80e1b9-110b-426d-a27a-2c1e575db7cd}" ma:internalName="TaxCatchAll" ma:showField="CatchAllData" ma:web="6140e513-9c0e-4e73-9b29-9e780522eb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5B01D8-D483-4FCC-862A-FE82136E5ADD}">
  <ds:schemaRefs>
    <ds:schemaRef ds:uri="6140e513-9c0e-4e73-9b29-9e780522eb94"/>
    <ds:schemaRef ds:uri="a9f12287-5f74-4593-92c9-e973669b9a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a461f78-e7a2-485a-8a47-5fc604b04102"/>
  </ds:schemaRefs>
</ds:datastoreItem>
</file>

<file path=customXml/itemProps2.xml><?xml version="1.0" encoding="utf-8"?>
<ds:datastoreItem xmlns:ds="http://schemas.openxmlformats.org/officeDocument/2006/customXml" ds:itemID="{A54A0FA2-8C38-4526-A704-99A3C7A1D877}">
  <ds:schemaRefs>
    <ds:schemaRef ds:uri="http://schemas.microsoft.com/sharepoint/v3/contenttype/forms"/>
  </ds:schemaRefs>
</ds:datastoreItem>
</file>

<file path=customXml/itemProps3.xml><?xml version="1.0" encoding="utf-8"?>
<ds:datastoreItem xmlns:ds="http://schemas.openxmlformats.org/officeDocument/2006/customXml" ds:itemID="{CE4FFA85-13C0-4AAA-A75C-ACA9021F44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f12287-5f74-4593-92c9-e973669b9a71"/>
    <ds:schemaRef ds:uri="6140e513-9c0e-4e73-9b29-9e780522eb94"/>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SELEP PowerPoint Template_White</Template>
  <TotalTime>4082</TotalTime>
  <Words>911</Words>
  <Application>Microsoft Office PowerPoint</Application>
  <PresentationFormat>Widescreen</PresentationFormat>
  <Paragraphs>127</Paragraphs>
  <Slides>12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Museo 300</vt:lpstr>
      <vt:lpstr>Museo Sans</vt:lpstr>
      <vt:lpstr>Museo Sans 300</vt:lpstr>
      <vt:lpstr>Museo Sans 500</vt:lpstr>
      <vt:lpstr>Museo Sans 700</vt:lpstr>
      <vt:lpstr>Museo Sans 900</vt:lpstr>
      <vt:lpstr>Open Sans</vt:lpstr>
      <vt:lpstr>SELEP PowerPoint Template_White</vt:lpstr>
      <vt:lpstr>PowerPoint Presentation</vt:lpstr>
      <vt:lpstr>Welcome and Introductions</vt:lpstr>
      <vt:lpstr>SELEP Progress and Achievements 2021-22</vt:lpstr>
      <vt:lpstr>Poll</vt:lpstr>
      <vt:lpstr>Our Economic Recovery and Renewal Strategy </vt:lpstr>
      <vt:lpstr>PowerPoint Presentation</vt:lpstr>
      <vt:lpstr>PowerPoint Presentation</vt:lpstr>
      <vt:lpstr>PowerPoint Presentation</vt:lpstr>
      <vt:lpstr>PowerPoint Presentation</vt:lpstr>
      <vt:lpstr>Our Future Direction and Areas of Focus</vt:lpstr>
      <vt:lpstr>OPEN QUESTIONS FOR BOARD DIRECTORS</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Adam.Bryan</dc:creator>
  <cp:lastModifiedBy>Adam Bryan - Chief Executive SELEP</cp:lastModifiedBy>
  <cp:revision>4</cp:revision>
  <dcterms:created xsi:type="dcterms:W3CDTF">2017-05-03T23:45:05Z</dcterms:created>
  <dcterms:modified xsi:type="dcterms:W3CDTF">2022-10-07T08:21:14Z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0x010100BB34A7656483B74FB66C73ECEA17E281</vt:lpwstr>
  </property>
  <property fmtid="{D5CDD505-2E9C-101B-9397-08002B2CF9AE}" pid="3" name="MSIP_Label_39d8be9e-c8d9-4b9c-bd40-2c27cc7ea2e6_Enabled">
    <vt:lpwstr>true</vt:lpwstr>
  </property>
  <property fmtid="{D5CDD505-2E9C-101B-9397-08002B2CF9AE}" pid="4" name="MSIP_Label_39d8be9e-c8d9-4b9c-bd40-2c27cc7ea2e6_SetDate">
    <vt:lpwstr>2020-07-06T16:20:21Z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2dcecc3f-8b68-479e-960d-000075c52aa9</vt:lpwstr>
  </property>
  <property fmtid="{D5CDD505-2E9C-101B-9397-08002B2CF9AE}" pid="9" name="MSIP_Label_39d8be9e-c8d9-4b9c-bd40-2c27cc7ea2e6_ContentBits">
    <vt:lpwstr>0</vt:lpwstr>
  </property>
  <property fmtid="{D5CDD505-2E9C-101B-9397-08002B2CF9AE}" pid="10" name="MediaServiceImageTags">
    <vt:lpwstr/>
  </property>
</Properties>
</file>