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3"/>
    <p:sldMasterId id="2147483685" r:id="rId4"/>
  </p:sldMasterIdLst>
  <p:notesMasterIdLst>
    <p:notesMasterId r:id="rId10"/>
  </p:notesMasterIdLst>
  <p:sldIdLst>
    <p:sldId id="336" r:id="rId5"/>
    <p:sldId id="2145706384" r:id="rId6"/>
    <p:sldId id="2145706377" r:id="rId7"/>
    <p:sldId id="2145706381" r:id="rId8"/>
    <p:sldId id="129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287"/>
    <a:srgbClr val="01A5AA"/>
    <a:srgbClr val="03979D"/>
    <a:srgbClr val="A6DFDD"/>
    <a:srgbClr val="68C4BC"/>
    <a:srgbClr val="00A6AB"/>
    <a:srgbClr val="FFFFFF"/>
    <a:srgbClr val="002E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70659E-ECBB-164D-BE7C-1E84E2568D61}" v="145" dt="2022-10-05T22:35:07.0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00"/>
    <p:restoredTop sz="96327"/>
  </p:normalViewPr>
  <p:slideViewPr>
    <p:cSldViewPr snapToGrid="0">
      <p:cViewPr varScale="1">
        <p:scale>
          <a:sx n="128" d="100"/>
          <a:sy n="128" d="100"/>
        </p:scale>
        <p:origin x="62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5D3AD2-D36D-8F4C-B921-E738F915E81D}" type="datetimeFigureOut">
              <a:rPr lang="en-GB" smtClean="0"/>
              <a:t>06/10/2022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74B56F-D627-A149-BC31-7B587C14C5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8676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>
              <a:solidFill>
                <a:schemeClr val="tx1"/>
              </a:solidFill>
            </a:endParaRPr>
          </a:p>
          <a:p>
            <a:pPr marL="171450" indent="-171450" rtl="0" fontAlgn="base">
              <a:buFont typeface="Arial" panose="020B0604020202020204" pitchFamily="34" charset="0"/>
              <a:buChar char="•"/>
            </a:pPr>
            <a:endParaRPr lang="en-GB" sz="1200" b="0" i="0" u="none" strike="noStrike" kern="1200">
              <a:solidFill>
                <a:schemeClr val="accent6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44B73D-144E-4479-B300-F3AE3BB680C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6508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44B73D-144E-4479-B300-F3AE3BB680C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7517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Layouts/_rels/slideLayout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3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3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3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3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3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3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4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Right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3976210C-D24D-4E0A-A484-1FC87D2536AE}"/>
              </a:ext>
            </a:extLst>
          </p:cNvPr>
          <p:cNvSpPr/>
          <p:nvPr userDrawn="1"/>
        </p:nvSpPr>
        <p:spPr>
          <a:xfrm>
            <a:off x="4765372" y="108000"/>
            <a:ext cx="7318629" cy="6642000"/>
          </a:xfrm>
          <a:custGeom>
            <a:avLst/>
            <a:gdLst>
              <a:gd name="connsiteX0" fmla="*/ 747517 w 7318629"/>
              <a:gd name="connsiteY0" fmla="*/ 0 h 6642000"/>
              <a:gd name="connsiteX1" fmla="*/ 7318629 w 7318629"/>
              <a:gd name="connsiteY1" fmla="*/ 0 h 6642000"/>
              <a:gd name="connsiteX2" fmla="*/ 7318629 w 7318629"/>
              <a:gd name="connsiteY2" fmla="*/ 6642000 h 6642000"/>
              <a:gd name="connsiteX3" fmla="*/ 0 w 7318629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18629" h="6642000">
                <a:moveTo>
                  <a:pt x="747517" y="0"/>
                </a:moveTo>
                <a:lnTo>
                  <a:pt x="7318629" y="0"/>
                </a:lnTo>
                <a:lnTo>
                  <a:pt x="7318629" y="6642000"/>
                </a:lnTo>
                <a:lnTo>
                  <a:pt x="0" y="66420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72" name="Picture Placeholder 71">
            <a:extLst>
              <a:ext uri="{FF2B5EF4-FFF2-40B4-BE49-F238E27FC236}">
                <a16:creationId xmlns:a16="http://schemas.microsoft.com/office/drawing/2014/main" id="{800706A8-25EF-42C5-A0B2-3F3301D2543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8000" y="108000"/>
            <a:ext cx="5404890" cy="6642000"/>
          </a:xfrm>
          <a:custGeom>
            <a:avLst/>
            <a:gdLst>
              <a:gd name="connsiteX0" fmla="*/ 0 w 5404890"/>
              <a:gd name="connsiteY0" fmla="*/ 0 h 6642000"/>
              <a:gd name="connsiteX1" fmla="*/ 5404890 w 5404890"/>
              <a:gd name="connsiteY1" fmla="*/ 0 h 6642000"/>
              <a:gd name="connsiteX2" fmla="*/ 4657373 w 5404890"/>
              <a:gd name="connsiteY2" fmla="*/ 6642000 h 6642000"/>
              <a:gd name="connsiteX3" fmla="*/ 0 w 5404890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04890" h="6642000">
                <a:moveTo>
                  <a:pt x="0" y="0"/>
                </a:moveTo>
                <a:lnTo>
                  <a:pt x="5404890" y="0"/>
                </a:lnTo>
                <a:lnTo>
                  <a:pt x="4657373" y="6642000"/>
                </a:lnTo>
                <a:lnTo>
                  <a:pt x="0" y="664200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buNone/>
              <a:defRPr/>
            </a:lvl1pPr>
          </a:lstStyle>
          <a:p>
            <a:endParaRPr lang="en-GB"/>
          </a:p>
        </p:txBody>
      </p:sp>
      <p:sp>
        <p:nvSpPr>
          <p:cNvPr id="75" name="Text Placeholder 74">
            <a:extLst>
              <a:ext uri="{FF2B5EF4-FFF2-40B4-BE49-F238E27FC236}">
                <a16:creationId xmlns:a16="http://schemas.microsoft.com/office/drawing/2014/main" id="{D266AD8C-98A0-4E68-8C4D-A605D3CBC9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57232" y="108000"/>
            <a:ext cx="962794" cy="6642000"/>
          </a:xfrm>
          <a:custGeom>
            <a:avLst/>
            <a:gdLst>
              <a:gd name="connsiteX0" fmla="*/ 0 w 987036"/>
              <a:gd name="connsiteY0" fmla="*/ 6858002 h 6858003"/>
              <a:gd name="connsiteX1" fmla="*/ 217358 w 987036"/>
              <a:gd name="connsiteY1" fmla="*/ 6858002 h 6858003"/>
              <a:gd name="connsiteX2" fmla="*/ 217357 w 987036"/>
              <a:gd name="connsiteY2" fmla="*/ 6858003 h 6858003"/>
              <a:gd name="connsiteX3" fmla="*/ 757557 w 987036"/>
              <a:gd name="connsiteY3" fmla="*/ 108002 h 6858003"/>
              <a:gd name="connsiteX4" fmla="*/ 974915 w 987036"/>
              <a:gd name="connsiteY4" fmla="*/ 108002 h 6858003"/>
              <a:gd name="connsiteX5" fmla="*/ 229478 w 987036"/>
              <a:gd name="connsiteY5" fmla="*/ 6750002 h 6858003"/>
              <a:gd name="connsiteX6" fmla="*/ 12121 w 987036"/>
              <a:gd name="connsiteY6" fmla="*/ 6750002 h 6858003"/>
              <a:gd name="connsiteX7" fmla="*/ 769678 w 987036"/>
              <a:gd name="connsiteY7" fmla="*/ 0 h 6858003"/>
              <a:gd name="connsiteX8" fmla="*/ 987036 w 987036"/>
              <a:gd name="connsiteY8" fmla="*/ 0 h 6858003"/>
              <a:gd name="connsiteX9" fmla="*/ 987036 w 987036"/>
              <a:gd name="connsiteY9" fmla="*/ 2 h 6858003"/>
              <a:gd name="connsiteX10" fmla="*/ 769678 w 987036"/>
              <a:gd name="connsiteY10" fmla="*/ 2 h 6858003"/>
              <a:gd name="connsiteX0" fmla="*/ 0 w 987036"/>
              <a:gd name="connsiteY0" fmla="*/ 6858002 h 6858003"/>
              <a:gd name="connsiteX1" fmla="*/ 217358 w 987036"/>
              <a:gd name="connsiteY1" fmla="*/ 6858002 h 6858003"/>
              <a:gd name="connsiteX2" fmla="*/ 217357 w 987036"/>
              <a:gd name="connsiteY2" fmla="*/ 6858003 h 6858003"/>
              <a:gd name="connsiteX3" fmla="*/ 0 w 987036"/>
              <a:gd name="connsiteY3" fmla="*/ 6858002 h 6858003"/>
              <a:gd name="connsiteX4" fmla="*/ 757557 w 987036"/>
              <a:gd name="connsiteY4" fmla="*/ 108002 h 6858003"/>
              <a:gd name="connsiteX5" fmla="*/ 974915 w 987036"/>
              <a:gd name="connsiteY5" fmla="*/ 108002 h 6858003"/>
              <a:gd name="connsiteX6" fmla="*/ 229478 w 987036"/>
              <a:gd name="connsiteY6" fmla="*/ 6750002 h 6858003"/>
              <a:gd name="connsiteX7" fmla="*/ 12121 w 987036"/>
              <a:gd name="connsiteY7" fmla="*/ 6750002 h 6858003"/>
              <a:gd name="connsiteX8" fmla="*/ 757557 w 987036"/>
              <a:gd name="connsiteY8" fmla="*/ 108002 h 6858003"/>
              <a:gd name="connsiteX9" fmla="*/ 769678 w 987036"/>
              <a:gd name="connsiteY9" fmla="*/ 0 h 6858003"/>
              <a:gd name="connsiteX10" fmla="*/ 987036 w 987036"/>
              <a:gd name="connsiteY10" fmla="*/ 0 h 6858003"/>
              <a:gd name="connsiteX11" fmla="*/ 769678 w 987036"/>
              <a:gd name="connsiteY11" fmla="*/ 2 h 6858003"/>
              <a:gd name="connsiteX12" fmla="*/ 769678 w 987036"/>
              <a:gd name="connsiteY12" fmla="*/ 0 h 6858003"/>
              <a:gd name="connsiteX0" fmla="*/ 0 w 974915"/>
              <a:gd name="connsiteY0" fmla="*/ 6858002 h 6858003"/>
              <a:gd name="connsiteX1" fmla="*/ 217358 w 974915"/>
              <a:gd name="connsiteY1" fmla="*/ 6858002 h 6858003"/>
              <a:gd name="connsiteX2" fmla="*/ 217357 w 974915"/>
              <a:gd name="connsiteY2" fmla="*/ 6858003 h 6858003"/>
              <a:gd name="connsiteX3" fmla="*/ 0 w 974915"/>
              <a:gd name="connsiteY3" fmla="*/ 6858002 h 6858003"/>
              <a:gd name="connsiteX4" fmla="*/ 757557 w 974915"/>
              <a:gd name="connsiteY4" fmla="*/ 108002 h 6858003"/>
              <a:gd name="connsiteX5" fmla="*/ 974915 w 974915"/>
              <a:gd name="connsiteY5" fmla="*/ 108002 h 6858003"/>
              <a:gd name="connsiteX6" fmla="*/ 229478 w 974915"/>
              <a:gd name="connsiteY6" fmla="*/ 6750002 h 6858003"/>
              <a:gd name="connsiteX7" fmla="*/ 12121 w 974915"/>
              <a:gd name="connsiteY7" fmla="*/ 6750002 h 6858003"/>
              <a:gd name="connsiteX8" fmla="*/ 757557 w 974915"/>
              <a:gd name="connsiteY8" fmla="*/ 108002 h 6858003"/>
              <a:gd name="connsiteX9" fmla="*/ 769678 w 974915"/>
              <a:gd name="connsiteY9" fmla="*/ 0 h 6858003"/>
              <a:gd name="connsiteX10" fmla="*/ 769678 w 974915"/>
              <a:gd name="connsiteY10" fmla="*/ 2 h 6858003"/>
              <a:gd name="connsiteX11" fmla="*/ 769678 w 974915"/>
              <a:gd name="connsiteY11" fmla="*/ 0 h 6858003"/>
              <a:gd name="connsiteX0" fmla="*/ 0 w 974915"/>
              <a:gd name="connsiteY0" fmla="*/ 6750000 h 6750001"/>
              <a:gd name="connsiteX1" fmla="*/ 217358 w 974915"/>
              <a:gd name="connsiteY1" fmla="*/ 6750000 h 6750001"/>
              <a:gd name="connsiteX2" fmla="*/ 217357 w 974915"/>
              <a:gd name="connsiteY2" fmla="*/ 6750001 h 6750001"/>
              <a:gd name="connsiteX3" fmla="*/ 0 w 974915"/>
              <a:gd name="connsiteY3" fmla="*/ 6750000 h 6750001"/>
              <a:gd name="connsiteX4" fmla="*/ 757557 w 974915"/>
              <a:gd name="connsiteY4" fmla="*/ 0 h 6750001"/>
              <a:gd name="connsiteX5" fmla="*/ 974915 w 974915"/>
              <a:gd name="connsiteY5" fmla="*/ 0 h 6750001"/>
              <a:gd name="connsiteX6" fmla="*/ 229478 w 974915"/>
              <a:gd name="connsiteY6" fmla="*/ 6642000 h 6750001"/>
              <a:gd name="connsiteX7" fmla="*/ 12121 w 974915"/>
              <a:gd name="connsiteY7" fmla="*/ 6642000 h 6750001"/>
              <a:gd name="connsiteX8" fmla="*/ 757557 w 974915"/>
              <a:gd name="connsiteY8" fmla="*/ 0 h 6750001"/>
              <a:gd name="connsiteX0" fmla="*/ 0 w 974915"/>
              <a:gd name="connsiteY0" fmla="*/ 6750000 h 6750000"/>
              <a:gd name="connsiteX1" fmla="*/ 217358 w 974915"/>
              <a:gd name="connsiteY1" fmla="*/ 6750000 h 6750000"/>
              <a:gd name="connsiteX2" fmla="*/ 0 w 974915"/>
              <a:gd name="connsiteY2" fmla="*/ 6750000 h 6750000"/>
              <a:gd name="connsiteX3" fmla="*/ 757557 w 974915"/>
              <a:gd name="connsiteY3" fmla="*/ 0 h 6750000"/>
              <a:gd name="connsiteX4" fmla="*/ 974915 w 974915"/>
              <a:gd name="connsiteY4" fmla="*/ 0 h 6750000"/>
              <a:gd name="connsiteX5" fmla="*/ 229478 w 974915"/>
              <a:gd name="connsiteY5" fmla="*/ 6642000 h 6750000"/>
              <a:gd name="connsiteX6" fmla="*/ 12121 w 974915"/>
              <a:gd name="connsiteY6" fmla="*/ 6642000 h 6750000"/>
              <a:gd name="connsiteX7" fmla="*/ 757557 w 974915"/>
              <a:gd name="connsiteY7" fmla="*/ 0 h 6750000"/>
              <a:gd name="connsiteX0" fmla="*/ 745436 w 962794"/>
              <a:gd name="connsiteY0" fmla="*/ 0 h 6642000"/>
              <a:gd name="connsiteX1" fmla="*/ 962794 w 962794"/>
              <a:gd name="connsiteY1" fmla="*/ 0 h 6642000"/>
              <a:gd name="connsiteX2" fmla="*/ 217357 w 962794"/>
              <a:gd name="connsiteY2" fmla="*/ 6642000 h 6642000"/>
              <a:gd name="connsiteX3" fmla="*/ 0 w 962794"/>
              <a:gd name="connsiteY3" fmla="*/ 6642000 h 6642000"/>
              <a:gd name="connsiteX4" fmla="*/ 745436 w 962794"/>
              <a:gd name="connsiteY4" fmla="*/ 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2794" h="6642000">
                <a:moveTo>
                  <a:pt x="745436" y="0"/>
                </a:moveTo>
                <a:lnTo>
                  <a:pt x="962794" y="0"/>
                </a:lnTo>
                <a:lnTo>
                  <a:pt x="217357" y="6642000"/>
                </a:lnTo>
                <a:lnTo>
                  <a:pt x="0" y="6642000"/>
                </a:lnTo>
                <a:lnTo>
                  <a:pt x="745436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</p:spPr>
        <p:txBody>
          <a:bodyPr wrap="square">
            <a:noAutofit/>
          </a:bodyPr>
          <a:lstStyle>
            <a:lvl1pPr>
              <a:buNone/>
              <a:defRPr>
                <a:noFill/>
              </a:defRPr>
            </a:lvl1pPr>
          </a:lstStyle>
          <a:p>
            <a:pPr lvl="0"/>
            <a:endParaRPr lang="en-GB"/>
          </a:p>
        </p:txBody>
      </p:sp>
      <p:sp>
        <p:nvSpPr>
          <p:cNvPr id="59" name="Footer Placeholder 58">
            <a:extLst>
              <a:ext uri="{FF2B5EF4-FFF2-40B4-BE49-F238E27FC236}">
                <a16:creationId xmlns:a16="http://schemas.microsoft.com/office/drawing/2014/main" id="{9D18A2D2-9AA0-4F22-A962-A6ED446D06F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2020 Highways England</a:t>
            </a:r>
          </a:p>
        </p:txBody>
      </p:sp>
      <p:pic>
        <p:nvPicPr>
          <p:cNvPr id="82" name="Picture 81" descr="Shape, background pattern&#10;&#10;Description automatically generated">
            <a:extLst>
              <a:ext uri="{FF2B5EF4-FFF2-40B4-BE49-F238E27FC236}">
                <a16:creationId xmlns:a16="http://schemas.microsoft.com/office/drawing/2014/main" id="{2A0A1DB7-664C-469D-98B3-04942EB044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086" t="1575" r="886" b="1575"/>
          <a:stretch/>
        </p:blipFill>
        <p:spPr>
          <a:xfrm>
            <a:off x="4765373" y="108000"/>
            <a:ext cx="7318629" cy="6642000"/>
          </a:xfrm>
          <a:custGeom>
            <a:avLst/>
            <a:gdLst>
              <a:gd name="connsiteX0" fmla="*/ 747517 w 7318629"/>
              <a:gd name="connsiteY0" fmla="*/ 0 h 6642000"/>
              <a:gd name="connsiteX1" fmla="*/ 7318629 w 7318629"/>
              <a:gd name="connsiteY1" fmla="*/ 0 h 6642000"/>
              <a:gd name="connsiteX2" fmla="*/ 7318629 w 7318629"/>
              <a:gd name="connsiteY2" fmla="*/ 6642000 h 6642000"/>
              <a:gd name="connsiteX3" fmla="*/ 0 w 7318629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18629" h="6642000">
                <a:moveTo>
                  <a:pt x="747517" y="0"/>
                </a:moveTo>
                <a:lnTo>
                  <a:pt x="7318629" y="0"/>
                </a:lnTo>
                <a:lnTo>
                  <a:pt x="7318629" y="6642000"/>
                </a:lnTo>
                <a:lnTo>
                  <a:pt x="0" y="6642000"/>
                </a:lnTo>
                <a:close/>
              </a:path>
            </a:pathLst>
          </a:custGeom>
        </p:spPr>
      </p:pic>
      <p:sp>
        <p:nvSpPr>
          <p:cNvPr id="53" name="Title 1">
            <a:extLst>
              <a:ext uri="{FF2B5EF4-FFF2-40B4-BE49-F238E27FC236}">
                <a16:creationId xmlns:a16="http://schemas.microsoft.com/office/drawing/2014/main" id="{B78C392B-22FB-4786-B34B-231E89B082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11573" y="2040766"/>
            <a:ext cx="4314296" cy="1754326"/>
          </a:xfrm>
          <a:noFill/>
        </p:spPr>
        <p:txBody>
          <a:bodyPr wrap="square" rtlCol="0" anchor="b" anchorCtr="0">
            <a:spAutoFit/>
          </a:bodyPr>
          <a:lstStyle>
            <a:lvl1pPr algn="l">
              <a:defRPr lang="en-GB" sz="5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/>
            <a:r>
              <a:rPr lang="en-US"/>
              <a:t>Insert deck</a:t>
            </a:r>
            <a:br>
              <a:rPr lang="en-US"/>
            </a:br>
            <a:r>
              <a:rPr lang="en-US"/>
              <a:t>title here</a:t>
            </a:r>
            <a:endParaRPr lang="en-GB"/>
          </a:p>
        </p:txBody>
      </p:sp>
      <p:sp>
        <p:nvSpPr>
          <p:cNvPr id="54" name="Subtitle 2">
            <a:extLst>
              <a:ext uri="{FF2B5EF4-FFF2-40B4-BE49-F238E27FC236}">
                <a16:creationId xmlns:a16="http://schemas.microsoft.com/office/drawing/2014/main" id="{27C2A406-7183-4098-B99F-C135AEA3EA9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11573" y="3825618"/>
            <a:ext cx="2717411" cy="461665"/>
          </a:xfrm>
          <a:noFill/>
        </p:spPr>
        <p:txBody>
          <a:bodyPr wrap="none" rtlCol="0">
            <a:spAutoFit/>
          </a:bodyPr>
          <a:lstStyle>
            <a:lvl1pPr marL="0" indent="0" algn="l">
              <a:buNone/>
              <a:defRPr lang="en-GB" sz="2400" dirty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lvl="0"/>
            <a:r>
              <a:rPr lang="en-US"/>
              <a:t>Insert subtitle here</a:t>
            </a:r>
            <a:endParaRPr lang="en-GB"/>
          </a:p>
        </p:txBody>
      </p:sp>
      <p:sp>
        <p:nvSpPr>
          <p:cNvPr id="86" name="Text Placeholder 64">
            <a:extLst>
              <a:ext uri="{FF2B5EF4-FFF2-40B4-BE49-F238E27FC236}">
                <a16:creationId xmlns:a16="http://schemas.microsoft.com/office/drawing/2014/main" id="{06A07F6F-93B3-467C-B467-94AD85A2A2D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11572" y="4311588"/>
            <a:ext cx="1900800" cy="370800"/>
          </a:xfrm>
        </p:spPr>
        <p:txBody>
          <a:bodyPr/>
          <a:lstStyle>
            <a:lvl1pPr>
              <a:buNone/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DD Month YYYY</a:t>
            </a:r>
          </a:p>
        </p:txBody>
      </p:sp>
      <p:grpSp>
        <p:nvGrpSpPr>
          <p:cNvPr id="11" name="Graphic 36">
            <a:extLst>
              <a:ext uri="{FF2B5EF4-FFF2-40B4-BE49-F238E27FC236}">
                <a16:creationId xmlns:a16="http://schemas.microsoft.com/office/drawing/2014/main" id="{53B4B5F8-A443-4E3F-B8BB-344B4AFDD7FC}"/>
              </a:ext>
            </a:extLst>
          </p:cNvPr>
          <p:cNvGrpSpPr/>
          <p:nvPr userDrawn="1"/>
        </p:nvGrpSpPr>
        <p:grpSpPr>
          <a:xfrm>
            <a:off x="10244912" y="6088085"/>
            <a:ext cx="1558067" cy="457556"/>
            <a:chOff x="970989" y="-1986868"/>
            <a:chExt cx="4377240" cy="128546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FB62A9C-3EFA-4CB7-9125-B0F085E2C59A}"/>
                </a:ext>
              </a:extLst>
            </p:cNvPr>
            <p:cNvSpPr/>
            <p:nvPr/>
          </p:nvSpPr>
          <p:spPr>
            <a:xfrm>
              <a:off x="1686442" y="-1986868"/>
              <a:ext cx="192622" cy="108104"/>
            </a:xfrm>
            <a:custGeom>
              <a:avLst/>
              <a:gdLst>
                <a:gd name="connsiteX0" fmla="*/ 0 w 192622"/>
                <a:gd name="connsiteY0" fmla="*/ 0 h 108104"/>
                <a:gd name="connsiteX1" fmla="*/ 15724 w 192622"/>
                <a:gd name="connsiteY1" fmla="*/ 108104 h 108104"/>
                <a:gd name="connsiteX2" fmla="*/ 192622 w 192622"/>
                <a:gd name="connsiteY2" fmla="*/ 31449 h 108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2622" h="108104">
                  <a:moveTo>
                    <a:pt x="0" y="0"/>
                  </a:moveTo>
                  <a:lnTo>
                    <a:pt x="15724" y="108104"/>
                  </a:lnTo>
                  <a:lnTo>
                    <a:pt x="192622" y="31449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4AAFFE3-B5DD-4B5A-BB89-1AACED01475F}"/>
                </a:ext>
              </a:extLst>
            </p:cNvPr>
            <p:cNvSpPr/>
            <p:nvPr/>
          </p:nvSpPr>
          <p:spPr>
            <a:xfrm>
              <a:off x="1501682" y="-1955419"/>
              <a:ext cx="452072" cy="216208"/>
            </a:xfrm>
            <a:custGeom>
              <a:avLst/>
              <a:gdLst>
                <a:gd name="connsiteX0" fmla="*/ 452073 w 452072"/>
                <a:gd name="connsiteY0" fmla="*/ 169036 h 216208"/>
                <a:gd name="connsiteX1" fmla="*/ 351830 w 452072"/>
                <a:gd name="connsiteY1" fmla="*/ 216209 h 216208"/>
                <a:gd name="connsiteX2" fmla="*/ 0 w 452072"/>
                <a:gd name="connsiteY2" fmla="*/ 165105 h 216208"/>
                <a:gd name="connsiteX3" fmla="*/ 377382 w 452072"/>
                <a:gd name="connsiteY3" fmla="*/ 0 h 21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2072" h="216208">
                  <a:moveTo>
                    <a:pt x="452073" y="169036"/>
                  </a:moveTo>
                  <a:lnTo>
                    <a:pt x="351830" y="216209"/>
                  </a:lnTo>
                  <a:lnTo>
                    <a:pt x="0" y="165105"/>
                  </a:lnTo>
                  <a:lnTo>
                    <a:pt x="377382" y="0"/>
                  </a:lnTo>
                  <a:close/>
                </a:path>
              </a:pathLst>
            </a:custGeom>
            <a:solidFill>
              <a:srgbClr val="008BCB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3D19AA7-F92A-4F78-A9AD-531AA1CF1FAA}"/>
                </a:ext>
              </a:extLst>
            </p:cNvPr>
            <p:cNvSpPr/>
            <p:nvPr/>
          </p:nvSpPr>
          <p:spPr>
            <a:xfrm>
              <a:off x="1476130" y="-1790314"/>
              <a:ext cx="507107" cy="247657"/>
            </a:xfrm>
            <a:custGeom>
              <a:avLst/>
              <a:gdLst>
                <a:gd name="connsiteX0" fmla="*/ 25552 w 507107"/>
                <a:gd name="connsiteY0" fmla="*/ 0 h 247657"/>
                <a:gd name="connsiteX1" fmla="*/ 507107 w 507107"/>
                <a:gd name="connsiteY1" fmla="*/ 70759 h 247657"/>
                <a:gd name="connsiteX2" fmla="*/ 163139 w 507107"/>
                <a:gd name="connsiteY2" fmla="*/ 247657 h 247657"/>
                <a:gd name="connsiteX3" fmla="*/ 0 w 507107"/>
                <a:gd name="connsiteY3" fmla="*/ 237830 h 247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7107" h="247657">
                  <a:moveTo>
                    <a:pt x="25552" y="0"/>
                  </a:moveTo>
                  <a:lnTo>
                    <a:pt x="507107" y="70759"/>
                  </a:lnTo>
                  <a:lnTo>
                    <a:pt x="163139" y="247657"/>
                  </a:lnTo>
                  <a:lnTo>
                    <a:pt x="0" y="237830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4B73980-AC04-4A1F-82CB-D2E47CAF002A}"/>
                </a:ext>
              </a:extLst>
            </p:cNvPr>
            <p:cNvSpPr/>
            <p:nvPr/>
          </p:nvSpPr>
          <p:spPr>
            <a:xfrm>
              <a:off x="1466303" y="-1719555"/>
              <a:ext cx="607349" cy="292864"/>
            </a:xfrm>
            <a:custGeom>
              <a:avLst/>
              <a:gdLst>
                <a:gd name="connsiteX0" fmla="*/ 607350 w 607349"/>
                <a:gd name="connsiteY0" fmla="*/ 202450 h 292864"/>
                <a:gd name="connsiteX1" fmla="*/ 452073 w 607349"/>
                <a:gd name="connsiteY1" fmla="*/ 292865 h 292864"/>
                <a:gd name="connsiteX2" fmla="*/ 0 w 607349"/>
                <a:gd name="connsiteY2" fmla="*/ 265347 h 292864"/>
                <a:gd name="connsiteX3" fmla="*/ 516935 w 607349"/>
                <a:gd name="connsiteY3" fmla="*/ 0 h 292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7349" h="292864">
                  <a:moveTo>
                    <a:pt x="607350" y="202450"/>
                  </a:moveTo>
                  <a:lnTo>
                    <a:pt x="452073" y="292865"/>
                  </a:lnTo>
                  <a:lnTo>
                    <a:pt x="0" y="265347"/>
                  </a:lnTo>
                  <a:lnTo>
                    <a:pt x="516935" y="0"/>
                  </a:lnTo>
                  <a:close/>
                </a:path>
              </a:pathLst>
            </a:custGeom>
            <a:solidFill>
              <a:srgbClr val="008BCB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9D4F87C-111E-4D9A-B4B9-B0E38347E10A}"/>
                </a:ext>
              </a:extLst>
            </p:cNvPr>
            <p:cNvSpPr/>
            <p:nvPr/>
          </p:nvSpPr>
          <p:spPr>
            <a:xfrm>
              <a:off x="1432889" y="-1454207"/>
              <a:ext cx="685970" cy="312520"/>
            </a:xfrm>
            <a:custGeom>
              <a:avLst/>
              <a:gdLst>
                <a:gd name="connsiteX0" fmla="*/ 33414 w 685970"/>
                <a:gd name="connsiteY0" fmla="*/ 0 h 312520"/>
                <a:gd name="connsiteX1" fmla="*/ 685971 w 685970"/>
                <a:gd name="connsiteY1" fmla="*/ 39311 h 312520"/>
                <a:gd name="connsiteX2" fmla="*/ 265347 w 685970"/>
                <a:gd name="connsiteY2" fmla="*/ 300727 h 312520"/>
                <a:gd name="connsiteX3" fmla="*/ 0 w 685970"/>
                <a:gd name="connsiteY3" fmla="*/ 312520 h 312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5970" h="312520">
                  <a:moveTo>
                    <a:pt x="33414" y="0"/>
                  </a:moveTo>
                  <a:lnTo>
                    <a:pt x="685971" y="39311"/>
                  </a:lnTo>
                  <a:lnTo>
                    <a:pt x="265347" y="300727"/>
                  </a:lnTo>
                  <a:lnTo>
                    <a:pt x="0" y="312520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5185C7D-AA20-4032-B82E-DCB48993353E}"/>
                </a:ext>
              </a:extLst>
            </p:cNvPr>
            <p:cNvSpPr/>
            <p:nvPr/>
          </p:nvSpPr>
          <p:spPr>
            <a:xfrm>
              <a:off x="970989" y="-1414897"/>
              <a:ext cx="1254009" cy="713489"/>
            </a:xfrm>
            <a:custGeom>
              <a:avLst/>
              <a:gdLst>
                <a:gd name="connsiteX0" fmla="*/ 0 w 1254009"/>
                <a:gd name="connsiteY0" fmla="*/ 713489 h 713489"/>
                <a:gd name="connsiteX1" fmla="*/ 691868 w 1254009"/>
                <a:gd name="connsiteY1" fmla="*/ 640765 h 713489"/>
                <a:gd name="connsiteX2" fmla="*/ 1254010 w 1254009"/>
                <a:gd name="connsiteY2" fmla="*/ 239795 h 713489"/>
                <a:gd name="connsiteX3" fmla="*/ 1147871 w 1254009"/>
                <a:gd name="connsiteY3" fmla="*/ 0 h 713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4009" h="713489">
                  <a:moveTo>
                    <a:pt x="0" y="713489"/>
                  </a:moveTo>
                  <a:lnTo>
                    <a:pt x="691868" y="640765"/>
                  </a:lnTo>
                  <a:lnTo>
                    <a:pt x="1254010" y="239795"/>
                  </a:lnTo>
                  <a:lnTo>
                    <a:pt x="1147871" y="0"/>
                  </a:lnTo>
                  <a:close/>
                </a:path>
              </a:pathLst>
            </a:custGeom>
            <a:solidFill>
              <a:srgbClr val="008BCB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669CDCD-8A54-415A-8E87-8660C2551681}"/>
                </a:ext>
              </a:extLst>
            </p:cNvPr>
            <p:cNvSpPr/>
            <p:nvPr/>
          </p:nvSpPr>
          <p:spPr>
            <a:xfrm>
              <a:off x="2409758" y="-1904315"/>
              <a:ext cx="332175" cy="493349"/>
            </a:xfrm>
            <a:custGeom>
              <a:avLst/>
              <a:gdLst>
                <a:gd name="connsiteX0" fmla="*/ 163139 w 332175"/>
                <a:gd name="connsiteY0" fmla="*/ 204416 h 493349"/>
                <a:gd name="connsiteX1" fmla="*/ 127760 w 332175"/>
                <a:gd name="connsiteY1" fmla="*/ 212278 h 493349"/>
                <a:gd name="connsiteX2" fmla="*/ 100242 w 332175"/>
                <a:gd name="connsiteY2" fmla="*/ 231933 h 493349"/>
                <a:gd name="connsiteX3" fmla="*/ 100242 w 332175"/>
                <a:gd name="connsiteY3" fmla="*/ 491384 h 493349"/>
                <a:gd name="connsiteX4" fmla="*/ 0 w 332175"/>
                <a:gd name="connsiteY4" fmla="*/ 491384 h 493349"/>
                <a:gd name="connsiteX5" fmla="*/ 0 w 332175"/>
                <a:gd name="connsiteY5" fmla="*/ 0 h 493349"/>
                <a:gd name="connsiteX6" fmla="*/ 100242 w 332175"/>
                <a:gd name="connsiteY6" fmla="*/ 0 h 493349"/>
                <a:gd name="connsiteX7" fmla="*/ 100242 w 332175"/>
                <a:gd name="connsiteY7" fmla="*/ 165105 h 493349"/>
                <a:gd name="connsiteX8" fmla="*/ 139553 w 332175"/>
                <a:gd name="connsiteY8" fmla="*/ 143484 h 493349"/>
                <a:gd name="connsiteX9" fmla="*/ 190657 w 332175"/>
                <a:gd name="connsiteY9" fmla="*/ 135622 h 493349"/>
                <a:gd name="connsiteX10" fmla="*/ 294830 w 332175"/>
                <a:gd name="connsiteY10" fmla="*/ 176898 h 493349"/>
                <a:gd name="connsiteX11" fmla="*/ 332175 w 332175"/>
                <a:gd name="connsiteY11" fmla="*/ 300727 h 493349"/>
                <a:gd name="connsiteX12" fmla="*/ 332175 w 332175"/>
                <a:gd name="connsiteY12" fmla="*/ 493349 h 493349"/>
                <a:gd name="connsiteX13" fmla="*/ 231933 w 332175"/>
                <a:gd name="connsiteY13" fmla="*/ 493349 h 493349"/>
                <a:gd name="connsiteX14" fmla="*/ 231933 w 332175"/>
                <a:gd name="connsiteY14" fmla="*/ 302692 h 493349"/>
                <a:gd name="connsiteX15" fmla="*/ 214243 w 332175"/>
                <a:gd name="connsiteY15" fmla="*/ 229968 h 493349"/>
                <a:gd name="connsiteX16" fmla="*/ 163139 w 332175"/>
                <a:gd name="connsiteY16" fmla="*/ 204416 h 49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32175" h="493349">
                  <a:moveTo>
                    <a:pt x="163139" y="204416"/>
                  </a:moveTo>
                  <a:cubicBezTo>
                    <a:pt x="149381" y="204416"/>
                    <a:pt x="137587" y="206381"/>
                    <a:pt x="127760" y="212278"/>
                  </a:cubicBezTo>
                  <a:cubicBezTo>
                    <a:pt x="115966" y="218174"/>
                    <a:pt x="108104" y="224071"/>
                    <a:pt x="100242" y="231933"/>
                  </a:cubicBezTo>
                  <a:lnTo>
                    <a:pt x="100242" y="491384"/>
                  </a:lnTo>
                  <a:lnTo>
                    <a:pt x="0" y="491384"/>
                  </a:lnTo>
                  <a:lnTo>
                    <a:pt x="0" y="0"/>
                  </a:lnTo>
                  <a:lnTo>
                    <a:pt x="100242" y="0"/>
                  </a:lnTo>
                  <a:lnTo>
                    <a:pt x="100242" y="165105"/>
                  </a:lnTo>
                  <a:cubicBezTo>
                    <a:pt x="112035" y="155277"/>
                    <a:pt x="123829" y="149381"/>
                    <a:pt x="139553" y="143484"/>
                  </a:cubicBezTo>
                  <a:cubicBezTo>
                    <a:pt x="155277" y="137587"/>
                    <a:pt x="171001" y="135622"/>
                    <a:pt x="190657" y="135622"/>
                  </a:cubicBezTo>
                  <a:cubicBezTo>
                    <a:pt x="235864" y="135622"/>
                    <a:pt x="271244" y="149381"/>
                    <a:pt x="294830" y="176898"/>
                  </a:cubicBezTo>
                  <a:cubicBezTo>
                    <a:pt x="320382" y="204416"/>
                    <a:pt x="332175" y="245692"/>
                    <a:pt x="332175" y="300727"/>
                  </a:cubicBezTo>
                  <a:lnTo>
                    <a:pt x="332175" y="493349"/>
                  </a:lnTo>
                  <a:lnTo>
                    <a:pt x="231933" y="493349"/>
                  </a:lnTo>
                  <a:lnTo>
                    <a:pt x="231933" y="302692"/>
                  </a:lnTo>
                  <a:cubicBezTo>
                    <a:pt x="231933" y="269278"/>
                    <a:pt x="226036" y="245692"/>
                    <a:pt x="214243" y="229968"/>
                  </a:cubicBezTo>
                  <a:cubicBezTo>
                    <a:pt x="204415" y="210312"/>
                    <a:pt x="186726" y="204416"/>
                    <a:pt x="163139" y="204416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D789F75-E062-491C-90A7-F94F55235B70}"/>
                </a:ext>
              </a:extLst>
            </p:cNvPr>
            <p:cNvSpPr/>
            <p:nvPr/>
          </p:nvSpPr>
          <p:spPr>
            <a:xfrm>
              <a:off x="2810727" y="-1908246"/>
              <a:ext cx="114000" cy="493349"/>
            </a:xfrm>
            <a:custGeom>
              <a:avLst/>
              <a:gdLst>
                <a:gd name="connsiteX0" fmla="*/ 0 w 114000"/>
                <a:gd name="connsiteY0" fmla="*/ 51104 h 493349"/>
                <a:gd name="connsiteX1" fmla="*/ 13759 w 114000"/>
                <a:gd name="connsiteY1" fmla="*/ 13759 h 493349"/>
                <a:gd name="connsiteX2" fmla="*/ 57000 w 114000"/>
                <a:gd name="connsiteY2" fmla="*/ 0 h 493349"/>
                <a:gd name="connsiteX3" fmla="*/ 100242 w 114000"/>
                <a:gd name="connsiteY3" fmla="*/ 13759 h 493349"/>
                <a:gd name="connsiteX4" fmla="*/ 114001 w 114000"/>
                <a:gd name="connsiteY4" fmla="*/ 51104 h 493349"/>
                <a:gd name="connsiteX5" fmla="*/ 100242 w 114000"/>
                <a:gd name="connsiteY5" fmla="*/ 88449 h 493349"/>
                <a:gd name="connsiteX6" fmla="*/ 57000 w 114000"/>
                <a:gd name="connsiteY6" fmla="*/ 100242 h 493349"/>
                <a:gd name="connsiteX7" fmla="*/ 13759 w 114000"/>
                <a:gd name="connsiteY7" fmla="*/ 88449 h 493349"/>
                <a:gd name="connsiteX8" fmla="*/ 0 w 114000"/>
                <a:gd name="connsiteY8" fmla="*/ 51104 h 493349"/>
                <a:gd name="connsiteX9" fmla="*/ 7862 w 114000"/>
                <a:gd name="connsiteY9" fmla="*/ 143484 h 493349"/>
                <a:gd name="connsiteX10" fmla="*/ 108104 w 114000"/>
                <a:gd name="connsiteY10" fmla="*/ 143484 h 493349"/>
                <a:gd name="connsiteX11" fmla="*/ 108104 w 114000"/>
                <a:gd name="connsiteY11" fmla="*/ 493349 h 493349"/>
                <a:gd name="connsiteX12" fmla="*/ 7862 w 114000"/>
                <a:gd name="connsiteY12" fmla="*/ 493349 h 493349"/>
                <a:gd name="connsiteX13" fmla="*/ 7862 w 114000"/>
                <a:gd name="connsiteY13" fmla="*/ 143484 h 49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4000" h="493349">
                  <a:moveTo>
                    <a:pt x="0" y="51104"/>
                  </a:moveTo>
                  <a:cubicBezTo>
                    <a:pt x="0" y="35380"/>
                    <a:pt x="3931" y="21621"/>
                    <a:pt x="13759" y="13759"/>
                  </a:cubicBezTo>
                  <a:cubicBezTo>
                    <a:pt x="21621" y="5897"/>
                    <a:pt x="37345" y="0"/>
                    <a:pt x="57000" y="0"/>
                  </a:cubicBezTo>
                  <a:cubicBezTo>
                    <a:pt x="78621" y="0"/>
                    <a:pt x="92380" y="3931"/>
                    <a:pt x="100242" y="13759"/>
                  </a:cubicBezTo>
                  <a:cubicBezTo>
                    <a:pt x="108104" y="21621"/>
                    <a:pt x="114001" y="35380"/>
                    <a:pt x="114001" y="51104"/>
                  </a:cubicBezTo>
                  <a:cubicBezTo>
                    <a:pt x="114001" y="68794"/>
                    <a:pt x="110070" y="80587"/>
                    <a:pt x="100242" y="88449"/>
                  </a:cubicBezTo>
                  <a:cubicBezTo>
                    <a:pt x="92380" y="96311"/>
                    <a:pt x="76656" y="100242"/>
                    <a:pt x="57000" y="100242"/>
                  </a:cubicBezTo>
                  <a:cubicBezTo>
                    <a:pt x="35380" y="100242"/>
                    <a:pt x="21621" y="96311"/>
                    <a:pt x="13759" y="88449"/>
                  </a:cubicBezTo>
                  <a:cubicBezTo>
                    <a:pt x="3931" y="80587"/>
                    <a:pt x="0" y="68794"/>
                    <a:pt x="0" y="51104"/>
                  </a:cubicBezTo>
                  <a:moveTo>
                    <a:pt x="7862" y="143484"/>
                  </a:moveTo>
                  <a:lnTo>
                    <a:pt x="108104" y="143484"/>
                  </a:lnTo>
                  <a:lnTo>
                    <a:pt x="108104" y="493349"/>
                  </a:lnTo>
                  <a:lnTo>
                    <a:pt x="7862" y="493349"/>
                  </a:lnTo>
                  <a:lnTo>
                    <a:pt x="7862" y="143484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CDC6FE2-21D5-442D-AA87-30A1E291AD2C}"/>
                </a:ext>
              </a:extLst>
            </p:cNvPr>
            <p:cNvSpPr/>
            <p:nvPr/>
          </p:nvSpPr>
          <p:spPr>
            <a:xfrm>
              <a:off x="2977797" y="-1772624"/>
              <a:ext cx="342002" cy="489418"/>
            </a:xfrm>
            <a:custGeom>
              <a:avLst/>
              <a:gdLst>
                <a:gd name="connsiteX0" fmla="*/ 0 w 342002"/>
                <a:gd name="connsiteY0" fmla="*/ 178864 h 489418"/>
                <a:gd name="connsiteX1" fmla="*/ 11793 w 342002"/>
                <a:gd name="connsiteY1" fmla="*/ 104173 h 489418"/>
                <a:gd name="connsiteX2" fmla="*/ 45207 w 342002"/>
                <a:gd name="connsiteY2" fmla="*/ 47173 h 489418"/>
                <a:gd name="connsiteX3" fmla="*/ 94346 w 342002"/>
                <a:gd name="connsiteY3" fmla="*/ 11793 h 489418"/>
                <a:gd name="connsiteX4" fmla="*/ 155277 w 342002"/>
                <a:gd name="connsiteY4" fmla="*/ 0 h 489418"/>
                <a:gd name="connsiteX5" fmla="*/ 204415 w 342002"/>
                <a:gd name="connsiteY5" fmla="*/ 7862 h 489418"/>
                <a:gd name="connsiteX6" fmla="*/ 241761 w 342002"/>
                <a:gd name="connsiteY6" fmla="*/ 29483 h 489418"/>
                <a:gd name="connsiteX7" fmla="*/ 241761 w 342002"/>
                <a:gd name="connsiteY7" fmla="*/ 5897 h 489418"/>
                <a:gd name="connsiteX8" fmla="*/ 342003 w 342002"/>
                <a:gd name="connsiteY8" fmla="*/ 5897 h 489418"/>
                <a:gd name="connsiteX9" fmla="*/ 342003 w 342002"/>
                <a:gd name="connsiteY9" fmla="*/ 322348 h 489418"/>
                <a:gd name="connsiteX10" fmla="*/ 332175 w 342002"/>
                <a:gd name="connsiteY10" fmla="*/ 399004 h 489418"/>
                <a:gd name="connsiteX11" fmla="*/ 300727 w 342002"/>
                <a:gd name="connsiteY11" fmla="*/ 450108 h 489418"/>
                <a:gd name="connsiteX12" fmla="*/ 243726 w 342002"/>
                <a:gd name="connsiteY12" fmla="*/ 479591 h 489418"/>
                <a:gd name="connsiteX13" fmla="*/ 159208 w 342002"/>
                <a:gd name="connsiteY13" fmla="*/ 489418 h 489418"/>
                <a:gd name="connsiteX14" fmla="*/ 94346 w 342002"/>
                <a:gd name="connsiteY14" fmla="*/ 483522 h 489418"/>
                <a:gd name="connsiteX15" fmla="*/ 37345 w 342002"/>
                <a:gd name="connsiteY15" fmla="*/ 463866 h 489418"/>
                <a:gd name="connsiteX16" fmla="*/ 43242 w 342002"/>
                <a:gd name="connsiteY16" fmla="*/ 385245 h 489418"/>
                <a:gd name="connsiteX17" fmla="*/ 96311 w 342002"/>
                <a:gd name="connsiteY17" fmla="*/ 410797 h 489418"/>
                <a:gd name="connsiteX18" fmla="*/ 155277 w 342002"/>
                <a:gd name="connsiteY18" fmla="*/ 418659 h 489418"/>
                <a:gd name="connsiteX19" fmla="*/ 220140 w 342002"/>
                <a:gd name="connsiteY19" fmla="*/ 400969 h 489418"/>
                <a:gd name="connsiteX20" fmla="*/ 243726 w 342002"/>
                <a:gd name="connsiteY20" fmla="*/ 340038 h 489418"/>
                <a:gd name="connsiteX21" fmla="*/ 243726 w 342002"/>
                <a:gd name="connsiteY21" fmla="*/ 324313 h 489418"/>
                <a:gd name="connsiteX22" fmla="*/ 206381 w 342002"/>
                <a:gd name="connsiteY22" fmla="*/ 345934 h 489418"/>
                <a:gd name="connsiteX23" fmla="*/ 157243 w 342002"/>
                <a:gd name="connsiteY23" fmla="*/ 353796 h 489418"/>
                <a:gd name="connsiteX24" fmla="*/ 96311 w 342002"/>
                <a:gd name="connsiteY24" fmla="*/ 342003 h 489418"/>
                <a:gd name="connsiteX25" fmla="*/ 47173 w 342002"/>
                <a:gd name="connsiteY25" fmla="*/ 306624 h 489418"/>
                <a:gd name="connsiteX26" fmla="*/ 13759 w 342002"/>
                <a:gd name="connsiteY26" fmla="*/ 249623 h 489418"/>
                <a:gd name="connsiteX27" fmla="*/ 0 w 342002"/>
                <a:gd name="connsiteY27" fmla="*/ 178864 h 489418"/>
                <a:gd name="connsiteX28" fmla="*/ 102208 w 342002"/>
                <a:gd name="connsiteY28" fmla="*/ 178864 h 489418"/>
                <a:gd name="connsiteX29" fmla="*/ 123829 w 342002"/>
                <a:gd name="connsiteY29" fmla="*/ 259451 h 489418"/>
                <a:gd name="connsiteX30" fmla="*/ 176898 w 342002"/>
                <a:gd name="connsiteY30" fmla="*/ 285003 h 489418"/>
                <a:gd name="connsiteX31" fmla="*/ 212278 w 342002"/>
                <a:gd name="connsiteY31" fmla="*/ 279106 h 489418"/>
                <a:gd name="connsiteX32" fmla="*/ 239795 w 342002"/>
                <a:gd name="connsiteY32" fmla="*/ 259451 h 489418"/>
                <a:gd name="connsiteX33" fmla="*/ 239795 w 342002"/>
                <a:gd name="connsiteY33" fmla="*/ 98277 h 489418"/>
                <a:gd name="connsiteX34" fmla="*/ 212278 w 342002"/>
                <a:gd name="connsiteY34" fmla="*/ 78621 h 489418"/>
                <a:gd name="connsiteX35" fmla="*/ 176898 w 342002"/>
                <a:gd name="connsiteY35" fmla="*/ 70759 h 489418"/>
                <a:gd name="connsiteX36" fmla="*/ 123829 w 342002"/>
                <a:gd name="connsiteY36" fmla="*/ 96311 h 489418"/>
                <a:gd name="connsiteX37" fmla="*/ 102208 w 342002"/>
                <a:gd name="connsiteY37" fmla="*/ 178864 h 489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42002" h="489418">
                  <a:moveTo>
                    <a:pt x="0" y="178864"/>
                  </a:moveTo>
                  <a:cubicBezTo>
                    <a:pt x="0" y="151346"/>
                    <a:pt x="3931" y="125794"/>
                    <a:pt x="11793" y="104173"/>
                  </a:cubicBezTo>
                  <a:cubicBezTo>
                    <a:pt x="19655" y="82553"/>
                    <a:pt x="31448" y="62897"/>
                    <a:pt x="45207" y="47173"/>
                  </a:cubicBezTo>
                  <a:cubicBezTo>
                    <a:pt x="58966" y="31449"/>
                    <a:pt x="76656" y="19655"/>
                    <a:pt x="94346" y="11793"/>
                  </a:cubicBezTo>
                  <a:cubicBezTo>
                    <a:pt x="112035" y="3931"/>
                    <a:pt x="133656" y="0"/>
                    <a:pt x="155277" y="0"/>
                  </a:cubicBezTo>
                  <a:cubicBezTo>
                    <a:pt x="172967" y="0"/>
                    <a:pt x="190657" y="1966"/>
                    <a:pt x="204415" y="7862"/>
                  </a:cubicBezTo>
                  <a:cubicBezTo>
                    <a:pt x="220140" y="13759"/>
                    <a:pt x="231933" y="21621"/>
                    <a:pt x="241761" y="29483"/>
                  </a:cubicBezTo>
                  <a:lnTo>
                    <a:pt x="241761" y="5897"/>
                  </a:lnTo>
                  <a:lnTo>
                    <a:pt x="342003" y="5897"/>
                  </a:lnTo>
                  <a:lnTo>
                    <a:pt x="342003" y="322348"/>
                  </a:lnTo>
                  <a:cubicBezTo>
                    <a:pt x="342003" y="351831"/>
                    <a:pt x="338072" y="377383"/>
                    <a:pt x="332175" y="399004"/>
                  </a:cubicBezTo>
                  <a:cubicBezTo>
                    <a:pt x="326278" y="420625"/>
                    <a:pt x="314485" y="438314"/>
                    <a:pt x="300727" y="450108"/>
                  </a:cubicBezTo>
                  <a:cubicBezTo>
                    <a:pt x="286968" y="463866"/>
                    <a:pt x="267312" y="473694"/>
                    <a:pt x="243726" y="479591"/>
                  </a:cubicBezTo>
                  <a:cubicBezTo>
                    <a:pt x="220140" y="485487"/>
                    <a:pt x="192622" y="489418"/>
                    <a:pt x="159208" y="489418"/>
                  </a:cubicBezTo>
                  <a:cubicBezTo>
                    <a:pt x="135622" y="489418"/>
                    <a:pt x="114001" y="487453"/>
                    <a:pt x="94346" y="483522"/>
                  </a:cubicBezTo>
                  <a:cubicBezTo>
                    <a:pt x="72725" y="479591"/>
                    <a:pt x="55035" y="473694"/>
                    <a:pt x="37345" y="463866"/>
                  </a:cubicBezTo>
                  <a:lnTo>
                    <a:pt x="43242" y="385245"/>
                  </a:lnTo>
                  <a:cubicBezTo>
                    <a:pt x="58966" y="397038"/>
                    <a:pt x="76656" y="404900"/>
                    <a:pt x="96311" y="410797"/>
                  </a:cubicBezTo>
                  <a:cubicBezTo>
                    <a:pt x="115966" y="416693"/>
                    <a:pt x="135622" y="418659"/>
                    <a:pt x="155277" y="418659"/>
                  </a:cubicBezTo>
                  <a:cubicBezTo>
                    <a:pt x="182795" y="418659"/>
                    <a:pt x="204415" y="412762"/>
                    <a:pt x="220140" y="400969"/>
                  </a:cubicBezTo>
                  <a:cubicBezTo>
                    <a:pt x="235864" y="389176"/>
                    <a:pt x="243726" y="367555"/>
                    <a:pt x="243726" y="340038"/>
                  </a:cubicBezTo>
                  <a:lnTo>
                    <a:pt x="243726" y="324313"/>
                  </a:lnTo>
                  <a:cubicBezTo>
                    <a:pt x="233898" y="334141"/>
                    <a:pt x="222105" y="342003"/>
                    <a:pt x="206381" y="345934"/>
                  </a:cubicBezTo>
                  <a:cubicBezTo>
                    <a:pt x="190657" y="351831"/>
                    <a:pt x="174932" y="353796"/>
                    <a:pt x="157243" y="353796"/>
                  </a:cubicBezTo>
                  <a:cubicBezTo>
                    <a:pt x="135622" y="353796"/>
                    <a:pt x="115966" y="349865"/>
                    <a:pt x="96311" y="342003"/>
                  </a:cubicBezTo>
                  <a:cubicBezTo>
                    <a:pt x="76656" y="334141"/>
                    <a:pt x="60931" y="322348"/>
                    <a:pt x="47173" y="306624"/>
                  </a:cubicBezTo>
                  <a:cubicBezTo>
                    <a:pt x="33414" y="290899"/>
                    <a:pt x="21621" y="273209"/>
                    <a:pt x="13759" y="249623"/>
                  </a:cubicBezTo>
                  <a:cubicBezTo>
                    <a:pt x="3931" y="229968"/>
                    <a:pt x="0" y="206381"/>
                    <a:pt x="0" y="178864"/>
                  </a:cubicBezTo>
                  <a:moveTo>
                    <a:pt x="102208" y="178864"/>
                  </a:moveTo>
                  <a:cubicBezTo>
                    <a:pt x="102208" y="214243"/>
                    <a:pt x="110070" y="241761"/>
                    <a:pt x="123829" y="259451"/>
                  </a:cubicBezTo>
                  <a:cubicBezTo>
                    <a:pt x="137587" y="277141"/>
                    <a:pt x="157243" y="285003"/>
                    <a:pt x="176898" y="285003"/>
                  </a:cubicBezTo>
                  <a:cubicBezTo>
                    <a:pt x="188691" y="285003"/>
                    <a:pt x="200484" y="283037"/>
                    <a:pt x="212278" y="279106"/>
                  </a:cubicBezTo>
                  <a:cubicBezTo>
                    <a:pt x="224071" y="275175"/>
                    <a:pt x="233898" y="267313"/>
                    <a:pt x="239795" y="259451"/>
                  </a:cubicBezTo>
                  <a:lnTo>
                    <a:pt x="239795" y="98277"/>
                  </a:lnTo>
                  <a:cubicBezTo>
                    <a:pt x="231933" y="90415"/>
                    <a:pt x="222105" y="84518"/>
                    <a:pt x="212278" y="78621"/>
                  </a:cubicBezTo>
                  <a:cubicBezTo>
                    <a:pt x="200484" y="74690"/>
                    <a:pt x="188691" y="70759"/>
                    <a:pt x="176898" y="70759"/>
                  </a:cubicBezTo>
                  <a:cubicBezTo>
                    <a:pt x="155277" y="70759"/>
                    <a:pt x="137587" y="78621"/>
                    <a:pt x="123829" y="96311"/>
                  </a:cubicBezTo>
                  <a:cubicBezTo>
                    <a:pt x="110070" y="115967"/>
                    <a:pt x="102208" y="143484"/>
                    <a:pt x="102208" y="178864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069CB16-AC31-4F8C-8799-FA798B8BAA91}"/>
                </a:ext>
              </a:extLst>
            </p:cNvPr>
            <p:cNvSpPr/>
            <p:nvPr/>
          </p:nvSpPr>
          <p:spPr>
            <a:xfrm>
              <a:off x="3398421" y="-1908246"/>
              <a:ext cx="332174" cy="495314"/>
            </a:xfrm>
            <a:custGeom>
              <a:avLst/>
              <a:gdLst>
                <a:gd name="connsiteX0" fmla="*/ 163139 w 332174"/>
                <a:gd name="connsiteY0" fmla="*/ 208347 h 495314"/>
                <a:gd name="connsiteX1" fmla="*/ 127760 w 332174"/>
                <a:gd name="connsiteY1" fmla="*/ 216209 h 495314"/>
                <a:gd name="connsiteX2" fmla="*/ 100242 w 332174"/>
                <a:gd name="connsiteY2" fmla="*/ 235864 h 495314"/>
                <a:gd name="connsiteX3" fmla="*/ 100242 w 332174"/>
                <a:gd name="connsiteY3" fmla="*/ 495315 h 495314"/>
                <a:gd name="connsiteX4" fmla="*/ 0 w 332174"/>
                <a:gd name="connsiteY4" fmla="*/ 495315 h 495314"/>
                <a:gd name="connsiteX5" fmla="*/ 0 w 332174"/>
                <a:gd name="connsiteY5" fmla="*/ 0 h 495314"/>
                <a:gd name="connsiteX6" fmla="*/ 100242 w 332174"/>
                <a:gd name="connsiteY6" fmla="*/ 0 h 495314"/>
                <a:gd name="connsiteX7" fmla="*/ 100242 w 332174"/>
                <a:gd name="connsiteY7" fmla="*/ 165105 h 495314"/>
                <a:gd name="connsiteX8" fmla="*/ 139553 w 332174"/>
                <a:gd name="connsiteY8" fmla="*/ 143484 h 495314"/>
                <a:gd name="connsiteX9" fmla="*/ 190657 w 332174"/>
                <a:gd name="connsiteY9" fmla="*/ 135622 h 495314"/>
                <a:gd name="connsiteX10" fmla="*/ 294830 w 332174"/>
                <a:gd name="connsiteY10" fmla="*/ 176898 h 495314"/>
                <a:gd name="connsiteX11" fmla="*/ 332175 w 332174"/>
                <a:gd name="connsiteY11" fmla="*/ 300727 h 495314"/>
                <a:gd name="connsiteX12" fmla="*/ 332175 w 332174"/>
                <a:gd name="connsiteY12" fmla="*/ 493349 h 495314"/>
                <a:gd name="connsiteX13" fmla="*/ 231933 w 332174"/>
                <a:gd name="connsiteY13" fmla="*/ 493349 h 495314"/>
                <a:gd name="connsiteX14" fmla="*/ 231933 w 332174"/>
                <a:gd name="connsiteY14" fmla="*/ 302692 h 495314"/>
                <a:gd name="connsiteX15" fmla="*/ 214243 w 332174"/>
                <a:gd name="connsiteY15" fmla="*/ 229968 h 495314"/>
                <a:gd name="connsiteX16" fmla="*/ 163139 w 332174"/>
                <a:gd name="connsiteY16" fmla="*/ 208347 h 495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32174" h="495314">
                  <a:moveTo>
                    <a:pt x="163139" y="208347"/>
                  </a:moveTo>
                  <a:cubicBezTo>
                    <a:pt x="149381" y="208347"/>
                    <a:pt x="137587" y="210312"/>
                    <a:pt x="127760" y="216209"/>
                  </a:cubicBezTo>
                  <a:cubicBezTo>
                    <a:pt x="115966" y="222106"/>
                    <a:pt x="108104" y="228002"/>
                    <a:pt x="100242" y="235864"/>
                  </a:cubicBezTo>
                  <a:lnTo>
                    <a:pt x="100242" y="495315"/>
                  </a:lnTo>
                  <a:lnTo>
                    <a:pt x="0" y="495315"/>
                  </a:lnTo>
                  <a:lnTo>
                    <a:pt x="0" y="0"/>
                  </a:lnTo>
                  <a:lnTo>
                    <a:pt x="100242" y="0"/>
                  </a:lnTo>
                  <a:lnTo>
                    <a:pt x="100242" y="165105"/>
                  </a:lnTo>
                  <a:cubicBezTo>
                    <a:pt x="110070" y="155277"/>
                    <a:pt x="123829" y="149381"/>
                    <a:pt x="139553" y="143484"/>
                  </a:cubicBezTo>
                  <a:cubicBezTo>
                    <a:pt x="155277" y="137587"/>
                    <a:pt x="171001" y="135622"/>
                    <a:pt x="190657" y="135622"/>
                  </a:cubicBezTo>
                  <a:cubicBezTo>
                    <a:pt x="235864" y="135622"/>
                    <a:pt x="271244" y="149381"/>
                    <a:pt x="294830" y="176898"/>
                  </a:cubicBezTo>
                  <a:cubicBezTo>
                    <a:pt x="320382" y="204416"/>
                    <a:pt x="332175" y="245692"/>
                    <a:pt x="332175" y="300727"/>
                  </a:cubicBezTo>
                  <a:lnTo>
                    <a:pt x="332175" y="493349"/>
                  </a:lnTo>
                  <a:lnTo>
                    <a:pt x="231933" y="493349"/>
                  </a:lnTo>
                  <a:lnTo>
                    <a:pt x="231933" y="302692"/>
                  </a:lnTo>
                  <a:cubicBezTo>
                    <a:pt x="231933" y="269278"/>
                    <a:pt x="226036" y="245692"/>
                    <a:pt x="214243" y="229968"/>
                  </a:cubicBezTo>
                  <a:cubicBezTo>
                    <a:pt x="202450" y="214243"/>
                    <a:pt x="186726" y="208347"/>
                    <a:pt x="163139" y="208347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D7F3CCA-3CCA-47E2-ACDD-AB1DE94BB6D3}"/>
                </a:ext>
              </a:extLst>
            </p:cNvPr>
            <p:cNvSpPr/>
            <p:nvPr/>
          </p:nvSpPr>
          <p:spPr>
            <a:xfrm>
              <a:off x="3758114" y="-1764762"/>
              <a:ext cx="550349" cy="349865"/>
            </a:xfrm>
            <a:custGeom>
              <a:avLst/>
              <a:gdLst>
                <a:gd name="connsiteX0" fmla="*/ 320382 w 550349"/>
                <a:gd name="connsiteY0" fmla="*/ 0 h 349865"/>
                <a:gd name="connsiteX1" fmla="*/ 383279 w 550349"/>
                <a:gd name="connsiteY1" fmla="*/ 231933 h 349865"/>
                <a:gd name="connsiteX2" fmla="*/ 448142 w 550349"/>
                <a:gd name="connsiteY2" fmla="*/ 0 h 349865"/>
                <a:gd name="connsiteX3" fmla="*/ 550349 w 550349"/>
                <a:gd name="connsiteY3" fmla="*/ 0 h 349865"/>
                <a:gd name="connsiteX4" fmla="*/ 436348 w 550349"/>
                <a:gd name="connsiteY4" fmla="*/ 349865 h 349865"/>
                <a:gd name="connsiteX5" fmla="*/ 334141 w 550349"/>
                <a:gd name="connsiteY5" fmla="*/ 349865 h 349865"/>
                <a:gd name="connsiteX6" fmla="*/ 275175 w 550349"/>
                <a:gd name="connsiteY6" fmla="*/ 125794 h 349865"/>
                <a:gd name="connsiteX7" fmla="*/ 216209 w 550349"/>
                <a:gd name="connsiteY7" fmla="*/ 349865 h 349865"/>
                <a:gd name="connsiteX8" fmla="*/ 114001 w 550349"/>
                <a:gd name="connsiteY8" fmla="*/ 349865 h 349865"/>
                <a:gd name="connsiteX9" fmla="*/ 0 w 550349"/>
                <a:gd name="connsiteY9" fmla="*/ 0 h 349865"/>
                <a:gd name="connsiteX10" fmla="*/ 102208 w 550349"/>
                <a:gd name="connsiteY10" fmla="*/ 0 h 349865"/>
                <a:gd name="connsiteX11" fmla="*/ 167070 w 550349"/>
                <a:gd name="connsiteY11" fmla="*/ 231933 h 349865"/>
                <a:gd name="connsiteX12" fmla="*/ 229967 w 550349"/>
                <a:gd name="connsiteY12" fmla="*/ 0 h 349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50349" h="349865">
                  <a:moveTo>
                    <a:pt x="320382" y="0"/>
                  </a:moveTo>
                  <a:lnTo>
                    <a:pt x="383279" y="231933"/>
                  </a:lnTo>
                  <a:lnTo>
                    <a:pt x="448142" y="0"/>
                  </a:lnTo>
                  <a:lnTo>
                    <a:pt x="550349" y="0"/>
                  </a:lnTo>
                  <a:lnTo>
                    <a:pt x="436348" y="349865"/>
                  </a:lnTo>
                  <a:lnTo>
                    <a:pt x="334141" y="349865"/>
                  </a:lnTo>
                  <a:lnTo>
                    <a:pt x="275175" y="125794"/>
                  </a:lnTo>
                  <a:lnTo>
                    <a:pt x="216209" y="349865"/>
                  </a:lnTo>
                  <a:lnTo>
                    <a:pt x="114001" y="349865"/>
                  </a:lnTo>
                  <a:lnTo>
                    <a:pt x="0" y="0"/>
                  </a:lnTo>
                  <a:lnTo>
                    <a:pt x="102208" y="0"/>
                  </a:lnTo>
                  <a:lnTo>
                    <a:pt x="167070" y="231933"/>
                  </a:lnTo>
                  <a:lnTo>
                    <a:pt x="229967" y="0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15B11CF-0827-4F1A-9A65-995B52A88171}"/>
                </a:ext>
              </a:extLst>
            </p:cNvPr>
            <p:cNvSpPr/>
            <p:nvPr/>
          </p:nvSpPr>
          <p:spPr>
            <a:xfrm>
              <a:off x="4322222" y="-1770659"/>
              <a:ext cx="326278" cy="363624"/>
            </a:xfrm>
            <a:custGeom>
              <a:avLst/>
              <a:gdLst>
                <a:gd name="connsiteX0" fmla="*/ 129725 w 326278"/>
                <a:gd name="connsiteY0" fmla="*/ 363624 h 363624"/>
                <a:gd name="connsiteX1" fmla="*/ 78621 w 326278"/>
                <a:gd name="connsiteY1" fmla="*/ 355762 h 363624"/>
                <a:gd name="connsiteX2" fmla="*/ 37345 w 326278"/>
                <a:gd name="connsiteY2" fmla="*/ 334141 h 363624"/>
                <a:gd name="connsiteX3" fmla="*/ 9828 w 326278"/>
                <a:gd name="connsiteY3" fmla="*/ 298761 h 363624"/>
                <a:gd name="connsiteX4" fmla="*/ 0 w 326278"/>
                <a:gd name="connsiteY4" fmla="*/ 251589 h 363624"/>
                <a:gd name="connsiteX5" fmla="*/ 41276 w 326278"/>
                <a:gd name="connsiteY5" fmla="*/ 165105 h 363624"/>
                <a:gd name="connsiteX6" fmla="*/ 161174 w 326278"/>
                <a:gd name="connsiteY6" fmla="*/ 131691 h 363624"/>
                <a:gd name="connsiteX7" fmla="*/ 226036 w 326278"/>
                <a:gd name="connsiteY7" fmla="*/ 131691 h 363624"/>
                <a:gd name="connsiteX8" fmla="*/ 226036 w 326278"/>
                <a:gd name="connsiteY8" fmla="*/ 115967 h 363624"/>
                <a:gd name="connsiteX9" fmla="*/ 210312 w 326278"/>
                <a:gd name="connsiteY9" fmla="*/ 80587 h 363624"/>
                <a:gd name="connsiteX10" fmla="*/ 159208 w 326278"/>
                <a:gd name="connsiteY10" fmla="*/ 70759 h 363624"/>
                <a:gd name="connsiteX11" fmla="*/ 96311 w 326278"/>
                <a:gd name="connsiteY11" fmla="*/ 78621 h 363624"/>
                <a:gd name="connsiteX12" fmla="*/ 39311 w 326278"/>
                <a:gd name="connsiteY12" fmla="*/ 100242 h 363624"/>
                <a:gd name="connsiteX13" fmla="*/ 29483 w 326278"/>
                <a:gd name="connsiteY13" fmla="*/ 29483 h 363624"/>
                <a:gd name="connsiteX14" fmla="*/ 92380 w 326278"/>
                <a:gd name="connsiteY14" fmla="*/ 7862 h 363624"/>
                <a:gd name="connsiteX15" fmla="*/ 169036 w 326278"/>
                <a:gd name="connsiteY15" fmla="*/ 0 h 363624"/>
                <a:gd name="connsiteX16" fmla="*/ 288933 w 326278"/>
                <a:gd name="connsiteY16" fmla="*/ 31449 h 363624"/>
                <a:gd name="connsiteX17" fmla="*/ 326279 w 326278"/>
                <a:gd name="connsiteY17" fmla="*/ 133656 h 363624"/>
                <a:gd name="connsiteX18" fmla="*/ 326279 w 326278"/>
                <a:gd name="connsiteY18" fmla="*/ 357727 h 363624"/>
                <a:gd name="connsiteX19" fmla="*/ 226036 w 326278"/>
                <a:gd name="connsiteY19" fmla="*/ 357727 h 363624"/>
                <a:gd name="connsiteX20" fmla="*/ 226036 w 326278"/>
                <a:gd name="connsiteY20" fmla="*/ 334141 h 363624"/>
                <a:gd name="connsiteX21" fmla="*/ 182795 w 326278"/>
                <a:gd name="connsiteY21" fmla="*/ 357727 h 363624"/>
                <a:gd name="connsiteX22" fmla="*/ 129725 w 326278"/>
                <a:gd name="connsiteY22" fmla="*/ 363624 h 363624"/>
                <a:gd name="connsiteX23" fmla="*/ 155277 w 326278"/>
                <a:gd name="connsiteY23" fmla="*/ 294830 h 363624"/>
                <a:gd name="connsiteX24" fmla="*/ 196553 w 326278"/>
                <a:gd name="connsiteY24" fmla="*/ 286968 h 363624"/>
                <a:gd name="connsiteX25" fmla="*/ 228002 w 326278"/>
                <a:gd name="connsiteY25" fmla="*/ 265347 h 363624"/>
                <a:gd name="connsiteX26" fmla="*/ 228002 w 326278"/>
                <a:gd name="connsiteY26" fmla="*/ 200485 h 363624"/>
                <a:gd name="connsiteX27" fmla="*/ 167070 w 326278"/>
                <a:gd name="connsiteY27" fmla="*/ 200485 h 363624"/>
                <a:gd name="connsiteX28" fmla="*/ 117932 w 326278"/>
                <a:gd name="connsiteY28" fmla="*/ 214243 h 363624"/>
                <a:gd name="connsiteX29" fmla="*/ 104173 w 326278"/>
                <a:gd name="connsiteY29" fmla="*/ 249623 h 363624"/>
                <a:gd name="connsiteX30" fmla="*/ 117932 w 326278"/>
                <a:gd name="connsiteY30" fmla="*/ 283037 h 363624"/>
                <a:gd name="connsiteX31" fmla="*/ 155277 w 326278"/>
                <a:gd name="connsiteY31" fmla="*/ 294830 h 363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26278" h="363624">
                  <a:moveTo>
                    <a:pt x="129725" y="363624"/>
                  </a:moveTo>
                  <a:cubicBezTo>
                    <a:pt x="112035" y="363624"/>
                    <a:pt x="94346" y="361659"/>
                    <a:pt x="78621" y="355762"/>
                  </a:cubicBezTo>
                  <a:cubicBezTo>
                    <a:pt x="62897" y="349865"/>
                    <a:pt x="49138" y="343969"/>
                    <a:pt x="37345" y="334141"/>
                  </a:cubicBezTo>
                  <a:cubicBezTo>
                    <a:pt x="25552" y="324313"/>
                    <a:pt x="15724" y="312520"/>
                    <a:pt x="9828" y="298761"/>
                  </a:cubicBezTo>
                  <a:cubicBezTo>
                    <a:pt x="3931" y="285003"/>
                    <a:pt x="0" y="269278"/>
                    <a:pt x="0" y="251589"/>
                  </a:cubicBezTo>
                  <a:cubicBezTo>
                    <a:pt x="0" y="214243"/>
                    <a:pt x="13759" y="186726"/>
                    <a:pt x="41276" y="165105"/>
                  </a:cubicBezTo>
                  <a:cubicBezTo>
                    <a:pt x="68794" y="143484"/>
                    <a:pt x="108104" y="131691"/>
                    <a:pt x="161174" y="131691"/>
                  </a:cubicBezTo>
                  <a:lnTo>
                    <a:pt x="226036" y="131691"/>
                  </a:lnTo>
                  <a:lnTo>
                    <a:pt x="226036" y="115967"/>
                  </a:lnTo>
                  <a:cubicBezTo>
                    <a:pt x="226036" y="98277"/>
                    <a:pt x="220140" y="86484"/>
                    <a:pt x="210312" y="80587"/>
                  </a:cubicBezTo>
                  <a:cubicBezTo>
                    <a:pt x="200484" y="74690"/>
                    <a:pt x="182795" y="70759"/>
                    <a:pt x="159208" y="70759"/>
                  </a:cubicBezTo>
                  <a:cubicBezTo>
                    <a:pt x="137587" y="70759"/>
                    <a:pt x="115966" y="72725"/>
                    <a:pt x="96311" y="78621"/>
                  </a:cubicBezTo>
                  <a:cubicBezTo>
                    <a:pt x="74690" y="84518"/>
                    <a:pt x="57000" y="92380"/>
                    <a:pt x="39311" y="100242"/>
                  </a:cubicBezTo>
                  <a:lnTo>
                    <a:pt x="29483" y="29483"/>
                  </a:lnTo>
                  <a:cubicBezTo>
                    <a:pt x="47173" y="19655"/>
                    <a:pt x="68794" y="13759"/>
                    <a:pt x="92380" y="7862"/>
                  </a:cubicBezTo>
                  <a:cubicBezTo>
                    <a:pt x="117932" y="1966"/>
                    <a:pt x="143484" y="0"/>
                    <a:pt x="169036" y="0"/>
                  </a:cubicBezTo>
                  <a:cubicBezTo>
                    <a:pt x="224071" y="0"/>
                    <a:pt x="263381" y="9828"/>
                    <a:pt x="288933" y="31449"/>
                  </a:cubicBezTo>
                  <a:cubicBezTo>
                    <a:pt x="314485" y="51104"/>
                    <a:pt x="326279" y="86484"/>
                    <a:pt x="326279" y="133656"/>
                  </a:cubicBezTo>
                  <a:lnTo>
                    <a:pt x="326279" y="357727"/>
                  </a:lnTo>
                  <a:lnTo>
                    <a:pt x="226036" y="357727"/>
                  </a:lnTo>
                  <a:lnTo>
                    <a:pt x="226036" y="334141"/>
                  </a:lnTo>
                  <a:cubicBezTo>
                    <a:pt x="210312" y="345934"/>
                    <a:pt x="196553" y="353796"/>
                    <a:pt x="182795" y="357727"/>
                  </a:cubicBezTo>
                  <a:cubicBezTo>
                    <a:pt x="169036" y="361659"/>
                    <a:pt x="151346" y="363624"/>
                    <a:pt x="129725" y="363624"/>
                  </a:cubicBezTo>
                  <a:moveTo>
                    <a:pt x="155277" y="294830"/>
                  </a:moveTo>
                  <a:cubicBezTo>
                    <a:pt x="169036" y="294830"/>
                    <a:pt x="182795" y="292865"/>
                    <a:pt x="196553" y="286968"/>
                  </a:cubicBezTo>
                  <a:cubicBezTo>
                    <a:pt x="210312" y="283037"/>
                    <a:pt x="220140" y="275175"/>
                    <a:pt x="228002" y="265347"/>
                  </a:cubicBezTo>
                  <a:lnTo>
                    <a:pt x="228002" y="200485"/>
                  </a:lnTo>
                  <a:lnTo>
                    <a:pt x="167070" y="200485"/>
                  </a:lnTo>
                  <a:cubicBezTo>
                    <a:pt x="143484" y="200485"/>
                    <a:pt x="127760" y="204416"/>
                    <a:pt x="117932" y="214243"/>
                  </a:cubicBezTo>
                  <a:cubicBezTo>
                    <a:pt x="108104" y="222105"/>
                    <a:pt x="104173" y="235864"/>
                    <a:pt x="104173" y="249623"/>
                  </a:cubicBezTo>
                  <a:cubicBezTo>
                    <a:pt x="104173" y="265347"/>
                    <a:pt x="108104" y="275175"/>
                    <a:pt x="117932" y="283037"/>
                  </a:cubicBezTo>
                  <a:cubicBezTo>
                    <a:pt x="125794" y="290899"/>
                    <a:pt x="137587" y="294830"/>
                    <a:pt x="155277" y="294830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A3662F6-04F5-430D-9216-FC188A844EF0}"/>
                </a:ext>
              </a:extLst>
            </p:cNvPr>
            <p:cNvSpPr/>
            <p:nvPr/>
          </p:nvSpPr>
          <p:spPr>
            <a:xfrm>
              <a:off x="4674052" y="-1764762"/>
              <a:ext cx="375416" cy="479590"/>
            </a:xfrm>
            <a:custGeom>
              <a:avLst/>
              <a:gdLst>
                <a:gd name="connsiteX0" fmla="*/ 139553 w 375416"/>
                <a:gd name="connsiteY0" fmla="*/ 347900 h 479590"/>
                <a:gd name="connsiteX1" fmla="*/ 0 w 375416"/>
                <a:gd name="connsiteY1" fmla="*/ 0 h 479590"/>
                <a:gd name="connsiteX2" fmla="*/ 106139 w 375416"/>
                <a:gd name="connsiteY2" fmla="*/ 0 h 479590"/>
                <a:gd name="connsiteX3" fmla="*/ 188691 w 375416"/>
                <a:gd name="connsiteY3" fmla="*/ 231933 h 479590"/>
                <a:gd name="connsiteX4" fmla="*/ 271244 w 375416"/>
                <a:gd name="connsiteY4" fmla="*/ 0 h 479590"/>
                <a:gd name="connsiteX5" fmla="*/ 375417 w 375416"/>
                <a:gd name="connsiteY5" fmla="*/ 0 h 479590"/>
                <a:gd name="connsiteX6" fmla="*/ 196553 w 375416"/>
                <a:gd name="connsiteY6" fmla="*/ 479591 h 479590"/>
                <a:gd name="connsiteX7" fmla="*/ 92380 w 375416"/>
                <a:gd name="connsiteY7" fmla="*/ 479591 h 479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75416" h="479590">
                  <a:moveTo>
                    <a:pt x="139553" y="347900"/>
                  </a:moveTo>
                  <a:lnTo>
                    <a:pt x="0" y="0"/>
                  </a:lnTo>
                  <a:lnTo>
                    <a:pt x="106139" y="0"/>
                  </a:lnTo>
                  <a:lnTo>
                    <a:pt x="188691" y="231933"/>
                  </a:lnTo>
                  <a:lnTo>
                    <a:pt x="271244" y="0"/>
                  </a:lnTo>
                  <a:lnTo>
                    <a:pt x="375417" y="0"/>
                  </a:lnTo>
                  <a:lnTo>
                    <a:pt x="196553" y="479591"/>
                  </a:lnTo>
                  <a:lnTo>
                    <a:pt x="92380" y="479591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3161477-C1E5-4E7E-9E05-1AB874F8A223}"/>
                </a:ext>
              </a:extLst>
            </p:cNvPr>
            <p:cNvSpPr/>
            <p:nvPr/>
          </p:nvSpPr>
          <p:spPr>
            <a:xfrm>
              <a:off x="5071090" y="-1772624"/>
              <a:ext cx="277139" cy="365589"/>
            </a:xfrm>
            <a:custGeom>
              <a:avLst/>
              <a:gdLst>
                <a:gd name="connsiteX0" fmla="*/ 129725 w 277139"/>
                <a:gd name="connsiteY0" fmla="*/ 365590 h 365589"/>
                <a:gd name="connsiteX1" fmla="*/ 60931 w 277139"/>
                <a:gd name="connsiteY1" fmla="*/ 359693 h 365589"/>
                <a:gd name="connsiteX2" fmla="*/ 0 w 277139"/>
                <a:gd name="connsiteY2" fmla="*/ 338072 h 365589"/>
                <a:gd name="connsiteX3" fmla="*/ 3931 w 277139"/>
                <a:gd name="connsiteY3" fmla="*/ 257485 h 365589"/>
                <a:gd name="connsiteX4" fmla="*/ 58966 w 277139"/>
                <a:gd name="connsiteY4" fmla="*/ 285003 h 365589"/>
                <a:gd name="connsiteX5" fmla="*/ 119897 w 277139"/>
                <a:gd name="connsiteY5" fmla="*/ 294830 h 365589"/>
                <a:gd name="connsiteX6" fmla="*/ 174932 w 277139"/>
                <a:gd name="connsiteY6" fmla="*/ 259451 h 365589"/>
                <a:gd name="connsiteX7" fmla="*/ 171001 w 277139"/>
                <a:gd name="connsiteY7" fmla="*/ 245692 h 365589"/>
                <a:gd name="connsiteX8" fmla="*/ 159208 w 277139"/>
                <a:gd name="connsiteY8" fmla="*/ 233899 h 365589"/>
                <a:gd name="connsiteX9" fmla="*/ 137587 w 277139"/>
                <a:gd name="connsiteY9" fmla="*/ 222106 h 365589"/>
                <a:gd name="connsiteX10" fmla="*/ 104173 w 277139"/>
                <a:gd name="connsiteY10" fmla="*/ 210312 h 365589"/>
                <a:gd name="connsiteX11" fmla="*/ 25552 w 277139"/>
                <a:gd name="connsiteY11" fmla="*/ 167071 h 365589"/>
                <a:gd name="connsiteX12" fmla="*/ 0 w 277139"/>
                <a:gd name="connsiteY12" fmla="*/ 102208 h 365589"/>
                <a:gd name="connsiteX13" fmla="*/ 37345 w 277139"/>
                <a:gd name="connsiteY13" fmla="*/ 25552 h 365589"/>
                <a:gd name="connsiteX14" fmla="*/ 143484 w 277139"/>
                <a:gd name="connsiteY14" fmla="*/ 0 h 365589"/>
                <a:gd name="connsiteX15" fmla="*/ 204415 w 277139"/>
                <a:gd name="connsiteY15" fmla="*/ 5897 h 365589"/>
                <a:gd name="connsiteX16" fmla="*/ 259450 w 277139"/>
                <a:gd name="connsiteY16" fmla="*/ 23586 h 365589"/>
                <a:gd name="connsiteX17" fmla="*/ 251588 w 277139"/>
                <a:gd name="connsiteY17" fmla="*/ 98277 h 365589"/>
                <a:gd name="connsiteX18" fmla="*/ 204415 w 277139"/>
                <a:gd name="connsiteY18" fmla="*/ 80587 h 365589"/>
                <a:gd name="connsiteX19" fmla="*/ 153311 w 277139"/>
                <a:gd name="connsiteY19" fmla="*/ 74690 h 365589"/>
                <a:gd name="connsiteX20" fmla="*/ 114001 w 277139"/>
                <a:gd name="connsiteY20" fmla="*/ 82553 h 365589"/>
                <a:gd name="connsiteX21" fmla="*/ 102208 w 277139"/>
                <a:gd name="connsiteY21" fmla="*/ 102208 h 365589"/>
                <a:gd name="connsiteX22" fmla="*/ 115966 w 277139"/>
                <a:gd name="connsiteY22" fmla="*/ 127760 h 365589"/>
                <a:gd name="connsiteX23" fmla="*/ 169036 w 277139"/>
                <a:gd name="connsiteY23" fmla="*/ 149381 h 365589"/>
                <a:gd name="connsiteX24" fmla="*/ 220140 w 277139"/>
                <a:gd name="connsiteY24" fmla="*/ 171002 h 365589"/>
                <a:gd name="connsiteX25" fmla="*/ 253554 w 277139"/>
                <a:gd name="connsiteY25" fmla="*/ 196554 h 365589"/>
                <a:gd name="connsiteX26" fmla="*/ 271243 w 277139"/>
                <a:gd name="connsiteY26" fmla="*/ 226037 h 365589"/>
                <a:gd name="connsiteX27" fmla="*/ 277140 w 277139"/>
                <a:gd name="connsiteY27" fmla="*/ 257485 h 365589"/>
                <a:gd name="connsiteX28" fmla="*/ 239795 w 277139"/>
                <a:gd name="connsiteY28" fmla="*/ 340038 h 365589"/>
                <a:gd name="connsiteX29" fmla="*/ 129725 w 277139"/>
                <a:gd name="connsiteY29" fmla="*/ 365590 h 365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77139" h="365589">
                  <a:moveTo>
                    <a:pt x="129725" y="365590"/>
                  </a:moveTo>
                  <a:cubicBezTo>
                    <a:pt x="106139" y="365590"/>
                    <a:pt x="82552" y="363624"/>
                    <a:pt x="60931" y="359693"/>
                  </a:cubicBezTo>
                  <a:cubicBezTo>
                    <a:pt x="39311" y="355762"/>
                    <a:pt x="17690" y="347900"/>
                    <a:pt x="0" y="338072"/>
                  </a:cubicBezTo>
                  <a:lnTo>
                    <a:pt x="3931" y="257485"/>
                  </a:lnTo>
                  <a:cubicBezTo>
                    <a:pt x="21621" y="269278"/>
                    <a:pt x="39311" y="279106"/>
                    <a:pt x="58966" y="285003"/>
                  </a:cubicBezTo>
                  <a:cubicBezTo>
                    <a:pt x="78621" y="290899"/>
                    <a:pt x="98277" y="294830"/>
                    <a:pt x="119897" y="294830"/>
                  </a:cubicBezTo>
                  <a:cubicBezTo>
                    <a:pt x="157243" y="294830"/>
                    <a:pt x="174932" y="283037"/>
                    <a:pt x="174932" y="259451"/>
                  </a:cubicBezTo>
                  <a:cubicBezTo>
                    <a:pt x="174932" y="253554"/>
                    <a:pt x="172967" y="249623"/>
                    <a:pt x="171001" y="245692"/>
                  </a:cubicBezTo>
                  <a:cubicBezTo>
                    <a:pt x="169036" y="241761"/>
                    <a:pt x="165105" y="237830"/>
                    <a:pt x="159208" y="233899"/>
                  </a:cubicBezTo>
                  <a:cubicBezTo>
                    <a:pt x="153311" y="229968"/>
                    <a:pt x="147415" y="226037"/>
                    <a:pt x="137587" y="222106"/>
                  </a:cubicBezTo>
                  <a:cubicBezTo>
                    <a:pt x="127760" y="218174"/>
                    <a:pt x="117932" y="214243"/>
                    <a:pt x="104173" y="210312"/>
                  </a:cubicBezTo>
                  <a:cubicBezTo>
                    <a:pt x="66828" y="200485"/>
                    <a:pt x="41276" y="184760"/>
                    <a:pt x="25552" y="167071"/>
                  </a:cubicBezTo>
                  <a:cubicBezTo>
                    <a:pt x="9828" y="149381"/>
                    <a:pt x="0" y="127760"/>
                    <a:pt x="0" y="102208"/>
                  </a:cubicBezTo>
                  <a:cubicBezTo>
                    <a:pt x="0" y="68794"/>
                    <a:pt x="11793" y="43242"/>
                    <a:pt x="37345" y="25552"/>
                  </a:cubicBezTo>
                  <a:cubicBezTo>
                    <a:pt x="60931" y="7862"/>
                    <a:pt x="96311" y="0"/>
                    <a:pt x="143484" y="0"/>
                  </a:cubicBezTo>
                  <a:cubicBezTo>
                    <a:pt x="165105" y="0"/>
                    <a:pt x="184760" y="1966"/>
                    <a:pt x="204415" y="5897"/>
                  </a:cubicBezTo>
                  <a:cubicBezTo>
                    <a:pt x="224071" y="9828"/>
                    <a:pt x="241760" y="15724"/>
                    <a:pt x="259450" y="23586"/>
                  </a:cubicBezTo>
                  <a:lnTo>
                    <a:pt x="251588" y="98277"/>
                  </a:lnTo>
                  <a:cubicBezTo>
                    <a:pt x="237829" y="90415"/>
                    <a:pt x="222105" y="84518"/>
                    <a:pt x="204415" y="80587"/>
                  </a:cubicBezTo>
                  <a:cubicBezTo>
                    <a:pt x="186726" y="76656"/>
                    <a:pt x="169036" y="74690"/>
                    <a:pt x="153311" y="74690"/>
                  </a:cubicBezTo>
                  <a:cubicBezTo>
                    <a:pt x="135622" y="74690"/>
                    <a:pt x="121863" y="76656"/>
                    <a:pt x="114001" y="82553"/>
                  </a:cubicBezTo>
                  <a:cubicBezTo>
                    <a:pt x="106139" y="88449"/>
                    <a:pt x="102208" y="94346"/>
                    <a:pt x="102208" y="102208"/>
                  </a:cubicBezTo>
                  <a:cubicBezTo>
                    <a:pt x="102208" y="112036"/>
                    <a:pt x="106139" y="119898"/>
                    <a:pt x="115966" y="127760"/>
                  </a:cubicBezTo>
                  <a:cubicBezTo>
                    <a:pt x="125794" y="135622"/>
                    <a:pt x="141518" y="141519"/>
                    <a:pt x="169036" y="149381"/>
                  </a:cubicBezTo>
                  <a:cubicBezTo>
                    <a:pt x="188691" y="155277"/>
                    <a:pt x="206381" y="163139"/>
                    <a:pt x="220140" y="171002"/>
                  </a:cubicBezTo>
                  <a:cubicBezTo>
                    <a:pt x="233898" y="178864"/>
                    <a:pt x="245692" y="186726"/>
                    <a:pt x="253554" y="196554"/>
                  </a:cubicBezTo>
                  <a:cubicBezTo>
                    <a:pt x="261416" y="206381"/>
                    <a:pt x="267312" y="216209"/>
                    <a:pt x="271243" y="226037"/>
                  </a:cubicBezTo>
                  <a:cubicBezTo>
                    <a:pt x="275175" y="235864"/>
                    <a:pt x="277140" y="247657"/>
                    <a:pt x="277140" y="257485"/>
                  </a:cubicBezTo>
                  <a:cubicBezTo>
                    <a:pt x="277140" y="292865"/>
                    <a:pt x="265347" y="320382"/>
                    <a:pt x="239795" y="340038"/>
                  </a:cubicBezTo>
                  <a:cubicBezTo>
                    <a:pt x="216209" y="355762"/>
                    <a:pt x="178863" y="365590"/>
                    <a:pt x="129725" y="365590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79B4EDD2-6297-4493-B377-264E4E0DBED3}"/>
                </a:ext>
              </a:extLst>
            </p:cNvPr>
            <p:cNvSpPr/>
            <p:nvPr/>
          </p:nvSpPr>
          <p:spPr>
            <a:xfrm>
              <a:off x="2401896" y="-1192791"/>
              <a:ext cx="277140" cy="316451"/>
            </a:xfrm>
            <a:custGeom>
              <a:avLst/>
              <a:gdLst>
                <a:gd name="connsiteX0" fmla="*/ 49138 w 277140"/>
                <a:gd name="connsiteY0" fmla="*/ 178864 h 316451"/>
                <a:gd name="connsiteX1" fmla="*/ 78621 w 277140"/>
                <a:gd name="connsiteY1" fmla="*/ 247657 h 316451"/>
                <a:gd name="connsiteX2" fmla="*/ 151346 w 277140"/>
                <a:gd name="connsiteY2" fmla="*/ 273209 h 316451"/>
                <a:gd name="connsiteX3" fmla="*/ 200484 w 277140"/>
                <a:gd name="connsiteY3" fmla="*/ 267313 h 316451"/>
                <a:gd name="connsiteX4" fmla="*/ 243726 w 277140"/>
                <a:gd name="connsiteY4" fmla="*/ 245692 h 316451"/>
                <a:gd name="connsiteX5" fmla="*/ 249623 w 277140"/>
                <a:gd name="connsiteY5" fmla="*/ 292865 h 316451"/>
                <a:gd name="connsiteX6" fmla="*/ 206381 w 277140"/>
                <a:gd name="connsiteY6" fmla="*/ 310555 h 316451"/>
                <a:gd name="connsiteX7" fmla="*/ 151346 w 277140"/>
                <a:gd name="connsiteY7" fmla="*/ 316451 h 316451"/>
                <a:gd name="connsiteX8" fmla="*/ 86483 w 277140"/>
                <a:gd name="connsiteY8" fmla="*/ 304658 h 316451"/>
                <a:gd name="connsiteX9" fmla="*/ 39311 w 277140"/>
                <a:gd name="connsiteY9" fmla="*/ 271244 h 316451"/>
                <a:gd name="connsiteX10" fmla="*/ 9828 w 277140"/>
                <a:gd name="connsiteY10" fmla="*/ 220140 h 316451"/>
                <a:gd name="connsiteX11" fmla="*/ 0 w 277140"/>
                <a:gd name="connsiteY11" fmla="*/ 157243 h 316451"/>
                <a:gd name="connsiteX12" fmla="*/ 9828 w 277140"/>
                <a:gd name="connsiteY12" fmla="*/ 92380 h 316451"/>
                <a:gd name="connsiteX13" fmla="*/ 37345 w 277140"/>
                <a:gd name="connsiteY13" fmla="*/ 43242 h 316451"/>
                <a:gd name="connsiteX14" fmla="*/ 80587 w 277140"/>
                <a:gd name="connsiteY14" fmla="*/ 11793 h 316451"/>
                <a:gd name="connsiteX15" fmla="*/ 137587 w 277140"/>
                <a:gd name="connsiteY15" fmla="*/ 0 h 316451"/>
                <a:gd name="connsiteX16" fmla="*/ 196553 w 277140"/>
                <a:gd name="connsiteY16" fmla="*/ 11793 h 316451"/>
                <a:gd name="connsiteX17" fmla="*/ 239795 w 277140"/>
                <a:gd name="connsiteY17" fmla="*/ 45207 h 316451"/>
                <a:gd name="connsiteX18" fmla="*/ 267312 w 277140"/>
                <a:gd name="connsiteY18" fmla="*/ 96311 h 316451"/>
                <a:gd name="connsiteX19" fmla="*/ 277140 w 277140"/>
                <a:gd name="connsiteY19" fmla="*/ 161174 h 316451"/>
                <a:gd name="connsiteX20" fmla="*/ 277140 w 277140"/>
                <a:gd name="connsiteY20" fmla="*/ 169036 h 316451"/>
                <a:gd name="connsiteX21" fmla="*/ 277140 w 277140"/>
                <a:gd name="connsiteY21" fmla="*/ 178864 h 316451"/>
                <a:gd name="connsiteX22" fmla="*/ 49138 w 277140"/>
                <a:gd name="connsiteY22" fmla="*/ 178864 h 316451"/>
                <a:gd name="connsiteX23" fmla="*/ 220140 w 277140"/>
                <a:gd name="connsiteY23" fmla="*/ 135622 h 316451"/>
                <a:gd name="connsiteX24" fmla="*/ 194588 w 277140"/>
                <a:gd name="connsiteY24" fmla="*/ 68794 h 316451"/>
                <a:gd name="connsiteX25" fmla="*/ 133656 w 277140"/>
                <a:gd name="connsiteY25" fmla="*/ 43242 h 316451"/>
                <a:gd name="connsiteX26" fmla="*/ 72725 w 277140"/>
                <a:gd name="connsiteY26" fmla="*/ 68794 h 316451"/>
                <a:gd name="connsiteX27" fmla="*/ 47173 w 277140"/>
                <a:gd name="connsiteY27" fmla="*/ 135622 h 316451"/>
                <a:gd name="connsiteX28" fmla="*/ 220140 w 277140"/>
                <a:gd name="connsiteY28" fmla="*/ 135622 h 31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77140" h="316451">
                  <a:moveTo>
                    <a:pt x="49138" y="178864"/>
                  </a:moveTo>
                  <a:cubicBezTo>
                    <a:pt x="51104" y="208347"/>
                    <a:pt x="60931" y="229968"/>
                    <a:pt x="78621" y="247657"/>
                  </a:cubicBezTo>
                  <a:cubicBezTo>
                    <a:pt x="96311" y="265347"/>
                    <a:pt x="119897" y="273209"/>
                    <a:pt x="151346" y="273209"/>
                  </a:cubicBezTo>
                  <a:cubicBezTo>
                    <a:pt x="169036" y="273209"/>
                    <a:pt x="184760" y="271244"/>
                    <a:pt x="200484" y="267313"/>
                  </a:cubicBezTo>
                  <a:cubicBezTo>
                    <a:pt x="216209" y="263382"/>
                    <a:pt x="229967" y="255520"/>
                    <a:pt x="243726" y="245692"/>
                  </a:cubicBezTo>
                  <a:lnTo>
                    <a:pt x="249623" y="292865"/>
                  </a:lnTo>
                  <a:cubicBezTo>
                    <a:pt x="237829" y="300727"/>
                    <a:pt x="222105" y="306624"/>
                    <a:pt x="206381" y="310555"/>
                  </a:cubicBezTo>
                  <a:cubicBezTo>
                    <a:pt x="190657" y="314486"/>
                    <a:pt x="171001" y="316451"/>
                    <a:pt x="151346" y="316451"/>
                  </a:cubicBezTo>
                  <a:cubicBezTo>
                    <a:pt x="125794" y="316451"/>
                    <a:pt x="104173" y="312520"/>
                    <a:pt x="86483" y="304658"/>
                  </a:cubicBezTo>
                  <a:cubicBezTo>
                    <a:pt x="66828" y="296796"/>
                    <a:pt x="51104" y="285003"/>
                    <a:pt x="39311" y="271244"/>
                  </a:cubicBezTo>
                  <a:cubicBezTo>
                    <a:pt x="27517" y="257485"/>
                    <a:pt x="17690" y="239795"/>
                    <a:pt x="9828" y="220140"/>
                  </a:cubicBezTo>
                  <a:cubicBezTo>
                    <a:pt x="3931" y="200485"/>
                    <a:pt x="0" y="180829"/>
                    <a:pt x="0" y="157243"/>
                  </a:cubicBezTo>
                  <a:cubicBezTo>
                    <a:pt x="0" y="133656"/>
                    <a:pt x="3931" y="112035"/>
                    <a:pt x="9828" y="92380"/>
                  </a:cubicBezTo>
                  <a:cubicBezTo>
                    <a:pt x="15724" y="72725"/>
                    <a:pt x="25552" y="57000"/>
                    <a:pt x="37345" y="43242"/>
                  </a:cubicBezTo>
                  <a:cubicBezTo>
                    <a:pt x="49138" y="29483"/>
                    <a:pt x="62897" y="19655"/>
                    <a:pt x="80587" y="11793"/>
                  </a:cubicBezTo>
                  <a:cubicBezTo>
                    <a:pt x="98277" y="3931"/>
                    <a:pt x="115966" y="0"/>
                    <a:pt x="137587" y="0"/>
                  </a:cubicBezTo>
                  <a:cubicBezTo>
                    <a:pt x="159208" y="0"/>
                    <a:pt x="178863" y="3931"/>
                    <a:pt x="196553" y="11793"/>
                  </a:cubicBezTo>
                  <a:cubicBezTo>
                    <a:pt x="214243" y="19655"/>
                    <a:pt x="228002" y="31449"/>
                    <a:pt x="239795" y="45207"/>
                  </a:cubicBezTo>
                  <a:cubicBezTo>
                    <a:pt x="251588" y="58966"/>
                    <a:pt x="259450" y="76656"/>
                    <a:pt x="267312" y="96311"/>
                  </a:cubicBezTo>
                  <a:cubicBezTo>
                    <a:pt x="273209" y="115967"/>
                    <a:pt x="277140" y="137587"/>
                    <a:pt x="277140" y="161174"/>
                  </a:cubicBezTo>
                  <a:lnTo>
                    <a:pt x="277140" y="169036"/>
                  </a:lnTo>
                  <a:cubicBezTo>
                    <a:pt x="277140" y="171002"/>
                    <a:pt x="277140" y="174933"/>
                    <a:pt x="277140" y="178864"/>
                  </a:cubicBezTo>
                  <a:lnTo>
                    <a:pt x="49138" y="178864"/>
                  </a:lnTo>
                  <a:close/>
                  <a:moveTo>
                    <a:pt x="220140" y="135622"/>
                  </a:moveTo>
                  <a:cubicBezTo>
                    <a:pt x="218174" y="108104"/>
                    <a:pt x="210312" y="84518"/>
                    <a:pt x="194588" y="68794"/>
                  </a:cubicBezTo>
                  <a:cubicBezTo>
                    <a:pt x="178863" y="53069"/>
                    <a:pt x="159208" y="43242"/>
                    <a:pt x="133656" y="43242"/>
                  </a:cubicBezTo>
                  <a:cubicBezTo>
                    <a:pt x="108104" y="43242"/>
                    <a:pt x="88449" y="51104"/>
                    <a:pt x="72725" y="68794"/>
                  </a:cubicBezTo>
                  <a:cubicBezTo>
                    <a:pt x="57000" y="86484"/>
                    <a:pt x="49138" y="108104"/>
                    <a:pt x="47173" y="135622"/>
                  </a:cubicBezTo>
                  <a:lnTo>
                    <a:pt x="220140" y="135622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800D8FD-9ACA-4692-BD27-DDAE1A866D80}"/>
                </a:ext>
              </a:extLst>
            </p:cNvPr>
            <p:cNvSpPr/>
            <p:nvPr/>
          </p:nvSpPr>
          <p:spPr>
            <a:xfrm>
              <a:off x="2730140" y="-1192791"/>
              <a:ext cx="261415" cy="310554"/>
            </a:xfrm>
            <a:custGeom>
              <a:avLst/>
              <a:gdLst>
                <a:gd name="connsiteX0" fmla="*/ 129725 w 261415"/>
                <a:gd name="connsiteY0" fmla="*/ 43242 h 310554"/>
                <a:gd name="connsiteX1" fmla="*/ 82552 w 261415"/>
                <a:gd name="connsiteY1" fmla="*/ 53069 h 310554"/>
                <a:gd name="connsiteX2" fmla="*/ 49138 w 261415"/>
                <a:gd name="connsiteY2" fmla="*/ 80587 h 310554"/>
                <a:gd name="connsiteX3" fmla="*/ 49138 w 261415"/>
                <a:gd name="connsiteY3" fmla="*/ 308589 h 310554"/>
                <a:gd name="connsiteX4" fmla="*/ 0 w 261415"/>
                <a:gd name="connsiteY4" fmla="*/ 308589 h 310554"/>
                <a:gd name="connsiteX5" fmla="*/ 0 w 261415"/>
                <a:gd name="connsiteY5" fmla="*/ 7862 h 310554"/>
                <a:gd name="connsiteX6" fmla="*/ 49138 w 261415"/>
                <a:gd name="connsiteY6" fmla="*/ 7862 h 310554"/>
                <a:gd name="connsiteX7" fmla="*/ 49138 w 261415"/>
                <a:gd name="connsiteY7" fmla="*/ 31449 h 310554"/>
                <a:gd name="connsiteX8" fmla="*/ 86483 w 261415"/>
                <a:gd name="connsiteY8" fmla="*/ 7862 h 310554"/>
                <a:gd name="connsiteX9" fmla="*/ 135622 w 261415"/>
                <a:gd name="connsiteY9" fmla="*/ 0 h 310554"/>
                <a:gd name="connsiteX10" fmla="*/ 228002 w 261415"/>
                <a:gd name="connsiteY10" fmla="*/ 35380 h 310554"/>
                <a:gd name="connsiteX11" fmla="*/ 261416 w 261415"/>
                <a:gd name="connsiteY11" fmla="*/ 139553 h 310554"/>
                <a:gd name="connsiteX12" fmla="*/ 261416 w 261415"/>
                <a:gd name="connsiteY12" fmla="*/ 310555 h 310554"/>
                <a:gd name="connsiteX13" fmla="*/ 212278 w 261415"/>
                <a:gd name="connsiteY13" fmla="*/ 310555 h 310554"/>
                <a:gd name="connsiteX14" fmla="*/ 212278 w 261415"/>
                <a:gd name="connsiteY14" fmla="*/ 137587 h 310554"/>
                <a:gd name="connsiteX15" fmla="*/ 190657 w 261415"/>
                <a:gd name="connsiteY15" fmla="*/ 66828 h 310554"/>
                <a:gd name="connsiteX16" fmla="*/ 129725 w 261415"/>
                <a:gd name="connsiteY16" fmla="*/ 43242 h 310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1415" h="310554">
                  <a:moveTo>
                    <a:pt x="129725" y="43242"/>
                  </a:moveTo>
                  <a:cubicBezTo>
                    <a:pt x="112035" y="43242"/>
                    <a:pt x="96311" y="47173"/>
                    <a:pt x="82552" y="53069"/>
                  </a:cubicBezTo>
                  <a:cubicBezTo>
                    <a:pt x="68794" y="60932"/>
                    <a:pt x="57000" y="70759"/>
                    <a:pt x="49138" y="80587"/>
                  </a:cubicBezTo>
                  <a:lnTo>
                    <a:pt x="49138" y="308589"/>
                  </a:lnTo>
                  <a:lnTo>
                    <a:pt x="0" y="308589"/>
                  </a:lnTo>
                  <a:lnTo>
                    <a:pt x="0" y="7862"/>
                  </a:lnTo>
                  <a:lnTo>
                    <a:pt x="49138" y="7862"/>
                  </a:lnTo>
                  <a:lnTo>
                    <a:pt x="49138" y="31449"/>
                  </a:lnTo>
                  <a:cubicBezTo>
                    <a:pt x="58966" y="21621"/>
                    <a:pt x="70759" y="13759"/>
                    <a:pt x="86483" y="7862"/>
                  </a:cubicBezTo>
                  <a:cubicBezTo>
                    <a:pt x="100242" y="1966"/>
                    <a:pt x="117932" y="0"/>
                    <a:pt x="135622" y="0"/>
                  </a:cubicBezTo>
                  <a:cubicBezTo>
                    <a:pt x="174932" y="0"/>
                    <a:pt x="204415" y="11793"/>
                    <a:pt x="228002" y="35380"/>
                  </a:cubicBezTo>
                  <a:cubicBezTo>
                    <a:pt x="249623" y="58966"/>
                    <a:pt x="261416" y="92380"/>
                    <a:pt x="261416" y="139553"/>
                  </a:cubicBezTo>
                  <a:lnTo>
                    <a:pt x="261416" y="310555"/>
                  </a:lnTo>
                  <a:lnTo>
                    <a:pt x="212278" y="310555"/>
                  </a:lnTo>
                  <a:lnTo>
                    <a:pt x="212278" y="137587"/>
                  </a:lnTo>
                  <a:cubicBezTo>
                    <a:pt x="212278" y="104173"/>
                    <a:pt x="204415" y="80587"/>
                    <a:pt x="190657" y="66828"/>
                  </a:cubicBezTo>
                  <a:cubicBezTo>
                    <a:pt x="176898" y="51104"/>
                    <a:pt x="157243" y="43242"/>
                    <a:pt x="129725" y="43242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0B7086B-8A54-44F9-AF86-AD5EFFB6A1E8}"/>
                </a:ext>
              </a:extLst>
            </p:cNvPr>
            <p:cNvSpPr/>
            <p:nvPr/>
          </p:nvSpPr>
          <p:spPr>
            <a:xfrm>
              <a:off x="3048557" y="-1192791"/>
              <a:ext cx="271243" cy="426521"/>
            </a:xfrm>
            <a:custGeom>
              <a:avLst/>
              <a:gdLst>
                <a:gd name="connsiteX0" fmla="*/ 222105 w 271243"/>
                <a:gd name="connsiteY0" fmla="*/ 7862 h 426521"/>
                <a:gd name="connsiteX1" fmla="*/ 271244 w 271243"/>
                <a:gd name="connsiteY1" fmla="*/ 7862 h 426521"/>
                <a:gd name="connsiteX2" fmla="*/ 271244 w 271243"/>
                <a:gd name="connsiteY2" fmla="*/ 286968 h 426521"/>
                <a:gd name="connsiteX3" fmla="*/ 237830 w 271243"/>
                <a:gd name="connsiteY3" fmla="*/ 393107 h 426521"/>
                <a:gd name="connsiteX4" fmla="*/ 131691 w 271243"/>
                <a:gd name="connsiteY4" fmla="*/ 426521 h 426521"/>
                <a:gd name="connsiteX5" fmla="*/ 29483 w 271243"/>
                <a:gd name="connsiteY5" fmla="*/ 402935 h 426521"/>
                <a:gd name="connsiteX6" fmla="*/ 33414 w 271243"/>
                <a:gd name="connsiteY6" fmla="*/ 351831 h 426521"/>
                <a:gd name="connsiteX7" fmla="*/ 80587 w 271243"/>
                <a:gd name="connsiteY7" fmla="*/ 375417 h 426521"/>
                <a:gd name="connsiteX8" fmla="*/ 133656 w 271243"/>
                <a:gd name="connsiteY8" fmla="*/ 383279 h 426521"/>
                <a:gd name="connsiteX9" fmla="*/ 200484 w 271243"/>
                <a:gd name="connsiteY9" fmla="*/ 363624 h 426521"/>
                <a:gd name="connsiteX10" fmla="*/ 222105 w 271243"/>
                <a:gd name="connsiteY10" fmla="*/ 294830 h 426521"/>
                <a:gd name="connsiteX11" fmla="*/ 222105 w 271243"/>
                <a:gd name="connsiteY11" fmla="*/ 279106 h 426521"/>
                <a:gd name="connsiteX12" fmla="*/ 184760 w 271243"/>
                <a:gd name="connsiteY12" fmla="*/ 302692 h 426521"/>
                <a:gd name="connsiteX13" fmla="*/ 135622 w 271243"/>
                <a:gd name="connsiteY13" fmla="*/ 310555 h 426521"/>
                <a:gd name="connsiteX14" fmla="*/ 82552 w 271243"/>
                <a:gd name="connsiteY14" fmla="*/ 300727 h 426521"/>
                <a:gd name="connsiteX15" fmla="*/ 39311 w 271243"/>
                <a:gd name="connsiteY15" fmla="*/ 269278 h 426521"/>
                <a:gd name="connsiteX16" fmla="*/ 9828 w 271243"/>
                <a:gd name="connsiteY16" fmla="*/ 220140 h 426521"/>
                <a:gd name="connsiteX17" fmla="*/ 0 w 271243"/>
                <a:gd name="connsiteY17" fmla="*/ 155277 h 426521"/>
                <a:gd name="connsiteX18" fmla="*/ 9828 w 271243"/>
                <a:gd name="connsiteY18" fmla="*/ 90415 h 426521"/>
                <a:gd name="connsiteX19" fmla="*/ 39311 w 271243"/>
                <a:gd name="connsiteY19" fmla="*/ 41276 h 426521"/>
                <a:gd name="connsiteX20" fmla="*/ 82552 w 271243"/>
                <a:gd name="connsiteY20" fmla="*/ 9828 h 426521"/>
                <a:gd name="connsiteX21" fmla="*/ 135622 w 271243"/>
                <a:gd name="connsiteY21" fmla="*/ 0 h 426521"/>
                <a:gd name="connsiteX22" fmla="*/ 184760 w 271243"/>
                <a:gd name="connsiteY22" fmla="*/ 7862 h 426521"/>
                <a:gd name="connsiteX23" fmla="*/ 222105 w 271243"/>
                <a:gd name="connsiteY23" fmla="*/ 31449 h 426521"/>
                <a:gd name="connsiteX24" fmla="*/ 222105 w 271243"/>
                <a:gd name="connsiteY24" fmla="*/ 7862 h 426521"/>
                <a:gd name="connsiteX25" fmla="*/ 222105 w 271243"/>
                <a:gd name="connsiteY25" fmla="*/ 80587 h 426521"/>
                <a:gd name="connsiteX26" fmla="*/ 188691 w 271243"/>
                <a:gd name="connsiteY26" fmla="*/ 53069 h 426521"/>
                <a:gd name="connsiteX27" fmla="*/ 141518 w 271243"/>
                <a:gd name="connsiteY27" fmla="*/ 43242 h 426521"/>
                <a:gd name="connsiteX28" fmla="*/ 106139 w 271243"/>
                <a:gd name="connsiteY28" fmla="*/ 51104 h 426521"/>
                <a:gd name="connsiteX29" fmla="*/ 76656 w 271243"/>
                <a:gd name="connsiteY29" fmla="*/ 72725 h 426521"/>
                <a:gd name="connsiteX30" fmla="*/ 57000 w 271243"/>
                <a:gd name="connsiteY30" fmla="*/ 108104 h 426521"/>
                <a:gd name="connsiteX31" fmla="*/ 49138 w 271243"/>
                <a:gd name="connsiteY31" fmla="*/ 157243 h 426521"/>
                <a:gd name="connsiteX32" fmla="*/ 57000 w 271243"/>
                <a:gd name="connsiteY32" fmla="*/ 206381 h 426521"/>
                <a:gd name="connsiteX33" fmla="*/ 76656 w 271243"/>
                <a:gd name="connsiteY33" fmla="*/ 241761 h 426521"/>
                <a:gd name="connsiteX34" fmla="*/ 106139 w 271243"/>
                <a:gd name="connsiteY34" fmla="*/ 263382 h 426521"/>
                <a:gd name="connsiteX35" fmla="*/ 141518 w 271243"/>
                <a:gd name="connsiteY35" fmla="*/ 271244 h 426521"/>
                <a:gd name="connsiteX36" fmla="*/ 188691 w 271243"/>
                <a:gd name="connsiteY36" fmla="*/ 261416 h 426521"/>
                <a:gd name="connsiteX37" fmla="*/ 222105 w 271243"/>
                <a:gd name="connsiteY37" fmla="*/ 231933 h 426521"/>
                <a:gd name="connsiteX38" fmla="*/ 222105 w 271243"/>
                <a:gd name="connsiteY38" fmla="*/ 80587 h 426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71243" h="426521">
                  <a:moveTo>
                    <a:pt x="222105" y="7862"/>
                  </a:moveTo>
                  <a:lnTo>
                    <a:pt x="271244" y="7862"/>
                  </a:lnTo>
                  <a:lnTo>
                    <a:pt x="271244" y="286968"/>
                  </a:lnTo>
                  <a:cubicBezTo>
                    <a:pt x="271244" y="336107"/>
                    <a:pt x="259450" y="371486"/>
                    <a:pt x="237830" y="393107"/>
                  </a:cubicBezTo>
                  <a:cubicBezTo>
                    <a:pt x="216209" y="414728"/>
                    <a:pt x="180829" y="426521"/>
                    <a:pt x="131691" y="426521"/>
                  </a:cubicBezTo>
                  <a:cubicBezTo>
                    <a:pt x="94346" y="426521"/>
                    <a:pt x="58966" y="418659"/>
                    <a:pt x="29483" y="402935"/>
                  </a:cubicBezTo>
                  <a:lnTo>
                    <a:pt x="33414" y="351831"/>
                  </a:lnTo>
                  <a:cubicBezTo>
                    <a:pt x="49138" y="361658"/>
                    <a:pt x="64863" y="369521"/>
                    <a:pt x="80587" y="375417"/>
                  </a:cubicBezTo>
                  <a:cubicBezTo>
                    <a:pt x="96311" y="381314"/>
                    <a:pt x="114001" y="383279"/>
                    <a:pt x="133656" y="383279"/>
                  </a:cubicBezTo>
                  <a:cubicBezTo>
                    <a:pt x="163139" y="383279"/>
                    <a:pt x="186726" y="377383"/>
                    <a:pt x="200484" y="363624"/>
                  </a:cubicBezTo>
                  <a:cubicBezTo>
                    <a:pt x="214243" y="349865"/>
                    <a:pt x="222105" y="328244"/>
                    <a:pt x="222105" y="294830"/>
                  </a:cubicBezTo>
                  <a:lnTo>
                    <a:pt x="222105" y="279106"/>
                  </a:lnTo>
                  <a:cubicBezTo>
                    <a:pt x="212278" y="288934"/>
                    <a:pt x="200484" y="296796"/>
                    <a:pt x="184760" y="302692"/>
                  </a:cubicBezTo>
                  <a:cubicBezTo>
                    <a:pt x="171001" y="308589"/>
                    <a:pt x="153312" y="310555"/>
                    <a:pt x="135622" y="310555"/>
                  </a:cubicBezTo>
                  <a:cubicBezTo>
                    <a:pt x="117932" y="310555"/>
                    <a:pt x="98277" y="306624"/>
                    <a:pt x="82552" y="300727"/>
                  </a:cubicBezTo>
                  <a:cubicBezTo>
                    <a:pt x="64863" y="292865"/>
                    <a:pt x="51104" y="283037"/>
                    <a:pt x="39311" y="269278"/>
                  </a:cubicBezTo>
                  <a:cubicBezTo>
                    <a:pt x="27517" y="255520"/>
                    <a:pt x="17690" y="239795"/>
                    <a:pt x="9828" y="220140"/>
                  </a:cubicBezTo>
                  <a:cubicBezTo>
                    <a:pt x="1966" y="200485"/>
                    <a:pt x="0" y="178864"/>
                    <a:pt x="0" y="155277"/>
                  </a:cubicBezTo>
                  <a:cubicBezTo>
                    <a:pt x="0" y="131691"/>
                    <a:pt x="3931" y="110070"/>
                    <a:pt x="9828" y="90415"/>
                  </a:cubicBezTo>
                  <a:cubicBezTo>
                    <a:pt x="17690" y="70759"/>
                    <a:pt x="27517" y="55035"/>
                    <a:pt x="39311" y="41276"/>
                  </a:cubicBezTo>
                  <a:cubicBezTo>
                    <a:pt x="51104" y="27517"/>
                    <a:pt x="66828" y="17690"/>
                    <a:pt x="82552" y="9828"/>
                  </a:cubicBezTo>
                  <a:cubicBezTo>
                    <a:pt x="98277" y="1966"/>
                    <a:pt x="115966" y="0"/>
                    <a:pt x="135622" y="0"/>
                  </a:cubicBezTo>
                  <a:cubicBezTo>
                    <a:pt x="153312" y="0"/>
                    <a:pt x="169036" y="1966"/>
                    <a:pt x="184760" y="7862"/>
                  </a:cubicBezTo>
                  <a:cubicBezTo>
                    <a:pt x="198519" y="13759"/>
                    <a:pt x="212278" y="21621"/>
                    <a:pt x="222105" y="31449"/>
                  </a:cubicBezTo>
                  <a:lnTo>
                    <a:pt x="222105" y="7862"/>
                  </a:lnTo>
                  <a:close/>
                  <a:moveTo>
                    <a:pt x="222105" y="80587"/>
                  </a:moveTo>
                  <a:cubicBezTo>
                    <a:pt x="212278" y="68794"/>
                    <a:pt x="202450" y="58966"/>
                    <a:pt x="188691" y="53069"/>
                  </a:cubicBezTo>
                  <a:cubicBezTo>
                    <a:pt x="174932" y="47173"/>
                    <a:pt x="159208" y="43242"/>
                    <a:pt x="141518" y="43242"/>
                  </a:cubicBezTo>
                  <a:cubicBezTo>
                    <a:pt x="127760" y="43242"/>
                    <a:pt x="115966" y="45207"/>
                    <a:pt x="106139" y="51104"/>
                  </a:cubicBezTo>
                  <a:cubicBezTo>
                    <a:pt x="96311" y="57000"/>
                    <a:pt x="84518" y="62897"/>
                    <a:pt x="76656" y="72725"/>
                  </a:cubicBezTo>
                  <a:cubicBezTo>
                    <a:pt x="68794" y="82552"/>
                    <a:pt x="62897" y="94346"/>
                    <a:pt x="57000" y="108104"/>
                  </a:cubicBezTo>
                  <a:cubicBezTo>
                    <a:pt x="53069" y="121863"/>
                    <a:pt x="49138" y="137587"/>
                    <a:pt x="49138" y="157243"/>
                  </a:cubicBezTo>
                  <a:cubicBezTo>
                    <a:pt x="49138" y="174933"/>
                    <a:pt x="51104" y="190657"/>
                    <a:pt x="57000" y="206381"/>
                  </a:cubicBezTo>
                  <a:cubicBezTo>
                    <a:pt x="60932" y="220140"/>
                    <a:pt x="68794" y="231933"/>
                    <a:pt x="76656" y="241761"/>
                  </a:cubicBezTo>
                  <a:cubicBezTo>
                    <a:pt x="84518" y="251589"/>
                    <a:pt x="94346" y="259451"/>
                    <a:pt x="106139" y="263382"/>
                  </a:cubicBezTo>
                  <a:cubicBezTo>
                    <a:pt x="117932" y="267313"/>
                    <a:pt x="129725" y="271244"/>
                    <a:pt x="141518" y="271244"/>
                  </a:cubicBezTo>
                  <a:cubicBezTo>
                    <a:pt x="159208" y="271244"/>
                    <a:pt x="174932" y="267313"/>
                    <a:pt x="188691" y="261416"/>
                  </a:cubicBezTo>
                  <a:cubicBezTo>
                    <a:pt x="202450" y="255520"/>
                    <a:pt x="214243" y="245692"/>
                    <a:pt x="222105" y="231933"/>
                  </a:cubicBezTo>
                  <a:lnTo>
                    <a:pt x="222105" y="80587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D7C06CF-DF90-4C1C-A099-850C9549A446}"/>
                </a:ext>
              </a:extLst>
            </p:cNvPr>
            <p:cNvSpPr/>
            <p:nvPr/>
          </p:nvSpPr>
          <p:spPr>
            <a:xfrm>
              <a:off x="3398421" y="-1308758"/>
              <a:ext cx="49138" cy="426521"/>
            </a:xfrm>
            <a:custGeom>
              <a:avLst/>
              <a:gdLst>
                <a:gd name="connsiteX0" fmla="*/ 0 w 49138"/>
                <a:gd name="connsiteY0" fmla="*/ 0 h 426521"/>
                <a:gd name="connsiteX1" fmla="*/ 49138 w 49138"/>
                <a:gd name="connsiteY1" fmla="*/ 0 h 426521"/>
                <a:gd name="connsiteX2" fmla="*/ 49138 w 49138"/>
                <a:gd name="connsiteY2" fmla="*/ 426521 h 426521"/>
                <a:gd name="connsiteX3" fmla="*/ 0 w 49138"/>
                <a:gd name="connsiteY3" fmla="*/ 426521 h 426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138" h="426521">
                  <a:moveTo>
                    <a:pt x="0" y="0"/>
                  </a:moveTo>
                  <a:lnTo>
                    <a:pt x="49138" y="0"/>
                  </a:lnTo>
                  <a:lnTo>
                    <a:pt x="49138" y="426521"/>
                  </a:lnTo>
                  <a:lnTo>
                    <a:pt x="0" y="426521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F0990CF-3D60-4A81-87F1-8683E5FD1294}"/>
                </a:ext>
              </a:extLst>
            </p:cNvPr>
            <p:cNvSpPr/>
            <p:nvPr/>
          </p:nvSpPr>
          <p:spPr>
            <a:xfrm>
              <a:off x="3502595" y="-1190826"/>
              <a:ext cx="259450" cy="314485"/>
            </a:xfrm>
            <a:custGeom>
              <a:avLst/>
              <a:gdLst>
                <a:gd name="connsiteX0" fmla="*/ 115966 w 259450"/>
                <a:gd name="connsiteY0" fmla="*/ 314486 h 314485"/>
                <a:gd name="connsiteX1" fmla="*/ 68794 w 259450"/>
                <a:gd name="connsiteY1" fmla="*/ 308589 h 314485"/>
                <a:gd name="connsiteX2" fmla="*/ 31448 w 259450"/>
                <a:gd name="connsiteY2" fmla="*/ 290899 h 314485"/>
                <a:gd name="connsiteX3" fmla="*/ 7862 w 259450"/>
                <a:gd name="connsiteY3" fmla="*/ 261416 h 314485"/>
                <a:gd name="connsiteX4" fmla="*/ 0 w 259450"/>
                <a:gd name="connsiteY4" fmla="*/ 220140 h 314485"/>
                <a:gd name="connsiteX5" fmla="*/ 35380 w 259450"/>
                <a:gd name="connsiteY5" fmla="*/ 147415 h 314485"/>
                <a:gd name="connsiteX6" fmla="*/ 133656 w 259450"/>
                <a:gd name="connsiteY6" fmla="*/ 119898 h 314485"/>
                <a:gd name="connsiteX7" fmla="*/ 210312 w 259450"/>
                <a:gd name="connsiteY7" fmla="*/ 119898 h 314485"/>
                <a:gd name="connsiteX8" fmla="*/ 210312 w 259450"/>
                <a:gd name="connsiteY8" fmla="*/ 98277 h 314485"/>
                <a:gd name="connsiteX9" fmla="*/ 192622 w 259450"/>
                <a:gd name="connsiteY9" fmla="*/ 55035 h 314485"/>
                <a:gd name="connsiteX10" fmla="*/ 133656 w 259450"/>
                <a:gd name="connsiteY10" fmla="*/ 43242 h 314485"/>
                <a:gd name="connsiteX11" fmla="*/ 82552 w 259450"/>
                <a:gd name="connsiteY11" fmla="*/ 49138 h 314485"/>
                <a:gd name="connsiteX12" fmla="*/ 35380 w 259450"/>
                <a:gd name="connsiteY12" fmla="*/ 66828 h 314485"/>
                <a:gd name="connsiteX13" fmla="*/ 29483 w 259450"/>
                <a:gd name="connsiteY13" fmla="*/ 23586 h 314485"/>
                <a:gd name="connsiteX14" fmla="*/ 78621 w 259450"/>
                <a:gd name="connsiteY14" fmla="*/ 5897 h 314485"/>
                <a:gd name="connsiteX15" fmla="*/ 135622 w 259450"/>
                <a:gd name="connsiteY15" fmla="*/ 0 h 314485"/>
                <a:gd name="connsiteX16" fmla="*/ 188691 w 259450"/>
                <a:gd name="connsiteY16" fmla="*/ 5897 h 314485"/>
                <a:gd name="connsiteX17" fmla="*/ 228002 w 259450"/>
                <a:gd name="connsiteY17" fmla="*/ 25552 h 314485"/>
                <a:gd name="connsiteX18" fmla="*/ 251588 w 259450"/>
                <a:gd name="connsiteY18" fmla="*/ 60932 h 314485"/>
                <a:gd name="connsiteX19" fmla="*/ 259450 w 259450"/>
                <a:gd name="connsiteY19" fmla="*/ 114001 h 314485"/>
                <a:gd name="connsiteX20" fmla="*/ 259450 w 259450"/>
                <a:gd name="connsiteY20" fmla="*/ 312520 h 314485"/>
                <a:gd name="connsiteX21" fmla="*/ 210312 w 259450"/>
                <a:gd name="connsiteY21" fmla="*/ 312520 h 314485"/>
                <a:gd name="connsiteX22" fmla="*/ 210312 w 259450"/>
                <a:gd name="connsiteY22" fmla="*/ 285003 h 314485"/>
                <a:gd name="connsiteX23" fmla="*/ 171001 w 259450"/>
                <a:gd name="connsiteY23" fmla="*/ 308589 h 314485"/>
                <a:gd name="connsiteX24" fmla="*/ 115966 w 259450"/>
                <a:gd name="connsiteY24" fmla="*/ 314486 h 314485"/>
                <a:gd name="connsiteX25" fmla="*/ 119897 w 259450"/>
                <a:gd name="connsiteY25" fmla="*/ 271244 h 314485"/>
                <a:gd name="connsiteX26" fmla="*/ 171001 w 259450"/>
                <a:gd name="connsiteY26" fmla="*/ 261416 h 314485"/>
                <a:gd name="connsiteX27" fmla="*/ 206381 w 259450"/>
                <a:gd name="connsiteY27" fmla="*/ 233899 h 314485"/>
                <a:gd name="connsiteX28" fmla="*/ 206381 w 259450"/>
                <a:gd name="connsiteY28" fmla="*/ 161174 h 314485"/>
                <a:gd name="connsiteX29" fmla="*/ 133656 w 259450"/>
                <a:gd name="connsiteY29" fmla="*/ 161174 h 314485"/>
                <a:gd name="connsiteX30" fmla="*/ 68794 w 259450"/>
                <a:gd name="connsiteY30" fmla="*/ 176898 h 314485"/>
                <a:gd name="connsiteX31" fmla="*/ 49138 w 259450"/>
                <a:gd name="connsiteY31" fmla="*/ 218174 h 314485"/>
                <a:gd name="connsiteX32" fmla="*/ 68794 w 259450"/>
                <a:gd name="connsiteY32" fmla="*/ 259451 h 314485"/>
                <a:gd name="connsiteX33" fmla="*/ 119897 w 259450"/>
                <a:gd name="connsiteY33" fmla="*/ 271244 h 314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59450" h="314485">
                  <a:moveTo>
                    <a:pt x="115966" y="314486"/>
                  </a:moveTo>
                  <a:cubicBezTo>
                    <a:pt x="98277" y="314486"/>
                    <a:pt x="84518" y="312520"/>
                    <a:pt x="68794" y="308589"/>
                  </a:cubicBezTo>
                  <a:cubicBezTo>
                    <a:pt x="55035" y="304658"/>
                    <a:pt x="41276" y="298761"/>
                    <a:pt x="31448" y="290899"/>
                  </a:cubicBezTo>
                  <a:cubicBezTo>
                    <a:pt x="21621" y="283037"/>
                    <a:pt x="13759" y="273209"/>
                    <a:pt x="7862" y="261416"/>
                  </a:cubicBezTo>
                  <a:cubicBezTo>
                    <a:pt x="1965" y="249623"/>
                    <a:pt x="0" y="235864"/>
                    <a:pt x="0" y="220140"/>
                  </a:cubicBezTo>
                  <a:cubicBezTo>
                    <a:pt x="0" y="188691"/>
                    <a:pt x="11793" y="165105"/>
                    <a:pt x="35380" y="147415"/>
                  </a:cubicBezTo>
                  <a:cubicBezTo>
                    <a:pt x="58966" y="129725"/>
                    <a:pt x="90414" y="119898"/>
                    <a:pt x="133656" y="119898"/>
                  </a:cubicBezTo>
                  <a:lnTo>
                    <a:pt x="210312" y="119898"/>
                  </a:lnTo>
                  <a:lnTo>
                    <a:pt x="210312" y="98277"/>
                  </a:lnTo>
                  <a:cubicBezTo>
                    <a:pt x="210312" y="76656"/>
                    <a:pt x="204415" y="62897"/>
                    <a:pt x="192622" y="55035"/>
                  </a:cubicBezTo>
                  <a:cubicBezTo>
                    <a:pt x="180829" y="47173"/>
                    <a:pt x="161174" y="43242"/>
                    <a:pt x="133656" y="43242"/>
                  </a:cubicBezTo>
                  <a:cubicBezTo>
                    <a:pt x="117932" y="43242"/>
                    <a:pt x="100242" y="45207"/>
                    <a:pt x="82552" y="49138"/>
                  </a:cubicBezTo>
                  <a:cubicBezTo>
                    <a:pt x="64863" y="53069"/>
                    <a:pt x="49138" y="58966"/>
                    <a:pt x="35380" y="66828"/>
                  </a:cubicBezTo>
                  <a:lnTo>
                    <a:pt x="29483" y="23586"/>
                  </a:lnTo>
                  <a:cubicBezTo>
                    <a:pt x="43242" y="15724"/>
                    <a:pt x="60931" y="11793"/>
                    <a:pt x="78621" y="5897"/>
                  </a:cubicBezTo>
                  <a:cubicBezTo>
                    <a:pt x="96311" y="1966"/>
                    <a:pt x="115966" y="0"/>
                    <a:pt x="135622" y="0"/>
                  </a:cubicBezTo>
                  <a:cubicBezTo>
                    <a:pt x="155277" y="0"/>
                    <a:pt x="172967" y="1966"/>
                    <a:pt x="188691" y="5897"/>
                  </a:cubicBezTo>
                  <a:cubicBezTo>
                    <a:pt x="204415" y="9828"/>
                    <a:pt x="218174" y="15724"/>
                    <a:pt x="228002" y="25552"/>
                  </a:cubicBezTo>
                  <a:cubicBezTo>
                    <a:pt x="237829" y="33414"/>
                    <a:pt x="247657" y="45207"/>
                    <a:pt x="251588" y="60932"/>
                  </a:cubicBezTo>
                  <a:cubicBezTo>
                    <a:pt x="257485" y="74690"/>
                    <a:pt x="259450" y="92380"/>
                    <a:pt x="259450" y="114001"/>
                  </a:cubicBezTo>
                  <a:lnTo>
                    <a:pt x="259450" y="312520"/>
                  </a:lnTo>
                  <a:lnTo>
                    <a:pt x="210312" y="312520"/>
                  </a:lnTo>
                  <a:lnTo>
                    <a:pt x="210312" y="285003"/>
                  </a:lnTo>
                  <a:cubicBezTo>
                    <a:pt x="200484" y="294830"/>
                    <a:pt x="186726" y="302692"/>
                    <a:pt x="171001" y="308589"/>
                  </a:cubicBezTo>
                  <a:cubicBezTo>
                    <a:pt x="153312" y="312520"/>
                    <a:pt x="135622" y="314486"/>
                    <a:pt x="115966" y="314486"/>
                  </a:cubicBezTo>
                  <a:moveTo>
                    <a:pt x="119897" y="271244"/>
                  </a:moveTo>
                  <a:cubicBezTo>
                    <a:pt x="137587" y="271244"/>
                    <a:pt x="155277" y="267313"/>
                    <a:pt x="171001" y="261416"/>
                  </a:cubicBezTo>
                  <a:cubicBezTo>
                    <a:pt x="186726" y="255520"/>
                    <a:pt x="198519" y="245692"/>
                    <a:pt x="206381" y="233899"/>
                  </a:cubicBezTo>
                  <a:lnTo>
                    <a:pt x="206381" y="161174"/>
                  </a:lnTo>
                  <a:lnTo>
                    <a:pt x="133656" y="161174"/>
                  </a:lnTo>
                  <a:cubicBezTo>
                    <a:pt x="104173" y="161174"/>
                    <a:pt x="82552" y="167071"/>
                    <a:pt x="68794" y="176898"/>
                  </a:cubicBezTo>
                  <a:cubicBezTo>
                    <a:pt x="55035" y="186726"/>
                    <a:pt x="49138" y="200485"/>
                    <a:pt x="49138" y="218174"/>
                  </a:cubicBezTo>
                  <a:cubicBezTo>
                    <a:pt x="49138" y="235864"/>
                    <a:pt x="55035" y="249623"/>
                    <a:pt x="68794" y="259451"/>
                  </a:cubicBezTo>
                  <a:cubicBezTo>
                    <a:pt x="82552" y="267313"/>
                    <a:pt x="100242" y="271244"/>
                    <a:pt x="119897" y="271244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6477986-7830-41D9-9C52-5B1CDC19F6E9}"/>
                </a:ext>
              </a:extLst>
            </p:cNvPr>
            <p:cNvSpPr/>
            <p:nvPr/>
          </p:nvSpPr>
          <p:spPr>
            <a:xfrm>
              <a:off x="3830839" y="-1192791"/>
              <a:ext cx="261415" cy="310554"/>
            </a:xfrm>
            <a:custGeom>
              <a:avLst/>
              <a:gdLst>
                <a:gd name="connsiteX0" fmla="*/ 129725 w 261415"/>
                <a:gd name="connsiteY0" fmla="*/ 43242 h 310554"/>
                <a:gd name="connsiteX1" fmla="*/ 82552 w 261415"/>
                <a:gd name="connsiteY1" fmla="*/ 53069 h 310554"/>
                <a:gd name="connsiteX2" fmla="*/ 49138 w 261415"/>
                <a:gd name="connsiteY2" fmla="*/ 80587 h 310554"/>
                <a:gd name="connsiteX3" fmla="*/ 49138 w 261415"/>
                <a:gd name="connsiteY3" fmla="*/ 308589 h 310554"/>
                <a:gd name="connsiteX4" fmla="*/ 0 w 261415"/>
                <a:gd name="connsiteY4" fmla="*/ 308589 h 310554"/>
                <a:gd name="connsiteX5" fmla="*/ 0 w 261415"/>
                <a:gd name="connsiteY5" fmla="*/ 7862 h 310554"/>
                <a:gd name="connsiteX6" fmla="*/ 49138 w 261415"/>
                <a:gd name="connsiteY6" fmla="*/ 7862 h 310554"/>
                <a:gd name="connsiteX7" fmla="*/ 49138 w 261415"/>
                <a:gd name="connsiteY7" fmla="*/ 31449 h 310554"/>
                <a:gd name="connsiteX8" fmla="*/ 86483 w 261415"/>
                <a:gd name="connsiteY8" fmla="*/ 7862 h 310554"/>
                <a:gd name="connsiteX9" fmla="*/ 135622 w 261415"/>
                <a:gd name="connsiteY9" fmla="*/ 0 h 310554"/>
                <a:gd name="connsiteX10" fmla="*/ 228002 w 261415"/>
                <a:gd name="connsiteY10" fmla="*/ 35380 h 310554"/>
                <a:gd name="connsiteX11" fmla="*/ 261416 w 261415"/>
                <a:gd name="connsiteY11" fmla="*/ 139553 h 310554"/>
                <a:gd name="connsiteX12" fmla="*/ 261416 w 261415"/>
                <a:gd name="connsiteY12" fmla="*/ 310555 h 310554"/>
                <a:gd name="connsiteX13" fmla="*/ 212278 w 261415"/>
                <a:gd name="connsiteY13" fmla="*/ 310555 h 310554"/>
                <a:gd name="connsiteX14" fmla="*/ 212278 w 261415"/>
                <a:gd name="connsiteY14" fmla="*/ 137587 h 310554"/>
                <a:gd name="connsiteX15" fmla="*/ 190657 w 261415"/>
                <a:gd name="connsiteY15" fmla="*/ 66828 h 310554"/>
                <a:gd name="connsiteX16" fmla="*/ 129725 w 261415"/>
                <a:gd name="connsiteY16" fmla="*/ 43242 h 310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1415" h="310554">
                  <a:moveTo>
                    <a:pt x="129725" y="43242"/>
                  </a:moveTo>
                  <a:cubicBezTo>
                    <a:pt x="112035" y="43242"/>
                    <a:pt x="96311" y="47173"/>
                    <a:pt x="82552" y="53069"/>
                  </a:cubicBezTo>
                  <a:cubicBezTo>
                    <a:pt x="68794" y="60932"/>
                    <a:pt x="57000" y="68794"/>
                    <a:pt x="49138" y="80587"/>
                  </a:cubicBezTo>
                  <a:lnTo>
                    <a:pt x="49138" y="308589"/>
                  </a:lnTo>
                  <a:lnTo>
                    <a:pt x="0" y="308589"/>
                  </a:lnTo>
                  <a:lnTo>
                    <a:pt x="0" y="7862"/>
                  </a:lnTo>
                  <a:lnTo>
                    <a:pt x="49138" y="7862"/>
                  </a:lnTo>
                  <a:lnTo>
                    <a:pt x="49138" y="31449"/>
                  </a:lnTo>
                  <a:cubicBezTo>
                    <a:pt x="58966" y="21621"/>
                    <a:pt x="70759" y="13759"/>
                    <a:pt x="86483" y="7862"/>
                  </a:cubicBezTo>
                  <a:cubicBezTo>
                    <a:pt x="100242" y="1966"/>
                    <a:pt x="117932" y="0"/>
                    <a:pt x="135622" y="0"/>
                  </a:cubicBezTo>
                  <a:cubicBezTo>
                    <a:pt x="174932" y="0"/>
                    <a:pt x="204415" y="11793"/>
                    <a:pt x="228002" y="35380"/>
                  </a:cubicBezTo>
                  <a:cubicBezTo>
                    <a:pt x="249623" y="58966"/>
                    <a:pt x="261416" y="92380"/>
                    <a:pt x="261416" y="139553"/>
                  </a:cubicBezTo>
                  <a:lnTo>
                    <a:pt x="261416" y="310555"/>
                  </a:lnTo>
                  <a:lnTo>
                    <a:pt x="212278" y="310555"/>
                  </a:lnTo>
                  <a:lnTo>
                    <a:pt x="212278" y="137587"/>
                  </a:lnTo>
                  <a:cubicBezTo>
                    <a:pt x="212278" y="104173"/>
                    <a:pt x="204415" y="80587"/>
                    <a:pt x="190657" y="66828"/>
                  </a:cubicBezTo>
                  <a:cubicBezTo>
                    <a:pt x="178864" y="51104"/>
                    <a:pt x="157243" y="43242"/>
                    <a:pt x="129725" y="43242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C5F5170-CBEF-4B7C-A3D8-20B54AAB4304}"/>
                </a:ext>
              </a:extLst>
            </p:cNvPr>
            <p:cNvSpPr/>
            <p:nvPr/>
          </p:nvSpPr>
          <p:spPr>
            <a:xfrm>
              <a:off x="4149255" y="-1308758"/>
              <a:ext cx="273209" cy="432417"/>
            </a:xfrm>
            <a:custGeom>
              <a:avLst/>
              <a:gdLst>
                <a:gd name="connsiteX0" fmla="*/ 224071 w 273209"/>
                <a:gd name="connsiteY0" fmla="*/ 402935 h 432417"/>
                <a:gd name="connsiteX1" fmla="*/ 186726 w 273209"/>
                <a:gd name="connsiteY1" fmla="*/ 424556 h 432417"/>
                <a:gd name="connsiteX2" fmla="*/ 139553 w 273209"/>
                <a:gd name="connsiteY2" fmla="*/ 432418 h 432417"/>
                <a:gd name="connsiteX3" fmla="*/ 84518 w 273209"/>
                <a:gd name="connsiteY3" fmla="*/ 422590 h 432417"/>
                <a:gd name="connsiteX4" fmla="*/ 39311 w 273209"/>
                <a:gd name="connsiteY4" fmla="*/ 391142 h 432417"/>
                <a:gd name="connsiteX5" fmla="*/ 9828 w 273209"/>
                <a:gd name="connsiteY5" fmla="*/ 342003 h 432417"/>
                <a:gd name="connsiteX6" fmla="*/ 0 w 273209"/>
                <a:gd name="connsiteY6" fmla="*/ 275175 h 432417"/>
                <a:gd name="connsiteX7" fmla="*/ 9828 w 273209"/>
                <a:gd name="connsiteY7" fmla="*/ 208347 h 432417"/>
                <a:gd name="connsiteX8" fmla="*/ 39311 w 273209"/>
                <a:gd name="connsiteY8" fmla="*/ 159208 h 432417"/>
                <a:gd name="connsiteX9" fmla="*/ 84518 w 273209"/>
                <a:gd name="connsiteY9" fmla="*/ 127760 h 432417"/>
                <a:gd name="connsiteX10" fmla="*/ 139553 w 273209"/>
                <a:gd name="connsiteY10" fmla="*/ 117932 h 432417"/>
                <a:gd name="connsiteX11" fmla="*/ 186726 w 273209"/>
                <a:gd name="connsiteY11" fmla="*/ 125794 h 432417"/>
                <a:gd name="connsiteX12" fmla="*/ 224071 w 273209"/>
                <a:gd name="connsiteY12" fmla="*/ 147415 h 432417"/>
                <a:gd name="connsiteX13" fmla="*/ 224071 w 273209"/>
                <a:gd name="connsiteY13" fmla="*/ 0 h 432417"/>
                <a:gd name="connsiteX14" fmla="*/ 273209 w 273209"/>
                <a:gd name="connsiteY14" fmla="*/ 0 h 432417"/>
                <a:gd name="connsiteX15" fmla="*/ 273209 w 273209"/>
                <a:gd name="connsiteY15" fmla="*/ 426521 h 432417"/>
                <a:gd name="connsiteX16" fmla="*/ 224071 w 273209"/>
                <a:gd name="connsiteY16" fmla="*/ 426521 h 432417"/>
                <a:gd name="connsiteX17" fmla="*/ 224071 w 273209"/>
                <a:gd name="connsiteY17" fmla="*/ 402935 h 432417"/>
                <a:gd name="connsiteX18" fmla="*/ 224071 w 273209"/>
                <a:gd name="connsiteY18" fmla="*/ 196554 h 432417"/>
                <a:gd name="connsiteX19" fmla="*/ 188691 w 273209"/>
                <a:gd name="connsiteY19" fmla="*/ 169036 h 432417"/>
                <a:gd name="connsiteX20" fmla="*/ 143484 w 273209"/>
                <a:gd name="connsiteY20" fmla="*/ 159208 h 432417"/>
                <a:gd name="connsiteX21" fmla="*/ 106139 w 273209"/>
                <a:gd name="connsiteY21" fmla="*/ 167071 h 432417"/>
                <a:gd name="connsiteX22" fmla="*/ 76656 w 273209"/>
                <a:gd name="connsiteY22" fmla="*/ 188691 h 432417"/>
                <a:gd name="connsiteX23" fmla="*/ 57001 w 273209"/>
                <a:gd name="connsiteY23" fmla="*/ 224071 h 432417"/>
                <a:gd name="connsiteX24" fmla="*/ 49138 w 273209"/>
                <a:gd name="connsiteY24" fmla="*/ 273209 h 432417"/>
                <a:gd name="connsiteX25" fmla="*/ 57001 w 273209"/>
                <a:gd name="connsiteY25" fmla="*/ 324313 h 432417"/>
                <a:gd name="connsiteX26" fmla="*/ 76656 w 273209"/>
                <a:gd name="connsiteY26" fmla="*/ 359693 h 432417"/>
                <a:gd name="connsiteX27" fmla="*/ 106139 w 273209"/>
                <a:gd name="connsiteY27" fmla="*/ 381314 h 432417"/>
                <a:gd name="connsiteX28" fmla="*/ 143484 w 273209"/>
                <a:gd name="connsiteY28" fmla="*/ 389176 h 432417"/>
                <a:gd name="connsiteX29" fmla="*/ 188691 w 273209"/>
                <a:gd name="connsiteY29" fmla="*/ 379348 h 432417"/>
                <a:gd name="connsiteX30" fmla="*/ 224071 w 273209"/>
                <a:gd name="connsiteY30" fmla="*/ 351831 h 432417"/>
                <a:gd name="connsiteX31" fmla="*/ 224071 w 273209"/>
                <a:gd name="connsiteY31" fmla="*/ 196554 h 43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73209" h="432417">
                  <a:moveTo>
                    <a:pt x="224071" y="402935"/>
                  </a:moveTo>
                  <a:cubicBezTo>
                    <a:pt x="214243" y="412762"/>
                    <a:pt x="202450" y="420625"/>
                    <a:pt x="186726" y="424556"/>
                  </a:cubicBezTo>
                  <a:cubicBezTo>
                    <a:pt x="172967" y="430452"/>
                    <a:pt x="157243" y="432418"/>
                    <a:pt x="139553" y="432418"/>
                  </a:cubicBezTo>
                  <a:cubicBezTo>
                    <a:pt x="119898" y="432418"/>
                    <a:pt x="100242" y="428487"/>
                    <a:pt x="84518" y="422590"/>
                  </a:cubicBezTo>
                  <a:cubicBezTo>
                    <a:pt x="66828" y="414728"/>
                    <a:pt x="53069" y="404900"/>
                    <a:pt x="39311" y="391142"/>
                  </a:cubicBezTo>
                  <a:cubicBezTo>
                    <a:pt x="27518" y="377383"/>
                    <a:pt x="17690" y="361659"/>
                    <a:pt x="9828" y="342003"/>
                  </a:cubicBezTo>
                  <a:cubicBezTo>
                    <a:pt x="1966" y="322348"/>
                    <a:pt x="0" y="300727"/>
                    <a:pt x="0" y="275175"/>
                  </a:cubicBezTo>
                  <a:cubicBezTo>
                    <a:pt x="0" y="251589"/>
                    <a:pt x="3931" y="228002"/>
                    <a:pt x="9828" y="208347"/>
                  </a:cubicBezTo>
                  <a:cubicBezTo>
                    <a:pt x="17690" y="188691"/>
                    <a:pt x="27518" y="172967"/>
                    <a:pt x="39311" y="159208"/>
                  </a:cubicBezTo>
                  <a:cubicBezTo>
                    <a:pt x="51104" y="145450"/>
                    <a:pt x="66828" y="135622"/>
                    <a:pt x="84518" y="127760"/>
                  </a:cubicBezTo>
                  <a:cubicBezTo>
                    <a:pt x="102208" y="119898"/>
                    <a:pt x="119898" y="117932"/>
                    <a:pt x="139553" y="117932"/>
                  </a:cubicBezTo>
                  <a:cubicBezTo>
                    <a:pt x="157243" y="117932"/>
                    <a:pt x="172967" y="119898"/>
                    <a:pt x="186726" y="125794"/>
                  </a:cubicBezTo>
                  <a:cubicBezTo>
                    <a:pt x="200484" y="131691"/>
                    <a:pt x="214243" y="139553"/>
                    <a:pt x="224071" y="147415"/>
                  </a:cubicBezTo>
                  <a:lnTo>
                    <a:pt x="224071" y="0"/>
                  </a:lnTo>
                  <a:lnTo>
                    <a:pt x="273209" y="0"/>
                  </a:lnTo>
                  <a:lnTo>
                    <a:pt x="273209" y="426521"/>
                  </a:lnTo>
                  <a:lnTo>
                    <a:pt x="224071" y="426521"/>
                  </a:lnTo>
                  <a:lnTo>
                    <a:pt x="224071" y="402935"/>
                  </a:lnTo>
                  <a:close/>
                  <a:moveTo>
                    <a:pt x="224071" y="196554"/>
                  </a:moveTo>
                  <a:cubicBezTo>
                    <a:pt x="214243" y="184760"/>
                    <a:pt x="204416" y="174933"/>
                    <a:pt x="188691" y="169036"/>
                  </a:cubicBezTo>
                  <a:cubicBezTo>
                    <a:pt x="174933" y="163139"/>
                    <a:pt x="159208" y="159208"/>
                    <a:pt x="143484" y="159208"/>
                  </a:cubicBezTo>
                  <a:cubicBezTo>
                    <a:pt x="129725" y="159208"/>
                    <a:pt x="117932" y="161174"/>
                    <a:pt x="106139" y="167071"/>
                  </a:cubicBezTo>
                  <a:cubicBezTo>
                    <a:pt x="94346" y="171002"/>
                    <a:pt x="84518" y="178864"/>
                    <a:pt x="76656" y="188691"/>
                  </a:cubicBezTo>
                  <a:cubicBezTo>
                    <a:pt x="68794" y="198519"/>
                    <a:pt x="60932" y="210312"/>
                    <a:pt x="57001" y="224071"/>
                  </a:cubicBezTo>
                  <a:cubicBezTo>
                    <a:pt x="53069" y="237830"/>
                    <a:pt x="49138" y="255520"/>
                    <a:pt x="49138" y="273209"/>
                  </a:cubicBezTo>
                  <a:cubicBezTo>
                    <a:pt x="49138" y="292865"/>
                    <a:pt x="51104" y="308589"/>
                    <a:pt x="57001" y="324313"/>
                  </a:cubicBezTo>
                  <a:cubicBezTo>
                    <a:pt x="60932" y="338072"/>
                    <a:pt x="68794" y="349865"/>
                    <a:pt x="76656" y="359693"/>
                  </a:cubicBezTo>
                  <a:cubicBezTo>
                    <a:pt x="84518" y="369521"/>
                    <a:pt x="96311" y="375417"/>
                    <a:pt x="106139" y="381314"/>
                  </a:cubicBezTo>
                  <a:cubicBezTo>
                    <a:pt x="117932" y="385245"/>
                    <a:pt x="129725" y="389176"/>
                    <a:pt x="143484" y="389176"/>
                  </a:cubicBezTo>
                  <a:cubicBezTo>
                    <a:pt x="159208" y="389176"/>
                    <a:pt x="174933" y="385245"/>
                    <a:pt x="188691" y="379348"/>
                  </a:cubicBezTo>
                  <a:cubicBezTo>
                    <a:pt x="202450" y="373452"/>
                    <a:pt x="214243" y="363624"/>
                    <a:pt x="224071" y="351831"/>
                  </a:cubicBezTo>
                  <a:lnTo>
                    <a:pt x="224071" y="196554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497195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Left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icture Placeholder 58">
            <a:extLst>
              <a:ext uri="{FF2B5EF4-FFF2-40B4-BE49-F238E27FC236}">
                <a16:creationId xmlns:a16="http://schemas.microsoft.com/office/drawing/2014/main" id="{86E245BE-FC38-4CBF-9845-5CFC627DA0F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65373" y="108000"/>
            <a:ext cx="7318627" cy="6642000"/>
          </a:xfrm>
          <a:custGeom>
            <a:avLst/>
            <a:gdLst>
              <a:gd name="connsiteX0" fmla="*/ 747517 w 7318627"/>
              <a:gd name="connsiteY0" fmla="*/ 0 h 6642000"/>
              <a:gd name="connsiteX1" fmla="*/ 7318627 w 7318627"/>
              <a:gd name="connsiteY1" fmla="*/ 0 h 6642000"/>
              <a:gd name="connsiteX2" fmla="*/ 7318627 w 7318627"/>
              <a:gd name="connsiteY2" fmla="*/ 6642000 h 6642000"/>
              <a:gd name="connsiteX3" fmla="*/ 0 w 7318627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18627" h="6642000">
                <a:moveTo>
                  <a:pt x="747517" y="0"/>
                </a:moveTo>
                <a:lnTo>
                  <a:pt x="7318627" y="0"/>
                </a:lnTo>
                <a:lnTo>
                  <a:pt x="7318627" y="6642000"/>
                </a:lnTo>
                <a:lnTo>
                  <a:pt x="0" y="664200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buNone/>
              <a:defRPr/>
            </a:lvl1pPr>
          </a:lstStyle>
          <a:p>
            <a:endParaRPr lang="en-GB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88CFCD81-9940-415C-921E-0946675F30D7}"/>
              </a:ext>
            </a:extLst>
          </p:cNvPr>
          <p:cNvSpPr/>
          <p:nvPr userDrawn="1"/>
        </p:nvSpPr>
        <p:spPr>
          <a:xfrm rot="10800000">
            <a:off x="-1" y="-1"/>
            <a:ext cx="5525043" cy="6857999"/>
          </a:xfrm>
          <a:custGeom>
            <a:avLst/>
            <a:gdLst>
              <a:gd name="connsiteX0" fmla="*/ 5417042 w 5525043"/>
              <a:gd name="connsiteY0" fmla="*/ 6749998 h 6857999"/>
              <a:gd name="connsiteX1" fmla="*/ 12154 w 5525043"/>
              <a:gd name="connsiteY1" fmla="*/ 6749998 h 6857999"/>
              <a:gd name="connsiteX2" fmla="*/ 759671 w 5525043"/>
              <a:gd name="connsiteY2" fmla="*/ 107998 h 6857999"/>
              <a:gd name="connsiteX3" fmla="*/ 5417042 w 5525043"/>
              <a:gd name="connsiteY3" fmla="*/ 107998 h 6857999"/>
              <a:gd name="connsiteX4" fmla="*/ 5525043 w 5525043"/>
              <a:gd name="connsiteY4" fmla="*/ 6857996 h 6857999"/>
              <a:gd name="connsiteX5" fmla="*/ 5525042 w 5525043"/>
              <a:gd name="connsiteY5" fmla="*/ 6857996 h 6857999"/>
              <a:gd name="connsiteX6" fmla="*/ 5525042 w 5525043"/>
              <a:gd name="connsiteY6" fmla="*/ 0 h 6857999"/>
              <a:gd name="connsiteX7" fmla="*/ 5525043 w 5525043"/>
              <a:gd name="connsiteY7" fmla="*/ 0 h 6857999"/>
              <a:gd name="connsiteX8" fmla="*/ 3415191 w 5525043"/>
              <a:gd name="connsiteY8" fmla="*/ 6857999 h 6857999"/>
              <a:gd name="connsiteX9" fmla="*/ 3240819 w 5525043"/>
              <a:gd name="connsiteY9" fmla="*/ 6857999 h 6857999"/>
              <a:gd name="connsiteX10" fmla="*/ 2816630 w 5525043"/>
              <a:gd name="connsiteY10" fmla="*/ 6857999 h 6857999"/>
              <a:gd name="connsiteX11" fmla="*/ 2642258 w 5525043"/>
              <a:gd name="connsiteY11" fmla="*/ 6857999 h 6857999"/>
              <a:gd name="connsiteX12" fmla="*/ 2556779 w 5525043"/>
              <a:gd name="connsiteY12" fmla="*/ 6857999 h 6857999"/>
              <a:gd name="connsiteX13" fmla="*/ 2382407 w 5525043"/>
              <a:gd name="connsiteY13" fmla="*/ 6857999 h 6857999"/>
              <a:gd name="connsiteX14" fmla="*/ 1958218 w 5525043"/>
              <a:gd name="connsiteY14" fmla="*/ 6857999 h 6857999"/>
              <a:gd name="connsiteX15" fmla="*/ 1783846 w 5525043"/>
              <a:gd name="connsiteY15" fmla="*/ 6857999 h 6857999"/>
              <a:gd name="connsiteX16" fmla="*/ 1631345 w 5525043"/>
              <a:gd name="connsiteY16" fmla="*/ 6857999 h 6857999"/>
              <a:gd name="connsiteX17" fmla="*/ 1456973 w 5525043"/>
              <a:gd name="connsiteY17" fmla="*/ 6857999 h 6857999"/>
              <a:gd name="connsiteX18" fmla="*/ 1032784 w 5525043"/>
              <a:gd name="connsiteY18" fmla="*/ 6857999 h 6857999"/>
              <a:gd name="connsiteX19" fmla="*/ 858412 w 5525043"/>
              <a:gd name="connsiteY19" fmla="*/ 6857999 h 6857999"/>
              <a:gd name="connsiteX20" fmla="*/ 772933 w 5525043"/>
              <a:gd name="connsiteY20" fmla="*/ 6857999 h 6857999"/>
              <a:gd name="connsiteX21" fmla="*/ 598561 w 5525043"/>
              <a:gd name="connsiteY21" fmla="*/ 6857999 h 6857999"/>
              <a:gd name="connsiteX22" fmla="*/ 174372 w 5525043"/>
              <a:gd name="connsiteY22" fmla="*/ 6857999 h 6857999"/>
              <a:gd name="connsiteX23" fmla="*/ 0 w 5525043"/>
              <a:gd name="connsiteY23" fmla="*/ 6857999 h 6857999"/>
              <a:gd name="connsiteX24" fmla="*/ 0 w 5525043"/>
              <a:gd name="connsiteY24" fmla="*/ 6857998 h 6857999"/>
              <a:gd name="connsiteX25" fmla="*/ 3415191 w 5525043"/>
              <a:gd name="connsiteY25" fmla="*/ 6857998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525043" h="6857999">
                <a:moveTo>
                  <a:pt x="5417042" y="6749998"/>
                </a:moveTo>
                <a:lnTo>
                  <a:pt x="12154" y="6749998"/>
                </a:lnTo>
                <a:lnTo>
                  <a:pt x="759671" y="107998"/>
                </a:lnTo>
                <a:lnTo>
                  <a:pt x="5417042" y="107998"/>
                </a:lnTo>
                <a:close/>
                <a:moveTo>
                  <a:pt x="5525043" y="6857996"/>
                </a:moveTo>
                <a:lnTo>
                  <a:pt x="5525042" y="6857996"/>
                </a:lnTo>
                <a:lnTo>
                  <a:pt x="5525042" y="0"/>
                </a:lnTo>
                <a:lnTo>
                  <a:pt x="5525043" y="0"/>
                </a:lnTo>
                <a:close/>
                <a:moveTo>
                  <a:pt x="3415191" y="6857999"/>
                </a:moveTo>
                <a:lnTo>
                  <a:pt x="3240819" y="6857999"/>
                </a:lnTo>
                <a:lnTo>
                  <a:pt x="2816630" y="6857999"/>
                </a:lnTo>
                <a:lnTo>
                  <a:pt x="2642258" y="6857999"/>
                </a:lnTo>
                <a:lnTo>
                  <a:pt x="2556779" y="6857999"/>
                </a:lnTo>
                <a:lnTo>
                  <a:pt x="2382407" y="6857999"/>
                </a:lnTo>
                <a:lnTo>
                  <a:pt x="1958218" y="6857999"/>
                </a:lnTo>
                <a:lnTo>
                  <a:pt x="1783846" y="6857999"/>
                </a:lnTo>
                <a:lnTo>
                  <a:pt x="1631345" y="6857999"/>
                </a:lnTo>
                <a:lnTo>
                  <a:pt x="1456973" y="6857999"/>
                </a:lnTo>
                <a:lnTo>
                  <a:pt x="1032784" y="6857999"/>
                </a:lnTo>
                <a:lnTo>
                  <a:pt x="858412" y="6857999"/>
                </a:lnTo>
                <a:lnTo>
                  <a:pt x="772933" y="6857999"/>
                </a:lnTo>
                <a:lnTo>
                  <a:pt x="598561" y="6857999"/>
                </a:lnTo>
                <a:lnTo>
                  <a:pt x="174372" y="6857999"/>
                </a:lnTo>
                <a:lnTo>
                  <a:pt x="0" y="6857999"/>
                </a:lnTo>
                <a:lnTo>
                  <a:pt x="0" y="6857998"/>
                </a:lnTo>
                <a:lnTo>
                  <a:pt x="3415191" y="6857998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B687906A-7D8C-4AD3-9509-E52CDF14C2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53218" y="108000"/>
            <a:ext cx="962794" cy="6642000"/>
          </a:xfrm>
          <a:custGeom>
            <a:avLst/>
            <a:gdLst>
              <a:gd name="connsiteX0" fmla="*/ 0 w 987036"/>
              <a:gd name="connsiteY0" fmla="*/ 6858002 h 6858003"/>
              <a:gd name="connsiteX1" fmla="*/ 217358 w 987036"/>
              <a:gd name="connsiteY1" fmla="*/ 6858002 h 6858003"/>
              <a:gd name="connsiteX2" fmla="*/ 217357 w 987036"/>
              <a:gd name="connsiteY2" fmla="*/ 6858003 h 6858003"/>
              <a:gd name="connsiteX3" fmla="*/ 757557 w 987036"/>
              <a:gd name="connsiteY3" fmla="*/ 108002 h 6858003"/>
              <a:gd name="connsiteX4" fmla="*/ 974915 w 987036"/>
              <a:gd name="connsiteY4" fmla="*/ 108002 h 6858003"/>
              <a:gd name="connsiteX5" fmla="*/ 229478 w 987036"/>
              <a:gd name="connsiteY5" fmla="*/ 6750002 h 6858003"/>
              <a:gd name="connsiteX6" fmla="*/ 12121 w 987036"/>
              <a:gd name="connsiteY6" fmla="*/ 6750002 h 6858003"/>
              <a:gd name="connsiteX7" fmla="*/ 769678 w 987036"/>
              <a:gd name="connsiteY7" fmla="*/ 0 h 6858003"/>
              <a:gd name="connsiteX8" fmla="*/ 987036 w 987036"/>
              <a:gd name="connsiteY8" fmla="*/ 0 h 6858003"/>
              <a:gd name="connsiteX9" fmla="*/ 987036 w 987036"/>
              <a:gd name="connsiteY9" fmla="*/ 2 h 6858003"/>
              <a:gd name="connsiteX10" fmla="*/ 769678 w 987036"/>
              <a:gd name="connsiteY10" fmla="*/ 2 h 6858003"/>
              <a:gd name="connsiteX0" fmla="*/ 0 w 987036"/>
              <a:gd name="connsiteY0" fmla="*/ 6858002 h 6858003"/>
              <a:gd name="connsiteX1" fmla="*/ 217358 w 987036"/>
              <a:gd name="connsiteY1" fmla="*/ 6858002 h 6858003"/>
              <a:gd name="connsiteX2" fmla="*/ 217357 w 987036"/>
              <a:gd name="connsiteY2" fmla="*/ 6858003 h 6858003"/>
              <a:gd name="connsiteX3" fmla="*/ 0 w 987036"/>
              <a:gd name="connsiteY3" fmla="*/ 6858002 h 6858003"/>
              <a:gd name="connsiteX4" fmla="*/ 757557 w 987036"/>
              <a:gd name="connsiteY4" fmla="*/ 108002 h 6858003"/>
              <a:gd name="connsiteX5" fmla="*/ 974915 w 987036"/>
              <a:gd name="connsiteY5" fmla="*/ 108002 h 6858003"/>
              <a:gd name="connsiteX6" fmla="*/ 229478 w 987036"/>
              <a:gd name="connsiteY6" fmla="*/ 6750002 h 6858003"/>
              <a:gd name="connsiteX7" fmla="*/ 12121 w 987036"/>
              <a:gd name="connsiteY7" fmla="*/ 6750002 h 6858003"/>
              <a:gd name="connsiteX8" fmla="*/ 757557 w 987036"/>
              <a:gd name="connsiteY8" fmla="*/ 108002 h 6858003"/>
              <a:gd name="connsiteX9" fmla="*/ 769678 w 987036"/>
              <a:gd name="connsiteY9" fmla="*/ 0 h 6858003"/>
              <a:gd name="connsiteX10" fmla="*/ 987036 w 987036"/>
              <a:gd name="connsiteY10" fmla="*/ 0 h 6858003"/>
              <a:gd name="connsiteX11" fmla="*/ 769678 w 987036"/>
              <a:gd name="connsiteY11" fmla="*/ 2 h 6858003"/>
              <a:gd name="connsiteX12" fmla="*/ 769678 w 987036"/>
              <a:gd name="connsiteY12" fmla="*/ 0 h 6858003"/>
              <a:gd name="connsiteX0" fmla="*/ 0 w 974915"/>
              <a:gd name="connsiteY0" fmla="*/ 6858002 h 6858003"/>
              <a:gd name="connsiteX1" fmla="*/ 217358 w 974915"/>
              <a:gd name="connsiteY1" fmla="*/ 6858002 h 6858003"/>
              <a:gd name="connsiteX2" fmla="*/ 217357 w 974915"/>
              <a:gd name="connsiteY2" fmla="*/ 6858003 h 6858003"/>
              <a:gd name="connsiteX3" fmla="*/ 0 w 974915"/>
              <a:gd name="connsiteY3" fmla="*/ 6858002 h 6858003"/>
              <a:gd name="connsiteX4" fmla="*/ 757557 w 974915"/>
              <a:gd name="connsiteY4" fmla="*/ 108002 h 6858003"/>
              <a:gd name="connsiteX5" fmla="*/ 974915 w 974915"/>
              <a:gd name="connsiteY5" fmla="*/ 108002 h 6858003"/>
              <a:gd name="connsiteX6" fmla="*/ 229478 w 974915"/>
              <a:gd name="connsiteY6" fmla="*/ 6750002 h 6858003"/>
              <a:gd name="connsiteX7" fmla="*/ 12121 w 974915"/>
              <a:gd name="connsiteY7" fmla="*/ 6750002 h 6858003"/>
              <a:gd name="connsiteX8" fmla="*/ 757557 w 974915"/>
              <a:gd name="connsiteY8" fmla="*/ 108002 h 6858003"/>
              <a:gd name="connsiteX9" fmla="*/ 769678 w 974915"/>
              <a:gd name="connsiteY9" fmla="*/ 0 h 6858003"/>
              <a:gd name="connsiteX10" fmla="*/ 769678 w 974915"/>
              <a:gd name="connsiteY10" fmla="*/ 2 h 6858003"/>
              <a:gd name="connsiteX11" fmla="*/ 769678 w 974915"/>
              <a:gd name="connsiteY11" fmla="*/ 0 h 6858003"/>
              <a:gd name="connsiteX0" fmla="*/ 0 w 974915"/>
              <a:gd name="connsiteY0" fmla="*/ 6750000 h 6750001"/>
              <a:gd name="connsiteX1" fmla="*/ 217358 w 974915"/>
              <a:gd name="connsiteY1" fmla="*/ 6750000 h 6750001"/>
              <a:gd name="connsiteX2" fmla="*/ 217357 w 974915"/>
              <a:gd name="connsiteY2" fmla="*/ 6750001 h 6750001"/>
              <a:gd name="connsiteX3" fmla="*/ 0 w 974915"/>
              <a:gd name="connsiteY3" fmla="*/ 6750000 h 6750001"/>
              <a:gd name="connsiteX4" fmla="*/ 757557 w 974915"/>
              <a:gd name="connsiteY4" fmla="*/ 0 h 6750001"/>
              <a:gd name="connsiteX5" fmla="*/ 974915 w 974915"/>
              <a:gd name="connsiteY5" fmla="*/ 0 h 6750001"/>
              <a:gd name="connsiteX6" fmla="*/ 229478 w 974915"/>
              <a:gd name="connsiteY6" fmla="*/ 6642000 h 6750001"/>
              <a:gd name="connsiteX7" fmla="*/ 12121 w 974915"/>
              <a:gd name="connsiteY7" fmla="*/ 6642000 h 6750001"/>
              <a:gd name="connsiteX8" fmla="*/ 757557 w 974915"/>
              <a:gd name="connsiteY8" fmla="*/ 0 h 6750001"/>
              <a:gd name="connsiteX0" fmla="*/ 0 w 974915"/>
              <a:gd name="connsiteY0" fmla="*/ 6750000 h 6750000"/>
              <a:gd name="connsiteX1" fmla="*/ 217358 w 974915"/>
              <a:gd name="connsiteY1" fmla="*/ 6750000 h 6750000"/>
              <a:gd name="connsiteX2" fmla="*/ 0 w 974915"/>
              <a:gd name="connsiteY2" fmla="*/ 6750000 h 6750000"/>
              <a:gd name="connsiteX3" fmla="*/ 757557 w 974915"/>
              <a:gd name="connsiteY3" fmla="*/ 0 h 6750000"/>
              <a:gd name="connsiteX4" fmla="*/ 974915 w 974915"/>
              <a:gd name="connsiteY4" fmla="*/ 0 h 6750000"/>
              <a:gd name="connsiteX5" fmla="*/ 229478 w 974915"/>
              <a:gd name="connsiteY5" fmla="*/ 6642000 h 6750000"/>
              <a:gd name="connsiteX6" fmla="*/ 12121 w 974915"/>
              <a:gd name="connsiteY6" fmla="*/ 6642000 h 6750000"/>
              <a:gd name="connsiteX7" fmla="*/ 757557 w 974915"/>
              <a:gd name="connsiteY7" fmla="*/ 0 h 6750000"/>
              <a:gd name="connsiteX0" fmla="*/ 745436 w 962794"/>
              <a:gd name="connsiteY0" fmla="*/ 0 h 6642000"/>
              <a:gd name="connsiteX1" fmla="*/ 962794 w 962794"/>
              <a:gd name="connsiteY1" fmla="*/ 0 h 6642000"/>
              <a:gd name="connsiteX2" fmla="*/ 217357 w 962794"/>
              <a:gd name="connsiteY2" fmla="*/ 6642000 h 6642000"/>
              <a:gd name="connsiteX3" fmla="*/ 0 w 962794"/>
              <a:gd name="connsiteY3" fmla="*/ 6642000 h 6642000"/>
              <a:gd name="connsiteX4" fmla="*/ 745436 w 962794"/>
              <a:gd name="connsiteY4" fmla="*/ 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2794" h="6642000">
                <a:moveTo>
                  <a:pt x="745436" y="0"/>
                </a:moveTo>
                <a:lnTo>
                  <a:pt x="962794" y="0"/>
                </a:lnTo>
                <a:lnTo>
                  <a:pt x="217357" y="6642000"/>
                </a:lnTo>
                <a:lnTo>
                  <a:pt x="0" y="6642000"/>
                </a:lnTo>
                <a:lnTo>
                  <a:pt x="745436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</p:spPr>
        <p:txBody>
          <a:bodyPr wrap="square">
            <a:noAutofit/>
          </a:bodyPr>
          <a:lstStyle>
            <a:lvl1pPr>
              <a:buNone/>
              <a:defRPr>
                <a:noFill/>
              </a:defRPr>
            </a:lvl1pPr>
          </a:lstStyle>
          <a:p>
            <a:pPr lvl="0"/>
            <a:endParaRPr lang="en-GB"/>
          </a:p>
        </p:txBody>
      </p:sp>
      <p:pic>
        <p:nvPicPr>
          <p:cNvPr id="62" name="Picture 61" descr="Shape, background pattern&#10;&#10;Description automatically generated">
            <a:extLst>
              <a:ext uri="{FF2B5EF4-FFF2-40B4-BE49-F238E27FC236}">
                <a16:creationId xmlns:a16="http://schemas.microsoft.com/office/drawing/2014/main" id="{B4C19D12-F0F8-45F6-89F7-2EFED63B39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5" t="1575" r="54783" b="1575"/>
          <a:stretch/>
        </p:blipFill>
        <p:spPr>
          <a:xfrm>
            <a:off x="108000" y="108000"/>
            <a:ext cx="5404889" cy="6642000"/>
          </a:xfrm>
          <a:custGeom>
            <a:avLst/>
            <a:gdLst>
              <a:gd name="connsiteX0" fmla="*/ 0 w 5404889"/>
              <a:gd name="connsiteY0" fmla="*/ 0 h 6642000"/>
              <a:gd name="connsiteX1" fmla="*/ 5404889 w 5404889"/>
              <a:gd name="connsiteY1" fmla="*/ 0 h 6642000"/>
              <a:gd name="connsiteX2" fmla="*/ 4657372 w 5404889"/>
              <a:gd name="connsiteY2" fmla="*/ 6642000 h 6642000"/>
              <a:gd name="connsiteX3" fmla="*/ 0 w 5404889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04889" h="6642000">
                <a:moveTo>
                  <a:pt x="0" y="0"/>
                </a:moveTo>
                <a:lnTo>
                  <a:pt x="5404889" y="0"/>
                </a:lnTo>
                <a:lnTo>
                  <a:pt x="4657372" y="6642000"/>
                </a:lnTo>
                <a:lnTo>
                  <a:pt x="0" y="6642000"/>
                </a:lnTo>
                <a:close/>
              </a:path>
            </a:pathLst>
          </a:custGeom>
        </p:spPr>
      </p:pic>
      <p:sp>
        <p:nvSpPr>
          <p:cNvPr id="41" name="Title 1">
            <a:extLst>
              <a:ext uri="{FF2B5EF4-FFF2-40B4-BE49-F238E27FC236}">
                <a16:creationId xmlns:a16="http://schemas.microsoft.com/office/drawing/2014/main" id="{771AF2BA-B533-4456-94D9-5477CD509B4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4302" y="2040766"/>
            <a:ext cx="4314296" cy="1754326"/>
          </a:xfrm>
          <a:noFill/>
        </p:spPr>
        <p:txBody>
          <a:bodyPr wrap="square" rtlCol="0" anchor="b" anchorCtr="0">
            <a:spAutoFit/>
          </a:bodyPr>
          <a:lstStyle>
            <a:lvl1pPr algn="l">
              <a:defRPr lang="en-GB" sz="5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/>
            <a:r>
              <a:rPr lang="en-US"/>
              <a:t>Insert deck</a:t>
            </a:r>
            <a:br>
              <a:rPr lang="en-US"/>
            </a:br>
            <a:r>
              <a:rPr lang="en-US"/>
              <a:t>title here</a:t>
            </a:r>
            <a:endParaRPr lang="en-GB"/>
          </a:p>
        </p:txBody>
      </p:sp>
      <p:sp>
        <p:nvSpPr>
          <p:cNvPr id="42" name="Subtitle 2">
            <a:extLst>
              <a:ext uri="{FF2B5EF4-FFF2-40B4-BE49-F238E27FC236}">
                <a16:creationId xmlns:a16="http://schemas.microsoft.com/office/drawing/2014/main" id="{71E1C05D-82F2-45AB-B1CB-A653204726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4302" y="3825618"/>
            <a:ext cx="2717411" cy="461665"/>
          </a:xfrm>
          <a:noFill/>
        </p:spPr>
        <p:txBody>
          <a:bodyPr wrap="none" rtlCol="0">
            <a:spAutoFit/>
          </a:bodyPr>
          <a:lstStyle>
            <a:lvl1pPr marL="0" indent="0" algn="l">
              <a:buNone/>
              <a:defRPr lang="en-GB" sz="2400" dirty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lvl="0"/>
            <a:r>
              <a:rPr lang="en-US"/>
              <a:t>Insert subtitle here</a:t>
            </a:r>
            <a:endParaRPr lang="en-GB"/>
          </a:p>
        </p:txBody>
      </p:sp>
      <p:sp>
        <p:nvSpPr>
          <p:cNvPr id="51" name="Footer Placeholder 50">
            <a:extLst>
              <a:ext uri="{FF2B5EF4-FFF2-40B4-BE49-F238E27FC236}">
                <a16:creationId xmlns:a16="http://schemas.microsoft.com/office/drawing/2014/main" id="{1D2C04D2-7970-45F5-9112-E2015B88FF1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© 2020 Highways England</a:t>
            </a:r>
            <a:endParaRPr lang="en-GB">
              <a:solidFill>
                <a:schemeClr val="tx1"/>
              </a:solidFill>
            </a:endParaRPr>
          </a:p>
        </p:txBody>
      </p:sp>
      <p:sp>
        <p:nvSpPr>
          <p:cNvPr id="65" name="Text Placeholder 64">
            <a:extLst>
              <a:ext uri="{FF2B5EF4-FFF2-40B4-BE49-F238E27FC236}">
                <a16:creationId xmlns:a16="http://schemas.microsoft.com/office/drawing/2014/main" id="{C68D8FC7-0DF1-4B70-934D-54D9D06E29B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4302" y="4281703"/>
            <a:ext cx="1900800" cy="370800"/>
          </a:xfrm>
        </p:spPr>
        <p:txBody>
          <a:bodyPr/>
          <a:lstStyle>
            <a:lvl1pPr>
              <a:buNone/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DD Month YYYY</a:t>
            </a:r>
          </a:p>
        </p:txBody>
      </p:sp>
      <p:sp>
        <p:nvSpPr>
          <p:cNvPr id="10" name="Text Placeholder 105">
            <a:extLst>
              <a:ext uri="{FF2B5EF4-FFF2-40B4-BE49-F238E27FC236}">
                <a16:creationId xmlns:a16="http://schemas.microsoft.com/office/drawing/2014/main" id="{18AAC1CB-19E2-4321-9057-BEA08474D07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242531" y="6087518"/>
            <a:ext cx="1562036" cy="459088"/>
          </a:xfrm>
          <a:custGeom>
            <a:avLst/>
            <a:gdLst>
              <a:gd name="connsiteX0" fmla="*/ 951589 w 1562036"/>
              <a:gd name="connsiteY0" fmla="*/ 341142 h 459088"/>
              <a:gd name="connsiteX1" fmla="*/ 928535 w 1562036"/>
              <a:gd name="connsiteY1" fmla="*/ 346822 h 459088"/>
              <a:gd name="connsiteX2" fmla="*/ 921184 w 1562036"/>
              <a:gd name="connsiteY2" fmla="*/ 361858 h 459088"/>
              <a:gd name="connsiteX3" fmla="*/ 928200 w 1562036"/>
              <a:gd name="connsiteY3" fmla="*/ 376559 h 459088"/>
              <a:gd name="connsiteX4" fmla="*/ 946911 w 1562036"/>
              <a:gd name="connsiteY4" fmla="*/ 380903 h 459088"/>
              <a:gd name="connsiteX5" fmla="*/ 964954 w 1562036"/>
              <a:gd name="connsiteY5" fmla="*/ 377562 h 459088"/>
              <a:gd name="connsiteX6" fmla="*/ 977651 w 1562036"/>
              <a:gd name="connsiteY6" fmla="*/ 367538 h 459088"/>
              <a:gd name="connsiteX7" fmla="*/ 977651 w 1562036"/>
              <a:gd name="connsiteY7" fmla="*/ 341142 h 459088"/>
              <a:gd name="connsiteX8" fmla="*/ 1185811 w 1562036"/>
              <a:gd name="connsiteY8" fmla="*/ 299042 h 459088"/>
              <a:gd name="connsiteX9" fmla="*/ 1172446 w 1562036"/>
              <a:gd name="connsiteY9" fmla="*/ 301715 h 459088"/>
              <a:gd name="connsiteX10" fmla="*/ 1161754 w 1562036"/>
              <a:gd name="connsiteY10" fmla="*/ 309400 h 459088"/>
              <a:gd name="connsiteX11" fmla="*/ 1154738 w 1562036"/>
              <a:gd name="connsiteY11" fmla="*/ 322097 h 459088"/>
              <a:gd name="connsiteX12" fmla="*/ 1152399 w 1562036"/>
              <a:gd name="connsiteY12" fmla="*/ 339806 h 459088"/>
              <a:gd name="connsiteX13" fmla="*/ 1154738 w 1562036"/>
              <a:gd name="connsiteY13" fmla="*/ 357848 h 459088"/>
              <a:gd name="connsiteX14" fmla="*/ 1161754 w 1562036"/>
              <a:gd name="connsiteY14" fmla="*/ 370545 h 459088"/>
              <a:gd name="connsiteX15" fmla="*/ 1172446 w 1562036"/>
              <a:gd name="connsiteY15" fmla="*/ 378230 h 459088"/>
              <a:gd name="connsiteX16" fmla="*/ 1185811 w 1562036"/>
              <a:gd name="connsiteY16" fmla="*/ 380903 h 459088"/>
              <a:gd name="connsiteX17" fmla="*/ 1202183 w 1562036"/>
              <a:gd name="connsiteY17" fmla="*/ 377562 h 459088"/>
              <a:gd name="connsiteX18" fmla="*/ 1214546 w 1562036"/>
              <a:gd name="connsiteY18" fmla="*/ 367538 h 459088"/>
              <a:gd name="connsiteX19" fmla="*/ 1214546 w 1562036"/>
              <a:gd name="connsiteY19" fmla="*/ 312407 h 459088"/>
              <a:gd name="connsiteX20" fmla="*/ 1202183 w 1562036"/>
              <a:gd name="connsiteY20" fmla="*/ 302384 h 459088"/>
              <a:gd name="connsiteX21" fmla="*/ 1185811 w 1562036"/>
              <a:gd name="connsiteY21" fmla="*/ 299042 h 459088"/>
              <a:gd name="connsiteX22" fmla="*/ 792211 w 1562036"/>
              <a:gd name="connsiteY22" fmla="*/ 299042 h 459088"/>
              <a:gd name="connsiteX23" fmla="*/ 779181 w 1562036"/>
              <a:gd name="connsiteY23" fmla="*/ 301715 h 459088"/>
              <a:gd name="connsiteX24" fmla="*/ 768823 w 1562036"/>
              <a:gd name="connsiteY24" fmla="*/ 309400 h 459088"/>
              <a:gd name="connsiteX25" fmla="*/ 761806 w 1562036"/>
              <a:gd name="connsiteY25" fmla="*/ 321763 h 459088"/>
              <a:gd name="connsiteX26" fmla="*/ 759467 w 1562036"/>
              <a:gd name="connsiteY26" fmla="*/ 339137 h 459088"/>
              <a:gd name="connsiteX27" fmla="*/ 761806 w 1562036"/>
              <a:gd name="connsiteY27" fmla="*/ 356512 h 459088"/>
              <a:gd name="connsiteX28" fmla="*/ 768823 w 1562036"/>
              <a:gd name="connsiteY28" fmla="*/ 369209 h 459088"/>
              <a:gd name="connsiteX29" fmla="*/ 779181 w 1562036"/>
              <a:gd name="connsiteY29" fmla="*/ 376894 h 459088"/>
              <a:gd name="connsiteX30" fmla="*/ 792211 w 1562036"/>
              <a:gd name="connsiteY30" fmla="*/ 379567 h 459088"/>
              <a:gd name="connsiteX31" fmla="*/ 808918 w 1562036"/>
              <a:gd name="connsiteY31" fmla="*/ 375891 h 459088"/>
              <a:gd name="connsiteX32" fmla="*/ 820946 w 1562036"/>
              <a:gd name="connsiteY32" fmla="*/ 365533 h 459088"/>
              <a:gd name="connsiteX33" fmla="*/ 820946 w 1562036"/>
              <a:gd name="connsiteY33" fmla="*/ 312407 h 459088"/>
              <a:gd name="connsiteX34" fmla="*/ 808918 w 1562036"/>
              <a:gd name="connsiteY34" fmla="*/ 302384 h 459088"/>
              <a:gd name="connsiteX35" fmla="*/ 792211 w 1562036"/>
              <a:gd name="connsiteY35" fmla="*/ 299042 h 459088"/>
              <a:gd name="connsiteX36" fmla="*/ 558992 w 1562036"/>
              <a:gd name="connsiteY36" fmla="*/ 299042 h 459088"/>
              <a:gd name="connsiteX37" fmla="*/ 537274 w 1562036"/>
              <a:gd name="connsiteY37" fmla="*/ 308064 h 459088"/>
              <a:gd name="connsiteX38" fmla="*/ 528252 w 1562036"/>
              <a:gd name="connsiteY38" fmla="*/ 332121 h 459088"/>
              <a:gd name="connsiteX39" fmla="*/ 589731 w 1562036"/>
              <a:gd name="connsiteY39" fmla="*/ 332121 h 459088"/>
              <a:gd name="connsiteX40" fmla="*/ 580710 w 1562036"/>
              <a:gd name="connsiteY40" fmla="*/ 308064 h 459088"/>
              <a:gd name="connsiteX41" fmla="*/ 558992 w 1562036"/>
              <a:gd name="connsiteY41" fmla="*/ 299042 h 459088"/>
              <a:gd name="connsiteX42" fmla="*/ 1069870 w 1562036"/>
              <a:gd name="connsiteY42" fmla="*/ 283673 h 459088"/>
              <a:gd name="connsiteX43" fmla="*/ 1102614 w 1562036"/>
              <a:gd name="connsiteY43" fmla="*/ 296035 h 459088"/>
              <a:gd name="connsiteX44" fmla="*/ 1114643 w 1562036"/>
              <a:gd name="connsiteY44" fmla="*/ 333123 h 459088"/>
              <a:gd name="connsiteX45" fmla="*/ 1114643 w 1562036"/>
              <a:gd name="connsiteY45" fmla="*/ 394268 h 459088"/>
              <a:gd name="connsiteX46" fmla="*/ 1097268 w 1562036"/>
              <a:gd name="connsiteY46" fmla="*/ 394268 h 459088"/>
              <a:gd name="connsiteX47" fmla="*/ 1097268 w 1562036"/>
              <a:gd name="connsiteY47" fmla="*/ 332455 h 459088"/>
              <a:gd name="connsiteX48" fmla="*/ 1089917 w 1562036"/>
              <a:gd name="connsiteY48" fmla="*/ 306727 h 459088"/>
              <a:gd name="connsiteX49" fmla="*/ 1067531 w 1562036"/>
              <a:gd name="connsiteY49" fmla="*/ 299042 h 459088"/>
              <a:gd name="connsiteX50" fmla="*/ 1050825 w 1562036"/>
              <a:gd name="connsiteY50" fmla="*/ 302718 h 459088"/>
              <a:gd name="connsiteX51" fmla="*/ 1038796 w 1562036"/>
              <a:gd name="connsiteY51" fmla="*/ 312407 h 459088"/>
              <a:gd name="connsiteX52" fmla="*/ 1038796 w 1562036"/>
              <a:gd name="connsiteY52" fmla="*/ 393934 h 459088"/>
              <a:gd name="connsiteX53" fmla="*/ 1021422 w 1562036"/>
              <a:gd name="connsiteY53" fmla="*/ 393934 h 459088"/>
              <a:gd name="connsiteX54" fmla="*/ 1021422 w 1562036"/>
              <a:gd name="connsiteY54" fmla="*/ 286011 h 459088"/>
              <a:gd name="connsiteX55" fmla="*/ 1038796 w 1562036"/>
              <a:gd name="connsiteY55" fmla="*/ 286011 h 459088"/>
              <a:gd name="connsiteX56" fmla="*/ 1038796 w 1562036"/>
              <a:gd name="connsiteY56" fmla="*/ 294699 h 459088"/>
              <a:gd name="connsiteX57" fmla="*/ 1052161 w 1562036"/>
              <a:gd name="connsiteY57" fmla="*/ 286680 h 459088"/>
              <a:gd name="connsiteX58" fmla="*/ 1069870 w 1562036"/>
              <a:gd name="connsiteY58" fmla="*/ 283673 h 459088"/>
              <a:gd name="connsiteX59" fmla="*/ 676604 w 1562036"/>
              <a:gd name="connsiteY59" fmla="*/ 283673 h 459088"/>
              <a:gd name="connsiteX60" fmla="*/ 709348 w 1562036"/>
              <a:gd name="connsiteY60" fmla="*/ 296035 h 459088"/>
              <a:gd name="connsiteX61" fmla="*/ 721377 w 1562036"/>
              <a:gd name="connsiteY61" fmla="*/ 333123 h 459088"/>
              <a:gd name="connsiteX62" fmla="*/ 721377 w 1562036"/>
              <a:gd name="connsiteY62" fmla="*/ 394268 h 459088"/>
              <a:gd name="connsiteX63" fmla="*/ 704002 w 1562036"/>
              <a:gd name="connsiteY63" fmla="*/ 394268 h 459088"/>
              <a:gd name="connsiteX64" fmla="*/ 704002 w 1562036"/>
              <a:gd name="connsiteY64" fmla="*/ 332455 h 459088"/>
              <a:gd name="connsiteX65" fmla="*/ 696652 w 1562036"/>
              <a:gd name="connsiteY65" fmla="*/ 306727 h 459088"/>
              <a:gd name="connsiteX66" fmla="*/ 674265 w 1562036"/>
              <a:gd name="connsiteY66" fmla="*/ 299042 h 459088"/>
              <a:gd name="connsiteX67" fmla="*/ 657559 w 1562036"/>
              <a:gd name="connsiteY67" fmla="*/ 302718 h 459088"/>
              <a:gd name="connsiteX68" fmla="*/ 645530 w 1562036"/>
              <a:gd name="connsiteY68" fmla="*/ 312407 h 459088"/>
              <a:gd name="connsiteX69" fmla="*/ 645530 w 1562036"/>
              <a:gd name="connsiteY69" fmla="*/ 393934 h 459088"/>
              <a:gd name="connsiteX70" fmla="*/ 628156 w 1562036"/>
              <a:gd name="connsiteY70" fmla="*/ 393934 h 459088"/>
              <a:gd name="connsiteX71" fmla="*/ 628156 w 1562036"/>
              <a:gd name="connsiteY71" fmla="*/ 286011 h 459088"/>
              <a:gd name="connsiteX72" fmla="*/ 645530 w 1562036"/>
              <a:gd name="connsiteY72" fmla="*/ 286011 h 459088"/>
              <a:gd name="connsiteX73" fmla="*/ 645530 w 1562036"/>
              <a:gd name="connsiteY73" fmla="*/ 294699 h 459088"/>
              <a:gd name="connsiteX74" fmla="*/ 658895 w 1562036"/>
              <a:gd name="connsiteY74" fmla="*/ 286680 h 459088"/>
              <a:gd name="connsiteX75" fmla="*/ 676604 w 1562036"/>
              <a:gd name="connsiteY75" fmla="*/ 283673 h 459088"/>
              <a:gd name="connsiteX76" fmla="*/ 950587 w 1562036"/>
              <a:gd name="connsiteY76" fmla="*/ 283338 h 459088"/>
              <a:gd name="connsiteX77" fmla="*/ 969632 w 1562036"/>
              <a:gd name="connsiteY77" fmla="*/ 285343 h 459088"/>
              <a:gd name="connsiteX78" fmla="*/ 983665 w 1562036"/>
              <a:gd name="connsiteY78" fmla="*/ 292026 h 459088"/>
              <a:gd name="connsiteX79" fmla="*/ 992353 w 1562036"/>
              <a:gd name="connsiteY79" fmla="*/ 304388 h 459088"/>
              <a:gd name="connsiteX80" fmla="*/ 995360 w 1562036"/>
              <a:gd name="connsiteY80" fmla="*/ 323099 h 459088"/>
              <a:gd name="connsiteX81" fmla="*/ 995360 w 1562036"/>
              <a:gd name="connsiteY81" fmla="*/ 393600 h 459088"/>
              <a:gd name="connsiteX82" fmla="*/ 977985 w 1562036"/>
              <a:gd name="connsiteY82" fmla="*/ 393600 h 459088"/>
              <a:gd name="connsiteX83" fmla="*/ 977985 w 1562036"/>
              <a:gd name="connsiteY83" fmla="*/ 385247 h 459088"/>
              <a:gd name="connsiteX84" fmla="*/ 963952 w 1562036"/>
              <a:gd name="connsiteY84" fmla="*/ 393266 h 459088"/>
              <a:gd name="connsiteX85" fmla="*/ 945241 w 1562036"/>
              <a:gd name="connsiteY85" fmla="*/ 396273 h 459088"/>
              <a:gd name="connsiteX86" fmla="*/ 928535 w 1562036"/>
              <a:gd name="connsiteY86" fmla="*/ 393934 h 459088"/>
              <a:gd name="connsiteX87" fmla="*/ 915170 w 1562036"/>
              <a:gd name="connsiteY87" fmla="*/ 387586 h 459088"/>
              <a:gd name="connsiteX88" fmla="*/ 906482 w 1562036"/>
              <a:gd name="connsiteY88" fmla="*/ 376894 h 459088"/>
              <a:gd name="connsiteX89" fmla="*/ 903475 w 1562036"/>
              <a:gd name="connsiteY89" fmla="*/ 361858 h 459088"/>
              <a:gd name="connsiteX90" fmla="*/ 915838 w 1562036"/>
              <a:gd name="connsiteY90" fmla="*/ 335796 h 459088"/>
              <a:gd name="connsiteX91" fmla="*/ 950921 w 1562036"/>
              <a:gd name="connsiteY91" fmla="*/ 326107 h 459088"/>
              <a:gd name="connsiteX92" fmla="*/ 977985 w 1562036"/>
              <a:gd name="connsiteY92" fmla="*/ 326107 h 459088"/>
              <a:gd name="connsiteX93" fmla="*/ 977985 w 1562036"/>
              <a:gd name="connsiteY93" fmla="*/ 318756 h 459088"/>
              <a:gd name="connsiteX94" fmla="*/ 971303 w 1562036"/>
              <a:gd name="connsiteY94" fmla="*/ 303052 h 459088"/>
              <a:gd name="connsiteX95" fmla="*/ 950253 w 1562036"/>
              <a:gd name="connsiteY95" fmla="*/ 298708 h 459088"/>
              <a:gd name="connsiteX96" fmla="*/ 931876 w 1562036"/>
              <a:gd name="connsiteY96" fmla="*/ 301047 h 459088"/>
              <a:gd name="connsiteX97" fmla="*/ 914835 w 1562036"/>
              <a:gd name="connsiteY97" fmla="*/ 307396 h 459088"/>
              <a:gd name="connsiteX98" fmla="*/ 912831 w 1562036"/>
              <a:gd name="connsiteY98" fmla="*/ 291692 h 459088"/>
              <a:gd name="connsiteX99" fmla="*/ 930539 w 1562036"/>
              <a:gd name="connsiteY99" fmla="*/ 285677 h 459088"/>
              <a:gd name="connsiteX100" fmla="*/ 950587 w 1562036"/>
              <a:gd name="connsiteY100" fmla="*/ 283338 h 459088"/>
              <a:gd name="connsiteX101" fmla="*/ 558992 w 1562036"/>
              <a:gd name="connsiteY101" fmla="*/ 283338 h 459088"/>
              <a:gd name="connsiteX102" fmla="*/ 579708 w 1562036"/>
              <a:gd name="connsiteY102" fmla="*/ 287348 h 459088"/>
              <a:gd name="connsiteX103" fmla="*/ 595077 w 1562036"/>
              <a:gd name="connsiteY103" fmla="*/ 299042 h 459088"/>
              <a:gd name="connsiteX104" fmla="*/ 604433 w 1562036"/>
              <a:gd name="connsiteY104" fmla="*/ 317085 h 459088"/>
              <a:gd name="connsiteX105" fmla="*/ 607774 w 1562036"/>
              <a:gd name="connsiteY105" fmla="*/ 340140 h 459088"/>
              <a:gd name="connsiteX106" fmla="*/ 607774 w 1562036"/>
              <a:gd name="connsiteY106" fmla="*/ 343481 h 459088"/>
              <a:gd name="connsiteX107" fmla="*/ 607440 w 1562036"/>
              <a:gd name="connsiteY107" fmla="*/ 346822 h 459088"/>
              <a:gd name="connsiteX108" fmla="*/ 528252 w 1562036"/>
              <a:gd name="connsiteY108" fmla="*/ 346822 h 459088"/>
              <a:gd name="connsiteX109" fmla="*/ 528252 w 1562036"/>
              <a:gd name="connsiteY109" fmla="*/ 347156 h 459088"/>
              <a:gd name="connsiteX110" fmla="*/ 538610 w 1562036"/>
              <a:gd name="connsiteY110" fmla="*/ 371882 h 459088"/>
              <a:gd name="connsiteX111" fmla="*/ 564338 w 1562036"/>
              <a:gd name="connsiteY111" fmla="*/ 381237 h 459088"/>
              <a:gd name="connsiteX112" fmla="*/ 582047 w 1562036"/>
              <a:gd name="connsiteY112" fmla="*/ 378898 h 459088"/>
              <a:gd name="connsiteX113" fmla="*/ 597082 w 1562036"/>
              <a:gd name="connsiteY113" fmla="*/ 370879 h 459088"/>
              <a:gd name="connsiteX114" fmla="*/ 599087 w 1562036"/>
              <a:gd name="connsiteY114" fmla="*/ 387586 h 459088"/>
              <a:gd name="connsiteX115" fmla="*/ 583717 w 1562036"/>
              <a:gd name="connsiteY115" fmla="*/ 393934 h 459088"/>
              <a:gd name="connsiteX116" fmla="*/ 564338 w 1562036"/>
              <a:gd name="connsiteY116" fmla="*/ 396273 h 459088"/>
              <a:gd name="connsiteX117" fmla="*/ 540949 w 1562036"/>
              <a:gd name="connsiteY117" fmla="*/ 391929 h 459088"/>
              <a:gd name="connsiteX118" fmla="*/ 524243 w 1562036"/>
              <a:gd name="connsiteY118" fmla="*/ 379901 h 459088"/>
              <a:gd name="connsiteX119" fmla="*/ 513885 w 1562036"/>
              <a:gd name="connsiteY119" fmla="*/ 361858 h 459088"/>
              <a:gd name="connsiteX120" fmla="*/ 510544 w 1562036"/>
              <a:gd name="connsiteY120" fmla="*/ 339472 h 459088"/>
              <a:gd name="connsiteX121" fmla="*/ 513885 w 1562036"/>
              <a:gd name="connsiteY121" fmla="*/ 316417 h 459088"/>
              <a:gd name="connsiteX122" fmla="*/ 523575 w 1562036"/>
              <a:gd name="connsiteY122" fmla="*/ 298708 h 459088"/>
              <a:gd name="connsiteX123" fmla="*/ 538944 w 1562036"/>
              <a:gd name="connsiteY123" fmla="*/ 287348 h 459088"/>
              <a:gd name="connsiteX124" fmla="*/ 558992 w 1562036"/>
              <a:gd name="connsiteY124" fmla="*/ 283338 h 459088"/>
              <a:gd name="connsiteX125" fmla="*/ 790875 w 1562036"/>
              <a:gd name="connsiteY125" fmla="*/ 282670 h 459088"/>
              <a:gd name="connsiteX126" fmla="*/ 808249 w 1562036"/>
              <a:gd name="connsiteY126" fmla="*/ 285677 h 459088"/>
              <a:gd name="connsiteX127" fmla="*/ 821280 w 1562036"/>
              <a:gd name="connsiteY127" fmla="*/ 293696 h 459088"/>
              <a:gd name="connsiteX128" fmla="*/ 821280 w 1562036"/>
              <a:gd name="connsiteY128" fmla="*/ 286011 h 459088"/>
              <a:gd name="connsiteX129" fmla="*/ 838321 w 1562036"/>
              <a:gd name="connsiteY129" fmla="*/ 286011 h 459088"/>
              <a:gd name="connsiteX130" fmla="*/ 838321 w 1562036"/>
              <a:gd name="connsiteY130" fmla="*/ 385915 h 459088"/>
              <a:gd name="connsiteX131" fmla="*/ 826292 w 1562036"/>
              <a:gd name="connsiteY131" fmla="*/ 423671 h 459088"/>
              <a:gd name="connsiteX132" fmla="*/ 788536 w 1562036"/>
              <a:gd name="connsiteY132" fmla="*/ 435366 h 459088"/>
              <a:gd name="connsiteX133" fmla="*/ 752450 w 1562036"/>
              <a:gd name="connsiteY133" fmla="*/ 426678 h 459088"/>
              <a:gd name="connsiteX134" fmla="*/ 753787 w 1562036"/>
              <a:gd name="connsiteY134" fmla="*/ 408636 h 459088"/>
              <a:gd name="connsiteX135" fmla="*/ 770827 w 1562036"/>
              <a:gd name="connsiteY135" fmla="*/ 416989 h 459088"/>
              <a:gd name="connsiteX136" fmla="*/ 789538 w 1562036"/>
              <a:gd name="connsiteY136" fmla="*/ 419662 h 459088"/>
              <a:gd name="connsiteX137" fmla="*/ 813595 w 1562036"/>
              <a:gd name="connsiteY137" fmla="*/ 412645 h 459088"/>
              <a:gd name="connsiteX138" fmla="*/ 821280 w 1562036"/>
              <a:gd name="connsiteY138" fmla="*/ 387920 h 459088"/>
              <a:gd name="connsiteX139" fmla="*/ 821280 w 1562036"/>
              <a:gd name="connsiteY139" fmla="*/ 382574 h 459088"/>
              <a:gd name="connsiteX140" fmla="*/ 808249 w 1562036"/>
              <a:gd name="connsiteY140" fmla="*/ 390927 h 459088"/>
              <a:gd name="connsiteX141" fmla="*/ 790875 w 1562036"/>
              <a:gd name="connsiteY141" fmla="*/ 393934 h 459088"/>
              <a:gd name="connsiteX142" fmla="*/ 771830 w 1562036"/>
              <a:gd name="connsiteY142" fmla="*/ 389925 h 459088"/>
              <a:gd name="connsiteX143" fmla="*/ 756126 w 1562036"/>
              <a:gd name="connsiteY143" fmla="*/ 378898 h 459088"/>
              <a:gd name="connsiteX144" fmla="*/ 745434 w 1562036"/>
              <a:gd name="connsiteY144" fmla="*/ 361524 h 459088"/>
              <a:gd name="connsiteX145" fmla="*/ 741424 w 1562036"/>
              <a:gd name="connsiteY145" fmla="*/ 338135 h 459088"/>
              <a:gd name="connsiteX146" fmla="*/ 745434 w 1562036"/>
              <a:gd name="connsiteY146" fmla="*/ 315080 h 459088"/>
              <a:gd name="connsiteX147" fmla="*/ 756126 w 1562036"/>
              <a:gd name="connsiteY147" fmla="*/ 297706 h 459088"/>
              <a:gd name="connsiteX148" fmla="*/ 771830 w 1562036"/>
              <a:gd name="connsiteY148" fmla="*/ 286680 h 459088"/>
              <a:gd name="connsiteX149" fmla="*/ 790875 w 1562036"/>
              <a:gd name="connsiteY149" fmla="*/ 282670 h 459088"/>
              <a:gd name="connsiteX150" fmla="*/ 1214546 w 1562036"/>
              <a:gd name="connsiteY150" fmla="*/ 241907 h 459088"/>
              <a:gd name="connsiteX151" fmla="*/ 1231921 w 1562036"/>
              <a:gd name="connsiteY151" fmla="*/ 241907 h 459088"/>
              <a:gd name="connsiteX152" fmla="*/ 1231921 w 1562036"/>
              <a:gd name="connsiteY152" fmla="*/ 393934 h 459088"/>
              <a:gd name="connsiteX153" fmla="*/ 1214546 w 1562036"/>
              <a:gd name="connsiteY153" fmla="*/ 393934 h 459088"/>
              <a:gd name="connsiteX154" fmla="*/ 1214546 w 1562036"/>
              <a:gd name="connsiteY154" fmla="*/ 385581 h 459088"/>
              <a:gd name="connsiteX155" fmla="*/ 1201181 w 1562036"/>
              <a:gd name="connsiteY155" fmla="*/ 393600 h 459088"/>
              <a:gd name="connsiteX156" fmla="*/ 1184141 w 1562036"/>
              <a:gd name="connsiteY156" fmla="*/ 396607 h 459088"/>
              <a:gd name="connsiteX157" fmla="*/ 1164427 w 1562036"/>
              <a:gd name="connsiteY157" fmla="*/ 392932 h 459088"/>
              <a:gd name="connsiteX158" fmla="*/ 1148389 w 1562036"/>
              <a:gd name="connsiteY158" fmla="*/ 381571 h 459088"/>
              <a:gd name="connsiteX159" fmla="*/ 1137697 w 1562036"/>
              <a:gd name="connsiteY159" fmla="*/ 363863 h 459088"/>
              <a:gd name="connsiteX160" fmla="*/ 1133688 w 1562036"/>
              <a:gd name="connsiteY160" fmla="*/ 340474 h 459088"/>
              <a:gd name="connsiteX161" fmla="*/ 1137697 w 1562036"/>
              <a:gd name="connsiteY161" fmla="*/ 317085 h 459088"/>
              <a:gd name="connsiteX162" fmla="*/ 1148389 w 1562036"/>
              <a:gd name="connsiteY162" fmla="*/ 299377 h 459088"/>
              <a:gd name="connsiteX163" fmla="*/ 1164427 w 1562036"/>
              <a:gd name="connsiteY163" fmla="*/ 288016 h 459088"/>
              <a:gd name="connsiteX164" fmla="*/ 1184141 w 1562036"/>
              <a:gd name="connsiteY164" fmla="*/ 284007 h 459088"/>
              <a:gd name="connsiteX165" fmla="*/ 1201181 w 1562036"/>
              <a:gd name="connsiteY165" fmla="*/ 287014 h 459088"/>
              <a:gd name="connsiteX166" fmla="*/ 1214546 w 1562036"/>
              <a:gd name="connsiteY166" fmla="*/ 295033 h 459088"/>
              <a:gd name="connsiteX167" fmla="*/ 866387 w 1562036"/>
              <a:gd name="connsiteY167" fmla="*/ 241907 h 459088"/>
              <a:gd name="connsiteX168" fmla="*/ 883762 w 1562036"/>
              <a:gd name="connsiteY168" fmla="*/ 241907 h 459088"/>
              <a:gd name="connsiteX169" fmla="*/ 883762 w 1562036"/>
              <a:gd name="connsiteY169" fmla="*/ 393934 h 459088"/>
              <a:gd name="connsiteX170" fmla="*/ 866387 w 1562036"/>
              <a:gd name="connsiteY170" fmla="*/ 393934 h 459088"/>
              <a:gd name="connsiteX171" fmla="*/ 400282 w 1562036"/>
              <a:gd name="connsiteY171" fmla="*/ 234222 h 459088"/>
              <a:gd name="connsiteX172" fmla="*/ 88209 w 1562036"/>
              <a:gd name="connsiteY172" fmla="*/ 428683 h 459088"/>
              <a:gd name="connsiteX173" fmla="*/ 238900 w 1562036"/>
              <a:gd name="connsiteY173" fmla="*/ 412979 h 459088"/>
              <a:gd name="connsiteX174" fmla="*/ 421666 w 1562036"/>
              <a:gd name="connsiteY174" fmla="*/ 282336 h 459088"/>
              <a:gd name="connsiteX175" fmla="*/ 1254975 w 1562036"/>
              <a:gd name="connsiteY175" fmla="*/ 148686 h 459088"/>
              <a:gd name="connsiteX176" fmla="*/ 1237601 w 1562036"/>
              <a:gd name="connsiteY176" fmla="*/ 153364 h 459088"/>
              <a:gd name="connsiteX177" fmla="*/ 1232589 w 1562036"/>
              <a:gd name="connsiteY177" fmla="*/ 166395 h 459088"/>
              <a:gd name="connsiteX178" fmla="*/ 1237601 w 1562036"/>
              <a:gd name="connsiteY178" fmla="*/ 178423 h 459088"/>
              <a:gd name="connsiteX179" fmla="*/ 1251300 w 1562036"/>
              <a:gd name="connsiteY179" fmla="*/ 182098 h 459088"/>
              <a:gd name="connsiteX180" fmla="*/ 1265667 w 1562036"/>
              <a:gd name="connsiteY180" fmla="*/ 179425 h 459088"/>
              <a:gd name="connsiteX181" fmla="*/ 1277027 w 1562036"/>
              <a:gd name="connsiteY181" fmla="*/ 171741 h 459088"/>
              <a:gd name="connsiteX182" fmla="*/ 1277027 w 1562036"/>
              <a:gd name="connsiteY182" fmla="*/ 148686 h 459088"/>
              <a:gd name="connsiteX183" fmla="*/ 352502 w 1562036"/>
              <a:gd name="connsiteY183" fmla="*/ 119617 h 459088"/>
              <a:gd name="connsiteX184" fmla="*/ 211501 w 1562036"/>
              <a:gd name="connsiteY184" fmla="*/ 192122 h 459088"/>
              <a:gd name="connsiteX185" fmla="*/ 306393 w 1562036"/>
              <a:gd name="connsiteY185" fmla="*/ 197802 h 459088"/>
              <a:gd name="connsiteX186" fmla="*/ 370545 w 1562036"/>
              <a:gd name="connsiteY186" fmla="*/ 160380 h 459088"/>
              <a:gd name="connsiteX187" fmla="*/ 779515 w 1562036"/>
              <a:gd name="connsiteY187" fmla="*/ 101908 h 459088"/>
              <a:gd name="connsiteX188" fmla="*/ 760470 w 1562036"/>
              <a:gd name="connsiteY188" fmla="*/ 111264 h 459088"/>
              <a:gd name="connsiteX189" fmla="*/ 752785 w 1562036"/>
              <a:gd name="connsiteY189" fmla="*/ 140333 h 459088"/>
              <a:gd name="connsiteX190" fmla="*/ 760470 w 1562036"/>
              <a:gd name="connsiteY190" fmla="*/ 169068 h 459088"/>
              <a:gd name="connsiteX191" fmla="*/ 779515 w 1562036"/>
              <a:gd name="connsiteY191" fmla="*/ 178423 h 459088"/>
              <a:gd name="connsiteX192" fmla="*/ 792211 w 1562036"/>
              <a:gd name="connsiteY192" fmla="*/ 176084 h 459088"/>
              <a:gd name="connsiteX193" fmla="*/ 802235 w 1562036"/>
              <a:gd name="connsiteY193" fmla="*/ 169068 h 459088"/>
              <a:gd name="connsiteX194" fmla="*/ 802235 w 1562036"/>
              <a:gd name="connsiteY194" fmla="*/ 111598 h 459088"/>
              <a:gd name="connsiteX195" fmla="*/ 792211 w 1562036"/>
              <a:gd name="connsiteY195" fmla="*/ 104581 h 459088"/>
              <a:gd name="connsiteX196" fmla="*/ 779515 w 1562036"/>
              <a:gd name="connsiteY196" fmla="*/ 101908 h 459088"/>
              <a:gd name="connsiteX197" fmla="*/ 1321800 w 1562036"/>
              <a:gd name="connsiteY197" fmla="*/ 79522 h 459088"/>
              <a:gd name="connsiteX198" fmla="*/ 1359222 w 1562036"/>
              <a:gd name="connsiteY198" fmla="*/ 79522 h 459088"/>
              <a:gd name="connsiteX199" fmla="*/ 1388960 w 1562036"/>
              <a:gd name="connsiteY199" fmla="*/ 162385 h 459088"/>
              <a:gd name="connsiteX200" fmla="*/ 1418363 w 1562036"/>
              <a:gd name="connsiteY200" fmla="*/ 79522 h 459088"/>
              <a:gd name="connsiteX201" fmla="*/ 1455785 w 1562036"/>
              <a:gd name="connsiteY201" fmla="*/ 79522 h 459088"/>
              <a:gd name="connsiteX202" fmla="*/ 1392301 w 1562036"/>
              <a:gd name="connsiteY202" fmla="*/ 250594 h 459088"/>
              <a:gd name="connsiteX203" fmla="*/ 1354879 w 1562036"/>
              <a:gd name="connsiteY203" fmla="*/ 250594 h 459088"/>
              <a:gd name="connsiteX204" fmla="*/ 1371919 w 1562036"/>
              <a:gd name="connsiteY204" fmla="*/ 203817 h 459088"/>
              <a:gd name="connsiteX205" fmla="*/ 995026 w 1562036"/>
              <a:gd name="connsiteY205" fmla="*/ 79522 h 459088"/>
              <a:gd name="connsiteX206" fmla="*/ 1031445 w 1562036"/>
              <a:gd name="connsiteY206" fmla="*/ 79522 h 459088"/>
              <a:gd name="connsiteX207" fmla="*/ 1054500 w 1562036"/>
              <a:gd name="connsiteY207" fmla="*/ 162385 h 459088"/>
              <a:gd name="connsiteX208" fmla="*/ 1077220 w 1562036"/>
              <a:gd name="connsiteY208" fmla="*/ 79522 h 459088"/>
              <a:gd name="connsiteX209" fmla="*/ 1109296 w 1562036"/>
              <a:gd name="connsiteY209" fmla="*/ 79522 h 459088"/>
              <a:gd name="connsiteX210" fmla="*/ 1132017 w 1562036"/>
              <a:gd name="connsiteY210" fmla="*/ 162385 h 459088"/>
              <a:gd name="connsiteX211" fmla="*/ 1155072 w 1562036"/>
              <a:gd name="connsiteY211" fmla="*/ 79522 h 459088"/>
              <a:gd name="connsiteX212" fmla="*/ 1191491 w 1562036"/>
              <a:gd name="connsiteY212" fmla="*/ 79522 h 459088"/>
              <a:gd name="connsiteX213" fmla="*/ 1150728 w 1562036"/>
              <a:gd name="connsiteY213" fmla="*/ 204151 h 459088"/>
              <a:gd name="connsiteX214" fmla="*/ 1114308 w 1562036"/>
              <a:gd name="connsiteY214" fmla="*/ 204151 h 459088"/>
              <a:gd name="connsiteX215" fmla="*/ 1093259 w 1562036"/>
              <a:gd name="connsiteY215" fmla="*/ 123961 h 459088"/>
              <a:gd name="connsiteX216" fmla="*/ 1072209 w 1562036"/>
              <a:gd name="connsiteY216" fmla="*/ 204151 h 459088"/>
              <a:gd name="connsiteX217" fmla="*/ 1035789 w 1562036"/>
              <a:gd name="connsiteY217" fmla="*/ 204151 h 459088"/>
              <a:gd name="connsiteX218" fmla="*/ 659230 w 1562036"/>
              <a:gd name="connsiteY218" fmla="*/ 79522 h 459088"/>
              <a:gd name="connsiteX219" fmla="*/ 694981 w 1562036"/>
              <a:gd name="connsiteY219" fmla="*/ 79522 h 459088"/>
              <a:gd name="connsiteX220" fmla="*/ 694981 w 1562036"/>
              <a:gd name="connsiteY220" fmla="*/ 204151 h 459088"/>
              <a:gd name="connsiteX221" fmla="*/ 659230 w 1562036"/>
              <a:gd name="connsiteY221" fmla="*/ 204151 h 459088"/>
              <a:gd name="connsiteX222" fmla="*/ 1514925 w 1562036"/>
              <a:gd name="connsiteY222" fmla="*/ 76849 h 459088"/>
              <a:gd name="connsiteX223" fmla="*/ 1536643 w 1562036"/>
              <a:gd name="connsiteY223" fmla="*/ 78854 h 459088"/>
              <a:gd name="connsiteX224" fmla="*/ 1556356 w 1562036"/>
              <a:gd name="connsiteY224" fmla="*/ 84868 h 459088"/>
              <a:gd name="connsiteX225" fmla="*/ 1553683 w 1562036"/>
              <a:gd name="connsiteY225" fmla="*/ 111264 h 459088"/>
              <a:gd name="connsiteX226" fmla="*/ 1536977 w 1562036"/>
              <a:gd name="connsiteY226" fmla="*/ 104915 h 459088"/>
              <a:gd name="connsiteX227" fmla="*/ 1518266 w 1562036"/>
              <a:gd name="connsiteY227" fmla="*/ 102577 h 459088"/>
              <a:gd name="connsiteX228" fmla="*/ 1504233 w 1562036"/>
              <a:gd name="connsiteY228" fmla="*/ 105250 h 459088"/>
              <a:gd name="connsiteX229" fmla="*/ 1500223 w 1562036"/>
              <a:gd name="connsiteY229" fmla="*/ 112266 h 459088"/>
              <a:gd name="connsiteX230" fmla="*/ 1504901 w 1562036"/>
              <a:gd name="connsiteY230" fmla="*/ 121288 h 459088"/>
              <a:gd name="connsiteX231" fmla="*/ 1523612 w 1562036"/>
              <a:gd name="connsiteY231" fmla="*/ 129307 h 459088"/>
              <a:gd name="connsiteX232" fmla="*/ 1541989 w 1562036"/>
              <a:gd name="connsiteY232" fmla="*/ 136657 h 459088"/>
              <a:gd name="connsiteX233" fmla="*/ 1553683 w 1562036"/>
              <a:gd name="connsiteY233" fmla="*/ 145679 h 459088"/>
              <a:gd name="connsiteX234" fmla="*/ 1560032 w 1562036"/>
              <a:gd name="connsiteY234" fmla="*/ 156037 h 459088"/>
              <a:gd name="connsiteX235" fmla="*/ 1562036 w 1562036"/>
              <a:gd name="connsiteY235" fmla="*/ 167731 h 459088"/>
              <a:gd name="connsiteX236" fmla="*/ 1549006 w 1562036"/>
              <a:gd name="connsiteY236" fmla="*/ 197134 h 459088"/>
              <a:gd name="connsiteX237" fmla="*/ 1510247 w 1562036"/>
              <a:gd name="connsiteY237" fmla="*/ 206824 h 459088"/>
              <a:gd name="connsiteX238" fmla="*/ 1485856 w 1562036"/>
              <a:gd name="connsiteY238" fmla="*/ 204485 h 459088"/>
              <a:gd name="connsiteX239" fmla="*/ 1463804 w 1562036"/>
              <a:gd name="connsiteY239" fmla="*/ 197134 h 459088"/>
              <a:gd name="connsiteX240" fmla="*/ 1465474 w 1562036"/>
              <a:gd name="connsiteY240" fmla="*/ 168399 h 459088"/>
              <a:gd name="connsiteX241" fmla="*/ 1485188 w 1562036"/>
              <a:gd name="connsiteY241" fmla="*/ 178089 h 459088"/>
              <a:gd name="connsiteX242" fmla="*/ 1506906 w 1562036"/>
              <a:gd name="connsiteY242" fmla="*/ 181430 h 459088"/>
              <a:gd name="connsiteX243" fmla="*/ 1526285 w 1562036"/>
              <a:gd name="connsiteY243" fmla="*/ 169068 h 459088"/>
              <a:gd name="connsiteX244" fmla="*/ 1525283 w 1562036"/>
              <a:gd name="connsiteY244" fmla="*/ 164390 h 459088"/>
              <a:gd name="connsiteX245" fmla="*/ 1521273 w 1562036"/>
              <a:gd name="connsiteY245" fmla="*/ 160046 h 459088"/>
              <a:gd name="connsiteX246" fmla="*/ 1513588 w 1562036"/>
              <a:gd name="connsiteY246" fmla="*/ 156037 h 459088"/>
              <a:gd name="connsiteX247" fmla="*/ 1501560 w 1562036"/>
              <a:gd name="connsiteY247" fmla="*/ 152027 h 459088"/>
              <a:gd name="connsiteX248" fmla="*/ 1473159 w 1562036"/>
              <a:gd name="connsiteY248" fmla="*/ 136657 h 459088"/>
              <a:gd name="connsiteX249" fmla="*/ 1464138 w 1562036"/>
              <a:gd name="connsiteY249" fmla="*/ 113603 h 459088"/>
              <a:gd name="connsiteX250" fmla="*/ 1477169 w 1562036"/>
              <a:gd name="connsiteY250" fmla="*/ 86204 h 459088"/>
              <a:gd name="connsiteX251" fmla="*/ 1514925 w 1562036"/>
              <a:gd name="connsiteY251" fmla="*/ 76849 h 459088"/>
              <a:gd name="connsiteX252" fmla="*/ 1256646 w 1562036"/>
              <a:gd name="connsiteY252" fmla="*/ 76849 h 459088"/>
              <a:gd name="connsiteX253" fmla="*/ 1299414 w 1562036"/>
              <a:gd name="connsiteY253" fmla="*/ 87875 h 459088"/>
              <a:gd name="connsiteX254" fmla="*/ 1312779 w 1562036"/>
              <a:gd name="connsiteY254" fmla="*/ 124629 h 459088"/>
              <a:gd name="connsiteX255" fmla="*/ 1312779 w 1562036"/>
              <a:gd name="connsiteY255" fmla="*/ 204485 h 459088"/>
              <a:gd name="connsiteX256" fmla="*/ 1277027 w 1562036"/>
              <a:gd name="connsiteY256" fmla="*/ 204485 h 459088"/>
              <a:gd name="connsiteX257" fmla="*/ 1277027 w 1562036"/>
              <a:gd name="connsiteY257" fmla="*/ 196466 h 459088"/>
              <a:gd name="connsiteX258" fmla="*/ 1261658 w 1562036"/>
              <a:gd name="connsiteY258" fmla="*/ 205153 h 459088"/>
              <a:gd name="connsiteX259" fmla="*/ 1242947 w 1562036"/>
              <a:gd name="connsiteY259" fmla="*/ 206824 h 459088"/>
              <a:gd name="connsiteX260" fmla="*/ 1224904 w 1562036"/>
              <a:gd name="connsiteY260" fmla="*/ 204151 h 459088"/>
              <a:gd name="connsiteX261" fmla="*/ 1210202 w 1562036"/>
              <a:gd name="connsiteY261" fmla="*/ 196466 h 459088"/>
              <a:gd name="connsiteX262" fmla="*/ 1200179 w 1562036"/>
              <a:gd name="connsiteY262" fmla="*/ 184103 h 459088"/>
              <a:gd name="connsiteX263" fmla="*/ 1196503 w 1562036"/>
              <a:gd name="connsiteY263" fmla="*/ 167063 h 459088"/>
              <a:gd name="connsiteX264" fmla="*/ 1211205 w 1562036"/>
              <a:gd name="connsiteY264" fmla="*/ 135989 h 459088"/>
              <a:gd name="connsiteX265" fmla="*/ 1253973 w 1562036"/>
              <a:gd name="connsiteY265" fmla="*/ 124295 h 459088"/>
              <a:gd name="connsiteX266" fmla="*/ 1277027 w 1562036"/>
              <a:gd name="connsiteY266" fmla="*/ 124295 h 459088"/>
              <a:gd name="connsiteX267" fmla="*/ 1277027 w 1562036"/>
              <a:gd name="connsiteY267" fmla="*/ 118615 h 459088"/>
              <a:gd name="connsiteX268" fmla="*/ 1271681 w 1562036"/>
              <a:gd name="connsiteY268" fmla="*/ 105918 h 459088"/>
              <a:gd name="connsiteX269" fmla="*/ 1253305 w 1562036"/>
              <a:gd name="connsiteY269" fmla="*/ 102242 h 459088"/>
              <a:gd name="connsiteX270" fmla="*/ 1230584 w 1562036"/>
              <a:gd name="connsiteY270" fmla="*/ 105250 h 459088"/>
              <a:gd name="connsiteX271" fmla="*/ 1210202 w 1562036"/>
              <a:gd name="connsiteY271" fmla="*/ 113269 h 459088"/>
              <a:gd name="connsiteX272" fmla="*/ 1206861 w 1562036"/>
              <a:gd name="connsiteY272" fmla="*/ 87875 h 459088"/>
              <a:gd name="connsiteX273" fmla="*/ 1229582 w 1562036"/>
              <a:gd name="connsiteY273" fmla="*/ 79856 h 459088"/>
              <a:gd name="connsiteX274" fmla="*/ 1256646 w 1562036"/>
              <a:gd name="connsiteY274" fmla="*/ 76849 h 459088"/>
              <a:gd name="connsiteX275" fmla="*/ 771830 w 1562036"/>
              <a:gd name="connsiteY275" fmla="*/ 76849 h 459088"/>
              <a:gd name="connsiteX276" fmla="*/ 789538 w 1562036"/>
              <a:gd name="connsiteY276" fmla="*/ 79856 h 459088"/>
              <a:gd name="connsiteX277" fmla="*/ 802569 w 1562036"/>
              <a:gd name="connsiteY277" fmla="*/ 87875 h 459088"/>
              <a:gd name="connsiteX278" fmla="*/ 802569 w 1562036"/>
              <a:gd name="connsiteY278" fmla="*/ 79856 h 459088"/>
              <a:gd name="connsiteX279" fmla="*/ 838321 w 1562036"/>
              <a:gd name="connsiteY279" fmla="*/ 79856 h 459088"/>
              <a:gd name="connsiteX280" fmla="*/ 838321 w 1562036"/>
              <a:gd name="connsiteY280" fmla="*/ 192790 h 459088"/>
              <a:gd name="connsiteX281" fmla="*/ 834645 w 1562036"/>
              <a:gd name="connsiteY281" fmla="*/ 219855 h 459088"/>
              <a:gd name="connsiteX282" fmla="*/ 823285 w 1562036"/>
              <a:gd name="connsiteY282" fmla="*/ 238232 h 459088"/>
              <a:gd name="connsiteX283" fmla="*/ 802903 w 1562036"/>
              <a:gd name="connsiteY283" fmla="*/ 248924 h 459088"/>
              <a:gd name="connsiteX284" fmla="*/ 772832 w 1562036"/>
              <a:gd name="connsiteY284" fmla="*/ 252265 h 459088"/>
              <a:gd name="connsiteX285" fmla="*/ 749443 w 1562036"/>
              <a:gd name="connsiteY285" fmla="*/ 249926 h 459088"/>
              <a:gd name="connsiteX286" fmla="*/ 729062 w 1562036"/>
              <a:gd name="connsiteY286" fmla="*/ 242909 h 459088"/>
              <a:gd name="connsiteX287" fmla="*/ 731066 w 1562036"/>
              <a:gd name="connsiteY287" fmla="*/ 214843 h 459088"/>
              <a:gd name="connsiteX288" fmla="*/ 749777 w 1562036"/>
              <a:gd name="connsiteY288" fmla="*/ 223864 h 459088"/>
              <a:gd name="connsiteX289" fmla="*/ 770493 w 1562036"/>
              <a:gd name="connsiteY289" fmla="*/ 226871 h 459088"/>
              <a:gd name="connsiteX290" fmla="*/ 793548 w 1562036"/>
              <a:gd name="connsiteY290" fmla="*/ 220189 h 459088"/>
              <a:gd name="connsiteX291" fmla="*/ 802235 w 1562036"/>
              <a:gd name="connsiteY291" fmla="*/ 198136 h 459088"/>
              <a:gd name="connsiteX292" fmla="*/ 802235 w 1562036"/>
              <a:gd name="connsiteY292" fmla="*/ 192456 h 459088"/>
              <a:gd name="connsiteX293" fmla="*/ 789204 w 1562036"/>
              <a:gd name="connsiteY293" fmla="*/ 200475 h 459088"/>
              <a:gd name="connsiteX294" fmla="*/ 771496 w 1562036"/>
              <a:gd name="connsiteY294" fmla="*/ 203482 h 459088"/>
              <a:gd name="connsiteX295" fmla="*/ 750112 w 1562036"/>
              <a:gd name="connsiteY295" fmla="*/ 199139 h 459088"/>
              <a:gd name="connsiteX296" fmla="*/ 732403 w 1562036"/>
              <a:gd name="connsiteY296" fmla="*/ 186442 h 459088"/>
              <a:gd name="connsiteX297" fmla="*/ 720374 w 1562036"/>
              <a:gd name="connsiteY297" fmla="*/ 166395 h 459088"/>
              <a:gd name="connsiteX298" fmla="*/ 716365 w 1562036"/>
              <a:gd name="connsiteY298" fmla="*/ 140333 h 459088"/>
              <a:gd name="connsiteX299" fmla="*/ 720709 w 1562036"/>
              <a:gd name="connsiteY299" fmla="*/ 113937 h 459088"/>
              <a:gd name="connsiteX300" fmla="*/ 732737 w 1562036"/>
              <a:gd name="connsiteY300" fmla="*/ 93889 h 459088"/>
              <a:gd name="connsiteX301" fmla="*/ 750446 w 1562036"/>
              <a:gd name="connsiteY301" fmla="*/ 81193 h 459088"/>
              <a:gd name="connsiteX302" fmla="*/ 771830 w 1562036"/>
              <a:gd name="connsiteY302" fmla="*/ 76849 h 459088"/>
              <a:gd name="connsiteX303" fmla="*/ 316417 w 1562036"/>
              <a:gd name="connsiteY303" fmla="*/ 30740 h 459088"/>
              <a:gd name="connsiteX304" fmla="*/ 216847 w 1562036"/>
              <a:gd name="connsiteY304" fmla="*/ 73842 h 459088"/>
              <a:gd name="connsiteX305" fmla="*/ 289687 w 1562036"/>
              <a:gd name="connsiteY305" fmla="*/ 84534 h 459088"/>
              <a:gd name="connsiteX306" fmla="*/ 331452 w 1562036"/>
              <a:gd name="connsiteY306" fmla="*/ 64152 h 459088"/>
              <a:gd name="connsiteX307" fmla="*/ 866387 w 1562036"/>
              <a:gd name="connsiteY307" fmla="*/ 28401 h 459088"/>
              <a:gd name="connsiteX308" fmla="*/ 902139 w 1562036"/>
              <a:gd name="connsiteY308" fmla="*/ 28401 h 459088"/>
              <a:gd name="connsiteX309" fmla="*/ 902139 w 1562036"/>
              <a:gd name="connsiteY309" fmla="*/ 87541 h 459088"/>
              <a:gd name="connsiteX310" fmla="*/ 916172 w 1562036"/>
              <a:gd name="connsiteY310" fmla="*/ 79522 h 459088"/>
              <a:gd name="connsiteX311" fmla="*/ 934549 w 1562036"/>
              <a:gd name="connsiteY311" fmla="*/ 76515 h 459088"/>
              <a:gd name="connsiteX312" fmla="*/ 971971 w 1562036"/>
              <a:gd name="connsiteY312" fmla="*/ 91216 h 459088"/>
              <a:gd name="connsiteX313" fmla="*/ 985336 w 1562036"/>
              <a:gd name="connsiteY313" fmla="*/ 134987 h 459088"/>
              <a:gd name="connsiteX314" fmla="*/ 985336 w 1562036"/>
              <a:gd name="connsiteY314" fmla="*/ 203817 h 459088"/>
              <a:gd name="connsiteX315" fmla="*/ 949585 w 1562036"/>
              <a:gd name="connsiteY315" fmla="*/ 203817 h 459088"/>
              <a:gd name="connsiteX316" fmla="*/ 949585 w 1562036"/>
              <a:gd name="connsiteY316" fmla="*/ 135655 h 459088"/>
              <a:gd name="connsiteX317" fmla="*/ 943570 w 1562036"/>
              <a:gd name="connsiteY317" fmla="*/ 109927 h 459088"/>
              <a:gd name="connsiteX318" fmla="*/ 924859 w 1562036"/>
              <a:gd name="connsiteY318" fmla="*/ 102242 h 459088"/>
              <a:gd name="connsiteX319" fmla="*/ 911828 w 1562036"/>
              <a:gd name="connsiteY319" fmla="*/ 104915 h 459088"/>
              <a:gd name="connsiteX320" fmla="*/ 902139 w 1562036"/>
              <a:gd name="connsiteY320" fmla="*/ 111598 h 459088"/>
              <a:gd name="connsiteX321" fmla="*/ 902139 w 1562036"/>
              <a:gd name="connsiteY321" fmla="*/ 204151 h 459088"/>
              <a:gd name="connsiteX322" fmla="*/ 866387 w 1562036"/>
              <a:gd name="connsiteY322" fmla="*/ 204151 h 459088"/>
              <a:gd name="connsiteX323" fmla="*/ 677272 w 1562036"/>
              <a:gd name="connsiteY323" fmla="*/ 28401 h 459088"/>
              <a:gd name="connsiteX324" fmla="*/ 692976 w 1562036"/>
              <a:gd name="connsiteY324" fmla="*/ 33078 h 459088"/>
              <a:gd name="connsiteX325" fmla="*/ 697654 w 1562036"/>
              <a:gd name="connsiteY325" fmla="*/ 46443 h 459088"/>
              <a:gd name="connsiteX326" fmla="*/ 692976 w 1562036"/>
              <a:gd name="connsiteY326" fmla="*/ 60143 h 459088"/>
              <a:gd name="connsiteX327" fmla="*/ 677272 w 1562036"/>
              <a:gd name="connsiteY327" fmla="*/ 64486 h 459088"/>
              <a:gd name="connsiteX328" fmla="*/ 661568 w 1562036"/>
              <a:gd name="connsiteY328" fmla="*/ 60143 h 459088"/>
              <a:gd name="connsiteX329" fmla="*/ 656891 w 1562036"/>
              <a:gd name="connsiteY329" fmla="*/ 46443 h 459088"/>
              <a:gd name="connsiteX330" fmla="*/ 661568 w 1562036"/>
              <a:gd name="connsiteY330" fmla="*/ 33078 h 459088"/>
              <a:gd name="connsiteX331" fmla="*/ 677272 w 1562036"/>
              <a:gd name="connsiteY331" fmla="*/ 28401 h 459088"/>
              <a:gd name="connsiteX332" fmla="*/ 513551 w 1562036"/>
              <a:gd name="connsiteY332" fmla="*/ 28401 h 459088"/>
              <a:gd name="connsiteX333" fmla="*/ 549302 w 1562036"/>
              <a:gd name="connsiteY333" fmla="*/ 28401 h 459088"/>
              <a:gd name="connsiteX334" fmla="*/ 549302 w 1562036"/>
              <a:gd name="connsiteY334" fmla="*/ 87541 h 459088"/>
              <a:gd name="connsiteX335" fmla="*/ 563336 w 1562036"/>
              <a:gd name="connsiteY335" fmla="*/ 79522 h 459088"/>
              <a:gd name="connsiteX336" fmla="*/ 581712 w 1562036"/>
              <a:gd name="connsiteY336" fmla="*/ 76515 h 459088"/>
              <a:gd name="connsiteX337" fmla="*/ 619134 w 1562036"/>
              <a:gd name="connsiteY337" fmla="*/ 91216 h 459088"/>
              <a:gd name="connsiteX338" fmla="*/ 632499 w 1562036"/>
              <a:gd name="connsiteY338" fmla="*/ 134987 h 459088"/>
              <a:gd name="connsiteX339" fmla="*/ 632499 w 1562036"/>
              <a:gd name="connsiteY339" fmla="*/ 203817 h 459088"/>
              <a:gd name="connsiteX340" fmla="*/ 596748 w 1562036"/>
              <a:gd name="connsiteY340" fmla="*/ 203817 h 459088"/>
              <a:gd name="connsiteX341" fmla="*/ 596748 w 1562036"/>
              <a:gd name="connsiteY341" fmla="*/ 135321 h 459088"/>
              <a:gd name="connsiteX342" fmla="*/ 590734 w 1562036"/>
              <a:gd name="connsiteY342" fmla="*/ 109593 h 459088"/>
              <a:gd name="connsiteX343" fmla="*/ 572023 w 1562036"/>
              <a:gd name="connsiteY343" fmla="*/ 102242 h 459088"/>
              <a:gd name="connsiteX344" fmla="*/ 558992 w 1562036"/>
              <a:gd name="connsiteY344" fmla="*/ 104915 h 459088"/>
              <a:gd name="connsiteX345" fmla="*/ 549302 w 1562036"/>
              <a:gd name="connsiteY345" fmla="*/ 111598 h 459088"/>
              <a:gd name="connsiteX346" fmla="*/ 549302 w 1562036"/>
              <a:gd name="connsiteY346" fmla="*/ 204151 h 459088"/>
              <a:gd name="connsiteX347" fmla="*/ 513551 w 1562036"/>
              <a:gd name="connsiteY347" fmla="*/ 204151 h 459088"/>
              <a:gd name="connsiteX348" fmla="*/ 255272 w 1562036"/>
              <a:gd name="connsiteY348" fmla="*/ 0 h 459088"/>
              <a:gd name="connsiteX349" fmla="*/ 324102 w 1562036"/>
              <a:gd name="connsiteY349" fmla="*/ 11360 h 459088"/>
              <a:gd name="connsiteX350" fmla="*/ 350498 w 1562036"/>
              <a:gd name="connsiteY350" fmla="*/ 71169 h 459088"/>
              <a:gd name="connsiteX351" fmla="*/ 315080 w 1562036"/>
              <a:gd name="connsiteY351" fmla="*/ 88543 h 459088"/>
              <a:gd name="connsiteX352" fmla="*/ 361190 w 1562036"/>
              <a:gd name="connsiteY352" fmla="*/ 95226 h 459088"/>
              <a:gd name="connsiteX353" fmla="*/ 393266 w 1562036"/>
              <a:gd name="connsiteY353" fmla="*/ 167731 h 459088"/>
              <a:gd name="connsiteX354" fmla="*/ 338469 w 1562036"/>
              <a:gd name="connsiteY354" fmla="*/ 199807 h 459088"/>
              <a:gd name="connsiteX355" fmla="*/ 409638 w 1562036"/>
              <a:gd name="connsiteY355" fmla="*/ 204151 h 459088"/>
              <a:gd name="connsiteX356" fmla="*/ 447728 w 1562036"/>
              <a:gd name="connsiteY356" fmla="*/ 289353 h 459088"/>
              <a:gd name="connsiteX357" fmla="*/ 246585 w 1562036"/>
              <a:gd name="connsiteY357" fmla="*/ 433027 h 459088"/>
              <a:gd name="connsiteX358" fmla="*/ 0 w 1562036"/>
              <a:gd name="connsiteY358" fmla="*/ 459088 h 459088"/>
              <a:gd name="connsiteX359" fmla="*/ 259615 w 1562036"/>
              <a:gd name="connsiteY359" fmla="*/ 297372 h 459088"/>
              <a:gd name="connsiteX360" fmla="*/ 165058 w 1562036"/>
              <a:gd name="connsiteY360" fmla="*/ 301047 h 459088"/>
              <a:gd name="connsiteX361" fmla="*/ 176752 w 1562036"/>
              <a:gd name="connsiteY361" fmla="*/ 189783 h 459088"/>
              <a:gd name="connsiteX362" fmla="*/ 238566 w 1562036"/>
              <a:gd name="connsiteY362" fmla="*/ 158041 h 459088"/>
              <a:gd name="connsiteX363" fmla="*/ 180428 w 1562036"/>
              <a:gd name="connsiteY363" fmla="*/ 154700 h 459088"/>
              <a:gd name="connsiteX364" fmla="*/ 189115 w 1562036"/>
              <a:gd name="connsiteY364" fmla="*/ 70166 h 459088"/>
              <a:gd name="connsiteX365" fmla="*/ 261286 w 1562036"/>
              <a:gd name="connsiteY365" fmla="*/ 38759 h 459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</a:cxnLst>
            <a:rect l="l" t="t" r="r" b="b"/>
            <a:pathLst>
              <a:path w="1562036" h="459088">
                <a:moveTo>
                  <a:pt x="951589" y="341142"/>
                </a:moveTo>
                <a:cubicBezTo>
                  <a:pt x="941231" y="341142"/>
                  <a:pt x="933546" y="342813"/>
                  <a:pt x="928535" y="346822"/>
                </a:cubicBezTo>
                <a:cubicBezTo>
                  <a:pt x="923523" y="350498"/>
                  <a:pt x="921184" y="355510"/>
                  <a:pt x="921184" y="361858"/>
                </a:cubicBezTo>
                <a:cubicBezTo>
                  <a:pt x="921184" y="368541"/>
                  <a:pt x="923523" y="373552"/>
                  <a:pt x="928200" y="376559"/>
                </a:cubicBezTo>
                <a:cubicBezTo>
                  <a:pt x="933212" y="379567"/>
                  <a:pt x="939227" y="380903"/>
                  <a:pt x="946911" y="380903"/>
                </a:cubicBezTo>
                <a:cubicBezTo>
                  <a:pt x="953594" y="380903"/>
                  <a:pt x="959608" y="379901"/>
                  <a:pt x="964954" y="377562"/>
                </a:cubicBezTo>
                <a:cubicBezTo>
                  <a:pt x="970300" y="375223"/>
                  <a:pt x="974644" y="371882"/>
                  <a:pt x="977651" y="367538"/>
                </a:cubicBezTo>
                <a:lnTo>
                  <a:pt x="977651" y="341142"/>
                </a:lnTo>
                <a:close/>
                <a:moveTo>
                  <a:pt x="1185811" y="299042"/>
                </a:moveTo>
                <a:cubicBezTo>
                  <a:pt x="1181133" y="299042"/>
                  <a:pt x="1176456" y="300045"/>
                  <a:pt x="1172446" y="301715"/>
                </a:cubicBezTo>
                <a:cubicBezTo>
                  <a:pt x="1168437" y="303386"/>
                  <a:pt x="1164761" y="306059"/>
                  <a:pt x="1161754" y="309400"/>
                </a:cubicBezTo>
                <a:cubicBezTo>
                  <a:pt x="1158747" y="312742"/>
                  <a:pt x="1156408" y="317085"/>
                  <a:pt x="1154738" y="322097"/>
                </a:cubicBezTo>
                <a:cubicBezTo>
                  <a:pt x="1153067" y="327109"/>
                  <a:pt x="1152399" y="333123"/>
                  <a:pt x="1152399" y="339806"/>
                </a:cubicBezTo>
                <a:cubicBezTo>
                  <a:pt x="1152399" y="346488"/>
                  <a:pt x="1153067" y="352502"/>
                  <a:pt x="1154738" y="357848"/>
                </a:cubicBezTo>
                <a:cubicBezTo>
                  <a:pt x="1156408" y="362860"/>
                  <a:pt x="1158747" y="367204"/>
                  <a:pt x="1161754" y="370545"/>
                </a:cubicBezTo>
                <a:cubicBezTo>
                  <a:pt x="1164761" y="373887"/>
                  <a:pt x="1168437" y="376559"/>
                  <a:pt x="1172446" y="378230"/>
                </a:cubicBezTo>
                <a:cubicBezTo>
                  <a:pt x="1176456" y="379901"/>
                  <a:pt x="1181133" y="380903"/>
                  <a:pt x="1185811" y="380903"/>
                </a:cubicBezTo>
                <a:cubicBezTo>
                  <a:pt x="1191491" y="380903"/>
                  <a:pt x="1197171" y="379901"/>
                  <a:pt x="1202183" y="377562"/>
                </a:cubicBezTo>
                <a:cubicBezTo>
                  <a:pt x="1207195" y="375223"/>
                  <a:pt x="1211205" y="371882"/>
                  <a:pt x="1214546" y="367538"/>
                </a:cubicBezTo>
                <a:lnTo>
                  <a:pt x="1214546" y="312407"/>
                </a:lnTo>
                <a:cubicBezTo>
                  <a:pt x="1211205" y="308064"/>
                  <a:pt x="1207195" y="304723"/>
                  <a:pt x="1202183" y="302384"/>
                </a:cubicBezTo>
                <a:cubicBezTo>
                  <a:pt x="1197171" y="300045"/>
                  <a:pt x="1191826" y="299042"/>
                  <a:pt x="1185811" y="299042"/>
                </a:cubicBezTo>
                <a:close/>
                <a:moveTo>
                  <a:pt x="792211" y="299042"/>
                </a:moveTo>
                <a:cubicBezTo>
                  <a:pt x="787534" y="299042"/>
                  <a:pt x="783190" y="300045"/>
                  <a:pt x="779181" y="301715"/>
                </a:cubicBezTo>
                <a:cubicBezTo>
                  <a:pt x="775171" y="303386"/>
                  <a:pt x="771830" y="306059"/>
                  <a:pt x="768823" y="309400"/>
                </a:cubicBezTo>
                <a:cubicBezTo>
                  <a:pt x="765816" y="312742"/>
                  <a:pt x="763477" y="316751"/>
                  <a:pt x="761806" y="321763"/>
                </a:cubicBezTo>
                <a:cubicBezTo>
                  <a:pt x="760135" y="326775"/>
                  <a:pt x="759467" y="332455"/>
                  <a:pt x="759467" y="339137"/>
                </a:cubicBezTo>
                <a:cubicBezTo>
                  <a:pt x="759467" y="345820"/>
                  <a:pt x="760135" y="351500"/>
                  <a:pt x="761806" y="356512"/>
                </a:cubicBezTo>
                <a:cubicBezTo>
                  <a:pt x="763477" y="361524"/>
                  <a:pt x="765816" y="365867"/>
                  <a:pt x="768823" y="369209"/>
                </a:cubicBezTo>
                <a:cubicBezTo>
                  <a:pt x="771830" y="372550"/>
                  <a:pt x="775171" y="375223"/>
                  <a:pt x="779181" y="376894"/>
                </a:cubicBezTo>
                <a:cubicBezTo>
                  <a:pt x="783190" y="378564"/>
                  <a:pt x="787534" y="379567"/>
                  <a:pt x="792211" y="379567"/>
                </a:cubicBezTo>
                <a:cubicBezTo>
                  <a:pt x="798560" y="379567"/>
                  <a:pt x="803906" y="378230"/>
                  <a:pt x="808918" y="375891"/>
                </a:cubicBezTo>
                <a:cubicBezTo>
                  <a:pt x="813930" y="373552"/>
                  <a:pt x="817939" y="370211"/>
                  <a:pt x="820946" y="365533"/>
                </a:cubicBezTo>
                <a:lnTo>
                  <a:pt x="820946" y="312407"/>
                </a:lnTo>
                <a:cubicBezTo>
                  <a:pt x="817605" y="308064"/>
                  <a:pt x="813595" y="304723"/>
                  <a:pt x="808918" y="302384"/>
                </a:cubicBezTo>
                <a:cubicBezTo>
                  <a:pt x="803906" y="300045"/>
                  <a:pt x="798560" y="299042"/>
                  <a:pt x="792211" y="299042"/>
                </a:cubicBezTo>
                <a:close/>
                <a:moveTo>
                  <a:pt x="558992" y="299042"/>
                </a:moveTo>
                <a:cubicBezTo>
                  <a:pt x="549971" y="299042"/>
                  <a:pt x="542620" y="302050"/>
                  <a:pt x="537274" y="308064"/>
                </a:cubicBezTo>
                <a:cubicBezTo>
                  <a:pt x="531928" y="314078"/>
                  <a:pt x="528921" y="322097"/>
                  <a:pt x="528252" y="332121"/>
                </a:cubicBezTo>
                <a:lnTo>
                  <a:pt x="589731" y="332121"/>
                </a:lnTo>
                <a:cubicBezTo>
                  <a:pt x="589063" y="322097"/>
                  <a:pt x="586056" y="314078"/>
                  <a:pt x="580710" y="308064"/>
                </a:cubicBezTo>
                <a:cubicBezTo>
                  <a:pt x="575364" y="302050"/>
                  <a:pt x="568013" y="299042"/>
                  <a:pt x="558992" y="299042"/>
                </a:cubicBezTo>
                <a:close/>
                <a:moveTo>
                  <a:pt x="1069870" y="283673"/>
                </a:moveTo>
                <a:cubicBezTo>
                  <a:pt x="1083903" y="283673"/>
                  <a:pt x="1094595" y="287682"/>
                  <a:pt x="1102614" y="296035"/>
                </a:cubicBezTo>
                <a:cubicBezTo>
                  <a:pt x="1110633" y="304388"/>
                  <a:pt x="1114643" y="316751"/>
                  <a:pt x="1114643" y="333123"/>
                </a:cubicBezTo>
                <a:lnTo>
                  <a:pt x="1114643" y="394268"/>
                </a:lnTo>
                <a:lnTo>
                  <a:pt x="1097268" y="394268"/>
                </a:lnTo>
                <a:lnTo>
                  <a:pt x="1097268" y="332455"/>
                </a:lnTo>
                <a:cubicBezTo>
                  <a:pt x="1097268" y="320761"/>
                  <a:pt x="1094929" y="312073"/>
                  <a:pt x="1089917" y="306727"/>
                </a:cubicBezTo>
                <a:cubicBezTo>
                  <a:pt x="1084905" y="301715"/>
                  <a:pt x="1077220" y="299042"/>
                  <a:pt x="1067531" y="299042"/>
                </a:cubicBezTo>
                <a:cubicBezTo>
                  <a:pt x="1061182" y="299042"/>
                  <a:pt x="1055836" y="300379"/>
                  <a:pt x="1050825" y="302718"/>
                </a:cubicBezTo>
                <a:cubicBezTo>
                  <a:pt x="1045813" y="305391"/>
                  <a:pt x="1041803" y="308398"/>
                  <a:pt x="1038796" y="312407"/>
                </a:cubicBezTo>
                <a:lnTo>
                  <a:pt x="1038796" y="393934"/>
                </a:lnTo>
                <a:lnTo>
                  <a:pt x="1021422" y="393934"/>
                </a:lnTo>
                <a:lnTo>
                  <a:pt x="1021422" y="286011"/>
                </a:lnTo>
                <a:lnTo>
                  <a:pt x="1038796" y="286011"/>
                </a:lnTo>
                <a:lnTo>
                  <a:pt x="1038796" y="294699"/>
                </a:lnTo>
                <a:cubicBezTo>
                  <a:pt x="1042471" y="291357"/>
                  <a:pt x="1046815" y="288684"/>
                  <a:pt x="1052161" y="286680"/>
                </a:cubicBezTo>
                <a:cubicBezTo>
                  <a:pt x="1057507" y="284675"/>
                  <a:pt x="1063187" y="283673"/>
                  <a:pt x="1069870" y="283673"/>
                </a:cubicBezTo>
                <a:close/>
                <a:moveTo>
                  <a:pt x="676604" y="283673"/>
                </a:moveTo>
                <a:cubicBezTo>
                  <a:pt x="690637" y="283673"/>
                  <a:pt x="701329" y="287682"/>
                  <a:pt x="709348" y="296035"/>
                </a:cubicBezTo>
                <a:cubicBezTo>
                  <a:pt x="717367" y="304388"/>
                  <a:pt x="721377" y="316751"/>
                  <a:pt x="721377" y="333123"/>
                </a:cubicBezTo>
                <a:lnTo>
                  <a:pt x="721377" y="394268"/>
                </a:lnTo>
                <a:lnTo>
                  <a:pt x="704002" y="394268"/>
                </a:lnTo>
                <a:lnTo>
                  <a:pt x="704002" y="332455"/>
                </a:lnTo>
                <a:cubicBezTo>
                  <a:pt x="704002" y="320761"/>
                  <a:pt x="701663" y="312073"/>
                  <a:pt x="696652" y="306727"/>
                </a:cubicBezTo>
                <a:cubicBezTo>
                  <a:pt x="691640" y="301715"/>
                  <a:pt x="683955" y="299042"/>
                  <a:pt x="674265" y="299042"/>
                </a:cubicBezTo>
                <a:cubicBezTo>
                  <a:pt x="667917" y="299042"/>
                  <a:pt x="662571" y="300379"/>
                  <a:pt x="657559" y="302718"/>
                </a:cubicBezTo>
                <a:cubicBezTo>
                  <a:pt x="652547" y="305391"/>
                  <a:pt x="648538" y="308398"/>
                  <a:pt x="645530" y="312407"/>
                </a:cubicBezTo>
                <a:lnTo>
                  <a:pt x="645530" y="393934"/>
                </a:lnTo>
                <a:lnTo>
                  <a:pt x="628156" y="393934"/>
                </a:lnTo>
                <a:lnTo>
                  <a:pt x="628156" y="286011"/>
                </a:lnTo>
                <a:lnTo>
                  <a:pt x="645530" y="286011"/>
                </a:lnTo>
                <a:lnTo>
                  <a:pt x="645530" y="294699"/>
                </a:lnTo>
                <a:cubicBezTo>
                  <a:pt x="649206" y="291357"/>
                  <a:pt x="653549" y="288684"/>
                  <a:pt x="658895" y="286680"/>
                </a:cubicBezTo>
                <a:cubicBezTo>
                  <a:pt x="664241" y="284675"/>
                  <a:pt x="669922" y="283673"/>
                  <a:pt x="676604" y="283673"/>
                </a:cubicBezTo>
                <a:close/>
                <a:moveTo>
                  <a:pt x="950587" y="283338"/>
                </a:moveTo>
                <a:cubicBezTo>
                  <a:pt x="957938" y="283338"/>
                  <a:pt x="964286" y="284007"/>
                  <a:pt x="969632" y="285343"/>
                </a:cubicBezTo>
                <a:cubicBezTo>
                  <a:pt x="975312" y="286680"/>
                  <a:pt x="979990" y="289019"/>
                  <a:pt x="983665" y="292026"/>
                </a:cubicBezTo>
                <a:cubicBezTo>
                  <a:pt x="987341" y="295033"/>
                  <a:pt x="990348" y="299377"/>
                  <a:pt x="992353" y="304388"/>
                </a:cubicBezTo>
                <a:cubicBezTo>
                  <a:pt x="994357" y="309400"/>
                  <a:pt x="995360" y="315749"/>
                  <a:pt x="995360" y="323099"/>
                </a:cubicBezTo>
                <a:lnTo>
                  <a:pt x="995360" y="393600"/>
                </a:lnTo>
                <a:lnTo>
                  <a:pt x="977985" y="393600"/>
                </a:lnTo>
                <a:lnTo>
                  <a:pt x="977985" y="385247"/>
                </a:lnTo>
                <a:cubicBezTo>
                  <a:pt x="974310" y="388922"/>
                  <a:pt x="969632" y="391595"/>
                  <a:pt x="963952" y="393266"/>
                </a:cubicBezTo>
                <a:cubicBezTo>
                  <a:pt x="958272" y="395605"/>
                  <a:pt x="951923" y="396273"/>
                  <a:pt x="945241" y="396273"/>
                </a:cubicBezTo>
                <a:cubicBezTo>
                  <a:pt x="939227" y="396273"/>
                  <a:pt x="933881" y="395605"/>
                  <a:pt x="928535" y="393934"/>
                </a:cubicBezTo>
                <a:cubicBezTo>
                  <a:pt x="923523" y="392598"/>
                  <a:pt x="919179" y="390259"/>
                  <a:pt x="915170" y="387586"/>
                </a:cubicBezTo>
                <a:cubicBezTo>
                  <a:pt x="911494" y="384579"/>
                  <a:pt x="908487" y="381237"/>
                  <a:pt x="906482" y="376894"/>
                </a:cubicBezTo>
                <a:cubicBezTo>
                  <a:pt x="904478" y="372550"/>
                  <a:pt x="903475" y="367538"/>
                  <a:pt x="903475" y="361858"/>
                </a:cubicBezTo>
                <a:cubicBezTo>
                  <a:pt x="903475" y="350832"/>
                  <a:pt x="907485" y="342145"/>
                  <a:pt x="915838" y="335796"/>
                </a:cubicBezTo>
                <a:cubicBezTo>
                  <a:pt x="923857" y="329448"/>
                  <a:pt x="935551" y="326107"/>
                  <a:pt x="950921" y="326107"/>
                </a:cubicBezTo>
                <a:lnTo>
                  <a:pt x="977985" y="326107"/>
                </a:lnTo>
                <a:lnTo>
                  <a:pt x="977985" y="318756"/>
                </a:lnTo>
                <a:cubicBezTo>
                  <a:pt x="977985" y="311405"/>
                  <a:pt x="975646" y="306059"/>
                  <a:pt x="971303" y="303052"/>
                </a:cubicBezTo>
                <a:cubicBezTo>
                  <a:pt x="966959" y="300045"/>
                  <a:pt x="959942" y="298708"/>
                  <a:pt x="950253" y="298708"/>
                </a:cubicBezTo>
                <a:cubicBezTo>
                  <a:pt x="944573" y="298708"/>
                  <a:pt x="938224" y="299377"/>
                  <a:pt x="931876" y="301047"/>
                </a:cubicBezTo>
                <a:cubicBezTo>
                  <a:pt x="925527" y="302384"/>
                  <a:pt x="919847" y="304723"/>
                  <a:pt x="914835" y="307396"/>
                </a:cubicBezTo>
                <a:lnTo>
                  <a:pt x="912831" y="291692"/>
                </a:lnTo>
                <a:cubicBezTo>
                  <a:pt x="917843" y="289353"/>
                  <a:pt x="923857" y="287348"/>
                  <a:pt x="930539" y="285677"/>
                </a:cubicBezTo>
                <a:cubicBezTo>
                  <a:pt x="937222" y="284007"/>
                  <a:pt x="943904" y="283338"/>
                  <a:pt x="950587" y="283338"/>
                </a:cubicBezTo>
                <a:close/>
                <a:moveTo>
                  <a:pt x="558992" y="283338"/>
                </a:moveTo>
                <a:cubicBezTo>
                  <a:pt x="566677" y="283338"/>
                  <a:pt x="573693" y="284675"/>
                  <a:pt x="579708" y="287348"/>
                </a:cubicBezTo>
                <a:cubicBezTo>
                  <a:pt x="585722" y="290021"/>
                  <a:pt x="591068" y="294030"/>
                  <a:pt x="595077" y="299042"/>
                </a:cubicBezTo>
                <a:cubicBezTo>
                  <a:pt x="599087" y="304054"/>
                  <a:pt x="602428" y="310069"/>
                  <a:pt x="604433" y="317085"/>
                </a:cubicBezTo>
                <a:cubicBezTo>
                  <a:pt x="606438" y="324102"/>
                  <a:pt x="607774" y="331787"/>
                  <a:pt x="607774" y="340140"/>
                </a:cubicBezTo>
                <a:lnTo>
                  <a:pt x="607774" y="343481"/>
                </a:lnTo>
                <a:cubicBezTo>
                  <a:pt x="607774" y="344483"/>
                  <a:pt x="607774" y="345486"/>
                  <a:pt x="607440" y="346822"/>
                </a:cubicBezTo>
                <a:lnTo>
                  <a:pt x="528252" y="346822"/>
                </a:lnTo>
                <a:lnTo>
                  <a:pt x="528252" y="347156"/>
                </a:lnTo>
                <a:cubicBezTo>
                  <a:pt x="528921" y="357514"/>
                  <a:pt x="532596" y="365533"/>
                  <a:pt x="538610" y="371882"/>
                </a:cubicBezTo>
                <a:cubicBezTo>
                  <a:pt x="544959" y="377896"/>
                  <a:pt x="553646" y="381237"/>
                  <a:pt x="564338" y="381237"/>
                </a:cubicBezTo>
                <a:cubicBezTo>
                  <a:pt x="570686" y="381237"/>
                  <a:pt x="576701" y="380569"/>
                  <a:pt x="582047" y="378898"/>
                </a:cubicBezTo>
                <a:cubicBezTo>
                  <a:pt x="587393" y="377562"/>
                  <a:pt x="592404" y="374889"/>
                  <a:pt x="597082" y="370879"/>
                </a:cubicBezTo>
                <a:lnTo>
                  <a:pt x="599087" y="387586"/>
                </a:lnTo>
                <a:cubicBezTo>
                  <a:pt x="594743" y="390259"/>
                  <a:pt x="589397" y="392598"/>
                  <a:pt x="583717" y="393934"/>
                </a:cubicBezTo>
                <a:cubicBezTo>
                  <a:pt x="577703" y="395605"/>
                  <a:pt x="571355" y="396273"/>
                  <a:pt x="564338" y="396273"/>
                </a:cubicBezTo>
                <a:cubicBezTo>
                  <a:pt x="555316" y="396273"/>
                  <a:pt x="547632" y="394936"/>
                  <a:pt x="540949" y="391929"/>
                </a:cubicBezTo>
                <a:cubicBezTo>
                  <a:pt x="534267" y="388922"/>
                  <a:pt x="528586" y="384913"/>
                  <a:pt x="524243" y="379901"/>
                </a:cubicBezTo>
                <a:cubicBezTo>
                  <a:pt x="519899" y="374889"/>
                  <a:pt x="516224" y="368875"/>
                  <a:pt x="513885" y="361858"/>
                </a:cubicBezTo>
                <a:cubicBezTo>
                  <a:pt x="511546" y="355175"/>
                  <a:pt x="510544" y="347491"/>
                  <a:pt x="510544" y="339472"/>
                </a:cubicBezTo>
                <a:cubicBezTo>
                  <a:pt x="510544" y="331118"/>
                  <a:pt x="511546" y="323434"/>
                  <a:pt x="513885" y="316417"/>
                </a:cubicBezTo>
                <a:cubicBezTo>
                  <a:pt x="516224" y="309400"/>
                  <a:pt x="519565" y="303720"/>
                  <a:pt x="523575" y="298708"/>
                </a:cubicBezTo>
                <a:cubicBezTo>
                  <a:pt x="527918" y="293696"/>
                  <a:pt x="532930" y="290021"/>
                  <a:pt x="538944" y="287348"/>
                </a:cubicBezTo>
                <a:cubicBezTo>
                  <a:pt x="544959" y="284675"/>
                  <a:pt x="551641" y="283338"/>
                  <a:pt x="558992" y="283338"/>
                </a:cubicBezTo>
                <a:close/>
                <a:moveTo>
                  <a:pt x="790875" y="282670"/>
                </a:moveTo>
                <a:cubicBezTo>
                  <a:pt x="797223" y="282670"/>
                  <a:pt x="802903" y="283673"/>
                  <a:pt x="808249" y="285677"/>
                </a:cubicBezTo>
                <a:cubicBezTo>
                  <a:pt x="813261" y="287682"/>
                  <a:pt x="817605" y="290355"/>
                  <a:pt x="821280" y="293696"/>
                </a:cubicBezTo>
                <a:lnTo>
                  <a:pt x="821280" y="286011"/>
                </a:lnTo>
                <a:lnTo>
                  <a:pt x="838321" y="286011"/>
                </a:lnTo>
                <a:lnTo>
                  <a:pt x="838321" y="385915"/>
                </a:lnTo>
                <a:cubicBezTo>
                  <a:pt x="838321" y="403290"/>
                  <a:pt x="834311" y="415986"/>
                  <a:pt x="826292" y="423671"/>
                </a:cubicBezTo>
                <a:cubicBezTo>
                  <a:pt x="818273" y="431356"/>
                  <a:pt x="805576" y="435366"/>
                  <a:pt x="788536" y="435366"/>
                </a:cubicBezTo>
                <a:cubicBezTo>
                  <a:pt x="774837" y="435366"/>
                  <a:pt x="762808" y="432693"/>
                  <a:pt x="752450" y="426678"/>
                </a:cubicBezTo>
                <a:lnTo>
                  <a:pt x="753787" y="408636"/>
                </a:lnTo>
                <a:cubicBezTo>
                  <a:pt x="759133" y="412311"/>
                  <a:pt x="764813" y="414984"/>
                  <a:pt x="770827" y="416989"/>
                </a:cubicBezTo>
                <a:cubicBezTo>
                  <a:pt x="776842" y="418993"/>
                  <a:pt x="782856" y="419662"/>
                  <a:pt x="789538" y="419662"/>
                </a:cubicBezTo>
                <a:cubicBezTo>
                  <a:pt x="800230" y="419662"/>
                  <a:pt x="808249" y="417323"/>
                  <a:pt x="813595" y="412645"/>
                </a:cubicBezTo>
                <a:cubicBezTo>
                  <a:pt x="818607" y="407967"/>
                  <a:pt x="821280" y="399614"/>
                  <a:pt x="821280" y="387920"/>
                </a:cubicBezTo>
                <a:lnTo>
                  <a:pt x="821280" y="382574"/>
                </a:lnTo>
                <a:cubicBezTo>
                  <a:pt x="817605" y="385915"/>
                  <a:pt x="813261" y="388922"/>
                  <a:pt x="808249" y="390927"/>
                </a:cubicBezTo>
                <a:cubicBezTo>
                  <a:pt x="803238" y="392932"/>
                  <a:pt x="797223" y="393934"/>
                  <a:pt x="790875" y="393934"/>
                </a:cubicBezTo>
                <a:cubicBezTo>
                  <a:pt x="784192" y="393934"/>
                  <a:pt x="777844" y="392598"/>
                  <a:pt x="771830" y="389925"/>
                </a:cubicBezTo>
                <a:cubicBezTo>
                  <a:pt x="765816" y="387252"/>
                  <a:pt x="760470" y="383576"/>
                  <a:pt x="756126" y="378898"/>
                </a:cubicBezTo>
                <a:cubicBezTo>
                  <a:pt x="751782" y="374221"/>
                  <a:pt x="748107" y="368206"/>
                  <a:pt x="745434" y="361524"/>
                </a:cubicBezTo>
                <a:cubicBezTo>
                  <a:pt x="742761" y="354507"/>
                  <a:pt x="741424" y="346822"/>
                  <a:pt x="741424" y="338135"/>
                </a:cubicBezTo>
                <a:cubicBezTo>
                  <a:pt x="741424" y="329448"/>
                  <a:pt x="742761" y="321763"/>
                  <a:pt x="745434" y="315080"/>
                </a:cubicBezTo>
                <a:cubicBezTo>
                  <a:pt x="748107" y="308398"/>
                  <a:pt x="751448" y="302384"/>
                  <a:pt x="756126" y="297706"/>
                </a:cubicBezTo>
                <a:cubicBezTo>
                  <a:pt x="760470" y="293028"/>
                  <a:pt x="765816" y="289353"/>
                  <a:pt x="771830" y="286680"/>
                </a:cubicBezTo>
                <a:cubicBezTo>
                  <a:pt x="777844" y="284007"/>
                  <a:pt x="784192" y="282670"/>
                  <a:pt x="790875" y="282670"/>
                </a:cubicBezTo>
                <a:close/>
                <a:moveTo>
                  <a:pt x="1214546" y="241907"/>
                </a:moveTo>
                <a:lnTo>
                  <a:pt x="1231921" y="241907"/>
                </a:lnTo>
                <a:lnTo>
                  <a:pt x="1231921" y="393934"/>
                </a:lnTo>
                <a:lnTo>
                  <a:pt x="1214546" y="393934"/>
                </a:lnTo>
                <a:lnTo>
                  <a:pt x="1214546" y="385581"/>
                </a:lnTo>
                <a:cubicBezTo>
                  <a:pt x="1210871" y="388922"/>
                  <a:pt x="1206527" y="391595"/>
                  <a:pt x="1201181" y="393600"/>
                </a:cubicBezTo>
                <a:cubicBezTo>
                  <a:pt x="1195835" y="395605"/>
                  <a:pt x="1190155" y="396607"/>
                  <a:pt x="1184141" y="396607"/>
                </a:cubicBezTo>
                <a:cubicBezTo>
                  <a:pt x="1177124" y="396607"/>
                  <a:pt x="1170441" y="395271"/>
                  <a:pt x="1164427" y="392932"/>
                </a:cubicBezTo>
                <a:cubicBezTo>
                  <a:pt x="1158413" y="390259"/>
                  <a:pt x="1153067" y="386583"/>
                  <a:pt x="1148389" y="381571"/>
                </a:cubicBezTo>
                <a:cubicBezTo>
                  <a:pt x="1144046" y="376559"/>
                  <a:pt x="1140370" y="370879"/>
                  <a:pt x="1137697" y="363863"/>
                </a:cubicBezTo>
                <a:cubicBezTo>
                  <a:pt x="1135024" y="356846"/>
                  <a:pt x="1133688" y="349161"/>
                  <a:pt x="1133688" y="340474"/>
                </a:cubicBezTo>
                <a:cubicBezTo>
                  <a:pt x="1133688" y="331787"/>
                  <a:pt x="1135024" y="323768"/>
                  <a:pt x="1137697" y="317085"/>
                </a:cubicBezTo>
                <a:cubicBezTo>
                  <a:pt x="1140370" y="310069"/>
                  <a:pt x="1143711" y="304388"/>
                  <a:pt x="1148389" y="299377"/>
                </a:cubicBezTo>
                <a:cubicBezTo>
                  <a:pt x="1152733" y="294365"/>
                  <a:pt x="1158079" y="290689"/>
                  <a:pt x="1164427" y="288016"/>
                </a:cubicBezTo>
                <a:cubicBezTo>
                  <a:pt x="1170441" y="285343"/>
                  <a:pt x="1177124" y="284007"/>
                  <a:pt x="1184141" y="284007"/>
                </a:cubicBezTo>
                <a:cubicBezTo>
                  <a:pt x="1190155" y="284007"/>
                  <a:pt x="1195835" y="285009"/>
                  <a:pt x="1201181" y="287014"/>
                </a:cubicBezTo>
                <a:cubicBezTo>
                  <a:pt x="1206527" y="289019"/>
                  <a:pt x="1210871" y="291692"/>
                  <a:pt x="1214546" y="295033"/>
                </a:cubicBezTo>
                <a:close/>
                <a:moveTo>
                  <a:pt x="866387" y="241907"/>
                </a:moveTo>
                <a:lnTo>
                  <a:pt x="883762" y="241907"/>
                </a:lnTo>
                <a:lnTo>
                  <a:pt x="883762" y="393934"/>
                </a:lnTo>
                <a:lnTo>
                  <a:pt x="866387" y="393934"/>
                </a:lnTo>
                <a:close/>
                <a:moveTo>
                  <a:pt x="400282" y="234222"/>
                </a:moveTo>
                <a:lnTo>
                  <a:pt x="88209" y="428683"/>
                </a:lnTo>
                <a:lnTo>
                  <a:pt x="238900" y="412979"/>
                </a:lnTo>
                <a:lnTo>
                  <a:pt x="421666" y="282336"/>
                </a:lnTo>
                <a:close/>
                <a:moveTo>
                  <a:pt x="1254975" y="148686"/>
                </a:moveTo>
                <a:cubicBezTo>
                  <a:pt x="1246622" y="148686"/>
                  <a:pt x="1240942" y="150357"/>
                  <a:pt x="1237601" y="153364"/>
                </a:cubicBezTo>
                <a:cubicBezTo>
                  <a:pt x="1234259" y="156371"/>
                  <a:pt x="1232589" y="160714"/>
                  <a:pt x="1232589" y="166395"/>
                </a:cubicBezTo>
                <a:cubicBezTo>
                  <a:pt x="1232589" y="171741"/>
                  <a:pt x="1234259" y="175750"/>
                  <a:pt x="1237601" y="178423"/>
                </a:cubicBezTo>
                <a:cubicBezTo>
                  <a:pt x="1241276" y="180762"/>
                  <a:pt x="1245620" y="182098"/>
                  <a:pt x="1251300" y="182098"/>
                </a:cubicBezTo>
                <a:cubicBezTo>
                  <a:pt x="1256312" y="182098"/>
                  <a:pt x="1260989" y="181430"/>
                  <a:pt x="1265667" y="179425"/>
                </a:cubicBezTo>
                <a:cubicBezTo>
                  <a:pt x="1270345" y="177755"/>
                  <a:pt x="1274020" y="175082"/>
                  <a:pt x="1277027" y="171741"/>
                </a:cubicBezTo>
                <a:lnTo>
                  <a:pt x="1277027" y="148686"/>
                </a:lnTo>
                <a:close/>
                <a:moveTo>
                  <a:pt x="352502" y="119617"/>
                </a:moveTo>
                <a:lnTo>
                  <a:pt x="211501" y="192122"/>
                </a:lnTo>
                <a:lnTo>
                  <a:pt x="306393" y="197802"/>
                </a:lnTo>
                <a:lnTo>
                  <a:pt x="370545" y="160380"/>
                </a:lnTo>
                <a:close/>
                <a:moveTo>
                  <a:pt x="779515" y="101908"/>
                </a:moveTo>
                <a:cubicBezTo>
                  <a:pt x="771830" y="101908"/>
                  <a:pt x="765481" y="104915"/>
                  <a:pt x="760470" y="111264"/>
                </a:cubicBezTo>
                <a:cubicBezTo>
                  <a:pt x="755458" y="117946"/>
                  <a:pt x="752785" y="127302"/>
                  <a:pt x="752785" y="140333"/>
                </a:cubicBezTo>
                <a:cubicBezTo>
                  <a:pt x="752785" y="153030"/>
                  <a:pt x="755458" y="162719"/>
                  <a:pt x="760470" y="169068"/>
                </a:cubicBezTo>
                <a:cubicBezTo>
                  <a:pt x="765816" y="175416"/>
                  <a:pt x="772164" y="178423"/>
                  <a:pt x="779515" y="178423"/>
                </a:cubicBezTo>
                <a:cubicBezTo>
                  <a:pt x="783858" y="178423"/>
                  <a:pt x="788202" y="177755"/>
                  <a:pt x="792211" y="176084"/>
                </a:cubicBezTo>
                <a:cubicBezTo>
                  <a:pt x="796221" y="174414"/>
                  <a:pt x="799562" y="172075"/>
                  <a:pt x="802235" y="169068"/>
                </a:cubicBezTo>
                <a:lnTo>
                  <a:pt x="802235" y="111598"/>
                </a:lnTo>
                <a:cubicBezTo>
                  <a:pt x="799562" y="108591"/>
                  <a:pt x="796221" y="106252"/>
                  <a:pt x="792211" y="104581"/>
                </a:cubicBezTo>
                <a:cubicBezTo>
                  <a:pt x="788202" y="102911"/>
                  <a:pt x="783858" y="101908"/>
                  <a:pt x="779515" y="101908"/>
                </a:cubicBezTo>
                <a:close/>
                <a:moveTo>
                  <a:pt x="1321800" y="79522"/>
                </a:moveTo>
                <a:lnTo>
                  <a:pt x="1359222" y="79522"/>
                </a:lnTo>
                <a:lnTo>
                  <a:pt x="1388960" y="162385"/>
                </a:lnTo>
                <a:lnTo>
                  <a:pt x="1418363" y="79522"/>
                </a:lnTo>
                <a:lnTo>
                  <a:pt x="1455785" y="79522"/>
                </a:lnTo>
                <a:lnTo>
                  <a:pt x="1392301" y="250594"/>
                </a:lnTo>
                <a:lnTo>
                  <a:pt x="1354879" y="250594"/>
                </a:lnTo>
                <a:lnTo>
                  <a:pt x="1371919" y="203817"/>
                </a:lnTo>
                <a:close/>
                <a:moveTo>
                  <a:pt x="995026" y="79522"/>
                </a:moveTo>
                <a:lnTo>
                  <a:pt x="1031445" y="79522"/>
                </a:lnTo>
                <a:lnTo>
                  <a:pt x="1054500" y="162385"/>
                </a:lnTo>
                <a:lnTo>
                  <a:pt x="1077220" y="79522"/>
                </a:lnTo>
                <a:lnTo>
                  <a:pt x="1109296" y="79522"/>
                </a:lnTo>
                <a:lnTo>
                  <a:pt x="1132017" y="162385"/>
                </a:lnTo>
                <a:lnTo>
                  <a:pt x="1155072" y="79522"/>
                </a:lnTo>
                <a:lnTo>
                  <a:pt x="1191491" y="79522"/>
                </a:lnTo>
                <a:lnTo>
                  <a:pt x="1150728" y="204151"/>
                </a:lnTo>
                <a:lnTo>
                  <a:pt x="1114308" y="204151"/>
                </a:lnTo>
                <a:lnTo>
                  <a:pt x="1093259" y="123961"/>
                </a:lnTo>
                <a:lnTo>
                  <a:pt x="1072209" y="204151"/>
                </a:lnTo>
                <a:lnTo>
                  <a:pt x="1035789" y="204151"/>
                </a:lnTo>
                <a:close/>
                <a:moveTo>
                  <a:pt x="659230" y="79522"/>
                </a:moveTo>
                <a:lnTo>
                  <a:pt x="694981" y="79522"/>
                </a:lnTo>
                <a:lnTo>
                  <a:pt x="694981" y="204151"/>
                </a:lnTo>
                <a:lnTo>
                  <a:pt x="659230" y="204151"/>
                </a:lnTo>
                <a:close/>
                <a:moveTo>
                  <a:pt x="1514925" y="76849"/>
                </a:moveTo>
                <a:cubicBezTo>
                  <a:pt x="1522610" y="76849"/>
                  <a:pt x="1529626" y="77517"/>
                  <a:pt x="1536643" y="78854"/>
                </a:cubicBezTo>
                <a:cubicBezTo>
                  <a:pt x="1543660" y="80190"/>
                  <a:pt x="1550008" y="82195"/>
                  <a:pt x="1556356" y="84868"/>
                </a:cubicBezTo>
                <a:lnTo>
                  <a:pt x="1553683" y="111264"/>
                </a:lnTo>
                <a:cubicBezTo>
                  <a:pt x="1548671" y="108591"/>
                  <a:pt x="1542991" y="106252"/>
                  <a:pt x="1536977" y="104915"/>
                </a:cubicBezTo>
                <a:cubicBezTo>
                  <a:pt x="1530963" y="103245"/>
                  <a:pt x="1524614" y="102577"/>
                  <a:pt x="1518266" y="102577"/>
                </a:cubicBezTo>
                <a:cubicBezTo>
                  <a:pt x="1511583" y="102577"/>
                  <a:pt x="1506906" y="103579"/>
                  <a:pt x="1504233" y="105250"/>
                </a:cubicBezTo>
                <a:cubicBezTo>
                  <a:pt x="1501560" y="106920"/>
                  <a:pt x="1500223" y="109259"/>
                  <a:pt x="1500223" y="112266"/>
                </a:cubicBezTo>
                <a:cubicBezTo>
                  <a:pt x="1500223" y="115942"/>
                  <a:pt x="1501894" y="118949"/>
                  <a:pt x="1504901" y="121288"/>
                </a:cubicBezTo>
                <a:cubicBezTo>
                  <a:pt x="1508242" y="123961"/>
                  <a:pt x="1514257" y="126634"/>
                  <a:pt x="1523612" y="129307"/>
                </a:cubicBezTo>
                <a:cubicBezTo>
                  <a:pt x="1530963" y="131645"/>
                  <a:pt x="1536977" y="133984"/>
                  <a:pt x="1541989" y="136657"/>
                </a:cubicBezTo>
                <a:cubicBezTo>
                  <a:pt x="1547001" y="139330"/>
                  <a:pt x="1550676" y="142337"/>
                  <a:pt x="1553683" y="145679"/>
                </a:cubicBezTo>
                <a:cubicBezTo>
                  <a:pt x="1556690" y="149020"/>
                  <a:pt x="1558695" y="152361"/>
                  <a:pt x="1560032" y="156037"/>
                </a:cubicBezTo>
                <a:cubicBezTo>
                  <a:pt x="1561368" y="159712"/>
                  <a:pt x="1562036" y="163722"/>
                  <a:pt x="1562036" y="167731"/>
                </a:cubicBezTo>
                <a:cubicBezTo>
                  <a:pt x="1562036" y="180428"/>
                  <a:pt x="1557693" y="190452"/>
                  <a:pt x="1549006" y="197134"/>
                </a:cubicBezTo>
                <a:cubicBezTo>
                  <a:pt x="1540652" y="203482"/>
                  <a:pt x="1527622" y="206824"/>
                  <a:pt x="1510247" y="206824"/>
                </a:cubicBezTo>
                <a:cubicBezTo>
                  <a:pt x="1501894" y="206824"/>
                  <a:pt x="1493541" y="206155"/>
                  <a:pt x="1485856" y="204485"/>
                </a:cubicBezTo>
                <a:cubicBezTo>
                  <a:pt x="1477837" y="202814"/>
                  <a:pt x="1470820" y="200475"/>
                  <a:pt x="1463804" y="197134"/>
                </a:cubicBezTo>
                <a:lnTo>
                  <a:pt x="1465474" y="168399"/>
                </a:lnTo>
                <a:cubicBezTo>
                  <a:pt x="1471488" y="172743"/>
                  <a:pt x="1478171" y="175750"/>
                  <a:pt x="1485188" y="178089"/>
                </a:cubicBezTo>
                <a:cubicBezTo>
                  <a:pt x="1492204" y="180428"/>
                  <a:pt x="1499555" y="181430"/>
                  <a:pt x="1506906" y="181430"/>
                </a:cubicBezTo>
                <a:cubicBezTo>
                  <a:pt x="1519937" y="181430"/>
                  <a:pt x="1526285" y="177087"/>
                  <a:pt x="1526285" y="169068"/>
                </a:cubicBezTo>
                <a:cubicBezTo>
                  <a:pt x="1526285" y="167397"/>
                  <a:pt x="1525951" y="165726"/>
                  <a:pt x="1525283" y="164390"/>
                </a:cubicBezTo>
                <a:cubicBezTo>
                  <a:pt x="1524614" y="163053"/>
                  <a:pt x="1523278" y="161383"/>
                  <a:pt x="1521273" y="160046"/>
                </a:cubicBezTo>
                <a:cubicBezTo>
                  <a:pt x="1519268" y="158710"/>
                  <a:pt x="1516930" y="157373"/>
                  <a:pt x="1513588" y="156037"/>
                </a:cubicBezTo>
                <a:cubicBezTo>
                  <a:pt x="1510247" y="154700"/>
                  <a:pt x="1506237" y="153364"/>
                  <a:pt x="1501560" y="152027"/>
                </a:cubicBezTo>
                <a:cubicBezTo>
                  <a:pt x="1488529" y="148352"/>
                  <a:pt x="1479173" y="143340"/>
                  <a:pt x="1473159" y="136657"/>
                </a:cubicBezTo>
                <a:cubicBezTo>
                  <a:pt x="1467145" y="130309"/>
                  <a:pt x="1464138" y="122624"/>
                  <a:pt x="1464138" y="113603"/>
                </a:cubicBezTo>
                <a:cubicBezTo>
                  <a:pt x="1464138" y="101574"/>
                  <a:pt x="1468481" y="92553"/>
                  <a:pt x="1477169" y="86204"/>
                </a:cubicBezTo>
                <a:cubicBezTo>
                  <a:pt x="1485856" y="79856"/>
                  <a:pt x="1498553" y="76849"/>
                  <a:pt x="1514925" y="76849"/>
                </a:cubicBezTo>
                <a:close/>
                <a:moveTo>
                  <a:pt x="1256646" y="76849"/>
                </a:moveTo>
                <a:cubicBezTo>
                  <a:pt x="1276025" y="76849"/>
                  <a:pt x="1290393" y="80524"/>
                  <a:pt x="1299414" y="87875"/>
                </a:cubicBezTo>
                <a:cubicBezTo>
                  <a:pt x="1308435" y="95226"/>
                  <a:pt x="1312779" y="107588"/>
                  <a:pt x="1312779" y="124629"/>
                </a:cubicBezTo>
                <a:lnTo>
                  <a:pt x="1312779" y="204485"/>
                </a:lnTo>
                <a:lnTo>
                  <a:pt x="1277027" y="204485"/>
                </a:lnTo>
                <a:lnTo>
                  <a:pt x="1277027" y="196466"/>
                </a:lnTo>
                <a:cubicBezTo>
                  <a:pt x="1271681" y="200475"/>
                  <a:pt x="1266670" y="203482"/>
                  <a:pt x="1261658" y="205153"/>
                </a:cubicBezTo>
                <a:cubicBezTo>
                  <a:pt x="1256646" y="206155"/>
                  <a:pt x="1250297" y="206824"/>
                  <a:pt x="1242947" y="206824"/>
                </a:cubicBezTo>
                <a:cubicBezTo>
                  <a:pt x="1236598" y="206824"/>
                  <a:pt x="1230584" y="205821"/>
                  <a:pt x="1224904" y="204151"/>
                </a:cubicBezTo>
                <a:cubicBezTo>
                  <a:pt x="1219224" y="202480"/>
                  <a:pt x="1214546" y="199807"/>
                  <a:pt x="1210202" y="196466"/>
                </a:cubicBezTo>
                <a:cubicBezTo>
                  <a:pt x="1206193" y="193125"/>
                  <a:pt x="1202852" y="188781"/>
                  <a:pt x="1200179" y="184103"/>
                </a:cubicBezTo>
                <a:cubicBezTo>
                  <a:pt x="1197840" y="179091"/>
                  <a:pt x="1196503" y="173411"/>
                  <a:pt x="1196503" y="167063"/>
                </a:cubicBezTo>
                <a:cubicBezTo>
                  <a:pt x="1196503" y="154032"/>
                  <a:pt x="1201515" y="143674"/>
                  <a:pt x="1211205" y="135989"/>
                </a:cubicBezTo>
                <a:cubicBezTo>
                  <a:pt x="1220894" y="128304"/>
                  <a:pt x="1235262" y="124295"/>
                  <a:pt x="1253973" y="124295"/>
                </a:cubicBezTo>
                <a:lnTo>
                  <a:pt x="1277027" y="124295"/>
                </a:lnTo>
                <a:lnTo>
                  <a:pt x="1277027" y="118615"/>
                </a:lnTo>
                <a:cubicBezTo>
                  <a:pt x="1277027" y="112600"/>
                  <a:pt x="1275357" y="108257"/>
                  <a:pt x="1271681" y="105918"/>
                </a:cubicBezTo>
                <a:cubicBezTo>
                  <a:pt x="1268006" y="103579"/>
                  <a:pt x="1261992" y="102242"/>
                  <a:pt x="1253305" y="102242"/>
                </a:cubicBezTo>
                <a:cubicBezTo>
                  <a:pt x="1245620" y="102242"/>
                  <a:pt x="1237935" y="103245"/>
                  <a:pt x="1230584" y="105250"/>
                </a:cubicBezTo>
                <a:cubicBezTo>
                  <a:pt x="1223233" y="107254"/>
                  <a:pt x="1216551" y="109927"/>
                  <a:pt x="1210202" y="113269"/>
                </a:cubicBezTo>
                <a:lnTo>
                  <a:pt x="1206861" y="87875"/>
                </a:lnTo>
                <a:cubicBezTo>
                  <a:pt x="1213210" y="84534"/>
                  <a:pt x="1220560" y="82195"/>
                  <a:pt x="1229582" y="79856"/>
                </a:cubicBezTo>
                <a:cubicBezTo>
                  <a:pt x="1238603" y="77851"/>
                  <a:pt x="1247624" y="76849"/>
                  <a:pt x="1256646" y="76849"/>
                </a:cubicBezTo>
                <a:close/>
                <a:moveTo>
                  <a:pt x="771830" y="76849"/>
                </a:moveTo>
                <a:cubicBezTo>
                  <a:pt x="778178" y="76849"/>
                  <a:pt x="784192" y="77851"/>
                  <a:pt x="789538" y="79856"/>
                </a:cubicBezTo>
                <a:cubicBezTo>
                  <a:pt x="794884" y="81861"/>
                  <a:pt x="799228" y="84534"/>
                  <a:pt x="802569" y="87875"/>
                </a:cubicBezTo>
                <a:lnTo>
                  <a:pt x="802569" y="79856"/>
                </a:lnTo>
                <a:lnTo>
                  <a:pt x="838321" y="79856"/>
                </a:lnTo>
                <a:lnTo>
                  <a:pt x="838321" y="192790"/>
                </a:lnTo>
                <a:cubicBezTo>
                  <a:pt x="838321" y="203482"/>
                  <a:pt x="836984" y="212504"/>
                  <a:pt x="834645" y="219855"/>
                </a:cubicBezTo>
                <a:cubicBezTo>
                  <a:pt x="832306" y="227540"/>
                  <a:pt x="828297" y="233554"/>
                  <a:pt x="823285" y="238232"/>
                </a:cubicBezTo>
                <a:cubicBezTo>
                  <a:pt x="817939" y="242909"/>
                  <a:pt x="811257" y="246585"/>
                  <a:pt x="802903" y="248924"/>
                </a:cubicBezTo>
                <a:cubicBezTo>
                  <a:pt x="794550" y="251262"/>
                  <a:pt x="784527" y="252265"/>
                  <a:pt x="772832" y="252265"/>
                </a:cubicBezTo>
                <a:cubicBezTo>
                  <a:pt x="764813" y="252265"/>
                  <a:pt x="756794" y="251597"/>
                  <a:pt x="749443" y="249926"/>
                </a:cubicBezTo>
                <a:cubicBezTo>
                  <a:pt x="742093" y="248589"/>
                  <a:pt x="735076" y="246251"/>
                  <a:pt x="729062" y="242909"/>
                </a:cubicBezTo>
                <a:lnTo>
                  <a:pt x="731066" y="214843"/>
                </a:lnTo>
                <a:cubicBezTo>
                  <a:pt x="736747" y="218852"/>
                  <a:pt x="742761" y="221859"/>
                  <a:pt x="749777" y="223864"/>
                </a:cubicBezTo>
                <a:cubicBezTo>
                  <a:pt x="756460" y="225869"/>
                  <a:pt x="763477" y="226871"/>
                  <a:pt x="770493" y="226871"/>
                </a:cubicBezTo>
                <a:cubicBezTo>
                  <a:pt x="780183" y="226871"/>
                  <a:pt x="787868" y="224532"/>
                  <a:pt x="793548" y="220189"/>
                </a:cubicBezTo>
                <a:cubicBezTo>
                  <a:pt x="799228" y="215845"/>
                  <a:pt x="802235" y="208494"/>
                  <a:pt x="802235" y="198136"/>
                </a:cubicBezTo>
                <a:lnTo>
                  <a:pt x="802235" y="192456"/>
                </a:lnTo>
                <a:cubicBezTo>
                  <a:pt x="798894" y="195798"/>
                  <a:pt x="794550" y="198471"/>
                  <a:pt x="789204" y="200475"/>
                </a:cubicBezTo>
                <a:cubicBezTo>
                  <a:pt x="783858" y="202480"/>
                  <a:pt x="777844" y="203482"/>
                  <a:pt x="771496" y="203482"/>
                </a:cubicBezTo>
                <a:cubicBezTo>
                  <a:pt x="763811" y="203482"/>
                  <a:pt x="756460" y="202146"/>
                  <a:pt x="750112" y="199139"/>
                </a:cubicBezTo>
                <a:cubicBezTo>
                  <a:pt x="743429" y="196132"/>
                  <a:pt x="737749" y="191788"/>
                  <a:pt x="732403" y="186442"/>
                </a:cubicBezTo>
                <a:cubicBezTo>
                  <a:pt x="727391" y="180762"/>
                  <a:pt x="723382" y="174079"/>
                  <a:pt x="720374" y="166395"/>
                </a:cubicBezTo>
                <a:cubicBezTo>
                  <a:pt x="717701" y="158710"/>
                  <a:pt x="716365" y="150022"/>
                  <a:pt x="716365" y="140333"/>
                </a:cubicBezTo>
                <a:cubicBezTo>
                  <a:pt x="716365" y="130643"/>
                  <a:pt x="717701" y="121622"/>
                  <a:pt x="720709" y="113937"/>
                </a:cubicBezTo>
                <a:cubicBezTo>
                  <a:pt x="723716" y="105918"/>
                  <a:pt x="727725" y="99235"/>
                  <a:pt x="732737" y="93889"/>
                </a:cubicBezTo>
                <a:cubicBezTo>
                  <a:pt x="737749" y="88209"/>
                  <a:pt x="743763" y="84200"/>
                  <a:pt x="750446" y="81193"/>
                </a:cubicBezTo>
                <a:cubicBezTo>
                  <a:pt x="757128" y="78185"/>
                  <a:pt x="764145" y="76849"/>
                  <a:pt x="771830" y="76849"/>
                </a:cubicBezTo>
                <a:close/>
                <a:moveTo>
                  <a:pt x="316417" y="30740"/>
                </a:moveTo>
                <a:lnTo>
                  <a:pt x="216847" y="73842"/>
                </a:lnTo>
                <a:lnTo>
                  <a:pt x="289687" y="84534"/>
                </a:lnTo>
                <a:lnTo>
                  <a:pt x="331452" y="64152"/>
                </a:lnTo>
                <a:close/>
                <a:moveTo>
                  <a:pt x="866387" y="28401"/>
                </a:moveTo>
                <a:lnTo>
                  <a:pt x="902139" y="28401"/>
                </a:lnTo>
                <a:lnTo>
                  <a:pt x="902139" y="87541"/>
                </a:lnTo>
                <a:cubicBezTo>
                  <a:pt x="906148" y="84200"/>
                  <a:pt x="910492" y="81861"/>
                  <a:pt x="916172" y="79522"/>
                </a:cubicBezTo>
                <a:cubicBezTo>
                  <a:pt x="921518" y="77517"/>
                  <a:pt x="927866" y="76515"/>
                  <a:pt x="934549" y="76515"/>
                </a:cubicBezTo>
                <a:cubicBezTo>
                  <a:pt x="950587" y="76515"/>
                  <a:pt x="962950" y="81527"/>
                  <a:pt x="971971" y="91216"/>
                </a:cubicBezTo>
                <a:cubicBezTo>
                  <a:pt x="980992" y="100906"/>
                  <a:pt x="985336" y="115607"/>
                  <a:pt x="985336" y="134987"/>
                </a:cubicBezTo>
                <a:lnTo>
                  <a:pt x="985336" y="203817"/>
                </a:lnTo>
                <a:lnTo>
                  <a:pt x="949585" y="203817"/>
                </a:lnTo>
                <a:lnTo>
                  <a:pt x="949585" y="135655"/>
                </a:lnTo>
                <a:cubicBezTo>
                  <a:pt x="949585" y="123626"/>
                  <a:pt x="947580" y="115273"/>
                  <a:pt x="943570" y="109927"/>
                </a:cubicBezTo>
                <a:cubicBezTo>
                  <a:pt x="939227" y="104915"/>
                  <a:pt x="932878" y="102242"/>
                  <a:pt x="924859" y="102242"/>
                </a:cubicBezTo>
                <a:cubicBezTo>
                  <a:pt x="920181" y="102242"/>
                  <a:pt x="915838" y="103245"/>
                  <a:pt x="911828" y="104915"/>
                </a:cubicBezTo>
                <a:cubicBezTo>
                  <a:pt x="907819" y="106586"/>
                  <a:pt x="904478" y="108925"/>
                  <a:pt x="902139" y="111598"/>
                </a:cubicBezTo>
                <a:lnTo>
                  <a:pt x="902139" y="204151"/>
                </a:lnTo>
                <a:lnTo>
                  <a:pt x="866387" y="204151"/>
                </a:lnTo>
                <a:close/>
                <a:moveTo>
                  <a:pt x="677272" y="28401"/>
                </a:moveTo>
                <a:cubicBezTo>
                  <a:pt x="684623" y="28401"/>
                  <a:pt x="689969" y="30071"/>
                  <a:pt x="692976" y="33078"/>
                </a:cubicBezTo>
                <a:cubicBezTo>
                  <a:pt x="695983" y="36086"/>
                  <a:pt x="697654" y="40763"/>
                  <a:pt x="697654" y="46443"/>
                </a:cubicBezTo>
                <a:cubicBezTo>
                  <a:pt x="697654" y="52458"/>
                  <a:pt x="695983" y="57135"/>
                  <a:pt x="692976" y="60143"/>
                </a:cubicBezTo>
                <a:cubicBezTo>
                  <a:pt x="689969" y="63150"/>
                  <a:pt x="684623" y="64486"/>
                  <a:pt x="677272" y="64486"/>
                </a:cubicBezTo>
                <a:cubicBezTo>
                  <a:pt x="669922" y="64486"/>
                  <a:pt x="664575" y="63150"/>
                  <a:pt x="661568" y="60143"/>
                </a:cubicBezTo>
                <a:cubicBezTo>
                  <a:pt x="658227" y="57135"/>
                  <a:pt x="656891" y="52458"/>
                  <a:pt x="656891" y="46443"/>
                </a:cubicBezTo>
                <a:cubicBezTo>
                  <a:pt x="656891" y="40429"/>
                  <a:pt x="658561" y="36086"/>
                  <a:pt x="661568" y="33078"/>
                </a:cubicBezTo>
                <a:cubicBezTo>
                  <a:pt x="664575" y="30071"/>
                  <a:pt x="669922" y="28401"/>
                  <a:pt x="677272" y="28401"/>
                </a:cubicBezTo>
                <a:close/>
                <a:moveTo>
                  <a:pt x="513551" y="28401"/>
                </a:moveTo>
                <a:lnTo>
                  <a:pt x="549302" y="28401"/>
                </a:lnTo>
                <a:lnTo>
                  <a:pt x="549302" y="87541"/>
                </a:lnTo>
                <a:cubicBezTo>
                  <a:pt x="553312" y="84200"/>
                  <a:pt x="557655" y="81861"/>
                  <a:pt x="563336" y="79522"/>
                </a:cubicBezTo>
                <a:cubicBezTo>
                  <a:pt x="568681" y="77517"/>
                  <a:pt x="575030" y="76515"/>
                  <a:pt x="581712" y="76515"/>
                </a:cubicBezTo>
                <a:cubicBezTo>
                  <a:pt x="597750" y="76515"/>
                  <a:pt x="610113" y="81527"/>
                  <a:pt x="619134" y="91216"/>
                </a:cubicBezTo>
                <a:cubicBezTo>
                  <a:pt x="628156" y="100906"/>
                  <a:pt x="632499" y="115607"/>
                  <a:pt x="632499" y="134987"/>
                </a:cubicBezTo>
                <a:lnTo>
                  <a:pt x="632499" y="203817"/>
                </a:lnTo>
                <a:lnTo>
                  <a:pt x="596748" y="203817"/>
                </a:lnTo>
                <a:lnTo>
                  <a:pt x="596748" y="135321"/>
                </a:lnTo>
                <a:cubicBezTo>
                  <a:pt x="596748" y="123292"/>
                  <a:pt x="594743" y="114939"/>
                  <a:pt x="590734" y="109593"/>
                </a:cubicBezTo>
                <a:cubicBezTo>
                  <a:pt x="586390" y="104915"/>
                  <a:pt x="580042" y="102242"/>
                  <a:pt x="572023" y="102242"/>
                </a:cubicBezTo>
                <a:cubicBezTo>
                  <a:pt x="567345" y="102242"/>
                  <a:pt x="563001" y="103245"/>
                  <a:pt x="558992" y="104915"/>
                </a:cubicBezTo>
                <a:cubicBezTo>
                  <a:pt x="554982" y="106586"/>
                  <a:pt x="551641" y="108925"/>
                  <a:pt x="549302" y="111598"/>
                </a:cubicBezTo>
                <a:lnTo>
                  <a:pt x="549302" y="204151"/>
                </a:lnTo>
                <a:lnTo>
                  <a:pt x="513551" y="204151"/>
                </a:lnTo>
                <a:close/>
                <a:moveTo>
                  <a:pt x="255272" y="0"/>
                </a:moveTo>
                <a:lnTo>
                  <a:pt x="324102" y="11360"/>
                </a:lnTo>
                <a:lnTo>
                  <a:pt x="350498" y="71169"/>
                </a:lnTo>
                <a:lnTo>
                  <a:pt x="315080" y="88543"/>
                </a:lnTo>
                <a:lnTo>
                  <a:pt x="361190" y="95226"/>
                </a:lnTo>
                <a:lnTo>
                  <a:pt x="393266" y="167731"/>
                </a:lnTo>
                <a:lnTo>
                  <a:pt x="338469" y="199807"/>
                </a:lnTo>
                <a:lnTo>
                  <a:pt x="409638" y="204151"/>
                </a:lnTo>
                <a:lnTo>
                  <a:pt x="447728" y="289353"/>
                </a:lnTo>
                <a:lnTo>
                  <a:pt x="246585" y="433027"/>
                </a:lnTo>
                <a:lnTo>
                  <a:pt x="0" y="459088"/>
                </a:lnTo>
                <a:lnTo>
                  <a:pt x="259615" y="297372"/>
                </a:lnTo>
                <a:lnTo>
                  <a:pt x="165058" y="301047"/>
                </a:lnTo>
                <a:lnTo>
                  <a:pt x="176752" y="189783"/>
                </a:lnTo>
                <a:lnTo>
                  <a:pt x="238566" y="158041"/>
                </a:lnTo>
                <a:lnTo>
                  <a:pt x="180428" y="154700"/>
                </a:lnTo>
                <a:lnTo>
                  <a:pt x="189115" y="70166"/>
                </a:lnTo>
                <a:lnTo>
                  <a:pt x="261286" y="3875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180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Imag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11">
            <a:extLst>
              <a:ext uri="{FF2B5EF4-FFF2-40B4-BE49-F238E27FC236}">
                <a16:creationId xmlns:a16="http://schemas.microsoft.com/office/drawing/2014/main" id="{42EEEA11-AB39-412C-86FC-F8404FD3B426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8000" y="107950"/>
            <a:ext cx="11976050" cy="6642100"/>
          </a:xfrm>
          <a:solidFill>
            <a:schemeClr val="accent6">
              <a:lumMod val="20000"/>
              <a:lumOff val="80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endParaRPr lang="en-GB"/>
          </a:p>
        </p:txBody>
      </p:sp>
      <p:pic>
        <p:nvPicPr>
          <p:cNvPr id="68" name="Picture 67" descr="Shape, background pattern&#10;&#10;Description automatically generated">
            <a:extLst>
              <a:ext uri="{FF2B5EF4-FFF2-40B4-BE49-F238E27FC236}">
                <a16:creationId xmlns:a16="http://schemas.microsoft.com/office/drawing/2014/main" id="{10196F8E-5E44-4665-A65C-90F868E051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5" t="1575" r="77760" b="1575"/>
          <a:stretch/>
        </p:blipFill>
        <p:spPr>
          <a:xfrm>
            <a:off x="108000" y="107996"/>
            <a:ext cx="2603451" cy="6642000"/>
          </a:xfrm>
          <a:custGeom>
            <a:avLst/>
            <a:gdLst>
              <a:gd name="connsiteX0" fmla="*/ 0 w 2711451"/>
              <a:gd name="connsiteY0" fmla="*/ 0 h 6858000"/>
              <a:gd name="connsiteX1" fmla="*/ 2711451 w 2711451"/>
              <a:gd name="connsiteY1" fmla="*/ 0 h 6858000"/>
              <a:gd name="connsiteX2" fmla="*/ 2711451 w 2711451"/>
              <a:gd name="connsiteY2" fmla="*/ 6858000 h 6858000"/>
              <a:gd name="connsiteX3" fmla="*/ 0 w 27114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451" h="6858000">
                <a:moveTo>
                  <a:pt x="0" y="0"/>
                </a:moveTo>
                <a:lnTo>
                  <a:pt x="2711451" y="0"/>
                </a:lnTo>
                <a:lnTo>
                  <a:pt x="27114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4" name="Title 1">
            <a:extLst>
              <a:ext uri="{FF2B5EF4-FFF2-40B4-BE49-F238E27FC236}">
                <a16:creationId xmlns:a16="http://schemas.microsoft.com/office/drawing/2014/main" id="{255CC76D-CDE9-4CC7-8142-7522641FE1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4552" y="421351"/>
            <a:ext cx="9255998" cy="838426"/>
          </a:xfrm>
        </p:spPr>
        <p:txBody>
          <a:bodyPr anchor="t" anchorCtr="0">
            <a:noAutofit/>
          </a:bodyPr>
          <a:lstStyle>
            <a:lvl1pPr>
              <a:defRPr lang="en-GB" sz="2400" b="1" kern="1200" dirty="0">
                <a:solidFill>
                  <a:prstClr val="white"/>
                </a:solidFill>
                <a:latin typeface="Arial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Title goes here</a:t>
            </a:r>
            <a:endParaRPr lang="en-GB"/>
          </a:p>
        </p:txBody>
      </p:sp>
      <p:sp>
        <p:nvSpPr>
          <p:cNvPr id="106" name="Text Placeholder 105">
            <a:extLst>
              <a:ext uri="{FF2B5EF4-FFF2-40B4-BE49-F238E27FC236}">
                <a16:creationId xmlns:a16="http://schemas.microsoft.com/office/drawing/2014/main" id="{7CAEC0F8-40FC-4FC7-B98B-619A89DE612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242531" y="6087518"/>
            <a:ext cx="1562036" cy="459088"/>
          </a:xfrm>
          <a:custGeom>
            <a:avLst/>
            <a:gdLst>
              <a:gd name="connsiteX0" fmla="*/ 951589 w 1562036"/>
              <a:gd name="connsiteY0" fmla="*/ 341142 h 459088"/>
              <a:gd name="connsiteX1" fmla="*/ 928535 w 1562036"/>
              <a:gd name="connsiteY1" fmla="*/ 346822 h 459088"/>
              <a:gd name="connsiteX2" fmla="*/ 921184 w 1562036"/>
              <a:gd name="connsiteY2" fmla="*/ 361858 h 459088"/>
              <a:gd name="connsiteX3" fmla="*/ 928200 w 1562036"/>
              <a:gd name="connsiteY3" fmla="*/ 376559 h 459088"/>
              <a:gd name="connsiteX4" fmla="*/ 946911 w 1562036"/>
              <a:gd name="connsiteY4" fmla="*/ 380903 h 459088"/>
              <a:gd name="connsiteX5" fmla="*/ 964954 w 1562036"/>
              <a:gd name="connsiteY5" fmla="*/ 377562 h 459088"/>
              <a:gd name="connsiteX6" fmla="*/ 977651 w 1562036"/>
              <a:gd name="connsiteY6" fmla="*/ 367538 h 459088"/>
              <a:gd name="connsiteX7" fmla="*/ 977651 w 1562036"/>
              <a:gd name="connsiteY7" fmla="*/ 341142 h 459088"/>
              <a:gd name="connsiteX8" fmla="*/ 1185811 w 1562036"/>
              <a:gd name="connsiteY8" fmla="*/ 299042 h 459088"/>
              <a:gd name="connsiteX9" fmla="*/ 1172446 w 1562036"/>
              <a:gd name="connsiteY9" fmla="*/ 301715 h 459088"/>
              <a:gd name="connsiteX10" fmla="*/ 1161754 w 1562036"/>
              <a:gd name="connsiteY10" fmla="*/ 309400 h 459088"/>
              <a:gd name="connsiteX11" fmla="*/ 1154738 w 1562036"/>
              <a:gd name="connsiteY11" fmla="*/ 322097 h 459088"/>
              <a:gd name="connsiteX12" fmla="*/ 1152399 w 1562036"/>
              <a:gd name="connsiteY12" fmla="*/ 339806 h 459088"/>
              <a:gd name="connsiteX13" fmla="*/ 1154738 w 1562036"/>
              <a:gd name="connsiteY13" fmla="*/ 357848 h 459088"/>
              <a:gd name="connsiteX14" fmla="*/ 1161754 w 1562036"/>
              <a:gd name="connsiteY14" fmla="*/ 370545 h 459088"/>
              <a:gd name="connsiteX15" fmla="*/ 1172446 w 1562036"/>
              <a:gd name="connsiteY15" fmla="*/ 378230 h 459088"/>
              <a:gd name="connsiteX16" fmla="*/ 1185811 w 1562036"/>
              <a:gd name="connsiteY16" fmla="*/ 380903 h 459088"/>
              <a:gd name="connsiteX17" fmla="*/ 1202183 w 1562036"/>
              <a:gd name="connsiteY17" fmla="*/ 377562 h 459088"/>
              <a:gd name="connsiteX18" fmla="*/ 1214546 w 1562036"/>
              <a:gd name="connsiteY18" fmla="*/ 367538 h 459088"/>
              <a:gd name="connsiteX19" fmla="*/ 1214546 w 1562036"/>
              <a:gd name="connsiteY19" fmla="*/ 312407 h 459088"/>
              <a:gd name="connsiteX20" fmla="*/ 1202183 w 1562036"/>
              <a:gd name="connsiteY20" fmla="*/ 302384 h 459088"/>
              <a:gd name="connsiteX21" fmla="*/ 1185811 w 1562036"/>
              <a:gd name="connsiteY21" fmla="*/ 299042 h 459088"/>
              <a:gd name="connsiteX22" fmla="*/ 792211 w 1562036"/>
              <a:gd name="connsiteY22" fmla="*/ 299042 h 459088"/>
              <a:gd name="connsiteX23" fmla="*/ 779181 w 1562036"/>
              <a:gd name="connsiteY23" fmla="*/ 301715 h 459088"/>
              <a:gd name="connsiteX24" fmla="*/ 768823 w 1562036"/>
              <a:gd name="connsiteY24" fmla="*/ 309400 h 459088"/>
              <a:gd name="connsiteX25" fmla="*/ 761806 w 1562036"/>
              <a:gd name="connsiteY25" fmla="*/ 321763 h 459088"/>
              <a:gd name="connsiteX26" fmla="*/ 759467 w 1562036"/>
              <a:gd name="connsiteY26" fmla="*/ 339137 h 459088"/>
              <a:gd name="connsiteX27" fmla="*/ 761806 w 1562036"/>
              <a:gd name="connsiteY27" fmla="*/ 356512 h 459088"/>
              <a:gd name="connsiteX28" fmla="*/ 768823 w 1562036"/>
              <a:gd name="connsiteY28" fmla="*/ 369209 h 459088"/>
              <a:gd name="connsiteX29" fmla="*/ 779181 w 1562036"/>
              <a:gd name="connsiteY29" fmla="*/ 376894 h 459088"/>
              <a:gd name="connsiteX30" fmla="*/ 792211 w 1562036"/>
              <a:gd name="connsiteY30" fmla="*/ 379567 h 459088"/>
              <a:gd name="connsiteX31" fmla="*/ 808918 w 1562036"/>
              <a:gd name="connsiteY31" fmla="*/ 375891 h 459088"/>
              <a:gd name="connsiteX32" fmla="*/ 820946 w 1562036"/>
              <a:gd name="connsiteY32" fmla="*/ 365533 h 459088"/>
              <a:gd name="connsiteX33" fmla="*/ 820946 w 1562036"/>
              <a:gd name="connsiteY33" fmla="*/ 312407 h 459088"/>
              <a:gd name="connsiteX34" fmla="*/ 808918 w 1562036"/>
              <a:gd name="connsiteY34" fmla="*/ 302384 h 459088"/>
              <a:gd name="connsiteX35" fmla="*/ 792211 w 1562036"/>
              <a:gd name="connsiteY35" fmla="*/ 299042 h 459088"/>
              <a:gd name="connsiteX36" fmla="*/ 558992 w 1562036"/>
              <a:gd name="connsiteY36" fmla="*/ 299042 h 459088"/>
              <a:gd name="connsiteX37" fmla="*/ 537274 w 1562036"/>
              <a:gd name="connsiteY37" fmla="*/ 308064 h 459088"/>
              <a:gd name="connsiteX38" fmla="*/ 528252 w 1562036"/>
              <a:gd name="connsiteY38" fmla="*/ 332121 h 459088"/>
              <a:gd name="connsiteX39" fmla="*/ 589731 w 1562036"/>
              <a:gd name="connsiteY39" fmla="*/ 332121 h 459088"/>
              <a:gd name="connsiteX40" fmla="*/ 580710 w 1562036"/>
              <a:gd name="connsiteY40" fmla="*/ 308064 h 459088"/>
              <a:gd name="connsiteX41" fmla="*/ 558992 w 1562036"/>
              <a:gd name="connsiteY41" fmla="*/ 299042 h 459088"/>
              <a:gd name="connsiteX42" fmla="*/ 1069870 w 1562036"/>
              <a:gd name="connsiteY42" fmla="*/ 283673 h 459088"/>
              <a:gd name="connsiteX43" fmla="*/ 1102614 w 1562036"/>
              <a:gd name="connsiteY43" fmla="*/ 296035 h 459088"/>
              <a:gd name="connsiteX44" fmla="*/ 1114643 w 1562036"/>
              <a:gd name="connsiteY44" fmla="*/ 333123 h 459088"/>
              <a:gd name="connsiteX45" fmla="*/ 1114643 w 1562036"/>
              <a:gd name="connsiteY45" fmla="*/ 394268 h 459088"/>
              <a:gd name="connsiteX46" fmla="*/ 1097268 w 1562036"/>
              <a:gd name="connsiteY46" fmla="*/ 394268 h 459088"/>
              <a:gd name="connsiteX47" fmla="*/ 1097268 w 1562036"/>
              <a:gd name="connsiteY47" fmla="*/ 332455 h 459088"/>
              <a:gd name="connsiteX48" fmla="*/ 1089917 w 1562036"/>
              <a:gd name="connsiteY48" fmla="*/ 306727 h 459088"/>
              <a:gd name="connsiteX49" fmla="*/ 1067531 w 1562036"/>
              <a:gd name="connsiteY49" fmla="*/ 299042 h 459088"/>
              <a:gd name="connsiteX50" fmla="*/ 1050825 w 1562036"/>
              <a:gd name="connsiteY50" fmla="*/ 302718 h 459088"/>
              <a:gd name="connsiteX51" fmla="*/ 1038796 w 1562036"/>
              <a:gd name="connsiteY51" fmla="*/ 312407 h 459088"/>
              <a:gd name="connsiteX52" fmla="*/ 1038796 w 1562036"/>
              <a:gd name="connsiteY52" fmla="*/ 393934 h 459088"/>
              <a:gd name="connsiteX53" fmla="*/ 1021422 w 1562036"/>
              <a:gd name="connsiteY53" fmla="*/ 393934 h 459088"/>
              <a:gd name="connsiteX54" fmla="*/ 1021422 w 1562036"/>
              <a:gd name="connsiteY54" fmla="*/ 286011 h 459088"/>
              <a:gd name="connsiteX55" fmla="*/ 1038796 w 1562036"/>
              <a:gd name="connsiteY55" fmla="*/ 286011 h 459088"/>
              <a:gd name="connsiteX56" fmla="*/ 1038796 w 1562036"/>
              <a:gd name="connsiteY56" fmla="*/ 294699 h 459088"/>
              <a:gd name="connsiteX57" fmla="*/ 1052161 w 1562036"/>
              <a:gd name="connsiteY57" fmla="*/ 286680 h 459088"/>
              <a:gd name="connsiteX58" fmla="*/ 1069870 w 1562036"/>
              <a:gd name="connsiteY58" fmla="*/ 283673 h 459088"/>
              <a:gd name="connsiteX59" fmla="*/ 676604 w 1562036"/>
              <a:gd name="connsiteY59" fmla="*/ 283673 h 459088"/>
              <a:gd name="connsiteX60" fmla="*/ 709348 w 1562036"/>
              <a:gd name="connsiteY60" fmla="*/ 296035 h 459088"/>
              <a:gd name="connsiteX61" fmla="*/ 721377 w 1562036"/>
              <a:gd name="connsiteY61" fmla="*/ 333123 h 459088"/>
              <a:gd name="connsiteX62" fmla="*/ 721377 w 1562036"/>
              <a:gd name="connsiteY62" fmla="*/ 394268 h 459088"/>
              <a:gd name="connsiteX63" fmla="*/ 704002 w 1562036"/>
              <a:gd name="connsiteY63" fmla="*/ 394268 h 459088"/>
              <a:gd name="connsiteX64" fmla="*/ 704002 w 1562036"/>
              <a:gd name="connsiteY64" fmla="*/ 332455 h 459088"/>
              <a:gd name="connsiteX65" fmla="*/ 696652 w 1562036"/>
              <a:gd name="connsiteY65" fmla="*/ 306727 h 459088"/>
              <a:gd name="connsiteX66" fmla="*/ 674265 w 1562036"/>
              <a:gd name="connsiteY66" fmla="*/ 299042 h 459088"/>
              <a:gd name="connsiteX67" fmla="*/ 657559 w 1562036"/>
              <a:gd name="connsiteY67" fmla="*/ 302718 h 459088"/>
              <a:gd name="connsiteX68" fmla="*/ 645530 w 1562036"/>
              <a:gd name="connsiteY68" fmla="*/ 312407 h 459088"/>
              <a:gd name="connsiteX69" fmla="*/ 645530 w 1562036"/>
              <a:gd name="connsiteY69" fmla="*/ 393934 h 459088"/>
              <a:gd name="connsiteX70" fmla="*/ 628156 w 1562036"/>
              <a:gd name="connsiteY70" fmla="*/ 393934 h 459088"/>
              <a:gd name="connsiteX71" fmla="*/ 628156 w 1562036"/>
              <a:gd name="connsiteY71" fmla="*/ 286011 h 459088"/>
              <a:gd name="connsiteX72" fmla="*/ 645530 w 1562036"/>
              <a:gd name="connsiteY72" fmla="*/ 286011 h 459088"/>
              <a:gd name="connsiteX73" fmla="*/ 645530 w 1562036"/>
              <a:gd name="connsiteY73" fmla="*/ 294699 h 459088"/>
              <a:gd name="connsiteX74" fmla="*/ 658895 w 1562036"/>
              <a:gd name="connsiteY74" fmla="*/ 286680 h 459088"/>
              <a:gd name="connsiteX75" fmla="*/ 676604 w 1562036"/>
              <a:gd name="connsiteY75" fmla="*/ 283673 h 459088"/>
              <a:gd name="connsiteX76" fmla="*/ 950587 w 1562036"/>
              <a:gd name="connsiteY76" fmla="*/ 283338 h 459088"/>
              <a:gd name="connsiteX77" fmla="*/ 969632 w 1562036"/>
              <a:gd name="connsiteY77" fmla="*/ 285343 h 459088"/>
              <a:gd name="connsiteX78" fmla="*/ 983665 w 1562036"/>
              <a:gd name="connsiteY78" fmla="*/ 292026 h 459088"/>
              <a:gd name="connsiteX79" fmla="*/ 992353 w 1562036"/>
              <a:gd name="connsiteY79" fmla="*/ 304388 h 459088"/>
              <a:gd name="connsiteX80" fmla="*/ 995360 w 1562036"/>
              <a:gd name="connsiteY80" fmla="*/ 323099 h 459088"/>
              <a:gd name="connsiteX81" fmla="*/ 995360 w 1562036"/>
              <a:gd name="connsiteY81" fmla="*/ 393600 h 459088"/>
              <a:gd name="connsiteX82" fmla="*/ 977985 w 1562036"/>
              <a:gd name="connsiteY82" fmla="*/ 393600 h 459088"/>
              <a:gd name="connsiteX83" fmla="*/ 977985 w 1562036"/>
              <a:gd name="connsiteY83" fmla="*/ 385247 h 459088"/>
              <a:gd name="connsiteX84" fmla="*/ 963952 w 1562036"/>
              <a:gd name="connsiteY84" fmla="*/ 393266 h 459088"/>
              <a:gd name="connsiteX85" fmla="*/ 945241 w 1562036"/>
              <a:gd name="connsiteY85" fmla="*/ 396273 h 459088"/>
              <a:gd name="connsiteX86" fmla="*/ 928535 w 1562036"/>
              <a:gd name="connsiteY86" fmla="*/ 393934 h 459088"/>
              <a:gd name="connsiteX87" fmla="*/ 915170 w 1562036"/>
              <a:gd name="connsiteY87" fmla="*/ 387586 h 459088"/>
              <a:gd name="connsiteX88" fmla="*/ 906482 w 1562036"/>
              <a:gd name="connsiteY88" fmla="*/ 376894 h 459088"/>
              <a:gd name="connsiteX89" fmla="*/ 903475 w 1562036"/>
              <a:gd name="connsiteY89" fmla="*/ 361858 h 459088"/>
              <a:gd name="connsiteX90" fmla="*/ 915838 w 1562036"/>
              <a:gd name="connsiteY90" fmla="*/ 335796 h 459088"/>
              <a:gd name="connsiteX91" fmla="*/ 950921 w 1562036"/>
              <a:gd name="connsiteY91" fmla="*/ 326107 h 459088"/>
              <a:gd name="connsiteX92" fmla="*/ 977985 w 1562036"/>
              <a:gd name="connsiteY92" fmla="*/ 326107 h 459088"/>
              <a:gd name="connsiteX93" fmla="*/ 977985 w 1562036"/>
              <a:gd name="connsiteY93" fmla="*/ 318756 h 459088"/>
              <a:gd name="connsiteX94" fmla="*/ 971303 w 1562036"/>
              <a:gd name="connsiteY94" fmla="*/ 303052 h 459088"/>
              <a:gd name="connsiteX95" fmla="*/ 950253 w 1562036"/>
              <a:gd name="connsiteY95" fmla="*/ 298708 h 459088"/>
              <a:gd name="connsiteX96" fmla="*/ 931876 w 1562036"/>
              <a:gd name="connsiteY96" fmla="*/ 301047 h 459088"/>
              <a:gd name="connsiteX97" fmla="*/ 914835 w 1562036"/>
              <a:gd name="connsiteY97" fmla="*/ 307396 h 459088"/>
              <a:gd name="connsiteX98" fmla="*/ 912831 w 1562036"/>
              <a:gd name="connsiteY98" fmla="*/ 291692 h 459088"/>
              <a:gd name="connsiteX99" fmla="*/ 930539 w 1562036"/>
              <a:gd name="connsiteY99" fmla="*/ 285677 h 459088"/>
              <a:gd name="connsiteX100" fmla="*/ 950587 w 1562036"/>
              <a:gd name="connsiteY100" fmla="*/ 283338 h 459088"/>
              <a:gd name="connsiteX101" fmla="*/ 558992 w 1562036"/>
              <a:gd name="connsiteY101" fmla="*/ 283338 h 459088"/>
              <a:gd name="connsiteX102" fmla="*/ 579708 w 1562036"/>
              <a:gd name="connsiteY102" fmla="*/ 287348 h 459088"/>
              <a:gd name="connsiteX103" fmla="*/ 595077 w 1562036"/>
              <a:gd name="connsiteY103" fmla="*/ 299042 h 459088"/>
              <a:gd name="connsiteX104" fmla="*/ 604433 w 1562036"/>
              <a:gd name="connsiteY104" fmla="*/ 317085 h 459088"/>
              <a:gd name="connsiteX105" fmla="*/ 607774 w 1562036"/>
              <a:gd name="connsiteY105" fmla="*/ 340140 h 459088"/>
              <a:gd name="connsiteX106" fmla="*/ 607774 w 1562036"/>
              <a:gd name="connsiteY106" fmla="*/ 343481 h 459088"/>
              <a:gd name="connsiteX107" fmla="*/ 607440 w 1562036"/>
              <a:gd name="connsiteY107" fmla="*/ 346822 h 459088"/>
              <a:gd name="connsiteX108" fmla="*/ 528252 w 1562036"/>
              <a:gd name="connsiteY108" fmla="*/ 346822 h 459088"/>
              <a:gd name="connsiteX109" fmla="*/ 528252 w 1562036"/>
              <a:gd name="connsiteY109" fmla="*/ 347156 h 459088"/>
              <a:gd name="connsiteX110" fmla="*/ 538610 w 1562036"/>
              <a:gd name="connsiteY110" fmla="*/ 371882 h 459088"/>
              <a:gd name="connsiteX111" fmla="*/ 564338 w 1562036"/>
              <a:gd name="connsiteY111" fmla="*/ 381237 h 459088"/>
              <a:gd name="connsiteX112" fmla="*/ 582047 w 1562036"/>
              <a:gd name="connsiteY112" fmla="*/ 378898 h 459088"/>
              <a:gd name="connsiteX113" fmla="*/ 597082 w 1562036"/>
              <a:gd name="connsiteY113" fmla="*/ 370879 h 459088"/>
              <a:gd name="connsiteX114" fmla="*/ 599087 w 1562036"/>
              <a:gd name="connsiteY114" fmla="*/ 387586 h 459088"/>
              <a:gd name="connsiteX115" fmla="*/ 583717 w 1562036"/>
              <a:gd name="connsiteY115" fmla="*/ 393934 h 459088"/>
              <a:gd name="connsiteX116" fmla="*/ 564338 w 1562036"/>
              <a:gd name="connsiteY116" fmla="*/ 396273 h 459088"/>
              <a:gd name="connsiteX117" fmla="*/ 540949 w 1562036"/>
              <a:gd name="connsiteY117" fmla="*/ 391929 h 459088"/>
              <a:gd name="connsiteX118" fmla="*/ 524243 w 1562036"/>
              <a:gd name="connsiteY118" fmla="*/ 379901 h 459088"/>
              <a:gd name="connsiteX119" fmla="*/ 513885 w 1562036"/>
              <a:gd name="connsiteY119" fmla="*/ 361858 h 459088"/>
              <a:gd name="connsiteX120" fmla="*/ 510544 w 1562036"/>
              <a:gd name="connsiteY120" fmla="*/ 339472 h 459088"/>
              <a:gd name="connsiteX121" fmla="*/ 513885 w 1562036"/>
              <a:gd name="connsiteY121" fmla="*/ 316417 h 459088"/>
              <a:gd name="connsiteX122" fmla="*/ 523575 w 1562036"/>
              <a:gd name="connsiteY122" fmla="*/ 298708 h 459088"/>
              <a:gd name="connsiteX123" fmla="*/ 538944 w 1562036"/>
              <a:gd name="connsiteY123" fmla="*/ 287348 h 459088"/>
              <a:gd name="connsiteX124" fmla="*/ 558992 w 1562036"/>
              <a:gd name="connsiteY124" fmla="*/ 283338 h 459088"/>
              <a:gd name="connsiteX125" fmla="*/ 790875 w 1562036"/>
              <a:gd name="connsiteY125" fmla="*/ 282670 h 459088"/>
              <a:gd name="connsiteX126" fmla="*/ 808249 w 1562036"/>
              <a:gd name="connsiteY126" fmla="*/ 285677 h 459088"/>
              <a:gd name="connsiteX127" fmla="*/ 821280 w 1562036"/>
              <a:gd name="connsiteY127" fmla="*/ 293696 h 459088"/>
              <a:gd name="connsiteX128" fmla="*/ 821280 w 1562036"/>
              <a:gd name="connsiteY128" fmla="*/ 286011 h 459088"/>
              <a:gd name="connsiteX129" fmla="*/ 838321 w 1562036"/>
              <a:gd name="connsiteY129" fmla="*/ 286011 h 459088"/>
              <a:gd name="connsiteX130" fmla="*/ 838321 w 1562036"/>
              <a:gd name="connsiteY130" fmla="*/ 385915 h 459088"/>
              <a:gd name="connsiteX131" fmla="*/ 826292 w 1562036"/>
              <a:gd name="connsiteY131" fmla="*/ 423671 h 459088"/>
              <a:gd name="connsiteX132" fmla="*/ 788536 w 1562036"/>
              <a:gd name="connsiteY132" fmla="*/ 435366 h 459088"/>
              <a:gd name="connsiteX133" fmla="*/ 752450 w 1562036"/>
              <a:gd name="connsiteY133" fmla="*/ 426678 h 459088"/>
              <a:gd name="connsiteX134" fmla="*/ 753787 w 1562036"/>
              <a:gd name="connsiteY134" fmla="*/ 408636 h 459088"/>
              <a:gd name="connsiteX135" fmla="*/ 770827 w 1562036"/>
              <a:gd name="connsiteY135" fmla="*/ 416989 h 459088"/>
              <a:gd name="connsiteX136" fmla="*/ 789538 w 1562036"/>
              <a:gd name="connsiteY136" fmla="*/ 419662 h 459088"/>
              <a:gd name="connsiteX137" fmla="*/ 813595 w 1562036"/>
              <a:gd name="connsiteY137" fmla="*/ 412645 h 459088"/>
              <a:gd name="connsiteX138" fmla="*/ 821280 w 1562036"/>
              <a:gd name="connsiteY138" fmla="*/ 387920 h 459088"/>
              <a:gd name="connsiteX139" fmla="*/ 821280 w 1562036"/>
              <a:gd name="connsiteY139" fmla="*/ 382574 h 459088"/>
              <a:gd name="connsiteX140" fmla="*/ 808249 w 1562036"/>
              <a:gd name="connsiteY140" fmla="*/ 390927 h 459088"/>
              <a:gd name="connsiteX141" fmla="*/ 790875 w 1562036"/>
              <a:gd name="connsiteY141" fmla="*/ 393934 h 459088"/>
              <a:gd name="connsiteX142" fmla="*/ 771830 w 1562036"/>
              <a:gd name="connsiteY142" fmla="*/ 389925 h 459088"/>
              <a:gd name="connsiteX143" fmla="*/ 756126 w 1562036"/>
              <a:gd name="connsiteY143" fmla="*/ 378898 h 459088"/>
              <a:gd name="connsiteX144" fmla="*/ 745434 w 1562036"/>
              <a:gd name="connsiteY144" fmla="*/ 361524 h 459088"/>
              <a:gd name="connsiteX145" fmla="*/ 741424 w 1562036"/>
              <a:gd name="connsiteY145" fmla="*/ 338135 h 459088"/>
              <a:gd name="connsiteX146" fmla="*/ 745434 w 1562036"/>
              <a:gd name="connsiteY146" fmla="*/ 315080 h 459088"/>
              <a:gd name="connsiteX147" fmla="*/ 756126 w 1562036"/>
              <a:gd name="connsiteY147" fmla="*/ 297706 h 459088"/>
              <a:gd name="connsiteX148" fmla="*/ 771830 w 1562036"/>
              <a:gd name="connsiteY148" fmla="*/ 286680 h 459088"/>
              <a:gd name="connsiteX149" fmla="*/ 790875 w 1562036"/>
              <a:gd name="connsiteY149" fmla="*/ 282670 h 459088"/>
              <a:gd name="connsiteX150" fmla="*/ 1214546 w 1562036"/>
              <a:gd name="connsiteY150" fmla="*/ 241907 h 459088"/>
              <a:gd name="connsiteX151" fmla="*/ 1231921 w 1562036"/>
              <a:gd name="connsiteY151" fmla="*/ 241907 h 459088"/>
              <a:gd name="connsiteX152" fmla="*/ 1231921 w 1562036"/>
              <a:gd name="connsiteY152" fmla="*/ 393934 h 459088"/>
              <a:gd name="connsiteX153" fmla="*/ 1214546 w 1562036"/>
              <a:gd name="connsiteY153" fmla="*/ 393934 h 459088"/>
              <a:gd name="connsiteX154" fmla="*/ 1214546 w 1562036"/>
              <a:gd name="connsiteY154" fmla="*/ 385581 h 459088"/>
              <a:gd name="connsiteX155" fmla="*/ 1201181 w 1562036"/>
              <a:gd name="connsiteY155" fmla="*/ 393600 h 459088"/>
              <a:gd name="connsiteX156" fmla="*/ 1184141 w 1562036"/>
              <a:gd name="connsiteY156" fmla="*/ 396607 h 459088"/>
              <a:gd name="connsiteX157" fmla="*/ 1164427 w 1562036"/>
              <a:gd name="connsiteY157" fmla="*/ 392932 h 459088"/>
              <a:gd name="connsiteX158" fmla="*/ 1148389 w 1562036"/>
              <a:gd name="connsiteY158" fmla="*/ 381571 h 459088"/>
              <a:gd name="connsiteX159" fmla="*/ 1137697 w 1562036"/>
              <a:gd name="connsiteY159" fmla="*/ 363863 h 459088"/>
              <a:gd name="connsiteX160" fmla="*/ 1133688 w 1562036"/>
              <a:gd name="connsiteY160" fmla="*/ 340474 h 459088"/>
              <a:gd name="connsiteX161" fmla="*/ 1137697 w 1562036"/>
              <a:gd name="connsiteY161" fmla="*/ 317085 h 459088"/>
              <a:gd name="connsiteX162" fmla="*/ 1148389 w 1562036"/>
              <a:gd name="connsiteY162" fmla="*/ 299377 h 459088"/>
              <a:gd name="connsiteX163" fmla="*/ 1164427 w 1562036"/>
              <a:gd name="connsiteY163" fmla="*/ 288016 h 459088"/>
              <a:gd name="connsiteX164" fmla="*/ 1184141 w 1562036"/>
              <a:gd name="connsiteY164" fmla="*/ 284007 h 459088"/>
              <a:gd name="connsiteX165" fmla="*/ 1201181 w 1562036"/>
              <a:gd name="connsiteY165" fmla="*/ 287014 h 459088"/>
              <a:gd name="connsiteX166" fmla="*/ 1214546 w 1562036"/>
              <a:gd name="connsiteY166" fmla="*/ 295033 h 459088"/>
              <a:gd name="connsiteX167" fmla="*/ 866387 w 1562036"/>
              <a:gd name="connsiteY167" fmla="*/ 241907 h 459088"/>
              <a:gd name="connsiteX168" fmla="*/ 883762 w 1562036"/>
              <a:gd name="connsiteY168" fmla="*/ 241907 h 459088"/>
              <a:gd name="connsiteX169" fmla="*/ 883762 w 1562036"/>
              <a:gd name="connsiteY169" fmla="*/ 393934 h 459088"/>
              <a:gd name="connsiteX170" fmla="*/ 866387 w 1562036"/>
              <a:gd name="connsiteY170" fmla="*/ 393934 h 459088"/>
              <a:gd name="connsiteX171" fmla="*/ 400282 w 1562036"/>
              <a:gd name="connsiteY171" fmla="*/ 234222 h 459088"/>
              <a:gd name="connsiteX172" fmla="*/ 88209 w 1562036"/>
              <a:gd name="connsiteY172" fmla="*/ 428683 h 459088"/>
              <a:gd name="connsiteX173" fmla="*/ 238900 w 1562036"/>
              <a:gd name="connsiteY173" fmla="*/ 412979 h 459088"/>
              <a:gd name="connsiteX174" fmla="*/ 421666 w 1562036"/>
              <a:gd name="connsiteY174" fmla="*/ 282336 h 459088"/>
              <a:gd name="connsiteX175" fmla="*/ 1254975 w 1562036"/>
              <a:gd name="connsiteY175" fmla="*/ 148686 h 459088"/>
              <a:gd name="connsiteX176" fmla="*/ 1237601 w 1562036"/>
              <a:gd name="connsiteY176" fmla="*/ 153364 h 459088"/>
              <a:gd name="connsiteX177" fmla="*/ 1232589 w 1562036"/>
              <a:gd name="connsiteY177" fmla="*/ 166395 h 459088"/>
              <a:gd name="connsiteX178" fmla="*/ 1237601 w 1562036"/>
              <a:gd name="connsiteY178" fmla="*/ 178423 h 459088"/>
              <a:gd name="connsiteX179" fmla="*/ 1251300 w 1562036"/>
              <a:gd name="connsiteY179" fmla="*/ 182098 h 459088"/>
              <a:gd name="connsiteX180" fmla="*/ 1265667 w 1562036"/>
              <a:gd name="connsiteY180" fmla="*/ 179425 h 459088"/>
              <a:gd name="connsiteX181" fmla="*/ 1277027 w 1562036"/>
              <a:gd name="connsiteY181" fmla="*/ 171741 h 459088"/>
              <a:gd name="connsiteX182" fmla="*/ 1277027 w 1562036"/>
              <a:gd name="connsiteY182" fmla="*/ 148686 h 459088"/>
              <a:gd name="connsiteX183" fmla="*/ 352502 w 1562036"/>
              <a:gd name="connsiteY183" fmla="*/ 119617 h 459088"/>
              <a:gd name="connsiteX184" fmla="*/ 211501 w 1562036"/>
              <a:gd name="connsiteY184" fmla="*/ 192122 h 459088"/>
              <a:gd name="connsiteX185" fmla="*/ 306393 w 1562036"/>
              <a:gd name="connsiteY185" fmla="*/ 197802 h 459088"/>
              <a:gd name="connsiteX186" fmla="*/ 370545 w 1562036"/>
              <a:gd name="connsiteY186" fmla="*/ 160380 h 459088"/>
              <a:gd name="connsiteX187" fmla="*/ 779515 w 1562036"/>
              <a:gd name="connsiteY187" fmla="*/ 101908 h 459088"/>
              <a:gd name="connsiteX188" fmla="*/ 760470 w 1562036"/>
              <a:gd name="connsiteY188" fmla="*/ 111264 h 459088"/>
              <a:gd name="connsiteX189" fmla="*/ 752785 w 1562036"/>
              <a:gd name="connsiteY189" fmla="*/ 140333 h 459088"/>
              <a:gd name="connsiteX190" fmla="*/ 760470 w 1562036"/>
              <a:gd name="connsiteY190" fmla="*/ 169068 h 459088"/>
              <a:gd name="connsiteX191" fmla="*/ 779515 w 1562036"/>
              <a:gd name="connsiteY191" fmla="*/ 178423 h 459088"/>
              <a:gd name="connsiteX192" fmla="*/ 792211 w 1562036"/>
              <a:gd name="connsiteY192" fmla="*/ 176084 h 459088"/>
              <a:gd name="connsiteX193" fmla="*/ 802235 w 1562036"/>
              <a:gd name="connsiteY193" fmla="*/ 169068 h 459088"/>
              <a:gd name="connsiteX194" fmla="*/ 802235 w 1562036"/>
              <a:gd name="connsiteY194" fmla="*/ 111598 h 459088"/>
              <a:gd name="connsiteX195" fmla="*/ 792211 w 1562036"/>
              <a:gd name="connsiteY195" fmla="*/ 104581 h 459088"/>
              <a:gd name="connsiteX196" fmla="*/ 779515 w 1562036"/>
              <a:gd name="connsiteY196" fmla="*/ 101908 h 459088"/>
              <a:gd name="connsiteX197" fmla="*/ 1321800 w 1562036"/>
              <a:gd name="connsiteY197" fmla="*/ 79522 h 459088"/>
              <a:gd name="connsiteX198" fmla="*/ 1359222 w 1562036"/>
              <a:gd name="connsiteY198" fmla="*/ 79522 h 459088"/>
              <a:gd name="connsiteX199" fmla="*/ 1388960 w 1562036"/>
              <a:gd name="connsiteY199" fmla="*/ 162385 h 459088"/>
              <a:gd name="connsiteX200" fmla="*/ 1418363 w 1562036"/>
              <a:gd name="connsiteY200" fmla="*/ 79522 h 459088"/>
              <a:gd name="connsiteX201" fmla="*/ 1455785 w 1562036"/>
              <a:gd name="connsiteY201" fmla="*/ 79522 h 459088"/>
              <a:gd name="connsiteX202" fmla="*/ 1392301 w 1562036"/>
              <a:gd name="connsiteY202" fmla="*/ 250594 h 459088"/>
              <a:gd name="connsiteX203" fmla="*/ 1354879 w 1562036"/>
              <a:gd name="connsiteY203" fmla="*/ 250594 h 459088"/>
              <a:gd name="connsiteX204" fmla="*/ 1371919 w 1562036"/>
              <a:gd name="connsiteY204" fmla="*/ 203817 h 459088"/>
              <a:gd name="connsiteX205" fmla="*/ 995026 w 1562036"/>
              <a:gd name="connsiteY205" fmla="*/ 79522 h 459088"/>
              <a:gd name="connsiteX206" fmla="*/ 1031445 w 1562036"/>
              <a:gd name="connsiteY206" fmla="*/ 79522 h 459088"/>
              <a:gd name="connsiteX207" fmla="*/ 1054500 w 1562036"/>
              <a:gd name="connsiteY207" fmla="*/ 162385 h 459088"/>
              <a:gd name="connsiteX208" fmla="*/ 1077220 w 1562036"/>
              <a:gd name="connsiteY208" fmla="*/ 79522 h 459088"/>
              <a:gd name="connsiteX209" fmla="*/ 1109296 w 1562036"/>
              <a:gd name="connsiteY209" fmla="*/ 79522 h 459088"/>
              <a:gd name="connsiteX210" fmla="*/ 1132017 w 1562036"/>
              <a:gd name="connsiteY210" fmla="*/ 162385 h 459088"/>
              <a:gd name="connsiteX211" fmla="*/ 1155072 w 1562036"/>
              <a:gd name="connsiteY211" fmla="*/ 79522 h 459088"/>
              <a:gd name="connsiteX212" fmla="*/ 1191491 w 1562036"/>
              <a:gd name="connsiteY212" fmla="*/ 79522 h 459088"/>
              <a:gd name="connsiteX213" fmla="*/ 1150728 w 1562036"/>
              <a:gd name="connsiteY213" fmla="*/ 204151 h 459088"/>
              <a:gd name="connsiteX214" fmla="*/ 1114308 w 1562036"/>
              <a:gd name="connsiteY214" fmla="*/ 204151 h 459088"/>
              <a:gd name="connsiteX215" fmla="*/ 1093259 w 1562036"/>
              <a:gd name="connsiteY215" fmla="*/ 123961 h 459088"/>
              <a:gd name="connsiteX216" fmla="*/ 1072209 w 1562036"/>
              <a:gd name="connsiteY216" fmla="*/ 204151 h 459088"/>
              <a:gd name="connsiteX217" fmla="*/ 1035789 w 1562036"/>
              <a:gd name="connsiteY217" fmla="*/ 204151 h 459088"/>
              <a:gd name="connsiteX218" fmla="*/ 659230 w 1562036"/>
              <a:gd name="connsiteY218" fmla="*/ 79522 h 459088"/>
              <a:gd name="connsiteX219" fmla="*/ 694981 w 1562036"/>
              <a:gd name="connsiteY219" fmla="*/ 79522 h 459088"/>
              <a:gd name="connsiteX220" fmla="*/ 694981 w 1562036"/>
              <a:gd name="connsiteY220" fmla="*/ 204151 h 459088"/>
              <a:gd name="connsiteX221" fmla="*/ 659230 w 1562036"/>
              <a:gd name="connsiteY221" fmla="*/ 204151 h 459088"/>
              <a:gd name="connsiteX222" fmla="*/ 1514925 w 1562036"/>
              <a:gd name="connsiteY222" fmla="*/ 76849 h 459088"/>
              <a:gd name="connsiteX223" fmla="*/ 1536643 w 1562036"/>
              <a:gd name="connsiteY223" fmla="*/ 78854 h 459088"/>
              <a:gd name="connsiteX224" fmla="*/ 1556356 w 1562036"/>
              <a:gd name="connsiteY224" fmla="*/ 84868 h 459088"/>
              <a:gd name="connsiteX225" fmla="*/ 1553683 w 1562036"/>
              <a:gd name="connsiteY225" fmla="*/ 111264 h 459088"/>
              <a:gd name="connsiteX226" fmla="*/ 1536977 w 1562036"/>
              <a:gd name="connsiteY226" fmla="*/ 104915 h 459088"/>
              <a:gd name="connsiteX227" fmla="*/ 1518266 w 1562036"/>
              <a:gd name="connsiteY227" fmla="*/ 102577 h 459088"/>
              <a:gd name="connsiteX228" fmla="*/ 1504233 w 1562036"/>
              <a:gd name="connsiteY228" fmla="*/ 105250 h 459088"/>
              <a:gd name="connsiteX229" fmla="*/ 1500223 w 1562036"/>
              <a:gd name="connsiteY229" fmla="*/ 112266 h 459088"/>
              <a:gd name="connsiteX230" fmla="*/ 1504901 w 1562036"/>
              <a:gd name="connsiteY230" fmla="*/ 121288 h 459088"/>
              <a:gd name="connsiteX231" fmla="*/ 1523612 w 1562036"/>
              <a:gd name="connsiteY231" fmla="*/ 129307 h 459088"/>
              <a:gd name="connsiteX232" fmla="*/ 1541989 w 1562036"/>
              <a:gd name="connsiteY232" fmla="*/ 136657 h 459088"/>
              <a:gd name="connsiteX233" fmla="*/ 1553683 w 1562036"/>
              <a:gd name="connsiteY233" fmla="*/ 145679 h 459088"/>
              <a:gd name="connsiteX234" fmla="*/ 1560032 w 1562036"/>
              <a:gd name="connsiteY234" fmla="*/ 156037 h 459088"/>
              <a:gd name="connsiteX235" fmla="*/ 1562036 w 1562036"/>
              <a:gd name="connsiteY235" fmla="*/ 167731 h 459088"/>
              <a:gd name="connsiteX236" fmla="*/ 1549006 w 1562036"/>
              <a:gd name="connsiteY236" fmla="*/ 197134 h 459088"/>
              <a:gd name="connsiteX237" fmla="*/ 1510247 w 1562036"/>
              <a:gd name="connsiteY237" fmla="*/ 206824 h 459088"/>
              <a:gd name="connsiteX238" fmla="*/ 1485856 w 1562036"/>
              <a:gd name="connsiteY238" fmla="*/ 204485 h 459088"/>
              <a:gd name="connsiteX239" fmla="*/ 1463804 w 1562036"/>
              <a:gd name="connsiteY239" fmla="*/ 197134 h 459088"/>
              <a:gd name="connsiteX240" fmla="*/ 1465474 w 1562036"/>
              <a:gd name="connsiteY240" fmla="*/ 168399 h 459088"/>
              <a:gd name="connsiteX241" fmla="*/ 1485188 w 1562036"/>
              <a:gd name="connsiteY241" fmla="*/ 178089 h 459088"/>
              <a:gd name="connsiteX242" fmla="*/ 1506906 w 1562036"/>
              <a:gd name="connsiteY242" fmla="*/ 181430 h 459088"/>
              <a:gd name="connsiteX243" fmla="*/ 1526285 w 1562036"/>
              <a:gd name="connsiteY243" fmla="*/ 169068 h 459088"/>
              <a:gd name="connsiteX244" fmla="*/ 1525283 w 1562036"/>
              <a:gd name="connsiteY244" fmla="*/ 164390 h 459088"/>
              <a:gd name="connsiteX245" fmla="*/ 1521273 w 1562036"/>
              <a:gd name="connsiteY245" fmla="*/ 160046 h 459088"/>
              <a:gd name="connsiteX246" fmla="*/ 1513588 w 1562036"/>
              <a:gd name="connsiteY246" fmla="*/ 156037 h 459088"/>
              <a:gd name="connsiteX247" fmla="*/ 1501560 w 1562036"/>
              <a:gd name="connsiteY247" fmla="*/ 152027 h 459088"/>
              <a:gd name="connsiteX248" fmla="*/ 1473159 w 1562036"/>
              <a:gd name="connsiteY248" fmla="*/ 136657 h 459088"/>
              <a:gd name="connsiteX249" fmla="*/ 1464138 w 1562036"/>
              <a:gd name="connsiteY249" fmla="*/ 113603 h 459088"/>
              <a:gd name="connsiteX250" fmla="*/ 1477169 w 1562036"/>
              <a:gd name="connsiteY250" fmla="*/ 86204 h 459088"/>
              <a:gd name="connsiteX251" fmla="*/ 1514925 w 1562036"/>
              <a:gd name="connsiteY251" fmla="*/ 76849 h 459088"/>
              <a:gd name="connsiteX252" fmla="*/ 1256646 w 1562036"/>
              <a:gd name="connsiteY252" fmla="*/ 76849 h 459088"/>
              <a:gd name="connsiteX253" fmla="*/ 1299414 w 1562036"/>
              <a:gd name="connsiteY253" fmla="*/ 87875 h 459088"/>
              <a:gd name="connsiteX254" fmla="*/ 1312779 w 1562036"/>
              <a:gd name="connsiteY254" fmla="*/ 124629 h 459088"/>
              <a:gd name="connsiteX255" fmla="*/ 1312779 w 1562036"/>
              <a:gd name="connsiteY255" fmla="*/ 204485 h 459088"/>
              <a:gd name="connsiteX256" fmla="*/ 1277027 w 1562036"/>
              <a:gd name="connsiteY256" fmla="*/ 204485 h 459088"/>
              <a:gd name="connsiteX257" fmla="*/ 1277027 w 1562036"/>
              <a:gd name="connsiteY257" fmla="*/ 196466 h 459088"/>
              <a:gd name="connsiteX258" fmla="*/ 1261658 w 1562036"/>
              <a:gd name="connsiteY258" fmla="*/ 205153 h 459088"/>
              <a:gd name="connsiteX259" fmla="*/ 1242947 w 1562036"/>
              <a:gd name="connsiteY259" fmla="*/ 206824 h 459088"/>
              <a:gd name="connsiteX260" fmla="*/ 1224904 w 1562036"/>
              <a:gd name="connsiteY260" fmla="*/ 204151 h 459088"/>
              <a:gd name="connsiteX261" fmla="*/ 1210202 w 1562036"/>
              <a:gd name="connsiteY261" fmla="*/ 196466 h 459088"/>
              <a:gd name="connsiteX262" fmla="*/ 1200179 w 1562036"/>
              <a:gd name="connsiteY262" fmla="*/ 184103 h 459088"/>
              <a:gd name="connsiteX263" fmla="*/ 1196503 w 1562036"/>
              <a:gd name="connsiteY263" fmla="*/ 167063 h 459088"/>
              <a:gd name="connsiteX264" fmla="*/ 1211205 w 1562036"/>
              <a:gd name="connsiteY264" fmla="*/ 135989 h 459088"/>
              <a:gd name="connsiteX265" fmla="*/ 1253973 w 1562036"/>
              <a:gd name="connsiteY265" fmla="*/ 124295 h 459088"/>
              <a:gd name="connsiteX266" fmla="*/ 1277027 w 1562036"/>
              <a:gd name="connsiteY266" fmla="*/ 124295 h 459088"/>
              <a:gd name="connsiteX267" fmla="*/ 1277027 w 1562036"/>
              <a:gd name="connsiteY267" fmla="*/ 118615 h 459088"/>
              <a:gd name="connsiteX268" fmla="*/ 1271681 w 1562036"/>
              <a:gd name="connsiteY268" fmla="*/ 105918 h 459088"/>
              <a:gd name="connsiteX269" fmla="*/ 1253305 w 1562036"/>
              <a:gd name="connsiteY269" fmla="*/ 102242 h 459088"/>
              <a:gd name="connsiteX270" fmla="*/ 1230584 w 1562036"/>
              <a:gd name="connsiteY270" fmla="*/ 105250 h 459088"/>
              <a:gd name="connsiteX271" fmla="*/ 1210202 w 1562036"/>
              <a:gd name="connsiteY271" fmla="*/ 113269 h 459088"/>
              <a:gd name="connsiteX272" fmla="*/ 1206861 w 1562036"/>
              <a:gd name="connsiteY272" fmla="*/ 87875 h 459088"/>
              <a:gd name="connsiteX273" fmla="*/ 1229582 w 1562036"/>
              <a:gd name="connsiteY273" fmla="*/ 79856 h 459088"/>
              <a:gd name="connsiteX274" fmla="*/ 1256646 w 1562036"/>
              <a:gd name="connsiteY274" fmla="*/ 76849 h 459088"/>
              <a:gd name="connsiteX275" fmla="*/ 771830 w 1562036"/>
              <a:gd name="connsiteY275" fmla="*/ 76849 h 459088"/>
              <a:gd name="connsiteX276" fmla="*/ 789538 w 1562036"/>
              <a:gd name="connsiteY276" fmla="*/ 79856 h 459088"/>
              <a:gd name="connsiteX277" fmla="*/ 802569 w 1562036"/>
              <a:gd name="connsiteY277" fmla="*/ 87875 h 459088"/>
              <a:gd name="connsiteX278" fmla="*/ 802569 w 1562036"/>
              <a:gd name="connsiteY278" fmla="*/ 79856 h 459088"/>
              <a:gd name="connsiteX279" fmla="*/ 838321 w 1562036"/>
              <a:gd name="connsiteY279" fmla="*/ 79856 h 459088"/>
              <a:gd name="connsiteX280" fmla="*/ 838321 w 1562036"/>
              <a:gd name="connsiteY280" fmla="*/ 192790 h 459088"/>
              <a:gd name="connsiteX281" fmla="*/ 834645 w 1562036"/>
              <a:gd name="connsiteY281" fmla="*/ 219855 h 459088"/>
              <a:gd name="connsiteX282" fmla="*/ 823285 w 1562036"/>
              <a:gd name="connsiteY282" fmla="*/ 238232 h 459088"/>
              <a:gd name="connsiteX283" fmla="*/ 802903 w 1562036"/>
              <a:gd name="connsiteY283" fmla="*/ 248924 h 459088"/>
              <a:gd name="connsiteX284" fmla="*/ 772832 w 1562036"/>
              <a:gd name="connsiteY284" fmla="*/ 252265 h 459088"/>
              <a:gd name="connsiteX285" fmla="*/ 749443 w 1562036"/>
              <a:gd name="connsiteY285" fmla="*/ 249926 h 459088"/>
              <a:gd name="connsiteX286" fmla="*/ 729062 w 1562036"/>
              <a:gd name="connsiteY286" fmla="*/ 242909 h 459088"/>
              <a:gd name="connsiteX287" fmla="*/ 731066 w 1562036"/>
              <a:gd name="connsiteY287" fmla="*/ 214843 h 459088"/>
              <a:gd name="connsiteX288" fmla="*/ 749777 w 1562036"/>
              <a:gd name="connsiteY288" fmla="*/ 223864 h 459088"/>
              <a:gd name="connsiteX289" fmla="*/ 770493 w 1562036"/>
              <a:gd name="connsiteY289" fmla="*/ 226871 h 459088"/>
              <a:gd name="connsiteX290" fmla="*/ 793548 w 1562036"/>
              <a:gd name="connsiteY290" fmla="*/ 220189 h 459088"/>
              <a:gd name="connsiteX291" fmla="*/ 802235 w 1562036"/>
              <a:gd name="connsiteY291" fmla="*/ 198136 h 459088"/>
              <a:gd name="connsiteX292" fmla="*/ 802235 w 1562036"/>
              <a:gd name="connsiteY292" fmla="*/ 192456 h 459088"/>
              <a:gd name="connsiteX293" fmla="*/ 789204 w 1562036"/>
              <a:gd name="connsiteY293" fmla="*/ 200475 h 459088"/>
              <a:gd name="connsiteX294" fmla="*/ 771496 w 1562036"/>
              <a:gd name="connsiteY294" fmla="*/ 203482 h 459088"/>
              <a:gd name="connsiteX295" fmla="*/ 750112 w 1562036"/>
              <a:gd name="connsiteY295" fmla="*/ 199139 h 459088"/>
              <a:gd name="connsiteX296" fmla="*/ 732403 w 1562036"/>
              <a:gd name="connsiteY296" fmla="*/ 186442 h 459088"/>
              <a:gd name="connsiteX297" fmla="*/ 720374 w 1562036"/>
              <a:gd name="connsiteY297" fmla="*/ 166395 h 459088"/>
              <a:gd name="connsiteX298" fmla="*/ 716365 w 1562036"/>
              <a:gd name="connsiteY298" fmla="*/ 140333 h 459088"/>
              <a:gd name="connsiteX299" fmla="*/ 720709 w 1562036"/>
              <a:gd name="connsiteY299" fmla="*/ 113937 h 459088"/>
              <a:gd name="connsiteX300" fmla="*/ 732737 w 1562036"/>
              <a:gd name="connsiteY300" fmla="*/ 93889 h 459088"/>
              <a:gd name="connsiteX301" fmla="*/ 750446 w 1562036"/>
              <a:gd name="connsiteY301" fmla="*/ 81193 h 459088"/>
              <a:gd name="connsiteX302" fmla="*/ 771830 w 1562036"/>
              <a:gd name="connsiteY302" fmla="*/ 76849 h 459088"/>
              <a:gd name="connsiteX303" fmla="*/ 316417 w 1562036"/>
              <a:gd name="connsiteY303" fmla="*/ 30740 h 459088"/>
              <a:gd name="connsiteX304" fmla="*/ 216847 w 1562036"/>
              <a:gd name="connsiteY304" fmla="*/ 73842 h 459088"/>
              <a:gd name="connsiteX305" fmla="*/ 289687 w 1562036"/>
              <a:gd name="connsiteY305" fmla="*/ 84534 h 459088"/>
              <a:gd name="connsiteX306" fmla="*/ 331452 w 1562036"/>
              <a:gd name="connsiteY306" fmla="*/ 64152 h 459088"/>
              <a:gd name="connsiteX307" fmla="*/ 866387 w 1562036"/>
              <a:gd name="connsiteY307" fmla="*/ 28401 h 459088"/>
              <a:gd name="connsiteX308" fmla="*/ 902139 w 1562036"/>
              <a:gd name="connsiteY308" fmla="*/ 28401 h 459088"/>
              <a:gd name="connsiteX309" fmla="*/ 902139 w 1562036"/>
              <a:gd name="connsiteY309" fmla="*/ 87541 h 459088"/>
              <a:gd name="connsiteX310" fmla="*/ 916172 w 1562036"/>
              <a:gd name="connsiteY310" fmla="*/ 79522 h 459088"/>
              <a:gd name="connsiteX311" fmla="*/ 934549 w 1562036"/>
              <a:gd name="connsiteY311" fmla="*/ 76515 h 459088"/>
              <a:gd name="connsiteX312" fmla="*/ 971971 w 1562036"/>
              <a:gd name="connsiteY312" fmla="*/ 91216 h 459088"/>
              <a:gd name="connsiteX313" fmla="*/ 985336 w 1562036"/>
              <a:gd name="connsiteY313" fmla="*/ 134987 h 459088"/>
              <a:gd name="connsiteX314" fmla="*/ 985336 w 1562036"/>
              <a:gd name="connsiteY314" fmla="*/ 203817 h 459088"/>
              <a:gd name="connsiteX315" fmla="*/ 949585 w 1562036"/>
              <a:gd name="connsiteY315" fmla="*/ 203817 h 459088"/>
              <a:gd name="connsiteX316" fmla="*/ 949585 w 1562036"/>
              <a:gd name="connsiteY316" fmla="*/ 135655 h 459088"/>
              <a:gd name="connsiteX317" fmla="*/ 943570 w 1562036"/>
              <a:gd name="connsiteY317" fmla="*/ 109927 h 459088"/>
              <a:gd name="connsiteX318" fmla="*/ 924859 w 1562036"/>
              <a:gd name="connsiteY318" fmla="*/ 102242 h 459088"/>
              <a:gd name="connsiteX319" fmla="*/ 911828 w 1562036"/>
              <a:gd name="connsiteY319" fmla="*/ 104915 h 459088"/>
              <a:gd name="connsiteX320" fmla="*/ 902139 w 1562036"/>
              <a:gd name="connsiteY320" fmla="*/ 111598 h 459088"/>
              <a:gd name="connsiteX321" fmla="*/ 902139 w 1562036"/>
              <a:gd name="connsiteY321" fmla="*/ 204151 h 459088"/>
              <a:gd name="connsiteX322" fmla="*/ 866387 w 1562036"/>
              <a:gd name="connsiteY322" fmla="*/ 204151 h 459088"/>
              <a:gd name="connsiteX323" fmla="*/ 677272 w 1562036"/>
              <a:gd name="connsiteY323" fmla="*/ 28401 h 459088"/>
              <a:gd name="connsiteX324" fmla="*/ 692976 w 1562036"/>
              <a:gd name="connsiteY324" fmla="*/ 33078 h 459088"/>
              <a:gd name="connsiteX325" fmla="*/ 697654 w 1562036"/>
              <a:gd name="connsiteY325" fmla="*/ 46443 h 459088"/>
              <a:gd name="connsiteX326" fmla="*/ 692976 w 1562036"/>
              <a:gd name="connsiteY326" fmla="*/ 60143 h 459088"/>
              <a:gd name="connsiteX327" fmla="*/ 677272 w 1562036"/>
              <a:gd name="connsiteY327" fmla="*/ 64486 h 459088"/>
              <a:gd name="connsiteX328" fmla="*/ 661568 w 1562036"/>
              <a:gd name="connsiteY328" fmla="*/ 60143 h 459088"/>
              <a:gd name="connsiteX329" fmla="*/ 656891 w 1562036"/>
              <a:gd name="connsiteY329" fmla="*/ 46443 h 459088"/>
              <a:gd name="connsiteX330" fmla="*/ 661568 w 1562036"/>
              <a:gd name="connsiteY330" fmla="*/ 33078 h 459088"/>
              <a:gd name="connsiteX331" fmla="*/ 677272 w 1562036"/>
              <a:gd name="connsiteY331" fmla="*/ 28401 h 459088"/>
              <a:gd name="connsiteX332" fmla="*/ 513551 w 1562036"/>
              <a:gd name="connsiteY332" fmla="*/ 28401 h 459088"/>
              <a:gd name="connsiteX333" fmla="*/ 549302 w 1562036"/>
              <a:gd name="connsiteY333" fmla="*/ 28401 h 459088"/>
              <a:gd name="connsiteX334" fmla="*/ 549302 w 1562036"/>
              <a:gd name="connsiteY334" fmla="*/ 87541 h 459088"/>
              <a:gd name="connsiteX335" fmla="*/ 563336 w 1562036"/>
              <a:gd name="connsiteY335" fmla="*/ 79522 h 459088"/>
              <a:gd name="connsiteX336" fmla="*/ 581712 w 1562036"/>
              <a:gd name="connsiteY336" fmla="*/ 76515 h 459088"/>
              <a:gd name="connsiteX337" fmla="*/ 619134 w 1562036"/>
              <a:gd name="connsiteY337" fmla="*/ 91216 h 459088"/>
              <a:gd name="connsiteX338" fmla="*/ 632499 w 1562036"/>
              <a:gd name="connsiteY338" fmla="*/ 134987 h 459088"/>
              <a:gd name="connsiteX339" fmla="*/ 632499 w 1562036"/>
              <a:gd name="connsiteY339" fmla="*/ 203817 h 459088"/>
              <a:gd name="connsiteX340" fmla="*/ 596748 w 1562036"/>
              <a:gd name="connsiteY340" fmla="*/ 203817 h 459088"/>
              <a:gd name="connsiteX341" fmla="*/ 596748 w 1562036"/>
              <a:gd name="connsiteY341" fmla="*/ 135321 h 459088"/>
              <a:gd name="connsiteX342" fmla="*/ 590734 w 1562036"/>
              <a:gd name="connsiteY342" fmla="*/ 109593 h 459088"/>
              <a:gd name="connsiteX343" fmla="*/ 572023 w 1562036"/>
              <a:gd name="connsiteY343" fmla="*/ 102242 h 459088"/>
              <a:gd name="connsiteX344" fmla="*/ 558992 w 1562036"/>
              <a:gd name="connsiteY344" fmla="*/ 104915 h 459088"/>
              <a:gd name="connsiteX345" fmla="*/ 549302 w 1562036"/>
              <a:gd name="connsiteY345" fmla="*/ 111598 h 459088"/>
              <a:gd name="connsiteX346" fmla="*/ 549302 w 1562036"/>
              <a:gd name="connsiteY346" fmla="*/ 204151 h 459088"/>
              <a:gd name="connsiteX347" fmla="*/ 513551 w 1562036"/>
              <a:gd name="connsiteY347" fmla="*/ 204151 h 459088"/>
              <a:gd name="connsiteX348" fmla="*/ 255272 w 1562036"/>
              <a:gd name="connsiteY348" fmla="*/ 0 h 459088"/>
              <a:gd name="connsiteX349" fmla="*/ 324102 w 1562036"/>
              <a:gd name="connsiteY349" fmla="*/ 11360 h 459088"/>
              <a:gd name="connsiteX350" fmla="*/ 350498 w 1562036"/>
              <a:gd name="connsiteY350" fmla="*/ 71169 h 459088"/>
              <a:gd name="connsiteX351" fmla="*/ 315080 w 1562036"/>
              <a:gd name="connsiteY351" fmla="*/ 88543 h 459088"/>
              <a:gd name="connsiteX352" fmla="*/ 361190 w 1562036"/>
              <a:gd name="connsiteY352" fmla="*/ 95226 h 459088"/>
              <a:gd name="connsiteX353" fmla="*/ 393266 w 1562036"/>
              <a:gd name="connsiteY353" fmla="*/ 167731 h 459088"/>
              <a:gd name="connsiteX354" fmla="*/ 338469 w 1562036"/>
              <a:gd name="connsiteY354" fmla="*/ 199807 h 459088"/>
              <a:gd name="connsiteX355" fmla="*/ 409638 w 1562036"/>
              <a:gd name="connsiteY355" fmla="*/ 204151 h 459088"/>
              <a:gd name="connsiteX356" fmla="*/ 447728 w 1562036"/>
              <a:gd name="connsiteY356" fmla="*/ 289353 h 459088"/>
              <a:gd name="connsiteX357" fmla="*/ 246585 w 1562036"/>
              <a:gd name="connsiteY357" fmla="*/ 433027 h 459088"/>
              <a:gd name="connsiteX358" fmla="*/ 0 w 1562036"/>
              <a:gd name="connsiteY358" fmla="*/ 459088 h 459088"/>
              <a:gd name="connsiteX359" fmla="*/ 259615 w 1562036"/>
              <a:gd name="connsiteY359" fmla="*/ 297372 h 459088"/>
              <a:gd name="connsiteX360" fmla="*/ 165058 w 1562036"/>
              <a:gd name="connsiteY360" fmla="*/ 301047 h 459088"/>
              <a:gd name="connsiteX361" fmla="*/ 176752 w 1562036"/>
              <a:gd name="connsiteY361" fmla="*/ 189783 h 459088"/>
              <a:gd name="connsiteX362" fmla="*/ 238566 w 1562036"/>
              <a:gd name="connsiteY362" fmla="*/ 158041 h 459088"/>
              <a:gd name="connsiteX363" fmla="*/ 180428 w 1562036"/>
              <a:gd name="connsiteY363" fmla="*/ 154700 h 459088"/>
              <a:gd name="connsiteX364" fmla="*/ 189115 w 1562036"/>
              <a:gd name="connsiteY364" fmla="*/ 70166 h 459088"/>
              <a:gd name="connsiteX365" fmla="*/ 261286 w 1562036"/>
              <a:gd name="connsiteY365" fmla="*/ 38759 h 459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</a:cxnLst>
            <a:rect l="l" t="t" r="r" b="b"/>
            <a:pathLst>
              <a:path w="1562036" h="459088">
                <a:moveTo>
                  <a:pt x="951589" y="341142"/>
                </a:moveTo>
                <a:cubicBezTo>
                  <a:pt x="941231" y="341142"/>
                  <a:pt x="933546" y="342813"/>
                  <a:pt x="928535" y="346822"/>
                </a:cubicBezTo>
                <a:cubicBezTo>
                  <a:pt x="923523" y="350498"/>
                  <a:pt x="921184" y="355510"/>
                  <a:pt x="921184" y="361858"/>
                </a:cubicBezTo>
                <a:cubicBezTo>
                  <a:pt x="921184" y="368541"/>
                  <a:pt x="923523" y="373552"/>
                  <a:pt x="928200" y="376559"/>
                </a:cubicBezTo>
                <a:cubicBezTo>
                  <a:pt x="933212" y="379567"/>
                  <a:pt x="939227" y="380903"/>
                  <a:pt x="946911" y="380903"/>
                </a:cubicBezTo>
                <a:cubicBezTo>
                  <a:pt x="953594" y="380903"/>
                  <a:pt x="959608" y="379901"/>
                  <a:pt x="964954" y="377562"/>
                </a:cubicBezTo>
                <a:cubicBezTo>
                  <a:pt x="970300" y="375223"/>
                  <a:pt x="974644" y="371882"/>
                  <a:pt x="977651" y="367538"/>
                </a:cubicBezTo>
                <a:lnTo>
                  <a:pt x="977651" y="341142"/>
                </a:lnTo>
                <a:close/>
                <a:moveTo>
                  <a:pt x="1185811" y="299042"/>
                </a:moveTo>
                <a:cubicBezTo>
                  <a:pt x="1181133" y="299042"/>
                  <a:pt x="1176456" y="300045"/>
                  <a:pt x="1172446" y="301715"/>
                </a:cubicBezTo>
                <a:cubicBezTo>
                  <a:pt x="1168437" y="303386"/>
                  <a:pt x="1164761" y="306059"/>
                  <a:pt x="1161754" y="309400"/>
                </a:cubicBezTo>
                <a:cubicBezTo>
                  <a:pt x="1158747" y="312742"/>
                  <a:pt x="1156408" y="317085"/>
                  <a:pt x="1154738" y="322097"/>
                </a:cubicBezTo>
                <a:cubicBezTo>
                  <a:pt x="1153067" y="327109"/>
                  <a:pt x="1152399" y="333123"/>
                  <a:pt x="1152399" y="339806"/>
                </a:cubicBezTo>
                <a:cubicBezTo>
                  <a:pt x="1152399" y="346488"/>
                  <a:pt x="1153067" y="352502"/>
                  <a:pt x="1154738" y="357848"/>
                </a:cubicBezTo>
                <a:cubicBezTo>
                  <a:pt x="1156408" y="362860"/>
                  <a:pt x="1158747" y="367204"/>
                  <a:pt x="1161754" y="370545"/>
                </a:cubicBezTo>
                <a:cubicBezTo>
                  <a:pt x="1164761" y="373887"/>
                  <a:pt x="1168437" y="376559"/>
                  <a:pt x="1172446" y="378230"/>
                </a:cubicBezTo>
                <a:cubicBezTo>
                  <a:pt x="1176456" y="379901"/>
                  <a:pt x="1181133" y="380903"/>
                  <a:pt x="1185811" y="380903"/>
                </a:cubicBezTo>
                <a:cubicBezTo>
                  <a:pt x="1191491" y="380903"/>
                  <a:pt x="1197171" y="379901"/>
                  <a:pt x="1202183" y="377562"/>
                </a:cubicBezTo>
                <a:cubicBezTo>
                  <a:pt x="1207195" y="375223"/>
                  <a:pt x="1211205" y="371882"/>
                  <a:pt x="1214546" y="367538"/>
                </a:cubicBezTo>
                <a:lnTo>
                  <a:pt x="1214546" y="312407"/>
                </a:lnTo>
                <a:cubicBezTo>
                  <a:pt x="1211205" y="308064"/>
                  <a:pt x="1207195" y="304723"/>
                  <a:pt x="1202183" y="302384"/>
                </a:cubicBezTo>
                <a:cubicBezTo>
                  <a:pt x="1197171" y="300045"/>
                  <a:pt x="1191826" y="299042"/>
                  <a:pt x="1185811" y="299042"/>
                </a:cubicBezTo>
                <a:close/>
                <a:moveTo>
                  <a:pt x="792211" y="299042"/>
                </a:moveTo>
                <a:cubicBezTo>
                  <a:pt x="787534" y="299042"/>
                  <a:pt x="783190" y="300045"/>
                  <a:pt x="779181" y="301715"/>
                </a:cubicBezTo>
                <a:cubicBezTo>
                  <a:pt x="775171" y="303386"/>
                  <a:pt x="771830" y="306059"/>
                  <a:pt x="768823" y="309400"/>
                </a:cubicBezTo>
                <a:cubicBezTo>
                  <a:pt x="765816" y="312742"/>
                  <a:pt x="763477" y="316751"/>
                  <a:pt x="761806" y="321763"/>
                </a:cubicBezTo>
                <a:cubicBezTo>
                  <a:pt x="760135" y="326775"/>
                  <a:pt x="759467" y="332455"/>
                  <a:pt x="759467" y="339137"/>
                </a:cubicBezTo>
                <a:cubicBezTo>
                  <a:pt x="759467" y="345820"/>
                  <a:pt x="760135" y="351500"/>
                  <a:pt x="761806" y="356512"/>
                </a:cubicBezTo>
                <a:cubicBezTo>
                  <a:pt x="763477" y="361524"/>
                  <a:pt x="765816" y="365867"/>
                  <a:pt x="768823" y="369209"/>
                </a:cubicBezTo>
                <a:cubicBezTo>
                  <a:pt x="771830" y="372550"/>
                  <a:pt x="775171" y="375223"/>
                  <a:pt x="779181" y="376894"/>
                </a:cubicBezTo>
                <a:cubicBezTo>
                  <a:pt x="783190" y="378564"/>
                  <a:pt x="787534" y="379567"/>
                  <a:pt x="792211" y="379567"/>
                </a:cubicBezTo>
                <a:cubicBezTo>
                  <a:pt x="798560" y="379567"/>
                  <a:pt x="803906" y="378230"/>
                  <a:pt x="808918" y="375891"/>
                </a:cubicBezTo>
                <a:cubicBezTo>
                  <a:pt x="813930" y="373552"/>
                  <a:pt x="817939" y="370211"/>
                  <a:pt x="820946" y="365533"/>
                </a:cubicBezTo>
                <a:lnTo>
                  <a:pt x="820946" y="312407"/>
                </a:lnTo>
                <a:cubicBezTo>
                  <a:pt x="817605" y="308064"/>
                  <a:pt x="813595" y="304723"/>
                  <a:pt x="808918" y="302384"/>
                </a:cubicBezTo>
                <a:cubicBezTo>
                  <a:pt x="803906" y="300045"/>
                  <a:pt x="798560" y="299042"/>
                  <a:pt x="792211" y="299042"/>
                </a:cubicBezTo>
                <a:close/>
                <a:moveTo>
                  <a:pt x="558992" y="299042"/>
                </a:moveTo>
                <a:cubicBezTo>
                  <a:pt x="549971" y="299042"/>
                  <a:pt x="542620" y="302050"/>
                  <a:pt x="537274" y="308064"/>
                </a:cubicBezTo>
                <a:cubicBezTo>
                  <a:pt x="531928" y="314078"/>
                  <a:pt x="528921" y="322097"/>
                  <a:pt x="528252" y="332121"/>
                </a:cubicBezTo>
                <a:lnTo>
                  <a:pt x="589731" y="332121"/>
                </a:lnTo>
                <a:cubicBezTo>
                  <a:pt x="589063" y="322097"/>
                  <a:pt x="586056" y="314078"/>
                  <a:pt x="580710" y="308064"/>
                </a:cubicBezTo>
                <a:cubicBezTo>
                  <a:pt x="575364" y="302050"/>
                  <a:pt x="568013" y="299042"/>
                  <a:pt x="558992" y="299042"/>
                </a:cubicBezTo>
                <a:close/>
                <a:moveTo>
                  <a:pt x="1069870" y="283673"/>
                </a:moveTo>
                <a:cubicBezTo>
                  <a:pt x="1083903" y="283673"/>
                  <a:pt x="1094595" y="287682"/>
                  <a:pt x="1102614" y="296035"/>
                </a:cubicBezTo>
                <a:cubicBezTo>
                  <a:pt x="1110633" y="304388"/>
                  <a:pt x="1114643" y="316751"/>
                  <a:pt x="1114643" y="333123"/>
                </a:cubicBezTo>
                <a:lnTo>
                  <a:pt x="1114643" y="394268"/>
                </a:lnTo>
                <a:lnTo>
                  <a:pt x="1097268" y="394268"/>
                </a:lnTo>
                <a:lnTo>
                  <a:pt x="1097268" y="332455"/>
                </a:lnTo>
                <a:cubicBezTo>
                  <a:pt x="1097268" y="320761"/>
                  <a:pt x="1094929" y="312073"/>
                  <a:pt x="1089917" y="306727"/>
                </a:cubicBezTo>
                <a:cubicBezTo>
                  <a:pt x="1084905" y="301715"/>
                  <a:pt x="1077220" y="299042"/>
                  <a:pt x="1067531" y="299042"/>
                </a:cubicBezTo>
                <a:cubicBezTo>
                  <a:pt x="1061182" y="299042"/>
                  <a:pt x="1055836" y="300379"/>
                  <a:pt x="1050825" y="302718"/>
                </a:cubicBezTo>
                <a:cubicBezTo>
                  <a:pt x="1045813" y="305391"/>
                  <a:pt x="1041803" y="308398"/>
                  <a:pt x="1038796" y="312407"/>
                </a:cubicBezTo>
                <a:lnTo>
                  <a:pt x="1038796" y="393934"/>
                </a:lnTo>
                <a:lnTo>
                  <a:pt x="1021422" y="393934"/>
                </a:lnTo>
                <a:lnTo>
                  <a:pt x="1021422" y="286011"/>
                </a:lnTo>
                <a:lnTo>
                  <a:pt x="1038796" y="286011"/>
                </a:lnTo>
                <a:lnTo>
                  <a:pt x="1038796" y="294699"/>
                </a:lnTo>
                <a:cubicBezTo>
                  <a:pt x="1042471" y="291357"/>
                  <a:pt x="1046815" y="288684"/>
                  <a:pt x="1052161" y="286680"/>
                </a:cubicBezTo>
                <a:cubicBezTo>
                  <a:pt x="1057507" y="284675"/>
                  <a:pt x="1063187" y="283673"/>
                  <a:pt x="1069870" y="283673"/>
                </a:cubicBezTo>
                <a:close/>
                <a:moveTo>
                  <a:pt x="676604" y="283673"/>
                </a:moveTo>
                <a:cubicBezTo>
                  <a:pt x="690637" y="283673"/>
                  <a:pt x="701329" y="287682"/>
                  <a:pt x="709348" y="296035"/>
                </a:cubicBezTo>
                <a:cubicBezTo>
                  <a:pt x="717367" y="304388"/>
                  <a:pt x="721377" y="316751"/>
                  <a:pt x="721377" y="333123"/>
                </a:cubicBezTo>
                <a:lnTo>
                  <a:pt x="721377" y="394268"/>
                </a:lnTo>
                <a:lnTo>
                  <a:pt x="704002" y="394268"/>
                </a:lnTo>
                <a:lnTo>
                  <a:pt x="704002" y="332455"/>
                </a:lnTo>
                <a:cubicBezTo>
                  <a:pt x="704002" y="320761"/>
                  <a:pt x="701663" y="312073"/>
                  <a:pt x="696652" y="306727"/>
                </a:cubicBezTo>
                <a:cubicBezTo>
                  <a:pt x="691640" y="301715"/>
                  <a:pt x="683955" y="299042"/>
                  <a:pt x="674265" y="299042"/>
                </a:cubicBezTo>
                <a:cubicBezTo>
                  <a:pt x="667917" y="299042"/>
                  <a:pt x="662571" y="300379"/>
                  <a:pt x="657559" y="302718"/>
                </a:cubicBezTo>
                <a:cubicBezTo>
                  <a:pt x="652547" y="305391"/>
                  <a:pt x="648538" y="308398"/>
                  <a:pt x="645530" y="312407"/>
                </a:cubicBezTo>
                <a:lnTo>
                  <a:pt x="645530" y="393934"/>
                </a:lnTo>
                <a:lnTo>
                  <a:pt x="628156" y="393934"/>
                </a:lnTo>
                <a:lnTo>
                  <a:pt x="628156" y="286011"/>
                </a:lnTo>
                <a:lnTo>
                  <a:pt x="645530" y="286011"/>
                </a:lnTo>
                <a:lnTo>
                  <a:pt x="645530" y="294699"/>
                </a:lnTo>
                <a:cubicBezTo>
                  <a:pt x="649206" y="291357"/>
                  <a:pt x="653549" y="288684"/>
                  <a:pt x="658895" y="286680"/>
                </a:cubicBezTo>
                <a:cubicBezTo>
                  <a:pt x="664241" y="284675"/>
                  <a:pt x="669922" y="283673"/>
                  <a:pt x="676604" y="283673"/>
                </a:cubicBezTo>
                <a:close/>
                <a:moveTo>
                  <a:pt x="950587" y="283338"/>
                </a:moveTo>
                <a:cubicBezTo>
                  <a:pt x="957938" y="283338"/>
                  <a:pt x="964286" y="284007"/>
                  <a:pt x="969632" y="285343"/>
                </a:cubicBezTo>
                <a:cubicBezTo>
                  <a:pt x="975312" y="286680"/>
                  <a:pt x="979990" y="289019"/>
                  <a:pt x="983665" y="292026"/>
                </a:cubicBezTo>
                <a:cubicBezTo>
                  <a:pt x="987341" y="295033"/>
                  <a:pt x="990348" y="299377"/>
                  <a:pt x="992353" y="304388"/>
                </a:cubicBezTo>
                <a:cubicBezTo>
                  <a:pt x="994357" y="309400"/>
                  <a:pt x="995360" y="315749"/>
                  <a:pt x="995360" y="323099"/>
                </a:cubicBezTo>
                <a:lnTo>
                  <a:pt x="995360" y="393600"/>
                </a:lnTo>
                <a:lnTo>
                  <a:pt x="977985" y="393600"/>
                </a:lnTo>
                <a:lnTo>
                  <a:pt x="977985" y="385247"/>
                </a:lnTo>
                <a:cubicBezTo>
                  <a:pt x="974310" y="388922"/>
                  <a:pt x="969632" y="391595"/>
                  <a:pt x="963952" y="393266"/>
                </a:cubicBezTo>
                <a:cubicBezTo>
                  <a:pt x="958272" y="395605"/>
                  <a:pt x="951923" y="396273"/>
                  <a:pt x="945241" y="396273"/>
                </a:cubicBezTo>
                <a:cubicBezTo>
                  <a:pt x="939227" y="396273"/>
                  <a:pt x="933881" y="395605"/>
                  <a:pt x="928535" y="393934"/>
                </a:cubicBezTo>
                <a:cubicBezTo>
                  <a:pt x="923523" y="392598"/>
                  <a:pt x="919179" y="390259"/>
                  <a:pt x="915170" y="387586"/>
                </a:cubicBezTo>
                <a:cubicBezTo>
                  <a:pt x="911494" y="384579"/>
                  <a:pt x="908487" y="381237"/>
                  <a:pt x="906482" y="376894"/>
                </a:cubicBezTo>
                <a:cubicBezTo>
                  <a:pt x="904478" y="372550"/>
                  <a:pt x="903475" y="367538"/>
                  <a:pt x="903475" y="361858"/>
                </a:cubicBezTo>
                <a:cubicBezTo>
                  <a:pt x="903475" y="350832"/>
                  <a:pt x="907485" y="342145"/>
                  <a:pt x="915838" y="335796"/>
                </a:cubicBezTo>
                <a:cubicBezTo>
                  <a:pt x="923857" y="329448"/>
                  <a:pt x="935551" y="326107"/>
                  <a:pt x="950921" y="326107"/>
                </a:cubicBezTo>
                <a:lnTo>
                  <a:pt x="977985" y="326107"/>
                </a:lnTo>
                <a:lnTo>
                  <a:pt x="977985" y="318756"/>
                </a:lnTo>
                <a:cubicBezTo>
                  <a:pt x="977985" y="311405"/>
                  <a:pt x="975646" y="306059"/>
                  <a:pt x="971303" y="303052"/>
                </a:cubicBezTo>
                <a:cubicBezTo>
                  <a:pt x="966959" y="300045"/>
                  <a:pt x="959942" y="298708"/>
                  <a:pt x="950253" y="298708"/>
                </a:cubicBezTo>
                <a:cubicBezTo>
                  <a:pt x="944573" y="298708"/>
                  <a:pt x="938224" y="299377"/>
                  <a:pt x="931876" y="301047"/>
                </a:cubicBezTo>
                <a:cubicBezTo>
                  <a:pt x="925527" y="302384"/>
                  <a:pt x="919847" y="304723"/>
                  <a:pt x="914835" y="307396"/>
                </a:cubicBezTo>
                <a:lnTo>
                  <a:pt x="912831" y="291692"/>
                </a:lnTo>
                <a:cubicBezTo>
                  <a:pt x="917843" y="289353"/>
                  <a:pt x="923857" y="287348"/>
                  <a:pt x="930539" y="285677"/>
                </a:cubicBezTo>
                <a:cubicBezTo>
                  <a:pt x="937222" y="284007"/>
                  <a:pt x="943904" y="283338"/>
                  <a:pt x="950587" y="283338"/>
                </a:cubicBezTo>
                <a:close/>
                <a:moveTo>
                  <a:pt x="558992" y="283338"/>
                </a:moveTo>
                <a:cubicBezTo>
                  <a:pt x="566677" y="283338"/>
                  <a:pt x="573693" y="284675"/>
                  <a:pt x="579708" y="287348"/>
                </a:cubicBezTo>
                <a:cubicBezTo>
                  <a:pt x="585722" y="290021"/>
                  <a:pt x="591068" y="294030"/>
                  <a:pt x="595077" y="299042"/>
                </a:cubicBezTo>
                <a:cubicBezTo>
                  <a:pt x="599087" y="304054"/>
                  <a:pt x="602428" y="310069"/>
                  <a:pt x="604433" y="317085"/>
                </a:cubicBezTo>
                <a:cubicBezTo>
                  <a:pt x="606438" y="324102"/>
                  <a:pt x="607774" y="331787"/>
                  <a:pt x="607774" y="340140"/>
                </a:cubicBezTo>
                <a:lnTo>
                  <a:pt x="607774" y="343481"/>
                </a:lnTo>
                <a:cubicBezTo>
                  <a:pt x="607774" y="344483"/>
                  <a:pt x="607774" y="345486"/>
                  <a:pt x="607440" y="346822"/>
                </a:cubicBezTo>
                <a:lnTo>
                  <a:pt x="528252" y="346822"/>
                </a:lnTo>
                <a:lnTo>
                  <a:pt x="528252" y="347156"/>
                </a:lnTo>
                <a:cubicBezTo>
                  <a:pt x="528921" y="357514"/>
                  <a:pt x="532596" y="365533"/>
                  <a:pt x="538610" y="371882"/>
                </a:cubicBezTo>
                <a:cubicBezTo>
                  <a:pt x="544959" y="377896"/>
                  <a:pt x="553646" y="381237"/>
                  <a:pt x="564338" y="381237"/>
                </a:cubicBezTo>
                <a:cubicBezTo>
                  <a:pt x="570686" y="381237"/>
                  <a:pt x="576701" y="380569"/>
                  <a:pt x="582047" y="378898"/>
                </a:cubicBezTo>
                <a:cubicBezTo>
                  <a:pt x="587393" y="377562"/>
                  <a:pt x="592404" y="374889"/>
                  <a:pt x="597082" y="370879"/>
                </a:cubicBezTo>
                <a:lnTo>
                  <a:pt x="599087" y="387586"/>
                </a:lnTo>
                <a:cubicBezTo>
                  <a:pt x="594743" y="390259"/>
                  <a:pt x="589397" y="392598"/>
                  <a:pt x="583717" y="393934"/>
                </a:cubicBezTo>
                <a:cubicBezTo>
                  <a:pt x="577703" y="395605"/>
                  <a:pt x="571355" y="396273"/>
                  <a:pt x="564338" y="396273"/>
                </a:cubicBezTo>
                <a:cubicBezTo>
                  <a:pt x="555316" y="396273"/>
                  <a:pt x="547632" y="394936"/>
                  <a:pt x="540949" y="391929"/>
                </a:cubicBezTo>
                <a:cubicBezTo>
                  <a:pt x="534267" y="388922"/>
                  <a:pt x="528586" y="384913"/>
                  <a:pt x="524243" y="379901"/>
                </a:cubicBezTo>
                <a:cubicBezTo>
                  <a:pt x="519899" y="374889"/>
                  <a:pt x="516224" y="368875"/>
                  <a:pt x="513885" y="361858"/>
                </a:cubicBezTo>
                <a:cubicBezTo>
                  <a:pt x="511546" y="355175"/>
                  <a:pt x="510544" y="347491"/>
                  <a:pt x="510544" y="339472"/>
                </a:cubicBezTo>
                <a:cubicBezTo>
                  <a:pt x="510544" y="331118"/>
                  <a:pt x="511546" y="323434"/>
                  <a:pt x="513885" y="316417"/>
                </a:cubicBezTo>
                <a:cubicBezTo>
                  <a:pt x="516224" y="309400"/>
                  <a:pt x="519565" y="303720"/>
                  <a:pt x="523575" y="298708"/>
                </a:cubicBezTo>
                <a:cubicBezTo>
                  <a:pt x="527918" y="293696"/>
                  <a:pt x="532930" y="290021"/>
                  <a:pt x="538944" y="287348"/>
                </a:cubicBezTo>
                <a:cubicBezTo>
                  <a:pt x="544959" y="284675"/>
                  <a:pt x="551641" y="283338"/>
                  <a:pt x="558992" y="283338"/>
                </a:cubicBezTo>
                <a:close/>
                <a:moveTo>
                  <a:pt x="790875" y="282670"/>
                </a:moveTo>
                <a:cubicBezTo>
                  <a:pt x="797223" y="282670"/>
                  <a:pt x="802903" y="283673"/>
                  <a:pt x="808249" y="285677"/>
                </a:cubicBezTo>
                <a:cubicBezTo>
                  <a:pt x="813261" y="287682"/>
                  <a:pt x="817605" y="290355"/>
                  <a:pt x="821280" y="293696"/>
                </a:cubicBezTo>
                <a:lnTo>
                  <a:pt x="821280" y="286011"/>
                </a:lnTo>
                <a:lnTo>
                  <a:pt x="838321" y="286011"/>
                </a:lnTo>
                <a:lnTo>
                  <a:pt x="838321" y="385915"/>
                </a:lnTo>
                <a:cubicBezTo>
                  <a:pt x="838321" y="403290"/>
                  <a:pt x="834311" y="415986"/>
                  <a:pt x="826292" y="423671"/>
                </a:cubicBezTo>
                <a:cubicBezTo>
                  <a:pt x="818273" y="431356"/>
                  <a:pt x="805576" y="435366"/>
                  <a:pt x="788536" y="435366"/>
                </a:cubicBezTo>
                <a:cubicBezTo>
                  <a:pt x="774837" y="435366"/>
                  <a:pt x="762808" y="432693"/>
                  <a:pt x="752450" y="426678"/>
                </a:cubicBezTo>
                <a:lnTo>
                  <a:pt x="753787" y="408636"/>
                </a:lnTo>
                <a:cubicBezTo>
                  <a:pt x="759133" y="412311"/>
                  <a:pt x="764813" y="414984"/>
                  <a:pt x="770827" y="416989"/>
                </a:cubicBezTo>
                <a:cubicBezTo>
                  <a:pt x="776842" y="418993"/>
                  <a:pt x="782856" y="419662"/>
                  <a:pt x="789538" y="419662"/>
                </a:cubicBezTo>
                <a:cubicBezTo>
                  <a:pt x="800230" y="419662"/>
                  <a:pt x="808249" y="417323"/>
                  <a:pt x="813595" y="412645"/>
                </a:cubicBezTo>
                <a:cubicBezTo>
                  <a:pt x="818607" y="407967"/>
                  <a:pt x="821280" y="399614"/>
                  <a:pt x="821280" y="387920"/>
                </a:cubicBezTo>
                <a:lnTo>
                  <a:pt x="821280" y="382574"/>
                </a:lnTo>
                <a:cubicBezTo>
                  <a:pt x="817605" y="385915"/>
                  <a:pt x="813261" y="388922"/>
                  <a:pt x="808249" y="390927"/>
                </a:cubicBezTo>
                <a:cubicBezTo>
                  <a:pt x="803238" y="392932"/>
                  <a:pt x="797223" y="393934"/>
                  <a:pt x="790875" y="393934"/>
                </a:cubicBezTo>
                <a:cubicBezTo>
                  <a:pt x="784192" y="393934"/>
                  <a:pt x="777844" y="392598"/>
                  <a:pt x="771830" y="389925"/>
                </a:cubicBezTo>
                <a:cubicBezTo>
                  <a:pt x="765816" y="387252"/>
                  <a:pt x="760470" y="383576"/>
                  <a:pt x="756126" y="378898"/>
                </a:cubicBezTo>
                <a:cubicBezTo>
                  <a:pt x="751782" y="374221"/>
                  <a:pt x="748107" y="368206"/>
                  <a:pt x="745434" y="361524"/>
                </a:cubicBezTo>
                <a:cubicBezTo>
                  <a:pt x="742761" y="354507"/>
                  <a:pt x="741424" y="346822"/>
                  <a:pt x="741424" y="338135"/>
                </a:cubicBezTo>
                <a:cubicBezTo>
                  <a:pt x="741424" y="329448"/>
                  <a:pt x="742761" y="321763"/>
                  <a:pt x="745434" y="315080"/>
                </a:cubicBezTo>
                <a:cubicBezTo>
                  <a:pt x="748107" y="308398"/>
                  <a:pt x="751448" y="302384"/>
                  <a:pt x="756126" y="297706"/>
                </a:cubicBezTo>
                <a:cubicBezTo>
                  <a:pt x="760470" y="293028"/>
                  <a:pt x="765816" y="289353"/>
                  <a:pt x="771830" y="286680"/>
                </a:cubicBezTo>
                <a:cubicBezTo>
                  <a:pt x="777844" y="284007"/>
                  <a:pt x="784192" y="282670"/>
                  <a:pt x="790875" y="282670"/>
                </a:cubicBezTo>
                <a:close/>
                <a:moveTo>
                  <a:pt x="1214546" y="241907"/>
                </a:moveTo>
                <a:lnTo>
                  <a:pt x="1231921" y="241907"/>
                </a:lnTo>
                <a:lnTo>
                  <a:pt x="1231921" y="393934"/>
                </a:lnTo>
                <a:lnTo>
                  <a:pt x="1214546" y="393934"/>
                </a:lnTo>
                <a:lnTo>
                  <a:pt x="1214546" y="385581"/>
                </a:lnTo>
                <a:cubicBezTo>
                  <a:pt x="1210871" y="388922"/>
                  <a:pt x="1206527" y="391595"/>
                  <a:pt x="1201181" y="393600"/>
                </a:cubicBezTo>
                <a:cubicBezTo>
                  <a:pt x="1195835" y="395605"/>
                  <a:pt x="1190155" y="396607"/>
                  <a:pt x="1184141" y="396607"/>
                </a:cubicBezTo>
                <a:cubicBezTo>
                  <a:pt x="1177124" y="396607"/>
                  <a:pt x="1170441" y="395271"/>
                  <a:pt x="1164427" y="392932"/>
                </a:cubicBezTo>
                <a:cubicBezTo>
                  <a:pt x="1158413" y="390259"/>
                  <a:pt x="1153067" y="386583"/>
                  <a:pt x="1148389" y="381571"/>
                </a:cubicBezTo>
                <a:cubicBezTo>
                  <a:pt x="1144046" y="376559"/>
                  <a:pt x="1140370" y="370879"/>
                  <a:pt x="1137697" y="363863"/>
                </a:cubicBezTo>
                <a:cubicBezTo>
                  <a:pt x="1135024" y="356846"/>
                  <a:pt x="1133688" y="349161"/>
                  <a:pt x="1133688" y="340474"/>
                </a:cubicBezTo>
                <a:cubicBezTo>
                  <a:pt x="1133688" y="331787"/>
                  <a:pt x="1135024" y="323768"/>
                  <a:pt x="1137697" y="317085"/>
                </a:cubicBezTo>
                <a:cubicBezTo>
                  <a:pt x="1140370" y="310069"/>
                  <a:pt x="1143711" y="304388"/>
                  <a:pt x="1148389" y="299377"/>
                </a:cubicBezTo>
                <a:cubicBezTo>
                  <a:pt x="1152733" y="294365"/>
                  <a:pt x="1158079" y="290689"/>
                  <a:pt x="1164427" y="288016"/>
                </a:cubicBezTo>
                <a:cubicBezTo>
                  <a:pt x="1170441" y="285343"/>
                  <a:pt x="1177124" y="284007"/>
                  <a:pt x="1184141" y="284007"/>
                </a:cubicBezTo>
                <a:cubicBezTo>
                  <a:pt x="1190155" y="284007"/>
                  <a:pt x="1195835" y="285009"/>
                  <a:pt x="1201181" y="287014"/>
                </a:cubicBezTo>
                <a:cubicBezTo>
                  <a:pt x="1206527" y="289019"/>
                  <a:pt x="1210871" y="291692"/>
                  <a:pt x="1214546" y="295033"/>
                </a:cubicBezTo>
                <a:close/>
                <a:moveTo>
                  <a:pt x="866387" y="241907"/>
                </a:moveTo>
                <a:lnTo>
                  <a:pt x="883762" y="241907"/>
                </a:lnTo>
                <a:lnTo>
                  <a:pt x="883762" y="393934"/>
                </a:lnTo>
                <a:lnTo>
                  <a:pt x="866387" y="393934"/>
                </a:lnTo>
                <a:close/>
                <a:moveTo>
                  <a:pt x="400282" y="234222"/>
                </a:moveTo>
                <a:lnTo>
                  <a:pt x="88209" y="428683"/>
                </a:lnTo>
                <a:lnTo>
                  <a:pt x="238900" y="412979"/>
                </a:lnTo>
                <a:lnTo>
                  <a:pt x="421666" y="282336"/>
                </a:lnTo>
                <a:close/>
                <a:moveTo>
                  <a:pt x="1254975" y="148686"/>
                </a:moveTo>
                <a:cubicBezTo>
                  <a:pt x="1246622" y="148686"/>
                  <a:pt x="1240942" y="150357"/>
                  <a:pt x="1237601" y="153364"/>
                </a:cubicBezTo>
                <a:cubicBezTo>
                  <a:pt x="1234259" y="156371"/>
                  <a:pt x="1232589" y="160714"/>
                  <a:pt x="1232589" y="166395"/>
                </a:cubicBezTo>
                <a:cubicBezTo>
                  <a:pt x="1232589" y="171741"/>
                  <a:pt x="1234259" y="175750"/>
                  <a:pt x="1237601" y="178423"/>
                </a:cubicBezTo>
                <a:cubicBezTo>
                  <a:pt x="1241276" y="180762"/>
                  <a:pt x="1245620" y="182098"/>
                  <a:pt x="1251300" y="182098"/>
                </a:cubicBezTo>
                <a:cubicBezTo>
                  <a:pt x="1256312" y="182098"/>
                  <a:pt x="1260989" y="181430"/>
                  <a:pt x="1265667" y="179425"/>
                </a:cubicBezTo>
                <a:cubicBezTo>
                  <a:pt x="1270345" y="177755"/>
                  <a:pt x="1274020" y="175082"/>
                  <a:pt x="1277027" y="171741"/>
                </a:cubicBezTo>
                <a:lnTo>
                  <a:pt x="1277027" y="148686"/>
                </a:lnTo>
                <a:close/>
                <a:moveTo>
                  <a:pt x="352502" y="119617"/>
                </a:moveTo>
                <a:lnTo>
                  <a:pt x="211501" y="192122"/>
                </a:lnTo>
                <a:lnTo>
                  <a:pt x="306393" y="197802"/>
                </a:lnTo>
                <a:lnTo>
                  <a:pt x="370545" y="160380"/>
                </a:lnTo>
                <a:close/>
                <a:moveTo>
                  <a:pt x="779515" y="101908"/>
                </a:moveTo>
                <a:cubicBezTo>
                  <a:pt x="771830" y="101908"/>
                  <a:pt x="765481" y="104915"/>
                  <a:pt x="760470" y="111264"/>
                </a:cubicBezTo>
                <a:cubicBezTo>
                  <a:pt x="755458" y="117946"/>
                  <a:pt x="752785" y="127302"/>
                  <a:pt x="752785" y="140333"/>
                </a:cubicBezTo>
                <a:cubicBezTo>
                  <a:pt x="752785" y="153030"/>
                  <a:pt x="755458" y="162719"/>
                  <a:pt x="760470" y="169068"/>
                </a:cubicBezTo>
                <a:cubicBezTo>
                  <a:pt x="765816" y="175416"/>
                  <a:pt x="772164" y="178423"/>
                  <a:pt x="779515" y="178423"/>
                </a:cubicBezTo>
                <a:cubicBezTo>
                  <a:pt x="783858" y="178423"/>
                  <a:pt x="788202" y="177755"/>
                  <a:pt x="792211" y="176084"/>
                </a:cubicBezTo>
                <a:cubicBezTo>
                  <a:pt x="796221" y="174414"/>
                  <a:pt x="799562" y="172075"/>
                  <a:pt x="802235" y="169068"/>
                </a:cubicBezTo>
                <a:lnTo>
                  <a:pt x="802235" y="111598"/>
                </a:lnTo>
                <a:cubicBezTo>
                  <a:pt x="799562" y="108591"/>
                  <a:pt x="796221" y="106252"/>
                  <a:pt x="792211" y="104581"/>
                </a:cubicBezTo>
                <a:cubicBezTo>
                  <a:pt x="788202" y="102911"/>
                  <a:pt x="783858" y="101908"/>
                  <a:pt x="779515" y="101908"/>
                </a:cubicBezTo>
                <a:close/>
                <a:moveTo>
                  <a:pt x="1321800" y="79522"/>
                </a:moveTo>
                <a:lnTo>
                  <a:pt x="1359222" y="79522"/>
                </a:lnTo>
                <a:lnTo>
                  <a:pt x="1388960" y="162385"/>
                </a:lnTo>
                <a:lnTo>
                  <a:pt x="1418363" y="79522"/>
                </a:lnTo>
                <a:lnTo>
                  <a:pt x="1455785" y="79522"/>
                </a:lnTo>
                <a:lnTo>
                  <a:pt x="1392301" y="250594"/>
                </a:lnTo>
                <a:lnTo>
                  <a:pt x="1354879" y="250594"/>
                </a:lnTo>
                <a:lnTo>
                  <a:pt x="1371919" y="203817"/>
                </a:lnTo>
                <a:close/>
                <a:moveTo>
                  <a:pt x="995026" y="79522"/>
                </a:moveTo>
                <a:lnTo>
                  <a:pt x="1031445" y="79522"/>
                </a:lnTo>
                <a:lnTo>
                  <a:pt x="1054500" y="162385"/>
                </a:lnTo>
                <a:lnTo>
                  <a:pt x="1077220" y="79522"/>
                </a:lnTo>
                <a:lnTo>
                  <a:pt x="1109296" y="79522"/>
                </a:lnTo>
                <a:lnTo>
                  <a:pt x="1132017" y="162385"/>
                </a:lnTo>
                <a:lnTo>
                  <a:pt x="1155072" y="79522"/>
                </a:lnTo>
                <a:lnTo>
                  <a:pt x="1191491" y="79522"/>
                </a:lnTo>
                <a:lnTo>
                  <a:pt x="1150728" y="204151"/>
                </a:lnTo>
                <a:lnTo>
                  <a:pt x="1114308" y="204151"/>
                </a:lnTo>
                <a:lnTo>
                  <a:pt x="1093259" y="123961"/>
                </a:lnTo>
                <a:lnTo>
                  <a:pt x="1072209" y="204151"/>
                </a:lnTo>
                <a:lnTo>
                  <a:pt x="1035789" y="204151"/>
                </a:lnTo>
                <a:close/>
                <a:moveTo>
                  <a:pt x="659230" y="79522"/>
                </a:moveTo>
                <a:lnTo>
                  <a:pt x="694981" y="79522"/>
                </a:lnTo>
                <a:lnTo>
                  <a:pt x="694981" y="204151"/>
                </a:lnTo>
                <a:lnTo>
                  <a:pt x="659230" y="204151"/>
                </a:lnTo>
                <a:close/>
                <a:moveTo>
                  <a:pt x="1514925" y="76849"/>
                </a:moveTo>
                <a:cubicBezTo>
                  <a:pt x="1522610" y="76849"/>
                  <a:pt x="1529626" y="77517"/>
                  <a:pt x="1536643" y="78854"/>
                </a:cubicBezTo>
                <a:cubicBezTo>
                  <a:pt x="1543660" y="80190"/>
                  <a:pt x="1550008" y="82195"/>
                  <a:pt x="1556356" y="84868"/>
                </a:cubicBezTo>
                <a:lnTo>
                  <a:pt x="1553683" y="111264"/>
                </a:lnTo>
                <a:cubicBezTo>
                  <a:pt x="1548671" y="108591"/>
                  <a:pt x="1542991" y="106252"/>
                  <a:pt x="1536977" y="104915"/>
                </a:cubicBezTo>
                <a:cubicBezTo>
                  <a:pt x="1530963" y="103245"/>
                  <a:pt x="1524614" y="102577"/>
                  <a:pt x="1518266" y="102577"/>
                </a:cubicBezTo>
                <a:cubicBezTo>
                  <a:pt x="1511583" y="102577"/>
                  <a:pt x="1506906" y="103579"/>
                  <a:pt x="1504233" y="105250"/>
                </a:cubicBezTo>
                <a:cubicBezTo>
                  <a:pt x="1501560" y="106920"/>
                  <a:pt x="1500223" y="109259"/>
                  <a:pt x="1500223" y="112266"/>
                </a:cubicBezTo>
                <a:cubicBezTo>
                  <a:pt x="1500223" y="115942"/>
                  <a:pt x="1501894" y="118949"/>
                  <a:pt x="1504901" y="121288"/>
                </a:cubicBezTo>
                <a:cubicBezTo>
                  <a:pt x="1508242" y="123961"/>
                  <a:pt x="1514257" y="126634"/>
                  <a:pt x="1523612" y="129307"/>
                </a:cubicBezTo>
                <a:cubicBezTo>
                  <a:pt x="1530963" y="131645"/>
                  <a:pt x="1536977" y="133984"/>
                  <a:pt x="1541989" y="136657"/>
                </a:cubicBezTo>
                <a:cubicBezTo>
                  <a:pt x="1547001" y="139330"/>
                  <a:pt x="1550676" y="142337"/>
                  <a:pt x="1553683" y="145679"/>
                </a:cubicBezTo>
                <a:cubicBezTo>
                  <a:pt x="1556690" y="149020"/>
                  <a:pt x="1558695" y="152361"/>
                  <a:pt x="1560032" y="156037"/>
                </a:cubicBezTo>
                <a:cubicBezTo>
                  <a:pt x="1561368" y="159712"/>
                  <a:pt x="1562036" y="163722"/>
                  <a:pt x="1562036" y="167731"/>
                </a:cubicBezTo>
                <a:cubicBezTo>
                  <a:pt x="1562036" y="180428"/>
                  <a:pt x="1557693" y="190452"/>
                  <a:pt x="1549006" y="197134"/>
                </a:cubicBezTo>
                <a:cubicBezTo>
                  <a:pt x="1540652" y="203482"/>
                  <a:pt x="1527622" y="206824"/>
                  <a:pt x="1510247" y="206824"/>
                </a:cubicBezTo>
                <a:cubicBezTo>
                  <a:pt x="1501894" y="206824"/>
                  <a:pt x="1493541" y="206155"/>
                  <a:pt x="1485856" y="204485"/>
                </a:cubicBezTo>
                <a:cubicBezTo>
                  <a:pt x="1477837" y="202814"/>
                  <a:pt x="1470820" y="200475"/>
                  <a:pt x="1463804" y="197134"/>
                </a:cubicBezTo>
                <a:lnTo>
                  <a:pt x="1465474" y="168399"/>
                </a:lnTo>
                <a:cubicBezTo>
                  <a:pt x="1471488" y="172743"/>
                  <a:pt x="1478171" y="175750"/>
                  <a:pt x="1485188" y="178089"/>
                </a:cubicBezTo>
                <a:cubicBezTo>
                  <a:pt x="1492204" y="180428"/>
                  <a:pt x="1499555" y="181430"/>
                  <a:pt x="1506906" y="181430"/>
                </a:cubicBezTo>
                <a:cubicBezTo>
                  <a:pt x="1519937" y="181430"/>
                  <a:pt x="1526285" y="177087"/>
                  <a:pt x="1526285" y="169068"/>
                </a:cubicBezTo>
                <a:cubicBezTo>
                  <a:pt x="1526285" y="167397"/>
                  <a:pt x="1525951" y="165726"/>
                  <a:pt x="1525283" y="164390"/>
                </a:cubicBezTo>
                <a:cubicBezTo>
                  <a:pt x="1524614" y="163053"/>
                  <a:pt x="1523278" y="161383"/>
                  <a:pt x="1521273" y="160046"/>
                </a:cubicBezTo>
                <a:cubicBezTo>
                  <a:pt x="1519268" y="158710"/>
                  <a:pt x="1516930" y="157373"/>
                  <a:pt x="1513588" y="156037"/>
                </a:cubicBezTo>
                <a:cubicBezTo>
                  <a:pt x="1510247" y="154700"/>
                  <a:pt x="1506237" y="153364"/>
                  <a:pt x="1501560" y="152027"/>
                </a:cubicBezTo>
                <a:cubicBezTo>
                  <a:pt x="1488529" y="148352"/>
                  <a:pt x="1479173" y="143340"/>
                  <a:pt x="1473159" y="136657"/>
                </a:cubicBezTo>
                <a:cubicBezTo>
                  <a:pt x="1467145" y="130309"/>
                  <a:pt x="1464138" y="122624"/>
                  <a:pt x="1464138" y="113603"/>
                </a:cubicBezTo>
                <a:cubicBezTo>
                  <a:pt x="1464138" y="101574"/>
                  <a:pt x="1468481" y="92553"/>
                  <a:pt x="1477169" y="86204"/>
                </a:cubicBezTo>
                <a:cubicBezTo>
                  <a:pt x="1485856" y="79856"/>
                  <a:pt x="1498553" y="76849"/>
                  <a:pt x="1514925" y="76849"/>
                </a:cubicBezTo>
                <a:close/>
                <a:moveTo>
                  <a:pt x="1256646" y="76849"/>
                </a:moveTo>
                <a:cubicBezTo>
                  <a:pt x="1276025" y="76849"/>
                  <a:pt x="1290393" y="80524"/>
                  <a:pt x="1299414" y="87875"/>
                </a:cubicBezTo>
                <a:cubicBezTo>
                  <a:pt x="1308435" y="95226"/>
                  <a:pt x="1312779" y="107588"/>
                  <a:pt x="1312779" y="124629"/>
                </a:cubicBezTo>
                <a:lnTo>
                  <a:pt x="1312779" y="204485"/>
                </a:lnTo>
                <a:lnTo>
                  <a:pt x="1277027" y="204485"/>
                </a:lnTo>
                <a:lnTo>
                  <a:pt x="1277027" y="196466"/>
                </a:lnTo>
                <a:cubicBezTo>
                  <a:pt x="1271681" y="200475"/>
                  <a:pt x="1266670" y="203482"/>
                  <a:pt x="1261658" y="205153"/>
                </a:cubicBezTo>
                <a:cubicBezTo>
                  <a:pt x="1256646" y="206155"/>
                  <a:pt x="1250297" y="206824"/>
                  <a:pt x="1242947" y="206824"/>
                </a:cubicBezTo>
                <a:cubicBezTo>
                  <a:pt x="1236598" y="206824"/>
                  <a:pt x="1230584" y="205821"/>
                  <a:pt x="1224904" y="204151"/>
                </a:cubicBezTo>
                <a:cubicBezTo>
                  <a:pt x="1219224" y="202480"/>
                  <a:pt x="1214546" y="199807"/>
                  <a:pt x="1210202" y="196466"/>
                </a:cubicBezTo>
                <a:cubicBezTo>
                  <a:pt x="1206193" y="193125"/>
                  <a:pt x="1202852" y="188781"/>
                  <a:pt x="1200179" y="184103"/>
                </a:cubicBezTo>
                <a:cubicBezTo>
                  <a:pt x="1197840" y="179091"/>
                  <a:pt x="1196503" y="173411"/>
                  <a:pt x="1196503" y="167063"/>
                </a:cubicBezTo>
                <a:cubicBezTo>
                  <a:pt x="1196503" y="154032"/>
                  <a:pt x="1201515" y="143674"/>
                  <a:pt x="1211205" y="135989"/>
                </a:cubicBezTo>
                <a:cubicBezTo>
                  <a:pt x="1220894" y="128304"/>
                  <a:pt x="1235262" y="124295"/>
                  <a:pt x="1253973" y="124295"/>
                </a:cubicBezTo>
                <a:lnTo>
                  <a:pt x="1277027" y="124295"/>
                </a:lnTo>
                <a:lnTo>
                  <a:pt x="1277027" y="118615"/>
                </a:lnTo>
                <a:cubicBezTo>
                  <a:pt x="1277027" y="112600"/>
                  <a:pt x="1275357" y="108257"/>
                  <a:pt x="1271681" y="105918"/>
                </a:cubicBezTo>
                <a:cubicBezTo>
                  <a:pt x="1268006" y="103579"/>
                  <a:pt x="1261992" y="102242"/>
                  <a:pt x="1253305" y="102242"/>
                </a:cubicBezTo>
                <a:cubicBezTo>
                  <a:pt x="1245620" y="102242"/>
                  <a:pt x="1237935" y="103245"/>
                  <a:pt x="1230584" y="105250"/>
                </a:cubicBezTo>
                <a:cubicBezTo>
                  <a:pt x="1223233" y="107254"/>
                  <a:pt x="1216551" y="109927"/>
                  <a:pt x="1210202" y="113269"/>
                </a:cubicBezTo>
                <a:lnTo>
                  <a:pt x="1206861" y="87875"/>
                </a:lnTo>
                <a:cubicBezTo>
                  <a:pt x="1213210" y="84534"/>
                  <a:pt x="1220560" y="82195"/>
                  <a:pt x="1229582" y="79856"/>
                </a:cubicBezTo>
                <a:cubicBezTo>
                  <a:pt x="1238603" y="77851"/>
                  <a:pt x="1247624" y="76849"/>
                  <a:pt x="1256646" y="76849"/>
                </a:cubicBezTo>
                <a:close/>
                <a:moveTo>
                  <a:pt x="771830" y="76849"/>
                </a:moveTo>
                <a:cubicBezTo>
                  <a:pt x="778178" y="76849"/>
                  <a:pt x="784192" y="77851"/>
                  <a:pt x="789538" y="79856"/>
                </a:cubicBezTo>
                <a:cubicBezTo>
                  <a:pt x="794884" y="81861"/>
                  <a:pt x="799228" y="84534"/>
                  <a:pt x="802569" y="87875"/>
                </a:cubicBezTo>
                <a:lnTo>
                  <a:pt x="802569" y="79856"/>
                </a:lnTo>
                <a:lnTo>
                  <a:pt x="838321" y="79856"/>
                </a:lnTo>
                <a:lnTo>
                  <a:pt x="838321" y="192790"/>
                </a:lnTo>
                <a:cubicBezTo>
                  <a:pt x="838321" y="203482"/>
                  <a:pt x="836984" y="212504"/>
                  <a:pt x="834645" y="219855"/>
                </a:cubicBezTo>
                <a:cubicBezTo>
                  <a:pt x="832306" y="227540"/>
                  <a:pt x="828297" y="233554"/>
                  <a:pt x="823285" y="238232"/>
                </a:cubicBezTo>
                <a:cubicBezTo>
                  <a:pt x="817939" y="242909"/>
                  <a:pt x="811257" y="246585"/>
                  <a:pt x="802903" y="248924"/>
                </a:cubicBezTo>
                <a:cubicBezTo>
                  <a:pt x="794550" y="251262"/>
                  <a:pt x="784527" y="252265"/>
                  <a:pt x="772832" y="252265"/>
                </a:cubicBezTo>
                <a:cubicBezTo>
                  <a:pt x="764813" y="252265"/>
                  <a:pt x="756794" y="251597"/>
                  <a:pt x="749443" y="249926"/>
                </a:cubicBezTo>
                <a:cubicBezTo>
                  <a:pt x="742093" y="248589"/>
                  <a:pt x="735076" y="246251"/>
                  <a:pt x="729062" y="242909"/>
                </a:cubicBezTo>
                <a:lnTo>
                  <a:pt x="731066" y="214843"/>
                </a:lnTo>
                <a:cubicBezTo>
                  <a:pt x="736747" y="218852"/>
                  <a:pt x="742761" y="221859"/>
                  <a:pt x="749777" y="223864"/>
                </a:cubicBezTo>
                <a:cubicBezTo>
                  <a:pt x="756460" y="225869"/>
                  <a:pt x="763477" y="226871"/>
                  <a:pt x="770493" y="226871"/>
                </a:cubicBezTo>
                <a:cubicBezTo>
                  <a:pt x="780183" y="226871"/>
                  <a:pt x="787868" y="224532"/>
                  <a:pt x="793548" y="220189"/>
                </a:cubicBezTo>
                <a:cubicBezTo>
                  <a:pt x="799228" y="215845"/>
                  <a:pt x="802235" y="208494"/>
                  <a:pt x="802235" y="198136"/>
                </a:cubicBezTo>
                <a:lnTo>
                  <a:pt x="802235" y="192456"/>
                </a:lnTo>
                <a:cubicBezTo>
                  <a:pt x="798894" y="195798"/>
                  <a:pt x="794550" y="198471"/>
                  <a:pt x="789204" y="200475"/>
                </a:cubicBezTo>
                <a:cubicBezTo>
                  <a:pt x="783858" y="202480"/>
                  <a:pt x="777844" y="203482"/>
                  <a:pt x="771496" y="203482"/>
                </a:cubicBezTo>
                <a:cubicBezTo>
                  <a:pt x="763811" y="203482"/>
                  <a:pt x="756460" y="202146"/>
                  <a:pt x="750112" y="199139"/>
                </a:cubicBezTo>
                <a:cubicBezTo>
                  <a:pt x="743429" y="196132"/>
                  <a:pt x="737749" y="191788"/>
                  <a:pt x="732403" y="186442"/>
                </a:cubicBezTo>
                <a:cubicBezTo>
                  <a:pt x="727391" y="180762"/>
                  <a:pt x="723382" y="174079"/>
                  <a:pt x="720374" y="166395"/>
                </a:cubicBezTo>
                <a:cubicBezTo>
                  <a:pt x="717701" y="158710"/>
                  <a:pt x="716365" y="150022"/>
                  <a:pt x="716365" y="140333"/>
                </a:cubicBezTo>
                <a:cubicBezTo>
                  <a:pt x="716365" y="130643"/>
                  <a:pt x="717701" y="121622"/>
                  <a:pt x="720709" y="113937"/>
                </a:cubicBezTo>
                <a:cubicBezTo>
                  <a:pt x="723716" y="105918"/>
                  <a:pt x="727725" y="99235"/>
                  <a:pt x="732737" y="93889"/>
                </a:cubicBezTo>
                <a:cubicBezTo>
                  <a:pt x="737749" y="88209"/>
                  <a:pt x="743763" y="84200"/>
                  <a:pt x="750446" y="81193"/>
                </a:cubicBezTo>
                <a:cubicBezTo>
                  <a:pt x="757128" y="78185"/>
                  <a:pt x="764145" y="76849"/>
                  <a:pt x="771830" y="76849"/>
                </a:cubicBezTo>
                <a:close/>
                <a:moveTo>
                  <a:pt x="316417" y="30740"/>
                </a:moveTo>
                <a:lnTo>
                  <a:pt x="216847" y="73842"/>
                </a:lnTo>
                <a:lnTo>
                  <a:pt x="289687" y="84534"/>
                </a:lnTo>
                <a:lnTo>
                  <a:pt x="331452" y="64152"/>
                </a:lnTo>
                <a:close/>
                <a:moveTo>
                  <a:pt x="866387" y="28401"/>
                </a:moveTo>
                <a:lnTo>
                  <a:pt x="902139" y="28401"/>
                </a:lnTo>
                <a:lnTo>
                  <a:pt x="902139" y="87541"/>
                </a:lnTo>
                <a:cubicBezTo>
                  <a:pt x="906148" y="84200"/>
                  <a:pt x="910492" y="81861"/>
                  <a:pt x="916172" y="79522"/>
                </a:cubicBezTo>
                <a:cubicBezTo>
                  <a:pt x="921518" y="77517"/>
                  <a:pt x="927866" y="76515"/>
                  <a:pt x="934549" y="76515"/>
                </a:cubicBezTo>
                <a:cubicBezTo>
                  <a:pt x="950587" y="76515"/>
                  <a:pt x="962950" y="81527"/>
                  <a:pt x="971971" y="91216"/>
                </a:cubicBezTo>
                <a:cubicBezTo>
                  <a:pt x="980992" y="100906"/>
                  <a:pt x="985336" y="115607"/>
                  <a:pt x="985336" y="134987"/>
                </a:cubicBezTo>
                <a:lnTo>
                  <a:pt x="985336" y="203817"/>
                </a:lnTo>
                <a:lnTo>
                  <a:pt x="949585" y="203817"/>
                </a:lnTo>
                <a:lnTo>
                  <a:pt x="949585" y="135655"/>
                </a:lnTo>
                <a:cubicBezTo>
                  <a:pt x="949585" y="123626"/>
                  <a:pt x="947580" y="115273"/>
                  <a:pt x="943570" y="109927"/>
                </a:cubicBezTo>
                <a:cubicBezTo>
                  <a:pt x="939227" y="104915"/>
                  <a:pt x="932878" y="102242"/>
                  <a:pt x="924859" y="102242"/>
                </a:cubicBezTo>
                <a:cubicBezTo>
                  <a:pt x="920181" y="102242"/>
                  <a:pt x="915838" y="103245"/>
                  <a:pt x="911828" y="104915"/>
                </a:cubicBezTo>
                <a:cubicBezTo>
                  <a:pt x="907819" y="106586"/>
                  <a:pt x="904478" y="108925"/>
                  <a:pt x="902139" y="111598"/>
                </a:cubicBezTo>
                <a:lnTo>
                  <a:pt x="902139" y="204151"/>
                </a:lnTo>
                <a:lnTo>
                  <a:pt x="866387" y="204151"/>
                </a:lnTo>
                <a:close/>
                <a:moveTo>
                  <a:pt x="677272" y="28401"/>
                </a:moveTo>
                <a:cubicBezTo>
                  <a:pt x="684623" y="28401"/>
                  <a:pt x="689969" y="30071"/>
                  <a:pt x="692976" y="33078"/>
                </a:cubicBezTo>
                <a:cubicBezTo>
                  <a:pt x="695983" y="36086"/>
                  <a:pt x="697654" y="40763"/>
                  <a:pt x="697654" y="46443"/>
                </a:cubicBezTo>
                <a:cubicBezTo>
                  <a:pt x="697654" y="52458"/>
                  <a:pt x="695983" y="57135"/>
                  <a:pt x="692976" y="60143"/>
                </a:cubicBezTo>
                <a:cubicBezTo>
                  <a:pt x="689969" y="63150"/>
                  <a:pt x="684623" y="64486"/>
                  <a:pt x="677272" y="64486"/>
                </a:cubicBezTo>
                <a:cubicBezTo>
                  <a:pt x="669922" y="64486"/>
                  <a:pt x="664575" y="63150"/>
                  <a:pt x="661568" y="60143"/>
                </a:cubicBezTo>
                <a:cubicBezTo>
                  <a:pt x="658227" y="57135"/>
                  <a:pt x="656891" y="52458"/>
                  <a:pt x="656891" y="46443"/>
                </a:cubicBezTo>
                <a:cubicBezTo>
                  <a:pt x="656891" y="40429"/>
                  <a:pt x="658561" y="36086"/>
                  <a:pt x="661568" y="33078"/>
                </a:cubicBezTo>
                <a:cubicBezTo>
                  <a:pt x="664575" y="30071"/>
                  <a:pt x="669922" y="28401"/>
                  <a:pt x="677272" y="28401"/>
                </a:cubicBezTo>
                <a:close/>
                <a:moveTo>
                  <a:pt x="513551" y="28401"/>
                </a:moveTo>
                <a:lnTo>
                  <a:pt x="549302" y="28401"/>
                </a:lnTo>
                <a:lnTo>
                  <a:pt x="549302" y="87541"/>
                </a:lnTo>
                <a:cubicBezTo>
                  <a:pt x="553312" y="84200"/>
                  <a:pt x="557655" y="81861"/>
                  <a:pt x="563336" y="79522"/>
                </a:cubicBezTo>
                <a:cubicBezTo>
                  <a:pt x="568681" y="77517"/>
                  <a:pt x="575030" y="76515"/>
                  <a:pt x="581712" y="76515"/>
                </a:cubicBezTo>
                <a:cubicBezTo>
                  <a:pt x="597750" y="76515"/>
                  <a:pt x="610113" y="81527"/>
                  <a:pt x="619134" y="91216"/>
                </a:cubicBezTo>
                <a:cubicBezTo>
                  <a:pt x="628156" y="100906"/>
                  <a:pt x="632499" y="115607"/>
                  <a:pt x="632499" y="134987"/>
                </a:cubicBezTo>
                <a:lnTo>
                  <a:pt x="632499" y="203817"/>
                </a:lnTo>
                <a:lnTo>
                  <a:pt x="596748" y="203817"/>
                </a:lnTo>
                <a:lnTo>
                  <a:pt x="596748" y="135321"/>
                </a:lnTo>
                <a:cubicBezTo>
                  <a:pt x="596748" y="123292"/>
                  <a:pt x="594743" y="114939"/>
                  <a:pt x="590734" y="109593"/>
                </a:cubicBezTo>
                <a:cubicBezTo>
                  <a:pt x="586390" y="104915"/>
                  <a:pt x="580042" y="102242"/>
                  <a:pt x="572023" y="102242"/>
                </a:cubicBezTo>
                <a:cubicBezTo>
                  <a:pt x="567345" y="102242"/>
                  <a:pt x="563001" y="103245"/>
                  <a:pt x="558992" y="104915"/>
                </a:cubicBezTo>
                <a:cubicBezTo>
                  <a:pt x="554982" y="106586"/>
                  <a:pt x="551641" y="108925"/>
                  <a:pt x="549302" y="111598"/>
                </a:cubicBezTo>
                <a:lnTo>
                  <a:pt x="549302" y="204151"/>
                </a:lnTo>
                <a:lnTo>
                  <a:pt x="513551" y="204151"/>
                </a:lnTo>
                <a:close/>
                <a:moveTo>
                  <a:pt x="255272" y="0"/>
                </a:moveTo>
                <a:lnTo>
                  <a:pt x="324102" y="11360"/>
                </a:lnTo>
                <a:lnTo>
                  <a:pt x="350498" y="71169"/>
                </a:lnTo>
                <a:lnTo>
                  <a:pt x="315080" y="88543"/>
                </a:lnTo>
                <a:lnTo>
                  <a:pt x="361190" y="95226"/>
                </a:lnTo>
                <a:lnTo>
                  <a:pt x="393266" y="167731"/>
                </a:lnTo>
                <a:lnTo>
                  <a:pt x="338469" y="199807"/>
                </a:lnTo>
                <a:lnTo>
                  <a:pt x="409638" y="204151"/>
                </a:lnTo>
                <a:lnTo>
                  <a:pt x="447728" y="289353"/>
                </a:lnTo>
                <a:lnTo>
                  <a:pt x="246585" y="433027"/>
                </a:lnTo>
                <a:lnTo>
                  <a:pt x="0" y="459088"/>
                </a:lnTo>
                <a:lnTo>
                  <a:pt x="259615" y="297372"/>
                </a:lnTo>
                <a:lnTo>
                  <a:pt x="165058" y="301047"/>
                </a:lnTo>
                <a:lnTo>
                  <a:pt x="176752" y="189783"/>
                </a:lnTo>
                <a:lnTo>
                  <a:pt x="238566" y="158041"/>
                </a:lnTo>
                <a:lnTo>
                  <a:pt x="180428" y="154700"/>
                </a:lnTo>
                <a:lnTo>
                  <a:pt x="189115" y="70166"/>
                </a:lnTo>
                <a:lnTo>
                  <a:pt x="261286" y="3875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pPr lvl="0"/>
            <a:endParaRPr lang="en-GB"/>
          </a:p>
        </p:txBody>
      </p:sp>
      <p:sp>
        <p:nvSpPr>
          <p:cNvPr id="13" name="Footer Placeholder 50">
            <a:extLst>
              <a:ext uri="{FF2B5EF4-FFF2-40B4-BE49-F238E27FC236}">
                <a16:creationId xmlns:a16="http://schemas.microsoft.com/office/drawing/2014/main" id="{3643D711-FD83-4223-AA24-C7B37BC72F2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238706" y="6378063"/>
            <a:ext cx="1460791" cy="2154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2020 Highways England</a:t>
            </a:r>
          </a:p>
        </p:txBody>
      </p:sp>
    </p:spTree>
    <p:extLst>
      <p:ext uri="{BB962C8B-B14F-4D97-AF65-F5344CB8AC3E}">
        <p14:creationId xmlns:p14="http://schemas.microsoft.com/office/powerpoint/2010/main" val="3718681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y Small Panel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icture Placeholder 111">
            <a:extLst>
              <a:ext uri="{FF2B5EF4-FFF2-40B4-BE49-F238E27FC236}">
                <a16:creationId xmlns:a16="http://schemas.microsoft.com/office/drawing/2014/main" id="{D30B78DA-832B-4D99-9274-AFE8B4F464B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2711176" y="107950"/>
            <a:ext cx="9372873" cy="6642100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endParaRPr lang="en-GB"/>
          </a:p>
        </p:txBody>
      </p:sp>
      <p:pic>
        <p:nvPicPr>
          <p:cNvPr id="68" name="Picture 67" descr="Shape, background pattern&#10;&#10;Description automatically generated">
            <a:extLst>
              <a:ext uri="{FF2B5EF4-FFF2-40B4-BE49-F238E27FC236}">
                <a16:creationId xmlns:a16="http://schemas.microsoft.com/office/drawing/2014/main" id="{10196F8E-5E44-4665-A65C-90F868E051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5" t="1575" r="77760" b="1575"/>
          <a:stretch/>
        </p:blipFill>
        <p:spPr>
          <a:xfrm>
            <a:off x="108000" y="107996"/>
            <a:ext cx="2603451" cy="6642000"/>
          </a:xfrm>
          <a:custGeom>
            <a:avLst/>
            <a:gdLst>
              <a:gd name="connsiteX0" fmla="*/ 0 w 2711451"/>
              <a:gd name="connsiteY0" fmla="*/ 0 h 6858000"/>
              <a:gd name="connsiteX1" fmla="*/ 2711451 w 2711451"/>
              <a:gd name="connsiteY1" fmla="*/ 0 h 6858000"/>
              <a:gd name="connsiteX2" fmla="*/ 2711451 w 2711451"/>
              <a:gd name="connsiteY2" fmla="*/ 6858000 h 6858000"/>
              <a:gd name="connsiteX3" fmla="*/ 0 w 27114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451" h="6858000">
                <a:moveTo>
                  <a:pt x="0" y="0"/>
                </a:moveTo>
                <a:lnTo>
                  <a:pt x="2711451" y="0"/>
                </a:lnTo>
                <a:lnTo>
                  <a:pt x="27114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5D43A24B-3440-472A-BED9-490C4BFB9AFB}"/>
              </a:ext>
            </a:extLst>
          </p:cNvPr>
          <p:cNvSpPr/>
          <p:nvPr userDrawn="1"/>
        </p:nvSpPr>
        <p:spPr>
          <a:xfrm>
            <a:off x="108000" y="108000"/>
            <a:ext cx="2603450" cy="6642000"/>
          </a:xfrm>
          <a:custGeom>
            <a:avLst/>
            <a:gdLst>
              <a:gd name="connsiteX0" fmla="*/ 0 w 2603450"/>
              <a:gd name="connsiteY0" fmla="*/ 0 h 6642000"/>
              <a:gd name="connsiteX1" fmla="*/ 2603450 w 2603450"/>
              <a:gd name="connsiteY1" fmla="*/ 0 h 6642000"/>
              <a:gd name="connsiteX2" fmla="*/ 2603450 w 2603450"/>
              <a:gd name="connsiteY2" fmla="*/ 6642000 h 6642000"/>
              <a:gd name="connsiteX3" fmla="*/ 0 w 2603450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3450" h="6642000">
                <a:moveTo>
                  <a:pt x="0" y="0"/>
                </a:moveTo>
                <a:lnTo>
                  <a:pt x="2603450" y="0"/>
                </a:lnTo>
                <a:lnTo>
                  <a:pt x="2603450" y="6642000"/>
                </a:lnTo>
                <a:lnTo>
                  <a:pt x="0" y="66420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96" name="Text Placeholder 10">
            <a:extLst>
              <a:ext uri="{FF2B5EF4-FFF2-40B4-BE49-F238E27FC236}">
                <a16:creationId xmlns:a16="http://schemas.microsoft.com/office/drawing/2014/main" id="{DC0EC70C-66DC-42E6-AB98-30BF7692B83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711177" y="107996"/>
            <a:ext cx="216000" cy="6642000"/>
          </a:xfrm>
          <a:custGeom>
            <a:avLst/>
            <a:gdLst>
              <a:gd name="connsiteX0" fmla="*/ 0 w 216000"/>
              <a:gd name="connsiteY0" fmla="*/ 0 h 6858000"/>
              <a:gd name="connsiteX1" fmla="*/ 216000 w 216000"/>
              <a:gd name="connsiteY1" fmla="*/ 0 h 6858000"/>
              <a:gd name="connsiteX2" fmla="*/ 216000 w 216000"/>
              <a:gd name="connsiteY2" fmla="*/ 6858000 h 6858000"/>
              <a:gd name="connsiteX3" fmla="*/ 0 w 21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" h="6858000">
                <a:moveTo>
                  <a:pt x="0" y="0"/>
                </a:moveTo>
                <a:lnTo>
                  <a:pt x="216000" y="0"/>
                </a:lnTo>
                <a:lnTo>
                  <a:pt x="21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buNone/>
              <a:defRPr kumimoji="0" lang="en-US" sz="1800" b="0" i="0" u="none" strike="noStrike" cap="none" spc="0" normalizeH="0" baseline="0" dirty="0">
                <a:ln>
                  <a:noFill/>
                </a:ln>
                <a:noFill/>
                <a:effectLst/>
                <a:uLnTx/>
                <a:uFillTx/>
                <a:latin typeface="Arial"/>
              </a:defRPr>
            </a:lvl1pPr>
          </a:lstStyle>
          <a:p>
            <a:pPr marR="0"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106" name="Text Placeholder 105">
            <a:extLst>
              <a:ext uri="{FF2B5EF4-FFF2-40B4-BE49-F238E27FC236}">
                <a16:creationId xmlns:a16="http://schemas.microsoft.com/office/drawing/2014/main" id="{7CAEC0F8-40FC-4FC7-B98B-619A89DE612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242531" y="6087518"/>
            <a:ext cx="1562036" cy="459088"/>
          </a:xfrm>
          <a:custGeom>
            <a:avLst/>
            <a:gdLst>
              <a:gd name="connsiteX0" fmla="*/ 951589 w 1562036"/>
              <a:gd name="connsiteY0" fmla="*/ 341142 h 459088"/>
              <a:gd name="connsiteX1" fmla="*/ 928535 w 1562036"/>
              <a:gd name="connsiteY1" fmla="*/ 346822 h 459088"/>
              <a:gd name="connsiteX2" fmla="*/ 921184 w 1562036"/>
              <a:gd name="connsiteY2" fmla="*/ 361858 h 459088"/>
              <a:gd name="connsiteX3" fmla="*/ 928200 w 1562036"/>
              <a:gd name="connsiteY3" fmla="*/ 376559 h 459088"/>
              <a:gd name="connsiteX4" fmla="*/ 946911 w 1562036"/>
              <a:gd name="connsiteY4" fmla="*/ 380903 h 459088"/>
              <a:gd name="connsiteX5" fmla="*/ 964954 w 1562036"/>
              <a:gd name="connsiteY5" fmla="*/ 377562 h 459088"/>
              <a:gd name="connsiteX6" fmla="*/ 977651 w 1562036"/>
              <a:gd name="connsiteY6" fmla="*/ 367538 h 459088"/>
              <a:gd name="connsiteX7" fmla="*/ 977651 w 1562036"/>
              <a:gd name="connsiteY7" fmla="*/ 341142 h 459088"/>
              <a:gd name="connsiteX8" fmla="*/ 1185811 w 1562036"/>
              <a:gd name="connsiteY8" fmla="*/ 299042 h 459088"/>
              <a:gd name="connsiteX9" fmla="*/ 1172446 w 1562036"/>
              <a:gd name="connsiteY9" fmla="*/ 301715 h 459088"/>
              <a:gd name="connsiteX10" fmla="*/ 1161754 w 1562036"/>
              <a:gd name="connsiteY10" fmla="*/ 309400 h 459088"/>
              <a:gd name="connsiteX11" fmla="*/ 1154738 w 1562036"/>
              <a:gd name="connsiteY11" fmla="*/ 322097 h 459088"/>
              <a:gd name="connsiteX12" fmla="*/ 1152399 w 1562036"/>
              <a:gd name="connsiteY12" fmla="*/ 339806 h 459088"/>
              <a:gd name="connsiteX13" fmla="*/ 1154738 w 1562036"/>
              <a:gd name="connsiteY13" fmla="*/ 357848 h 459088"/>
              <a:gd name="connsiteX14" fmla="*/ 1161754 w 1562036"/>
              <a:gd name="connsiteY14" fmla="*/ 370545 h 459088"/>
              <a:gd name="connsiteX15" fmla="*/ 1172446 w 1562036"/>
              <a:gd name="connsiteY15" fmla="*/ 378230 h 459088"/>
              <a:gd name="connsiteX16" fmla="*/ 1185811 w 1562036"/>
              <a:gd name="connsiteY16" fmla="*/ 380903 h 459088"/>
              <a:gd name="connsiteX17" fmla="*/ 1202183 w 1562036"/>
              <a:gd name="connsiteY17" fmla="*/ 377562 h 459088"/>
              <a:gd name="connsiteX18" fmla="*/ 1214546 w 1562036"/>
              <a:gd name="connsiteY18" fmla="*/ 367538 h 459088"/>
              <a:gd name="connsiteX19" fmla="*/ 1214546 w 1562036"/>
              <a:gd name="connsiteY19" fmla="*/ 312407 h 459088"/>
              <a:gd name="connsiteX20" fmla="*/ 1202183 w 1562036"/>
              <a:gd name="connsiteY20" fmla="*/ 302384 h 459088"/>
              <a:gd name="connsiteX21" fmla="*/ 1185811 w 1562036"/>
              <a:gd name="connsiteY21" fmla="*/ 299042 h 459088"/>
              <a:gd name="connsiteX22" fmla="*/ 792211 w 1562036"/>
              <a:gd name="connsiteY22" fmla="*/ 299042 h 459088"/>
              <a:gd name="connsiteX23" fmla="*/ 779181 w 1562036"/>
              <a:gd name="connsiteY23" fmla="*/ 301715 h 459088"/>
              <a:gd name="connsiteX24" fmla="*/ 768823 w 1562036"/>
              <a:gd name="connsiteY24" fmla="*/ 309400 h 459088"/>
              <a:gd name="connsiteX25" fmla="*/ 761806 w 1562036"/>
              <a:gd name="connsiteY25" fmla="*/ 321763 h 459088"/>
              <a:gd name="connsiteX26" fmla="*/ 759467 w 1562036"/>
              <a:gd name="connsiteY26" fmla="*/ 339137 h 459088"/>
              <a:gd name="connsiteX27" fmla="*/ 761806 w 1562036"/>
              <a:gd name="connsiteY27" fmla="*/ 356512 h 459088"/>
              <a:gd name="connsiteX28" fmla="*/ 768823 w 1562036"/>
              <a:gd name="connsiteY28" fmla="*/ 369209 h 459088"/>
              <a:gd name="connsiteX29" fmla="*/ 779181 w 1562036"/>
              <a:gd name="connsiteY29" fmla="*/ 376894 h 459088"/>
              <a:gd name="connsiteX30" fmla="*/ 792211 w 1562036"/>
              <a:gd name="connsiteY30" fmla="*/ 379567 h 459088"/>
              <a:gd name="connsiteX31" fmla="*/ 808918 w 1562036"/>
              <a:gd name="connsiteY31" fmla="*/ 375891 h 459088"/>
              <a:gd name="connsiteX32" fmla="*/ 820946 w 1562036"/>
              <a:gd name="connsiteY32" fmla="*/ 365533 h 459088"/>
              <a:gd name="connsiteX33" fmla="*/ 820946 w 1562036"/>
              <a:gd name="connsiteY33" fmla="*/ 312407 h 459088"/>
              <a:gd name="connsiteX34" fmla="*/ 808918 w 1562036"/>
              <a:gd name="connsiteY34" fmla="*/ 302384 h 459088"/>
              <a:gd name="connsiteX35" fmla="*/ 792211 w 1562036"/>
              <a:gd name="connsiteY35" fmla="*/ 299042 h 459088"/>
              <a:gd name="connsiteX36" fmla="*/ 558992 w 1562036"/>
              <a:gd name="connsiteY36" fmla="*/ 299042 h 459088"/>
              <a:gd name="connsiteX37" fmla="*/ 537274 w 1562036"/>
              <a:gd name="connsiteY37" fmla="*/ 308064 h 459088"/>
              <a:gd name="connsiteX38" fmla="*/ 528252 w 1562036"/>
              <a:gd name="connsiteY38" fmla="*/ 332121 h 459088"/>
              <a:gd name="connsiteX39" fmla="*/ 589731 w 1562036"/>
              <a:gd name="connsiteY39" fmla="*/ 332121 h 459088"/>
              <a:gd name="connsiteX40" fmla="*/ 580710 w 1562036"/>
              <a:gd name="connsiteY40" fmla="*/ 308064 h 459088"/>
              <a:gd name="connsiteX41" fmla="*/ 558992 w 1562036"/>
              <a:gd name="connsiteY41" fmla="*/ 299042 h 459088"/>
              <a:gd name="connsiteX42" fmla="*/ 1069870 w 1562036"/>
              <a:gd name="connsiteY42" fmla="*/ 283673 h 459088"/>
              <a:gd name="connsiteX43" fmla="*/ 1102614 w 1562036"/>
              <a:gd name="connsiteY43" fmla="*/ 296035 h 459088"/>
              <a:gd name="connsiteX44" fmla="*/ 1114643 w 1562036"/>
              <a:gd name="connsiteY44" fmla="*/ 333123 h 459088"/>
              <a:gd name="connsiteX45" fmla="*/ 1114643 w 1562036"/>
              <a:gd name="connsiteY45" fmla="*/ 394268 h 459088"/>
              <a:gd name="connsiteX46" fmla="*/ 1097268 w 1562036"/>
              <a:gd name="connsiteY46" fmla="*/ 394268 h 459088"/>
              <a:gd name="connsiteX47" fmla="*/ 1097268 w 1562036"/>
              <a:gd name="connsiteY47" fmla="*/ 332455 h 459088"/>
              <a:gd name="connsiteX48" fmla="*/ 1089917 w 1562036"/>
              <a:gd name="connsiteY48" fmla="*/ 306727 h 459088"/>
              <a:gd name="connsiteX49" fmla="*/ 1067531 w 1562036"/>
              <a:gd name="connsiteY49" fmla="*/ 299042 h 459088"/>
              <a:gd name="connsiteX50" fmla="*/ 1050825 w 1562036"/>
              <a:gd name="connsiteY50" fmla="*/ 302718 h 459088"/>
              <a:gd name="connsiteX51" fmla="*/ 1038796 w 1562036"/>
              <a:gd name="connsiteY51" fmla="*/ 312407 h 459088"/>
              <a:gd name="connsiteX52" fmla="*/ 1038796 w 1562036"/>
              <a:gd name="connsiteY52" fmla="*/ 393934 h 459088"/>
              <a:gd name="connsiteX53" fmla="*/ 1021422 w 1562036"/>
              <a:gd name="connsiteY53" fmla="*/ 393934 h 459088"/>
              <a:gd name="connsiteX54" fmla="*/ 1021422 w 1562036"/>
              <a:gd name="connsiteY54" fmla="*/ 286011 h 459088"/>
              <a:gd name="connsiteX55" fmla="*/ 1038796 w 1562036"/>
              <a:gd name="connsiteY55" fmla="*/ 286011 h 459088"/>
              <a:gd name="connsiteX56" fmla="*/ 1038796 w 1562036"/>
              <a:gd name="connsiteY56" fmla="*/ 294699 h 459088"/>
              <a:gd name="connsiteX57" fmla="*/ 1052161 w 1562036"/>
              <a:gd name="connsiteY57" fmla="*/ 286680 h 459088"/>
              <a:gd name="connsiteX58" fmla="*/ 1069870 w 1562036"/>
              <a:gd name="connsiteY58" fmla="*/ 283673 h 459088"/>
              <a:gd name="connsiteX59" fmla="*/ 676604 w 1562036"/>
              <a:gd name="connsiteY59" fmla="*/ 283673 h 459088"/>
              <a:gd name="connsiteX60" fmla="*/ 709348 w 1562036"/>
              <a:gd name="connsiteY60" fmla="*/ 296035 h 459088"/>
              <a:gd name="connsiteX61" fmla="*/ 721377 w 1562036"/>
              <a:gd name="connsiteY61" fmla="*/ 333123 h 459088"/>
              <a:gd name="connsiteX62" fmla="*/ 721377 w 1562036"/>
              <a:gd name="connsiteY62" fmla="*/ 394268 h 459088"/>
              <a:gd name="connsiteX63" fmla="*/ 704002 w 1562036"/>
              <a:gd name="connsiteY63" fmla="*/ 394268 h 459088"/>
              <a:gd name="connsiteX64" fmla="*/ 704002 w 1562036"/>
              <a:gd name="connsiteY64" fmla="*/ 332455 h 459088"/>
              <a:gd name="connsiteX65" fmla="*/ 696652 w 1562036"/>
              <a:gd name="connsiteY65" fmla="*/ 306727 h 459088"/>
              <a:gd name="connsiteX66" fmla="*/ 674265 w 1562036"/>
              <a:gd name="connsiteY66" fmla="*/ 299042 h 459088"/>
              <a:gd name="connsiteX67" fmla="*/ 657559 w 1562036"/>
              <a:gd name="connsiteY67" fmla="*/ 302718 h 459088"/>
              <a:gd name="connsiteX68" fmla="*/ 645530 w 1562036"/>
              <a:gd name="connsiteY68" fmla="*/ 312407 h 459088"/>
              <a:gd name="connsiteX69" fmla="*/ 645530 w 1562036"/>
              <a:gd name="connsiteY69" fmla="*/ 393934 h 459088"/>
              <a:gd name="connsiteX70" fmla="*/ 628156 w 1562036"/>
              <a:gd name="connsiteY70" fmla="*/ 393934 h 459088"/>
              <a:gd name="connsiteX71" fmla="*/ 628156 w 1562036"/>
              <a:gd name="connsiteY71" fmla="*/ 286011 h 459088"/>
              <a:gd name="connsiteX72" fmla="*/ 645530 w 1562036"/>
              <a:gd name="connsiteY72" fmla="*/ 286011 h 459088"/>
              <a:gd name="connsiteX73" fmla="*/ 645530 w 1562036"/>
              <a:gd name="connsiteY73" fmla="*/ 294699 h 459088"/>
              <a:gd name="connsiteX74" fmla="*/ 658895 w 1562036"/>
              <a:gd name="connsiteY74" fmla="*/ 286680 h 459088"/>
              <a:gd name="connsiteX75" fmla="*/ 676604 w 1562036"/>
              <a:gd name="connsiteY75" fmla="*/ 283673 h 459088"/>
              <a:gd name="connsiteX76" fmla="*/ 950587 w 1562036"/>
              <a:gd name="connsiteY76" fmla="*/ 283338 h 459088"/>
              <a:gd name="connsiteX77" fmla="*/ 969632 w 1562036"/>
              <a:gd name="connsiteY77" fmla="*/ 285343 h 459088"/>
              <a:gd name="connsiteX78" fmla="*/ 983665 w 1562036"/>
              <a:gd name="connsiteY78" fmla="*/ 292026 h 459088"/>
              <a:gd name="connsiteX79" fmla="*/ 992353 w 1562036"/>
              <a:gd name="connsiteY79" fmla="*/ 304388 h 459088"/>
              <a:gd name="connsiteX80" fmla="*/ 995360 w 1562036"/>
              <a:gd name="connsiteY80" fmla="*/ 323099 h 459088"/>
              <a:gd name="connsiteX81" fmla="*/ 995360 w 1562036"/>
              <a:gd name="connsiteY81" fmla="*/ 393600 h 459088"/>
              <a:gd name="connsiteX82" fmla="*/ 977985 w 1562036"/>
              <a:gd name="connsiteY82" fmla="*/ 393600 h 459088"/>
              <a:gd name="connsiteX83" fmla="*/ 977985 w 1562036"/>
              <a:gd name="connsiteY83" fmla="*/ 385247 h 459088"/>
              <a:gd name="connsiteX84" fmla="*/ 963952 w 1562036"/>
              <a:gd name="connsiteY84" fmla="*/ 393266 h 459088"/>
              <a:gd name="connsiteX85" fmla="*/ 945241 w 1562036"/>
              <a:gd name="connsiteY85" fmla="*/ 396273 h 459088"/>
              <a:gd name="connsiteX86" fmla="*/ 928535 w 1562036"/>
              <a:gd name="connsiteY86" fmla="*/ 393934 h 459088"/>
              <a:gd name="connsiteX87" fmla="*/ 915170 w 1562036"/>
              <a:gd name="connsiteY87" fmla="*/ 387586 h 459088"/>
              <a:gd name="connsiteX88" fmla="*/ 906482 w 1562036"/>
              <a:gd name="connsiteY88" fmla="*/ 376894 h 459088"/>
              <a:gd name="connsiteX89" fmla="*/ 903475 w 1562036"/>
              <a:gd name="connsiteY89" fmla="*/ 361858 h 459088"/>
              <a:gd name="connsiteX90" fmla="*/ 915838 w 1562036"/>
              <a:gd name="connsiteY90" fmla="*/ 335796 h 459088"/>
              <a:gd name="connsiteX91" fmla="*/ 950921 w 1562036"/>
              <a:gd name="connsiteY91" fmla="*/ 326107 h 459088"/>
              <a:gd name="connsiteX92" fmla="*/ 977985 w 1562036"/>
              <a:gd name="connsiteY92" fmla="*/ 326107 h 459088"/>
              <a:gd name="connsiteX93" fmla="*/ 977985 w 1562036"/>
              <a:gd name="connsiteY93" fmla="*/ 318756 h 459088"/>
              <a:gd name="connsiteX94" fmla="*/ 971303 w 1562036"/>
              <a:gd name="connsiteY94" fmla="*/ 303052 h 459088"/>
              <a:gd name="connsiteX95" fmla="*/ 950253 w 1562036"/>
              <a:gd name="connsiteY95" fmla="*/ 298708 h 459088"/>
              <a:gd name="connsiteX96" fmla="*/ 931876 w 1562036"/>
              <a:gd name="connsiteY96" fmla="*/ 301047 h 459088"/>
              <a:gd name="connsiteX97" fmla="*/ 914835 w 1562036"/>
              <a:gd name="connsiteY97" fmla="*/ 307396 h 459088"/>
              <a:gd name="connsiteX98" fmla="*/ 912831 w 1562036"/>
              <a:gd name="connsiteY98" fmla="*/ 291692 h 459088"/>
              <a:gd name="connsiteX99" fmla="*/ 930539 w 1562036"/>
              <a:gd name="connsiteY99" fmla="*/ 285677 h 459088"/>
              <a:gd name="connsiteX100" fmla="*/ 950587 w 1562036"/>
              <a:gd name="connsiteY100" fmla="*/ 283338 h 459088"/>
              <a:gd name="connsiteX101" fmla="*/ 558992 w 1562036"/>
              <a:gd name="connsiteY101" fmla="*/ 283338 h 459088"/>
              <a:gd name="connsiteX102" fmla="*/ 579708 w 1562036"/>
              <a:gd name="connsiteY102" fmla="*/ 287348 h 459088"/>
              <a:gd name="connsiteX103" fmla="*/ 595077 w 1562036"/>
              <a:gd name="connsiteY103" fmla="*/ 299042 h 459088"/>
              <a:gd name="connsiteX104" fmla="*/ 604433 w 1562036"/>
              <a:gd name="connsiteY104" fmla="*/ 317085 h 459088"/>
              <a:gd name="connsiteX105" fmla="*/ 607774 w 1562036"/>
              <a:gd name="connsiteY105" fmla="*/ 340140 h 459088"/>
              <a:gd name="connsiteX106" fmla="*/ 607774 w 1562036"/>
              <a:gd name="connsiteY106" fmla="*/ 343481 h 459088"/>
              <a:gd name="connsiteX107" fmla="*/ 607440 w 1562036"/>
              <a:gd name="connsiteY107" fmla="*/ 346822 h 459088"/>
              <a:gd name="connsiteX108" fmla="*/ 528252 w 1562036"/>
              <a:gd name="connsiteY108" fmla="*/ 346822 h 459088"/>
              <a:gd name="connsiteX109" fmla="*/ 528252 w 1562036"/>
              <a:gd name="connsiteY109" fmla="*/ 347156 h 459088"/>
              <a:gd name="connsiteX110" fmla="*/ 538610 w 1562036"/>
              <a:gd name="connsiteY110" fmla="*/ 371882 h 459088"/>
              <a:gd name="connsiteX111" fmla="*/ 564338 w 1562036"/>
              <a:gd name="connsiteY111" fmla="*/ 381237 h 459088"/>
              <a:gd name="connsiteX112" fmla="*/ 582047 w 1562036"/>
              <a:gd name="connsiteY112" fmla="*/ 378898 h 459088"/>
              <a:gd name="connsiteX113" fmla="*/ 597082 w 1562036"/>
              <a:gd name="connsiteY113" fmla="*/ 370879 h 459088"/>
              <a:gd name="connsiteX114" fmla="*/ 599087 w 1562036"/>
              <a:gd name="connsiteY114" fmla="*/ 387586 h 459088"/>
              <a:gd name="connsiteX115" fmla="*/ 583717 w 1562036"/>
              <a:gd name="connsiteY115" fmla="*/ 393934 h 459088"/>
              <a:gd name="connsiteX116" fmla="*/ 564338 w 1562036"/>
              <a:gd name="connsiteY116" fmla="*/ 396273 h 459088"/>
              <a:gd name="connsiteX117" fmla="*/ 540949 w 1562036"/>
              <a:gd name="connsiteY117" fmla="*/ 391929 h 459088"/>
              <a:gd name="connsiteX118" fmla="*/ 524243 w 1562036"/>
              <a:gd name="connsiteY118" fmla="*/ 379901 h 459088"/>
              <a:gd name="connsiteX119" fmla="*/ 513885 w 1562036"/>
              <a:gd name="connsiteY119" fmla="*/ 361858 h 459088"/>
              <a:gd name="connsiteX120" fmla="*/ 510544 w 1562036"/>
              <a:gd name="connsiteY120" fmla="*/ 339472 h 459088"/>
              <a:gd name="connsiteX121" fmla="*/ 513885 w 1562036"/>
              <a:gd name="connsiteY121" fmla="*/ 316417 h 459088"/>
              <a:gd name="connsiteX122" fmla="*/ 523575 w 1562036"/>
              <a:gd name="connsiteY122" fmla="*/ 298708 h 459088"/>
              <a:gd name="connsiteX123" fmla="*/ 538944 w 1562036"/>
              <a:gd name="connsiteY123" fmla="*/ 287348 h 459088"/>
              <a:gd name="connsiteX124" fmla="*/ 558992 w 1562036"/>
              <a:gd name="connsiteY124" fmla="*/ 283338 h 459088"/>
              <a:gd name="connsiteX125" fmla="*/ 790875 w 1562036"/>
              <a:gd name="connsiteY125" fmla="*/ 282670 h 459088"/>
              <a:gd name="connsiteX126" fmla="*/ 808249 w 1562036"/>
              <a:gd name="connsiteY126" fmla="*/ 285677 h 459088"/>
              <a:gd name="connsiteX127" fmla="*/ 821280 w 1562036"/>
              <a:gd name="connsiteY127" fmla="*/ 293696 h 459088"/>
              <a:gd name="connsiteX128" fmla="*/ 821280 w 1562036"/>
              <a:gd name="connsiteY128" fmla="*/ 286011 h 459088"/>
              <a:gd name="connsiteX129" fmla="*/ 838321 w 1562036"/>
              <a:gd name="connsiteY129" fmla="*/ 286011 h 459088"/>
              <a:gd name="connsiteX130" fmla="*/ 838321 w 1562036"/>
              <a:gd name="connsiteY130" fmla="*/ 385915 h 459088"/>
              <a:gd name="connsiteX131" fmla="*/ 826292 w 1562036"/>
              <a:gd name="connsiteY131" fmla="*/ 423671 h 459088"/>
              <a:gd name="connsiteX132" fmla="*/ 788536 w 1562036"/>
              <a:gd name="connsiteY132" fmla="*/ 435366 h 459088"/>
              <a:gd name="connsiteX133" fmla="*/ 752450 w 1562036"/>
              <a:gd name="connsiteY133" fmla="*/ 426678 h 459088"/>
              <a:gd name="connsiteX134" fmla="*/ 753787 w 1562036"/>
              <a:gd name="connsiteY134" fmla="*/ 408636 h 459088"/>
              <a:gd name="connsiteX135" fmla="*/ 770827 w 1562036"/>
              <a:gd name="connsiteY135" fmla="*/ 416989 h 459088"/>
              <a:gd name="connsiteX136" fmla="*/ 789538 w 1562036"/>
              <a:gd name="connsiteY136" fmla="*/ 419662 h 459088"/>
              <a:gd name="connsiteX137" fmla="*/ 813595 w 1562036"/>
              <a:gd name="connsiteY137" fmla="*/ 412645 h 459088"/>
              <a:gd name="connsiteX138" fmla="*/ 821280 w 1562036"/>
              <a:gd name="connsiteY138" fmla="*/ 387920 h 459088"/>
              <a:gd name="connsiteX139" fmla="*/ 821280 w 1562036"/>
              <a:gd name="connsiteY139" fmla="*/ 382574 h 459088"/>
              <a:gd name="connsiteX140" fmla="*/ 808249 w 1562036"/>
              <a:gd name="connsiteY140" fmla="*/ 390927 h 459088"/>
              <a:gd name="connsiteX141" fmla="*/ 790875 w 1562036"/>
              <a:gd name="connsiteY141" fmla="*/ 393934 h 459088"/>
              <a:gd name="connsiteX142" fmla="*/ 771830 w 1562036"/>
              <a:gd name="connsiteY142" fmla="*/ 389925 h 459088"/>
              <a:gd name="connsiteX143" fmla="*/ 756126 w 1562036"/>
              <a:gd name="connsiteY143" fmla="*/ 378898 h 459088"/>
              <a:gd name="connsiteX144" fmla="*/ 745434 w 1562036"/>
              <a:gd name="connsiteY144" fmla="*/ 361524 h 459088"/>
              <a:gd name="connsiteX145" fmla="*/ 741424 w 1562036"/>
              <a:gd name="connsiteY145" fmla="*/ 338135 h 459088"/>
              <a:gd name="connsiteX146" fmla="*/ 745434 w 1562036"/>
              <a:gd name="connsiteY146" fmla="*/ 315080 h 459088"/>
              <a:gd name="connsiteX147" fmla="*/ 756126 w 1562036"/>
              <a:gd name="connsiteY147" fmla="*/ 297706 h 459088"/>
              <a:gd name="connsiteX148" fmla="*/ 771830 w 1562036"/>
              <a:gd name="connsiteY148" fmla="*/ 286680 h 459088"/>
              <a:gd name="connsiteX149" fmla="*/ 790875 w 1562036"/>
              <a:gd name="connsiteY149" fmla="*/ 282670 h 459088"/>
              <a:gd name="connsiteX150" fmla="*/ 1214546 w 1562036"/>
              <a:gd name="connsiteY150" fmla="*/ 241907 h 459088"/>
              <a:gd name="connsiteX151" fmla="*/ 1231921 w 1562036"/>
              <a:gd name="connsiteY151" fmla="*/ 241907 h 459088"/>
              <a:gd name="connsiteX152" fmla="*/ 1231921 w 1562036"/>
              <a:gd name="connsiteY152" fmla="*/ 393934 h 459088"/>
              <a:gd name="connsiteX153" fmla="*/ 1214546 w 1562036"/>
              <a:gd name="connsiteY153" fmla="*/ 393934 h 459088"/>
              <a:gd name="connsiteX154" fmla="*/ 1214546 w 1562036"/>
              <a:gd name="connsiteY154" fmla="*/ 385581 h 459088"/>
              <a:gd name="connsiteX155" fmla="*/ 1201181 w 1562036"/>
              <a:gd name="connsiteY155" fmla="*/ 393600 h 459088"/>
              <a:gd name="connsiteX156" fmla="*/ 1184141 w 1562036"/>
              <a:gd name="connsiteY156" fmla="*/ 396607 h 459088"/>
              <a:gd name="connsiteX157" fmla="*/ 1164427 w 1562036"/>
              <a:gd name="connsiteY157" fmla="*/ 392932 h 459088"/>
              <a:gd name="connsiteX158" fmla="*/ 1148389 w 1562036"/>
              <a:gd name="connsiteY158" fmla="*/ 381571 h 459088"/>
              <a:gd name="connsiteX159" fmla="*/ 1137697 w 1562036"/>
              <a:gd name="connsiteY159" fmla="*/ 363863 h 459088"/>
              <a:gd name="connsiteX160" fmla="*/ 1133688 w 1562036"/>
              <a:gd name="connsiteY160" fmla="*/ 340474 h 459088"/>
              <a:gd name="connsiteX161" fmla="*/ 1137697 w 1562036"/>
              <a:gd name="connsiteY161" fmla="*/ 317085 h 459088"/>
              <a:gd name="connsiteX162" fmla="*/ 1148389 w 1562036"/>
              <a:gd name="connsiteY162" fmla="*/ 299377 h 459088"/>
              <a:gd name="connsiteX163" fmla="*/ 1164427 w 1562036"/>
              <a:gd name="connsiteY163" fmla="*/ 288016 h 459088"/>
              <a:gd name="connsiteX164" fmla="*/ 1184141 w 1562036"/>
              <a:gd name="connsiteY164" fmla="*/ 284007 h 459088"/>
              <a:gd name="connsiteX165" fmla="*/ 1201181 w 1562036"/>
              <a:gd name="connsiteY165" fmla="*/ 287014 h 459088"/>
              <a:gd name="connsiteX166" fmla="*/ 1214546 w 1562036"/>
              <a:gd name="connsiteY166" fmla="*/ 295033 h 459088"/>
              <a:gd name="connsiteX167" fmla="*/ 866387 w 1562036"/>
              <a:gd name="connsiteY167" fmla="*/ 241907 h 459088"/>
              <a:gd name="connsiteX168" fmla="*/ 883762 w 1562036"/>
              <a:gd name="connsiteY168" fmla="*/ 241907 h 459088"/>
              <a:gd name="connsiteX169" fmla="*/ 883762 w 1562036"/>
              <a:gd name="connsiteY169" fmla="*/ 393934 h 459088"/>
              <a:gd name="connsiteX170" fmla="*/ 866387 w 1562036"/>
              <a:gd name="connsiteY170" fmla="*/ 393934 h 459088"/>
              <a:gd name="connsiteX171" fmla="*/ 400282 w 1562036"/>
              <a:gd name="connsiteY171" fmla="*/ 234222 h 459088"/>
              <a:gd name="connsiteX172" fmla="*/ 88209 w 1562036"/>
              <a:gd name="connsiteY172" fmla="*/ 428683 h 459088"/>
              <a:gd name="connsiteX173" fmla="*/ 238900 w 1562036"/>
              <a:gd name="connsiteY173" fmla="*/ 412979 h 459088"/>
              <a:gd name="connsiteX174" fmla="*/ 421666 w 1562036"/>
              <a:gd name="connsiteY174" fmla="*/ 282336 h 459088"/>
              <a:gd name="connsiteX175" fmla="*/ 1254975 w 1562036"/>
              <a:gd name="connsiteY175" fmla="*/ 148686 h 459088"/>
              <a:gd name="connsiteX176" fmla="*/ 1237601 w 1562036"/>
              <a:gd name="connsiteY176" fmla="*/ 153364 h 459088"/>
              <a:gd name="connsiteX177" fmla="*/ 1232589 w 1562036"/>
              <a:gd name="connsiteY177" fmla="*/ 166395 h 459088"/>
              <a:gd name="connsiteX178" fmla="*/ 1237601 w 1562036"/>
              <a:gd name="connsiteY178" fmla="*/ 178423 h 459088"/>
              <a:gd name="connsiteX179" fmla="*/ 1251300 w 1562036"/>
              <a:gd name="connsiteY179" fmla="*/ 182098 h 459088"/>
              <a:gd name="connsiteX180" fmla="*/ 1265667 w 1562036"/>
              <a:gd name="connsiteY180" fmla="*/ 179425 h 459088"/>
              <a:gd name="connsiteX181" fmla="*/ 1277027 w 1562036"/>
              <a:gd name="connsiteY181" fmla="*/ 171741 h 459088"/>
              <a:gd name="connsiteX182" fmla="*/ 1277027 w 1562036"/>
              <a:gd name="connsiteY182" fmla="*/ 148686 h 459088"/>
              <a:gd name="connsiteX183" fmla="*/ 352502 w 1562036"/>
              <a:gd name="connsiteY183" fmla="*/ 119617 h 459088"/>
              <a:gd name="connsiteX184" fmla="*/ 211501 w 1562036"/>
              <a:gd name="connsiteY184" fmla="*/ 192122 h 459088"/>
              <a:gd name="connsiteX185" fmla="*/ 306393 w 1562036"/>
              <a:gd name="connsiteY185" fmla="*/ 197802 h 459088"/>
              <a:gd name="connsiteX186" fmla="*/ 370545 w 1562036"/>
              <a:gd name="connsiteY186" fmla="*/ 160380 h 459088"/>
              <a:gd name="connsiteX187" fmla="*/ 779515 w 1562036"/>
              <a:gd name="connsiteY187" fmla="*/ 101908 h 459088"/>
              <a:gd name="connsiteX188" fmla="*/ 760470 w 1562036"/>
              <a:gd name="connsiteY188" fmla="*/ 111264 h 459088"/>
              <a:gd name="connsiteX189" fmla="*/ 752785 w 1562036"/>
              <a:gd name="connsiteY189" fmla="*/ 140333 h 459088"/>
              <a:gd name="connsiteX190" fmla="*/ 760470 w 1562036"/>
              <a:gd name="connsiteY190" fmla="*/ 169068 h 459088"/>
              <a:gd name="connsiteX191" fmla="*/ 779515 w 1562036"/>
              <a:gd name="connsiteY191" fmla="*/ 178423 h 459088"/>
              <a:gd name="connsiteX192" fmla="*/ 792211 w 1562036"/>
              <a:gd name="connsiteY192" fmla="*/ 176084 h 459088"/>
              <a:gd name="connsiteX193" fmla="*/ 802235 w 1562036"/>
              <a:gd name="connsiteY193" fmla="*/ 169068 h 459088"/>
              <a:gd name="connsiteX194" fmla="*/ 802235 w 1562036"/>
              <a:gd name="connsiteY194" fmla="*/ 111598 h 459088"/>
              <a:gd name="connsiteX195" fmla="*/ 792211 w 1562036"/>
              <a:gd name="connsiteY195" fmla="*/ 104581 h 459088"/>
              <a:gd name="connsiteX196" fmla="*/ 779515 w 1562036"/>
              <a:gd name="connsiteY196" fmla="*/ 101908 h 459088"/>
              <a:gd name="connsiteX197" fmla="*/ 1321800 w 1562036"/>
              <a:gd name="connsiteY197" fmla="*/ 79522 h 459088"/>
              <a:gd name="connsiteX198" fmla="*/ 1359222 w 1562036"/>
              <a:gd name="connsiteY198" fmla="*/ 79522 h 459088"/>
              <a:gd name="connsiteX199" fmla="*/ 1388960 w 1562036"/>
              <a:gd name="connsiteY199" fmla="*/ 162385 h 459088"/>
              <a:gd name="connsiteX200" fmla="*/ 1418363 w 1562036"/>
              <a:gd name="connsiteY200" fmla="*/ 79522 h 459088"/>
              <a:gd name="connsiteX201" fmla="*/ 1455785 w 1562036"/>
              <a:gd name="connsiteY201" fmla="*/ 79522 h 459088"/>
              <a:gd name="connsiteX202" fmla="*/ 1392301 w 1562036"/>
              <a:gd name="connsiteY202" fmla="*/ 250594 h 459088"/>
              <a:gd name="connsiteX203" fmla="*/ 1354879 w 1562036"/>
              <a:gd name="connsiteY203" fmla="*/ 250594 h 459088"/>
              <a:gd name="connsiteX204" fmla="*/ 1371919 w 1562036"/>
              <a:gd name="connsiteY204" fmla="*/ 203817 h 459088"/>
              <a:gd name="connsiteX205" fmla="*/ 995026 w 1562036"/>
              <a:gd name="connsiteY205" fmla="*/ 79522 h 459088"/>
              <a:gd name="connsiteX206" fmla="*/ 1031445 w 1562036"/>
              <a:gd name="connsiteY206" fmla="*/ 79522 h 459088"/>
              <a:gd name="connsiteX207" fmla="*/ 1054500 w 1562036"/>
              <a:gd name="connsiteY207" fmla="*/ 162385 h 459088"/>
              <a:gd name="connsiteX208" fmla="*/ 1077220 w 1562036"/>
              <a:gd name="connsiteY208" fmla="*/ 79522 h 459088"/>
              <a:gd name="connsiteX209" fmla="*/ 1109296 w 1562036"/>
              <a:gd name="connsiteY209" fmla="*/ 79522 h 459088"/>
              <a:gd name="connsiteX210" fmla="*/ 1132017 w 1562036"/>
              <a:gd name="connsiteY210" fmla="*/ 162385 h 459088"/>
              <a:gd name="connsiteX211" fmla="*/ 1155072 w 1562036"/>
              <a:gd name="connsiteY211" fmla="*/ 79522 h 459088"/>
              <a:gd name="connsiteX212" fmla="*/ 1191491 w 1562036"/>
              <a:gd name="connsiteY212" fmla="*/ 79522 h 459088"/>
              <a:gd name="connsiteX213" fmla="*/ 1150728 w 1562036"/>
              <a:gd name="connsiteY213" fmla="*/ 204151 h 459088"/>
              <a:gd name="connsiteX214" fmla="*/ 1114308 w 1562036"/>
              <a:gd name="connsiteY214" fmla="*/ 204151 h 459088"/>
              <a:gd name="connsiteX215" fmla="*/ 1093259 w 1562036"/>
              <a:gd name="connsiteY215" fmla="*/ 123961 h 459088"/>
              <a:gd name="connsiteX216" fmla="*/ 1072209 w 1562036"/>
              <a:gd name="connsiteY216" fmla="*/ 204151 h 459088"/>
              <a:gd name="connsiteX217" fmla="*/ 1035789 w 1562036"/>
              <a:gd name="connsiteY217" fmla="*/ 204151 h 459088"/>
              <a:gd name="connsiteX218" fmla="*/ 659230 w 1562036"/>
              <a:gd name="connsiteY218" fmla="*/ 79522 h 459088"/>
              <a:gd name="connsiteX219" fmla="*/ 694981 w 1562036"/>
              <a:gd name="connsiteY219" fmla="*/ 79522 h 459088"/>
              <a:gd name="connsiteX220" fmla="*/ 694981 w 1562036"/>
              <a:gd name="connsiteY220" fmla="*/ 204151 h 459088"/>
              <a:gd name="connsiteX221" fmla="*/ 659230 w 1562036"/>
              <a:gd name="connsiteY221" fmla="*/ 204151 h 459088"/>
              <a:gd name="connsiteX222" fmla="*/ 1514925 w 1562036"/>
              <a:gd name="connsiteY222" fmla="*/ 76849 h 459088"/>
              <a:gd name="connsiteX223" fmla="*/ 1536643 w 1562036"/>
              <a:gd name="connsiteY223" fmla="*/ 78854 h 459088"/>
              <a:gd name="connsiteX224" fmla="*/ 1556356 w 1562036"/>
              <a:gd name="connsiteY224" fmla="*/ 84868 h 459088"/>
              <a:gd name="connsiteX225" fmla="*/ 1553683 w 1562036"/>
              <a:gd name="connsiteY225" fmla="*/ 111264 h 459088"/>
              <a:gd name="connsiteX226" fmla="*/ 1536977 w 1562036"/>
              <a:gd name="connsiteY226" fmla="*/ 104915 h 459088"/>
              <a:gd name="connsiteX227" fmla="*/ 1518266 w 1562036"/>
              <a:gd name="connsiteY227" fmla="*/ 102577 h 459088"/>
              <a:gd name="connsiteX228" fmla="*/ 1504233 w 1562036"/>
              <a:gd name="connsiteY228" fmla="*/ 105250 h 459088"/>
              <a:gd name="connsiteX229" fmla="*/ 1500223 w 1562036"/>
              <a:gd name="connsiteY229" fmla="*/ 112266 h 459088"/>
              <a:gd name="connsiteX230" fmla="*/ 1504901 w 1562036"/>
              <a:gd name="connsiteY230" fmla="*/ 121288 h 459088"/>
              <a:gd name="connsiteX231" fmla="*/ 1523612 w 1562036"/>
              <a:gd name="connsiteY231" fmla="*/ 129307 h 459088"/>
              <a:gd name="connsiteX232" fmla="*/ 1541989 w 1562036"/>
              <a:gd name="connsiteY232" fmla="*/ 136657 h 459088"/>
              <a:gd name="connsiteX233" fmla="*/ 1553683 w 1562036"/>
              <a:gd name="connsiteY233" fmla="*/ 145679 h 459088"/>
              <a:gd name="connsiteX234" fmla="*/ 1560032 w 1562036"/>
              <a:gd name="connsiteY234" fmla="*/ 156037 h 459088"/>
              <a:gd name="connsiteX235" fmla="*/ 1562036 w 1562036"/>
              <a:gd name="connsiteY235" fmla="*/ 167731 h 459088"/>
              <a:gd name="connsiteX236" fmla="*/ 1549006 w 1562036"/>
              <a:gd name="connsiteY236" fmla="*/ 197134 h 459088"/>
              <a:gd name="connsiteX237" fmla="*/ 1510247 w 1562036"/>
              <a:gd name="connsiteY237" fmla="*/ 206824 h 459088"/>
              <a:gd name="connsiteX238" fmla="*/ 1485856 w 1562036"/>
              <a:gd name="connsiteY238" fmla="*/ 204485 h 459088"/>
              <a:gd name="connsiteX239" fmla="*/ 1463804 w 1562036"/>
              <a:gd name="connsiteY239" fmla="*/ 197134 h 459088"/>
              <a:gd name="connsiteX240" fmla="*/ 1465474 w 1562036"/>
              <a:gd name="connsiteY240" fmla="*/ 168399 h 459088"/>
              <a:gd name="connsiteX241" fmla="*/ 1485188 w 1562036"/>
              <a:gd name="connsiteY241" fmla="*/ 178089 h 459088"/>
              <a:gd name="connsiteX242" fmla="*/ 1506906 w 1562036"/>
              <a:gd name="connsiteY242" fmla="*/ 181430 h 459088"/>
              <a:gd name="connsiteX243" fmla="*/ 1526285 w 1562036"/>
              <a:gd name="connsiteY243" fmla="*/ 169068 h 459088"/>
              <a:gd name="connsiteX244" fmla="*/ 1525283 w 1562036"/>
              <a:gd name="connsiteY244" fmla="*/ 164390 h 459088"/>
              <a:gd name="connsiteX245" fmla="*/ 1521273 w 1562036"/>
              <a:gd name="connsiteY245" fmla="*/ 160046 h 459088"/>
              <a:gd name="connsiteX246" fmla="*/ 1513588 w 1562036"/>
              <a:gd name="connsiteY246" fmla="*/ 156037 h 459088"/>
              <a:gd name="connsiteX247" fmla="*/ 1501560 w 1562036"/>
              <a:gd name="connsiteY247" fmla="*/ 152027 h 459088"/>
              <a:gd name="connsiteX248" fmla="*/ 1473159 w 1562036"/>
              <a:gd name="connsiteY248" fmla="*/ 136657 h 459088"/>
              <a:gd name="connsiteX249" fmla="*/ 1464138 w 1562036"/>
              <a:gd name="connsiteY249" fmla="*/ 113603 h 459088"/>
              <a:gd name="connsiteX250" fmla="*/ 1477169 w 1562036"/>
              <a:gd name="connsiteY250" fmla="*/ 86204 h 459088"/>
              <a:gd name="connsiteX251" fmla="*/ 1514925 w 1562036"/>
              <a:gd name="connsiteY251" fmla="*/ 76849 h 459088"/>
              <a:gd name="connsiteX252" fmla="*/ 1256646 w 1562036"/>
              <a:gd name="connsiteY252" fmla="*/ 76849 h 459088"/>
              <a:gd name="connsiteX253" fmla="*/ 1299414 w 1562036"/>
              <a:gd name="connsiteY253" fmla="*/ 87875 h 459088"/>
              <a:gd name="connsiteX254" fmla="*/ 1312779 w 1562036"/>
              <a:gd name="connsiteY254" fmla="*/ 124629 h 459088"/>
              <a:gd name="connsiteX255" fmla="*/ 1312779 w 1562036"/>
              <a:gd name="connsiteY255" fmla="*/ 204485 h 459088"/>
              <a:gd name="connsiteX256" fmla="*/ 1277027 w 1562036"/>
              <a:gd name="connsiteY256" fmla="*/ 204485 h 459088"/>
              <a:gd name="connsiteX257" fmla="*/ 1277027 w 1562036"/>
              <a:gd name="connsiteY257" fmla="*/ 196466 h 459088"/>
              <a:gd name="connsiteX258" fmla="*/ 1261658 w 1562036"/>
              <a:gd name="connsiteY258" fmla="*/ 205153 h 459088"/>
              <a:gd name="connsiteX259" fmla="*/ 1242947 w 1562036"/>
              <a:gd name="connsiteY259" fmla="*/ 206824 h 459088"/>
              <a:gd name="connsiteX260" fmla="*/ 1224904 w 1562036"/>
              <a:gd name="connsiteY260" fmla="*/ 204151 h 459088"/>
              <a:gd name="connsiteX261" fmla="*/ 1210202 w 1562036"/>
              <a:gd name="connsiteY261" fmla="*/ 196466 h 459088"/>
              <a:gd name="connsiteX262" fmla="*/ 1200179 w 1562036"/>
              <a:gd name="connsiteY262" fmla="*/ 184103 h 459088"/>
              <a:gd name="connsiteX263" fmla="*/ 1196503 w 1562036"/>
              <a:gd name="connsiteY263" fmla="*/ 167063 h 459088"/>
              <a:gd name="connsiteX264" fmla="*/ 1211205 w 1562036"/>
              <a:gd name="connsiteY264" fmla="*/ 135989 h 459088"/>
              <a:gd name="connsiteX265" fmla="*/ 1253973 w 1562036"/>
              <a:gd name="connsiteY265" fmla="*/ 124295 h 459088"/>
              <a:gd name="connsiteX266" fmla="*/ 1277027 w 1562036"/>
              <a:gd name="connsiteY266" fmla="*/ 124295 h 459088"/>
              <a:gd name="connsiteX267" fmla="*/ 1277027 w 1562036"/>
              <a:gd name="connsiteY267" fmla="*/ 118615 h 459088"/>
              <a:gd name="connsiteX268" fmla="*/ 1271681 w 1562036"/>
              <a:gd name="connsiteY268" fmla="*/ 105918 h 459088"/>
              <a:gd name="connsiteX269" fmla="*/ 1253305 w 1562036"/>
              <a:gd name="connsiteY269" fmla="*/ 102242 h 459088"/>
              <a:gd name="connsiteX270" fmla="*/ 1230584 w 1562036"/>
              <a:gd name="connsiteY270" fmla="*/ 105250 h 459088"/>
              <a:gd name="connsiteX271" fmla="*/ 1210202 w 1562036"/>
              <a:gd name="connsiteY271" fmla="*/ 113269 h 459088"/>
              <a:gd name="connsiteX272" fmla="*/ 1206861 w 1562036"/>
              <a:gd name="connsiteY272" fmla="*/ 87875 h 459088"/>
              <a:gd name="connsiteX273" fmla="*/ 1229582 w 1562036"/>
              <a:gd name="connsiteY273" fmla="*/ 79856 h 459088"/>
              <a:gd name="connsiteX274" fmla="*/ 1256646 w 1562036"/>
              <a:gd name="connsiteY274" fmla="*/ 76849 h 459088"/>
              <a:gd name="connsiteX275" fmla="*/ 771830 w 1562036"/>
              <a:gd name="connsiteY275" fmla="*/ 76849 h 459088"/>
              <a:gd name="connsiteX276" fmla="*/ 789538 w 1562036"/>
              <a:gd name="connsiteY276" fmla="*/ 79856 h 459088"/>
              <a:gd name="connsiteX277" fmla="*/ 802569 w 1562036"/>
              <a:gd name="connsiteY277" fmla="*/ 87875 h 459088"/>
              <a:gd name="connsiteX278" fmla="*/ 802569 w 1562036"/>
              <a:gd name="connsiteY278" fmla="*/ 79856 h 459088"/>
              <a:gd name="connsiteX279" fmla="*/ 838321 w 1562036"/>
              <a:gd name="connsiteY279" fmla="*/ 79856 h 459088"/>
              <a:gd name="connsiteX280" fmla="*/ 838321 w 1562036"/>
              <a:gd name="connsiteY280" fmla="*/ 192790 h 459088"/>
              <a:gd name="connsiteX281" fmla="*/ 834645 w 1562036"/>
              <a:gd name="connsiteY281" fmla="*/ 219855 h 459088"/>
              <a:gd name="connsiteX282" fmla="*/ 823285 w 1562036"/>
              <a:gd name="connsiteY282" fmla="*/ 238232 h 459088"/>
              <a:gd name="connsiteX283" fmla="*/ 802903 w 1562036"/>
              <a:gd name="connsiteY283" fmla="*/ 248924 h 459088"/>
              <a:gd name="connsiteX284" fmla="*/ 772832 w 1562036"/>
              <a:gd name="connsiteY284" fmla="*/ 252265 h 459088"/>
              <a:gd name="connsiteX285" fmla="*/ 749443 w 1562036"/>
              <a:gd name="connsiteY285" fmla="*/ 249926 h 459088"/>
              <a:gd name="connsiteX286" fmla="*/ 729062 w 1562036"/>
              <a:gd name="connsiteY286" fmla="*/ 242909 h 459088"/>
              <a:gd name="connsiteX287" fmla="*/ 731066 w 1562036"/>
              <a:gd name="connsiteY287" fmla="*/ 214843 h 459088"/>
              <a:gd name="connsiteX288" fmla="*/ 749777 w 1562036"/>
              <a:gd name="connsiteY288" fmla="*/ 223864 h 459088"/>
              <a:gd name="connsiteX289" fmla="*/ 770493 w 1562036"/>
              <a:gd name="connsiteY289" fmla="*/ 226871 h 459088"/>
              <a:gd name="connsiteX290" fmla="*/ 793548 w 1562036"/>
              <a:gd name="connsiteY290" fmla="*/ 220189 h 459088"/>
              <a:gd name="connsiteX291" fmla="*/ 802235 w 1562036"/>
              <a:gd name="connsiteY291" fmla="*/ 198136 h 459088"/>
              <a:gd name="connsiteX292" fmla="*/ 802235 w 1562036"/>
              <a:gd name="connsiteY292" fmla="*/ 192456 h 459088"/>
              <a:gd name="connsiteX293" fmla="*/ 789204 w 1562036"/>
              <a:gd name="connsiteY293" fmla="*/ 200475 h 459088"/>
              <a:gd name="connsiteX294" fmla="*/ 771496 w 1562036"/>
              <a:gd name="connsiteY294" fmla="*/ 203482 h 459088"/>
              <a:gd name="connsiteX295" fmla="*/ 750112 w 1562036"/>
              <a:gd name="connsiteY295" fmla="*/ 199139 h 459088"/>
              <a:gd name="connsiteX296" fmla="*/ 732403 w 1562036"/>
              <a:gd name="connsiteY296" fmla="*/ 186442 h 459088"/>
              <a:gd name="connsiteX297" fmla="*/ 720374 w 1562036"/>
              <a:gd name="connsiteY297" fmla="*/ 166395 h 459088"/>
              <a:gd name="connsiteX298" fmla="*/ 716365 w 1562036"/>
              <a:gd name="connsiteY298" fmla="*/ 140333 h 459088"/>
              <a:gd name="connsiteX299" fmla="*/ 720709 w 1562036"/>
              <a:gd name="connsiteY299" fmla="*/ 113937 h 459088"/>
              <a:gd name="connsiteX300" fmla="*/ 732737 w 1562036"/>
              <a:gd name="connsiteY300" fmla="*/ 93889 h 459088"/>
              <a:gd name="connsiteX301" fmla="*/ 750446 w 1562036"/>
              <a:gd name="connsiteY301" fmla="*/ 81193 h 459088"/>
              <a:gd name="connsiteX302" fmla="*/ 771830 w 1562036"/>
              <a:gd name="connsiteY302" fmla="*/ 76849 h 459088"/>
              <a:gd name="connsiteX303" fmla="*/ 316417 w 1562036"/>
              <a:gd name="connsiteY303" fmla="*/ 30740 h 459088"/>
              <a:gd name="connsiteX304" fmla="*/ 216847 w 1562036"/>
              <a:gd name="connsiteY304" fmla="*/ 73842 h 459088"/>
              <a:gd name="connsiteX305" fmla="*/ 289687 w 1562036"/>
              <a:gd name="connsiteY305" fmla="*/ 84534 h 459088"/>
              <a:gd name="connsiteX306" fmla="*/ 331452 w 1562036"/>
              <a:gd name="connsiteY306" fmla="*/ 64152 h 459088"/>
              <a:gd name="connsiteX307" fmla="*/ 866387 w 1562036"/>
              <a:gd name="connsiteY307" fmla="*/ 28401 h 459088"/>
              <a:gd name="connsiteX308" fmla="*/ 902139 w 1562036"/>
              <a:gd name="connsiteY308" fmla="*/ 28401 h 459088"/>
              <a:gd name="connsiteX309" fmla="*/ 902139 w 1562036"/>
              <a:gd name="connsiteY309" fmla="*/ 87541 h 459088"/>
              <a:gd name="connsiteX310" fmla="*/ 916172 w 1562036"/>
              <a:gd name="connsiteY310" fmla="*/ 79522 h 459088"/>
              <a:gd name="connsiteX311" fmla="*/ 934549 w 1562036"/>
              <a:gd name="connsiteY311" fmla="*/ 76515 h 459088"/>
              <a:gd name="connsiteX312" fmla="*/ 971971 w 1562036"/>
              <a:gd name="connsiteY312" fmla="*/ 91216 h 459088"/>
              <a:gd name="connsiteX313" fmla="*/ 985336 w 1562036"/>
              <a:gd name="connsiteY313" fmla="*/ 134987 h 459088"/>
              <a:gd name="connsiteX314" fmla="*/ 985336 w 1562036"/>
              <a:gd name="connsiteY314" fmla="*/ 203817 h 459088"/>
              <a:gd name="connsiteX315" fmla="*/ 949585 w 1562036"/>
              <a:gd name="connsiteY315" fmla="*/ 203817 h 459088"/>
              <a:gd name="connsiteX316" fmla="*/ 949585 w 1562036"/>
              <a:gd name="connsiteY316" fmla="*/ 135655 h 459088"/>
              <a:gd name="connsiteX317" fmla="*/ 943570 w 1562036"/>
              <a:gd name="connsiteY317" fmla="*/ 109927 h 459088"/>
              <a:gd name="connsiteX318" fmla="*/ 924859 w 1562036"/>
              <a:gd name="connsiteY318" fmla="*/ 102242 h 459088"/>
              <a:gd name="connsiteX319" fmla="*/ 911828 w 1562036"/>
              <a:gd name="connsiteY319" fmla="*/ 104915 h 459088"/>
              <a:gd name="connsiteX320" fmla="*/ 902139 w 1562036"/>
              <a:gd name="connsiteY320" fmla="*/ 111598 h 459088"/>
              <a:gd name="connsiteX321" fmla="*/ 902139 w 1562036"/>
              <a:gd name="connsiteY321" fmla="*/ 204151 h 459088"/>
              <a:gd name="connsiteX322" fmla="*/ 866387 w 1562036"/>
              <a:gd name="connsiteY322" fmla="*/ 204151 h 459088"/>
              <a:gd name="connsiteX323" fmla="*/ 677272 w 1562036"/>
              <a:gd name="connsiteY323" fmla="*/ 28401 h 459088"/>
              <a:gd name="connsiteX324" fmla="*/ 692976 w 1562036"/>
              <a:gd name="connsiteY324" fmla="*/ 33078 h 459088"/>
              <a:gd name="connsiteX325" fmla="*/ 697654 w 1562036"/>
              <a:gd name="connsiteY325" fmla="*/ 46443 h 459088"/>
              <a:gd name="connsiteX326" fmla="*/ 692976 w 1562036"/>
              <a:gd name="connsiteY326" fmla="*/ 60143 h 459088"/>
              <a:gd name="connsiteX327" fmla="*/ 677272 w 1562036"/>
              <a:gd name="connsiteY327" fmla="*/ 64486 h 459088"/>
              <a:gd name="connsiteX328" fmla="*/ 661568 w 1562036"/>
              <a:gd name="connsiteY328" fmla="*/ 60143 h 459088"/>
              <a:gd name="connsiteX329" fmla="*/ 656891 w 1562036"/>
              <a:gd name="connsiteY329" fmla="*/ 46443 h 459088"/>
              <a:gd name="connsiteX330" fmla="*/ 661568 w 1562036"/>
              <a:gd name="connsiteY330" fmla="*/ 33078 h 459088"/>
              <a:gd name="connsiteX331" fmla="*/ 677272 w 1562036"/>
              <a:gd name="connsiteY331" fmla="*/ 28401 h 459088"/>
              <a:gd name="connsiteX332" fmla="*/ 513551 w 1562036"/>
              <a:gd name="connsiteY332" fmla="*/ 28401 h 459088"/>
              <a:gd name="connsiteX333" fmla="*/ 549302 w 1562036"/>
              <a:gd name="connsiteY333" fmla="*/ 28401 h 459088"/>
              <a:gd name="connsiteX334" fmla="*/ 549302 w 1562036"/>
              <a:gd name="connsiteY334" fmla="*/ 87541 h 459088"/>
              <a:gd name="connsiteX335" fmla="*/ 563336 w 1562036"/>
              <a:gd name="connsiteY335" fmla="*/ 79522 h 459088"/>
              <a:gd name="connsiteX336" fmla="*/ 581712 w 1562036"/>
              <a:gd name="connsiteY336" fmla="*/ 76515 h 459088"/>
              <a:gd name="connsiteX337" fmla="*/ 619134 w 1562036"/>
              <a:gd name="connsiteY337" fmla="*/ 91216 h 459088"/>
              <a:gd name="connsiteX338" fmla="*/ 632499 w 1562036"/>
              <a:gd name="connsiteY338" fmla="*/ 134987 h 459088"/>
              <a:gd name="connsiteX339" fmla="*/ 632499 w 1562036"/>
              <a:gd name="connsiteY339" fmla="*/ 203817 h 459088"/>
              <a:gd name="connsiteX340" fmla="*/ 596748 w 1562036"/>
              <a:gd name="connsiteY340" fmla="*/ 203817 h 459088"/>
              <a:gd name="connsiteX341" fmla="*/ 596748 w 1562036"/>
              <a:gd name="connsiteY341" fmla="*/ 135321 h 459088"/>
              <a:gd name="connsiteX342" fmla="*/ 590734 w 1562036"/>
              <a:gd name="connsiteY342" fmla="*/ 109593 h 459088"/>
              <a:gd name="connsiteX343" fmla="*/ 572023 w 1562036"/>
              <a:gd name="connsiteY343" fmla="*/ 102242 h 459088"/>
              <a:gd name="connsiteX344" fmla="*/ 558992 w 1562036"/>
              <a:gd name="connsiteY344" fmla="*/ 104915 h 459088"/>
              <a:gd name="connsiteX345" fmla="*/ 549302 w 1562036"/>
              <a:gd name="connsiteY345" fmla="*/ 111598 h 459088"/>
              <a:gd name="connsiteX346" fmla="*/ 549302 w 1562036"/>
              <a:gd name="connsiteY346" fmla="*/ 204151 h 459088"/>
              <a:gd name="connsiteX347" fmla="*/ 513551 w 1562036"/>
              <a:gd name="connsiteY347" fmla="*/ 204151 h 459088"/>
              <a:gd name="connsiteX348" fmla="*/ 255272 w 1562036"/>
              <a:gd name="connsiteY348" fmla="*/ 0 h 459088"/>
              <a:gd name="connsiteX349" fmla="*/ 324102 w 1562036"/>
              <a:gd name="connsiteY349" fmla="*/ 11360 h 459088"/>
              <a:gd name="connsiteX350" fmla="*/ 350498 w 1562036"/>
              <a:gd name="connsiteY350" fmla="*/ 71169 h 459088"/>
              <a:gd name="connsiteX351" fmla="*/ 315080 w 1562036"/>
              <a:gd name="connsiteY351" fmla="*/ 88543 h 459088"/>
              <a:gd name="connsiteX352" fmla="*/ 361190 w 1562036"/>
              <a:gd name="connsiteY352" fmla="*/ 95226 h 459088"/>
              <a:gd name="connsiteX353" fmla="*/ 393266 w 1562036"/>
              <a:gd name="connsiteY353" fmla="*/ 167731 h 459088"/>
              <a:gd name="connsiteX354" fmla="*/ 338469 w 1562036"/>
              <a:gd name="connsiteY354" fmla="*/ 199807 h 459088"/>
              <a:gd name="connsiteX355" fmla="*/ 409638 w 1562036"/>
              <a:gd name="connsiteY355" fmla="*/ 204151 h 459088"/>
              <a:gd name="connsiteX356" fmla="*/ 447728 w 1562036"/>
              <a:gd name="connsiteY356" fmla="*/ 289353 h 459088"/>
              <a:gd name="connsiteX357" fmla="*/ 246585 w 1562036"/>
              <a:gd name="connsiteY357" fmla="*/ 433027 h 459088"/>
              <a:gd name="connsiteX358" fmla="*/ 0 w 1562036"/>
              <a:gd name="connsiteY358" fmla="*/ 459088 h 459088"/>
              <a:gd name="connsiteX359" fmla="*/ 259615 w 1562036"/>
              <a:gd name="connsiteY359" fmla="*/ 297372 h 459088"/>
              <a:gd name="connsiteX360" fmla="*/ 165058 w 1562036"/>
              <a:gd name="connsiteY360" fmla="*/ 301047 h 459088"/>
              <a:gd name="connsiteX361" fmla="*/ 176752 w 1562036"/>
              <a:gd name="connsiteY361" fmla="*/ 189783 h 459088"/>
              <a:gd name="connsiteX362" fmla="*/ 238566 w 1562036"/>
              <a:gd name="connsiteY362" fmla="*/ 158041 h 459088"/>
              <a:gd name="connsiteX363" fmla="*/ 180428 w 1562036"/>
              <a:gd name="connsiteY363" fmla="*/ 154700 h 459088"/>
              <a:gd name="connsiteX364" fmla="*/ 189115 w 1562036"/>
              <a:gd name="connsiteY364" fmla="*/ 70166 h 459088"/>
              <a:gd name="connsiteX365" fmla="*/ 261286 w 1562036"/>
              <a:gd name="connsiteY365" fmla="*/ 38759 h 459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</a:cxnLst>
            <a:rect l="l" t="t" r="r" b="b"/>
            <a:pathLst>
              <a:path w="1562036" h="459088">
                <a:moveTo>
                  <a:pt x="951589" y="341142"/>
                </a:moveTo>
                <a:cubicBezTo>
                  <a:pt x="941231" y="341142"/>
                  <a:pt x="933546" y="342813"/>
                  <a:pt x="928535" y="346822"/>
                </a:cubicBezTo>
                <a:cubicBezTo>
                  <a:pt x="923523" y="350498"/>
                  <a:pt x="921184" y="355510"/>
                  <a:pt x="921184" y="361858"/>
                </a:cubicBezTo>
                <a:cubicBezTo>
                  <a:pt x="921184" y="368541"/>
                  <a:pt x="923523" y="373552"/>
                  <a:pt x="928200" y="376559"/>
                </a:cubicBezTo>
                <a:cubicBezTo>
                  <a:pt x="933212" y="379567"/>
                  <a:pt x="939227" y="380903"/>
                  <a:pt x="946911" y="380903"/>
                </a:cubicBezTo>
                <a:cubicBezTo>
                  <a:pt x="953594" y="380903"/>
                  <a:pt x="959608" y="379901"/>
                  <a:pt x="964954" y="377562"/>
                </a:cubicBezTo>
                <a:cubicBezTo>
                  <a:pt x="970300" y="375223"/>
                  <a:pt x="974644" y="371882"/>
                  <a:pt x="977651" y="367538"/>
                </a:cubicBezTo>
                <a:lnTo>
                  <a:pt x="977651" y="341142"/>
                </a:lnTo>
                <a:close/>
                <a:moveTo>
                  <a:pt x="1185811" y="299042"/>
                </a:moveTo>
                <a:cubicBezTo>
                  <a:pt x="1181133" y="299042"/>
                  <a:pt x="1176456" y="300045"/>
                  <a:pt x="1172446" y="301715"/>
                </a:cubicBezTo>
                <a:cubicBezTo>
                  <a:pt x="1168437" y="303386"/>
                  <a:pt x="1164761" y="306059"/>
                  <a:pt x="1161754" y="309400"/>
                </a:cubicBezTo>
                <a:cubicBezTo>
                  <a:pt x="1158747" y="312742"/>
                  <a:pt x="1156408" y="317085"/>
                  <a:pt x="1154738" y="322097"/>
                </a:cubicBezTo>
                <a:cubicBezTo>
                  <a:pt x="1153067" y="327109"/>
                  <a:pt x="1152399" y="333123"/>
                  <a:pt x="1152399" y="339806"/>
                </a:cubicBezTo>
                <a:cubicBezTo>
                  <a:pt x="1152399" y="346488"/>
                  <a:pt x="1153067" y="352502"/>
                  <a:pt x="1154738" y="357848"/>
                </a:cubicBezTo>
                <a:cubicBezTo>
                  <a:pt x="1156408" y="362860"/>
                  <a:pt x="1158747" y="367204"/>
                  <a:pt x="1161754" y="370545"/>
                </a:cubicBezTo>
                <a:cubicBezTo>
                  <a:pt x="1164761" y="373887"/>
                  <a:pt x="1168437" y="376559"/>
                  <a:pt x="1172446" y="378230"/>
                </a:cubicBezTo>
                <a:cubicBezTo>
                  <a:pt x="1176456" y="379901"/>
                  <a:pt x="1181133" y="380903"/>
                  <a:pt x="1185811" y="380903"/>
                </a:cubicBezTo>
                <a:cubicBezTo>
                  <a:pt x="1191491" y="380903"/>
                  <a:pt x="1197171" y="379901"/>
                  <a:pt x="1202183" y="377562"/>
                </a:cubicBezTo>
                <a:cubicBezTo>
                  <a:pt x="1207195" y="375223"/>
                  <a:pt x="1211205" y="371882"/>
                  <a:pt x="1214546" y="367538"/>
                </a:cubicBezTo>
                <a:lnTo>
                  <a:pt x="1214546" y="312407"/>
                </a:lnTo>
                <a:cubicBezTo>
                  <a:pt x="1211205" y="308064"/>
                  <a:pt x="1207195" y="304723"/>
                  <a:pt x="1202183" y="302384"/>
                </a:cubicBezTo>
                <a:cubicBezTo>
                  <a:pt x="1197171" y="300045"/>
                  <a:pt x="1191826" y="299042"/>
                  <a:pt x="1185811" y="299042"/>
                </a:cubicBezTo>
                <a:close/>
                <a:moveTo>
                  <a:pt x="792211" y="299042"/>
                </a:moveTo>
                <a:cubicBezTo>
                  <a:pt x="787534" y="299042"/>
                  <a:pt x="783190" y="300045"/>
                  <a:pt x="779181" y="301715"/>
                </a:cubicBezTo>
                <a:cubicBezTo>
                  <a:pt x="775171" y="303386"/>
                  <a:pt x="771830" y="306059"/>
                  <a:pt x="768823" y="309400"/>
                </a:cubicBezTo>
                <a:cubicBezTo>
                  <a:pt x="765816" y="312742"/>
                  <a:pt x="763477" y="316751"/>
                  <a:pt x="761806" y="321763"/>
                </a:cubicBezTo>
                <a:cubicBezTo>
                  <a:pt x="760135" y="326775"/>
                  <a:pt x="759467" y="332455"/>
                  <a:pt x="759467" y="339137"/>
                </a:cubicBezTo>
                <a:cubicBezTo>
                  <a:pt x="759467" y="345820"/>
                  <a:pt x="760135" y="351500"/>
                  <a:pt x="761806" y="356512"/>
                </a:cubicBezTo>
                <a:cubicBezTo>
                  <a:pt x="763477" y="361524"/>
                  <a:pt x="765816" y="365867"/>
                  <a:pt x="768823" y="369209"/>
                </a:cubicBezTo>
                <a:cubicBezTo>
                  <a:pt x="771830" y="372550"/>
                  <a:pt x="775171" y="375223"/>
                  <a:pt x="779181" y="376894"/>
                </a:cubicBezTo>
                <a:cubicBezTo>
                  <a:pt x="783190" y="378564"/>
                  <a:pt x="787534" y="379567"/>
                  <a:pt x="792211" y="379567"/>
                </a:cubicBezTo>
                <a:cubicBezTo>
                  <a:pt x="798560" y="379567"/>
                  <a:pt x="803906" y="378230"/>
                  <a:pt x="808918" y="375891"/>
                </a:cubicBezTo>
                <a:cubicBezTo>
                  <a:pt x="813930" y="373552"/>
                  <a:pt x="817939" y="370211"/>
                  <a:pt x="820946" y="365533"/>
                </a:cubicBezTo>
                <a:lnTo>
                  <a:pt x="820946" y="312407"/>
                </a:lnTo>
                <a:cubicBezTo>
                  <a:pt x="817605" y="308064"/>
                  <a:pt x="813595" y="304723"/>
                  <a:pt x="808918" y="302384"/>
                </a:cubicBezTo>
                <a:cubicBezTo>
                  <a:pt x="803906" y="300045"/>
                  <a:pt x="798560" y="299042"/>
                  <a:pt x="792211" y="299042"/>
                </a:cubicBezTo>
                <a:close/>
                <a:moveTo>
                  <a:pt x="558992" y="299042"/>
                </a:moveTo>
                <a:cubicBezTo>
                  <a:pt x="549971" y="299042"/>
                  <a:pt x="542620" y="302050"/>
                  <a:pt x="537274" y="308064"/>
                </a:cubicBezTo>
                <a:cubicBezTo>
                  <a:pt x="531928" y="314078"/>
                  <a:pt x="528921" y="322097"/>
                  <a:pt x="528252" y="332121"/>
                </a:cubicBezTo>
                <a:lnTo>
                  <a:pt x="589731" y="332121"/>
                </a:lnTo>
                <a:cubicBezTo>
                  <a:pt x="589063" y="322097"/>
                  <a:pt x="586056" y="314078"/>
                  <a:pt x="580710" y="308064"/>
                </a:cubicBezTo>
                <a:cubicBezTo>
                  <a:pt x="575364" y="302050"/>
                  <a:pt x="568013" y="299042"/>
                  <a:pt x="558992" y="299042"/>
                </a:cubicBezTo>
                <a:close/>
                <a:moveTo>
                  <a:pt x="1069870" y="283673"/>
                </a:moveTo>
                <a:cubicBezTo>
                  <a:pt x="1083903" y="283673"/>
                  <a:pt x="1094595" y="287682"/>
                  <a:pt x="1102614" y="296035"/>
                </a:cubicBezTo>
                <a:cubicBezTo>
                  <a:pt x="1110633" y="304388"/>
                  <a:pt x="1114643" y="316751"/>
                  <a:pt x="1114643" y="333123"/>
                </a:cubicBezTo>
                <a:lnTo>
                  <a:pt x="1114643" y="394268"/>
                </a:lnTo>
                <a:lnTo>
                  <a:pt x="1097268" y="394268"/>
                </a:lnTo>
                <a:lnTo>
                  <a:pt x="1097268" y="332455"/>
                </a:lnTo>
                <a:cubicBezTo>
                  <a:pt x="1097268" y="320761"/>
                  <a:pt x="1094929" y="312073"/>
                  <a:pt x="1089917" y="306727"/>
                </a:cubicBezTo>
                <a:cubicBezTo>
                  <a:pt x="1084905" y="301715"/>
                  <a:pt x="1077220" y="299042"/>
                  <a:pt x="1067531" y="299042"/>
                </a:cubicBezTo>
                <a:cubicBezTo>
                  <a:pt x="1061182" y="299042"/>
                  <a:pt x="1055836" y="300379"/>
                  <a:pt x="1050825" y="302718"/>
                </a:cubicBezTo>
                <a:cubicBezTo>
                  <a:pt x="1045813" y="305391"/>
                  <a:pt x="1041803" y="308398"/>
                  <a:pt x="1038796" y="312407"/>
                </a:cubicBezTo>
                <a:lnTo>
                  <a:pt x="1038796" y="393934"/>
                </a:lnTo>
                <a:lnTo>
                  <a:pt x="1021422" y="393934"/>
                </a:lnTo>
                <a:lnTo>
                  <a:pt x="1021422" y="286011"/>
                </a:lnTo>
                <a:lnTo>
                  <a:pt x="1038796" y="286011"/>
                </a:lnTo>
                <a:lnTo>
                  <a:pt x="1038796" y="294699"/>
                </a:lnTo>
                <a:cubicBezTo>
                  <a:pt x="1042471" y="291357"/>
                  <a:pt x="1046815" y="288684"/>
                  <a:pt x="1052161" y="286680"/>
                </a:cubicBezTo>
                <a:cubicBezTo>
                  <a:pt x="1057507" y="284675"/>
                  <a:pt x="1063187" y="283673"/>
                  <a:pt x="1069870" y="283673"/>
                </a:cubicBezTo>
                <a:close/>
                <a:moveTo>
                  <a:pt x="676604" y="283673"/>
                </a:moveTo>
                <a:cubicBezTo>
                  <a:pt x="690637" y="283673"/>
                  <a:pt x="701329" y="287682"/>
                  <a:pt x="709348" y="296035"/>
                </a:cubicBezTo>
                <a:cubicBezTo>
                  <a:pt x="717367" y="304388"/>
                  <a:pt x="721377" y="316751"/>
                  <a:pt x="721377" y="333123"/>
                </a:cubicBezTo>
                <a:lnTo>
                  <a:pt x="721377" y="394268"/>
                </a:lnTo>
                <a:lnTo>
                  <a:pt x="704002" y="394268"/>
                </a:lnTo>
                <a:lnTo>
                  <a:pt x="704002" y="332455"/>
                </a:lnTo>
                <a:cubicBezTo>
                  <a:pt x="704002" y="320761"/>
                  <a:pt x="701663" y="312073"/>
                  <a:pt x="696652" y="306727"/>
                </a:cubicBezTo>
                <a:cubicBezTo>
                  <a:pt x="691640" y="301715"/>
                  <a:pt x="683955" y="299042"/>
                  <a:pt x="674265" y="299042"/>
                </a:cubicBezTo>
                <a:cubicBezTo>
                  <a:pt x="667917" y="299042"/>
                  <a:pt x="662571" y="300379"/>
                  <a:pt x="657559" y="302718"/>
                </a:cubicBezTo>
                <a:cubicBezTo>
                  <a:pt x="652547" y="305391"/>
                  <a:pt x="648538" y="308398"/>
                  <a:pt x="645530" y="312407"/>
                </a:cubicBezTo>
                <a:lnTo>
                  <a:pt x="645530" y="393934"/>
                </a:lnTo>
                <a:lnTo>
                  <a:pt x="628156" y="393934"/>
                </a:lnTo>
                <a:lnTo>
                  <a:pt x="628156" y="286011"/>
                </a:lnTo>
                <a:lnTo>
                  <a:pt x="645530" y="286011"/>
                </a:lnTo>
                <a:lnTo>
                  <a:pt x="645530" y="294699"/>
                </a:lnTo>
                <a:cubicBezTo>
                  <a:pt x="649206" y="291357"/>
                  <a:pt x="653549" y="288684"/>
                  <a:pt x="658895" y="286680"/>
                </a:cubicBezTo>
                <a:cubicBezTo>
                  <a:pt x="664241" y="284675"/>
                  <a:pt x="669922" y="283673"/>
                  <a:pt x="676604" y="283673"/>
                </a:cubicBezTo>
                <a:close/>
                <a:moveTo>
                  <a:pt x="950587" y="283338"/>
                </a:moveTo>
                <a:cubicBezTo>
                  <a:pt x="957938" y="283338"/>
                  <a:pt x="964286" y="284007"/>
                  <a:pt x="969632" y="285343"/>
                </a:cubicBezTo>
                <a:cubicBezTo>
                  <a:pt x="975312" y="286680"/>
                  <a:pt x="979990" y="289019"/>
                  <a:pt x="983665" y="292026"/>
                </a:cubicBezTo>
                <a:cubicBezTo>
                  <a:pt x="987341" y="295033"/>
                  <a:pt x="990348" y="299377"/>
                  <a:pt x="992353" y="304388"/>
                </a:cubicBezTo>
                <a:cubicBezTo>
                  <a:pt x="994357" y="309400"/>
                  <a:pt x="995360" y="315749"/>
                  <a:pt x="995360" y="323099"/>
                </a:cubicBezTo>
                <a:lnTo>
                  <a:pt x="995360" y="393600"/>
                </a:lnTo>
                <a:lnTo>
                  <a:pt x="977985" y="393600"/>
                </a:lnTo>
                <a:lnTo>
                  <a:pt x="977985" y="385247"/>
                </a:lnTo>
                <a:cubicBezTo>
                  <a:pt x="974310" y="388922"/>
                  <a:pt x="969632" y="391595"/>
                  <a:pt x="963952" y="393266"/>
                </a:cubicBezTo>
                <a:cubicBezTo>
                  <a:pt x="958272" y="395605"/>
                  <a:pt x="951923" y="396273"/>
                  <a:pt x="945241" y="396273"/>
                </a:cubicBezTo>
                <a:cubicBezTo>
                  <a:pt x="939227" y="396273"/>
                  <a:pt x="933881" y="395605"/>
                  <a:pt x="928535" y="393934"/>
                </a:cubicBezTo>
                <a:cubicBezTo>
                  <a:pt x="923523" y="392598"/>
                  <a:pt x="919179" y="390259"/>
                  <a:pt x="915170" y="387586"/>
                </a:cubicBezTo>
                <a:cubicBezTo>
                  <a:pt x="911494" y="384579"/>
                  <a:pt x="908487" y="381237"/>
                  <a:pt x="906482" y="376894"/>
                </a:cubicBezTo>
                <a:cubicBezTo>
                  <a:pt x="904478" y="372550"/>
                  <a:pt x="903475" y="367538"/>
                  <a:pt x="903475" y="361858"/>
                </a:cubicBezTo>
                <a:cubicBezTo>
                  <a:pt x="903475" y="350832"/>
                  <a:pt x="907485" y="342145"/>
                  <a:pt x="915838" y="335796"/>
                </a:cubicBezTo>
                <a:cubicBezTo>
                  <a:pt x="923857" y="329448"/>
                  <a:pt x="935551" y="326107"/>
                  <a:pt x="950921" y="326107"/>
                </a:cubicBezTo>
                <a:lnTo>
                  <a:pt x="977985" y="326107"/>
                </a:lnTo>
                <a:lnTo>
                  <a:pt x="977985" y="318756"/>
                </a:lnTo>
                <a:cubicBezTo>
                  <a:pt x="977985" y="311405"/>
                  <a:pt x="975646" y="306059"/>
                  <a:pt x="971303" y="303052"/>
                </a:cubicBezTo>
                <a:cubicBezTo>
                  <a:pt x="966959" y="300045"/>
                  <a:pt x="959942" y="298708"/>
                  <a:pt x="950253" y="298708"/>
                </a:cubicBezTo>
                <a:cubicBezTo>
                  <a:pt x="944573" y="298708"/>
                  <a:pt x="938224" y="299377"/>
                  <a:pt x="931876" y="301047"/>
                </a:cubicBezTo>
                <a:cubicBezTo>
                  <a:pt x="925527" y="302384"/>
                  <a:pt x="919847" y="304723"/>
                  <a:pt x="914835" y="307396"/>
                </a:cubicBezTo>
                <a:lnTo>
                  <a:pt x="912831" y="291692"/>
                </a:lnTo>
                <a:cubicBezTo>
                  <a:pt x="917843" y="289353"/>
                  <a:pt x="923857" y="287348"/>
                  <a:pt x="930539" y="285677"/>
                </a:cubicBezTo>
                <a:cubicBezTo>
                  <a:pt x="937222" y="284007"/>
                  <a:pt x="943904" y="283338"/>
                  <a:pt x="950587" y="283338"/>
                </a:cubicBezTo>
                <a:close/>
                <a:moveTo>
                  <a:pt x="558992" y="283338"/>
                </a:moveTo>
                <a:cubicBezTo>
                  <a:pt x="566677" y="283338"/>
                  <a:pt x="573693" y="284675"/>
                  <a:pt x="579708" y="287348"/>
                </a:cubicBezTo>
                <a:cubicBezTo>
                  <a:pt x="585722" y="290021"/>
                  <a:pt x="591068" y="294030"/>
                  <a:pt x="595077" y="299042"/>
                </a:cubicBezTo>
                <a:cubicBezTo>
                  <a:pt x="599087" y="304054"/>
                  <a:pt x="602428" y="310069"/>
                  <a:pt x="604433" y="317085"/>
                </a:cubicBezTo>
                <a:cubicBezTo>
                  <a:pt x="606438" y="324102"/>
                  <a:pt x="607774" y="331787"/>
                  <a:pt x="607774" y="340140"/>
                </a:cubicBezTo>
                <a:lnTo>
                  <a:pt x="607774" y="343481"/>
                </a:lnTo>
                <a:cubicBezTo>
                  <a:pt x="607774" y="344483"/>
                  <a:pt x="607774" y="345486"/>
                  <a:pt x="607440" y="346822"/>
                </a:cubicBezTo>
                <a:lnTo>
                  <a:pt x="528252" y="346822"/>
                </a:lnTo>
                <a:lnTo>
                  <a:pt x="528252" y="347156"/>
                </a:lnTo>
                <a:cubicBezTo>
                  <a:pt x="528921" y="357514"/>
                  <a:pt x="532596" y="365533"/>
                  <a:pt x="538610" y="371882"/>
                </a:cubicBezTo>
                <a:cubicBezTo>
                  <a:pt x="544959" y="377896"/>
                  <a:pt x="553646" y="381237"/>
                  <a:pt x="564338" y="381237"/>
                </a:cubicBezTo>
                <a:cubicBezTo>
                  <a:pt x="570686" y="381237"/>
                  <a:pt x="576701" y="380569"/>
                  <a:pt x="582047" y="378898"/>
                </a:cubicBezTo>
                <a:cubicBezTo>
                  <a:pt x="587393" y="377562"/>
                  <a:pt x="592404" y="374889"/>
                  <a:pt x="597082" y="370879"/>
                </a:cubicBezTo>
                <a:lnTo>
                  <a:pt x="599087" y="387586"/>
                </a:lnTo>
                <a:cubicBezTo>
                  <a:pt x="594743" y="390259"/>
                  <a:pt x="589397" y="392598"/>
                  <a:pt x="583717" y="393934"/>
                </a:cubicBezTo>
                <a:cubicBezTo>
                  <a:pt x="577703" y="395605"/>
                  <a:pt x="571355" y="396273"/>
                  <a:pt x="564338" y="396273"/>
                </a:cubicBezTo>
                <a:cubicBezTo>
                  <a:pt x="555316" y="396273"/>
                  <a:pt x="547632" y="394936"/>
                  <a:pt x="540949" y="391929"/>
                </a:cubicBezTo>
                <a:cubicBezTo>
                  <a:pt x="534267" y="388922"/>
                  <a:pt x="528586" y="384913"/>
                  <a:pt x="524243" y="379901"/>
                </a:cubicBezTo>
                <a:cubicBezTo>
                  <a:pt x="519899" y="374889"/>
                  <a:pt x="516224" y="368875"/>
                  <a:pt x="513885" y="361858"/>
                </a:cubicBezTo>
                <a:cubicBezTo>
                  <a:pt x="511546" y="355175"/>
                  <a:pt x="510544" y="347491"/>
                  <a:pt x="510544" y="339472"/>
                </a:cubicBezTo>
                <a:cubicBezTo>
                  <a:pt x="510544" y="331118"/>
                  <a:pt x="511546" y="323434"/>
                  <a:pt x="513885" y="316417"/>
                </a:cubicBezTo>
                <a:cubicBezTo>
                  <a:pt x="516224" y="309400"/>
                  <a:pt x="519565" y="303720"/>
                  <a:pt x="523575" y="298708"/>
                </a:cubicBezTo>
                <a:cubicBezTo>
                  <a:pt x="527918" y="293696"/>
                  <a:pt x="532930" y="290021"/>
                  <a:pt x="538944" y="287348"/>
                </a:cubicBezTo>
                <a:cubicBezTo>
                  <a:pt x="544959" y="284675"/>
                  <a:pt x="551641" y="283338"/>
                  <a:pt x="558992" y="283338"/>
                </a:cubicBezTo>
                <a:close/>
                <a:moveTo>
                  <a:pt x="790875" y="282670"/>
                </a:moveTo>
                <a:cubicBezTo>
                  <a:pt x="797223" y="282670"/>
                  <a:pt x="802903" y="283673"/>
                  <a:pt x="808249" y="285677"/>
                </a:cubicBezTo>
                <a:cubicBezTo>
                  <a:pt x="813261" y="287682"/>
                  <a:pt x="817605" y="290355"/>
                  <a:pt x="821280" y="293696"/>
                </a:cubicBezTo>
                <a:lnTo>
                  <a:pt x="821280" y="286011"/>
                </a:lnTo>
                <a:lnTo>
                  <a:pt x="838321" y="286011"/>
                </a:lnTo>
                <a:lnTo>
                  <a:pt x="838321" y="385915"/>
                </a:lnTo>
                <a:cubicBezTo>
                  <a:pt x="838321" y="403290"/>
                  <a:pt x="834311" y="415986"/>
                  <a:pt x="826292" y="423671"/>
                </a:cubicBezTo>
                <a:cubicBezTo>
                  <a:pt x="818273" y="431356"/>
                  <a:pt x="805576" y="435366"/>
                  <a:pt x="788536" y="435366"/>
                </a:cubicBezTo>
                <a:cubicBezTo>
                  <a:pt x="774837" y="435366"/>
                  <a:pt x="762808" y="432693"/>
                  <a:pt x="752450" y="426678"/>
                </a:cubicBezTo>
                <a:lnTo>
                  <a:pt x="753787" y="408636"/>
                </a:lnTo>
                <a:cubicBezTo>
                  <a:pt x="759133" y="412311"/>
                  <a:pt x="764813" y="414984"/>
                  <a:pt x="770827" y="416989"/>
                </a:cubicBezTo>
                <a:cubicBezTo>
                  <a:pt x="776842" y="418993"/>
                  <a:pt x="782856" y="419662"/>
                  <a:pt x="789538" y="419662"/>
                </a:cubicBezTo>
                <a:cubicBezTo>
                  <a:pt x="800230" y="419662"/>
                  <a:pt x="808249" y="417323"/>
                  <a:pt x="813595" y="412645"/>
                </a:cubicBezTo>
                <a:cubicBezTo>
                  <a:pt x="818607" y="407967"/>
                  <a:pt x="821280" y="399614"/>
                  <a:pt x="821280" y="387920"/>
                </a:cubicBezTo>
                <a:lnTo>
                  <a:pt x="821280" y="382574"/>
                </a:lnTo>
                <a:cubicBezTo>
                  <a:pt x="817605" y="385915"/>
                  <a:pt x="813261" y="388922"/>
                  <a:pt x="808249" y="390927"/>
                </a:cubicBezTo>
                <a:cubicBezTo>
                  <a:pt x="803238" y="392932"/>
                  <a:pt x="797223" y="393934"/>
                  <a:pt x="790875" y="393934"/>
                </a:cubicBezTo>
                <a:cubicBezTo>
                  <a:pt x="784192" y="393934"/>
                  <a:pt x="777844" y="392598"/>
                  <a:pt x="771830" y="389925"/>
                </a:cubicBezTo>
                <a:cubicBezTo>
                  <a:pt x="765816" y="387252"/>
                  <a:pt x="760470" y="383576"/>
                  <a:pt x="756126" y="378898"/>
                </a:cubicBezTo>
                <a:cubicBezTo>
                  <a:pt x="751782" y="374221"/>
                  <a:pt x="748107" y="368206"/>
                  <a:pt x="745434" y="361524"/>
                </a:cubicBezTo>
                <a:cubicBezTo>
                  <a:pt x="742761" y="354507"/>
                  <a:pt x="741424" y="346822"/>
                  <a:pt x="741424" y="338135"/>
                </a:cubicBezTo>
                <a:cubicBezTo>
                  <a:pt x="741424" y="329448"/>
                  <a:pt x="742761" y="321763"/>
                  <a:pt x="745434" y="315080"/>
                </a:cubicBezTo>
                <a:cubicBezTo>
                  <a:pt x="748107" y="308398"/>
                  <a:pt x="751448" y="302384"/>
                  <a:pt x="756126" y="297706"/>
                </a:cubicBezTo>
                <a:cubicBezTo>
                  <a:pt x="760470" y="293028"/>
                  <a:pt x="765816" y="289353"/>
                  <a:pt x="771830" y="286680"/>
                </a:cubicBezTo>
                <a:cubicBezTo>
                  <a:pt x="777844" y="284007"/>
                  <a:pt x="784192" y="282670"/>
                  <a:pt x="790875" y="282670"/>
                </a:cubicBezTo>
                <a:close/>
                <a:moveTo>
                  <a:pt x="1214546" y="241907"/>
                </a:moveTo>
                <a:lnTo>
                  <a:pt x="1231921" y="241907"/>
                </a:lnTo>
                <a:lnTo>
                  <a:pt x="1231921" y="393934"/>
                </a:lnTo>
                <a:lnTo>
                  <a:pt x="1214546" y="393934"/>
                </a:lnTo>
                <a:lnTo>
                  <a:pt x="1214546" y="385581"/>
                </a:lnTo>
                <a:cubicBezTo>
                  <a:pt x="1210871" y="388922"/>
                  <a:pt x="1206527" y="391595"/>
                  <a:pt x="1201181" y="393600"/>
                </a:cubicBezTo>
                <a:cubicBezTo>
                  <a:pt x="1195835" y="395605"/>
                  <a:pt x="1190155" y="396607"/>
                  <a:pt x="1184141" y="396607"/>
                </a:cubicBezTo>
                <a:cubicBezTo>
                  <a:pt x="1177124" y="396607"/>
                  <a:pt x="1170441" y="395271"/>
                  <a:pt x="1164427" y="392932"/>
                </a:cubicBezTo>
                <a:cubicBezTo>
                  <a:pt x="1158413" y="390259"/>
                  <a:pt x="1153067" y="386583"/>
                  <a:pt x="1148389" y="381571"/>
                </a:cubicBezTo>
                <a:cubicBezTo>
                  <a:pt x="1144046" y="376559"/>
                  <a:pt x="1140370" y="370879"/>
                  <a:pt x="1137697" y="363863"/>
                </a:cubicBezTo>
                <a:cubicBezTo>
                  <a:pt x="1135024" y="356846"/>
                  <a:pt x="1133688" y="349161"/>
                  <a:pt x="1133688" y="340474"/>
                </a:cubicBezTo>
                <a:cubicBezTo>
                  <a:pt x="1133688" y="331787"/>
                  <a:pt x="1135024" y="323768"/>
                  <a:pt x="1137697" y="317085"/>
                </a:cubicBezTo>
                <a:cubicBezTo>
                  <a:pt x="1140370" y="310069"/>
                  <a:pt x="1143711" y="304388"/>
                  <a:pt x="1148389" y="299377"/>
                </a:cubicBezTo>
                <a:cubicBezTo>
                  <a:pt x="1152733" y="294365"/>
                  <a:pt x="1158079" y="290689"/>
                  <a:pt x="1164427" y="288016"/>
                </a:cubicBezTo>
                <a:cubicBezTo>
                  <a:pt x="1170441" y="285343"/>
                  <a:pt x="1177124" y="284007"/>
                  <a:pt x="1184141" y="284007"/>
                </a:cubicBezTo>
                <a:cubicBezTo>
                  <a:pt x="1190155" y="284007"/>
                  <a:pt x="1195835" y="285009"/>
                  <a:pt x="1201181" y="287014"/>
                </a:cubicBezTo>
                <a:cubicBezTo>
                  <a:pt x="1206527" y="289019"/>
                  <a:pt x="1210871" y="291692"/>
                  <a:pt x="1214546" y="295033"/>
                </a:cubicBezTo>
                <a:close/>
                <a:moveTo>
                  <a:pt x="866387" y="241907"/>
                </a:moveTo>
                <a:lnTo>
                  <a:pt x="883762" y="241907"/>
                </a:lnTo>
                <a:lnTo>
                  <a:pt x="883762" y="393934"/>
                </a:lnTo>
                <a:lnTo>
                  <a:pt x="866387" y="393934"/>
                </a:lnTo>
                <a:close/>
                <a:moveTo>
                  <a:pt x="400282" y="234222"/>
                </a:moveTo>
                <a:lnTo>
                  <a:pt x="88209" y="428683"/>
                </a:lnTo>
                <a:lnTo>
                  <a:pt x="238900" y="412979"/>
                </a:lnTo>
                <a:lnTo>
                  <a:pt x="421666" y="282336"/>
                </a:lnTo>
                <a:close/>
                <a:moveTo>
                  <a:pt x="1254975" y="148686"/>
                </a:moveTo>
                <a:cubicBezTo>
                  <a:pt x="1246622" y="148686"/>
                  <a:pt x="1240942" y="150357"/>
                  <a:pt x="1237601" y="153364"/>
                </a:cubicBezTo>
                <a:cubicBezTo>
                  <a:pt x="1234259" y="156371"/>
                  <a:pt x="1232589" y="160714"/>
                  <a:pt x="1232589" y="166395"/>
                </a:cubicBezTo>
                <a:cubicBezTo>
                  <a:pt x="1232589" y="171741"/>
                  <a:pt x="1234259" y="175750"/>
                  <a:pt x="1237601" y="178423"/>
                </a:cubicBezTo>
                <a:cubicBezTo>
                  <a:pt x="1241276" y="180762"/>
                  <a:pt x="1245620" y="182098"/>
                  <a:pt x="1251300" y="182098"/>
                </a:cubicBezTo>
                <a:cubicBezTo>
                  <a:pt x="1256312" y="182098"/>
                  <a:pt x="1260989" y="181430"/>
                  <a:pt x="1265667" y="179425"/>
                </a:cubicBezTo>
                <a:cubicBezTo>
                  <a:pt x="1270345" y="177755"/>
                  <a:pt x="1274020" y="175082"/>
                  <a:pt x="1277027" y="171741"/>
                </a:cubicBezTo>
                <a:lnTo>
                  <a:pt x="1277027" y="148686"/>
                </a:lnTo>
                <a:close/>
                <a:moveTo>
                  <a:pt x="352502" y="119617"/>
                </a:moveTo>
                <a:lnTo>
                  <a:pt x="211501" y="192122"/>
                </a:lnTo>
                <a:lnTo>
                  <a:pt x="306393" y="197802"/>
                </a:lnTo>
                <a:lnTo>
                  <a:pt x="370545" y="160380"/>
                </a:lnTo>
                <a:close/>
                <a:moveTo>
                  <a:pt x="779515" y="101908"/>
                </a:moveTo>
                <a:cubicBezTo>
                  <a:pt x="771830" y="101908"/>
                  <a:pt x="765481" y="104915"/>
                  <a:pt x="760470" y="111264"/>
                </a:cubicBezTo>
                <a:cubicBezTo>
                  <a:pt x="755458" y="117946"/>
                  <a:pt x="752785" y="127302"/>
                  <a:pt x="752785" y="140333"/>
                </a:cubicBezTo>
                <a:cubicBezTo>
                  <a:pt x="752785" y="153030"/>
                  <a:pt x="755458" y="162719"/>
                  <a:pt x="760470" y="169068"/>
                </a:cubicBezTo>
                <a:cubicBezTo>
                  <a:pt x="765816" y="175416"/>
                  <a:pt x="772164" y="178423"/>
                  <a:pt x="779515" y="178423"/>
                </a:cubicBezTo>
                <a:cubicBezTo>
                  <a:pt x="783858" y="178423"/>
                  <a:pt x="788202" y="177755"/>
                  <a:pt x="792211" y="176084"/>
                </a:cubicBezTo>
                <a:cubicBezTo>
                  <a:pt x="796221" y="174414"/>
                  <a:pt x="799562" y="172075"/>
                  <a:pt x="802235" y="169068"/>
                </a:cubicBezTo>
                <a:lnTo>
                  <a:pt x="802235" y="111598"/>
                </a:lnTo>
                <a:cubicBezTo>
                  <a:pt x="799562" y="108591"/>
                  <a:pt x="796221" y="106252"/>
                  <a:pt x="792211" y="104581"/>
                </a:cubicBezTo>
                <a:cubicBezTo>
                  <a:pt x="788202" y="102911"/>
                  <a:pt x="783858" y="101908"/>
                  <a:pt x="779515" y="101908"/>
                </a:cubicBezTo>
                <a:close/>
                <a:moveTo>
                  <a:pt x="1321800" y="79522"/>
                </a:moveTo>
                <a:lnTo>
                  <a:pt x="1359222" y="79522"/>
                </a:lnTo>
                <a:lnTo>
                  <a:pt x="1388960" y="162385"/>
                </a:lnTo>
                <a:lnTo>
                  <a:pt x="1418363" y="79522"/>
                </a:lnTo>
                <a:lnTo>
                  <a:pt x="1455785" y="79522"/>
                </a:lnTo>
                <a:lnTo>
                  <a:pt x="1392301" y="250594"/>
                </a:lnTo>
                <a:lnTo>
                  <a:pt x="1354879" y="250594"/>
                </a:lnTo>
                <a:lnTo>
                  <a:pt x="1371919" y="203817"/>
                </a:lnTo>
                <a:close/>
                <a:moveTo>
                  <a:pt x="995026" y="79522"/>
                </a:moveTo>
                <a:lnTo>
                  <a:pt x="1031445" y="79522"/>
                </a:lnTo>
                <a:lnTo>
                  <a:pt x="1054500" y="162385"/>
                </a:lnTo>
                <a:lnTo>
                  <a:pt x="1077220" y="79522"/>
                </a:lnTo>
                <a:lnTo>
                  <a:pt x="1109296" y="79522"/>
                </a:lnTo>
                <a:lnTo>
                  <a:pt x="1132017" y="162385"/>
                </a:lnTo>
                <a:lnTo>
                  <a:pt x="1155072" y="79522"/>
                </a:lnTo>
                <a:lnTo>
                  <a:pt x="1191491" y="79522"/>
                </a:lnTo>
                <a:lnTo>
                  <a:pt x="1150728" y="204151"/>
                </a:lnTo>
                <a:lnTo>
                  <a:pt x="1114308" y="204151"/>
                </a:lnTo>
                <a:lnTo>
                  <a:pt x="1093259" y="123961"/>
                </a:lnTo>
                <a:lnTo>
                  <a:pt x="1072209" y="204151"/>
                </a:lnTo>
                <a:lnTo>
                  <a:pt x="1035789" y="204151"/>
                </a:lnTo>
                <a:close/>
                <a:moveTo>
                  <a:pt x="659230" y="79522"/>
                </a:moveTo>
                <a:lnTo>
                  <a:pt x="694981" y="79522"/>
                </a:lnTo>
                <a:lnTo>
                  <a:pt x="694981" y="204151"/>
                </a:lnTo>
                <a:lnTo>
                  <a:pt x="659230" y="204151"/>
                </a:lnTo>
                <a:close/>
                <a:moveTo>
                  <a:pt x="1514925" y="76849"/>
                </a:moveTo>
                <a:cubicBezTo>
                  <a:pt x="1522610" y="76849"/>
                  <a:pt x="1529626" y="77517"/>
                  <a:pt x="1536643" y="78854"/>
                </a:cubicBezTo>
                <a:cubicBezTo>
                  <a:pt x="1543660" y="80190"/>
                  <a:pt x="1550008" y="82195"/>
                  <a:pt x="1556356" y="84868"/>
                </a:cubicBezTo>
                <a:lnTo>
                  <a:pt x="1553683" y="111264"/>
                </a:lnTo>
                <a:cubicBezTo>
                  <a:pt x="1548671" y="108591"/>
                  <a:pt x="1542991" y="106252"/>
                  <a:pt x="1536977" y="104915"/>
                </a:cubicBezTo>
                <a:cubicBezTo>
                  <a:pt x="1530963" y="103245"/>
                  <a:pt x="1524614" y="102577"/>
                  <a:pt x="1518266" y="102577"/>
                </a:cubicBezTo>
                <a:cubicBezTo>
                  <a:pt x="1511583" y="102577"/>
                  <a:pt x="1506906" y="103579"/>
                  <a:pt x="1504233" y="105250"/>
                </a:cubicBezTo>
                <a:cubicBezTo>
                  <a:pt x="1501560" y="106920"/>
                  <a:pt x="1500223" y="109259"/>
                  <a:pt x="1500223" y="112266"/>
                </a:cubicBezTo>
                <a:cubicBezTo>
                  <a:pt x="1500223" y="115942"/>
                  <a:pt x="1501894" y="118949"/>
                  <a:pt x="1504901" y="121288"/>
                </a:cubicBezTo>
                <a:cubicBezTo>
                  <a:pt x="1508242" y="123961"/>
                  <a:pt x="1514257" y="126634"/>
                  <a:pt x="1523612" y="129307"/>
                </a:cubicBezTo>
                <a:cubicBezTo>
                  <a:pt x="1530963" y="131645"/>
                  <a:pt x="1536977" y="133984"/>
                  <a:pt x="1541989" y="136657"/>
                </a:cubicBezTo>
                <a:cubicBezTo>
                  <a:pt x="1547001" y="139330"/>
                  <a:pt x="1550676" y="142337"/>
                  <a:pt x="1553683" y="145679"/>
                </a:cubicBezTo>
                <a:cubicBezTo>
                  <a:pt x="1556690" y="149020"/>
                  <a:pt x="1558695" y="152361"/>
                  <a:pt x="1560032" y="156037"/>
                </a:cubicBezTo>
                <a:cubicBezTo>
                  <a:pt x="1561368" y="159712"/>
                  <a:pt x="1562036" y="163722"/>
                  <a:pt x="1562036" y="167731"/>
                </a:cubicBezTo>
                <a:cubicBezTo>
                  <a:pt x="1562036" y="180428"/>
                  <a:pt x="1557693" y="190452"/>
                  <a:pt x="1549006" y="197134"/>
                </a:cubicBezTo>
                <a:cubicBezTo>
                  <a:pt x="1540652" y="203482"/>
                  <a:pt x="1527622" y="206824"/>
                  <a:pt x="1510247" y="206824"/>
                </a:cubicBezTo>
                <a:cubicBezTo>
                  <a:pt x="1501894" y="206824"/>
                  <a:pt x="1493541" y="206155"/>
                  <a:pt x="1485856" y="204485"/>
                </a:cubicBezTo>
                <a:cubicBezTo>
                  <a:pt x="1477837" y="202814"/>
                  <a:pt x="1470820" y="200475"/>
                  <a:pt x="1463804" y="197134"/>
                </a:cubicBezTo>
                <a:lnTo>
                  <a:pt x="1465474" y="168399"/>
                </a:lnTo>
                <a:cubicBezTo>
                  <a:pt x="1471488" y="172743"/>
                  <a:pt x="1478171" y="175750"/>
                  <a:pt x="1485188" y="178089"/>
                </a:cubicBezTo>
                <a:cubicBezTo>
                  <a:pt x="1492204" y="180428"/>
                  <a:pt x="1499555" y="181430"/>
                  <a:pt x="1506906" y="181430"/>
                </a:cubicBezTo>
                <a:cubicBezTo>
                  <a:pt x="1519937" y="181430"/>
                  <a:pt x="1526285" y="177087"/>
                  <a:pt x="1526285" y="169068"/>
                </a:cubicBezTo>
                <a:cubicBezTo>
                  <a:pt x="1526285" y="167397"/>
                  <a:pt x="1525951" y="165726"/>
                  <a:pt x="1525283" y="164390"/>
                </a:cubicBezTo>
                <a:cubicBezTo>
                  <a:pt x="1524614" y="163053"/>
                  <a:pt x="1523278" y="161383"/>
                  <a:pt x="1521273" y="160046"/>
                </a:cubicBezTo>
                <a:cubicBezTo>
                  <a:pt x="1519268" y="158710"/>
                  <a:pt x="1516930" y="157373"/>
                  <a:pt x="1513588" y="156037"/>
                </a:cubicBezTo>
                <a:cubicBezTo>
                  <a:pt x="1510247" y="154700"/>
                  <a:pt x="1506237" y="153364"/>
                  <a:pt x="1501560" y="152027"/>
                </a:cubicBezTo>
                <a:cubicBezTo>
                  <a:pt x="1488529" y="148352"/>
                  <a:pt x="1479173" y="143340"/>
                  <a:pt x="1473159" y="136657"/>
                </a:cubicBezTo>
                <a:cubicBezTo>
                  <a:pt x="1467145" y="130309"/>
                  <a:pt x="1464138" y="122624"/>
                  <a:pt x="1464138" y="113603"/>
                </a:cubicBezTo>
                <a:cubicBezTo>
                  <a:pt x="1464138" y="101574"/>
                  <a:pt x="1468481" y="92553"/>
                  <a:pt x="1477169" y="86204"/>
                </a:cubicBezTo>
                <a:cubicBezTo>
                  <a:pt x="1485856" y="79856"/>
                  <a:pt x="1498553" y="76849"/>
                  <a:pt x="1514925" y="76849"/>
                </a:cubicBezTo>
                <a:close/>
                <a:moveTo>
                  <a:pt x="1256646" y="76849"/>
                </a:moveTo>
                <a:cubicBezTo>
                  <a:pt x="1276025" y="76849"/>
                  <a:pt x="1290393" y="80524"/>
                  <a:pt x="1299414" y="87875"/>
                </a:cubicBezTo>
                <a:cubicBezTo>
                  <a:pt x="1308435" y="95226"/>
                  <a:pt x="1312779" y="107588"/>
                  <a:pt x="1312779" y="124629"/>
                </a:cubicBezTo>
                <a:lnTo>
                  <a:pt x="1312779" y="204485"/>
                </a:lnTo>
                <a:lnTo>
                  <a:pt x="1277027" y="204485"/>
                </a:lnTo>
                <a:lnTo>
                  <a:pt x="1277027" y="196466"/>
                </a:lnTo>
                <a:cubicBezTo>
                  <a:pt x="1271681" y="200475"/>
                  <a:pt x="1266670" y="203482"/>
                  <a:pt x="1261658" y="205153"/>
                </a:cubicBezTo>
                <a:cubicBezTo>
                  <a:pt x="1256646" y="206155"/>
                  <a:pt x="1250297" y="206824"/>
                  <a:pt x="1242947" y="206824"/>
                </a:cubicBezTo>
                <a:cubicBezTo>
                  <a:pt x="1236598" y="206824"/>
                  <a:pt x="1230584" y="205821"/>
                  <a:pt x="1224904" y="204151"/>
                </a:cubicBezTo>
                <a:cubicBezTo>
                  <a:pt x="1219224" y="202480"/>
                  <a:pt x="1214546" y="199807"/>
                  <a:pt x="1210202" y="196466"/>
                </a:cubicBezTo>
                <a:cubicBezTo>
                  <a:pt x="1206193" y="193125"/>
                  <a:pt x="1202852" y="188781"/>
                  <a:pt x="1200179" y="184103"/>
                </a:cubicBezTo>
                <a:cubicBezTo>
                  <a:pt x="1197840" y="179091"/>
                  <a:pt x="1196503" y="173411"/>
                  <a:pt x="1196503" y="167063"/>
                </a:cubicBezTo>
                <a:cubicBezTo>
                  <a:pt x="1196503" y="154032"/>
                  <a:pt x="1201515" y="143674"/>
                  <a:pt x="1211205" y="135989"/>
                </a:cubicBezTo>
                <a:cubicBezTo>
                  <a:pt x="1220894" y="128304"/>
                  <a:pt x="1235262" y="124295"/>
                  <a:pt x="1253973" y="124295"/>
                </a:cubicBezTo>
                <a:lnTo>
                  <a:pt x="1277027" y="124295"/>
                </a:lnTo>
                <a:lnTo>
                  <a:pt x="1277027" y="118615"/>
                </a:lnTo>
                <a:cubicBezTo>
                  <a:pt x="1277027" y="112600"/>
                  <a:pt x="1275357" y="108257"/>
                  <a:pt x="1271681" y="105918"/>
                </a:cubicBezTo>
                <a:cubicBezTo>
                  <a:pt x="1268006" y="103579"/>
                  <a:pt x="1261992" y="102242"/>
                  <a:pt x="1253305" y="102242"/>
                </a:cubicBezTo>
                <a:cubicBezTo>
                  <a:pt x="1245620" y="102242"/>
                  <a:pt x="1237935" y="103245"/>
                  <a:pt x="1230584" y="105250"/>
                </a:cubicBezTo>
                <a:cubicBezTo>
                  <a:pt x="1223233" y="107254"/>
                  <a:pt x="1216551" y="109927"/>
                  <a:pt x="1210202" y="113269"/>
                </a:cubicBezTo>
                <a:lnTo>
                  <a:pt x="1206861" y="87875"/>
                </a:lnTo>
                <a:cubicBezTo>
                  <a:pt x="1213210" y="84534"/>
                  <a:pt x="1220560" y="82195"/>
                  <a:pt x="1229582" y="79856"/>
                </a:cubicBezTo>
                <a:cubicBezTo>
                  <a:pt x="1238603" y="77851"/>
                  <a:pt x="1247624" y="76849"/>
                  <a:pt x="1256646" y="76849"/>
                </a:cubicBezTo>
                <a:close/>
                <a:moveTo>
                  <a:pt x="771830" y="76849"/>
                </a:moveTo>
                <a:cubicBezTo>
                  <a:pt x="778178" y="76849"/>
                  <a:pt x="784192" y="77851"/>
                  <a:pt x="789538" y="79856"/>
                </a:cubicBezTo>
                <a:cubicBezTo>
                  <a:pt x="794884" y="81861"/>
                  <a:pt x="799228" y="84534"/>
                  <a:pt x="802569" y="87875"/>
                </a:cubicBezTo>
                <a:lnTo>
                  <a:pt x="802569" y="79856"/>
                </a:lnTo>
                <a:lnTo>
                  <a:pt x="838321" y="79856"/>
                </a:lnTo>
                <a:lnTo>
                  <a:pt x="838321" y="192790"/>
                </a:lnTo>
                <a:cubicBezTo>
                  <a:pt x="838321" y="203482"/>
                  <a:pt x="836984" y="212504"/>
                  <a:pt x="834645" y="219855"/>
                </a:cubicBezTo>
                <a:cubicBezTo>
                  <a:pt x="832306" y="227540"/>
                  <a:pt x="828297" y="233554"/>
                  <a:pt x="823285" y="238232"/>
                </a:cubicBezTo>
                <a:cubicBezTo>
                  <a:pt x="817939" y="242909"/>
                  <a:pt x="811257" y="246585"/>
                  <a:pt x="802903" y="248924"/>
                </a:cubicBezTo>
                <a:cubicBezTo>
                  <a:pt x="794550" y="251262"/>
                  <a:pt x="784527" y="252265"/>
                  <a:pt x="772832" y="252265"/>
                </a:cubicBezTo>
                <a:cubicBezTo>
                  <a:pt x="764813" y="252265"/>
                  <a:pt x="756794" y="251597"/>
                  <a:pt x="749443" y="249926"/>
                </a:cubicBezTo>
                <a:cubicBezTo>
                  <a:pt x="742093" y="248589"/>
                  <a:pt x="735076" y="246251"/>
                  <a:pt x="729062" y="242909"/>
                </a:cubicBezTo>
                <a:lnTo>
                  <a:pt x="731066" y="214843"/>
                </a:lnTo>
                <a:cubicBezTo>
                  <a:pt x="736747" y="218852"/>
                  <a:pt x="742761" y="221859"/>
                  <a:pt x="749777" y="223864"/>
                </a:cubicBezTo>
                <a:cubicBezTo>
                  <a:pt x="756460" y="225869"/>
                  <a:pt x="763477" y="226871"/>
                  <a:pt x="770493" y="226871"/>
                </a:cubicBezTo>
                <a:cubicBezTo>
                  <a:pt x="780183" y="226871"/>
                  <a:pt x="787868" y="224532"/>
                  <a:pt x="793548" y="220189"/>
                </a:cubicBezTo>
                <a:cubicBezTo>
                  <a:pt x="799228" y="215845"/>
                  <a:pt x="802235" y="208494"/>
                  <a:pt x="802235" y="198136"/>
                </a:cubicBezTo>
                <a:lnTo>
                  <a:pt x="802235" y="192456"/>
                </a:lnTo>
                <a:cubicBezTo>
                  <a:pt x="798894" y="195798"/>
                  <a:pt x="794550" y="198471"/>
                  <a:pt x="789204" y="200475"/>
                </a:cubicBezTo>
                <a:cubicBezTo>
                  <a:pt x="783858" y="202480"/>
                  <a:pt x="777844" y="203482"/>
                  <a:pt x="771496" y="203482"/>
                </a:cubicBezTo>
                <a:cubicBezTo>
                  <a:pt x="763811" y="203482"/>
                  <a:pt x="756460" y="202146"/>
                  <a:pt x="750112" y="199139"/>
                </a:cubicBezTo>
                <a:cubicBezTo>
                  <a:pt x="743429" y="196132"/>
                  <a:pt x="737749" y="191788"/>
                  <a:pt x="732403" y="186442"/>
                </a:cubicBezTo>
                <a:cubicBezTo>
                  <a:pt x="727391" y="180762"/>
                  <a:pt x="723382" y="174079"/>
                  <a:pt x="720374" y="166395"/>
                </a:cubicBezTo>
                <a:cubicBezTo>
                  <a:pt x="717701" y="158710"/>
                  <a:pt x="716365" y="150022"/>
                  <a:pt x="716365" y="140333"/>
                </a:cubicBezTo>
                <a:cubicBezTo>
                  <a:pt x="716365" y="130643"/>
                  <a:pt x="717701" y="121622"/>
                  <a:pt x="720709" y="113937"/>
                </a:cubicBezTo>
                <a:cubicBezTo>
                  <a:pt x="723716" y="105918"/>
                  <a:pt x="727725" y="99235"/>
                  <a:pt x="732737" y="93889"/>
                </a:cubicBezTo>
                <a:cubicBezTo>
                  <a:pt x="737749" y="88209"/>
                  <a:pt x="743763" y="84200"/>
                  <a:pt x="750446" y="81193"/>
                </a:cubicBezTo>
                <a:cubicBezTo>
                  <a:pt x="757128" y="78185"/>
                  <a:pt x="764145" y="76849"/>
                  <a:pt x="771830" y="76849"/>
                </a:cubicBezTo>
                <a:close/>
                <a:moveTo>
                  <a:pt x="316417" y="30740"/>
                </a:moveTo>
                <a:lnTo>
                  <a:pt x="216847" y="73842"/>
                </a:lnTo>
                <a:lnTo>
                  <a:pt x="289687" y="84534"/>
                </a:lnTo>
                <a:lnTo>
                  <a:pt x="331452" y="64152"/>
                </a:lnTo>
                <a:close/>
                <a:moveTo>
                  <a:pt x="866387" y="28401"/>
                </a:moveTo>
                <a:lnTo>
                  <a:pt x="902139" y="28401"/>
                </a:lnTo>
                <a:lnTo>
                  <a:pt x="902139" y="87541"/>
                </a:lnTo>
                <a:cubicBezTo>
                  <a:pt x="906148" y="84200"/>
                  <a:pt x="910492" y="81861"/>
                  <a:pt x="916172" y="79522"/>
                </a:cubicBezTo>
                <a:cubicBezTo>
                  <a:pt x="921518" y="77517"/>
                  <a:pt x="927866" y="76515"/>
                  <a:pt x="934549" y="76515"/>
                </a:cubicBezTo>
                <a:cubicBezTo>
                  <a:pt x="950587" y="76515"/>
                  <a:pt x="962950" y="81527"/>
                  <a:pt x="971971" y="91216"/>
                </a:cubicBezTo>
                <a:cubicBezTo>
                  <a:pt x="980992" y="100906"/>
                  <a:pt x="985336" y="115607"/>
                  <a:pt x="985336" y="134987"/>
                </a:cubicBezTo>
                <a:lnTo>
                  <a:pt x="985336" y="203817"/>
                </a:lnTo>
                <a:lnTo>
                  <a:pt x="949585" y="203817"/>
                </a:lnTo>
                <a:lnTo>
                  <a:pt x="949585" y="135655"/>
                </a:lnTo>
                <a:cubicBezTo>
                  <a:pt x="949585" y="123626"/>
                  <a:pt x="947580" y="115273"/>
                  <a:pt x="943570" y="109927"/>
                </a:cubicBezTo>
                <a:cubicBezTo>
                  <a:pt x="939227" y="104915"/>
                  <a:pt x="932878" y="102242"/>
                  <a:pt x="924859" y="102242"/>
                </a:cubicBezTo>
                <a:cubicBezTo>
                  <a:pt x="920181" y="102242"/>
                  <a:pt x="915838" y="103245"/>
                  <a:pt x="911828" y="104915"/>
                </a:cubicBezTo>
                <a:cubicBezTo>
                  <a:pt x="907819" y="106586"/>
                  <a:pt x="904478" y="108925"/>
                  <a:pt x="902139" y="111598"/>
                </a:cubicBezTo>
                <a:lnTo>
                  <a:pt x="902139" y="204151"/>
                </a:lnTo>
                <a:lnTo>
                  <a:pt x="866387" y="204151"/>
                </a:lnTo>
                <a:close/>
                <a:moveTo>
                  <a:pt x="677272" y="28401"/>
                </a:moveTo>
                <a:cubicBezTo>
                  <a:pt x="684623" y="28401"/>
                  <a:pt x="689969" y="30071"/>
                  <a:pt x="692976" y="33078"/>
                </a:cubicBezTo>
                <a:cubicBezTo>
                  <a:pt x="695983" y="36086"/>
                  <a:pt x="697654" y="40763"/>
                  <a:pt x="697654" y="46443"/>
                </a:cubicBezTo>
                <a:cubicBezTo>
                  <a:pt x="697654" y="52458"/>
                  <a:pt x="695983" y="57135"/>
                  <a:pt x="692976" y="60143"/>
                </a:cubicBezTo>
                <a:cubicBezTo>
                  <a:pt x="689969" y="63150"/>
                  <a:pt x="684623" y="64486"/>
                  <a:pt x="677272" y="64486"/>
                </a:cubicBezTo>
                <a:cubicBezTo>
                  <a:pt x="669922" y="64486"/>
                  <a:pt x="664575" y="63150"/>
                  <a:pt x="661568" y="60143"/>
                </a:cubicBezTo>
                <a:cubicBezTo>
                  <a:pt x="658227" y="57135"/>
                  <a:pt x="656891" y="52458"/>
                  <a:pt x="656891" y="46443"/>
                </a:cubicBezTo>
                <a:cubicBezTo>
                  <a:pt x="656891" y="40429"/>
                  <a:pt x="658561" y="36086"/>
                  <a:pt x="661568" y="33078"/>
                </a:cubicBezTo>
                <a:cubicBezTo>
                  <a:pt x="664575" y="30071"/>
                  <a:pt x="669922" y="28401"/>
                  <a:pt x="677272" y="28401"/>
                </a:cubicBezTo>
                <a:close/>
                <a:moveTo>
                  <a:pt x="513551" y="28401"/>
                </a:moveTo>
                <a:lnTo>
                  <a:pt x="549302" y="28401"/>
                </a:lnTo>
                <a:lnTo>
                  <a:pt x="549302" y="87541"/>
                </a:lnTo>
                <a:cubicBezTo>
                  <a:pt x="553312" y="84200"/>
                  <a:pt x="557655" y="81861"/>
                  <a:pt x="563336" y="79522"/>
                </a:cubicBezTo>
                <a:cubicBezTo>
                  <a:pt x="568681" y="77517"/>
                  <a:pt x="575030" y="76515"/>
                  <a:pt x="581712" y="76515"/>
                </a:cubicBezTo>
                <a:cubicBezTo>
                  <a:pt x="597750" y="76515"/>
                  <a:pt x="610113" y="81527"/>
                  <a:pt x="619134" y="91216"/>
                </a:cubicBezTo>
                <a:cubicBezTo>
                  <a:pt x="628156" y="100906"/>
                  <a:pt x="632499" y="115607"/>
                  <a:pt x="632499" y="134987"/>
                </a:cubicBezTo>
                <a:lnTo>
                  <a:pt x="632499" y="203817"/>
                </a:lnTo>
                <a:lnTo>
                  <a:pt x="596748" y="203817"/>
                </a:lnTo>
                <a:lnTo>
                  <a:pt x="596748" y="135321"/>
                </a:lnTo>
                <a:cubicBezTo>
                  <a:pt x="596748" y="123292"/>
                  <a:pt x="594743" y="114939"/>
                  <a:pt x="590734" y="109593"/>
                </a:cubicBezTo>
                <a:cubicBezTo>
                  <a:pt x="586390" y="104915"/>
                  <a:pt x="580042" y="102242"/>
                  <a:pt x="572023" y="102242"/>
                </a:cubicBezTo>
                <a:cubicBezTo>
                  <a:pt x="567345" y="102242"/>
                  <a:pt x="563001" y="103245"/>
                  <a:pt x="558992" y="104915"/>
                </a:cubicBezTo>
                <a:cubicBezTo>
                  <a:pt x="554982" y="106586"/>
                  <a:pt x="551641" y="108925"/>
                  <a:pt x="549302" y="111598"/>
                </a:cubicBezTo>
                <a:lnTo>
                  <a:pt x="549302" y="204151"/>
                </a:lnTo>
                <a:lnTo>
                  <a:pt x="513551" y="204151"/>
                </a:lnTo>
                <a:close/>
                <a:moveTo>
                  <a:pt x="255272" y="0"/>
                </a:moveTo>
                <a:lnTo>
                  <a:pt x="324102" y="11360"/>
                </a:lnTo>
                <a:lnTo>
                  <a:pt x="350498" y="71169"/>
                </a:lnTo>
                <a:lnTo>
                  <a:pt x="315080" y="88543"/>
                </a:lnTo>
                <a:lnTo>
                  <a:pt x="361190" y="95226"/>
                </a:lnTo>
                <a:lnTo>
                  <a:pt x="393266" y="167731"/>
                </a:lnTo>
                <a:lnTo>
                  <a:pt x="338469" y="199807"/>
                </a:lnTo>
                <a:lnTo>
                  <a:pt x="409638" y="204151"/>
                </a:lnTo>
                <a:lnTo>
                  <a:pt x="447728" y="289353"/>
                </a:lnTo>
                <a:lnTo>
                  <a:pt x="246585" y="433027"/>
                </a:lnTo>
                <a:lnTo>
                  <a:pt x="0" y="459088"/>
                </a:lnTo>
                <a:lnTo>
                  <a:pt x="259615" y="297372"/>
                </a:lnTo>
                <a:lnTo>
                  <a:pt x="165058" y="301047"/>
                </a:lnTo>
                <a:lnTo>
                  <a:pt x="176752" y="189783"/>
                </a:lnTo>
                <a:lnTo>
                  <a:pt x="238566" y="158041"/>
                </a:lnTo>
                <a:lnTo>
                  <a:pt x="180428" y="154700"/>
                </a:lnTo>
                <a:lnTo>
                  <a:pt x="189115" y="70166"/>
                </a:lnTo>
                <a:lnTo>
                  <a:pt x="261286" y="3875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pPr lvl="0"/>
            <a:endParaRPr lang="en-GB"/>
          </a:p>
        </p:txBody>
      </p:sp>
      <p:pic>
        <p:nvPicPr>
          <p:cNvPr id="115" name="Picture 114" descr="Shape, background pattern&#10;&#10;Description automatically generated">
            <a:extLst>
              <a:ext uri="{FF2B5EF4-FFF2-40B4-BE49-F238E27FC236}">
                <a16:creationId xmlns:a16="http://schemas.microsoft.com/office/drawing/2014/main" id="{BB4159B2-B0BD-4544-BEAF-669EBFAEC0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5" t="3148" r="77760"/>
          <a:stretch/>
        </p:blipFill>
        <p:spPr>
          <a:xfrm>
            <a:off x="108000" y="108000"/>
            <a:ext cx="2603450" cy="6642100"/>
          </a:xfrm>
          <a:custGeom>
            <a:avLst/>
            <a:gdLst>
              <a:gd name="connsiteX0" fmla="*/ 0 w 2711451"/>
              <a:gd name="connsiteY0" fmla="*/ 0 h 6858000"/>
              <a:gd name="connsiteX1" fmla="*/ 2711451 w 2711451"/>
              <a:gd name="connsiteY1" fmla="*/ 0 h 6858000"/>
              <a:gd name="connsiteX2" fmla="*/ 2711451 w 2711451"/>
              <a:gd name="connsiteY2" fmla="*/ 6858000 h 6858000"/>
              <a:gd name="connsiteX3" fmla="*/ 0 w 27114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451" h="6858000">
                <a:moveTo>
                  <a:pt x="0" y="0"/>
                </a:moveTo>
                <a:lnTo>
                  <a:pt x="2711451" y="0"/>
                </a:lnTo>
                <a:lnTo>
                  <a:pt x="27114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93E2A133-2F6C-4EE7-BB62-9E51A6111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035" y="1293377"/>
            <a:ext cx="2213784" cy="4351338"/>
          </a:xfr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1000">
                <a:solidFill>
                  <a:schemeClr val="tx1"/>
                </a:solidFill>
              </a:defRPr>
            </a:lvl4pPr>
            <a:lvl5pP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7" name="Footer Placeholder 50">
            <a:extLst>
              <a:ext uri="{FF2B5EF4-FFF2-40B4-BE49-F238E27FC236}">
                <a16:creationId xmlns:a16="http://schemas.microsoft.com/office/drawing/2014/main" id="{28249B7D-1327-45E9-83E2-3CFB9F4877C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238706" y="6378063"/>
            <a:ext cx="1460791" cy="2154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© 2020 Highways England</a:t>
            </a:r>
            <a:endParaRPr lang="en-GB">
              <a:solidFill>
                <a:schemeClr val="tx1"/>
              </a:solidFill>
            </a:endParaRPr>
          </a:p>
        </p:txBody>
      </p:sp>
      <p:sp>
        <p:nvSpPr>
          <p:cNvPr id="113" name="Title 112">
            <a:extLst>
              <a:ext uri="{FF2B5EF4-FFF2-40B4-BE49-F238E27FC236}">
                <a16:creationId xmlns:a16="http://schemas.microsoft.com/office/drawing/2014/main" id="{A2FDC223-394D-4235-82FC-0D371562A1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103" y="374859"/>
            <a:ext cx="2300827" cy="838426"/>
          </a:xfrm>
        </p:spPr>
        <p:txBody>
          <a:bodyPr lIns="0" anchor="t" anchorCtr="0"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Insert title here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12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Panel Left with Callout Overlay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884E824-6CDD-4DEF-B82B-8D16FE687592}"/>
              </a:ext>
            </a:extLst>
          </p:cNvPr>
          <p:cNvSpPr/>
          <p:nvPr userDrawn="1"/>
        </p:nvSpPr>
        <p:spPr>
          <a:xfrm>
            <a:off x="108000" y="108000"/>
            <a:ext cx="3027455" cy="6642000"/>
          </a:xfrm>
          <a:custGeom>
            <a:avLst/>
            <a:gdLst>
              <a:gd name="connsiteX0" fmla="*/ 0 w 2603450"/>
              <a:gd name="connsiteY0" fmla="*/ 0 h 6642000"/>
              <a:gd name="connsiteX1" fmla="*/ 2603450 w 2603450"/>
              <a:gd name="connsiteY1" fmla="*/ 0 h 6642000"/>
              <a:gd name="connsiteX2" fmla="*/ 2603450 w 2603450"/>
              <a:gd name="connsiteY2" fmla="*/ 6642000 h 6642000"/>
              <a:gd name="connsiteX3" fmla="*/ 0 w 2603450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3450" h="6642000">
                <a:moveTo>
                  <a:pt x="0" y="0"/>
                </a:moveTo>
                <a:lnTo>
                  <a:pt x="2603450" y="0"/>
                </a:lnTo>
                <a:lnTo>
                  <a:pt x="2603450" y="6642000"/>
                </a:lnTo>
                <a:lnTo>
                  <a:pt x="0" y="66420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19" name="Picture 18" descr="Shape, background pattern&#10;&#10;Description automatically generated">
            <a:extLst>
              <a:ext uri="{FF2B5EF4-FFF2-40B4-BE49-F238E27FC236}">
                <a16:creationId xmlns:a16="http://schemas.microsoft.com/office/drawing/2014/main" id="{6D334E1F-1EDC-448F-8D9D-27579E2C4D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547" t="1575" r="58621" b="1575"/>
          <a:stretch/>
        </p:blipFill>
        <p:spPr>
          <a:xfrm>
            <a:off x="108000" y="108000"/>
            <a:ext cx="3027456" cy="6642000"/>
          </a:xfrm>
          <a:custGeom>
            <a:avLst/>
            <a:gdLst>
              <a:gd name="connsiteX0" fmla="*/ 0 w 2711451"/>
              <a:gd name="connsiteY0" fmla="*/ 0 h 6858000"/>
              <a:gd name="connsiteX1" fmla="*/ 2711451 w 2711451"/>
              <a:gd name="connsiteY1" fmla="*/ 0 h 6858000"/>
              <a:gd name="connsiteX2" fmla="*/ 2711451 w 2711451"/>
              <a:gd name="connsiteY2" fmla="*/ 6858000 h 6858000"/>
              <a:gd name="connsiteX3" fmla="*/ 0 w 27114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451" h="6858000">
                <a:moveTo>
                  <a:pt x="0" y="0"/>
                </a:moveTo>
                <a:lnTo>
                  <a:pt x="2711451" y="0"/>
                </a:lnTo>
                <a:lnTo>
                  <a:pt x="27114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543FAA6-BFB6-4048-8858-9942018F657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135455" y="108000"/>
            <a:ext cx="8948545" cy="6642000"/>
          </a:xfrm>
          <a:custGeom>
            <a:avLst/>
            <a:gdLst>
              <a:gd name="connsiteX0" fmla="*/ 0 w 5988000"/>
              <a:gd name="connsiteY0" fmla="*/ 0 h 6642000"/>
              <a:gd name="connsiteX1" fmla="*/ 5988000 w 5988000"/>
              <a:gd name="connsiteY1" fmla="*/ 0 h 6642000"/>
              <a:gd name="connsiteX2" fmla="*/ 5988000 w 5988000"/>
              <a:gd name="connsiteY2" fmla="*/ 6642000 h 6642000"/>
              <a:gd name="connsiteX3" fmla="*/ 0 w 5988000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88000" h="6642000">
                <a:moveTo>
                  <a:pt x="0" y="0"/>
                </a:moveTo>
                <a:lnTo>
                  <a:pt x="5988000" y="0"/>
                </a:lnTo>
                <a:lnTo>
                  <a:pt x="5988000" y="6642000"/>
                </a:lnTo>
                <a:lnTo>
                  <a:pt x="0" y="66420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 lIns="360000" tIns="216000" rIns="360000" anchor="ctr" anchorCtr="0">
            <a:noAutofit/>
          </a:bodyPr>
          <a:lstStyle>
            <a:lvl1pPr algn="ctr">
              <a:buNone/>
              <a:defRPr/>
            </a:lvl1pPr>
          </a:lstStyle>
          <a:p>
            <a:r>
              <a:rPr lang="en-GB"/>
              <a:t>Insert picture by dragging from your folder system onto the slide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79F88EC-208D-4A35-8AAF-5136BDB4B9B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92294" y="0"/>
            <a:ext cx="3664744" cy="4193177"/>
          </a:xfrm>
          <a:solidFill>
            <a:schemeClr val="tx1">
              <a:alpha val="52000"/>
            </a:schemeClr>
          </a:solidFill>
        </p:spPr>
        <p:txBody>
          <a:bodyPr lIns="144000" tIns="144000" rIns="144000" bIns="18000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pPr lvl="0"/>
            <a:endParaRPr lang="en-US"/>
          </a:p>
          <a:p>
            <a:pPr lvl="0"/>
            <a:r>
              <a:rPr lang="en-US"/>
              <a:t>Nunc viverra imperdiet enim. Fusce est. Vivamus a </a:t>
            </a:r>
            <a:r>
              <a:rPr lang="en-US" err="1"/>
              <a:t>tellus</a:t>
            </a:r>
            <a:r>
              <a:rPr lang="en-US"/>
              <a:t>.</a:t>
            </a:r>
          </a:p>
          <a:p>
            <a:pPr lvl="0"/>
            <a:endParaRPr lang="en-US"/>
          </a:p>
          <a:p>
            <a:pPr lvl="0"/>
            <a:r>
              <a:rPr lang="en-US" err="1"/>
              <a:t>Pellentesque</a:t>
            </a:r>
            <a:r>
              <a:rPr lang="en-US"/>
              <a:t> habitant </a:t>
            </a:r>
            <a:r>
              <a:rPr lang="en-US" err="1"/>
              <a:t>morbi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</a:t>
            </a:r>
            <a:r>
              <a:rPr lang="en-US" err="1"/>
              <a:t>senectus</a:t>
            </a:r>
            <a:r>
              <a:rPr lang="en-US"/>
              <a:t> et </a:t>
            </a:r>
            <a:r>
              <a:rPr lang="en-US" err="1"/>
              <a:t>netus</a:t>
            </a:r>
            <a:r>
              <a:rPr lang="en-US"/>
              <a:t> et </a:t>
            </a:r>
            <a:r>
              <a:rPr lang="en-US" err="1"/>
              <a:t>malesuada</a:t>
            </a:r>
            <a:r>
              <a:rPr lang="en-US"/>
              <a:t> fames ac </a:t>
            </a:r>
            <a:r>
              <a:rPr lang="en-US" err="1"/>
              <a:t>turpis</a:t>
            </a:r>
            <a:r>
              <a:rPr lang="en-US"/>
              <a:t> </a:t>
            </a:r>
            <a:r>
              <a:rPr lang="en-US" err="1"/>
              <a:t>egestas</a:t>
            </a:r>
            <a:r>
              <a:rPr lang="en-US"/>
              <a:t>. 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0E9A8B0-E03A-41FF-B730-A693AC0B36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138726" y="108000"/>
            <a:ext cx="216000" cy="6642000"/>
          </a:xfrm>
          <a:custGeom>
            <a:avLst/>
            <a:gdLst>
              <a:gd name="connsiteX0" fmla="*/ 0 w 216000"/>
              <a:gd name="connsiteY0" fmla="*/ 0 h 6858000"/>
              <a:gd name="connsiteX1" fmla="*/ 216000 w 216000"/>
              <a:gd name="connsiteY1" fmla="*/ 0 h 6858000"/>
              <a:gd name="connsiteX2" fmla="*/ 216000 w 216000"/>
              <a:gd name="connsiteY2" fmla="*/ 6858000 h 6858000"/>
              <a:gd name="connsiteX3" fmla="*/ 0 w 21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" h="6858000">
                <a:moveTo>
                  <a:pt x="0" y="0"/>
                </a:moveTo>
                <a:lnTo>
                  <a:pt x="216000" y="0"/>
                </a:lnTo>
                <a:lnTo>
                  <a:pt x="21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</p:spPr>
        <p:txBody>
          <a:bodyPr wrap="square">
            <a:noAutofit/>
          </a:bodyPr>
          <a:lstStyle>
            <a:lvl1pPr>
              <a:buNone/>
              <a:defRPr sz="16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BAE5526-F7F5-4627-8FC8-13FEC6EDA529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custGeom>
            <a:avLst/>
            <a:gdLst>
              <a:gd name="connsiteX0" fmla="*/ 12084000 w 12192000"/>
              <a:gd name="connsiteY0" fmla="*/ 108000 h 6858000"/>
              <a:gd name="connsiteX1" fmla="*/ 12084000 w 12192000"/>
              <a:gd name="connsiteY1" fmla="*/ 6750000 h 6858000"/>
              <a:gd name="connsiteX2" fmla="*/ 108000 w 12192000"/>
              <a:gd name="connsiteY2" fmla="*/ 6750000 h 6858000"/>
              <a:gd name="connsiteX3" fmla="*/ 108000 w 12192000"/>
              <a:gd name="connsiteY3" fmla="*/ 108000 h 6858000"/>
              <a:gd name="connsiteX4" fmla="*/ 12192000 w 12192000"/>
              <a:gd name="connsiteY4" fmla="*/ 0 h 6858000"/>
              <a:gd name="connsiteX5" fmla="*/ 12084000 w 12192000"/>
              <a:gd name="connsiteY5" fmla="*/ 0 h 6858000"/>
              <a:gd name="connsiteX6" fmla="*/ 12084000 w 12192000"/>
              <a:gd name="connsiteY6" fmla="*/ 0 h 6858000"/>
              <a:gd name="connsiteX7" fmla="*/ 108000 w 12192000"/>
              <a:gd name="connsiteY7" fmla="*/ 0 h 6858000"/>
              <a:gd name="connsiteX8" fmla="*/ 0 w 12192000"/>
              <a:gd name="connsiteY8" fmla="*/ 0 h 6858000"/>
              <a:gd name="connsiteX9" fmla="*/ 0 w 12192000"/>
              <a:gd name="connsiteY9" fmla="*/ 108000 h 6858000"/>
              <a:gd name="connsiteX10" fmla="*/ 0 w 12192000"/>
              <a:gd name="connsiteY10" fmla="*/ 6750000 h 6858000"/>
              <a:gd name="connsiteX11" fmla="*/ 0 w 12192000"/>
              <a:gd name="connsiteY11" fmla="*/ 6858000 h 6858000"/>
              <a:gd name="connsiteX12" fmla="*/ 108000 w 12192000"/>
              <a:gd name="connsiteY12" fmla="*/ 6858000 h 6858000"/>
              <a:gd name="connsiteX13" fmla="*/ 12084000 w 12192000"/>
              <a:gd name="connsiteY13" fmla="*/ 6858000 h 6858000"/>
              <a:gd name="connsiteX14" fmla="*/ 12192000 w 12192000"/>
              <a:gd name="connsiteY14" fmla="*/ 6858000 h 6858000"/>
              <a:gd name="connsiteX15" fmla="*/ 12192000 w 12192000"/>
              <a:gd name="connsiteY1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0">
                <a:moveTo>
                  <a:pt x="12084000" y="108000"/>
                </a:moveTo>
                <a:lnTo>
                  <a:pt x="12084000" y="6750000"/>
                </a:lnTo>
                <a:lnTo>
                  <a:pt x="108000" y="6750000"/>
                </a:lnTo>
                <a:lnTo>
                  <a:pt x="108000" y="108000"/>
                </a:lnTo>
                <a:close/>
                <a:moveTo>
                  <a:pt x="12192000" y="0"/>
                </a:moveTo>
                <a:lnTo>
                  <a:pt x="12084000" y="0"/>
                </a:lnTo>
                <a:lnTo>
                  <a:pt x="12084000" y="0"/>
                </a:lnTo>
                <a:lnTo>
                  <a:pt x="108000" y="0"/>
                </a:lnTo>
                <a:lnTo>
                  <a:pt x="0" y="0"/>
                </a:lnTo>
                <a:lnTo>
                  <a:pt x="0" y="108000"/>
                </a:lnTo>
                <a:lnTo>
                  <a:pt x="0" y="6750000"/>
                </a:lnTo>
                <a:lnTo>
                  <a:pt x="0" y="6858000"/>
                </a:lnTo>
                <a:lnTo>
                  <a:pt x="108000" y="6858000"/>
                </a:lnTo>
                <a:lnTo>
                  <a:pt x="12084000" y="6858000"/>
                </a:lnTo>
                <a:lnTo>
                  <a:pt x="12192000" y="6858000"/>
                </a:lnTo>
                <a:lnTo>
                  <a:pt x="1219200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6DC80CF-FDED-46A8-BE3E-F6BD252A00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034" y="1293377"/>
            <a:ext cx="2740181" cy="4351338"/>
          </a:xfr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1000">
                <a:solidFill>
                  <a:schemeClr val="tx1"/>
                </a:solidFill>
              </a:defRPr>
            </a:lvl4pPr>
            <a:lvl5pP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E62FEB0-FB70-4182-A906-08DB46C79D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101" y="374859"/>
            <a:ext cx="2669114" cy="838426"/>
          </a:xfrm>
        </p:spPr>
        <p:txBody>
          <a:bodyPr lIns="0" anchor="t" anchorCtr="0"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Insert title here</a:t>
            </a:r>
            <a:endParaRPr lang="en-GB"/>
          </a:p>
        </p:txBody>
      </p:sp>
      <p:sp>
        <p:nvSpPr>
          <p:cNvPr id="17" name="Text Placeholder 105">
            <a:extLst>
              <a:ext uri="{FF2B5EF4-FFF2-40B4-BE49-F238E27FC236}">
                <a16:creationId xmlns:a16="http://schemas.microsoft.com/office/drawing/2014/main" id="{13421B56-C17C-418B-B692-93015AB22A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242531" y="6087518"/>
            <a:ext cx="1562036" cy="459088"/>
          </a:xfrm>
          <a:custGeom>
            <a:avLst/>
            <a:gdLst>
              <a:gd name="connsiteX0" fmla="*/ 951589 w 1562036"/>
              <a:gd name="connsiteY0" fmla="*/ 341142 h 459088"/>
              <a:gd name="connsiteX1" fmla="*/ 928535 w 1562036"/>
              <a:gd name="connsiteY1" fmla="*/ 346822 h 459088"/>
              <a:gd name="connsiteX2" fmla="*/ 921184 w 1562036"/>
              <a:gd name="connsiteY2" fmla="*/ 361858 h 459088"/>
              <a:gd name="connsiteX3" fmla="*/ 928200 w 1562036"/>
              <a:gd name="connsiteY3" fmla="*/ 376559 h 459088"/>
              <a:gd name="connsiteX4" fmla="*/ 946911 w 1562036"/>
              <a:gd name="connsiteY4" fmla="*/ 380903 h 459088"/>
              <a:gd name="connsiteX5" fmla="*/ 964954 w 1562036"/>
              <a:gd name="connsiteY5" fmla="*/ 377562 h 459088"/>
              <a:gd name="connsiteX6" fmla="*/ 977651 w 1562036"/>
              <a:gd name="connsiteY6" fmla="*/ 367538 h 459088"/>
              <a:gd name="connsiteX7" fmla="*/ 977651 w 1562036"/>
              <a:gd name="connsiteY7" fmla="*/ 341142 h 459088"/>
              <a:gd name="connsiteX8" fmla="*/ 1185811 w 1562036"/>
              <a:gd name="connsiteY8" fmla="*/ 299042 h 459088"/>
              <a:gd name="connsiteX9" fmla="*/ 1172446 w 1562036"/>
              <a:gd name="connsiteY9" fmla="*/ 301715 h 459088"/>
              <a:gd name="connsiteX10" fmla="*/ 1161754 w 1562036"/>
              <a:gd name="connsiteY10" fmla="*/ 309400 h 459088"/>
              <a:gd name="connsiteX11" fmla="*/ 1154738 w 1562036"/>
              <a:gd name="connsiteY11" fmla="*/ 322097 h 459088"/>
              <a:gd name="connsiteX12" fmla="*/ 1152399 w 1562036"/>
              <a:gd name="connsiteY12" fmla="*/ 339806 h 459088"/>
              <a:gd name="connsiteX13" fmla="*/ 1154738 w 1562036"/>
              <a:gd name="connsiteY13" fmla="*/ 357848 h 459088"/>
              <a:gd name="connsiteX14" fmla="*/ 1161754 w 1562036"/>
              <a:gd name="connsiteY14" fmla="*/ 370545 h 459088"/>
              <a:gd name="connsiteX15" fmla="*/ 1172446 w 1562036"/>
              <a:gd name="connsiteY15" fmla="*/ 378230 h 459088"/>
              <a:gd name="connsiteX16" fmla="*/ 1185811 w 1562036"/>
              <a:gd name="connsiteY16" fmla="*/ 380903 h 459088"/>
              <a:gd name="connsiteX17" fmla="*/ 1202183 w 1562036"/>
              <a:gd name="connsiteY17" fmla="*/ 377562 h 459088"/>
              <a:gd name="connsiteX18" fmla="*/ 1214546 w 1562036"/>
              <a:gd name="connsiteY18" fmla="*/ 367538 h 459088"/>
              <a:gd name="connsiteX19" fmla="*/ 1214546 w 1562036"/>
              <a:gd name="connsiteY19" fmla="*/ 312407 h 459088"/>
              <a:gd name="connsiteX20" fmla="*/ 1202183 w 1562036"/>
              <a:gd name="connsiteY20" fmla="*/ 302384 h 459088"/>
              <a:gd name="connsiteX21" fmla="*/ 1185811 w 1562036"/>
              <a:gd name="connsiteY21" fmla="*/ 299042 h 459088"/>
              <a:gd name="connsiteX22" fmla="*/ 792211 w 1562036"/>
              <a:gd name="connsiteY22" fmla="*/ 299042 h 459088"/>
              <a:gd name="connsiteX23" fmla="*/ 779181 w 1562036"/>
              <a:gd name="connsiteY23" fmla="*/ 301715 h 459088"/>
              <a:gd name="connsiteX24" fmla="*/ 768823 w 1562036"/>
              <a:gd name="connsiteY24" fmla="*/ 309400 h 459088"/>
              <a:gd name="connsiteX25" fmla="*/ 761806 w 1562036"/>
              <a:gd name="connsiteY25" fmla="*/ 321763 h 459088"/>
              <a:gd name="connsiteX26" fmla="*/ 759467 w 1562036"/>
              <a:gd name="connsiteY26" fmla="*/ 339137 h 459088"/>
              <a:gd name="connsiteX27" fmla="*/ 761806 w 1562036"/>
              <a:gd name="connsiteY27" fmla="*/ 356512 h 459088"/>
              <a:gd name="connsiteX28" fmla="*/ 768823 w 1562036"/>
              <a:gd name="connsiteY28" fmla="*/ 369209 h 459088"/>
              <a:gd name="connsiteX29" fmla="*/ 779181 w 1562036"/>
              <a:gd name="connsiteY29" fmla="*/ 376894 h 459088"/>
              <a:gd name="connsiteX30" fmla="*/ 792211 w 1562036"/>
              <a:gd name="connsiteY30" fmla="*/ 379567 h 459088"/>
              <a:gd name="connsiteX31" fmla="*/ 808918 w 1562036"/>
              <a:gd name="connsiteY31" fmla="*/ 375891 h 459088"/>
              <a:gd name="connsiteX32" fmla="*/ 820946 w 1562036"/>
              <a:gd name="connsiteY32" fmla="*/ 365533 h 459088"/>
              <a:gd name="connsiteX33" fmla="*/ 820946 w 1562036"/>
              <a:gd name="connsiteY33" fmla="*/ 312407 h 459088"/>
              <a:gd name="connsiteX34" fmla="*/ 808918 w 1562036"/>
              <a:gd name="connsiteY34" fmla="*/ 302384 h 459088"/>
              <a:gd name="connsiteX35" fmla="*/ 792211 w 1562036"/>
              <a:gd name="connsiteY35" fmla="*/ 299042 h 459088"/>
              <a:gd name="connsiteX36" fmla="*/ 558992 w 1562036"/>
              <a:gd name="connsiteY36" fmla="*/ 299042 h 459088"/>
              <a:gd name="connsiteX37" fmla="*/ 537274 w 1562036"/>
              <a:gd name="connsiteY37" fmla="*/ 308064 h 459088"/>
              <a:gd name="connsiteX38" fmla="*/ 528252 w 1562036"/>
              <a:gd name="connsiteY38" fmla="*/ 332121 h 459088"/>
              <a:gd name="connsiteX39" fmla="*/ 589731 w 1562036"/>
              <a:gd name="connsiteY39" fmla="*/ 332121 h 459088"/>
              <a:gd name="connsiteX40" fmla="*/ 580710 w 1562036"/>
              <a:gd name="connsiteY40" fmla="*/ 308064 h 459088"/>
              <a:gd name="connsiteX41" fmla="*/ 558992 w 1562036"/>
              <a:gd name="connsiteY41" fmla="*/ 299042 h 459088"/>
              <a:gd name="connsiteX42" fmla="*/ 1069870 w 1562036"/>
              <a:gd name="connsiteY42" fmla="*/ 283673 h 459088"/>
              <a:gd name="connsiteX43" fmla="*/ 1102614 w 1562036"/>
              <a:gd name="connsiteY43" fmla="*/ 296035 h 459088"/>
              <a:gd name="connsiteX44" fmla="*/ 1114643 w 1562036"/>
              <a:gd name="connsiteY44" fmla="*/ 333123 h 459088"/>
              <a:gd name="connsiteX45" fmla="*/ 1114643 w 1562036"/>
              <a:gd name="connsiteY45" fmla="*/ 394268 h 459088"/>
              <a:gd name="connsiteX46" fmla="*/ 1097268 w 1562036"/>
              <a:gd name="connsiteY46" fmla="*/ 394268 h 459088"/>
              <a:gd name="connsiteX47" fmla="*/ 1097268 w 1562036"/>
              <a:gd name="connsiteY47" fmla="*/ 332455 h 459088"/>
              <a:gd name="connsiteX48" fmla="*/ 1089917 w 1562036"/>
              <a:gd name="connsiteY48" fmla="*/ 306727 h 459088"/>
              <a:gd name="connsiteX49" fmla="*/ 1067531 w 1562036"/>
              <a:gd name="connsiteY49" fmla="*/ 299042 h 459088"/>
              <a:gd name="connsiteX50" fmla="*/ 1050825 w 1562036"/>
              <a:gd name="connsiteY50" fmla="*/ 302718 h 459088"/>
              <a:gd name="connsiteX51" fmla="*/ 1038796 w 1562036"/>
              <a:gd name="connsiteY51" fmla="*/ 312407 h 459088"/>
              <a:gd name="connsiteX52" fmla="*/ 1038796 w 1562036"/>
              <a:gd name="connsiteY52" fmla="*/ 393934 h 459088"/>
              <a:gd name="connsiteX53" fmla="*/ 1021422 w 1562036"/>
              <a:gd name="connsiteY53" fmla="*/ 393934 h 459088"/>
              <a:gd name="connsiteX54" fmla="*/ 1021422 w 1562036"/>
              <a:gd name="connsiteY54" fmla="*/ 286011 h 459088"/>
              <a:gd name="connsiteX55" fmla="*/ 1038796 w 1562036"/>
              <a:gd name="connsiteY55" fmla="*/ 286011 h 459088"/>
              <a:gd name="connsiteX56" fmla="*/ 1038796 w 1562036"/>
              <a:gd name="connsiteY56" fmla="*/ 294699 h 459088"/>
              <a:gd name="connsiteX57" fmla="*/ 1052161 w 1562036"/>
              <a:gd name="connsiteY57" fmla="*/ 286680 h 459088"/>
              <a:gd name="connsiteX58" fmla="*/ 1069870 w 1562036"/>
              <a:gd name="connsiteY58" fmla="*/ 283673 h 459088"/>
              <a:gd name="connsiteX59" fmla="*/ 676604 w 1562036"/>
              <a:gd name="connsiteY59" fmla="*/ 283673 h 459088"/>
              <a:gd name="connsiteX60" fmla="*/ 709348 w 1562036"/>
              <a:gd name="connsiteY60" fmla="*/ 296035 h 459088"/>
              <a:gd name="connsiteX61" fmla="*/ 721377 w 1562036"/>
              <a:gd name="connsiteY61" fmla="*/ 333123 h 459088"/>
              <a:gd name="connsiteX62" fmla="*/ 721377 w 1562036"/>
              <a:gd name="connsiteY62" fmla="*/ 394268 h 459088"/>
              <a:gd name="connsiteX63" fmla="*/ 704002 w 1562036"/>
              <a:gd name="connsiteY63" fmla="*/ 394268 h 459088"/>
              <a:gd name="connsiteX64" fmla="*/ 704002 w 1562036"/>
              <a:gd name="connsiteY64" fmla="*/ 332455 h 459088"/>
              <a:gd name="connsiteX65" fmla="*/ 696652 w 1562036"/>
              <a:gd name="connsiteY65" fmla="*/ 306727 h 459088"/>
              <a:gd name="connsiteX66" fmla="*/ 674265 w 1562036"/>
              <a:gd name="connsiteY66" fmla="*/ 299042 h 459088"/>
              <a:gd name="connsiteX67" fmla="*/ 657559 w 1562036"/>
              <a:gd name="connsiteY67" fmla="*/ 302718 h 459088"/>
              <a:gd name="connsiteX68" fmla="*/ 645530 w 1562036"/>
              <a:gd name="connsiteY68" fmla="*/ 312407 h 459088"/>
              <a:gd name="connsiteX69" fmla="*/ 645530 w 1562036"/>
              <a:gd name="connsiteY69" fmla="*/ 393934 h 459088"/>
              <a:gd name="connsiteX70" fmla="*/ 628156 w 1562036"/>
              <a:gd name="connsiteY70" fmla="*/ 393934 h 459088"/>
              <a:gd name="connsiteX71" fmla="*/ 628156 w 1562036"/>
              <a:gd name="connsiteY71" fmla="*/ 286011 h 459088"/>
              <a:gd name="connsiteX72" fmla="*/ 645530 w 1562036"/>
              <a:gd name="connsiteY72" fmla="*/ 286011 h 459088"/>
              <a:gd name="connsiteX73" fmla="*/ 645530 w 1562036"/>
              <a:gd name="connsiteY73" fmla="*/ 294699 h 459088"/>
              <a:gd name="connsiteX74" fmla="*/ 658895 w 1562036"/>
              <a:gd name="connsiteY74" fmla="*/ 286680 h 459088"/>
              <a:gd name="connsiteX75" fmla="*/ 676604 w 1562036"/>
              <a:gd name="connsiteY75" fmla="*/ 283673 h 459088"/>
              <a:gd name="connsiteX76" fmla="*/ 950587 w 1562036"/>
              <a:gd name="connsiteY76" fmla="*/ 283338 h 459088"/>
              <a:gd name="connsiteX77" fmla="*/ 969632 w 1562036"/>
              <a:gd name="connsiteY77" fmla="*/ 285343 h 459088"/>
              <a:gd name="connsiteX78" fmla="*/ 983665 w 1562036"/>
              <a:gd name="connsiteY78" fmla="*/ 292026 h 459088"/>
              <a:gd name="connsiteX79" fmla="*/ 992353 w 1562036"/>
              <a:gd name="connsiteY79" fmla="*/ 304388 h 459088"/>
              <a:gd name="connsiteX80" fmla="*/ 995360 w 1562036"/>
              <a:gd name="connsiteY80" fmla="*/ 323099 h 459088"/>
              <a:gd name="connsiteX81" fmla="*/ 995360 w 1562036"/>
              <a:gd name="connsiteY81" fmla="*/ 393600 h 459088"/>
              <a:gd name="connsiteX82" fmla="*/ 977985 w 1562036"/>
              <a:gd name="connsiteY82" fmla="*/ 393600 h 459088"/>
              <a:gd name="connsiteX83" fmla="*/ 977985 w 1562036"/>
              <a:gd name="connsiteY83" fmla="*/ 385247 h 459088"/>
              <a:gd name="connsiteX84" fmla="*/ 963952 w 1562036"/>
              <a:gd name="connsiteY84" fmla="*/ 393266 h 459088"/>
              <a:gd name="connsiteX85" fmla="*/ 945241 w 1562036"/>
              <a:gd name="connsiteY85" fmla="*/ 396273 h 459088"/>
              <a:gd name="connsiteX86" fmla="*/ 928535 w 1562036"/>
              <a:gd name="connsiteY86" fmla="*/ 393934 h 459088"/>
              <a:gd name="connsiteX87" fmla="*/ 915170 w 1562036"/>
              <a:gd name="connsiteY87" fmla="*/ 387586 h 459088"/>
              <a:gd name="connsiteX88" fmla="*/ 906482 w 1562036"/>
              <a:gd name="connsiteY88" fmla="*/ 376894 h 459088"/>
              <a:gd name="connsiteX89" fmla="*/ 903475 w 1562036"/>
              <a:gd name="connsiteY89" fmla="*/ 361858 h 459088"/>
              <a:gd name="connsiteX90" fmla="*/ 915838 w 1562036"/>
              <a:gd name="connsiteY90" fmla="*/ 335796 h 459088"/>
              <a:gd name="connsiteX91" fmla="*/ 950921 w 1562036"/>
              <a:gd name="connsiteY91" fmla="*/ 326107 h 459088"/>
              <a:gd name="connsiteX92" fmla="*/ 977985 w 1562036"/>
              <a:gd name="connsiteY92" fmla="*/ 326107 h 459088"/>
              <a:gd name="connsiteX93" fmla="*/ 977985 w 1562036"/>
              <a:gd name="connsiteY93" fmla="*/ 318756 h 459088"/>
              <a:gd name="connsiteX94" fmla="*/ 971303 w 1562036"/>
              <a:gd name="connsiteY94" fmla="*/ 303052 h 459088"/>
              <a:gd name="connsiteX95" fmla="*/ 950253 w 1562036"/>
              <a:gd name="connsiteY95" fmla="*/ 298708 h 459088"/>
              <a:gd name="connsiteX96" fmla="*/ 931876 w 1562036"/>
              <a:gd name="connsiteY96" fmla="*/ 301047 h 459088"/>
              <a:gd name="connsiteX97" fmla="*/ 914835 w 1562036"/>
              <a:gd name="connsiteY97" fmla="*/ 307396 h 459088"/>
              <a:gd name="connsiteX98" fmla="*/ 912831 w 1562036"/>
              <a:gd name="connsiteY98" fmla="*/ 291692 h 459088"/>
              <a:gd name="connsiteX99" fmla="*/ 930539 w 1562036"/>
              <a:gd name="connsiteY99" fmla="*/ 285677 h 459088"/>
              <a:gd name="connsiteX100" fmla="*/ 950587 w 1562036"/>
              <a:gd name="connsiteY100" fmla="*/ 283338 h 459088"/>
              <a:gd name="connsiteX101" fmla="*/ 558992 w 1562036"/>
              <a:gd name="connsiteY101" fmla="*/ 283338 h 459088"/>
              <a:gd name="connsiteX102" fmla="*/ 579708 w 1562036"/>
              <a:gd name="connsiteY102" fmla="*/ 287348 h 459088"/>
              <a:gd name="connsiteX103" fmla="*/ 595077 w 1562036"/>
              <a:gd name="connsiteY103" fmla="*/ 299042 h 459088"/>
              <a:gd name="connsiteX104" fmla="*/ 604433 w 1562036"/>
              <a:gd name="connsiteY104" fmla="*/ 317085 h 459088"/>
              <a:gd name="connsiteX105" fmla="*/ 607774 w 1562036"/>
              <a:gd name="connsiteY105" fmla="*/ 340140 h 459088"/>
              <a:gd name="connsiteX106" fmla="*/ 607774 w 1562036"/>
              <a:gd name="connsiteY106" fmla="*/ 343481 h 459088"/>
              <a:gd name="connsiteX107" fmla="*/ 607440 w 1562036"/>
              <a:gd name="connsiteY107" fmla="*/ 346822 h 459088"/>
              <a:gd name="connsiteX108" fmla="*/ 528252 w 1562036"/>
              <a:gd name="connsiteY108" fmla="*/ 346822 h 459088"/>
              <a:gd name="connsiteX109" fmla="*/ 528252 w 1562036"/>
              <a:gd name="connsiteY109" fmla="*/ 347156 h 459088"/>
              <a:gd name="connsiteX110" fmla="*/ 538610 w 1562036"/>
              <a:gd name="connsiteY110" fmla="*/ 371882 h 459088"/>
              <a:gd name="connsiteX111" fmla="*/ 564338 w 1562036"/>
              <a:gd name="connsiteY111" fmla="*/ 381237 h 459088"/>
              <a:gd name="connsiteX112" fmla="*/ 582047 w 1562036"/>
              <a:gd name="connsiteY112" fmla="*/ 378898 h 459088"/>
              <a:gd name="connsiteX113" fmla="*/ 597082 w 1562036"/>
              <a:gd name="connsiteY113" fmla="*/ 370879 h 459088"/>
              <a:gd name="connsiteX114" fmla="*/ 599087 w 1562036"/>
              <a:gd name="connsiteY114" fmla="*/ 387586 h 459088"/>
              <a:gd name="connsiteX115" fmla="*/ 583717 w 1562036"/>
              <a:gd name="connsiteY115" fmla="*/ 393934 h 459088"/>
              <a:gd name="connsiteX116" fmla="*/ 564338 w 1562036"/>
              <a:gd name="connsiteY116" fmla="*/ 396273 h 459088"/>
              <a:gd name="connsiteX117" fmla="*/ 540949 w 1562036"/>
              <a:gd name="connsiteY117" fmla="*/ 391929 h 459088"/>
              <a:gd name="connsiteX118" fmla="*/ 524243 w 1562036"/>
              <a:gd name="connsiteY118" fmla="*/ 379901 h 459088"/>
              <a:gd name="connsiteX119" fmla="*/ 513885 w 1562036"/>
              <a:gd name="connsiteY119" fmla="*/ 361858 h 459088"/>
              <a:gd name="connsiteX120" fmla="*/ 510544 w 1562036"/>
              <a:gd name="connsiteY120" fmla="*/ 339472 h 459088"/>
              <a:gd name="connsiteX121" fmla="*/ 513885 w 1562036"/>
              <a:gd name="connsiteY121" fmla="*/ 316417 h 459088"/>
              <a:gd name="connsiteX122" fmla="*/ 523575 w 1562036"/>
              <a:gd name="connsiteY122" fmla="*/ 298708 h 459088"/>
              <a:gd name="connsiteX123" fmla="*/ 538944 w 1562036"/>
              <a:gd name="connsiteY123" fmla="*/ 287348 h 459088"/>
              <a:gd name="connsiteX124" fmla="*/ 558992 w 1562036"/>
              <a:gd name="connsiteY124" fmla="*/ 283338 h 459088"/>
              <a:gd name="connsiteX125" fmla="*/ 790875 w 1562036"/>
              <a:gd name="connsiteY125" fmla="*/ 282670 h 459088"/>
              <a:gd name="connsiteX126" fmla="*/ 808249 w 1562036"/>
              <a:gd name="connsiteY126" fmla="*/ 285677 h 459088"/>
              <a:gd name="connsiteX127" fmla="*/ 821280 w 1562036"/>
              <a:gd name="connsiteY127" fmla="*/ 293696 h 459088"/>
              <a:gd name="connsiteX128" fmla="*/ 821280 w 1562036"/>
              <a:gd name="connsiteY128" fmla="*/ 286011 h 459088"/>
              <a:gd name="connsiteX129" fmla="*/ 838321 w 1562036"/>
              <a:gd name="connsiteY129" fmla="*/ 286011 h 459088"/>
              <a:gd name="connsiteX130" fmla="*/ 838321 w 1562036"/>
              <a:gd name="connsiteY130" fmla="*/ 385915 h 459088"/>
              <a:gd name="connsiteX131" fmla="*/ 826292 w 1562036"/>
              <a:gd name="connsiteY131" fmla="*/ 423671 h 459088"/>
              <a:gd name="connsiteX132" fmla="*/ 788536 w 1562036"/>
              <a:gd name="connsiteY132" fmla="*/ 435366 h 459088"/>
              <a:gd name="connsiteX133" fmla="*/ 752450 w 1562036"/>
              <a:gd name="connsiteY133" fmla="*/ 426678 h 459088"/>
              <a:gd name="connsiteX134" fmla="*/ 753787 w 1562036"/>
              <a:gd name="connsiteY134" fmla="*/ 408636 h 459088"/>
              <a:gd name="connsiteX135" fmla="*/ 770827 w 1562036"/>
              <a:gd name="connsiteY135" fmla="*/ 416989 h 459088"/>
              <a:gd name="connsiteX136" fmla="*/ 789538 w 1562036"/>
              <a:gd name="connsiteY136" fmla="*/ 419662 h 459088"/>
              <a:gd name="connsiteX137" fmla="*/ 813595 w 1562036"/>
              <a:gd name="connsiteY137" fmla="*/ 412645 h 459088"/>
              <a:gd name="connsiteX138" fmla="*/ 821280 w 1562036"/>
              <a:gd name="connsiteY138" fmla="*/ 387920 h 459088"/>
              <a:gd name="connsiteX139" fmla="*/ 821280 w 1562036"/>
              <a:gd name="connsiteY139" fmla="*/ 382574 h 459088"/>
              <a:gd name="connsiteX140" fmla="*/ 808249 w 1562036"/>
              <a:gd name="connsiteY140" fmla="*/ 390927 h 459088"/>
              <a:gd name="connsiteX141" fmla="*/ 790875 w 1562036"/>
              <a:gd name="connsiteY141" fmla="*/ 393934 h 459088"/>
              <a:gd name="connsiteX142" fmla="*/ 771830 w 1562036"/>
              <a:gd name="connsiteY142" fmla="*/ 389925 h 459088"/>
              <a:gd name="connsiteX143" fmla="*/ 756126 w 1562036"/>
              <a:gd name="connsiteY143" fmla="*/ 378898 h 459088"/>
              <a:gd name="connsiteX144" fmla="*/ 745434 w 1562036"/>
              <a:gd name="connsiteY144" fmla="*/ 361524 h 459088"/>
              <a:gd name="connsiteX145" fmla="*/ 741424 w 1562036"/>
              <a:gd name="connsiteY145" fmla="*/ 338135 h 459088"/>
              <a:gd name="connsiteX146" fmla="*/ 745434 w 1562036"/>
              <a:gd name="connsiteY146" fmla="*/ 315080 h 459088"/>
              <a:gd name="connsiteX147" fmla="*/ 756126 w 1562036"/>
              <a:gd name="connsiteY147" fmla="*/ 297706 h 459088"/>
              <a:gd name="connsiteX148" fmla="*/ 771830 w 1562036"/>
              <a:gd name="connsiteY148" fmla="*/ 286680 h 459088"/>
              <a:gd name="connsiteX149" fmla="*/ 790875 w 1562036"/>
              <a:gd name="connsiteY149" fmla="*/ 282670 h 459088"/>
              <a:gd name="connsiteX150" fmla="*/ 1214546 w 1562036"/>
              <a:gd name="connsiteY150" fmla="*/ 241907 h 459088"/>
              <a:gd name="connsiteX151" fmla="*/ 1231921 w 1562036"/>
              <a:gd name="connsiteY151" fmla="*/ 241907 h 459088"/>
              <a:gd name="connsiteX152" fmla="*/ 1231921 w 1562036"/>
              <a:gd name="connsiteY152" fmla="*/ 393934 h 459088"/>
              <a:gd name="connsiteX153" fmla="*/ 1214546 w 1562036"/>
              <a:gd name="connsiteY153" fmla="*/ 393934 h 459088"/>
              <a:gd name="connsiteX154" fmla="*/ 1214546 w 1562036"/>
              <a:gd name="connsiteY154" fmla="*/ 385581 h 459088"/>
              <a:gd name="connsiteX155" fmla="*/ 1201181 w 1562036"/>
              <a:gd name="connsiteY155" fmla="*/ 393600 h 459088"/>
              <a:gd name="connsiteX156" fmla="*/ 1184141 w 1562036"/>
              <a:gd name="connsiteY156" fmla="*/ 396607 h 459088"/>
              <a:gd name="connsiteX157" fmla="*/ 1164427 w 1562036"/>
              <a:gd name="connsiteY157" fmla="*/ 392932 h 459088"/>
              <a:gd name="connsiteX158" fmla="*/ 1148389 w 1562036"/>
              <a:gd name="connsiteY158" fmla="*/ 381571 h 459088"/>
              <a:gd name="connsiteX159" fmla="*/ 1137697 w 1562036"/>
              <a:gd name="connsiteY159" fmla="*/ 363863 h 459088"/>
              <a:gd name="connsiteX160" fmla="*/ 1133688 w 1562036"/>
              <a:gd name="connsiteY160" fmla="*/ 340474 h 459088"/>
              <a:gd name="connsiteX161" fmla="*/ 1137697 w 1562036"/>
              <a:gd name="connsiteY161" fmla="*/ 317085 h 459088"/>
              <a:gd name="connsiteX162" fmla="*/ 1148389 w 1562036"/>
              <a:gd name="connsiteY162" fmla="*/ 299377 h 459088"/>
              <a:gd name="connsiteX163" fmla="*/ 1164427 w 1562036"/>
              <a:gd name="connsiteY163" fmla="*/ 288016 h 459088"/>
              <a:gd name="connsiteX164" fmla="*/ 1184141 w 1562036"/>
              <a:gd name="connsiteY164" fmla="*/ 284007 h 459088"/>
              <a:gd name="connsiteX165" fmla="*/ 1201181 w 1562036"/>
              <a:gd name="connsiteY165" fmla="*/ 287014 h 459088"/>
              <a:gd name="connsiteX166" fmla="*/ 1214546 w 1562036"/>
              <a:gd name="connsiteY166" fmla="*/ 295033 h 459088"/>
              <a:gd name="connsiteX167" fmla="*/ 866387 w 1562036"/>
              <a:gd name="connsiteY167" fmla="*/ 241907 h 459088"/>
              <a:gd name="connsiteX168" fmla="*/ 883762 w 1562036"/>
              <a:gd name="connsiteY168" fmla="*/ 241907 h 459088"/>
              <a:gd name="connsiteX169" fmla="*/ 883762 w 1562036"/>
              <a:gd name="connsiteY169" fmla="*/ 393934 h 459088"/>
              <a:gd name="connsiteX170" fmla="*/ 866387 w 1562036"/>
              <a:gd name="connsiteY170" fmla="*/ 393934 h 459088"/>
              <a:gd name="connsiteX171" fmla="*/ 400282 w 1562036"/>
              <a:gd name="connsiteY171" fmla="*/ 234222 h 459088"/>
              <a:gd name="connsiteX172" fmla="*/ 88209 w 1562036"/>
              <a:gd name="connsiteY172" fmla="*/ 428683 h 459088"/>
              <a:gd name="connsiteX173" fmla="*/ 238900 w 1562036"/>
              <a:gd name="connsiteY173" fmla="*/ 412979 h 459088"/>
              <a:gd name="connsiteX174" fmla="*/ 421666 w 1562036"/>
              <a:gd name="connsiteY174" fmla="*/ 282336 h 459088"/>
              <a:gd name="connsiteX175" fmla="*/ 1254975 w 1562036"/>
              <a:gd name="connsiteY175" fmla="*/ 148686 h 459088"/>
              <a:gd name="connsiteX176" fmla="*/ 1237601 w 1562036"/>
              <a:gd name="connsiteY176" fmla="*/ 153364 h 459088"/>
              <a:gd name="connsiteX177" fmla="*/ 1232589 w 1562036"/>
              <a:gd name="connsiteY177" fmla="*/ 166395 h 459088"/>
              <a:gd name="connsiteX178" fmla="*/ 1237601 w 1562036"/>
              <a:gd name="connsiteY178" fmla="*/ 178423 h 459088"/>
              <a:gd name="connsiteX179" fmla="*/ 1251300 w 1562036"/>
              <a:gd name="connsiteY179" fmla="*/ 182098 h 459088"/>
              <a:gd name="connsiteX180" fmla="*/ 1265667 w 1562036"/>
              <a:gd name="connsiteY180" fmla="*/ 179425 h 459088"/>
              <a:gd name="connsiteX181" fmla="*/ 1277027 w 1562036"/>
              <a:gd name="connsiteY181" fmla="*/ 171741 h 459088"/>
              <a:gd name="connsiteX182" fmla="*/ 1277027 w 1562036"/>
              <a:gd name="connsiteY182" fmla="*/ 148686 h 459088"/>
              <a:gd name="connsiteX183" fmla="*/ 352502 w 1562036"/>
              <a:gd name="connsiteY183" fmla="*/ 119617 h 459088"/>
              <a:gd name="connsiteX184" fmla="*/ 211501 w 1562036"/>
              <a:gd name="connsiteY184" fmla="*/ 192122 h 459088"/>
              <a:gd name="connsiteX185" fmla="*/ 306393 w 1562036"/>
              <a:gd name="connsiteY185" fmla="*/ 197802 h 459088"/>
              <a:gd name="connsiteX186" fmla="*/ 370545 w 1562036"/>
              <a:gd name="connsiteY186" fmla="*/ 160380 h 459088"/>
              <a:gd name="connsiteX187" fmla="*/ 779515 w 1562036"/>
              <a:gd name="connsiteY187" fmla="*/ 101908 h 459088"/>
              <a:gd name="connsiteX188" fmla="*/ 760470 w 1562036"/>
              <a:gd name="connsiteY188" fmla="*/ 111264 h 459088"/>
              <a:gd name="connsiteX189" fmla="*/ 752785 w 1562036"/>
              <a:gd name="connsiteY189" fmla="*/ 140333 h 459088"/>
              <a:gd name="connsiteX190" fmla="*/ 760470 w 1562036"/>
              <a:gd name="connsiteY190" fmla="*/ 169068 h 459088"/>
              <a:gd name="connsiteX191" fmla="*/ 779515 w 1562036"/>
              <a:gd name="connsiteY191" fmla="*/ 178423 h 459088"/>
              <a:gd name="connsiteX192" fmla="*/ 792211 w 1562036"/>
              <a:gd name="connsiteY192" fmla="*/ 176084 h 459088"/>
              <a:gd name="connsiteX193" fmla="*/ 802235 w 1562036"/>
              <a:gd name="connsiteY193" fmla="*/ 169068 h 459088"/>
              <a:gd name="connsiteX194" fmla="*/ 802235 w 1562036"/>
              <a:gd name="connsiteY194" fmla="*/ 111598 h 459088"/>
              <a:gd name="connsiteX195" fmla="*/ 792211 w 1562036"/>
              <a:gd name="connsiteY195" fmla="*/ 104581 h 459088"/>
              <a:gd name="connsiteX196" fmla="*/ 779515 w 1562036"/>
              <a:gd name="connsiteY196" fmla="*/ 101908 h 459088"/>
              <a:gd name="connsiteX197" fmla="*/ 1321800 w 1562036"/>
              <a:gd name="connsiteY197" fmla="*/ 79522 h 459088"/>
              <a:gd name="connsiteX198" fmla="*/ 1359222 w 1562036"/>
              <a:gd name="connsiteY198" fmla="*/ 79522 h 459088"/>
              <a:gd name="connsiteX199" fmla="*/ 1388960 w 1562036"/>
              <a:gd name="connsiteY199" fmla="*/ 162385 h 459088"/>
              <a:gd name="connsiteX200" fmla="*/ 1418363 w 1562036"/>
              <a:gd name="connsiteY200" fmla="*/ 79522 h 459088"/>
              <a:gd name="connsiteX201" fmla="*/ 1455785 w 1562036"/>
              <a:gd name="connsiteY201" fmla="*/ 79522 h 459088"/>
              <a:gd name="connsiteX202" fmla="*/ 1392301 w 1562036"/>
              <a:gd name="connsiteY202" fmla="*/ 250594 h 459088"/>
              <a:gd name="connsiteX203" fmla="*/ 1354879 w 1562036"/>
              <a:gd name="connsiteY203" fmla="*/ 250594 h 459088"/>
              <a:gd name="connsiteX204" fmla="*/ 1371919 w 1562036"/>
              <a:gd name="connsiteY204" fmla="*/ 203817 h 459088"/>
              <a:gd name="connsiteX205" fmla="*/ 995026 w 1562036"/>
              <a:gd name="connsiteY205" fmla="*/ 79522 h 459088"/>
              <a:gd name="connsiteX206" fmla="*/ 1031445 w 1562036"/>
              <a:gd name="connsiteY206" fmla="*/ 79522 h 459088"/>
              <a:gd name="connsiteX207" fmla="*/ 1054500 w 1562036"/>
              <a:gd name="connsiteY207" fmla="*/ 162385 h 459088"/>
              <a:gd name="connsiteX208" fmla="*/ 1077220 w 1562036"/>
              <a:gd name="connsiteY208" fmla="*/ 79522 h 459088"/>
              <a:gd name="connsiteX209" fmla="*/ 1109296 w 1562036"/>
              <a:gd name="connsiteY209" fmla="*/ 79522 h 459088"/>
              <a:gd name="connsiteX210" fmla="*/ 1132017 w 1562036"/>
              <a:gd name="connsiteY210" fmla="*/ 162385 h 459088"/>
              <a:gd name="connsiteX211" fmla="*/ 1155072 w 1562036"/>
              <a:gd name="connsiteY211" fmla="*/ 79522 h 459088"/>
              <a:gd name="connsiteX212" fmla="*/ 1191491 w 1562036"/>
              <a:gd name="connsiteY212" fmla="*/ 79522 h 459088"/>
              <a:gd name="connsiteX213" fmla="*/ 1150728 w 1562036"/>
              <a:gd name="connsiteY213" fmla="*/ 204151 h 459088"/>
              <a:gd name="connsiteX214" fmla="*/ 1114308 w 1562036"/>
              <a:gd name="connsiteY214" fmla="*/ 204151 h 459088"/>
              <a:gd name="connsiteX215" fmla="*/ 1093259 w 1562036"/>
              <a:gd name="connsiteY215" fmla="*/ 123961 h 459088"/>
              <a:gd name="connsiteX216" fmla="*/ 1072209 w 1562036"/>
              <a:gd name="connsiteY216" fmla="*/ 204151 h 459088"/>
              <a:gd name="connsiteX217" fmla="*/ 1035789 w 1562036"/>
              <a:gd name="connsiteY217" fmla="*/ 204151 h 459088"/>
              <a:gd name="connsiteX218" fmla="*/ 659230 w 1562036"/>
              <a:gd name="connsiteY218" fmla="*/ 79522 h 459088"/>
              <a:gd name="connsiteX219" fmla="*/ 694981 w 1562036"/>
              <a:gd name="connsiteY219" fmla="*/ 79522 h 459088"/>
              <a:gd name="connsiteX220" fmla="*/ 694981 w 1562036"/>
              <a:gd name="connsiteY220" fmla="*/ 204151 h 459088"/>
              <a:gd name="connsiteX221" fmla="*/ 659230 w 1562036"/>
              <a:gd name="connsiteY221" fmla="*/ 204151 h 459088"/>
              <a:gd name="connsiteX222" fmla="*/ 1514925 w 1562036"/>
              <a:gd name="connsiteY222" fmla="*/ 76849 h 459088"/>
              <a:gd name="connsiteX223" fmla="*/ 1536643 w 1562036"/>
              <a:gd name="connsiteY223" fmla="*/ 78854 h 459088"/>
              <a:gd name="connsiteX224" fmla="*/ 1556356 w 1562036"/>
              <a:gd name="connsiteY224" fmla="*/ 84868 h 459088"/>
              <a:gd name="connsiteX225" fmla="*/ 1553683 w 1562036"/>
              <a:gd name="connsiteY225" fmla="*/ 111264 h 459088"/>
              <a:gd name="connsiteX226" fmla="*/ 1536977 w 1562036"/>
              <a:gd name="connsiteY226" fmla="*/ 104915 h 459088"/>
              <a:gd name="connsiteX227" fmla="*/ 1518266 w 1562036"/>
              <a:gd name="connsiteY227" fmla="*/ 102577 h 459088"/>
              <a:gd name="connsiteX228" fmla="*/ 1504233 w 1562036"/>
              <a:gd name="connsiteY228" fmla="*/ 105250 h 459088"/>
              <a:gd name="connsiteX229" fmla="*/ 1500223 w 1562036"/>
              <a:gd name="connsiteY229" fmla="*/ 112266 h 459088"/>
              <a:gd name="connsiteX230" fmla="*/ 1504901 w 1562036"/>
              <a:gd name="connsiteY230" fmla="*/ 121288 h 459088"/>
              <a:gd name="connsiteX231" fmla="*/ 1523612 w 1562036"/>
              <a:gd name="connsiteY231" fmla="*/ 129307 h 459088"/>
              <a:gd name="connsiteX232" fmla="*/ 1541989 w 1562036"/>
              <a:gd name="connsiteY232" fmla="*/ 136657 h 459088"/>
              <a:gd name="connsiteX233" fmla="*/ 1553683 w 1562036"/>
              <a:gd name="connsiteY233" fmla="*/ 145679 h 459088"/>
              <a:gd name="connsiteX234" fmla="*/ 1560032 w 1562036"/>
              <a:gd name="connsiteY234" fmla="*/ 156037 h 459088"/>
              <a:gd name="connsiteX235" fmla="*/ 1562036 w 1562036"/>
              <a:gd name="connsiteY235" fmla="*/ 167731 h 459088"/>
              <a:gd name="connsiteX236" fmla="*/ 1549006 w 1562036"/>
              <a:gd name="connsiteY236" fmla="*/ 197134 h 459088"/>
              <a:gd name="connsiteX237" fmla="*/ 1510247 w 1562036"/>
              <a:gd name="connsiteY237" fmla="*/ 206824 h 459088"/>
              <a:gd name="connsiteX238" fmla="*/ 1485856 w 1562036"/>
              <a:gd name="connsiteY238" fmla="*/ 204485 h 459088"/>
              <a:gd name="connsiteX239" fmla="*/ 1463804 w 1562036"/>
              <a:gd name="connsiteY239" fmla="*/ 197134 h 459088"/>
              <a:gd name="connsiteX240" fmla="*/ 1465474 w 1562036"/>
              <a:gd name="connsiteY240" fmla="*/ 168399 h 459088"/>
              <a:gd name="connsiteX241" fmla="*/ 1485188 w 1562036"/>
              <a:gd name="connsiteY241" fmla="*/ 178089 h 459088"/>
              <a:gd name="connsiteX242" fmla="*/ 1506906 w 1562036"/>
              <a:gd name="connsiteY242" fmla="*/ 181430 h 459088"/>
              <a:gd name="connsiteX243" fmla="*/ 1526285 w 1562036"/>
              <a:gd name="connsiteY243" fmla="*/ 169068 h 459088"/>
              <a:gd name="connsiteX244" fmla="*/ 1525283 w 1562036"/>
              <a:gd name="connsiteY244" fmla="*/ 164390 h 459088"/>
              <a:gd name="connsiteX245" fmla="*/ 1521273 w 1562036"/>
              <a:gd name="connsiteY245" fmla="*/ 160046 h 459088"/>
              <a:gd name="connsiteX246" fmla="*/ 1513588 w 1562036"/>
              <a:gd name="connsiteY246" fmla="*/ 156037 h 459088"/>
              <a:gd name="connsiteX247" fmla="*/ 1501560 w 1562036"/>
              <a:gd name="connsiteY247" fmla="*/ 152027 h 459088"/>
              <a:gd name="connsiteX248" fmla="*/ 1473159 w 1562036"/>
              <a:gd name="connsiteY248" fmla="*/ 136657 h 459088"/>
              <a:gd name="connsiteX249" fmla="*/ 1464138 w 1562036"/>
              <a:gd name="connsiteY249" fmla="*/ 113603 h 459088"/>
              <a:gd name="connsiteX250" fmla="*/ 1477169 w 1562036"/>
              <a:gd name="connsiteY250" fmla="*/ 86204 h 459088"/>
              <a:gd name="connsiteX251" fmla="*/ 1514925 w 1562036"/>
              <a:gd name="connsiteY251" fmla="*/ 76849 h 459088"/>
              <a:gd name="connsiteX252" fmla="*/ 1256646 w 1562036"/>
              <a:gd name="connsiteY252" fmla="*/ 76849 h 459088"/>
              <a:gd name="connsiteX253" fmla="*/ 1299414 w 1562036"/>
              <a:gd name="connsiteY253" fmla="*/ 87875 h 459088"/>
              <a:gd name="connsiteX254" fmla="*/ 1312779 w 1562036"/>
              <a:gd name="connsiteY254" fmla="*/ 124629 h 459088"/>
              <a:gd name="connsiteX255" fmla="*/ 1312779 w 1562036"/>
              <a:gd name="connsiteY255" fmla="*/ 204485 h 459088"/>
              <a:gd name="connsiteX256" fmla="*/ 1277027 w 1562036"/>
              <a:gd name="connsiteY256" fmla="*/ 204485 h 459088"/>
              <a:gd name="connsiteX257" fmla="*/ 1277027 w 1562036"/>
              <a:gd name="connsiteY257" fmla="*/ 196466 h 459088"/>
              <a:gd name="connsiteX258" fmla="*/ 1261658 w 1562036"/>
              <a:gd name="connsiteY258" fmla="*/ 205153 h 459088"/>
              <a:gd name="connsiteX259" fmla="*/ 1242947 w 1562036"/>
              <a:gd name="connsiteY259" fmla="*/ 206824 h 459088"/>
              <a:gd name="connsiteX260" fmla="*/ 1224904 w 1562036"/>
              <a:gd name="connsiteY260" fmla="*/ 204151 h 459088"/>
              <a:gd name="connsiteX261" fmla="*/ 1210202 w 1562036"/>
              <a:gd name="connsiteY261" fmla="*/ 196466 h 459088"/>
              <a:gd name="connsiteX262" fmla="*/ 1200179 w 1562036"/>
              <a:gd name="connsiteY262" fmla="*/ 184103 h 459088"/>
              <a:gd name="connsiteX263" fmla="*/ 1196503 w 1562036"/>
              <a:gd name="connsiteY263" fmla="*/ 167063 h 459088"/>
              <a:gd name="connsiteX264" fmla="*/ 1211205 w 1562036"/>
              <a:gd name="connsiteY264" fmla="*/ 135989 h 459088"/>
              <a:gd name="connsiteX265" fmla="*/ 1253973 w 1562036"/>
              <a:gd name="connsiteY265" fmla="*/ 124295 h 459088"/>
              <a:gd name="connsiteX266" fmla="*/ 1277027 w 1562036"/>
              <a:gd name="connsiteY266" fmla="*/ 124295 h 459088"/>
              <a:gd name="connsiteX267" fmla="*/ 1277027 w 1562036"/>
              <a:gd name="connsiteY267" fmla="*/ 118615 h 459088"/>
              <a:gd name="connsiteX268" fmla="*/ 1271681 w 1562036"/>
              <a:gd name="connsiteY268" fmla="*/ 105918 h 459088"/>
              <a:gd name="connsiteX269" fmla="*/ 1253305 w 1562036"/>
              <a:gd name="connsiteY269" fmla="*/ 102242 h 459088"/>
              <a:gd name="connsiteX270" fmla="*/ 1230584 w 1562036"/>
              <a:gd name="connsiteY270" fmla="*/ 105250 h 459088"/>
              <a:gd name="connsiteX271" fmla="*/ 1210202 w 1562036"/>
              <a:gd name="connsiteY271" fmla="*/ 113269 h 459088"/>
              <a:gd name="connsiteX272" fmla="*/ 1206861 w 1562036"/>
              <a:gd name="connsiteY272" fmla="*/ 87875 h 459088"/>
              <a:gd name="connsiteX273" fmla="*/ 1229582 w 1562036"/>
              <a:gd name="connsiteY273" fmla="*/ 79856 h 459088"/>
              <a:gd name="connsiteX274" fmla="*/ 1256646 w 1562036"/>
              <a:gd name="connsiteY274" fmla="*/ 76849 h 459088"/>
              <a:gd name="connsiteX275" fmla="*/ 771830 w 1562036"/>
              <a:gd name="connsiteY275" fmla="*/ 76849 h 459088"/>
              <a:gd name="connsiteX276" fmla="*/ 789538 w 1562036"/>
              <a:gd name="connsiteY276" fmla="*/ 79856 h 459088"/>
              <a:gd name="connsiteX277" fmla="*/ 802569 w 1562036"/>
              <a:gd name="connsiteY277" fmla="*/ 87875 h 459088"/>
              <a:gd name="connsiteX278" fmla="*/ 802569 w 1562036"/>
              <a:gd name="connsiteY278" fmla="*/ 79856 h 459088"/>
              <a:gd name="connsiteX279" fmla="*/ 838321 w 1562036"/>
              <a:gd name="connsiteY279" fmla="*/ 79856 h 459088"/>
              <a:gd name="connsiteX280" fmla="*/ 838321 w 1562036"/>
              <a:gd name="connsiteY280" fmla="*/ 192790 h 459088"/>
              <a:gd name="connsiteX281" fmla="*/ 834645 w 1562036"/>
              <a:gd name="connsiteY281" fmla="*/ 219855 h 459088"/>
              <a:gd name="connsiteX282" fmla="*/ 823285 w 1562036"/>
              <a:gd name="connsiteY282" fmla="*/ 238232 h 459088"/>
              <a:gd name="connsiteX283" fmla="*/ 802903 w 1562036"/>
              <a:gd name="connsiteY283" fmla="*/ 248924 h 459088"/>
              <a:gd name="connsiteX284" fmla="*/ 772832 w 1562036"/>
              <a:gd name="connsiteY284" fmla="*/ 252265 h 459088"/>
              <a:gd name="connsiteX285" fmla="*/ 749443 w 1562036"/>
              <a:gd name="connsiteY285" fmla="*/ 249926 h 459088"/>
              <a:gd name="connsiteX286" fmla="*/ 729062 w 1562036"/>
              <a:gd name="connsiteY286" fmla="*/ 242909 h 459088"/>
              <a:gd name="connsiteX287" fmla="*/ 731066 w 1562036"/>
              <a:gd name="connsiteY287" fmla="*/ 214843 h 459088"/>
              <a:gd name="connsiteX288" fmla="*/ 749777 w 1562036"/>
              <a:gd name="connsiteY288" fmla="*/ 223864 h 459088"/>
              <a:gd name="connsiteX289" fmla="*/ 770493 w 1562036"/>
              <a:gd name="connsiteY289" fmla="*/ 226871 h 459088"/>
              <a:gd name="connsiteX290" fmla="*/ 793548 w 1562036"/>
              <a:gd name="connsiteY290" fmla="*/ 220189 h 459088"/>
              <a:gd name="connsiteX291" fmla="*/ 802235 w 1562036"/>
              <a:gd name="connsiteY291" fmla="*/ 198136 h 459088"/>
              <a:gd name="connsiteX292" fmla="*/ 802235 w 1562036"/>
              <a:gd name="connsiteY292" fmla="*/ 192456 h 459088"/>
              <a:gd name="connsiteX293" fmla="*/ 789204 w 1562036"/>
              <a:gd name="connsiteY293" fmla="*/ 200475 h 459088"/>
              <a:gd name="connsiteX294" fmla="*/ 771496 w 1562036"/>
              <a:gd name="connsiteY294" fmla="*/ 203482 h 459088"/>
              <a:gd name="connsiteX295" fmla="*/ 750112 w 1562036"/>
              <a:gd name="connsiteY295" fmla="*/ 199139 h 459088"/>
              <a:gd name="connsiteX296" fmla="*/ 732403 w 1562036"/>
              <a:gd name="connsiteY296" fmla="*/ 186442 h 459088"/>
              <a:gd name="connsiteX297" fmla="*/ 720374 w 1562036"/>
              <a:gd name="connsiteY297" fmla="*/ 166395 h 459088"/>
              <a:gd name="connsiteX298" fmla="*/ 716365 w 1562036"/>
              <a:gd name="connsiteY298" fmla="*/ 140333 h 459088"/>
              <a:gd name="connsiteX299" fmla="*/ 720709 w 1562036"/>
              <a:gd name="connsiteY299" fmla="*/ 113937 h 459088"/>
              <a:gd name="connsiteX300" fmla="*/ 732737 w 1562036"/>
              <a:gd name="connsiteY300" fmla="*/ 93889 h 459088"/>
              <a:gd name="connsiteX301" fmla="*/ 750446 w 1562036"/>
              <a:gd name="connsiteY301" fmla="*/ 81193 h 459088"/>
              <a:gd name="connsiteX302" fmla="*/ 771830 w 1562036"/>
              <a:gd name="connsiteY302" fmla="*/ 76849 h 459088"/>
              <a:gd name="connsiteX303" fmla="*/ 316417 w 1562036"/>
              <a:gd name="connsiteY303" fmla="*/ 30740 h 459088"/>
              <a:gd name="connsiteX304" fmla="*/ 216847 w 1562036"/>
              <a:gd name="connsiteY304" fmla="*/ 73842 h 459088"/>
              <a:gd name="connsiteX305" fmla="*/ 289687 w 1562036"/>
              <a:gd name="connsiteY305" fmla="*/ 84534 h 459088"/>
              <a:gd name="connsiteX306" fmla="*/ 331452 w 1562036"/>
              <a:gd name="connsiteY306" fmla="*/ 64152 h 459088"/>
              <a:gd name="connsiteX307" fmla="*/ 866387 w 1562036"/>
              <a:gd name="connsiteY307" fmla="*/ 28401 h 459088"/>
              <a:gd name="connsiteX308" fmla="*/ 902139 w 1562036"/>
              <a:gd name="connsiteY308" fmla="*/ 28401 h 459088"/>
              <a:gd name="connsiteX309" fmla="*/ 902139 w 1562036"/>
              <a:gd name="connsiteY309" fmla="*/ 87541 h 459088"/>
              <a:gd name="connsiteX310" fmla="*/ 916172 w 1562036"/>
              <a:gd name="connsiteY310" fmla="*/ 79522 h 459088"/>
              <a:gd name="connsiteX311" fmla="*/ 934549 w 1562036"/>
              <a:gd name="connsiteY311" fmla="*/ 76515 h 459088"/>
              <a:gd name="connsiteX312" fmla="*/ 971971 w 1562036"/>
              <a:gd name="connsiteY312" fmla="*/ 91216 h 459088"/>
              <a:gd name="connsiteX313" fmla="*/ 985336 w 1562036"/>
              <a:gd name="connsiteY313" fmla="*/ 134987 h 459088"/>
              <a:gd name="connsiteX314" fmla="*/ 985336 w 1562036"/>
              <a:gd name="connsiteY314" fmla="*/ 203817 h 459088"/>
              <a:gd name="connsiteX315" fmla="*/ 949585 w 1562036"/>
              <a:gd name="connsiteY315" fmla="*/ 203817 h 459088"/>
              <a:gd name="connsiteX316" fmla="*/ 949585 w 1562036"/>
              <a:gd name="connsiteY316" fmla="*/ 135655 h 459088"/>
              <a:gd name="connsiteX317" fmla="*/ 943570 w 1562036"/>
              <a:gd name="connsiteY317" fmla="*/ 109927 h 459088"/>
              <a:gd name="connsiteX318" fmla="*/ 924859 w 1562036"/>
              <a:gd name="connsiteY318" fmla="*/ 102242 h 459088"/>
              <a:gd name="connsiteX319" fmla="*/ 911828 w 1562036"/>
              <a:gd name="connsiteY319" fmla="*/ 104915 h 459088"/>
              <a:gd name="connsiteX320" fmla="*/ 902139 w 1562036"/>
              <a:gd name="connsiteY320" fmla="*/ 111598 h 459088"/>
              <a:gd name="connsiteX321" fmla="*/ 902139 w 1562036"/>
              <a:gd name="connsiteY321" fmla="*/ 204151 h 459088"/>
              <a:gd name="connsiteX322" fmla="*/ 866387 w 1562036"/>
              <a:gd name="connsiteY322" fmla="*/ 204151 h 459088"/>
              <a:gd name="connsiteX323" fmla="*/ 677272 w 1562036"/>
              <a:gd name="connsiteY323" fmla="*/ 28401 h 459088"/>
              <a:gd name="connsiteX324" fmla="*/ 692976 w 1562036"/>
              <a:gd name="connsiteY324" fmla="*/ 33078 h 459088"/>
              <a:gd name="connsiteX325" fmla="*/ 697654 w 1562036"/>
              <a:gd name="connsiteY325" fmla="*/ 46443 h 459088"/>
              <a:gd name="connsiteX326" fmla="*/ 692976 w 1562036"/>
              <a:gd name="connsiteY326" fmla="*/ 60143 h 459088"/>
              <a:gd name="connsiteX327" fmla="*/ 677272 w 1562036"/>
              <a:gd name="connsiteY327" fmla="*/ 64486 h 459088"/>
              <a:gd name="connsiteX328" fmla="*/ 661568 w 1562036"/>
              <a:gd name="connsiteY328" fmla="*/ 60143 h 459088"/>
              <a:gd name="connsiteX329" fmla="*/ 656891 w 1562036"/>
              <a:gd name="connsiteY329" fmla="*/ 46443 h 459088"/>
              <a:gd name="connsiteX330" fmla="*/ 661568 w 1562036"/>
              <a:gd name="connsiteY330" fmla="*/ 33078 h 459088"/>
              <a:gd name="connsiteX331" fmla="*/ 677272 w 1562036"/>
              <a:gd name="connsiteY331" fmla="*/ 28401 h 459088"/>
              <a:gd name="connsiteX332" fmla="*/ 513551 w 1562036"/>
              <a:gd name="connsiteY332" fmla="*/ 28401 h 459088"/>
              <a:gd name="connsiteX333" fmla="*/ 549302 w 1562036"/>
              <a:gd name="connsiteY333" fmla="*/ 28401 h 459088"/>
              <a:gd name="connsiteX334" fmla="*/ 549302 w 1562036"/>
              <a:gd name="connsiteY334" fmla="*/ 87541 h 459088"/>
              <a:gd name="connsiteX335" fmla="*/ 563336 w 1562036"/>
              <a:gd name="connsiteY335" fmla="*/ 79522 h 459088"/>
              <a:gd name="connsiteX336" fmla="*/ 581712 w 1562036"/>
              <a:gd name="connsiteY336" fmla="*/ 76515 h 459088"/>
              <a:gd name="connsiteX337" fmla="*/ 619134 w 1562036"/>
              <a:gd name="connsiteY337" fmla="*/ 91216 h 459088"/>
              <a:gd name="connsiteX338" fmla="*/ 632499 w 1562036"/>
              <a:gd name="connsiteY338" fmla="*/ 134987 h 459088"/>
              <a:gd name="connsiteX339" fmla="*/ 632499 w 1562036"/>
              <a:gd name="connsiteY339" fmla="*/ 203817 h 459088"/>
              <a:gd name="connsiteX340" fmla="*/ 596748 w 1562036"/>
              <a:gd name="connsiteY340" fmla="*/ 203817 h 459088"/>
              <a:gd name="connsiteX341" fmla="*/ 596748 w 1562036"/>
              <a:gd name="connsiteY341" fmla="*/ 135321 h 459088"/>
              <a:gd name="connsiteX342" fmla="*/ 590734 w 1562036"/>
              <a:gd name="connsiteY342" fmla="*/ 109593 h 459088"/>
              <a:gd name="connsiteX343" fmla="*/ 572023 w 1562036"/>
              <a:gd name="connsiteY343" fmla="*/ 102242 h 459088"/>
              <a:gd name="connsiteX344" fmla="*/ 558992 w 1562036"/>
              <a:gd name="connsiteY344" fmla="*/ 104915 h 459088"/>
              <a:gd name="connsiteX345" fmla="*/ 549302 w 1562036"/>
              <a:gd name="connsiteY345" fmla="*/ 111598 h 459088"/>
              <a:gd name="connsiteX346" fmla="*/ 549302 w 1562036"/>
              <a:gd name="connsiteY346" fmla="*/ 204151 h 459088"/>
              <a:gd name="connsiteX347" fmla="*/ 513551 w 1562036"/>
              <a:gd name="connsiteY347" fmla="*/ 204151 h 459088"/>
              <a:gd name="connsiteX348" fmla="*/ 255272 w 1562036"/>
              <a:gd name="connsiteY348" fmla="*/ 0 h 459088"/>
              <a:gd name="connsiteX349" fmla="*/ 324102 w 1562036"/>
              <a:gd name="connsiteY349" fmla="*/ 11360 h 459088"/>
              <a:gd name="connsiteX350" fmla="*/ 350498 w 1562036"/>
              <a:gd name="connsiteY350" fmla="*/ 71169 h 459088"/>
              <a:gd name="connsiteX351" fmla="*/ 315080 w 1562036"/>
              <a:gd name="connsiteY351" fmla="*/ 88543 h 459088"/>
              <a:gd name="connsiteX352" fmla="*/ 361190 w 1562036"/>
              <a:gd name="connsiteY352" fmla="*/ 95226 h 459088"/>
              <a:gd name="connsiteX353" fmla="*/ 393266 w 1562036"/>
              <a:gd name="connsiteY353" fmla="*/ 167731 h 459088"/>
              <a:gd name="connsiteX354" fmla="*/ 338469 w 1562036"/>
              <a:gd name="connsiteY354" fmla="*/ 199807 h 459088"/>
              <a:gd name="connsiteX355" fmla="*/ 409638 w 1562036"/>
              <a:gd name="connsiteY355" fmla="*/ 204151 h 459088"/>
              <a:gd name="connsiteX356" fmla="*/ 447728 w 1562036"/>
              <a:gd name="connsiteY356" fmla="*/ 289353 h 459088"/>
              <a:gd name="connsiteX357" fmla="*/ 246585 w 1562036"/>
              <a:gd name="connsiteY357" fmla="*/ 433027 h 459088"/>
              <a:gd name="connsiteX358" fmla="*/ 0 w 1562036"/>
              <a:gd name="connsiteY358" fmla="*/ 459088 h 459088"/>
              <a:gd name="connsiteX359" fmla="*/ 259615 w 1562036"/>
              <a:gd name="connsiteY359" fmla="*/ 297372 h 459088"/>
              <a:gd name="connsiteX360" fmla="*/ 165058 w 1562036"/>
              <a:gd name="connsiteY360" fmla="*/ 301047 h 459088"/>
              <a:gd name="connsiteX361" fmla="*/ 176752 w 1562036"/>
              <a:gd name="connsiteY361" fmla="*/ 189783 h 459088"/>
              <a:gd name="connsiteX362" fmla="*/ 238566 w 1562036"/>
              <a:gd name="connsiteY362" fmla="*/ 158041 h 459088"/>
              <a:gd name="connsiteX363" fmla="*/ 180428 w 1562036"/>
              <a:gd name="connsiteY363" fmla="*/ 154700 h 459088"/>
              <a:gd name="connsiteX364" fmla="*/ 189115 w 1562036"/>
              <a:gd name="connsiteY364" fmla="*/ 70166 h 459088"/>
              <a:gd name="connsiteX365" fmla="*/ 261286 w 1562036"/>
              <a:gd name="connsiteY365" fmla="*/ 38759 h 459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</a:cxnLst>
            <a:rect l="l" t="t" r="r" b="b"/>
            <a:pathLst>
              <a:path w="1562036" h="459088">
                <a:moveTo>
                  <a:pt x="951589" y="341142"/>
                </a:moveTo>
                <a:cubicBezTo>
                  <a:pt x="941231" y="341142"/>
                  <a:pt x="933546" y="342813"/>
                  <a:pt x="928535" y="346822"/>
                </a:cubicBezTo>
                <a:cubicBezTo>
                  <a:pt x="923523" y="350498"/>
                  <a:pt x="921184" y="355510"/>
                  <a:pt x="921184" y="361858"/>
                </a:cubicBezTo>
                <a:cubicBezTo>
                  <a:pt x="921184" y="368541"/>
                  <a:pt x="923523" y="373552"/>
                  <a:pt x="928200" y="376559"/>
                </a:cubicBezTo>
                <a:cubicBezTo>
                  <a:pt x="933212" y="379567"/>
                  <a:pt x="939227" y="380903"/>
                  <a:pt x="946911" y="380903"/>
                </a:cubicBezTo>
                <a:cubicBezTo>
                  <a:pt x="953594" y="380903"/>
                  <a:pt x="959608" y="379901"/>
                  <a:pt x="964954" y="377562"/>
                </a:cubicBezTo>
                <a:cubicBezTo>
                  <a:pt x="970300" y="375223"/>
                  <a:pt x="974644" y="371882"/>
                  <a:pt x="977651" y="367538"/>
                </a:cubicBezTo>
                <a:lnTo>
                  <a:pt x="977651" y="341142"/>
                </a:lnTo>
                <a:close/>
                <a:moveTo>
                  <a:pt x="1185811" y="299042"/>
                </a:moveTo>
                <a:cubicBezTo>
                  <a:pt x="1181133" y="299042"/>
                  <a:pt x="1176456" y="300045"/>
                  <a:pt x="1172446" y="301715"/>
                </a:cubicBezTo>
                <a:cubicBezTo>
                  <a:pt x="1168437" y="303386"/>
                  <a:pt x="1164761" y="306059"/>
                  <a:pt x="1161754" y="309400"/>
                </a:cubicBezTo>
                <a:cubicBezTo>
                  <a:pt x="1158747" y="312742"/>
                  <a:pt x="1156408" y="317085"/>
                  <a:pt x="1154738" y="322097"/>
                </a:cubicBezTo>
                <a:cubicBezTo>
                  <a:pt x="1153067" y="327109"/>
                  <a:pt x="1152399" y="333123"/>
                  <a:pt x="1152399" y="339806"/>
                </a:cubicBezTo>
                <a:cubicBezTo>
                  <a:pt x="1152399" y="346488"/>
                  <a:pt x="1153067" y="352502"/>
                  <a:pt x="1154738" y="357848"/>
                </a:cubicBezTo>
                <a:cubicBezTo>
                  <a:pt x="1156408" y="362860"/>
                  <a:pt x="1158747" y="367204"/>
                  <a:pt x="1161754" y="370545"/>
                </a:cubicBezTo>
                <a:cubicBezTo>
                  <a:pt x="1164761" y="373887"/>
                  <a:pt x="1168437" y="376559"/>
                  <a:pt x="1172446" y="378230"/>
                </a:cubicBezTo>
                <a:cubicBezTo>
                  <a:pt x="1176456" y="379901"/>
                  <a:pt x="1181133" y="380903"/>
                  <a:pt x="1185811" y="380903"/>
                </a:cubicBezTo>
                <a:cubicBezTo>
                  <a:pt x="1191491" y="380903"/>
                  <a:pt x="1197171" y="379901"/>
                  <a:pt x="1202183" y="377562"/>
                </a:cubicBezTo>
                <a:cubicBezTo>
                  <a:pt x="1207195" y="375223"/>
                  <a:pt x="1211205" y="371882"/>
                  <a:pt x="1214546" y="367538"/>
                </a:cubicBezTo>
                <a:lnTo>
                  <a:pt x="1214546" y="312407"/>
                </a:lnTo>
                <a:cubicBezTo>
                  <a:pt x="1211205" y="308064"/>
                  <a:pt x="1207195" y="304723"/>
                  <a:pt x="1202183" y="302384"/>
                </a:cubicBezTo>
                <a:cubicBezTo>
                  <a:pt x="1197171" y="300045"/>
                  <a:pt x="1191826" y="299042"/>
                  <a:pt x="1185811" y="299042"/>
                </a:cubicBezTo>
                <a:close/>
                <a:moveTo>
                  <a:pt x="792211" y="299042"/>
                </a:moveTo>
                <a:cubicBezTo>
                  <a:pt x="787534" y="299042"/>
                  <a:pt x="783190" y="300045"/>
                  <a:pt x="779181" y="301715"/>
                </a:cubicBezTo>
                <a:cubicBezTo>
                  <a:pt x="775171" y="303386"/>
                  <a:pt x="771830" y="306059"/>
                  <a:pt x="768823" y="309400"/>
                </a:cubicBezTo>
                <a:cubicBezTo>
                  <a:pt x="765816" y="312742"/>
                  <a:pt x="763477" y="316751"/>
                  <a:pt x="761806" y="321763"/>
                </a:cubicBezTo>
                <a:cubicBezTo>
                  <a:pt x="760135" y="326775"/>
                  <a:pt x="759467" y="332455"/>
                  <a:pt x="759467" y="339137"/>
                </a:cubicBezTo>
                <a:cubicBezTo>
                  <a:pt x="759467" y="345820"/>
                  <a:pt x="760135" y="351500"/>
                  <a:pt x="761806" y="356512"/>
                </a:cubicBezTo>
                <a:cubicBezTo>
                  <a:pt x="763477" y="361524"/>
                  <a:pt x="765816" y="365867"/>
                  <a:pt x="768823" y="369209"/>
                </a:cubicBezTo>
                <a:cubicBezTo>
                  <a:pt x="771830" y="372550"/>
                  <a:pt x="775171" y="375223"/>
                  <a:pt x="779181" y="376894"/>
                </a:cubicBezTo>
                <a:cubicBezTo>
                  <a:pt x="783190" y="378564"/>
                  <a:pt x="787534" y="379567"/>
                  <a:pt x="792211" y="379567"/>
                </a:cubicBezTo>
                <a:cubicBezTo>
                  <a:pt x="798560" y="379567"/>
                  <a:pt x="803906" y="378230"/>
                  <a:pt x="808918" y="375891"/>
                </a:cubicBezTo>
                <a:cubicBezTo>
                  <a:pt x="813930" y="373552"/>
                  <a:pt x="817939" y="370211"/>
                  <a:pt x="820946" y="365533"/>
                </a:cubicBezTo>
                <a:lnTo>
                  <a:pt x="820946" y="312407"/>
                </a:lnTo>
                <a:cubicBezTo>
                  <a:pt x="817605" y="308064"/>
                  <a:pt x="813595" y="304723"/>
                  <a:pt x="808918" y="302384"/>
                </a:cubicBezTo>
                <a:cubicBezTo>
                  <a:pt x="803906" y="300045"/>
                  <a:pt x="798560" y="299042"/>
                  <a:pt x="792211" y="299042"/>
                </a:cubicBezTo>
                <a:close/>
                <a:moveTo>
                  <a:pt x="558992" y="299042"/>
                </a:moveTo>
                <a:cubicBezTo>
                  <a:pt x="549971" y="299042"/>
                  <a:pt x="542620" y="302050"/>
                  <a:pt x="537274" y="308064"/>
                </a:cubicBezTo>
                <a:cubicBezTo>
                  <a:pt x="531928" y="314078"/>
                  <a:pt x="528921" y="322097"/>
                  <a:pt x="528252" y="332121"/>
                </a:cubicBezTo>
                <a:lnTo>
                  <a:pt x="589731" y="332121"/>
                </a:lnTo>
                <a:cubicBezTo>
                  <a:pt x="589063" y="322097"/>
                  <a:pt x="586056" y="314078"/>
                  <a:pt x="580710" y="308064"/>
                </a:cubicBezTo>
                <a:cubicBezTo>
                  <a:pt x="575364" y="302050"/>
                  <a:pt x="568013" y="299042"/>
                  <a:pt x="558992" y="299042"/>
                </a:cubicBezTo>
                <a:close/>
                <a:moveTo>
                  <a:pt x="1069870" y="283673"/>
                </a:moveTo>
                <a:cubicBezTo>
                  <a:pt x="1083903" y="283673"/>
                  <a:pt x="1094595" y="287682"/>
                  <a:pt x="1102614" y="296035"/>
                </a:cubicBezTo>
                <a:cubicBezTo>
                  <a:pt x="1110633" y="304388"/>
                  <a:pt x="1114643" y="316751"/>
                  <a:pt x="1114643" y="333123"/>
                </a:cubicBezTo>
                <a:lnTo>
                  <a:pt x="1114643" y="394268"/>
                </a:lnTo>
                <a:lnTo>
                  <a:pt x="1097268" y="394268"/>
                </a:lnTo>
                <a:lnTo>
                  <a:pt x="1097268" y="332455"/>
                </a:lnTo>
                <a:cubicBezTo>
                  <a:pt x="1097268" y="320761"/>
                  <a:pt x="1094929" y="312073"/>
                  <a:pt x="1089917" y="306727"/>
                </a:cubicBezTo>
                <a:cubicBezTo>
                  <a:pt x="1084905" y="301715"/>
                  <a:pt x="1077220" y="299042"/>
                  <a:pt x="1067531" y="299042"/>
                </a:cubicBezTo>
                <a:cubicBezTo>
                  <a:pt x="1061182" y="299042"/>
                  <a:pt x="1055836" y="300379"/>
                  <a:pt x="1050825" y="302718"/>
                </a:cubicBezTo>
                <a:cubicBezTo>
                  <a:pt x="1045813" y="305391"/>
                  <a:pt x="1041803" y="308398"/>
                  <a:pt x="1038796" y="312407"/>
                </a:cubicBezTo>
                <a:lnTo>
                  <a:pt x="1038796" y="393934"/>
                </a:lnTo>
                <a:lnTo>
                  <a:pt x="1021422" y="393934"/>
                </a:lnTo>
                <a:lnTo>
                  <a:pt x="1021422" y="286011"/>
                </a:lnTo>
                <a:lnTo>
                  <a:pt x="1038796" y="286011"/>
                </a:lnTo>
                <a:lnTo>
                  <a:pt x="1038796" y="294699"/>
                </a:lnTo>
                <a:cubicBezTo>
                  <a:pt x="1042471" y="291357"/>
                  <a:pt x="1046815" y="288684"/>
                  <a:pt x="1052161" y="286680"/>
                </a:cubicBezTo>
                <a:cubicBezTo>
                  <a:pt x="1057507" y="284675"/>
                  <a:pt x="1063187" y="283673"/>
                  <a:pt x="1069870" y="283673"/>
                </a:cubicBezTo>
                <a:close/>
                <a:moveTo>
                  <a:pt x="676604" y="283673"/>
                </a:moveTo>
                <a:cubicBezTo>
                  <a:pt x="690637" y="283673"/>
                  <a:pt x="701329" y="287682"/>
                  <a:pt x="709348" y="296035"/>
                </a:cubicBezTo>
                <a:cubicBezTo>
                  <a:pt x="717367" y="304388"/>
                  <a:pt x="721377" y="316751"/>
                  <a:pt x="721377" y="333123"/>
                </a:cubicBezTo>
                <a:lnTo>
                  <a:pt x="721377" y="394268"/>
                </a:lnTo>
                <a:lnTo>
                  <a:pt x="704002" y="394268"/>
                </a:lnTo>
                <a:lnTo>
                  <a:pt x="704002" y="332455"/>
                </a:lnTo>
                <a:cubicBezTo>
                  <a:pt x="704002" y="320761"/>
                  <a:pt x="701663" y="312073"/>
                  <a:pt x="696652" y="306727"/>
                </a:cubicBezTo>
                <a:cubicBezTo>
                  <a:pt x="691640" y="301715"/>
                  <a:pt x="683955" y="299042"/>
                  <a:pt x="674265" y="299042"/>
                </a:cubicBezTo>
                <a:cubicBezTo>
                  <a:pt x="667917" y="299042"/>
                  <a:pt x="662571" y="300379"/>
                  <a:pt x="657559" y="302718"/>
                </a:cubicBezTo>
                <a:cubicBezTo>
                  <a:pt x="652547" y="305391"/>
                  <a:pt x="648538" y="308398"/>
                  <a:pt x="645530" y="312407"/>
                </a:cubicBezTo>
                <a:lnTo>
                  <a:pt x="645530" y="393934"/>
                </a:lnTo>
                <a:lnTo>
                  <a:pt x="628156" y="393934"/>
                </a:lnTo>
                <a:lnTo>
                  <a:pt x="628156" y="286011"/>
                </a:lnTo>
                <a:lnTo>
                  <a:pt x="645530" y="286011"/>
                </a:lnTo>
                <a:lnTo>
                  <a:pt x="645530" y="294699"/>
                </a:lnTo>
                <a:cubicBezTo>
                  <a:pt x="649206" y="291357"/>
                  <a:pt x="653549" y="288684"/>
                  <a:pt x="658895" y="286680"/>
                </a:cubicBezTo>
                <a:cubicBezTo>
                  <a:pt x="664241" y="284675"/>
                  <a:pt x="669922" y="283673"/>
                  <a:pt x="676604" y="283673"/>
                </a:cubicBezTo>
                <a:close/>
                <a:moveTo>
                  <a:pt x="950587" y="283338"/>
                </a:moveTo>
                <a:cubicBezTo>
                  <a:pt x="957938" y="283338"/>
                  <a:pt x="964286" y="284007"/>
                  <a:pt x="969632" y="285343"/>
                </a:cubicBezTo>
                <a:cubicBezTo>
                  <a:pt x="975312" y="286680"/>
                  <a:pt x="979990" y="289019"/>
                  <a:pt x="983665" y="292026"/>
                </a:cubicBezTo>
                <a:cubicBezTo>
                  <a:pt x="987341" y="295033"/>
                  <a:pt x="990348" y="299377"/>
                  <a:pt x="992353" y="304388"/>
                </a:cubicBezTo>
                <a:cubicBezTo>
                  <a:pt x="994357" y="309400"/>
                  <a:pt x="995360" y="315749"/>
                  <a:pt x="995360" y="323099"/>
                </a:cubicBezTo>
                <a:lnTo>
                  <a:pt x="995360" y="393600"/>
                </a:lnTo>
                <a:lnTo>
                  <a:pt x="977985" y="393600"/>
                </a:lnTo>
                <a:lnTo>
                  <a:pt x="977985" y="385247"/>
                </a:lnTo>
                <a:cubicBezTo>
                  <a:pt x="974310" y="388922"/>
                  <a:pt x="969632" y="391595"/>
                  <a:pt x="963952" y="393266"/>
                </a:cubicBezTo>
                <a:cubicBezTo>
                  <a:pt x="958272" y="395605"/>
                  <a:pt x="951923" y="396273"/>
                  <a:pt x="945241" y="396273"/>
                </a:cubicBezTo>
                <a:cubicBezTo>
                  <a:pt x="939227" y="396273"/>
                  <a:pt x="933881" y="395605"/>
                  <a:pt x="928535" y="393934"/>
                </a:cubicBezTo>
                <a:cubicBezTo>
                  <a:pt x="923523" y="392598"/>
                  <a:pt x="919179" y="390259"/>
                  <a:pt x="915170" y="387586"/>
                </a:cubicBezTo>
                <a:cubicBezTo>
                  <a:pt x="911494" y="384579"/>
                  <a:pt x="908487" y="381237"/>
                  <a:pt x="906482" y="376894"/>
                </a:cubicBezTo>
                <a:cubicBezTo>
                  <a:pt x="904478" y="372550"/>
                  <a:pt x="903475" y="367538"/>
                  <a:pt x="903475" y="361858"/>
                </a:cubicBezTo>
                <a:cubicBezTo>
                  <a:pt x="903475" y="350832"/>
                  <a:pt x="907485" y="342145"/>
                  <a:pt x="915838" y="335796"/>
                </a:cubicBezTo>
                <a:cubicBezTo>
                  <a:pt x="923857" y="329448"/>
                  <a:pt x="935551" y="326107"/>
                  <a:pt x="950921" y="326107"/>
                </a:cubicBezTo>
                <a:lnTo>
                  <a:pt x="977985" y="326107"/>
                </a:lnTo>
                <a:lnTo>
                  <a:pt x="977985" y="318756"/>
                </a:lnTo>
                <a:cubicBezTo>
                  <a:pt x="977985" y="311405"/>
                  <a:pt x="975646" y="306059"/>
                  <a:pt x="971303" y="303052"/>
                </a:cubicBezTo>
                <a:cubicBezTo>
                  <a:pt x="966959" y="300045"/>
                  <a:pt x="959942" y="298708"/>
                  <a:pt x="950253" y="298708"/>
                </a:cubicBezTo>
                <a:cubicBezTo>
                  <a:pt x="944573" y="298708"/>
                  <a:pt x="938224" y="299377"/>
                  <a:pt x="931876" y="301047"/>
                </a:cubicBezTo>
                <a:cubicBezTo>
                  <a:pt x="925527" y="302384"/>
                  <a:pt x="919847" y="304723"/>
                  <a:pt x="914835" y="307396"/>
                </a:cubicBezTo>
                <a:lnTo>
                  <a:pt x="912831" y="291692"/>
                </a:lnTo>
                <a:cubicBezTo>
                  <a:pt x="917843" y="289353"/>
                  <a:pt x="923857" y="287348"/>
                  <a:pt x="930539" y="285677"/>
                </a:cubicBezTo>
                <a:cubicBezTo>
                  <a:pt x="937222" y="284007"/>
                  <a:pt x="943904" y="283338"/>
                  <a:pt x="950587" y="283338"/>
                </a:cubicBezTo>
                <a:close/>
                <a:moveTo>
                  <a:pt x="558992" y="283338"/>
                </a:moveTo>
                <a:cubicBezTo>
                  <a:pt x="566677" y="283338"/>
                  <a:pt x="573693" y="284675"/>
                  <a:pt x="579708" y="287348"/>
                </a:cubicBezTo>
                <a:cubicBezTo>
                  <a:pt x="585722" y="290021"/>
                  <a:pt x="591068" y="294030"/>
                  <a:pt x="595077" y="299042"/>
                </a:cubicBezTo>
                <a:cubicBezTo>
                  <a:pt x="599087" y="304054"/>
                  <a:pt x="602428" y="310069"/>
                  <a:pt x="604433" y="317085"/>
                </a:cubicBezTo>
                <a:cubicBezTo>
                  <a:pt x="606438" y="324102"/>
                  <a:pt x="607774" y="331787"/>
                  <a:pt x="607774" y="340140"/>
                </a:cubicBezTo>
                <a:lnTo>
                  <a:pt x="607774" y="343481"/>
                </a:lnTo>
                <a:cubicBezTo>
                  <a:pt x="607774" y="344483"/>
                  <a:pt x="607774" y="345486"/>
                  <a:pt x="607440" y="346822"/>
                </a:cubicBezTo>
                <a:lnTo>
                  <a:pt x="528252" y="346822"/>
                </a:lnTo>
                <a:lnTo>
                  <a:pt x="528252" y="347156"/>
                </a:lnTo>
                <a:cubicBezTo>
                  <a:pt x="528921" y="357514"/>
                  <a:pt x="532596" y="365533"/>
                  <a:pt x="538610" y="371882"/>
                </a:cubicBezTo>
                <a:cubicBezTo>
                  <a:pt x="544959" y="377896"/>
                  <a:pt x="553646" y="381237"/>
                  <a:pt x="564338" y="381237"/>
                </a:cubicBezTo>
                <a:cubicBezTo>
                  <a:pt x="570686" y="381237"/>
                  <a:pt x="576701" y="380569"/>
                  <a:pt x="582047" y="378898"/>
                </a:cubicBezTo>
                <a:cubicBezTo>
                  <a:pt x="587393" y="377562"/>
                  <a:pt x="592404" y="374889"/>
                  <a:pt x="597082" y="370879"/>
                </a:cubicBezTo>
                <a:lnTo>
                  <a:pt x="599087" y="387586"/>
                </a:lnTo>
                <a:cubicBezTo>
                  <a:pt x="594743" y="390259"/>
                  <a:pt x="589397" y="392598"/>
                  <a:pt x="583717" y="393934"/>
                </a:cubicBezTo>
                <a:cubicBezTo>
                  <a:pt x="577703" y="395605"/>
                  <a:pt x="571355" y="396273"/>
                  <a:pt x="564338" y="396273"/>
                </a:cubicBezTo>
                <a:cubicBezTo>
                  <a:pt x="555316" y="396273"/>
                  <a:pt x="547632" y="394936"/>
                  <a:pt x="540949" y="391929"/>
                </a:cubicBezTo>
                <a:cubicBezTo>
                  <a:pt x="534267" y="388922"/>
                  <a:pt x="528586" y="384913"/>
                  <a:pt x="524243" y="379901"/>
                </a:cubicBezTo>
                <a:cubicBezTo>
                  <a:pt x="519899" y="374889"/>
                  <a:pt x="516224" y="368875"/>
                  <a:pt x="513885" y="361858"/>
                </a:cubicBezTo>
                <a:cubicBezTo>
                  <a:pt x="511546" y="355175"/>
                  <a:pt x="510544" y="347491"/>
                  <a:pt x="510544" y="339472"/>
                </a:cubicBezTo>
                <a:cubicBezTo>
                  <a:pt x="510544" y="331118"/>
                  <a:pt x="511546" y="323434"/>
                  <a:pt x="513885" y="316417"/>
                </a:cubicBezTo>
                <a:cubicBezTo>
                  <a:pt x="516224" y="309400"/>
                  <a:pt x="519565" y="303720"/>
                  <a:pt x="523575" y="298708"/>
                </a:cubicBezTo>
                <a:cubicBezTo>
                  <a:pt x="527918" y="293696"/>
                  <a:pt x="532930" y="290021"/>
                  <a:pt x="538944" y="287348"/>
                </a:cubicBezTo>
                <a:cubicBezTo>
                  <a:pt x="544959" y="284675"/>
                  <a:pt x="551641" y="283338"/>
                  <a:pt x="558992" y="283338"/>
                </a:cubicBezTo>
                <a:close/>
                <a:moveTo>
                  <a:pt x="790875" y="282670"/>
                </a:moveTo>
                <a:cubicBezTo>
                  <a:pt x="797223" y="282670"/>
                  <a:pt x="802903" y="283673"/>
                  <a:pt x="808249" y="285677"/>
                </a:cubicBezTo>
                <a:cubicBezTo>
                  <a:pt x="813261" y="287682"/>
                  <a:pt x="817605" y="290355"/>
                  <a:pt x="821280" y="293696"/>
                </a:cubicBezTo>
                <a:lnTo>
                  <a:pt x="821280" y="286011"/>
                </a:lnTo>
                <a:lnTo>
                  <a:pt x="838321" y="286011"/>
                </a:lnTo>
                <a:lnTo>
                  <a:pt x="838321" y="385915"/>
                </a:lnTo>
                <a:cubicBezTo>
                  <a:pt x="838321" y="403290"/>
                  <a:pt x="834311" y="415986"/>
                  <a:pt x="826292" y="423671"/>
                </a:cubicBezTo>
                <a:cubicBezTo>
                  <a:pt x="818273" y="431356"/>
                  <a:pt x="805576" y="435366"/>
                  <a:pt x="788536" y="435366"/>
                </a:cubicBezTo>
                <a:cubicBezTo>
                  <a:pt x="774837" y="435366"/>
                  <a:pt x="762808" y="432693"/>
                  <a:pt x="752450" y="426678"/>
                </a:cubicBezTo>
                <a:lnTo>
                  <a:pt x="753787" y="408636"/>
                </a:lnTo>
                <a:cubicBezTo>
                  <a:pt x="759133" y="412311"/>
                  <a:pt x="764813" y="414984"/>
                  <a:pt x="770827" y="416989"/>
                </a:cubicBezTo>
                <a:cubicBezTo>
                  <a:pt x="776842" y="418993"/>
                  <a:pt x="782856" y="419662"/>
                  <a:pt x="789538" y="419662"/>
                </a:cubicBezTo>
                <a:cubicBezTo>
                  <a:pt x="800230" y="419662"/>
                  <a:pt x="808249" y="417323"/>
                  <a:pt x="813595" y="412645"/>
                </a:cubicBezTo>
                <a:cubicBezTo>
                  <a:pt x="818607" y="407967"/>
                  <a:pt x="821280" y="399614"/>
                  <a:pt x="821280" y="387920"/>
                </a:cubicBezTo>
                <a:lnTo>
                  <a:pt x="821280" y="382574"/>
                </a:lnTo>
                <a:cubicBezTo>
                  <a:pt x="817605" y="385915"/>
                  <a:pt x="813261" y="388922"/>
                  <a:pt x="808249" y="390927"/>
                </a:cubicBezTo>
                <a:cubicBezTo>
                  <a:pt x="803238" y="392932"/>
                  <a:pt x="797223" y="393934"/>
                  <a:pt x="790875" y="393934"/>
                </a:cubicBezTo>
                <a:cubicBezTo>
                  <a:pt x="784192" y="393934"/>
                  <a:pt x="777844" y="392598"/>
                  <a:pt x="771830" y="389925"/>
                </a:cubicBezTo>
                <a:cubicBezTo>
                  <a:pt x="765816" y="387252"/>
                  <a:pt x="760470" y="383576"/>
                  <a:pt x="756126" y="378898"/>
                </a:cubicBezTo>
                <a:cubicBezTo>
                  <a:pt x="751782" y="374221"/>
                  <a:pt x="748107" y="368206"/>
                  <a:pt x="745434" y="361524"/>
                </a:cubicBezTo>
                <a:cubicBezTo>
                  <a:pt x="742761" y="354507"/>
                  <a:pt x="741424" y="346822"/>
                  <a:pt x="741424" y="338135"/>
                </a:cubicBezTo>
                <a:cubicBezTo>
                  <a:pt x="741424" y="329448"/>
                  <a:pt x="742761" y="321763"/>
                  <a:pt x="745434" y="315080"/>
                </a:cubicBezTo>
                <a:cubicBezTo>
                  <a:pt x="748107" y="308398"/>
                  <a:pt x="751448" y="302384"/>
                  <a:pt x="756126" y="297706"/>
                </a:cubicBezTo>
                <a:cubicBezTo>
                  <a:pt x="760470" y="293028"/>
                  <a:pt x="765816" y="289353"/>
                  <a:pt x="771830" y="286680"/>
                </a:cubicBezTo>
                <a:cubicBezTo>
                  <a:pt x="777844" y="284007"/>
                  <a:pt x="784192" y="282670"/>
                  <a:pt x="790875" y="282670"/>
                </a:cubicBezTo>
                <a:close/>
                <a:moveTo>
                  <a:pt x="1214546" y="241907"/>
                </a:moveTo>
                <a:lnTo>
                  <a:pt x="1231921" y="241907"/>
                </a:lnTo>
                <a:lnTo>
                  <a:pt x="1231921" y="393934"/>
                </a:lnTo>
                <a:lnTo>
                  <a:pt x="1214546" y="393934"/>
                </a:lnTo>
                <a:lnTo>
                  <a:pt x="1214546" y="385581"/>
                </a:lnTo>
                <a:cubicBezTo>
                  <a:pt x="1210871" y="388922"/>
                  <a:pt x="1206527" y="391595"/>
                  <a:pt x="1201181" y="393600"/>
                </a:cubicBezTo>
                <a:cubicBezTo>
                  <a:pt x="1195835" y="395605"/>
                  <a:pt x="1190155" y="396607"/>
                  <a:pt x="1184141" y="396607"/>
                </a:cubicBezTo>
                <a:cubicBezTo>
                  <a:pt x="1177124" y="396607"/>
                  <a:pt x="1170441" y="395271"/>
                  <a:pt x="1164427" y="392932"/>
                </a:cubicBezTo>
                <a:cubicBezTo>
                  <a:pt x="1158413" y="390259"/>
                  <a:pt x="1153067" y="386583"/>
                  <a:pt x="1148389" y="381571"/>
                </a:cubicBezTo>
                <a:cubicBezTo>
                  <a:pt x="1144046" y="376559"/>
                  <a:pt x="1140370" y="370879"/>
                  <a:pt x="1137697" y="363863"/>
                </a:cubicBezTo>
                <a:cubicBezTo>
                  <a:pt x="1135024" y="356846"/>
                  <a:pt x="1133688" y="349161"/>
                  <a:pt x="1133688" y="340474"/>
                </a:cubicBezTo>
                <a:cubicBezTo>
                  <a:pt x="1133688" y="331787"/>
                  <a:pt x="1135024" y="323768"/>
                  <a:pt x="1137697" y="317085"/>
                </a:cubicBezTo>
                <a:cubicBezTo>
                  <a:pt x="1140370" y="310069"/>
                  <a:pt x="1143711" y="304388"/>
                  <a:pt x="1148389" y="299377"/>
                </a:cubicBezTo>
                <a:cubicBezTo>
                  <a:pt x="1152733" y="294365"/>
                  <a:pt x="1158079" y="290689"/>
                  <a:pt x="1164427" y="288016"/>
                </a:cubicBezTo>
                <a:cubicBezTo>
                  <a:pt x="1170441" y="285343"/>
                  <a:pt x="1177124" y="284007"/>
                  <a:pt x="1184141" y="284007"/>
                </a:cubicBezTo>
                <a:cubicBezTo>
                  <a:pt x="1190155" y="284007"/>
                  <a:pt x="1195835" y="285009"/>
                  <a:pt x="1201181" y="287014"/>
                </a:cubicBezTo>
                <a:cubicBezTo>
                  <a:pt x="1206527" y="289019"/>
                  <a:pt x="1210871" y="291692"/>
                  <a:pt x="1214546" y="295033"/>
                </a:cubicBezTo>
                <a:close/>
                <a:moveTo>
                  <a:pt x="866387" y="241907"/>
                </a:moveTo>
                <a:lnTo>
                  <a:pt x="883762" y="241907"/>
                </a:lnTo>
                <a:lnTo>
                  <a:pt x="883762" y="393934"/>
                </a:lnTo>
                <a:lnTo>
                  <a:pt x="866387" y="393934"/>
                </a:lnTo>
                <a:close/>
                <a:moveTo>
                  <a:pt x="400282" y="234222"/>
                </a:moveTo>
                <a:lnTo>
                  <a:pt x="88209" y="428683"/>
                </a:lnTo>
                <a:lnTo>
                  <a:pt x="238900" y="412979"/>
                </a:lnTo>
                <a:lnTo>
                  <a:pt x="421666" y="282336"/>
                </a:lnTo>
                <a:close/>
                <a:moveTo>
                  <a:pt x="1254975" y="148686"/>
                </a:moveTo>
                <a:cubicBezTo>
                  <a:pt x="1246622" y="148686"/>
                  <a:pt x="1240942" y="150357"/>
                  <a:pt x="1237601" y="153364"/>
                </a:cubicBezTo>
                <a:cubicBezTo>
                  <a:pt x="1234259" y="156371"/>
                  <a:pt x="1232589" y="160714"/>
                  <a:pt x="1232589" y="166395"/>
                </a:cubicBezTo>
                <a:cubicBezTo>
                  <a:pt x="1232589" y="171741"/>
                  <a:pt x="1234259" y="175750"/>
                  <a:pt x="1237601" y="178423"/>
                </a:cubicBezTo>
                <a:cubicBezTo>
                  <a:pt x="1241276" y="180762"/>
                  <a:pt x="1245620" y="182098"/>
                  <a:pt x="1251300" y="182098"/>
                </a:cubicBezTo>
                <a:cubicBezTo>
                  <a:pt x="1256312" y="182098"/>
                  <a:pt x="1260989" y="181430"/>
                  <a:pt x="1265667" y="179425"/>
                </a:cubicBezTo>
                <a:cubicBezTo>
                  <a:pt x="1270345" y="177755"/>
                  <a:pt x="1274020" y="175082"/>
                  <a:pt x="1277027" y="171741"/>
                </a:cubicBezTo>
                <a:lnTo>
                  <a:pt x="1277027" y="148686"/>
                </a:lnTo>
                <a:close/>
                <a:moveTo>
                  <a:pt x="352502" y="119617"/>
                </a:moveTo>
                <a:lnTo>
                  <a:pt x="211501" y="192122"/>
                </a:lnTo>
                <a:lnTo>
                  <a:pt x="306393" y="197802"/>
                </a:lnTo>
                <a:lnTo>
                  <a:pt x="370545" y="160380"/>
                </a:lnTo>
                <a:close/>
                <a:moveTo>
                  <a:pt x="779515" y="101908"/>
                </a:moveTo>
                <a:cubicBezTo>
                  <a:pt x="771830" y="101908"/>
                  <a:pt x="765481" y="104915"/>
                  <a:pt x="760470" y="111264"/>
                </a:cubicBezTo>
                <a:cubicBezTo>
                  <a:pt x="755458" y="117946"/>
                  <a:pt x="752785" y="127302"/>
                  <a:pt x="752785" y="140333"/>
                </a:cubicBezTo>
                <a:cubicBezTo>
                  <a:pt x="752785" y="153030"/>
                  <a:pt x="755458" y="162719"/>
                  <a:pt x="760470" y="169068"/>
                </a:cubicBezTo>
                <a:cubicBezTo>
                  <a:pt x="765816" y="175416"/>
                  <a:pt x="772164" y="178423"/>
                  <a:pt x="779515" y="178423"/>
                </a:cubicBezTo>
                <a:cubicBezTo>
                  <a:pt x="783858" y="178423"/>
                  <a:pt x="788202" y="177755"/>
                  <a:pt x="792211" y="176084"/>
                </a:cubicBezTo>
                <a:cubicBezTo>
                  <a:pt x="796221" y="174414"/>
                  <a:pt x="799562" y="172075"/>
                  <a:pt x="802235" y="169068"/>
                </a:cubicBezTo>
                <a:lnTo>
                  <a:pt x="802235" y="111598"/>
                </a:lnTo>
                <a:cubicBezTo>
                  <a:pt x="799562" y="108591"/>
                  <a:pt x="796221" y="106252"/>
                  <a:pt x="792211" y="104581"/>
                </a:cubicBezTo>
                <a:cubicBezTo>
                  <a:pt x="788202" y="102911"/>
                  <a:pt x="783858" y="101908"/>
                  <a:pt x="779515" y="101908"/>
                </a:cubicBezTo>
                <a:close/>
                <a:moveTo>
                  <a:pt x="1321800" y="79522"/>
                </a:moveTo>
                <a:lnTo>
                  <a:pt x="1359222" y="79522"/>
                </a:lnTo>
                <a:lnTo>
                  <a:pt x="1388960" y="162385"/>
                </a:lnTo>
                <a:lnTo>
                  <a:pt x="1418363" y="79522"/>
                </a:lnTo>
                <a:lnTo>
                  <a:pt x="1455785" y="79522"/>
                </a:lnTo>
                <a:lnTo>
                  <a:pt x="1392301" y="250594"/>
                </a:lnTo>
                <a:lnTo>
                  <a:pt x="1354879" y="250594"/>
                </a:lnTo>
                <a:lnTo>
                  <a:pt x="1371919" y="203817"/>
                </a:lnTo>
                <a:close/>
                <a:moveTo>
                  <a:pt x="995026" y="79522"/>
                </a:moveTo>
                <a:lnTo>
                  <a:pt x="1031445" y="79522"/>
                </a:lnTo>
                <a:lnTo>
                  <a:pt x="1054500" y="162385"/>
                </a:lnTo>
                <a:lnTo>
                  <a:pt x="1077220" y="79522"/>
                </a:lnTo>
                <a:lnTo>
                  <a:pt x="1109296" y="79522"/>
                </a:lnTo>
                <a:lnTo>
                  <a:pt x="1132017" y="162385"/>
                </a:lnTo>
                <a:lnTo>
                  <a:pt x="1155072" y="79522"/>
                </a:lnTo>
                <a:lnTo>
                  <a:pt x="1191491" y="79522"/>
                </a:lnTo>
                <a:lnTo>
                  <a:pt x="1150728" y="204151"/>
                </a:lnTo>
                <a:lnTo>
                  <a:pt x="1114308" y="204151"/>
                </a:lnTo>
                <a:lnTo>
                  <a:pt x="1093259" y="123961"/>
                </a:lnTo>
                <a:lnTo>
                  <a:pt x="1072209" y="204151"/>
                </a:lnTo>
                <a:lnTo>
                  <a:pt x="1035789" y="204151"/>
                </a:lnTo>
                <a:close/>
                <a:moveTo>
                  <a:pt x="659230" y="79522"/>
                </a:moveTo>
                <a:lnTo>
                  <a:pt x="694981" y="79522"/>
                </a:lnTo>
                <a:lnTo>
                  <a:pt x="694981" y="204151"/>
                </a:lnTo>
                <a:lnTo>
                  <a:pt x="659230" y="204151"/>
                </a:lnTo>
                <a:close/>
                <a:moveTo>
                  <a:pt x="1514925" y="76849"/>
                </a:moveTo>
                <a:cubicBezTo>
                  <a:pt x="1522610" y="76849"/>
                  <a:pt x="1529626" y="77517"/>
                  <a:pt x="1536643" y="78854"/>
                </a:cubicBezTo>
                <a:cubicBezTo>
                  <a:pt x="1543660" y="80190"/>
                  <a:pt x="1550008" y="82195"/>
                  <a:pt x="1556356" y="84868"/>
                </a:cubicBezTo>
                <a:lnTo>
                  <a:pt x="1553683" y="111264"/>
                </a:lnTo>
                <a:cubicBezTo>
                  <a:pt x="1548671" y="108591"/>
                  <a:pt x="1542991" y="106252"/>
                  <a:pt x="1536977" y="104915"/>
                </a:cubicBezTo>
                <a:cubicBezTo>
                  <a:pt x="1530963" y="103245"/>
                  <a:pt x="1524614" y="102577"/>
                  <a:pt x="1518266" y="102577"/>
                </a:cubicBezTo>
                <a:cubicBezTo>
                  <a:pt x="1511583" y="102577"/>
                  <a:pt x="1506906" y="103579"/>
                  <a:pt x="1504233" y="105250"/>
                </a:cubicBezTo>
                <a:cubicBezTo>
                  <a:pt x="1501560" y="106920"/>
                  <a:pt x="1500223" y="109259"/>
                  <a:pt x="1500223" y="112266"/>
                </a:cubicBezTo>
                <a:cubicBezTo>
                  <a:pt x="1500223" y="115942"/>
                  <a:pt x="1501894" y="118949"/>
                  <a:pt x="1504901" y="121288"/>
                </a:cubicBezTo>
                <a:cubicBezTo>
                  <a:pt x="1508242" y="123961"/>
                  <a:pt x="1514257" y="126634"/>
                  <a:pt x="1523612" y="129307"/>
                </a:cubicBezTo>
                <a:cubicBezTo>
                  <a:pt x="1530963" y="131645"/>
                  <a:pt x="1536977" y="133984"/>
                  <a:pt x="1541989" y="136657"/>
                </a:cubicBezTo>
                <a:cubicBezTo>
                  <a:pt x="1547001" y="139330"/>
                  <a:pt x="1550676" y="142337"/>
                  <a:pt x="1553683" y="145679"/>
                </a:cubicBezTo>
                <a:cubicBezTo>
                  <a:pt x="1556690" y="149020"/>
                  <a:pt x="1558695" y="152361"/>
                  <a:pt x="1560032" y="156037"/>
                </a:cubicBezTo>
                <a:cubicBezTo>
                  <a:pt x="1561368" y="159712"/>
                  <a:pt x="1562036" y="163722"/>
                  <a:pt x="1562036" y="167731"/>
                </a:cubicBezTo>
                <a:cubicBezTo>
                  <a:pt x="1562036" y="180428"/>
                  <a:pt x="1557693" y="190452"/>
                  <a:pt x="1549006" y="197134"/>
                </a:cubicBezTo>
                <a:cubicBezTo>
                  <a:pt x="1540652" y="203482"/>
                  <a:pt x="1527622" y="206824"/>
                  <a:pt x="1510247" y="206824"/>
                </a:cubicBezTo>
                <a:cubicBezTo>
                  <a:pt x="1501894" y="206824"/>
                  <a:pt x="1493541" y="206155"/>
                  <a:pt x="1485856" y="204485"/>
                </a:cubicBezTo>
                <a:cubicBezTo>
                  <a:pt x="1477837" y="202814"/>
                  <a:pt x="1470820" y="200475"/>
                  <a:pt x="1463804" y="197134"/>
                </a:cubicBezTo>
                <a:lnTo>
                  <a:pt x="1465474" y="168399"/>
                </a:lnTo>
                <a:cubicBezTo>
                  <a:pt x="1471488" y="172743"/>
                  <a:pt x="1478171" y="175750"/>
                  <a:pt x="1485188" y="178089"/>
                </a:cubicBezTo>
                <a:cubicBezTo>
                  <a:pt x="1492204" y="180428"/>
                  <a:pt x="1499555" y="181430"/>
                  <a:pt x="1506906" y="181430"/>
                </a:cubicBezTo>
                <a:cubicBezTo>
                  <a:pt x="1519937" y="181430"/>
                  <a:pt x="1526285" y="177087"/>
                  <a:pt x="1526285" y="169068"/>
                </a:cubicBezTo>
                <a:cubicBezTo>
                  <a:pt x="1526285" y="167397"/>
                  <a:pt x="1525951" y="165726"/>
                  <a:pt x="1525283" y="164390"/>
                </a:cubicBezTo>
                <a:cubicBezTo>
                  <a:pt x="1524614" y="163053"/>
                  <a:pt x="1523278" y="161383"/>
                  <a:pt x="1521273" y="160046"/>
                </a:cubicBezTo>
                <a:cubicBezTo>
                  <a:pt x="1519268" y="158710"/>
                  <a:pt x="1516930" y="157373"/>
                  <a:pt x="1513588" y="156037"/>
                </a:cubicBezTo>
                <a:cubicBezTo>
                  <a:pt x="1510247" y="154700"/>
                  <a:pt x="1506237" y="153364"/>
                  <a:pt x="1501560" y="152027"/>
                </a:cubicBezTo>
                <a:cubicBezTo>
                  <a:pt x="1488529" y="148352"/>
                  <a:pt x="1479173" y="143340"/>
                  <a:pt x="1473159" y="136657"/>
                </a:cubicBezTo>
                <a:cubicBezTo>
                  <a:pt x="1467145" y="130309"/>
                  <a:pt x="1464138" y="122624"/>
                  <a:pt x="1464138" y="113603"/>
                </a:cubicBezTo>
                <a:cubicBezTo>
                  <a:pt x="1464138" y="101574"/>
                  <a:pt x="1468481" y="92553"/>
                  <a:pt x="1477169" y="86204"/>
                </a:cubicBezTo>
                <a:cubicBezTo>
                  <a:pt x="1485856" y="79856"/>
                  <a:pt x="1498553" y="76849"/>
                  <a:pt x="1514925" y="76849"/>
                </a:cubicBezTo>
                <a:close/>
                <a:moveTo>
                  <a:pt x="1256646" y="76849"/>
                </a:moveTo>
                <a:cubicBezTo>
                  <a:pt x="1276025" y="76849"/>
                  <a:pt x="1290393" y="80524"/>
                  <a:pt x="1299414" y="87875"/>
                </a:cubicBezTo>
                <a:cubicBezTo>
                  <a:pt x="1308435" y="95226"/>
                  <a:pt x="1312779" y="107588"/>
                  <a:pt x="1312779" y="124629"/>
                </a:cubicBezTo>
                <a:lnTo>
                  <a:pt x="1312779" y="204485"/>
                </a:lnTo>
                <a:lnTo>
                  <a:pt x="1277027" y="204485"/>
                </a:lnTo>
                <a:lnTo>
                  <a:pt x="1277027" y="196466"/>
                </a:lnTo>
                <a:cubicBezTo>
                  <a:pt x="1271681" y="200475"/>
                  <a:pt x="1266670" y="203482"/>
                  <a:pt x="1261658" y="205153"/>
                </a:cubicBezTo>
                <a:cubicBezTo>
                  <a:pt x="1256646" y="206155"/>
                  <a:pt x="1250297" y="206824"/>
                  <a:pt x="1242947" y="206824"/>
                </a:cubicBezTo>
                <a:cubicBezTo>
                  <a:pt x="1236598" y="206824"/>
                  <a:pt x="1230584" y="205821"/>
                  <a:pt x="1224904" y="204151"/>
                </a:cubicBezTo>
                <a:cubicBezTo>
                  <a:pt x="1219224" y="202480"/>
                  <a:pt x="1214546" y="199807"/>
                  <a:pt x="1210202" y="196466"/>
                </a:cubicBezTo>
                <a:cubicBezTo>
                  <a:pt x="1206193" y="193125"/>
                  <a:pt x="1202852" y="188781"/>
                  <a:pt x="1200179" y="184103"/>
                </a:cubicBezTo>
                <a:cubicBezTo>
                  <a:pt x="1197840" y="179091"/>
                  <a:pt x="1196503" y="173411"/>
                  <a:pt x="1196503" y="167063"/>
                </a:cubicBezTo>
                <a:cubicBezTo>
                  <a:pt x="1196503" y="154032"/>
                  <a:pt x="1201515" y="143674"/>
                  <a:pt x="1211205" y="135989"/>
                </a:cubicBezTo>
                <a:cubicBezTo>
                  <a:pt x="1220894" y="128304"/>
                  <a:pt x="1235262" y="124295"/>
                  <a:pt x="1253973" y="124295"/>
                </a:cubicBezTo>
                <a:lnTo>
                  <a:pt x="1277027" y="124295"/>
                </a:lnTo>
                <a:lnTo>
                  <a:pt x="1277027" y="118615"/>
                </a:lnTo>
                <a:cubicBezTo>
                  <a:pt x="1277027" y="112600"/>
                  <a:pt x="1275357" y="108257"/>
                  <a:pt x="1271681" y="105918"/>
                </a:cubicBezTo>
                <a:cubicBezTo>
                  <a:pt x="1268006" y="103579"/>
                  <a:pt x="1261992" y="102242"/>
                  <a:pt x="1253305" y="102242"/>
                </a:cubicBezTo>
                <a:cubicBezTo>
                  <a:pt x="1245620" y="102242"/>
                  <a:pt x="1237935" y="103245"/>
                  <a:pt x="1230584" y="105250"/>
                </a:cubicBezTo>
                <a:cubicBezTo>
                  <a:pt x="1223233" y="107254"/>
                  <a:pt x="1216551" y="109927"/>
                  <a:pt x="1210202" y="113269"/>
                </a:cubicBezTo>
                <a:lnTo>
                  <a:pt x="1206861" y="87875"/>
                </a:lnTo>
                <a:cubicBezTo>
                  <a:pt x="1213210" y="84534"/>
                  <a:pt x="1220560" y="82195"/>
                  <a:pt x="1229582" y="79856"/>
                </a:cubicBezTo>
                <a:cubicBezTo>
                  <a:pt x="1238603" y="77851"/>
                  <a:pt x="1247624" y="76849"/>
                  <a:pt x="1256646" y="76849"/>
                </a:cubicBezTo>
                <a:close/>
                <a:moveTo>
                  <a:pt x="771830" y="76849"/>
                </a:moveTo>
                <a:cubicBezTo>
                  <a:pt x="778178" y="76849"/>
                  <a:pt x="784192" y="77851"/>
                  <a:pt x="789538" y="79856"/>
                </a:cubicBezTo>
                <a:cubicBezTo>
                  <a:pt x="794884" y="81861"/>
                  <a:pt x="799228" y="84534"/>
                  <a:pt x="802569" y="87875"/>
                </a:cubicBezTo>
                <a:lnTo>
                  <a:pt x="802569" y="79856"/>
                </a:lnTo>
                <a:lnTo>
                  <a:pt x="838321" y="79856"/>
                </a:lnTo>
                <a:lnTo>
                  <a:pt x="838321" y="192790"/>
                </a:lnTo>
                <a:cubicBezTo>
                  <a:pt x="838321" y="203482"/>
                  <a:pt x="836984" y="212504"/>
                  <a:pt x="834645" y="219855"/>
                </a:cubicBezTo>
                <a:cubicBezTo>
                  <a:pt x="832306" y="227540"/>
                  <a:pt x="828297" y="233554"/>
                  <a:pt x="823285" y="238232"/>
                </a:cubicBezTo>
                <a:cubicBezTo>
                  <a:pt x="817939" y="242909"/>
                  <a:pt x="811257" y="246585"/>
                  <a:pt x="802903" y="248924"/>
                </a:cubicBezTo>
                <a:cubicBezTo>
                  <a:pt x="794550" y="251262"/>
                  <a:pt x="784527" y="252265"/>
                  <a:pt x="772832" y="252265"/>
                </a:cubicBezTo>
                <a:cubicBezTo>
                  <a:pt x="764813" y="252265"/>
                  <a:pt x="756794" y="251597"/>
                  <a:pt x="749443" y="249926"/>
                </a:cubicBezTo>
                <a:cubicBezTo>
                  <a:pt x="742093" y="248589"/>
                  <a:pt x="735076" y="246251"/>
                  <a:pt x="729062" y="242909"/>
                </a:cubicBezTo>
                <a:lnTo>
                  <a:pt x="731066" y="214843"/>
                </a:lnTo>
                <a:cubicBezTo>
                  <a:pt x="736747" y="218852"/>
                  <a:pt x="742761" y="221859"/>
                  <a:pt x="749777" y="223864"/>
                </a:cubicBezTo>
                <a:cubicBezTo>
                  <a:pt x="756460" y="225869"/>
                  <a:pt x="763477" y="226871"/>
                  <a:pt x="770493" y="226871"/>
                </a:cubicBezTo>
                <a:cubicBezTo>
                  <a:pt x="780183" y="226871"/>
                  <a:pt x="787868" y="224532"/>
                  <a:pt x="793548" y="220189"/>
                </a:cubicBezTo>
                <a:cubicBezTo>
                  <a:pt x="799228" y="215845"/>
                  <a:pt x="802235" y="208494"/>
                  <a:pt x="802235" y="198136"/>
                </a:cubicBezTo>
                <a:lnTo>
                  <a:pt x="802235" y="192456"/>
                </a:lnTo>
                <a:cubicBezTo>
                  <a:pt x="798894" y="195798"/>
                  <a:pt x="794550" y="198471"/>
                  <a:pt x="789204" y="200475"/>
                </a:cubicBezTo>
                <a:cubicBezTo>
                  <a:pt x="783858" y="202480"/>
                  <a:pt x="777844" y="203482"/>
                  <a:pt x="771496" y="203482"/>
                </a:cubicBezTo>
                <a:cubicBezTo>
                  <a:pt x="763811" y="203482"/>
                  <a:pt x="756460" y="202146"/>
                  <a:pt x="750112" y="199139"/>
                </a:cubicBezTo>
                <a:cubicBezTo>
                  <a:pt x="743429" y="196132"/>
                  <a:pt x="737749" y="191788"/>
                  <a:pt x="732403" y="186442"/>
                </a:cubicBezTo>
                <a:cubicBezTo>
                  <a:pt x="727391" y="180762"/>
                  <a:pt x="723382" y="174079"/>
                  <a:pt x="720374" y="166395"/>
                </a:cubicBezTo>
                <a:cubicBezTo>
                  <a:pt x="717701" y="158710"/>
                  <a:pt x="716365" y="150022"/>
                  <a:pt x="716365" y="140333"/>
                </a:cubicBezTo>
                <a:cubicBezTo>
                  <a:pt x="716365" y="130643"/>
                  <a:pt x="717701" y="121622"/>
                  <a:pt x="720709" y="113937"/>
                </a:cubicBezTo>
                <a:cubicBezTo>
                  <a:pt x="723716" y="105918"/>
                  <a:pt x="727725" y="99235"/>
                  <a:pt x="732737" y="93889"/>
                </a:cubicBezTo>
                <a:cubicBezTo>
                  <a:pt x="737749" y="88209"/>
                  <a:pt x="743763" y="84200"/>
                  <a:pt x="750446" y="81193"/>
                </a:cubicBezTo>
                <a:cubicBezTo>
                  <a:pt x="757128" y="78185"/>
                  <a:pt x="764145" y="76849"/>
                  <a:pt x="771830" y="76849"/>
                </a:cubicBezTo>
                <a:close/>
                <a:moveTo>
                  <a:pt x="316417" y="30740"/>
                </a:moveTo>
                <a:lnTo>
                  <a:pt x="216847" y="73842"/>
                </a:lnTo>
                <a:lnTo>
                  <a:pt x="289687" y="84534"/>
                </a:lnTo>
                <a:lnTo>
                  <a:pt x="331452" y="64152"/>
                </a:lnTo>
                <a:close/>
                <a:moveTo>
                  <a:pt x="866387" y="28401"/>
                </a:moveTo>
                <a:lnTo>
                  <a:pt x="902139" y="28401"/>
                </a:lnTo>
                <a:lnTo>
                  <a:pt x="902139" y="87541"/>
                </a:lnTo>
                <a:cubicBezTo>
                  <a:pt x="906148" y="84200"/>
                  <a:pt x="910492" y="81861"/>
                  <a:pt x="916172" y="79522"/>
                </a:cubicBezTo>
                <a:cubicBezTo>
                  <a:pt x="921518" y="77517"/>
                  <a:pt x="927866" y="76515"/>
                  <a:pt x="934549" y="76515"/>
                </a:cubicBezTo>
                <a:cubicBezTo>
                  <a:pt x="950587" y="76515"/>
                  <a:pt x="962950" y="81527"/>
                  <a:pt x="971971" y="91216"/>
                </a:cubicBezTo>
                <a:cubicBezTo>
                  <a:pt x="980992" y="100906"/>
                  <a:pt x="985336" y="115607"/>
                  <a:pt x="985336" y="134987"/>
                </a:cubicBezTo>
                <a:lnTo>
                  <a:pt x="985336" y="203817"/>
                </a:lnTo>
                <a:lnTo>
                  <a:pt x="949585" y="203817"/>
                </a:lnTo>
                <a:lnTo>
                  <a:pt x="949585" y="135655"/>
                </a:lnTo>
                <a:cubicBezTo>
                  <a:pt x="949585" y="123626"/>
                  <a:pt x="947580" y="115273"/>
                  <a:pt x="943570" y="109927"/>
                </a:cubicBezTo>
                <a:cubicBezTo>
                  <a:pt x="939227" y="104915"/>
                  <a:pt x="932878" y="102242"/>
                  <a:pt x="924859" y="102242"/>
                </a:cubicBezTo>
                <a:cubicBezTo>
                  <a:pt x="920181" y="102242"/>
                  <a:pt x="915838" y="103245"/>
                  <a:pt x="911828" y="104915"/>
                </a:cubicBezTo>
                <a:cubicBezTo>
                  <a:pt x="907819" y="106586"/>
                  <a:pt x="904478" y="108925"/>
                  <a:pt x="902139" y="111598"/>
                </a:cubicBezTo>
                <a:lnTo>
                  <a:pt x="902139" y="204151"/>
                </a:lnTo>
                <a:lnTo>
                  <a:pt x="866387" y="204151"/>
                </a:lnTo>
                <a:close/>
                <a:moveTo>
                  <a:pt x="677272" y="28401"/>
                </a:moveTo>
                <a:cubicBezTo>
                  <a:pt x="684623" y="28401"/>
                  <a:pt x="689969" y="30071"/>
                  <a:pt x="692976" y="33078"/>
                </a:cubicBezTo>
                <a:cubicBezTo>
                  <a:pt x="695983" y="36086"/>
                  <a:pt x="697654" y="40763"/>
                  <a:pt x="697654" y="46443"/>
                </a:cubicBezTo>
                <a:cubicBezTo>
                  <a:pt x="697654" y="52458"/>
                  <a:pt x="695983" y="57135"/>
                  <a:pt x="692976" y="60143"/>
                </a:cubicBezTo>
                <a:cubicBezTo>
                  <a:pt x="689969" y="63150"/>
                  <a:pt x="684623" y="64486"/>
                  <a:pt x="677272" y="64486"/>
                </a:cubicBezTo>
                <a:cubicBezTo>
                  <a:pt x="669922" y="64486"/>
                  <a:pt x="664575" y="63150"/>
                  <a:pt x="661568" y="60143"/>
                </a:cubicBezTo>
                <a:cubicBezTo>
                  <a:pt x="658227" y="57135"/>
                  <a:pt x="656891" y="52458"/>
                  <a:pt x="656891" y="46443"/>
                </a:cubicBezTo>
                <a:cubicBezTo>
                  <a:pt x="656891" y="40429"/>
                  <a:pt x="658561" y="36086"/>
                  <a:pt x="661568" y="33078"/>
                </a:cubicBezTo>
                <a:cubicBezTo>
                  <a:pt x="664575" y="30071"/>
                  <a:pt x="669922" y="28401"/>
                  <a:pt x="677272" y="28401"/>
                </a:cubicBezTo>
                <a:close/>
                <a:moveTo>
                  <a:pt x="513551" y="28401"/>
                </a:moveTo>
                <a:lnTo>
                  <a:pt x="549302" y="28401"/>
                </a:lnTo>
                <a:lnTo>
                  <a:pt x="549302" y="87541"/>
                </a:lnTo>
                <a:cubicBezTo>
                  <a:pt x="553312" y="84200"/>
                  <a:pt x="557655" y="81861"/>
                  <a:pt x="563336" y="79522"/>
                </a:cubicBezTo>
                <a:cubicBezTo>
                  <a:pt x="568681" y="77517"/>
                  <a:pt x="575030" y="76515"/>
                  <a:pt x="581712" y="76515"/>
                </a:cubicBezTo>
                <a:cubicBezTo>
                  <a:pt x="597750" y="76515"/>
                  <a:pt x="610113" y="81527"/>
                  <a:pt x="619134" y="91216"/>
                </a:cubicBezTo>
                <a:cubicBezTo>
                  <a:pt x="628156" y="100906"/>
                  <a:pt x="632499" y="115607"/>
                  <a:pt x="632499" y="134987"/>
                </a:cubicBezTo>
                <a:lnTo>
                  <a:pt x="632499" y="203817"/>
                </a:lnTo>
                <a:lnTo>
                  <a:pt x="596748" y="203817"/>
                </a:lnTo>
                <a:lnTo>
                  <a:pt x="596748" y="135321"/>
                </a:lnTo>
                <a:cubicBezTo>
                  <a:pt x="596748" y="123292"/>
                  <a:pt x="594743" y="114939"/>
                  <a:pt x="590734" y="109593"/>
                </a:cubicBezTo>
                <a:cubicBezTo>
                  <a:pt x="586390" y="104915"/>
                  <a:pt x="580042" y="102242"/>
                  <a:pt x="572023" y="102242"/>
                </a:cubicBezTo>
                <a:cubicBezTo>
                  <a:pt x="567345" y="102242"/>
                  <a:pt x="563001" y="103245"/>
                  <a:pt x="558992" y="104915"/>
                </a:cubicBezTo>
                <a:cubicBezTo>
                  <a:pt x="554982" y="106586"/>
                  <a:pt x="551641" y="108925"/>
                  <a:pt x="549302" y="111598"/>
                </a:cubicBezTo>
                <a:lnTo>
                  <a:pt x="549302" y="204151"/>
                </a:lnTo>
                <a:lnTo>
                  <a:pt x="513551" y="204151"/>
                </a:lnTo>
                <a:close/>
                <a:moveTo>
                  <a:pt x="255272" y="0"/>
                </a:moveTo>
                <a:lnTo>
                  <a:pt x="324102" y="11360"/>
                </a:lnTo>
                <a:lnTo>
                  <a:pt x="350498" y="71169"/>
                </a:lnTo>
                <a:lnTo>
                  <a:pt x="315080" y="88543"/>
                </a:lnTo>
                <a:lnTo>
                  <a:pt x="361190" y="95226"/>
                </a:lnTo>
                <a:lnTo>
                  <a:pt x="393266" y="167731"/>
                </a:lnTo>
                <a:lnTo>
                  <a:pt x="338469" y="199807"/>
                </a:lnTo>
                <a:lnTo>
                  <a:pt x="409638" y="204151"/>
                </a:lnTo>
                <a:lnTo>
                  <a:pt x="447728" y="289353"/>
                </a:lnTo>
                <a:lnTo>
                  <a:pt x="246585" y="433027"/>
                </a:lnTo>
                <a:lnTo>
                  <a:pt x="0" y="459088"/>
                </a:lnTo>
                <a:lnTo>
                  <a:pt x="259615" y="297372"/>
                </a:lnTo>
                <a:lnTo>
                  <a:pt x="165058" y="301047"/>
                </a:lnTo>
                <a:lnTo>
                  <a:pt x="176752" y="189783"/>
                </a:lnTo>
                <a:lnTo>
                  <a:pt x="238566" y="158041"/>
                </a:lnTo>
                <a:lnTo>
                  <a:pt x="180428" y="154700"/>
                </a:lnTo>
                <a:lnTo>
                  <a:pt x="189115" y="70166"/>
                </a:lnTo>
                <a:lnTo>
                  <a:pt x="261286" y="3875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pPr lvl="0"/>
            <a:endParaRPr lang="en-GB"/>
          </a:p>
        </p:txBody>
      </p:sp>
      <p:sp>
        <p:nvSpPr>
          <p:cNvPr id="18" name="Footer Placeholder 50">
            <a:extLst>
              <a:ext uri="{FF2B5EF4-FFF2-40B4-BE49-F238E27FC236}">
                <a16:creationId xmlns:a16="http://schemas.microsoft.com/office/drawing/2014/main" id="{A2F80357-5D67-4C60-A815-4441894118F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238706" y="6378063"/>
            <a:ext cx="1460791" cy="2154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© 2020 Highways England</a:t>
            </a:r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5671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um Panel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icture Placeholder 111">
            <a:extLst>
              <a:ext uri="{FF2B5EF4-FFF2-40B4-BE49-F238E27FC236}">
                <a16:creationId xmlns:a16="http://schemas.microsoft.com/office/drawing/2014/main" id="{D30B78DA-832B-4D99-9274-AFE8B4F464B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092700" y="107950"/>
            <a:ext cx="6991349" cy="6642100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5D43A24B-3440-472A-BED9-490C4BFB9AFB}"/>
              </a:ext>
            </a:extLst>
          </p:cNvPr>
          <p:cNvSpPr/>
          <p:nvPr userDrawn="1"/>
        </p:nvSpPr>
        <p:spPr>
          <a:xfrm>
            <a:off x="108000" y="108000"/>
            <a:ext cx="4984700" cy="6642000"/>
          </a:xfrm>
          <a:custGeom>
            <a:avLst/>
            <a:gdLst>
              <a:gd name="connsiteX0" fmla="*/ 0 w 2603450"/>
              <a:gd name="connsiteY0" fmla="*/ 0 h 6642000"/>
              <a:gd name="connsiteX1" fmla="*/ 2603450 w 2603450"/>
              <a:gd name="connsiteY1" fmla="*/ 0 h 6642000"/>
              <a:gd name="connsiteX2" fmla="*/ 2603450 w 2603450"/>
              <a:gd name="connsiteY2" fmla="*/ 6642000 h 6642000"/>
              <a:gd name="connsiteX3" fmla="*/ 0 w 2603450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3450" h="6642000">
                <a:moveTo>
                  <a:pt x="0" y="0"/>
                </a:moveTo>
                <a:lnTo>
                  <a:pt x="2603450" y="0"/>
                </a:lnTo>
                <a:lnTo>
                  <a:pt x="2603450" y="6642000"/>
                </a:lnTo>
                <a:lnTo>
                  <a:pt x="0" y="66420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96" name="Text Placeholder 10">
            <a:extLst>
              <a:ext uri="{FF2B5EF4-FFF2-40B4-BE49-F238E27FC236}">
                <a16:creationId xmlns:a16="http://schemas.microsoft.com/office/drawing/2014/main" id="{DC0EC70C-66DC-42E6-AB98-30BF7692B83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092700" y="107996"/>
            <a:ext cx="216000" cy="6642000"/>
          </a:xfrm>
          <a:custGeom>
            <a:avLst/>
            <a:gdLst>
              <a:gd name="connsiteX0" fmla="*/ 0 w 216000"/>
              <a:gd name="connsiteY0" fmla="*/ 0 h 6858000"/>
              <a:gd name="connsiteX1" fmla="*/ 216000 w 216000"/>
              <a:gd name="connsiteY1" fmla="*/ 0 h 6858000"/>
              <a:gd name="connsiteX2" fmla="*/ 216000 w 216000"/>
              <a:gd name="connsiteY2" fmla="*/ 6858000 h 6858000"/>
              <a:gd name="connsiteX3" fmla="*/ 0 w 21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" h="6858000">
                <a:moveTo>
                  <a:pt x="0" y="0"/>
                </a:moveTo>
                <a:lnTo>
                  <a:pt x="216000" y="0"/>
                </a:lnTo>
                <a:lnTo>
                  <a:pt x="21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buNone/>
              <a:defRPr kumimoji="0" lang="en-US" sz="1800" b="0" i="0" u="none" strike="noStrike" cap="none" spc="0" normalizeH="0" baseline="0" dirty="0">
                <a:ln>
                  <a:noFill/>
                </a:ln>
                <a:noFill/>
                <a:effectLst/>
                <a:uLnTx/>
                <a:uFillTx/>
                <a:latin typeface="Arial"/>
              </a:defRPr>
            </a:lvl1pPr>
          </a:lstStyle>
          <a:p>
            <a:pPr marR="0"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</a:pPr>
            <a:r>
              <a:rPr lang="en-US"/>
              <a:t>Click to edit Master text styles</a:t>
            </a:r>
          </a:p>
        </p:txBody>
      </p:sp>
      <p:pic>
        <p:nvPicPr>
          <p:cNvPr id="98" name="Picture 97" descr="Shape, background pattern&#10;&#10;Description automatically generated">
            <a:extLst>
              <a:ext uri="{FF2B5EF4-FFF2-40B4-BE49-F238E27FC236}">
                <a16:creationId xmlns:a16="http://schemas.microsoft.com/office/drawing/2014/main" id="{D2A1DEC2-8A0D-478D-8F8C-68599FB664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5" t="3148" r="58227"/>
          <a:stretch/>
        </p:blipFill>
        <p:spPr>
          <a:xfrm>
            <a:off x="108000" y="108000"/>
            <a:ext cx="4984700" cy="6642100"/>
          </a:xfrm>
          <a:custGeom>
            <a:avLst/>
            <a:gdLst>
              <a:gd name="connsiteX0" fmla="*/ 0 w 2711451"/>
              <a:gd name="connsiteY0" fmla="*/ 0 h 6858000"/>
              <a:gd name="connsiteX1" fmla="*/ 2711451 w 2711451"/>
              <a:gd name="connsiteY1" fmla="*/ 0 h 6858000"/>
              <a:gd name="connsiteX2" fmla="*/ 2711451 w 2711451"/>
              <a:gd name="connsiteY2" fmla="*/ 6858000 h 6858000"/>
              <a:gd name="connsiteX3" fmla="*/ 0 w 27114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451" h="6858000">
                <a:moveTo>
                  <a:pt x="0" y="0"/>
                </a:moveTo>
                <a:lnTo>
                  <a:pt x="2711451" y="0"/>
                </a:lnTo>
                <a:lnTo>
                  <a:pt x="27114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93E2A133-2F6C-4EE7-BB62-9E51A6111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034" y="1293377"/>
            <a:ext cx="4497765" cy="4351338"/>
          </a:xfr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1000">
                <a:solidFill>
                  <a:schemeClr val="tx1"/>
                </a:solidFill>
              </a:defRPr>
            </a:lvl4pPr>
            <a:lvl5pP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6" name="Text Placeholder 105">
            <a:extLst>
              <a:ext uri="{FF2B5EF4-FFF2-40B4-BE49-F238E27FC236}">
                <a16:creationId xmlns:a16="http://schemas.microsoft.com/office/drawing/2014/main" id="{7CAEC0F8-40FC-4FC7-B98B-619A89DE612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242531" y="6087518"/>
            <a:ext cx="1562036" cy="459088"/>
          </a:xfrm>
          <a:custGeom>
            <a:avLst/>
            <a:gdLst>
              <a:gd name="connsiteX0" fmla="*/ 951589 w 1562036"/>
              <a:gd name="connsiteY0" fmla="*/ 341142 h 459088"/>
              <a:gd name="connsiteX1" fmla="*/ 928535 w 1562036"/>
              <a:gd name="connsiteY1" fmla="*/ 346822 h 459088"/>
              <a:gd name="connsiteX2" fmla="*/ 921184 w 1562036"/>
              <a:gd name="connsiteY2" fmla="*/ 361858 h 459088"/>
              <a:gd name="connsiteX3" fmla="*/ 928200 w 1562036"/>
              <a:gd name="connsiteY3" fmla="*/ 376559 h 459088"/>
              <a:gd name="connsiteX4" fmla="*/ 946911 w 1562036"/>
              <a:gd name="connsiteY4" fmla="*/ 380903 h 459088"/>
              <a:gd name="connsiteX5" fmla="*/ 964954 w 1562036"/>
              <a:gd name="connsiteY5" fmla="*/ 377562 h 459088"/>
              <a:gd name="connsiteX6" fmla="*/ 977651 w 1562036"/>
              <a:gd name="connsiteY6" fmla="*/ 367538 h 459088"/>
              <a:gd name="connsiteX7" fmla="*/ 977651 w 1562036"/>
              <a:gd name="connsiteY7" fmla="*/ 341142 h 459088"/>
              <a:gd name="connsiteX8" fmla="*/ 1185811 w 1562036"/>
              <a:gd name="connsiteY8" fmla="*/ 299042 h 459088"/>
              <a:gd name="connsiteX9" fmla="*/ 1172446 w 1562036"/>
              <a:gd name="connsiteY9" fmla="*/ 301715 h 459088"/>
              <a:gd name="connsiteX10" fmla="*/ 1161754 w 1562036"/>
              <a:gd name="connsiteY10" fmla="*/ 309400 h 459088"/>
              <a:gd name="connsiteX11" fmla="*/ 1154738 w 1562036"/>
              <a:gd name="connsiteY11" fmla="*/ 322097 h 459088"/>
              <a:gd name="connsiteX12" fmla="*/ 1152399 w 1562036"/>
              <a:gd name="connsiteY12" fmla="*/ 339806 h 459088"/>
              <a:gd name="connsiteX13" fmla="*/ 1154738 w 1562036"/>
              <a:gd name="connsiteY13" fmla="*/ 357848 h 459088"/>
              <a:gd name="connsiteX14" fmla="*/ 1161754 w 1562036"/>
              <a:gd name="connsiteY14" fmla="*/ 370545 h 459088"/>
              <a:gd name="connsiteX15" fmla="*/ 1172446 w 1562036"/>
              <a:gd name="connsiteY15" fmla="*/ 378230 h 459088"/>
              <a:gd name="connsiteX16" fmla="*/ 1185811 w 1562036"/>
              <a:gd name="connsiteY16" fmla="*/ 380903 h 459088"/>
              <a:gd name="connsiteX17" fmla="*/ 1202183 w 1562036"/>
              <a:gd name="connsiteY17" fmla="*/ 377562 h 459088"/>
              <a:gd name="connsiteX18" fmla="*/ 1214546 w 1562036"/>
              <a:gd name="connsiteY18" fmla="*/ 367538 h 459088"/>
              <a:gd name="connsiteX19" fmla="*/ 1214546 w 1562036"/>
              <a:gd name="connsiteY19" fmla="*/ 312407 h 459088"/>
              <a:gd name="connsiteX20" fmla="*/ 1202183 w 1562036"/>
              <a:gd name="connsiteY20" fmla="*/ 302384 h 459088"/>
              <a:gd name="connsiteX21" fmla="*/ 1185811 w 1562036"/>
              <a:gd name="connsiteY21" fmla="*/ 299042 h 459088"/>
              <a:gd name="connsiteX22" fmla="*/ 792211 w 1562036"/>
              <a:gd name="connsiteY22" fmla="*/ 299042 h 459088"/>
              <a:gd name="connsiteX23" fmla="*/ 779181 w 1562036"/>
              <a:gd name="connsiteY23" fmla="*/ 301715 h 459088"/>
              <a:gd name="connsiteX24" fmla="*/ 768823 w 1562036"/>
              <a:gd name="connsiteY24" fmla="*/ 309400 h 459088"/>
              <a:gd name="connsiteX25" fmla="*/ 761806 w 1562036"/>
              <a:gd name="connsiteY25" fmla="*/ 321763 h 459088"/>
              <a:gd name="connsiteX26" fmla="*/ 759467 w 1562036"/>
              <a:gd name="connsiteY26" fmla="*/ 339137 h 459088"/>
              <a:gd name="connsiteX27" fmla="*/ 761806 w 1562036"/>
              <a:gd name="connsiteY27" fmla="*/ 356512 h 459088"/>
              <a:gd name="connsiteX28" fmla="*/ 768823 w 1562036"/>
              <a:gd name="connsiteY28" fmla="*/ 369209 h 459088"/>
              <a:gd name="connsiteX29" fmla="*/ 779181 w 1562036"/>
              <a:gd name="connsiteY29" fmla="*/ 376894 h 459088"/>
              <a:gd name="connsiteX30" fmla="*/ 792211 w 1562036"/>
              <a:gd name="connsiteY30" fmla="*/ 379567 h 459088"/>
              <a:gd name="connsiteX31" fmla="*/ 808918 w 1562036"/>
              <a:gd name="connsiteY31" fmla="*/ 375891 h 459088"/>
              <a:gd name="connsiteX32" fmla="*/ 820946 w 1562036"/>
              <a:gd name="connsiteY32" fmla="*/ 365533 h 459088"/>
              <a:gd name="connsiteX33" fmla="*/ 820946 w 1562036"/>
              <a:gd name="connsiteY33" fmla="*/ 312407 h 459088"/>
              <a:gd name="connsiteX34" fmla="*/ 808918 w 1562036"/>
              <a:gd name="connsiteY34" fmla="*/ 302384 h 459088"/>
              <a:gd name="connsiteX35" fmla="*/ 792211 w 1562036"/>
              <a:gd name="connsiteY35" fmla="*/ 299042 h 459088"/>
              <a:gd name="connsiteX36" fmla="*/ 558992 w 1562036"/>
              <a:gd name="connsiteY36" fmla="*/ 299042 h 459088"/>
              <a:gd name="connsiteX37" fmla="*/ 537274 w 1562036"/>
              <a:gd name="connsiteY37" fmla="*/ 308064 h 459088"/>
              <a:gd name="connsiteX38" fmla="*/ 528252 w 1562036"/>
              <a:gd name="connsiteY38" fmla="*/ 332121 h 459088"/>
              <a:gd name="connsiteX39" fmla="*/ 589731 w 1562036"/>
              <a:gd name="connsiteY39" fmla="*/ 332121 h 459088"/>
              <a:gd name="connsiteX40" fmla="*/ 580710 w 1562036"/>
              <a:gd name="connsiteY40" fmla="*/ 308064 h 459088"/>
              <a:gd name="connsiteX41" fmla="*/ 558992 w 1562036"/>
              <a:gd name="connsiteY41" fmla="*/ 299042 h 459088"/>
              <a:gd name="connsiteX42" fmla="*/ 1069870 w 1562036"/>
              <a:gd name="connsiteY42" fmla="*/ 283673 h 459088"/>
              <a:gd name="connsiteX43" fmla="*/ 1102614 w 1562036"/>
              <a:gd name="connsiteY43" fmla="*/ 296035 h 459088"/>
              <a:gd name="connsiteX44" fmla="*/ 1114643 w 1562036"/>
              <a:gd name="connsiteY44" fmla="*/ 333123 h 459088"/>
              <a:gd name="connsiteX45" fmla="*/ 1114643 w 1562036"/>
              <a:gd name="connsiteY45" fmla="*/ 394268 h 459088"/>
              <a:gd name="connsiteX46" fmla="*/ 1097268 w 1562036"/>
              <a:gd name="connsiteY46" fmla="*/ 394268 h 459088"/>
              <a:gd name="connsiteX47" fmla="*/ 1097268 w 1562036"/>
              <a:gd name="connsiteY47" fmla="*/ 332455 h 459088"/>
              <a:gd name="connsiteX48" fmla="*/ 1089917 w 1562036"/>
              <a:gd name="connsiteY48" fmla="*/ 306727 h 459088"/>
              <a:gd name="connsiteX49" fmla="*/ 1067531 w 1562036"/>
              <a:gd name="connsiteY49" fmla="*/ 299042 h 459088"/>
              <a:gd name="connsiteX50" fmla="*/ 1050825 w 1562036"/>
              <a:gd name="connsiteY50" fmla="*/ 302718 h 459088"/>
              <a:gd name="connsiteX51" fmla="*/ 1038796 w 1562036"/>
              <a:gd name="connsiteY51" fmla="*/ 312407 h 459088"/>
              <a:gd name="connsiteX52" fmla="*/ 1038796 w 1562036"/>
              <a:gd name="connsiteY52" fmla="*/ 393934 h 459088"/>
              <a:gd name="connsiteX53" fmla="*/ 1021422 w 1562036"/>
              <a:gd name="connsiteY53" fmla="*/ 393934 h 459088"/>
              <a:gd name="connsiteX54" fmla="*/ 1021422 w 1562036"/>
              <a:gd name="connsiteY54" fmla="*/ 286011 h 459088"/>
              <a:gd name="connsiteX55" fmla="*/ 1038796 w 1562036"/>
              <a:gd name="connsiteY55" fmla="*/ 286011 h 459088"/>
              <a:gd name="connsiteX56" fmla="*/ 1038796 w 1562036"/>
              <a:gd name="connsiteY56" fmla="*/ 294699 h 459088"/>
              <a:gd name="connsiteX57" fmla="*/ 1052161 w 1562036"/>
              <a:gd name="connsiteY57" fmla="*/ 286680 h 459088"/>
              <a:gd name="connsiteX58" fmla="*/ 1069870 w 1562036"/>
              <a:gd name="connsiteY58" fmla="*/ 283673 h 459088"/>
              <a:gd name="connsiteX59" fmla="*/ 676604 w 1562036"/>
              <a:gd name="connsiteY59" fmla="*/ 283673 h 459088"/>
              <a:gd name="connsiteX60" fmla="*/ 709348 w 1562036"/>
              <a:gd name="connsiteY60" fmla="*/ 296035 h 459088"/>
              <a:gd name="connsiteX61" fmla="*/ 721377 w 1562036"/>
              <a:gd name="connsiteY61" fmla="*/ 333123 h 459088"/>
              <a:gd name="connsiteX62" fmla="*/ 721377 w 1562036"/>
              <a:gd name="connsiteY62" fmla="*/ 394268 h 459088"/>
              <a:gd name="connsiteX63" fmla="*/ 704002 w 1562036"/>
              <a:gd name="connsiteY63" fmla="*/ 394268 h 459088"/>
              <a:gd name="connsiteX64" fmla="*/ 704002 w 1562036"/>
              <a:gd name="connsiteY64" fmla="*/ 332455 h 459088"/>
              <a:gd name="connsiteX65" fmla="*/ 696652 w 1562036"/>
              <a:gd name="connsiteY65" fmla="*/ 306727 h 459088"/>
              <a:gd name="connsiteX66" fmla="*/ 674265 w 1562036"/>
              <a:gd name="connsiteY66" fmla="*/ 299042 h 459088"/>
              <a:gd name="connsiteX67" fmla="*/ 657559 w 1562036"/>
              <a:gd name="connsiteY67" fmla="*/ 302718 h 459088"/>
              <a:gd name="connsiteX68" fmla="*/ 645530 w 1562036"/>
              <a:gd name="connsiteY68" fmla="*/ 312407 h 459088"/>
              <a:gd name="connsiteX69" fmla="*/ 645530 w 1562036"/>
              <a:gd name="connsiteY69" fmla="*/ 393934 h 459088"/>
              <a:gd name="connsiteX70" fmla="*/ 628156 w 1562036"/>
              <a:gd name="connsiteY70" fmla="*/ 393934 h 459088"/>
              <a:gd name="connsiteX71" fmla="*/ 628156 w 1562036"/>
              <a:gd name="connsiteY71" fmla="*/ 286011 h 459088"/>
              <a:gd name="connsiteX72" fmla="*/ 645530 w 1562036"/>
              <a:gd name="connsiteY72" fmla="*/ 286011 h 459088"/>
              <a:gd name="connsiteX73" fmla="*/ 645530 w 1562036"/>
              <a:gd name="connsiteY73" fmla="*/ 294699 h 459088"/>
              <a:gd name="connsiteX74" fmla="*/ 658895 w 1562036"/>
              <a:gd name="connsiteY74" fmla="*/ 286680 h 459088"/>
              <a:gd name="connsiteX75" fmla="*/ 676604 w 1562036"/>
              <a:gd name="connsiteY75" fmla="*/ 283673 h 459088"/>
              <a:gd name="connsiteX76" fmla="*/ 950587 w 1562036"/>
              <a:gd name="connsiteY76" fmla="*/ 283338 h 459088"/>
              <a:gd name="connsiteX77" fmla="*/ 969632 w 1562036"/>
              <a:gd name="connsiteY77" fmla="*/ 285343 h 459088"/>
              <a:gd name="connsiteX78" fmla="*/ 983665 w 1562036"/>
              <a:gd name="connsiteY78" fmla="*/ 292026 h 459088"/>
              <a:gd name="connsiteX79" fmla="*/ 992353 w 1562036"/>
              <a:gd name="connsiteY79" fmla="*/ 304388 h 459088"/>
              <a:gd name="connsiteX80" fmla="*/ 995360 w 1562036"/>
              <a:gd name="connsiteY80" fmla="*/ 323099 h 459088"/>
              <a:gd name="connsiteX81" fmla="*/ 995360 w 1562036"/>
              <a:gd name="connsiteY81" fmla="*/ 393600 h 459088"/>
              <a:gd name="connsiteX82" fmla="*/ 977985 w 1562036"/>
              <a:gd name="connsiteY82" fmla="*/ 393600 h 459088"/>
              <a:gd name="connsiteX83" fmla="*/ 977985 w 1562036"/>
              <a:gd name="connsiteY83" fmla="*/ 385247 h 459088"/>
              <a:gd name="connsiteX84" fmla="*/ 963952 w 1562036"/>
              <a:gd name="connsiteY84" fmla="*/ 393266 h 459088"/>
              <a:gd name="connsiteX85" fmla="*/ 945241 w 1562036"/>
              <a:gd name="connsiteY85" fmla="*/ 396273 h 459088"/>
              <a:gd name="connsiteX86" fmla="*/ 928535 w 1562036"/>
              <a:gd name="connsiteY86" fmla="*/ 393934 h 459088"/>
              <a:gd name="connsiteX87" fmla="*/ 915170 w 1562036"/>
              <a:gd name="connsiteY87" fmla="*/ 387586 h 459088"/>
              <a:gd name="connsiteX88" fmla="*/ 906482 w 1562036"/>
              <a:gd name="connsiteY88" fmla="*/ 376894 h 459088"/>
              <a:gd name="connsiteX89" fmla="*/ 903475 w 1562036"/>
              <a:gd name="connsiteY89" fmla="*/ 361858 h 459088"/>
              <a:gd name="connsiteX90" fmla="*/ 915838 w 1562036"/>
              <a:gd name="connsiteY90" fmla="*/ 335796 h 459088"/>
              <a:gd name="connsiteX91" fmla="*/ 950921 w 1562036"/>
              <a:gd name="connsiteY91" fmla="*/ 326107 h 459088"/>
              <a:gd name="connsiteX92" fmla="*/ 977985 w 1562036"/>
              <a:gd name="connsiteY92" fmla="*/ 326107 h 459088"/>
              <a:gd name="connsiteX93" fmla="*/ 977985 w 1562036"/>
              <a:gd name="connsiteY93" fmla="*/ 318756 h 459088"/>
              <a:gd name="connsiteX94" fmla="*/ 971303 w 1562036"/>
              <a:gd name="connsiteY94" fmla="*/ 303052 h 459088"/>
              <a:gd name="connsiteX95" fmla="*/ 950253 w 1562036"/>
              <a:gd name="connsiteY95" fmla="*/ 298708 h 459088"/>
              <a:gd name="connsiteX96" fmla="*/ 931876 w 1562036"/>
              <a:gd name="connsiteY96" fmla="*/ 301047 h 459088"/>
              <a:gd name="connsiteX97" fmla="*/ 914835 w 1562036"/>
              <a:gd name="connsiteY97" fmla="*/ 307396 h 459088"/>
              <a:gd name="connsiteX98" fmla="*/ 912831 w 1562036"/>
              <a:gd name="connsiteY98" fmla="*/ 291692 h 459088"/>
              <a:gd name="connsiteX99" fmla="*/ 930539 w 1562036"/>
              <a:gd name="connsiteY99" fmla="*/ 285677 h 459088"/>
              <a:gd name="connsiteX100" fmla="*/ 950587 w 1562036"/>
              <a:gd name="connsiteY100" fmla="*/ 283338 h 459088"/>
              <a:gd name="connsiteX101" fmla="*/ 558992 w 1562036"/>
              <a:gd name="connsiteY101" fmla="*/ 283338 h 459088"/>
              <a:gd name="connsiteX102" fmla="*/ 579708 w 1562036"/>
              <a:gd name="connsiteY102" fmla="*/ 287348 h 459088"/>
              <a:gd name="connsiteX103" fmla="*/ 595077 w 1562036"/>
              <a:gd name="connsiteY103" fmla="*/ 299042 h 459088"/>
              <a:gd name="connsiteX104" fmla="*/ 604433 w 1562036"/>
              <a:gd name="connsiteY104" fmla="*/ 317085 h 459088"/>
              <a:gd name="connsiteX105" fmla="*/ 607774 w 1562036"/>
              <a:gd name="connsiteY105" fmla="*/ 340140 h 459088"/>
              <a:gd name="connsiteX106" fmla="*/ 607774 w 1562036"/>
              <a:gd name="connsiteY106" fmla="*/ 343481 h 459088"/>
              <a:gd name="connsiteX107" fmla="*/ 607440 w 1562036"/>
              <a:gd name="connsiteY107" fmla="*/ 346822 h 459088"/>
              <a:gd name="connsiteX108" fmla="*/ 528252 w 1562036"/>
              <a:gd name="connsiteY108" fmla="*/ 346822 h 459088"/>
              <a:gd name="connsiteX109" fmla="*/ 528252 w 1562036"/>
              <a:gd name="connsiteY109" fmla="*/ 347156 h 459088"/>
              <a:gd name="connsiteX110" fmla="*/ 538610 w 1562036"/>
              <a:gd name="connsiteY110" fmla="*/ 371882 h 459088"/>
              <a:gd name="connsiteX111" fmla="*/ 564338 w 1562036"/>
              <a:gd name="connsiteY111" fmla="*/ 381237 h 459088"/>
              <a:gd name="connsiteX112" fmla="*/ 582047 w 1562036"/>
              <a:gd name="connsiteY112" fmla="*/ 378898 h 459088"/>
              <a:gd name="connsiteX113" fmla="*/ 597082 w 1562036"/>
              <a:gd name="connsiteY113" fmla="*/ 370879 h 459088"/>
              <a:gd name="connsiteX114" fmla="*/ 599087 w 1562036"/>
              <a:gd name="connsiteY114" fmla="*/ 387586 h 459088"/>
              <a:gd name="connsiteX115" fmla="*/ 583717 w 1562036"/>
              <a:gd name="connsiteY115" fmla="*/ 393934 h 459088"/>
              <a:gd name="connsiteX116" fmla="*/ 564338 w 1562036"/>
              <a:gd name="connsiteY116" fmla="*/ 396273 h 459088"/>
              <a:gd name="connsiteX117" fmla="*/ 540949 w 1562036"/>
              <a:gd name="connsiteY117" fmla="*/ 391929 h 459088"/>
              <a:gd name="connsiteX118" fmla="*/ 524243 w 1562036"/>
              <a:gd name="connsiteY118" fmla="*/ 379901 h 459088"/>
              <a:gd name="connsiteX119" fmla="*/ 513885 w 1562036"/>
              <a:gd name="connsiteY119" fmla="*/ 361858 h 459088"/>
              <a:gd name="connsiteX120" fmla="*/ 510544 w 1562036"/>
              <a:gd name="connsiteY120" fmla="*/ 339472 h 459088"/>
              <a:gd name="connsiteX121" fmla="*/ 513885 w 1562036"/>
              <a:gd name="connsiteY121" fmla="*/ 316417 h 459088"/>
              <a:gd name="connsiteX122" fmla="*/ 523575 w 1562036"/>
              <a:gd name="connsiteY122" fmla="*/ 298708 h 459088"/>
              <a:gd name="connsiteX123" fmla="*/ 538944 w 1562036"/>
              <a:gd name="connsiteY123" fmla="*/ 287348 h 459088"/>
              <a:gd name="connsiteX124" fmla="*/ 558992 w 1562036"/>
              <a:gd name="connsiteY124" fmla="*/ 283338 h 459088"/>
              <a:gd name="connsiteX125" fmla="*/ 790875 w 1562036"/>
              <a:gd name="connsiteY125" fmla="*/ 282670 h 459088"/>
              <a:gd name="connsiteX126" fmla="*/ 808249 w 1562036"/>
              <a:gd name="connsiteY126" fmla="*/ 285677 h 459088"/>
              <a:gd name="connsiteX127" fmla="*/ 821280 w 1562036"/>
              <a:gd name="connsiteY127" fmla="*/ 293696 h 459088"/>
              <a:gd name="connsiteX128" fmla="*/ 821280 w 1562036"/>
              <a:gd name="connsiteY128" fmla="*/ 286011 h 459088"/>
              <a:gd name="connsiteX129" fmla="*/ 838321 w 1562036"/>
              <a:gd name="connsiteY129" fmla="*/ 286011 h 459088"/>
              <a:gd name="connsiteX130" fmla="*/ 838321 w 1562036"/>
              <a:gd name="connsiteY130" fmla="*/ 385915 h 459088"/>
              <a:gd name="connsiteX131" fmla="*/ 826292 w 1562036"/>
              <a:gd name="connsiteY131" fmla="*/ 423671 h 459088"/>
              <a:gd name="connsiteX132" fmla="*/ 788536 w 1562036"/>
              <a:gd name="connsiteY132" fmla="*/ 435366 h 459088"/>
              <a:gd name="connsiteX133" fmla="*/ 752450 w 1562036"/>
              <a:gd name="connsiteY133" fmla="*/ 426678 h 459088"/>
              <a:gd name="connsiteX134" fmla="*/ 753787 w 1562036"/>
              <a:gd name="connsiteY134" fmla="*/ 408636 h 459088"/>
              <a:gd name="connsiteX135" fmla="*/ 770827 w 1562036"/>
              <a:gd name="connsiteY135" fmla="*/ 416989 h 459088"/>
              <a:gd name="connsiteX136" fmla="*/ 789538 w 1562036"/>
              <a:gd name="connsiteY136" fmla="*/ 419662 h 459088"/>
              <a:gd name="connsiteX137" fmla="*/ 813595 w 1562036"/>
              <a:gd name="connsiteY137" fmla="*/ 412645 h 459088"/>
              <a:gd name="connsiteX138" fmla="*/ 821280 w 1562036"/>
              <a:gd name="connsiteY138" fmla="*/ 387920 h 459088"/>
              <a:gd name="connsiteX139" fmla="*/ 821280 w 1562036"/>
              <a:gd name="connsiteY139" fmla="*/ 382574 h 459088"/>
              <a:gd name="connsiteX140" fmla="*/ 808249 w 1562036"/>
              <a:gd name="connsiteY140" fmla="*/ 390927 h 459088"/>
              <a:gd name="connsiteX141" fmla="*/ 790875 w 1562036"/>
              <a:gd name="connsiteY141" fmla="*/ 393934 h 459088"/>
              <a:gd name="connsiteX142" fmla="*/ 771830 w 1562036"/>
              <a:gd name="connsiteY142" fmla="*/ 389925 h 459088"/>
              <a:gd name="connsiteX143" fmla="*/ 756126 w 1562036"/>
              <a:gd name="connsiteY143" fmla="*/ 378898 h 459088"/>
              <a:gd name="connsiteX144" fmla="*/ 745434 w 1562036"/>
              <a:gd name="connsiteY144" fmla="*/ 361524 h 459088"/>
              <a:gd name="connsiteX145" fmla="*/ 741424 w 1562036"/>
              <a:gd name="connsiteY145" fmla="*/ 338135 h 459088"/>
              <a:gd name="connsiteX146" fmla="*/ 745434 w 1562036"/>
              <a:gd name="connsiteY146" fmla="*/ 315080 h 459088"/>
              <a:gd name="connsiteX147" fmla="*/ 756126 w 1562036"/>
              <a:gd name="connsiteY147" fmla="*/ 297706 h 459088"/>
              <a:gd name="connsiteX148" fmla="*/ 771830 w 1562036"/>
              <a:gd name="connsiteY148" fmla="*/ 286680 h 459088"/>
              <a:gd name="connsiteX149" fmla="*/ 790875 w 1562036"/>
              <a:gd name="connsiteY149" fmla="*/ 282670 h 459088"/>
              <a:gd name="connsiteX150" fmla="*/ 1214546 w 1562036"/>
              <a:gd name="connsiteY150" fmla="*/ 241907 h 459088"/>
              <a:gd name="connsiteX151" fmla="*/ 1231921 w 1562036"/>
              <a:gd name="connsiteY151" fmla="*/ 241907 h 459088"/>
              <a:gd name="connsiteX152" fmla="*/ 1231921 w 1562036"/>
              <a:gd name="connsiteY152" fmla="*/ 393934 h 459088"/>
              <a:gd name="connsiteX153" fmla="*/ 1214546 w 1562036"/>
              <a:gd name="connsiteY153" fmla="*/ 393934 h 459088"/>
              <a:gd name="connsiteX154" fmla="*/ 1214546 w 1562036"/>
              <a:gd name="connsiteY154" fmla="*/ 385581 h 459088"/>
              <a:gd name="connsiteX155" fmla="*/ 1201181 w 1562036"/>
              <a:gd name="connsiteY155" fmla="*/ 393600 h 459088"/>
              <a:gd name="connsiteX156" fmla="*/ 1184141 w 1562036"/>
              <a:gd name="connsiteY156" fmla="*/ 396607 h 459088"/>
              <a:gd name="connsiteX157" fmla="*/ 1164427 w 1562036"/>
              <a:gd name="connsiteY157" fmla="*/ 392932 h 459088"/>
              <a:gd name="connsiteX158" fmla="*/ 1148389 w 1562036"/>
              <a:gd name="connsiteY158" fmla="*/ 381571 h 459088"/>
              <a:gd name="connsiteX159" fmla="*/ 1137697 w 1562036"/>
              <a:gd name="connsiteY159" fmla="*/ 363863 h 459088"/>
              <a:gd name="connsiteX160" fmla="*/ 1133688 w 1562036"/>
              <a:gd name="connsiteY160" fmla="*/ 340474 h 459088"/>
              <a:gd name="connsiteX161" fmla="*/ 1137697 w 1562036"/>
              <a:gd name="connsiteY161" fmla="*/ 317085 h 459088"/>
              <a:gd name="connsiteX162" fmla="*/ 1148389 w 1562036"/>
              <a:gd name="connsiteY162" fmla="*/ 299377 h 459088"/>
              <a:gd name="connsiteX163" fmla="*/ 1164427 w 1562036"/>
              <a:gd name="connsiteY163" fmla="*/ 288016 h 459088"/>
              <a:gd name="connsiteX164" fmla="*/ 1184141 w 1562036"/>
              <a:gd name="connsiteY164" fmla="*/ 284007 h 459088"/>
              <a:gd name="connsiteX165" fmla="*/ 1201181 w 1562036"/>
              <a:gd name="connsiteY165" fmla="*/ 287014 h 459088"/>
              <a:gd name="connsiteX166" fmla="*/ 1214546 w 1562036"/>
              <a:gd name="connsiteY166" fmla="*/ 295033 h 459088"/>
              <a:gd name="connsiteX167" fmla="*/ 866387 w 1562036"/>
              <a:gd name="connsiteY167" fmla="*/ 241907 h 459088"/>
              <a:gd name="connsiteX168" fmla="*/ 883762 w 1562036"/>
              <a:gd name="connsiteY168" fmla="*/ 241907 h 459088"/>
              <a:gd name="connsiteX169" fmla="*/ 883762 w 1562036"/>
              <a:gd name="connsiteY169" fmla="*/ 393934 h 459088"/>
              <a:gd name="connsiteX170" fmla="*/ 866387 w 1562036"/>
              <a:gd name="connsiteY170" fmla="*/ 393934 h 459088"/>
              <a:gd name="connsiteX171" fmla="*/ 400282 w 1562036"/>
              <a:gd name="connsiteY171" fmla="*/ 234222 h 459088"/>
              <a:gd name="connsiteX172" fmla="*/ 88209 w 1562036"/>
              <a:gd name="connsiteY172" fmla="*/ 428683 h 459088"/>
              <a:gd name="connsiteX173" fmla="*/ 238900 w 1562036"/>
              <a:gd name="connsiteY173" fmla="*/ 412979 h 459088"/>
              <a:gd name="connsiteX174" fmla="*/ 421666 w 1562036"/>
              <a:gd name="connsiteY174" fmla="*/ 282336 h 459088"/>
              <a:gd name="connsiteX175" fmla="*/ 1254975 w 1562036"/>
              <a:gd name="connsiteY175" fmla="*/ 148686 h 459088"/>
              <a:gd name="connsiteX176" fmla="*/ 1237601 w 1562036"/>
              <a:gd name="connsiteY176" fmla="*/ 153364 h 459088"/>
              <a:gd name="connsiteX177" fmla="*/ 1232589 w 1562036"/>
              <a:gd name="connsiteY177" fmla="*/ 166395 h 459088"/>
              <a:gd name="connsiteX178" fmla="*/ 1237601 w 1562036"/>
              <a:gd name="connsiteY178" fmla="*/ 178423 h 459088"/>
              <a:gd name="connsiteX179" fmla="*/ 1251300 w 1562036"/>
              <a:gd name="connsiteY179" fmla="*/ 182098 h 459088"/>
              <a:gd name="connsiteX180" fmla="*/ 1265667 w 1562036"/>
              <a:gd name="connsiteY180" fmla="*/ 179425 h 459088"/>
              <a:gd name="connsiteX181" fmla="*/ 1277027 w 1562036"/>
              <a:gd name="connsiteY181" fmla="*/ 171741 h 459088"/>
              <a:gd name="connsiteX182" fmla="*/ 1277027 w 1562036"/>
              <a:gd name="connsiteY182" fmla="*/ 148686 h 459088"/>
              <a:gd name="connsiteX183" fmla="*/ 352502 w 1562036"/>
              <a:gd name="connsiteY183" fmla="*/ 119617 h 459088"/>
              <a:gd name="connsiteX184" fmla="*/ 211501 w 1562036"/>
              <a:gd name="connsiteY184" fmla="*/ 192122 h 459088"/>
              <a:gd name="connsiteX185" fmla="*/ 306393 w 1562036"/>
              <a:gd name="connsiteY185" fmla="*/ 197802 h 459088"/>
              <a:gd name="connsiteX186" fmla="*/ 370545 w 1562036"/>
              <a:gd name="connsiteY186" fmla="*/ 160380 h 459088"/>
              <a:gd name="connsiteX187" fmla="*/ 779515 w 1562036"/>
              <a:gd name="connsiteY187" fmla="*/ 101908 h 459088"/>
              <a:gd name="connsiteX188" fmla="*/ 760470 w 1562036"/>
              <a:gd name="connsiteY188" fmla="*/ 111264 h 459088"/>
              <a:gd name="connsiteX189" fmla="*/ 752785 w 1562036"/>
              <a:gd name="connsiteY189" fmla="*/ 140333 h 459088"/>
              <a:gd name="connsiteX190" fmla="*/ 760470 w 1562036"/>
              <a:gd name="connsiteY190" fmla="*/ 169068 h 459088"/>
              <a:gd name="connsiteX191" fmla="*/ 779515 w 1562036"/>
              <a:gd name="connsiteY191" fmla="*/ 178423 h 459088"/>
              <a:gd name="connsiteX192" fmla="*/ 792211 w 1562036"/>
              <a:gd name="connsiteY192" fmla="*/ 176084 h 459088"/>
              <a:gd name="connsiteX193" fmla="*/ 802235 w 1562036"/>
              <a:gd name="connsiteY193" fmla="*/ 169068 h 459088"/>
              <a:gd name="connsiteX194" fmla="*/ 802235 w 1562036"/>
              <a:gd name="connsiteY194" fmla="*/ 111598 h 459088"/>
              <a:gd name="connsiteX195" fmla="*/ 792211 w 1562036"/>
              <a:gd name="connsiteY195" fmla="*/ 104581 h 459088"/>
              <a:gd name="connsiteX196" fmla="*/ 779515 w 1562036"/>
              <a:gd name="connsiteY196" fmla="*/ 101908 h 459088"/>
              <a:gd name="connsiteX197" fmla="*/ 1321800 w 1562036"/>
              <a:gd name="connsiteY197" fmla="*/ 79522 h 459088"/>
              <a:gd name="connsiteX198" fmla="*/ 1359222 w 1562036"/>
              <a:gd name="connsiteY198" fmla="*/ 79522 h 459088"/>
              <a:gd name="connsiteX199" fmla="*/ 1388960 w 1562036"/>
              <a:gd name="connsiteY199" fmla="*/ 162385 h 459088"/>
              <a:gd name="connsiteX200" fmla="*/ 1418363 w 1562036"/>
              <a:gd name="connsiteY200" fmla="*/ 79522 h 459088"/>
              <a:gd name="connsiteX201" fmla="*/ 1455785 w 1562036"/>
              <a:gd name="connsiteY201" fmla="*/ 79522 h 459088"/>
              <a:gd name="connsiteX202" fmla="*/ 1392301 w 1562036"/>
              <a:gd name="connsiteY202" fmla="*/ 250594 h 459088"/>
              <a:gd name="connsiteX203" fmla="*/ 1354879 w 1562036"/>
              <a:gd name="connsiteY203" fmla="*/ 250594 h 459088"/>
              <a:gd name="connsiteX204" fmla="*/ 1371919 w 1562036"/>
              <a:gd name="connsiteY204" fmla="*/ 203817 h 459088"/>
              <a:gd name="connsiteX205" fmla="*/ 995026 w 1562036"/>
              <a:gd name="connsiteY205" fmla="*/ 79522 h 459088"/>
              <a:gd name="connsiteX206" fmla="*/ 1031445 w 1562036"/>
              <a:gd name="connsiteY206" fmla="*/ 79522 h 459088"/>
              <a:gd name="connsiteX207" fmla="*/ 1054500 w 1562036"/>
              <a:gd name="connsiteY207" fmla="*/ 162385 h 459088"/>
              <a:gd name="connsiteX208" fmla="*/ 1077220 w 1562036"/>
              <a:gd name="connsiteY208" fmla="*/ 79522 h 459088"/>
              <a:gd name="connsiteX209" fmla="*/ 1109296 w 1562036"/>
              <a:gd name="connsiteY209" fmla="*/ 79522 h 459088"/>
              <a:gd name="connsiteX210" fmla="*/ 1132017 w 1562036"/>
              <a:gd name="connsiteY210" fmla="*/ 162385 h 459088"/>
              <a:gd name="connsiteX211" fmla="*/ 1155072 w 1562036"/>
              <a:gd name="connsiteY211" fmla="*/ 79522 h 459088"/>
              <a:gd name="connsiteX212" fmla="*/ 1191491 w 1562036"/>
              <a:gd name="connsiteY212" fmla="*/ 79522 h 459088"/>
              <a:gd name="connsiteX213" fmla="*/ 1150728 w 1562036"/>
              <a:gd name="connsiteY213" fmla="*/ 204151 h 459088"/>
              <a:gd name="connsiteX214" fmla="*/ 1114308 w 1562036"/>
              <a:gd name="connsiteY214" fmla="*/ 204151 h 459088"/>
              <a:gd name="connsiteX215" fmla="*/ 1093259 w 1562036"/>
              <a:gd name="connsiteY215" fmla="*/ 123961 h 459088"/>
              <a:gd name="connsiteX216" fmla="*/ 1072209 w 1562036"/>
              <a:gd name="connsiteY216" fmla="*/ 204151 h 459088"/>
              <a:gd name="connsiteX217" fmla="*/ 1035789 w 1562036"/>
              <a:gd name="connsiteY217" fmla="*/ 204151 h 459088"/>
              <a:gd name="connsiteX218" fmla="*/ 659230 w 1562036"/>
              <a:gd name="connsiteY218" fmla="*/ 79522 h 459088"/>
              <a:gd name="connsiteX219" fmla="*/ 694981 w 1562036"/>
              <a:gd name="connsiteY219" fmla="*/ 79522 h 459088"/>
              <a:gd name="connsiteX220" fmla="*/ 694981 w 1562036"/>
              <a:gd name="connsiteY220" fmla="*/ 204151 h 459088"/>
              <a:gd name="connsiteX221" fmla="*/ 659230 w 1562036"/>
              <a:gd name="connsiteY221" fmla="*/ 204151 h 459088"/>
              <a:gd name="connsiteX222" fmla="*/ 1514925 w 1562036"/>
              <a:gd name="connsiteY222" fmla="*/ 76849 h 459088"/>
              <a:gd name="connsiteX223" fmla="*/ 1536643 w 1562036"/>
              <a:gd name="connsiteY223" fmla="*/ 78854 h 459088"/>
              <a:gd name="connsiteX224" fmla="*/ 1556356 w 1562036"/>
              <a:gd name="connsiteY224" fmla="*/ 84868 h 459088"/>
              <a:gd name="connsiteX225" fmla="*/ 1553683 w 1562036"/>
              <a:gd name="connsiteY225" fmla="*/ 111264 h 459088"/>
              <a:gd name="connsiteX226" fmla="*/ 1536977 w 1562036"/>
              <a:gd name="connsiteY226" fmla="*/ 104915 h 459088"/>
              <a:gd name="connsiteX227" fmla="*/ 1518266 w 1562036"/>
              <a:gd name="connsiteY227" fmla="*/ 102577 h 459088"/>
              <a:gd name="connsiteX228" fmla="*/ 1504233 w 1562036"/>
              <a:gd name="connsiteY228" fmla="*/ 105250 h 459088"/>
              <a:gd name="connsiteX229" fmla="*/ 1500223 w 1562036"/>
              <a:gd name="connsiteY229" fmla="*/ 112266 h 459088"/>
              <a:gd name="connsiteX230" fmla="*/ 1504901 w 1562036"/>
              <a:gd name="connsiteY230" fmla="*/ 121288 h 459088"/>
              <a:gd name="connsiteX231" fmla="*/ 1523612 w 1562036"/>
              <a:gd name="connsiteY231" fmla="*/ 129307 h 459088"/>
              <a:gd name="connsiteX232" fmla="*/ 1541989 w 1562036"/>
              <a:gd name="connsiteY232" fmla="*/ 136657 h 459088"/>
              <a:gd name="connsiteX233" fmla="*/ 1553683 w 1562036"/>
              <a:gd name="connsiteY233" fmla="*/ 145679 h 459088"/>
              <a:gd name="connsiteX234" fmla="*/ 1560032 w 1562036"/>
              <a:gd name="connsiteY234" fmla="*/ 156037 h 459088"/>
              <a:gd name="connsiteX235" fmla="*/ 1562036 w 1562036"/>
              <a:gd name="connsiteY235" fmla="*/ 167731 h 459088"/>
              <a:gd name="connsiteX236" fmla="*/ 1549006 w 1562036"/>
              <a:gd name="connsiteY236" fmla="*/ 197134 h 459088"/>
              <a:gd name="connsiteX237" fmla="*/ 1510247 w 1562036"/>
              <a:gd name="connsiteY237" fmla="*/ 206824 h 459088"/>
              <a:gd name="connsiteX238" fmla="*/ 1485856 w 1562036"/>
              <a:gd name="connsiteY238" fmla="*/ 204485 h 459088"/>
              <a:gd name="connsiteX239" fmla="*/ 1463804 w 1562036"/>
              <a:gd name="connsiteY239" fmla="*/ 197134 h 459088"/>
              <a:gd name="connsiteX240" fmla="*/ 1465474 w 1562036"/>
              <a:gd name="connsiteY240" fmla="*/ 168399 h 459088"/>
              <a:gd name="connsiteX241" fmla="*/ 1485188 w 1562036"/>
              <a:gd name="connsiteY241" fmla="*/ 178089 h 459088"/>
              <a:gd name="connsiteX242" fmla="*/ 1506906 w 1562036"/>
              <a:gd name="connsiteY242" fmla="*/ 181430 h 459088"/>
              <a:gd name="connsiteX243" fmla="*/ 1526285 w 1562036"/>
              <a:gd name="connsiteY243" fmla="*/ 169068 h 459088"/>
              <a:gd name="connsiteX244" fmla="*/ 1525283 w 1562036"/>
              <a:gd name="connsiteY244" fmla="*/ 164390 h 459088"/>
              <a:gd name="connsiteX245" fmla="*/ 1521273 w 1562036"/>
              <a:gd name="connsiteY245" fmla="*/ 160046 h 459088"/>
              <a:gd name="connsiteX246" fmla="*/ 1513588 w 1562036"/>
              <a:gd name="connsiteY246" fmla="*/ 156037 h 459088"/>
              <a:gd name="connsiteX247" fmla="*/ 1501560 w 1562036"/>
              <a:gd name="connsiteY247" fmla="*/ 152027 h 459088"/>
              <a:gd name="connsiteX248" fmla="*/ 1473159 w 1562036"/>
              <a:gd name="connsiteY248" fmla="*/ 136657 h 459088"/>
              <a:gd name="connsiteX249" fmla="*/ 1464138 w 1562036"/>
              <a:gd name="connsiteY249" fmla="*/ 113603 h 459088"/>
              <a:gd name="connsiteX250" fmla="*/ 1477169 w 1562036"/>
              <a:gd name="connsiteY250" fmla="*/ 86204 h 459088"/>
              <a:gd name="connsiteX251" fmla="*/ 1514925 w 1562036"/>
              <a:gd name="connsiteY251" fmla="*/ 76849 h 459088"/>
              <a:gd name="connsiteX252" fmla="*/ 1256646 w 1562036"/>
              <a:gd name="connsiteY252" fmla="*/ 76849 h 459088"/>
              <a:gd name="connsiteX253" fmla="*/ 1299414 w 1562036"/>
              <a:gd name="connsiteY253" fmla="*/ 87875 h 459088"/>
              <a:gd name="connsiteX254" fmla="*/ 1312779 w 1562036"/>
              <a:gd name="connsiteY254" fmla="*/ 124629 h 459088"/>
              <a:gd name="connsiteX255" fmla="*/ 1312779 w 1562036"/>
              <a:gd name="connsiteY255" fmla="*/ 204485 h 459088"/>
              <a:gd name="connsiteX256" fmla="*/ 1277027 w 1562036"/>
              <a:gd name="connsiteY256" fmla="*/ 204485 h 459088"/>
              <a:gd name="connsiteX257" fmla="*/ 1277027 w 1562036"/>
              <a:gd name="connsiteY257" fmla="*/ 196466 h 459088"/>
              <a:gd name="connsiteX258" fmla="*/ 1261658 w 1562036"/>
              <a:gd name="connsiteY258" fmla="*/ 205153 h 459088"/>
              <a:gd name="connsiteX259" fmla="*/ 1242947 w 1562036"/>
              <a:gd name="connsiteY259" fmla="*/ 206824 h 459088"/>
              <a:gd name="connsiteX260" fmla="*/ 1224904 w 1562036"/>
              <a:gd name="connsiteY260" fmla="*/ 204151 h 459088"/>
              <a:gd name="connsiteX261" fmla="*/ 1210202 w 1562036"/>
              <a:gd name="connsiteY261" fmla="*/ 196466 h 459088"/>
              <a:gd name="connsiteX262" fmla="*/ 1200179 w 1562036"/>
              <a:gd name="connsiteY262" fmla="*/ 184103 h 459088"/>
              <a:gd name="connsiteX263" fmla="*/ 1196503 w 1562036"/>
              <a:gd name="connsiteY263" fmla="*/ 167063 h 459088"/>
              <a:gd name="connsiteX264" fmla="*/ 1211205 w 1562036"/>
              <a:gd name="connsiteY264" fmla="*/ 135989 h 459088"/>
              <a:gd name="connsiteX265" fmla="*/ 1253973 w 1562036"/>
              <a:gd name="connsiteY265" fmla="*/ 124295 h 459088"/>
              <a:gd name="connsiteX266" fmla="*/ 1277027 w 1562036"/>
              <a:gd name="connsiteY266" fmla="*/ 124295 h 459088"/>
              <a:gd name="connsiteX267" fmla="*/ 1277027 w 1562036"/>
              <a:gd name="connsiteY267" fmla="*/ 118615 h 459088"/>
              <a:gd name="connsiteX268" fmla="*/ 1271681 w 1562036"/>
              <a:gd name="connsiteY268" fmla="*/ 105918 h 459088"/>
              <a:gd name="connsiteX269" fmla="*/ 1253305 w 1562036"/>
              <a:gd name="connsiteY269" fmla="*/ 102242 h 459088"/>
              <a:gd name="connsiteX270" fmla="*/ 1230584 w 1562036"/>
              <a:gd name="connsiteY270" fmla="*/ 105250 h 459088"/>
              <a:gd name="connsiteX271" fmla="*/ 1210202 w 1562036"/>
              <a:gd name="connsiteY271" fmla="*/ 113269 h 459088"/>
              <a:gd name="connsiteX272" fmla="*/ 1206861 w 1562036"/>
              <a:gd name="connsiteY272" fmla="*/ 87875 h 459088"/>
              <a:gd name="connsiteX273" fmla="*/ 1229582 w 1562036"/>
              <a:gd name="connsiteY273" fmla="*/ 79856 h 459088"/>
              <a:gd name="connsiteX274" fmla="*/ 1256646 w 1562036"/>
              <a:gd name="connsiteY274" fmla="*/ 76849 h 459088"/>
              <a:gd name="connsiteX275" fmla="*/ 771830 w 1562036"/>
              <a:gd name="connsiteY275" fmla="*/ 76849 h 459088"/>
              <a:gd name="connsiteX276" fmla="*/ 789538 w 1562036"/>
              <a:gd name="connsiteY276" fmla="*/ 79856 h 459088"/>
              <a:gd name="connsiteX277" fmla="*/ 802569 w 1562036"/>
              <a:gd name="connsiteY277" fmla="*/ 87875 h 459088"/>
              <a:gd name="connsiteX278" fmla="*/ 802569 w 1562036"/>
              <a:gd name="connsiteY278" fmla="*/ 79856 h 459088"/>
              <a:gd name="connsiteX279" fmla="*/ 838321 w 1562036"/>
              <a:gd name="connsiteY279" fmla="*/ 79856 h 459088"/>
              <a:gd name="connsiteX280" fmla="*/ 838321 w 1562036"/>
              <a:gd name="connsiteY280" fmla="*/ 192790 h 459088"/>
              <a:gd name="connsiteX281" fmla="*/ 834645 w 1562036"/>
              <a:gd name="connsiteY281" fmla="*/ 219855 h 459088"/>
              <a:gd name="connsiteX282" fmla="*/ 823285 w 1562036"/>
              <a:gd name="connsiteY282" fmla="*/ 238232 h 459088"/>
              <a:gd name="connsiteX283" fmla="*/ 802903 w 1562036"/>
              <a:gd name="connsiteY283" fmla="*/ 248924 h 459088"/>
              <a:gd name="connsiteX284" fmla="*/ 772832 w 1562036"/>
              <a:gd name="connsiteY284" fmla="*/ 252265 h 459088"/>
              <a:gd name="connsiteX285" fmla="*/ 749443 w 1562036"/>
              <a:gd name="connsiteY285" fmla="*/ 249926 h 459088"/>
              <a:gd name="connsiteX286" fmla="*/ 729062 w 1562036"/>
              <a:gd name="connsiteY286" fmla="*/ 242909 h 459088"/>
              <a:gd name="connsiteX287" fmla="*/ 731066 w 1562036"/>
              <a:gd name="connsiteY287" fmla="*/ 214843 h 459088"/>
              <a:gd name="connsiteX288" fmla="*/ 749777 w 1562036"/>
              <a:gd name="connsiteY288" fmla="*/ 223864 h 459088"/>
              <a:gd name="connsiteX289" fmla="*/ 770493 w 1562036"/>
              <a:gd name="connsiteY289" fmla="*/ 226871 h 459088"/>
              <a:gd name="connsiteX290" fmla="*/ 793548 w 1562036"/>
              <a:gd name="connsiteY290" fmla="*/ 220189 h 459088"/>
              <a:gd name="connsiteX291" fmla="*/ 802235 w 1562036"/>
              <a:gd name="connsiteY291" fmla="*/ 198136 h 459088"/>
              <a:gd name="connsiteX292" fmla="*/ 802235 w 1562036"/>
              <a:gd name="connsiteY292" fmla="*/ 192456 h 459088"/>
              <a:gd name="connsiteX293" fmla="*/ 789204 w 1562036"/>
              <a:gd name="connsiteY293" fmla="*/ 200475 h 459088"/>
              <a:gd name="connsiteX294" fmla="*/ 771496 w 1562036"/>
              <a:gd name="connsiteY294" fmla="*/ 203482 h 459088"/>
              <a:gd name="connsiteX295" fmla="*/ 750112 w 1562036"/>
              <a:gd name="connsiteY295" fmla="*/ 199139 h 459088"/>
              <a:gd name="connsiteX296" fmla="*/ 732403 w 1562036"/>
              <a:gd name="connsiteY296" fmla="*/ 186442 h 459088"/>
              <a:gd name="connsiteX297" fmla="*/ 720374 w 1562036"/>
              <a:gd name="connsiteY297" fmla="*/ 166395 h 459088"/>
              <a:gd name="connsiteX298" fmla="*/ 716365 w 1562036"/>
              <a:gd name="connsiteY298" fmla="*/ 140333 h 459088"/>
              <a:gd name="connsiteX299" fmla="*/ 720709 w 1562036"/>
              <a:gd name="connsiteY299" fmla="*/ 113937 h 459088"/>
              <a:gd name="connsiteX300" fmla="*/ 732737 w 1562036"/>
              <a:gd name="connsiteY300" fmla="*/ 93889 h 459088"/>
              <a:gd name="connsiteX301" fmla="*/ 750446 w 1562036"/>
              <a:gd name="connsiteY301" fmla="*/ 81193 h 459088"/>
              <a:gd name="connsiteX302" fmla="*/ 771830 w 1562036"/>
              <a:gd name="connsiteY302" fmla="*/ 76849 h 459088"/>
              <a:gd name="connsiteX303" fmla="*/ 316417 w 1562036"/>
              <a:gd name="connsiteY303" fmla="*/ 30740 h 459088"/>
              <a:gd name="connsiteX304" fmla="*/ 216847 w 1562036"/>
              <a:gd name="connsiteY304" fmla="*/ 73842 h 459088"/>
              <a:gd name="connsiteX305" fmla="*/ 289687 w 1562036"/>
              <a:gd name="connsiteY305" fmla="*/ 84534 h 459088"/>
              <a:gd name="connsiteX306" fmla="*/ 331452 w 1562036"/>
              <a:gd name="connsiteY306" fmla="*/ 64152 h 459088"/>
              <a:gd name="connsiteX307" fmla="*/ 866387 w 1562036"/>
              <a:gd name="connsiteY307" fmla="*/ 28401 h 459088"/>
              <a:gd name="connsiteX308" fmla="*/ 902139 w 1562036"/>
              <a:gd name="connsiteY308" fmla="*/ 28401 h 459088"/>
              <a:gd name="connsiteX309" fmla="*/ 902139 w 1562036"/>
              <a:gd name="connsiteY309" fmla="*/ 87541 h 459088"/>
              <a:gd name="connsiteX310" fmla="*/ 916172 w 1562036"/>
              <a:gd name="connsiteY310" fmla="*/ 79522 h 459088"/>
              <a:gd name="connsiteX311" fmla="*/ 934549 w 1562036"/>
              <a:gd name="connsiteY311" fmla="*/ 76515 h 459088"/>
              <a:gd name="connsiteX312" fmla="*/ 971971 w 1562036"/>
              <a:gd name="connsiteY312" fmla="*/ 91216 h 459088"/>
              <a:gd name="connsiteX313" fmla="*/ 985336 w 1562036"/>
              <a:gd name="connsiteY313" fmla="*/ 134987 h 459088"/>
              <a:gd name="connsiteX314" fmla="*/ 985336 w 1562036"/>
              <a:gd name="connsiteY314" fmla="*/ 203817 h 459088"/>
              <a:gd name="connsiteX315" fmla="*/ 949585 w 1562036"/>
              <a:gd name="connsiteY315" fmla="*/ 203817 h 459088"/>
              <a:gd name="connsiteX316" fmla="*/ 949585 w 1562036"/>
              <a:gd name="connsiteY316" fmla="*/ 135655 h 459088"/>
              <a:gd name="connsiteX317" fmla="*/ 943570 w 1562036"/>
              <a:gd name="connsiteY317" fmla="*/ 109927 h 459088"/>
              <a:gd name="connsiteX318" fmla="*/ 924859 w 1562036"/>
              <a:gd name="connsiteY318" fmla="*/ 102242 h 459088"/>
              <a:gd name="connsiteX319" fmla="*/ 911828 w 1562036"/>
              <a:gd name="connsiteY319" fmla="*/ 104915 h 459088"/>
              <a:gd name="connsiteX320" fmla="*/ 902139 w 1562036"/>
              <a:gd name="connsiteY320" fmla="*/ 111598 h 459088"/>
              <a:gd name="connsiteX321" fmla="*/ 902139 w 1562036"/>
              <a:gd name="connsiteY321" fmla="*/ 204151 h 459088"/>
              <a:gd name="connsiteX322" fmla="*/ 866387 w 1562036"/>
              <a:gd name="connsiteY322" fmla="*/ 204151 h 459088"/>
              <a:gd name="connsiteX323" fmla="*/ 677272 w 1562036"/>
              <a:gd name="connsiteY323" fmla="*/ 28401 h 459088"/>
              <a:gd name="connsiteX324" fmla="*/ 692976 w 1562036"/>
              <a:gd name="connsiteY324" fmla="*/ 33078 h 459088"/>
              <a:gd name="connsiteX325" fmla="*/ 697654 w 1562036"/>
              <a:gd name="connsiteY325" fmla="*/ 46443 h 459088"/>
              <a:gd name="connsiteX326" fmla="*/ 692976 w 1562036"/>
              <a:gd name="connsiteY326" fmla="*/ 60143 h 459088"/>
              <a:gd name="connsiteX327" fmla="*/ 677272 w 1562036"/>
              <a:gd name="connsiteY327" fmla="*/ 64486 h 459088"/>
              <a:gd name="connsiteX328" fmla="*/ 661568 w 1562036"/>
              <a:gd name="connsiteY328" fmla="*/ 60143 h 459088"/>
              <a:gd name="connsiteX329" fmla="*/ 656891 w 1562036"/>
              <a:gd name="connsiteY329" fmla="*/ 46443 h 459088"/>
              <a:gd name="connsiteX330" fmla="*/ 661568 w 1562036"/>
              <a:gd name="connsiteY330" fmla="*/ 33078 h 459088"/>
              <a:gd name="connsiteX331" fmla="*/ 677272 w 1562036"/>
              <a:gd name="connsiteY331" fmla="*/ 28401 h 459088"/>
              <a:gd name="connsiteX332" fmla="*/ 513551 w 1562036"/>
              <a:gd name="connsiteY332" fmla="*/ 28401 h 459088"/>
              <a:gd name="connsiteX333" fmla="*/ 549302 w 1562036"/>
              <a:gd name="connsiteY333" fmla="*/ 28401 h 459088"/>
              <a:gd name="connsiteX334" fmla="*/ 549302 w 1562036"/>
              <a:gd name="connsiteY334" fmla="*/ 87541 h 459088"/>
              <a:gd name="connsiteX335" fmla="*/ 563336 w 1562036"/>
              <a:gd name="connsiteY335" fmla="*/ 79522 h 459088"/>
              <a:gd name="connsiteX336" fmla="*/ 581712 w 1562036"/>
              <a:gd name="connsiteY336" fmla="*/ 76515 h 459088"/>
              <a:gd name="connsiteX337" fmla="*/ 619134 w 1562036"/>
              <a:gd name="connsiteY337" fmla="*/ 91216 h 459088"/>
              <a:gd name="connsiteX338" fmla="*/ 632499 w 1562036"/>
              <a:gd name="connsiteY338" fmla="*/ 134987 h 459088"/>
              <a:gd name="connsiteX339" fmla="*/ 632499 w 1562036"/>
              <a:gd name="connsiteY339" fmla="*/ 203817 h 459088"/>
              <a:gd name="connsiteX340" fmla="*/ 596748 w 1562036"/>
              <a:gd name="connsiteY340" fmla="*/ 203817 h 459088"/>
              <a:gd name="connsiteX341" fmla="*/ 596748 w 1562036"/>
              <a:gd name="connsiteY341" fmla="*/ 135321 h 459088"/>
              <a:gd name="connsiteX342" fmla="*/ 590734 w 1562036"/>
              <a:gd name="connsiteY342" fmla="*/ 109593 h 459088"/>
              <a:gd name="connsiteX343" fmla="*/ 572023 w 1562036"/>
              <a:gd name="connsiteY343" fmla="*/ 102242 h 459088"/>
              <a:gd name="connsiteX344" fmla="*/ 558992 w 1562036"/>
              <a:gd name="connsiteY344" fmla="*/ 104915 h 459088"/>
              <a:gd name="connsiteX345" fmla="*/ 549302 w 1562036"/>
              <a:gd name="connsiteY345" fmla="*/ 111598 h 459088"/>
              <a:gd name="connsiteX346" fmla="*/ 549302 w 1562036"/>
              <a:gd name="connsiteY346" fmla="*/ 204151 h 459088"/>
              <a:gd name="connsiteX347" fmla="*/ 513551 w 1562036"/>
              <a:gd name="connsiteY347" fmla="*/ 204151 h 459088"/>
              <a:gd name="connsiteX348" fmla="*/ 255272 w 1562036"/>
              <a:gd name="connsiteY348" fmla="*/ 0 h 459088"/>
              <a:gd name="connsiteX349" fmla="*/ 324102 w 1562036"/>
              <a:gd name="connsiteY349" fmla="*/ 11360 h 459088"/>
              <a:gd name="connsiteX350" fmla="*/ 350498 w 1562036"/>
              <a:gd name="connsiteY350" fmla="*/ 71169 h 459088"/>
              <a:gd name="connsiteX351" fmla="*/ 315080 w 1562036"/>
              <a:gd name="connsiteY351" fmla="*/ 88543 h 459088"/>
              <a:gd name="connsiteX352" fmla="*/ 361190 w 1562036"/>
              <a:gd name="connsiteY352" fmla="*/ 95226 h 459088"/>
              <a:gd name="connsiteX353" fmla="*/ 393266 w 1562036"/>
              <a:gd name="connsiteY353" fmla="*/ 167731 h 459088"/>
              <a:gd name="connsiteX354" fmla="*/ 338469 w 1562036"/>
              <a:gd name="connsiteY354" fmla="*/ 199807 h 459088"/>
              <a:gd name="connsiteX355" fmla="*/ 409638 w 1562036"/>
              <a:gd name="connsiteY355" fmla="*/ 204151 h 459088"/>
              <a:gd name="connsiteX356" fmla="*/ 447728 w 1562036"/>
              <a:gd name="connsiteY356" fmla="*/ 289353 h 459088"/>
              <a:gd name="connsiteX357" fmla="*/ 246585 w 1562036"/>
              <a:gd name="connsiteY357" fmla="*/ 433027 h 459088"/>
              <a:gd name="connsiteX358" fmla="*/ 0 w 1562036"/>
              <a:gd name="connsiteY358" fmla="*/ 459088 h 459088"/>
              <a:gd name="connsiteX359" fmla="*/ 259615 w 1562036"/>
              <a:gd name="connsiteY359" fmla="*/ 297372 h 459088"/>
              <a:gd name="connsiteX360" fmla="*/ 165058 w 1562036"/>
              <a:gd name="connsiteY360" fmla="*/ 301047 h 459088"/>
              <a:gd name="connsiteX361" fmla="*/ 176752 w 1562036"/>
              <a:gd name="connsiteY361" fmla="*/ 189783 h 459088"/>
              <a:gd name="connsiteX362" fmla="*/ 238566 w 1562036"/>
              <a:gd name="connsiteY362" fmla="*/ 158041 h 459088"/>
              <a:gd name="connsiteX363" fmla="*/ 180428 w 1562036"/>
              <a:gd name="connsiteY363" fmla="*/ 154700 h 459088"/>
              <a:gd name="connsiteX364" fmla="*/ 189115 w 1562036"/>
              <a:gd name="connsiteY364" fmla="*/ 70166 h 459088"/>
              <a:gd name="connsiteX365" fmla="*/ 261286 w 1562036"/>
              <a:gd name="connsiteY365" fmla="*/ 38759 h 459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</a:cxnLst>
            <a:rect l="l" t="t" r="r" b="b"/>
            <a:pathLst>
              <a:path w="1562036" h="459088">
                <a:moveTo>
                  <a:pt x="951589" y="341142"/>
                </a:moveTo>
                <a:cubicBezTo>
                  <a:pt x="941231" y="341142"/>
                  <a:pt x="933546" y="342813"/>
                  <a:pt x="928535" y="346822"/>
                </a:cubicBezTo>
                <a:cubicBezTo>
                  <a:pt x="923523" y="350498"/>
                  <a:pt x="921184" y="355510"/>
                  <a:pt x="921184" y="361858"/>
                </a:cubicBezTo>
                <a:cubicBezTo>
                  <a:pt x="921184" y="368541"/>
                  <a:pt x="923523" y="373552"/>
                  <a:pt x="928200" y="376559"/>
                </a:cubicBezTo>
                <a:cubicBezTo>
                  <a:pt x="933212" y="379567"/>
                  <a:pt x="939227" y="380903"/>
                  <a:pt x="946911" y="380903"/>
                </a:cubicBezTo>
                <a:cubicBezTo>
                  <a:pt x="953594" y="380903"/>
                  <a:pt x="959608" y="379901"/>
                  <a:pt x="964954" y="377562"/>
                </a:cubicBezTo>
                <a:cubicBezTo>
                  <a:pt x="970300" y="375223"/>
                  <a:pt x="974644" y="371882"/>
                  <a:pt x="977651" y="367538"/>
                </a:cubicBezTo>
                <a:lnTo>
                  <a:pt x="977651" y="341142"/>
                </a:lnTo>
                <a:close/>
                <a:moveTo>
                  <a:pt x="1185811" y="299042"/>
                </a:moveTo>
                <a:cubicBezTo>
                  <a:pt x="1181133" y="299042"/>
                  <a:pt x="1176456" y="300045"/>
                  <a:pt x="1172446" y="301715"/>
                </a:cubicBezTo>
                <a:cubicBezTo>
                  <a:pt x="1168437" y="303386"/>
                  <a:pt x="1164761" y="306059"/>
                  <a:pt x="1161754" y="309400"/>
                </a:cubicBezTo>
                <a:cubicBezTo>
                  <a:pt x="1158747" y="312742"/>
                  <a:pt x="1156408" y="317085"/>
                  <a:pt x="1154738" y="322097"/>
                </a:cubicBezTo>
                <a:cubicBezTo>
                  <a:pt x="1153067" y="327109"/>
                  <a:pt x="1152399" y="333123"/>
                  <a:pt x="1152399" y="339806"/>
                </a:cubicBezTo>
                <a:cubicBezTo>
                  <a:pt x="1152399" y="346488"/>
                  <a:pt x="1153067" y="352502"/>
                  <a:pt x="1154738" y="357848"/>
                </a:cubicBezTo>
                <a:cubicBezTo>
                  <a:pt x="1156408" y="362860"/>
                  <a:pt x="1158747" y="367204"/>
                  <a:pt x="1161754" y="370545"/>
                </a:cubicBezTo>
                <a:cubicBezTo>
                  <a:pt x="1164761" y="373887"/>
                  <a:pt x="1168437" y="376559"/>
                  <a:pt x="1172446" y="378230"/>
                </a:cubicBezTo>
                <a:cubicBezTo>
                  <a:pt x="1176456" y="379901"/>
                  <a:pt x="1181133" y="380903"/>
                  <a:pt x="1185811" y="380903"/>
                </a:cubicBezTo>
                <a:cubicBezTo>
                  <a:pt x="1191491" y="380903"/>
                  <a:pt x="1197171" y="379901"/>
                  <a:pt x="1202183" y="377562"/>
                </a:cubicBezTo>
                <a:cubicBezTo>
                  <a:pt x="1207195" y="375223"/>
                  <a:pt x="1211205" y="371882"/>
                  <a:pt x="1214546" y="367538"/>
                </a:cubicBezTo>
                <a:lnTo>
                  <a:pt x="1214546" y="312407"/>
                </a:lnTo>
                <a:cubicBezTo>
                  <a:pt x="1211205" y="308064"/>
                  <a:pt x="1207195" y="304723"/>
                  <a:pt x="1202183" y="302384"/>
                </a:cubicBezTo>
                <a:cubicBezTo>
                  <a:pt x="1197171" y="300045"/>
                  <a:pt x="1191826" y="299042"/>
                  <a:pt x="1185811" y="299042"/>
                </a:cubicBezTo>
                <a:close/>
                <a:moveTo>
                  <a:pt x="792211" y="299042"/>
                </a:moveTo>
                <a:cubicBezTo>
                  <a:pt x="787534" y="299042"/>
                  <a:pt x="783190" y="300045"/>
                  <a:pt x="779181" y="301715"/>
                </a:cubicBezTo>
                <a:cubicBezTo>
                  <a:pt x="775171" y="303386"/>
                  <a:pt x="771830" y="306059"/>
                  <a:pt x="768823" y="309400"/>
                </a:cubicBezTo>
                <a:cubicBezTo>
                  <a:pt x="765816" y="312742"/>
                  <a:pt x="763477" y="316751"/>
                  <a:pt x="761806" y="321763"/>
                </a:cubicBezTo>
                <a:cubicBezTo>
                  <a:pt x="760135" y="326775"/>
                  <a:pt x="759467" y="332455"/>
                  <a:pt x="759467" y="339137"/>
                </a:cubicBezTo>
                <a:cubicBezTo>
                  <a:pt x="759467" y="345820"/>
                  <a:pt x="760135" y="351500"/>
                  <a:pt x="761806" y="356512"/>
                </a:cubicBezTo>
                <a:cubicBezTo>
                  <a:pt x="763477" y="361524"/>
                  <a:pt x="765816" y="365867"/>
                  <a:pt x="768823" y="369209"/>
                </a:cubicBezTo>
                <a:cubicBezTo>
                  <a:pt x="771830" y="372550"/>
                  <a:pt x="775171" y="375223"/>
                  <a:pt x="779181" y="376894"/>
                </a:cubicBezTo>
                <a:cubicBezTo>
                  <a:pt x="783190" y="378564"/>
                  <a:pt x="787534" y="379567"/>
                  <a:pt x="792211" y="379567"/>
                </a:cubicBezTo>
                <a:cubicBezTo>
                  <a:pt x="798560" y="379567"/>
                  <a:pt x="803906" y="378230"/>
                  <a:pt x="808918" y="375891"/>
                </a:cubicBezTo>
                <a:cubicBezTo>
                  <a:pt x="813930" y="373552"/>
                  <a:pt x="817939" y="370211"/>
                  <a:pt x="820946" y="365533"/>
                </a:cubicBezTo>
                <a:lnTo>
                  <a:pt x="820946" y="312407"/>
                </a:lnTo>
                <a:cubicBezTo>
                  <a:pt x="817605" y="308064"/>
                  <a:pt x="813595" y="304723"/>
                  <a:pt x="808918" y="302384"/>
                </a:cubicBezTo>
                <a:cubicBezTo>
                  <a:pt x="803906" y="300045"/>
                  <a:pt x="798560" y="299042"/>
                  <a:pt x="792211" y="299042"/>
                </a:cubicBezTo>
                <a:close/>
                <a:moveTo>
                  <a:pt x="558992" y="299042"/>
                </a:moveTo>
                <a:cubicBezTo>
                  <a:pt x="549971" y="299042"/>
                  <a:pt x="542620" y="302050"/>
                  <a:pt x="537274" y="308064"/>
                </a:cubicBezTo>
                <a:cubicBezTo>
                  <a:pt x="531928" y="314078"/>
                  <a:pt x="528921" y="322097"/>
                  <a:pt x="528252" y="332121"/>
                </a:cubicBezTo>
                <a:lnTo>
                  <a:pt x="589731" y="332121"/>
                </a:lnTo>
                <a:cubicBezTo>
                  <a:pt x="589063" y="322097"/>
                  <a:pt x="586056" y="314078"/>
                  <a:pt x="580710" y="308064"/>
                </a:cubicBezTo>
                <a:cubicBezTo>
                  <a:pt x="575364" y="302050"/>
                  <a:pt x="568013" y="299042"/>
                  <a:pt x="558992" y="299042"/>
                </a:cubicBezTo>
                <a:close/>
                <a:moveTo>
                  <a:pt x="1069870" y="283673"/>
                </a:moveTo>
                <a:cubicBezTo>
                  <a:pt x="1083903" y="283673"/>
                  <a:pt x="1094595" y="287682"/>
                  <a:pt x="1102614" y="296035"/>
                </a:cubicBezTo>
                <a:cubicBezTo>
                  <a:pt x="1110633" y="304388"/>
                  <a:pt x="1114643" y="316751"/>
                  <a:pt x="1114643" y="333123"/>
                </a:cubicBezTo>
                <a:lnTo>
                  <a:pt x="1114643" y="394268"/>
                </a:lnTo>
                <a:lnTo>
                  <a:pt x="1097268" y="394268"/>
                </a:lnTo>
                <a:lnTo>
                  <a:pt x="1097268" y="332455"/>
                </a:lnTo>
                <a:cubicBezTo>
                  <a:pt x="1097268" y="320761"/>
                  <a:pt x="1094929" y="312073"/>
                  <a:pt x="1089917" y="306727"/>
                </a:cubicBezTo>
                <a:cubicBezTo>
                  <a:pt x="1084905" y="301715"/>
                  <a:pt x="1077220" y="299042"/>
                  <a:pt x="1067531" y="299042"/>
                </a:cubicBezTo>
                <a:cubicBezTo>
                  <a:pt x="1061182" y="299042"/>
                  <a:pt x="1055836" y="300379"/>
                  <a:pt x="1050825" y="302718"/>
                </a:cubicBezTo>
                <a:cubicBezTo>
                  <a:pt x="1045813" y="305391"/>
                  <a:pt x="1041803" y="308398"/>
                  <a:pt x="1038796" y="312407"/>
                </a:cubicBezTo>
                <a:lnTo>
                  <a:pt x="1038796" y="393934"/>
                </a:lnTo>
                <a:lnTo>
                  <a:pt x="1021422" y="393934"/>
                </a:lnTo>
                <a:lnTo>
                  <a:pt x="1021422" y="286011"/>
                </a:lnTo>
                <a:lnTo>
                  <a:pt x="1038796" y="286011"/>
                </a:lnTo>
                <a:lnTo>
                  <a:pt x="1038796" y="294699"/>
                </a:lnTo>
                <a:cubicBezTo>
                  <a:pt x="1042471" y="291357"/>
                  <a:pt x="1046815" y="288684"/>
                  <a:pt x="1052161" y="286680"/>
                </a:cubicBezTo>
                <a:cubicBezTo>
                  <a:pt x="1057507" y="284675"/>
                  <a:pt x="1063187" y="283673"/>
                  <a:pt x="1069870" y="283673"/>
                </a:cubicBezTo>
                <a:close/>
                <a:moveTo>
                  <a:pt x="676604" y="283673"/>
                </a:moveTo>
                <a:cubicBezTo>
                  <a:pt x="690637" y="283673"/>
                  <a:pt x="701329" y="287682"/>
                  <a:pt x="709348" y="296035"/>
                </a:cubicBezTo>
                <a:cubicBezTo>
                  <a:pt x="717367" y="304388"/>
                  <a:pt x="721377" y="316751"/>
                  <a:pt x="721377" y="333123"/>
                </a:cubicBezTo>
                <a:lnTo>
                  <a:pt x="721377" y="394268"/>
                </a:lnTo>
                <a:lnTo>
                  <a:pt x="704002" y="394268"/>
                </a:lnTo>
                <a:lnTo>
                  <a:pt x="704002" y="332455"/>
                </a:lnTo>
                <a:cubicBezTo>
                  <a:pt x="704002" y="320761"/>
                  <a:pt x="701663" y="312073"/>
                  <a:pt x="696652" y="306727"/>
                </a:cubicBezTo>
                <a:cubicBezTo>
                  <a:pt x="691640" y="301715"/>
                  <a:pt x="683955" y="299042"/>
                  <a:pt x="674265" y="299042"/>
                </a:cubicBezTo>
                <a:cubicBezTo>
                  <a:pt x="667917" y="299042"/>
                  <a:pt x="662571" y="300379"/>
                  <a:pt x="657559" y="302718"/>
                </a:cubicBezTo>
                <a:cubicBezTo>
                  <a:pt x="652547" y="305391"/>
                  <a:pt x="648538" y="308398"/>
                  <a:pt x="645530" y="312407"/>
                </a:cubicBezTo>
                <a:lnTo>
                  <a:pt x="645530" y="393934"/>
                </a:lnTo>
                <a:lnTo>
                  <a:pt x="628156" y="393934"/>
                </a:lnTo>
                <a:lnTo>
                  <a:pt x="628156" y="286011"/>
                </a:lnTo>
                <a:lnTo>
                  <a:pt x="645530" y="286011"/>
                </a:lnTo>
                <a:lnTo>
                  <a:pt x="645530" y="294699"/>
                </a:lnTo>
                <a:cubicBezTo>
                  <a:pt x="649206" y="291357"/>
                  <a:pt x="653549" y="288684"/>
                  <a:pt x="658895" y="286680"/>
                </a:cubicBezTo>
                <a:cubicBezTo>
                  <a:pt x="664241" y="284675"/>
                  <a:pt x="669922" y="283673"/>
                  <a:pt x="676604" y="283673"/>
                </a:cubicBezTo>
                <a:close/>
                <a:moveTo>
                  <a:pt x="950587" y="283338"/>
                </a:moveTo>
                <a:cubicBezTo>
                  <a:pt x="957938" y="283338"/>
                  <a:pt x="964286" y="284007"/>
                  <a:pt x="969632" y="285343"/>
                </a:cubicBezTo>
                <a:cubicBezTo>
                  <a:pt x="975312" y="286680"/>
                  <a:pt x="979990" y="289019"/>
                  <a:pt x="983665" y="292026"/>
                </a:cubicBezTo>
                <a:cubicBezTo>
                  <a:pt x="987341" y="295033"/>
                  <a:pt x="990348" y="299377"/>
                  <a:pt x="992353" y="304388"/>
                </a:cubicBezTo>
                <a:cubicBezTo>
                  <a:pt x="994357" y="309400"/>
                  <a:pt x="995360" y="315749"/>
                  <a:pt x="995360" y="323099"/>
                </a:cubicBezTo>
                <a:lnTo>
                  <a:pt x="995360" y="393600"/>
                </a:lnTo>
                <a:lnTo>
                  <a:pt x="977985" y="393600"/>
                </a:lnTo>
                <a:lnTo>
                  <a:pt x="977985" y="385247"/>
                </a:lnTo>
                <a:cubicBezTo>
                  <a:pt x="974310" y="388922"/>
                  <a:pt x="969632" y="391595"/>
                  <a:pt x="963952" y="393266"/>
                </a:cubicBezTo>
                <a:cubicBezTo>
                  <a:pt x="958272" y="395605"/>
                  <a:pt x="951923" y="396273"/>
                  <a:pt x="945241" y="396273"/>
                </a:cubicBezTo>
                <a:cubicBezTo>
                  <a:pt x="939227" y="396273"/>
                  <a:pt x="933881" y="395605"/>
                  <a:pt x="928535" y="393934"/>
                </a:cubicBezTo>
                <a:cubicBezTo>
                  <a:pt x="923523" y="392598"/>
                  <a:pt x="919179" y="390259"/>
                  <a:pt x="915170" y="387586"/>
                </a:cubicBezTo>
                <a:cubicBezTo>
                  <a:pt x="911494" y="384579"/>
                  <a:pt x="908487" y="381237"/>
                  <a:pt x="906482" y="376894"/>
                </a:cubicBezTo>
                <a:cubicBezTo>
                  <a:pt x="904478" y="372550"/>
                  <a:pt x="903475" y="367538"/>
                  <a:pt x="903475" y="361858"/>
                </a:cubicBezTo>
                <a:cubicBezTo>
                  <a:pt x="903475" y="350832"/>
                  <a:pt x="907485" y="342145"/>
                  <a:pt x="915838" y="335796"/>
                </a:cubicBezTo>
                <a:cubicBezTo>
                  <a:pt x="923857" y="329448"/>
                  <a:pt x="935551" y="326107"/>
                  <a:pt x="950921" y="326107"/>
                </a:cubicBezTo>
                <a:lnTo>
                  <a:pt x="977985" y="326107"/>
                </a:lnTo>
                <a:lnTo>
                  <a:pt x="977985" y="318756"/>
                </a:lnTo>
                <a:cubicBezTo>
                  <a:pt x="977985" y="311405"/>
                  <a:pt x="975646" y="306059"/>
                  <a:pt x="971303" y="303052"/>
                </a:cubicBezTo>
                <a:cubicBezTo>
                  <a:pt x="966959" y="300045"/>
                  <a:pt x="959942" y="298708"/>
                  <a:pt x="950253" y="298708"/>
                </a:cubicBezTo>
                <a:cubicBezTo>
                  <a:pt x="944573" y="298708"/>
                  <a:pt x="938224" y="299377"/>
                  <a:pt x="931876" y="301047"/>
                </a:cubicBezTo>
                <a:cubicBezTo>
                  <a:pt x="925527" y="302384"/>
                  <a:pt x="919847" y="304723"/>
                  <a:pt x="914835" y="307396"/>
                </a:cubicBezTo>
                <a:lnTo>
                  <a:pt x="912831" y="291692"/>
                </a:lnTo>
                <a:cubicBezTo>
                  <a:pt x="917843" y="289353"/>
                  <a:pt x="923857" y="287348"/>
                  <a:pt x="930539" y="285677"/>
                </a:cubicBezTo>
                <a:cubicBezTo>
                  <a:pt x="937222" y="284007"/>
                  <a:pt x="943904" y="283338"/>
                  <a:pt x="950587" y="283338"/>
                </a:cubicBezTo>
                <a:close/>
                <a:moveTo>
                  <a:pt x="558992" y="283338"/>
                </a:moveTo>
                <a:cubicBezTo>
                  <a:pt x="566677" y="283338"/>
                  <a:pt x="573693" y="284675"/>
                  <a:pt x="579708" y="287348"/>
                </a:cubicBezTo>
                <a:cubicBezTo>
                  <a:pt x="585722" y="290021"/>
                  <a:pt x="591068" y="294030"/>
                  <a:pt x="595077" y="299042"/>
                </a:cubicBezTo>
                <a:cubicBezTo>
                  <a:pt x="599087" y="304054"/>
                  <a:pt x="602428" y="310069"/>
                  <a:pt x="604433" y="317085"/>
                </a:cubicBezTo>
                <a:cubicBezTo>
                  <a:pt x="606438" y="324102"/>
                  <a:pt x="607774" y="331787"/>
                  <a:pt x="607774" y="340140"/>
                </a:cubicBezTo>
                <a:lnTo>
                  <a:pt x="607774" y="343481"/>
                </a:lnTo>
                <a:cubicBezTo>
                  <a:pt x="607774" y="344483"/>
                  <a:pt x="607774" y="345486"/>
                  <a:pt x="607440" y="346822"/>
                </a:cubicBezTo>
                <a:lnTo>
                  <a:pt x="528252" y="346822"/>
                </a:lnTo>
                <a:lnTo>
                  <a:pt x="528252" y="347156"/>
                </a:lnTo>
                <a:cubicBezTo>
                  <a:pt x="528921" y="357514"/>
                  <a:pt x="532596" y="365533"/>
                  <a:pt x="538610" y="371882"/>
                </a:cubicBezTo>
                <a:cubicBezTo>
                  <a:pt x="544959" y="377896"/>
                  <a:pt x="553646" y="381237"/>
                  <a:pt x="564338" y="381237"/>
                </a:cubicBezTo>
                <a:cubicBezTo>
                  <a:pt x="570686" y="381237"/>
                  <a:pt x="576701" y="380569"/>
                  <a:pt x="582047" y="378898"/>
                </a:cubicBezTo>
                <a:cubicBezTo>
                  <a:pt x="587393" y="377562"/>
                  <a:pt x="592404" y="374889"/>
                  <a:pt x="597082" y="370879"/>
                </a:cubicBezTo>
                <a:lnTo>
                  <a:pt x="599087" y="387586"/>
                </a:lnTo>
                <a:cubicBezTo>
                  <a:pt x="594743" y="390259"/>
                  <a:pt x="589397" y="392598"/>
                  <a:pt x="583717" y="393934"/>
                </a:cubicBezTo>
                <a:cubicBezTo>
                  <a:pt x="577703" y="395605"/>
                  <a:pt x="571355" y="396273"/>
                  <a:pt x="564338" y="396273"/>
                </a:cubicBezTo>
                <a:cubicBezTo>
                  <a:pt x="555316" y="396273"/>
                  <a:pt x="547632" y="394936"/>
                  <a:pt x="540949" y="391929"/>
                </a:cubicBezTo>
                <a:cubicBezTo>
                  <a:pt x="534267" y="388922"/>
                  <a:pt x="528586" y="384913"/>
                  <a:pt x="524243" y="379901"/>
                </a:cubicBezTo>
                <a:cubicBezTo>
                  <a:pt x="519899" y="374889"/>
                  <a:pt x="516224" y="368875"/>
                  <a:pt x="513885" y="361858"/>
                </a:cubicBezTo>
                <a:cubicBezTo>
                  <a:pt x="511546" y="355175"/>
                  <a:pt x="510544" y="347491"/>
                  <a:pt x="510544" y="339472"/>
                </a:cubicBezTo>
                <a:cubicBezTo>
                  <a:pt x="510544" y="331118"/>
                  <a:pt x="511546" y="323434"/>
                  <a:pt x="513885" y="316417"/>
                </a:cubicBezTo>
                <a:cubicBezTo>
                  <a:pt x="516224" y="309400"/>
                  <a:pt x="519565" y="303720"/>
                  <a:pt x="523575" y="298708"/>
                </a:cubicBezTo>
                <a:cubicBezTo>
                  <a:pt x="527918" y="293696"/>
                  <a:pt x="532930" y="290021"/>
                  <a:pt x="538944" y="287348"/>
                </a:cubicBezTo>
                <a:cubicBezTo>
                  <a:pt x="544959" y="284675"/>
                  <a:pt x="551641" y="283338"/>
                  <a:pt x="558992" y="283338"/>
                </a:cubicBezTo>
                <a:close/>
                <a:moveTo>
                  <a:pt x="790875" y="282670"/>
                </a:moveTo>
                <a:cubicBezTo>
                  <a:pt x="797223" y="282670"/>
                  <a:pt x="802903" y="283673"/>
                  <a:pt x="808249" y="285677"/>
                </a:cubicBezTo>
                <a:cubicBezTo>
                  <a:pt x="813261" y="287682"/>
                  <a:pt x="817605" y="290355"/>
                  <a:pt x="821280" y="293696"/>
                </a:cubicBezTo>
                <a:lnTo>
                  <a:pt x="821280" y="286011"/>
                </a:lnTo>
                <a:lnTo>
                  <a:pt x="838321" y="286011"/>
                </a:lnTo>
                <a:lnTo>
                  <a:pt x="838321" y="385915"/>
                </a:lnTo>
                <a:cubicBezTo>
                  <a:pt x="838321" y="403290"/>
                  <a:pt x="834311" y="415986"/>
                  <a:pt x="826292" y="423671"/>
                </a:cubicBezTo>
                <a:cubicBezTo>
                  <a:pt x="818273" y="431356"/>
                  <a:pt x="805576" y="435366"/>
                  <a:pt x="788536" y="435366"/>
                </a:cubicBezTo>
                <a:cubicBezTo>
                  <a:pt x="774837" y="435366"/>
                  <a:pt x="762808" y="432693"/>
                  <a:pt x="752450" y="426678"/>
                </a:cubicBezTo>
                <a:lnTo>
                  <a:pt x="753787" y="408636"/>
                </a:lnTo>
                <a:cubicBezTo>
                  <a:pt x="759133" y="412311"/>
                  <a:pt x="764813" y="414984"/>
                  <a:pt x="770827" y="416989"/>
                </a:cubicBezTo>
                <a:cubicBezTo>
                  <a:pt x="776842" y="418993"/>
                  <a:pt x="782856" y="419662"/>
                  <a:pt x="789538" y="419662"/>
                </a:cubicBezTo>
                <a:cubicBezTo>
                  <a:pt x="800230" y="419662"/>
                  <a:pt x="808249" y="417323"/>
                  <a:pt x="813595" y="412645"/>
                </a:cubicBezTo>
                <a:cubicBezTo>
                  <a:pt x="818607" y="407967"/>
                  <a:pt x="821280" y="399614"/>
                  <a:pt x="821280" y="387920"/>
                </a:cubicBezTo>
                <a:lnTo>
                  <a:pt x="821280" y="382574"/>
                </a:lnTo>
                <a:cubicBezTo>
                  <a:pt x="817605" y="385915"/>
                  <a:pt x="813261" y="388922"/>
                  <a:pt x="808249" y="390927"/>
                </a:cubicBezTo>
                <a:cubicBezTo>
                  <a:pt x="803238" y="392932"/>
                  <a:pt x="797223" y="393934"/>
                  <a:pt x="790875" y="393934"/>
                </a:cubicBezTo>
                <a:cubicBezTo>
                  <a:pt x="784192" y="393934"/>
                  <a:pt x="777844" y="392598"/>
                  <a:pt x="771830" y="389925"/>
                </a:cubicBezTo>
                <a:cubicBezTo>
                  <a:pt x="765816" y="387252"/>
                  <a:pt x="760470" y="383576"/>
                  <a:pt x="756126" y="378898"/>
                </a:cubicBezTo>
                <a:cubicBezTo>
                  <a:pt x="751782" y="374221"/>
                  <a:pt x="748107" y="368206"/>
                  <a:pt x="745434" y="361524"/>
                </a:cubicBezTo>
                <a:cubicBezTo>
                  <a:pt x="742761" y="354507"/>
                  <a:pt x="741424" y="346822"/>
                  <a:pt x="741424" y="338135"/>
                </a:cubicBezTo>
                <a:cubicBezTo>
                  <a:pt x="741424" y="329448"/>
                  <a:pt x="742761" y="321763"/>
                  <a:pt x="745434" y="315080"/>
                </a:cubicBezTo>
                <a:cubicBezTo>
                  <a:pt x="748107" y="308398"/>
                  <a:pt x="751448" y="302384"/>
                  <a:pt x="756126" y="297706"/>
                </a:cubicBezTo>
                <a:cubicBezTo>
                  <a:pt x="760470" y="293028"/>
                  <a:pt x="765816" y="289353"/>
                  <a:pt x="771830" y="286680"/>
                </a:cubicBezTo>
                <a:cubicBezTo>
                  <a:pt x="777844" y="284007"/>
                  <a:pt x="784192" y="282670"/>
                  <a:pt x="790875" y="282670"/>
                </a:cubicBezTo>
                <a:close/>
                <a:moveTo>
                  <a:pt x="1214546" y="241907"/>
                </a:moveTo>
                <a:lnTo>
                  <a:pt x="1231921" y="241907"/>
                </a:lnTo>
                <a:lnTo>
                  <a:pt x="1231921" y="393934"/>
                </a:lnTo>
                <a:lnTo>
                  <a:pt x="1214546" y="393934"/>
                </a:lnTo>
                <a:lnTo>
                  <a:pt x="1214546" y="385581"/>
                </a:lnTo>
                <a:cubicBezTo>
                  <a:pt x="1210871" y="388922"/>
                  <a:pt x="1206527" y="391595"/>
                  <a:pt x="1201181" y="393600"/>
                </a:cubicBezTo>
                <a:cubicBezTo>
                  <a:pt x="1195835" y="395605"/>
                  <a:pt x="1190155" y="396607"/>
                  <a:pt x="1184141" y="396607"/>
                </a:cubicBezTo>
                <a:cubicBezTo>
                  <a:pt x="1177124" y="396607"/>
                  <a:pt x="1170441" y="395271"/>
                  <a:pt x="1164427" y="392932"/>
                </a:cubicBezTo>
                <a:cubicBezTo>
                  <a:pt x="1158413" y="390259"/>
                  <a:pt x="1153067" y="386583"/>
                  <a:pt x="1148389" y="381571"/>
                </a:cubicBezTo>
                <a:cubicBezTo>
                  <a:pt x="1144046" y="376559"/>
                  <a:pt x="1140370" y="370879"/>
                  <a:pt x="1137697" y="363863"/>
                </a:cubicBezTo>
                <a:cubicBezTo>
                  <a:pt x="1135024" y="356846"/>
                  <a:pt x="1133688" y="349161"/>
                  <a:pt x="1133688" y="340474"/>
                </a:cubicBezTo>
                <a:cubicBezTo>
                  <a:pt x="1133688" y="331787"/>
                  <a:pt x="1135024" y="323768"/>
                  <a:pt x="1137697" y="317085"/>
                </a:cubicBezTo>
                <a:cubicBezTo>
                  <a:pt x="1140370" y="310069"/>
                  <a:pt x="1143711" y="304388"/>
                  <a:pt x="1148389" y="299377"/>
                </a:cubicBezTo>
                <a:cubicBezTo>
                  <a:pt x="1152733" y="294365"/>
                  <a:pt x="1158079" y="290689"/>
                  <a:pt x="1164427" y="288016"/>
                </a:cubicBezTo>
                <a:cubicBezTo>
                  <a:pt x="1170441" y="285343"/>
                  <a:pt x="1177124" y="284007"/>
                  <a:pt x="1184141" y="284007"/>
                </a:cubicBezTo>
                <a:cubicBezTo>
                  <a:pt x="1190155" y="284007"/>
                  <a:pt x="1195835" y="285009"/>
                  <a:pt x="1201181" y="287014"/>
                </a:cubicBezTo>
                <a:cubicBezTo>
                  <a:pt x="1206527" y="289019"/>
                  <a:pt x="1210871" y="291692"/>
                  <a:pt x="1214546" y="295033"/>
                </a:cubicBezTo>
                <a:close/>
                <a:moveTo>
                  <a:pt x="866387" y="241907"/>
                </a:moveTo>
                <a:lnTo>
                  <a:pt x="883762" y="241907"/>
                </a:lnTo>
                <a:lnTo>
                  <a:pt x="883762" y="393934"/>
                </a:lnTo>
                <a:lnTo>
                  <a:pt x="866387" y="393934"/>
                </a:lnTo>
                <a:close/>
                <a:moveTo>
                  <a:pt x="400282" y="234222"/>
                </a:moveTo>
                <a:lnTo>
                  <a:pt x="88209" y="428683"/>
                </a:lnTo>
                <a:lnTo>
                  <a:pt x="238900" y="412979"/>
                </a:lnTo>
                <a:lnTo>
                  <a:pt x="421666" y="282336"/>
                </a:lnTo>
                <a:close/>
                <a:moveTo>
                  <a:pt x="1254975" y="148686"/>
                </a:moveTo>
                <a:cubicBezTo>
                  <a:pt x="1246622" y="148686"/>
                  <a:pt x="1240942" y="150357"/>
                  <a:pt x="1237601" y="153364"/>
                </a:cubicBezTo>
                <a:cubicBezTo>
                  <a:pt x="1234259" y="156371"/>
                  <a:pt x="1232589" y="160714"/>
                  <a:pt x="1232589" y="166395"/>
                </a:cubicBezTo>
                <a:cubicBezTo>
                  <a:pt x="1232589" y="171741"/>
                  <a:pt x="1234259" y="175750"/>
                  <a:pt x="1237601" y="178423"/>
                </a:cubicBezTo>
                <a:cubicBezTo>
                  <a:pt x="1241276" y="180762"/>
                  <a:pt x="1245620" y="182098"/>
                  <a:pt x="1251300" y="182098"/>
                </a:cubicBezTo>
                <a:cubicBezTo>
                  <a:pt x="1256312" y="182098"/>
                  <a:pt x="1260989" y="181430"/>
                  <a:pt x="1265667" y="179425"/>
                </a:cubicBezTo>
                <a:cubicBezTo>
                  <a:pt x="1270345" y="177755"/>
                  <a:pt x="1274020" y="175082"/>
                  <a:pt x="1277027" y="171741"/>
                </a:cubicBezTo>
                <a:lnTo>
                  <a:pt x="1277027" y="148686"/>
                </a:lnTo>
                <a:close/>
                <a:moveTo>
                  <a:pt x="352502" y="119617"/>
                </a:moveTo>
                <a:lnTo>
                  <a:pt x="211501" y="192122"/>
                </a:lnTo>
                <a:lnTo>
                  <a:pt x="306393" y="197802"/>
                </a:lnTo>
                <a:lnTo>
                  <a:pt x="370545" y="160380"/>
                </a:lnTo>
                <a:close/>
                <a:moveTo>
                  <a:pt x="779515" y="101908"/>
                </a:moveTo>
                <a:cubicBezTo>
                  <a:pt x="771830" y="101908"/>
                  <a:pt x="765481" y="104915"/>
                  <a:pt x="760470" y="111264"/>
                </a:cubicBezTo>
                <a:cubicBezTo>
                  <a:pt x="755458" y="117946"/>
                  <a:pt x="752785" y="127302"/>
                  <a:pt x="752785" y="140333"/>
                </a:cubicBezTo>
                <a:cubicBezTo>
                  <a:pt x="752785" y="153030"/>
                  <a:pt x="755458" y="162719"/>
                  <a:pt x="760470" y="169068"/>
                </a:cubicBezTo>
                <a:cubicBezTo>
                  <a:pt x="765816" y="175416"/>
                  <a:pt x="772164" y="178423"/>
                  <a:pt x="779515" y="178423"/>
                </a:cubicBezTo>
                <a:cubicBezTo>
                  <a:pt x="783858" y="178423"/>
                  <a:pt x="788202" y="177755"/>
                  <a:pt x="792211" y="176084"/>
                </a:cubicBezTo>
                <a:cubicBezTo>
                  <a:pt x="796221" y="174414"/>
                  <a:pt x="799562" y="172075"/>
                  <a:pt x="802235" y="169068"/>
                </a:cubicBezTo>
                <a:lnTo>
                  <a:pt x="802235" y="111598"/>
                </a:lnTo>
                <a:cubicBezTo>
                  <a:pt x="799562" y="108591"/>
                  <a:pt x="796221" y="106252"/>
                  <a:pt x="792211" y="104581"/>
                </a:cubicBezTo>
                <a:cubicBezTo>
                  <a:pt x="788202" y="102911"/>
                  <a:pt x="783858" y="101908"/>
                  <a:pt x="779515" y="101908"/>
                </a:cubicBezTo>
                <a:close/>
                <a:moveTo>
                  <a:pt x="1321800" y="79522"/>
                </a:moveTo>
                <a:lnTo>
                  <a:pt x="1359222" y="79522"/>
                </a:lnTo>
                <a:lnTo>
                  <a:pt x="1388960" y="162385"/>
                </a:lnTo>
                <a:lnTo>
                  <a:pt x="1418363" y="79522"/>
                </a:lnTo>
                <a:lnTo>
                  <a:pt x="1455785" y="79522"/>
                </a:lnTo>
                <a:lnTo>
                  <a:pt x="1392301" y="250594"/>
                </a:lnTo>
                <a:lnTo>
                  <a:pt x="1354879" y="250594"/>
                </a:lnTo>
                <a:lnTo>
                  <a:pt x="1371919" y="203817"/>
                </a:lnTo>
                <a:close/>
                <a:moveTo>
                  <a:pt x="995026" y="79522"/>
                </a:moveTo>
                <a:lnTo>
                  <a:pt x="1031445" y="79522"/>
                </a:lnTo>
                <a:lnTo>
                  <a:pt x="1054500" y="162385"/>
                </a:lnTo>
                <a:lnTo>
                  <a:pt x="1077220" y="79522"/>
                </a:lnTo>
                <a:lnTo>
                  <a:pt x="1109296" y="79522"/>
                </a:lnTo>
                <a:lnTo>
                  <a:pt x="1132017" y="162385"/>
                </a:lnTo>
                <a:lnTo>
                  <a:pt x="1155072" y="79522"/>
                </a:lnTo>
                <a:lnTo>
                  <a:pt x="1191491" y="79522"/>
                </a:lnTo>
                <a:lnTo>
                  <a:pt x="1150728" y="204151"/>
                </a:lnTo>
                <a:lnTo>
                  <a:pt x="1114308" y="204151"/>
                </a:lnTo>
                <a:lnTo>
                  <a:pt x="1093259" y="123961"/>
                </a:lnTo>
                <a:lnTo>
                  <a:pt x="1072209" y="204151"/>
                </a:lnTo>
                <a:lnTo>
                  <a:pt x="1035789" y="204151"/>
                </a:lnTo>
                <a:close/>
                <a:moveTo>
                  <a:pt x="659230" y="79522"/>
                </a:moveTo>
                <a:lnTo>
                  <a:pt x="694981" y="79522"/>
                </a:lnTo>
                <a:lnTo>
                  <a:pt x="694981" y="204151"/>
                </a:lnTo>
                <a:lnTo>
                  <a:pt x="659230" y="204151"/>
                </a:lnTo>
                <a:close/>
                <a:moveTo>
                  <a:pt x="1514925" y="76849"/>
                </a:moveTo>
                <a:cubicBezTo>
                  <a:pt x="1522610" y="76849"/>
                  <a:pt x="1529626" y="77517"/>
                  <a:pt x="1536643" y="78854"/>
                </a:cubicBezTo>
                <a:cubicBezTo>
                  <a:pt x="1543660" y="80190"/>
                  <a:pt x="1550008" y="82195"/>
                  <a:pt x="1556356" y="84868"/>
                </a:cubicBezTo>
                <a:lnTo>
                  <a:pt x="1553683" y="111264"/>
                </a:lnTo>
                <a:cubicBezTo>
                  <a:pt x="1548671" y="108591"/>
                  <a:pt x="1542991" y="106252"/>
                  <a:pt x="1536977" y="104915"/>
                </a:cubicBezTo>
                <a:cubicBezTo>
                  <a:pt x="1530963" y="103245"/>
                  <a:pt x="1524614" y="102577"/>
                  <a:pt x="1518266" y="102577"/>
                </a:cubicBezTo>
                <a:cubicBezTo>
                  <a:pt x="1511583" y="102577"/>
                  <a:pt x="1506906" y="103579"/>
                  <a:pt x="1504233" y="105250"/>
                </a:cubicBezTo>
                <a:cubicBezTo>
                  <a:pt x="1501560" y="106920"/>
                  <a:pt x="1500223" y="109259"/>
                  <a:pt x="1500223" y="112266"/>
                </a:cubicBezTo>
                <a:cubicBezTo>
                  <a:pt x="1500223" y="115942"/>
                  <a:pt x="1501894" y="118949"/>
                  <a:pt x="1504901" y="121288"/>
                </a:cubicBezTo>
                <a:cubicBezTo>
                  <a:pt x="1508242" y="123961"/>
                  <a:pt x="1514257" y="126634"/>
                  <a:pt x="1523612" y="129307"/>
                </a:cubicBezTo>
                <a:cubicBezTo>
                  <a:pt x="1530963" y="131645"/>
                  <a:pt x="1536977" y="133984"/>
                  <a:pt x="1541989" y="136657"/>
                </a:cubicBezTo>
                <a:cubicBezTo>
                  <a:pt x="1547001" y="139330"/>
                  <a:pt x="1550676" y="142337"/>
                  <a:pt x="1553683" y="145679"/>
                </a:cubicBezTo>
                <a:cubicBezTo>
                  <a:pt x="1556690" y="149020"/>
                  <a:pt x="1558695" y="152361"/>
                  <a:pt x="1560032" y="156037"/>
                </a:cubicBezTo>
                <a:cubicBezTo>
                  <a:pt x="1561368" y="159712"/>
                  <a:pt x="1562036" y="163722"/>
                  <a:pt x="1562036" y="167731"/>
                </a:cubicBezTo>
                <a:cubicBezTo>
                  <a:pt x="1562036" y="180428"/>
                  <a:pt x="1557693" y="190452"/>
                  <a:pt x="1549006" y="197134"/>
                </a:cubicBezTo>
                <a:cubicBezTo>
                  <a:pt x="1540652" y="203482"/>
                  <a:pt x="1527622" y="206824"/>
                  <a:pt x="1510247" y="206824"/>
                </a:cubicBezTo>
                <a:cubicBezTo>
                  <a:pt x="1501894" y="206824"/>
                  <a:pt x="1493541" y="206155"/>
                  <a:pt x="1485856" y="204485"/>
                </a:cubicBezTo>
                <a:cubicBezTo>
                  <a:pt x="1477837" y="202814"/>
                  <a:pt x="1470820" y="200475"/>
                  <a:pt x="1463804" y="197134"/>
                </a:cubicBezTo>
                <a:lnTo>
                  <a:pt x="1465474" y="168399"/>
                </a:lnTo>
                <a:cubicBezTo>
                  <a:pt x="1471488" y="172743"/>
                  <a:pt x="1478171" y="175750"/>
                  <a:pt x="1485188" y="178089"/>
                </a:cubicBezTo>
                <a:cubicBezTo>
                  <a:pt x="1492204" y="180428"/>
                  <a:pt x="1499555" y="181430"/>
                  <a:pt x="1506906" y="181430"/>
                </a:cubicBezTo>
                <a:cubicBezTo>
                  <a:pt x="1519937" y="181430"/>
                  <a:pt x="1526285" y="177087"/>
                  <a:pt x="1526285" y="169068"/>
                </a:cubicBezTo>
                <a:cubicBezTo>
                  <a:pt x="1526285" y="167397"/>
                  <a:pt x="1525951" y="165726"/>
                  <a:pt x="1525283" y="164390"/>
                </a:cubicBezTo>
                <a:cubicBezTo>
                  <a:pt x="1524614" y="163053"/>
                  <a:pt x="1523278" y="161383"/>
                  <a:pt x="1521273" y="160046"/>
                </a:cubicBezTo>
                <a:cubicBezTo>
                  <a:pt x="1519268" y="158710"/>
                  <a:pt x="1516930" y="157373"/>
                  <a:pt x="1513588" y="156037"/>
                </a:cubicBezTo>
                <a:cubicBezTo>
                  <a:pt x="1510247" y="154700"/>
                  <a:pt x="1506237" y="153364"/>
                  <a:pt x="1501560" y="152027"/>
                </a:cubicBezTo>
                <a:cubicBezTo>
                  <a:pt x="1488529" y="148352"/>
                  <a:pt x="1479173" y="143340"/>
                  <a:pt x="1473159" y="136657"/>
                </a:cubicBezTo>
                <a:cubicBezTo>
                  <a:pt x="1467145" y="130309"/>
                  <a:pt x="1464138" y="122624"/>
                  <a:pt x="1464138" y="113603"/>
                </a:cubicBezTo>
                <a:cubicBezTo>
                  <a:pt x="1464138" y="101574"/>
                  <a:pt x="1468481" y="92553"/>
                  <a:pt x="1477169" y="86204"/>
                </a:cubicBezTo>
                <a:cubicBezTo>
                  <a:pt x="1485856" y="79856"/>
                  <a:pt x="1498553" y="76849"/>
                  <a:pt x="1514925" y="76849"/>
                </a:cubicBezTo>
                <a:close/>
                <a:moveTo>
                  <a:pt x="1256646" y="76849"/>
                </a:moveTo>
                <a:cubicBezTo>
                  <a:pt x="1276025" y="76849"/>
                  <a:pt x="1290393" y="80524"/>
                  <a:pt x="1299414" y="87875"/>
                </a:cubicBezTo>
                <a:cubicBezTo>
                  <a:pt x="1308435" y="95226"/>
                  <a:pt x="1312779" y="107588"/>
                  <a:pt x="1312779" y="124629"/>
                </a:cubicBezTo>
                <a:lnTo>
                  <a:pt x="1312779" y="204485"/>
                </a:lnTo>
                <a:lnTo>
                  <a:pt x="1277027" y="204485"/>
                </a:lnTo>
                <a:lnTo>
                  <a:pt x="1277027" y="196466"/>
                </a:lnTo>
                <a:cubicBezTo>
                  <a:pt x="1271681" y="200475"/>
                  <a:pt x="1266670" y="203482"/>
                  <a:pt x="1261658" y="205153"/>
                </a:cubicBezTo>
                <a:cubicBezTo>
                  <a:pt x="1256646" y="206155"/>
                  <a:pt x="1250297" y="206824"/>
                  <a:pt x="1242947" y="206824"/>
                </a:cubicBezTo>
                <a:cubicBezTo>
                  <a:pt x="1236598" y="206824"/>
                  <a:pt x="1230584" y="205821"/>
                  <a:pt x="1224904" y="204151"/>
                </a:cubicBezTo>
                <a:cubicBezTo>
                  <a:pt x="1219224" y="202480"/>
                  <a:pt x="1214546" y="199807"/>
                  <a:pt x="1210202" y="196466"/>
                </a:cubicBezTo>
                <a:cubicBezTo>
                  <a:pt x="1206193" y="193125"/>
                  <a:pt x="1202852" y="188781"/>
                  <a:pt x="1200179" y="184103"/>
                </a:cubicBezTo>
                <a:cubicBezTo>
                  <a:pt x="1197840" y="179091"/>
                  <a:pt x="1196503" y="173411"/>
                  <a:pt x="1196503" y="167063"/>
                </a:cubicBezTo>
                <a:cubicBezTo>
                  <a:pt x="1196503" y="154032"/>
                  <a:pt x="1201515" y="143674"/>
                  <a:pt x="1211205" y="135989"/>
                </a:cubicBezTo>
                <a:cubicBezTo>
                  <a:pt x="1220894" y="128304"/>
                  <a:pt x="1235262" y="124295"/>
                  <a:pt x="1253973" y="124295"/>
                </a:cubicBezTo>
                <a:lnTo>
                  <a:pt x="1277027" y="124295"/>
                </a:lnTo>
                <a:lnTo>
                  <a:pt x="1277027" y="118615"/>
                </a:lnTo>
                <a:cubicBezTo>
                  <a:pt x="1277027" y="112600"/>
                  <a:pt x="1275357" y="108257"/>
                  <a:pt x="1271681" y="105918"/>
                </a:cubicBezTo>
                <a:cubicBezTo>
                  <a:pt x="1268006" y="103579"/>
                  <a:pt x="1261992" y="102242"/>
                  <a:pt x="1253305" y="102242"/>
                </a:cubicBezTo>
                <a:cubicBezTo>
                  <a:pt x="1245620" y="102242"/>
                  <a:pt x="1237935" y="103245"/>
                  <a:pt x="1230584" y="105250"/>
                </a:cubicBezTo>
                <a:cubicBezTo>
                  <a:pt x="1223233" y="107254"/>
                  <a:pt x="1216551" y="109927"/>
                  <a:pt x="1210202" y="113269"/>
                </a:cubicBezTo>
                <a:lnTo>
                  <a:pt x="1206861" y="87875"/>
                </a:lnTo>
                <a:cubicBezTo>
                  <a:pt x="1213210" y="84534"/>
                  <a:pt x="1220560" y="82195"/>
                  <a:pt x="1229582" y="79856"/>
                </a:cubicBezTo>
                <a:cubicBezTo>
                  <a:pt x="1238603" y="77851"/>
                  <a:pt x="1247624" y="76849"/>
                  <a:pt x="1256646" y="76849"/>
                </a:cubicBezTo>
                <a:close/>
                <a:moveTo>
                  <a:pt x="771830" y="76849"/>
                </a:moveTo>
                <a:cubicBezTo>
                  <a:pt x="778178" y="76849"/>
                  <a:pt x="784192" y="77851"/>
                  <a:pt x="789538" y="79856"/>
                </a:cubicBezTo>
                <a:cubicBezTo>
                  <a:pt x="794884" y="81861"/>
                  <a:pt x="799228" y="84534"/>
                  <a:pt x="802569" y="87875"/>
                </a:cubicBezTo>
                <a:lnTo>
                  <a:pt x="802569" y="79856"/>
                </a:lnTo>
                <a:lnTo>
                  <a:pt x="838321" y="79856"/>
                </a:lnTo>
                <a:lnTo>
                  <a:pt x="838321" y="192790"/>
                </a:lnTo>
                <a:cubicBezTo>
                  <a:pt x="838321" y="203482"/>
                  <a:pt x="836984" y="212504"/>
                  <a:pt x="834645" y="219855"/>
                </a:cubicBezTo>
                <a:cubicBezTo>
                  <a:pt x="832306" y="227540"/>
                  <a:pt x="828297" y="233554"/>
                  <a:pt x="823285" y="238232"/>
                </a:cubicBezTo>
                <a:cubicBezTo>
                  <a:pt x="817939" y="242909"/>
                  <a:pt x="811257" y="246585"/>
                  <a:pt x="802903" y="248924"/>
                </a:cubicBezTo>
                <a:cubicBezTo>
                  <a:pt x="794550" y="251262"/>
                  <a:pt x="784527" y="252265"/>
                  <a:pt x="772832" y="252265"/>
                </a:cubicBezTo>
                <a:cubicBezTo>
                  <a:pt x="764813" y="252265"/>
                  <a:pt x="756794" y="251597"/>
                  <a:pt x="749443" y="249926"/>
                </a:cubicBezTo>
                <a:cubicBezTo>
                  <a:pt x="742093" y="248589"/>
                  <a:pt x="735076" y="246251"/>
                  <a:pt x="729062" y="242909"/>
                </a:cubicBezTo>
                <a:lnTo>
                  <a:pt x="731066" y="214843"/>
                </a:lnTo>
                <a:cubicBezTo>
                  <a:pt x="736747" y="218852"/>
                  <a:pt x="742761" y="221859"/>
                  <a:pt x="749777" y="223864"/>
                </a:cubicBezTo>
                <a:cubicBezTo>
                  <a:pt x="756460" y="225869"/>
                  <a:pt x="763477" y="226871"/>
                  <a:pt x="770493" y="226871"/>
                </a:cubicBezTo>
                <a:cubicBezTo>
                  <a:pt x="780183" y="226871"/>
                  <a:pt x="787868" y="224532"/>
                  <a:pt x="793548" y="220189"/>
                </a:cubicBezTo>
                <a:cubicBezTo>
                  <a:pt x="799228" y="215845"/>
                  <a:pt x="802235" y="208494"/>
                  <a:pt x="802235" y="198136"/>
                </a:cubicBezTo>
                <a:lnTo>
                  <a:pt x="802235" y="192456"/>
                </a:lnTo>
                <a:cubicBezTo>
                  <a:pt x="798894" y="195798"/>
                  <a:pt x="794550" y="198471"/>
                  <a:pt x="789204" y="200475"/>
                </a:cubicBezTo>
                <a:cubicBezTo>
                  <a:pt x="783858" y="202480"/>
                  <a:pt x="777844" y="203482"/>
                  <a:pt x="771496" y="203482"/>
                </a:cubicBezTo>
                <a:cubicBezTo>
                  <a:pt x="763811" y="203482"/>
                  <a:pt x="756460" y="202146"/>
                  <a:pt x="750112" y="199139"/>
                </a:cubicBezTo>
                <a:cubicBezTo>
                  <a:pt x="743429" y="196132"/>
                  <a:pt x="737749" y="191788"/>
                  <a:pt x="732403" y="186442"/>
                </a:cubicBezTo>
                <a:cubicBezTo>
                  <a:pt x="727391" y="180762"/>
                  <a:pt x="723382" y="174079"/>
                  <a:pt x="720374" y="166395"/>
                </a:cubicBezTo>
                <a:cubicBezTo>
                  <a:pt x="717701" y="158710"/>
                  <a:pt x="716365" y="150022"/>
                  <a:pt x="716365" y="140333"/>
                </a:cubicBezTo>
                <a:cubicBezTo>
                  <a:pt x="716365" y="130643"/>
                  <a:pt x="717701" y="121622"/>
                  <a:pt x="720709" y="113937"/>
                </a:cubicBezTo>
                <a:cubicBezTo>
                  <a:pt x="723716" y="105918"/>
                  <a:pt x="727725" y="99235"/>
                  <a:pt x="732737" y="93889"/>
                </a:cubicBezTo>
                <a:cubicBezTo>
                  <a:pt x="737749" y="88209"/>
                  <a:pt x="743763" y="84200"/>
                  <a:pt x="750446" y="81193"/>
                </a:cubicBezTo>
                <a:cubicBezTo>
                  <a:pt x="757128" y="78185"/>
                  <a:pt x="764145" y="76849"/>
                  <a:pt x="771830" y="76849"/>
                </a:cubicBezTo>
                <a:close/>
                <a:moveTo>
                  <a:pt x="316417" y="30740"/>
                </a:moveTo>
                <a:lnTo>
                  <a:pt x="216847" y="73842"/>
                </a:lnTo>
                <a:lnTo>
                  <a:pt x="289687" y="84534"/>
                </a:lnTo>
                <a:lnTo>
                  <a:pt x="331452" y="64152"/>
                </a:lnTo>
                <a:close/>
                <a:moveTo>
                  <a:pt x="866387" y="28401"/>
                </a:moveTo>
                <a:lnTo>
                  <a:pt x="902139" y="28401"/>
                </a:lnTo>
                <a:lnTo>
                  <a:pt x="902139" y="87541"/>
                </a:lnTo>
                <a:cubicBezTo>
                  <a:pt x="906148" y="84200"/>
                  <a:pt x="910492" y="81861"/>
                  <a:pt x="916172" y="79522"/>
                </a:cubicBezTo>
                <a:cubicBezTo>
                  <a:pt x="921518" y="77517"/>
                  <a:pt x="927866" y="76515"/>
                  <a:pt x="934549" y="76515"/>
                </a:cubicBezTo>
                <a:cubicBezTo>
                  <a:pt x="950587" y="76515"/>
                  <a:pt x="962950" y="81527"/>
                  <a:pt x="971971" y="91216"/>
                </a:cubicBezTo>
                <a:cubicBezTo>
                  <a:pt x="980992" y="100906"/>
                  <a:pt x="985336" y="115607"/>
                  <a:pt x="985336" y="134987"/>
                </a:cubicBezTo>
                <a:lnTo>
                  <a:pt x="985336" y="203817"/>
                </a:lnTo>
                <a:lnTo>
                  <a:pt x="949585" y="203817"/>
                </a:lnTo>
                <a:lnTo>
                  <a:pt x="949585" y="135655"/>
                </a:lnTo>
                <a:cubicBezTo>
                  <a:pt x="949585" y="123626"/>
                  <a:pt x="947580" y="115273"/>
                  <a:pt x="943570" y="109927"/>
                </a:cubicBezTo>
                <a:cubicBezTo>
                  <a:pt x="939227" y="104915"/>
                  <a:pt x="932878" y="102242"/>
                  <a:pt x="924859" y="102242"/>
                </a:cubicBezTo>
                <a:cubicBezTo>
                  <a:pt x="920181" y="102242"/>
                  <a:pt x="915838" y="103245"/>
                  <a:pt x="911828" y="104915"/>
                </a:cubicBezTo>
                <a:cubicBezTo>
                  <a:pt x="907819" y="106586"/>
                  <a:pt x="904478" y="108925"/>
                  <a:pt x="902139" y="111598"/>
                </a:cubicBezTo>
                <a:lnTo>
                  <a:pt x="902139" y="204151"/>
                </a:lnTo>
                <a:lnTo>
                  <a:pt x="866387" y="204151"/>
                </a:lnTo>
                <a:close/>
                <a:moveTo>
                  <a:pt x="677272" y="28401"/>
                </a:moveTo>
                <a:cubicBezTo>
                  <a:pt x="684623" y="28401"/>
                  <a:pt x="689969" y="30071"/>
                  <a:pt x="692976" y="33078"/>
                </a:cubicBezTo>
                <a:cubicBezTo>
                  <a:pt x="695983" y="36086"/>
                  <a:pt x="697654" y="40763"/>
                  <a:pt x="697654" y="46443"/>
                </a:cubicBezTo>
                <a:cubicBezTo>
                  <a:pt x="697654" y="52458"/>
                  <a:pt x="695983" y="57135"/>
                  <a:pt x="692976" y="60143"/>
                </a:cubicBezTo>
                <a:cubicBezTo>
                  <a:pt x="689969" y="63150"/>
                  <a:pt x="684623" y="64486"/>
                  <a:pt x="677272" y="64486"/>
                </a:cubicBezTo>
                <a:cubicBezTo>
                  <a:pt x="669922" y="64486"/>
                  <a:pt x="664575" y="63150"/>
                  <a:pt x="661568" y="60143"/>
                </a:cubicBezTo>
                <a:cubicBezTo>
                  <a:pt x="658227" y="57135"/>
                  <a:pt x="656891" y="52458"/>
                  <a:pt x="656891" y="46443"/>
                </a:cubicBezTo>
                <a:cubicBezTo>
                  <a:pt x="656891" y="40429"/>
                  <a:pt x="658561" y="36086"/>
                  <a:pt x="661568" y="33078"/>
                </a:cubicBezTo>
                <a:cubicBezTo>
                  <a:pt x="664575" y="30071"/>
                  <a:pt x="669922" y="28401"/>
                  <a:pt x="677272" y="28401"/>
                </a:cubicBezTo>
                <a:close/>
                <a:moveTo>
                  <a:pt x="513551" y="28401"/>
                </a:moveTo>
                <a:lnTo>
                  <a:pt x="549302" y="28401"/>
                </a:lnTo>
                <a:lnTo>
                  <a:pt x="549302" y="87541"/>
                </a:lnTo>
                <a:cubicBezTo>
                  <a:pt x="553312" y="84200"/>
                  <a:pt x="557655" y="81861"/>
                  <a:pt x="563336" y="79522"/>
                </a:cubicBezTo>
                <a:cubicBezTo>
                  <a:pt x="568681" y="77517"/>
                  <a:pt x="575030" y="76515"/>
                  <a:pt x="581712" y="76515"/>
                </a:cubicBezTo>
                <a:cubicBezTo>
                  <a:pt x="597750" y="76515"/>
                  <a:pt x="610113" y="81527"/>
                  <a:pt x="619134" y="91216"/>
                </a:cubicBezTo>
                <a:cubicBezTo>
                  <a:pt x="628156" y="100906"/>
                  <a:pt x="632499" y="115607"/>
                  <a:pt x="632499" y="134987"/>
                </a:cubicBezTo>
                <a:lnTo>
                  <a:pt x="632499" y="203817"/>
                </a:lnTo>
                <a:lnTo>
                  <a:pt x="596748" y="203817"/>
                </a:lnTo>
                <a:lnTo>
                  <a:pt x="596748" y="135321"/>
                </a:lnTo>
                <a:cubicBezTo>
                  <a:pt x="596748" y="123292"/>
                  <a:pt x="594743" y="114939"/>
                  <a:pt x="590734" y="109593"/>
                </a:cubicBezTo>
                <a:cubicBezTo>
                  <a:pt x="586390" y="104915"/>
                  <a:pt x="580042" y="102242"/>
                  <a:pt x="572023" y="102242"/>
                </a:cubicBezTo>
                <a:cubicBezTo>
                  <a:pt x="567345" y="102242"/>
                  <a:pt x="563001" y="103245"/>
                  <a:pt x="558992" y="104915"/>
                </a:cubicBezTo>
                <a:cubicBezTo>
                  <a:pt x="554982" y="106586"/>
                  <a:pt x="551641" y="108925"/>
                  <a:pt x="549302" y="111598"/>
                </a:cubicBezTo>
                <a:lnTo>
                  <a:pt x="549302" y="204151"/>
                </a:lnTo>
                <a:lnTo>
                  <a:pt x="513551" y="204151"/>
                </a:lnTo>
                <a:close/>
                <a:moveTo>
                  <a:pt x="255272" y="0"/>
                </a:moveTo>
                <a:lnTo>
                  <a:pt x="324102" y="11360"/>
                </a:lnTo>
                <a:lnTo>
                  <a:pt x="350498" y="71169"/>
                </a:lnTo>
                <a:lnTo>
                  <a:pt x="315080" y="88543"/>
                </a:lnTo>
                <a:lnTo>
                  <a:pt x="361190" y="95226"/>
                </a:lnTo>
                <a:lnTo>
                  <a:pt x="393266" y="167731"/>
                </a:lnTo>
                <a:lnTo>
                  <a:pt x="338469" y="199807"/>
                </a:lnTo>
                <a:lnTo>
                  <a:pt x="409638" y="204151"/>
                </a:lnTo>
                <a:lnTo>
                  <a:pt x="447728" y="289353"/>
                </a:lnTo>
                <a:lnTo>
                  <a:pt x="246585" y="433027"/>
                </a:lnTo>
                <a:lnTo>
                  <a:pt x="0" y="459088"/>
                </a:lnTo>
                <a:lnTo>
                  <a:pt x="259615" y="297372"/>
                </a:lnTo>
                <a:lnTo>
                  <a:pt x="165058" y="301047"/>
                </a:lnTo>
                <a:lnTo>
                  <a:pt x="176752" y="189783"/>
                </a:lnTo>
                <a:lnTo>
                  <a:pt x="238566" y="158041"/>
                </a:lnTo>
                <a:lnTo>
                  <a:pt x="180428" y="154700"/>
                </a:lnTo>
                <a:lnTo>
                  <a:pt x="189115" y="70166"/>
                </a:lnTo>
                <a:lnTo>
                  <a:pt x="261286" y="3875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pPr lvl="0"/>
            <a:endParaRPr lang="en-GB"/>
          </a:p>
        </p:txBody>
      </p:sp>
      <p:sp>
        <p:nvSpPr>
          <p:cNvPr id="107" name="Footer Placeholder 50">
            <a:extLst>
              <a:ext uri="{FF2B5EF4-FFF2-40B4-BE49-F238E27FC236}">
                <a16:creationId xmlns:a16="http://schemas.microsoft.com/office/drawing/2014/main" id="{28249B7D-1327-45E9-83E2-3CFB9F4877C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238706" y="6378063"/>
            <a:ext cx="1460791" cy="2154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© 2020 Highways England</a:t>
            </a:r>
            <a:endParaRPr lang="en-GB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61A4FC-5F18-4EB7-8DC6-5619BFAAD3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101" y="374859"/>
            <a:ext cx="4497765" cy="838426"/>
          </a:xfrm>
        </p:spPr>
        <p:txBody>
          <a:bodyPr lIns="0" anchor="t" anchorCtr="0"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Insert title here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3130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um Panel Left with Callout Overlay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884E824-6CDD-4DEF-B82B-8D16FE687592}"/>
              </a:ext>
            </a:extLst>
          </p:cNvPr>
          <p:cNvSpPr/>
          <p:nvPr userDrawn="1"/>
        </p:nvSpPr>
        <p:spPr>
          <a:xfrm>
            <a:off x="108000" y="108000"/>
            <a:ext cx="4984700" cy="6642000"/>
          </a:xfrm>
          <a:custGeom>
            <a:avLst/>
            <a:gdLst>
              <a:gd name="connsiteX0" fmla="*/ 0 w 2603450"/>
              <a:gd name="connsiteY0" fmla="*/ 0 h 6642000"/>
              <a:gd name="connsiteX1" fmla="*/ 2603450 w 2603450"/>
              <a:gd name="connsiteY1" fmla="*/ 0 h 6642000"/>
              <a:gd name="connsiteX2" fmla="*/ 2603450 w 2603450"/>
              <a:gd name="connsiteY2" fmla="*/ 6642000 h 6642000"/>
              <a:gd name="connsiteX3" fmla="*/ 0 w 2603450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3450" h="6642000">
                <a:moveTo>
                  <a:pt x="0" y="0"/>
                </a:moveTo>
                <a:lnTo>
                  <a:pt x="2603450" y="0"/>
                </a:lnTo>
                <a:lnTo>
                  <a:pt x="2603450" y="6642000"/>
                </a:lnTo>
                <a:lnTo>
                  <a:pt x="0" y="66420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19" name="Picture 18" descr="Shape, background pattern&#10;&#10;Description automatically generated">
            <a:extLst>
              <a:ext uri="{FF2B5EF4-FFF2-40B4-BE49-F238E27FC236}">
                <a16:creationId xmlns:a16="http://schemas.microsoft.com/office/drawing/2014/main" id="{6D334E1F-1EDC-448F-8D9D-27579E2C4D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547" t="1575" r="42567" b="1575"/>
          <a:stretch/>
        </p:blipFill>
        <p:spPr>
          <a:xfrm>
            <a:off x="107999" y="108000"/>
            <a:ext cx="4984701" cy="6642000"/>
          </a:xfrm>
          <a:custGeom>
            <a:avLst/>
            <a:gdLst>
              <a:gd name="connsiteX0" fmla="*/ 0 w 2711451"/>
              <a:gd name="connsiteY0" fmla="*/ 0 h 6858000"/>
              <a:gd name="connsiteX1" fmla="*/ 2711451 w 2711451"/>
              <a:gd name="connsiteY1" fmla="*/ 0 h 6858000"/>
              <a:gd name="connsiteX2" fmla="*/ 2711451 w 2711451"/>
              <a:gd name="connsiteY2" fmla="*/ 6858000 h 6858000"/>
              <a:gd name="connsiteX3" fmla="*/ 0 w 27114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451" h="6858000">
                <a:moveTo>
                  <a:pt x="0" y="0"/>
                </a:moveTo>
                <a:lnTo>
                  <a:pt x="2711451" y="0"/>
                </a:lnTo>
                <a:lnTo>
                  <a:pt x="27114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543FAA6-BFB6-4048-8858-9942018F657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092700" y="108000"/>
            <a:ext cx="6991300" cy="6642000"/>
          </a:xfrm>
          <a:custGeom>
            <a:avLst/>
            <a:gdLst>
              <a:gd name="connsiteX0" fmla="*/ 0 w 5988000"/>
              <a:gd name="connsiteY0" fmla="*/ 0 h 6642000"/>
              <a:gd name="connsiteX1" fmla="*/ 5988000 w 5988000"/>
              <a:gd name="connsiteY1" fmla="*/ 0 h 6642000"/>
              <a:gd name="connsiteX2" fmla="*/ 5988000 w 5988000"/>
              <a:gd name="connsiteY2" fmla="*/ 6642000 h 6642000"/>
              <a:gd name="connsiteX3" fmla="*/ 0 w 5988000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88000" h="6642000">
                <a:moveTo>
                  <a:pt x="0" y="0"/>
                </a:moveTo>
                <a:lnTo>
                  <a:pt x="5988000" y="0"/>
                </a:lnTo>
                <a:lnTo>
                  <a:pt x="5988000" y="6642000"/>
                </a:lnTo>
                <a:lnTo>
                  <a:pt x="0" y="664200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</p:spPr>
        <p:txBody>
          <a:bodyPr wrap="square" lIns="360000" tIns="216000" rIns="360000">
            <a:noAutofit/>
          </a:bodyPr>
          <a:lstStyle>
            <a:lvl1pPr algn="ctr">
              <a:buNone/>
              <a:defRPr/>
            </a:lvl1pPr>
          </a:lstStyle>
          <a:p>
            <a:r>
              <a:rPr lang="en-GB"/>
              <a:t>Insert picture by dragging from your folder system onto the slide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79F88EC-208D-4A35-8AAF-5136BDB4B9B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92294" y="0"/>
            <a:ext cx="3664744" cy="4193177"/>
          </a:xfrm>
          <a:solidFill>
            <a:schemeClr val="tx1">
              <a:alpha val="52000"/>
            </a:schemeClr>
          </a:solidFill>
        </p:spPr>
        <p:txBody>
          <a:bodyPr lIns="144000" tIns="144000" rIns="144000" bIns="18000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pPr lvl="0"/>
            <a:endParaRPr lang="en-US"/>
          </a:p>
          <a:p>
            <a:pPr lvl="0"/>
            <a:r>
              <a:rPr lang="en-US"/>
              <a:t>Nunc viverra imperdiet enim. Fusce est. Vivamus a </a:t>
            </a:r>
            <a:r>
              <a:rPr lang="en-US" err="1"/>
              <a:t>tellus</a:t>
            </a:r>
            <a:r>
              <a:rPr lang="en-US"/>
              <a:t>.</a:t>
            </a:r>
          </a:p>
          <a:p>
            <a:pPr lvl="0"/>
            <a:endParaRPr lang="en-US"/>
          </a:p>
          <a:p>
            <a:pPr lvl="0"/>
            <a:r>
              <a:rPr lang="en-US" err="1"/>
              <a:t>Pellentesque</a:t>
            </a:r>
            <a:r>
              <a:rPr lang="en-US"/>
              <a:t> habitant </a:t>
            </a:r>
            <a:r>
              <a:rPr lang="en-US" err="1"/>
              <a:t>morbi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</a:t>
            </a:r>
            <a:r>
              <a:rPr lang="en-US" err="1"/>
              <a:t>senectus</a:t>
            </a:r>
            <a:r>
              <a:rPr lang="en-US"/>
              <a:t> et </a:t>
            </a:r>
            <a:r>
              <a:rPr lang="en-US" err="1"/>
              <a:t>netus</a:t>
            </a:r>
            <a:r>
              <a:rPr lang="en-US"/>
              <a:t> et </a:t>
            </a:r>
            <a:r>
              <a:rPr lang="en-US" err="1"/>
              <a:t>malesuada</a:t>
            </a:r>
            <a:r>
              <a:rPr lang="en-US"/>
              <a:t> fames ac </a:t>
            </a:r>
            <a:r>
              <a:rPr lang="en-US" err="1"/>
              <a:t>turpis</a:t>
            </a:r>
            <a:r>
              <a:rPr lang="en-US"/>
              <a:t> </a:t>
            </a:r>
            <a:r>
              <a:rPr lang="en-US" err="1"/>
              <a:t>egestas</a:t>
            </a:r>
            <a:r>
              <a:rPr lang="en-US"/>
              <a:t>. 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0E9A8B0-E03A-41FF-B730-A693AC0B36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92700" y="108000"/>
            <a:ext cx="216000" cy="6642000"/>
          </a:xfrm>
          <a:custGeom>
            <a:avLst/>
            <a:gdLst>
              <a:gd name="connsiteX0" fmla="*/ 0 w 216000"/>
              <a:gd name="connsiteY0" fmla="*/ 0 h 6858000"/>
              <a:gd name="connsiteX1" fmla="*/ 216000 w 216000"/>
              <a:gd name="connsiteY1" fmla="*/ 0 h 6858000"/>
              <a:gd name="connsiteX2" fmla="*/ 216000 w 216000"/>
              <a:gd name="connsiteY2" fmla="*/ 6858000 h 6858000"/>
              <a:gd name="connsiteX3" fmla="*/ 0 w 21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" h="6858000">
                <a:moveTo>
                  <a:pt x="0" y="0"/>
                </a:moveTo>
                <a:lnTo>
                  <a:pt x="216000" y="0"/>
                </a:lnTo>
                <a:lnTo>
                  <a:pt x="21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</p:spPr>
        <p:txBody>
          <a:bodyPr wrap="square">
            <a:noAutofit/>
          </a:bodyPr>
          <a:lstStyle>
            <a:lvl1pPr>
              <a:buNone/>
              <a:defRPr sz="16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BAE5526-F7F5-4627-8FC8-13FEC6EDA529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custGeom>
            <a:avLst/>
            <a:gdLst>
              <a:gd name="connsiteX0" fmla="*/ 12084000 w 12192000"/>
              <a:gd name="connsiteY0" fmla="*/ 108000 h 6858000"/>
              <a:gd name="connsiteX1" fmla="*/ 12084000 w 12192000"/>
              <a:gd name="connsiteY1" fmla="*/ 6750000 h 6858000"/>
              <a:gd name="connsiteX2" fmla="*/ 108000 w 12192000"/>
              <a:gd name="connsiteY2" fmla="*/ 6750000 h 6858000"/>
              <a:gd name="connsiteX3" fmla="*/ 108000 w 12192000"/>
              <a:gd name="connsiteY3" fmla="*/ 108000 h 6858000"/>
              <a:gd name="connsiteX4" fmla="*/ 12192000 w 12192000"/>
              <a:gd name="connsiteY4" fmla="*/ 0 h 6858000"/>
              <a:gd name="connsiteX5" fmla="*/ 12084000 w 12192000"/>
              <a:gd name="connsiteY5" fmla="*/ 0 h 6858000"/>
              <a:gd name="connsiteX6" fmla="*/ 12084000 w 12192000"/>
              <a:gd name="connsiteY6" fmla="*/ 0 h 6858000"/>
              <a:gd name="connsiteX7" fmla="*/ 108000 w 12192000"/>
              <a:gd name="connsiteY7" fmla="*/ 0 h 6858000"/>
              <a:gd name="connsiteX8" fmla="*/ 0 w 12192000"/>
              <a:gd name="connsiteY8" fmla="*/ 0 h 6858000"/>
              <a:gd name="connsiteX9" fmla="*/ 0 w 12192000"/>
              <a:gd name="connsiteY9" fmla="*/ 108000 h 6858000"/>
              <a:gd name="connsiteX10" fmla="*/ 0 w 12192000"/>
              <a:gd name="connsiteY10" fmla="*/ 6750000 h 6858000"/>
              <a:gd name="connsiteX11" fmla="*/ 0 w 12192000"/>
              <a:gd name="connsiteY11" fmla="*/ 6858000 h 6858000"/>
              <a:gd name="connsiteX12" fmla="*/ 108000 w 12192000"/>
              <a:gd name="connsiteY12" fmla="*/ 6858000 h 6858000"/>
              <a:gd name="connsiteX13" fmla="*/ 12084000 w 12192000"/>
              <a:gd name="connsiteY13" fmla="*/ 6858000 h 6858000"/>
              <a:gd name="connsiteX14" fmla="*/ 12192000 w 12192000"/>
              <a:gd name="connsiteY14" fmla="*/ 6858000 h 6858000"/>
              <a:gd name="connsiteX15" fmla="*/ 12192000 w 12192000"/>
              <a:gd name="connsiteY1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0">
                <a:moveTo>
                  <a:pt x="12084000" y="108000"/>
                </a:moveTo>
                <a:lnTo>
                  <a:pt x="12084000" y="6750000"/>
                </a:lnTo>
                <a:lnTo>
                  <a:pt x="108000" y="6750000"/>
                </a:lnTo>
                <a:lnTo>
                  <a:pt x="108000" y="108000"/>
                </a:lnTo>
                <a:close/>
                <a:moveTo>
                  <a:pt x="12192000" y="0"/>
                </a:moveTo>
                <a:lnTo>
                  <a:pt x="12084000" y="0"/>
                </a:lnTo>
                <a:lnTo>
                  <a:pt x="12084000" y="0"/>
                </a:lnTo>
                <a:lnTo>
                  <a:pt x="108000" y="0"/>
                </a:lnTo>
                <a:lnTo>
                  <a:pt x="0" y="0"/>
                </a:lnTo>
                <a:lnTo>
                  <a:pt x="0" y="108000"/>
                </a:lnTo>
                <a:lnTo>
                  <a:pt x="0" y="6750000"/>
                </a:lnTo>
                <a:lnTo>
                  <a:pt x="0" y="6858000"/>
                </a:lnTo>
                <a:lnTo>
                  <a:pt x="108000" y="6858000"/>
                </a:lnTo>
                <a:lnTo>
                  <a:pt x="12084000" y="6858000"/>
                </a:lnTo>
                <a:lnTo>
                  <a:pt x="12192000" y="6858000"/>
                </a:lnTo>
                <a:lnTo>
                  <a:pt x="1219200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6DC80CF-FDED-46A8-BE3E-F6BD252A00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034" y="1293377"/>
            <a:ext cx="4497765" cy="4351338"/>
          </a:xfr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1000">
                <a:solidFill>
                  <a:schemeClr val="tx1"/>
                </a:solidFill>
              </a:defRPr>
            </a:lvl4pPr>
            <a:lvl5pP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E62FEB0-FB70-4182-A906-08DB46C79D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101" y="374859"/>
            <a:ext cx="4248000" cy="838426"/>
          </a:xfrm>
        </p:spPr>
        <p:txBody>
          <a:bodyPr lIns="0" anchor="t" anchorCtr="0"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Insert title here</a:t>
            </a:r>
            <a:endParaRPr lang="en-GB"/>
          </a:p>
        </p:txBody>
      </p:sp>
      <p:sp>
        <p:nvSpPr>
          <p:cNvPr id="17" name="Text Placeholder 105">
            <a:extLst>
              <a:ext uri="{FF2B5EF4-FFF2-40B4-BE49-F238E27FC236}">
                <a16:creationId xmlns:a16="http://schemas.microsoft.com/office/drawing/2014/main" id="{13421B56-C17C-418B-B692-93015AB22A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242531" y="6087518"/>
            <a:ext cx="1562036" cy="459088"/>
          </a:xfrm>
          <a:custGeom>
            <a:avLst/>
            <a:gdLst>
              <a:gd name="connsiteX0" fmla="*/ 951589 w 1562036"/>
              <a:gd name="connsiteY0" fmla="*/ 341142 h 459088"/>
              <a:gd name="connsiteX1" fmla="*/ 928535 w 1562036"/>
              <a:gd name="connsiteY1" fmla="*/ 346822 h 459088"/>
              <a:gd name="connsiteX2" fmla="*/ 921184 w 1562036"/>
              <a:gd name="connsiteY2" fmla="*/ 361858 h 459088"/>
              <a:gd name="connsiteX3" fmla="*/ 928200 w 1562036"/>
              <a:gd name="connsiteY3" fmla="*/ 376559 h 459088"/>
              <a:gd name="connsiteX4" fmla="*/ 946911 w 1562036"/>
              <a:gd name="connsiteY4" fmla="*/ 380903 h 459088"/>
              <a:gd name="connsiteX5" fmla="*/ 964954 w 1562036"/>
              <a:gd name="connsiteY5" fmla="*/ 377562 h 459088"/>
              <a:gd name="connsiteX6" fmla="*/ 977651 w 1562036"/>
              <a:gd name="connsiteY6" fmla="*/ 367538 h 459088"/>
              <a:gd name="connsiteX7" fmla="*/ 977651 w 1562036"/>
              <a:gd name="connsiteY7" fmla="*/ 341142 h 459088"/>
              <a:gd name="connsiteX8" fmla="*/ 1185811 w 1562036"/>
              <a:gd name="connsiteY8" fmla="*/ 299042 h 459088"/>
              <a:gd name="connsiteX9" fmla="*/ 1172446 w 1562036"/>
              <a:gd name="connsiteY9" fmla="*/ 301715 h 459088"/>
              <a:gd name="connsiteX10" fmla="*/ 1161754 w 1562036"/>
              <a:gd name="connsiteY10" fmla="*/ 309400 h 459088"/>
              <a:gd name="connsiteX11" fmla="*/ 1154738 w 1562036"/>
              <a:gd name="connsiteY11" fmla="*/ 322097 h 459088"/>
              <a:gd name="connsiteX12" fmla="*/ 1152399 w 1562036"/>
              <a:gd name="connsiteY12" fmla="*/ 339806 h 459088"/>
              <a:gd name="connsiteX13" fmla="*/ 1154738 w 1562036"/>
              <a:gd name="connsiteY13" fmla="*/ 357848 h 459088"/>
              <a:gd name="connsiteX14" fmla="*/ 1161754 w 1562036"/>
              <a:gd name="connsiteY14" fmla="*/ 370545 h 459088"/>
              <a:gd name="connsiteX15" fmla="*/ 1172446 w 1562036"/>
              <a:gd name="connsiteY15" fmla="*/ 378230 h 459088"/>
              <a:gd name="connsiteX16" fmla="*/ 1185811 w 1562036"/>
              <a:gd name="connsiteY16" fmla="*/ 380903 h 459088"/>
              <a:gd name="connsiteX17" fmla="*/ 1202183 w 1562036"/>
              <a:gd name="connsiteY17" fmla="*/ 377562 h 459088"/>
              <a:gd name="connsiteX18" fmla="*/ 1214546 w 1562036"/>
              <a:gd name="connsiteY18" fmla="*/ 367538 h 459088"/>
              <a:gd name="connsiteX19" fmla="*/ 1214546 w 1562036"/>
              <a:gd name="connsiteY19" fmla="*/ 312407 h 459088"/>
              <a:gd name="connsiteX20" fmla="*/ 1202183 w 1562036"/>
              <a:gd name="connsiteY20" fmla="*/ 302384 h 459088"/>
              <a:gd name="connsiteX21" fmla="*/ 1185811 w 1562036"/>
              <a:gd name="connsiteY21" fmla="*/ 299042 h 459088"/>
              <a:gd name="connsiteX22" fmla="*/ 792211 w 1562036"/>
              <a:gd name="connsiteY22" fmla="*/ 299042 h 459088"/>
              <a:gd name="connsiteX23" fmla="*/ 779181 w 1562036"/>
              <a:gd name="connsiteY23" fmla="*/ 301715 h 459088"/>
              <a:gd name="connsiteX24" fmla="*/ 768823 w 1562036"/>
              <a:gd name="connsiteY24" fmla="*/ 309400 h 459088"/>
              <a:gd name="connsiteX25" fmla="*/ 761806 w 1562036"/>
              <a:gd name="connsiteY25" fmla="*/ 321763 h 459088"/>
              <a:gd name="connsiteX26" fmla="*/ 759467 w 1562036"/>
              <a:gd name="connsiteY26" fmla="*/ 339137 h 459088"/>
              <a:gd name="connsiteX27" fmla="*/ 761806 w 1562036"/>
              <a:gd name="connsiteY27" fmla="*/ 356512 h 459088"/>
              <a:gd name="connsiteX28" fmla="*/ 768823 w 1562036"/>
              <a:gd name="connsiteY28" fmla="*/ 369209 h 459088"/>
              <a:gd name="connsiteX29" fmla="*/ 779181 w 1562036"/>
              <a:gd name="connsiteY29" fmla="*/ 376894 h 459088"/>
              <a:gd name="connsiteX30" fmla="*/ 792211 w 1562036"/>
              <a:gd name="connsiteY30" fmla="*/ 379567 h 459088"/>
              <a:gd name="connsiteX31" fmla="*/ 808918 w 1562036"/>
              <a:gd name="connsiteY31" fmla="*/ 375891 h 459088"/>
              <a:gd name="connsiteX32" fmla="*/ 820946 w 1562036"/>
              <a:gd name="connsiteY32" fmla="*/ 365533 h 459088"/>
              <a:gd name="connsiteX33" fmla="*/ 820946 w 1562036"/>
              <a:gd name="connsiteY33" fmla="*/ 312407 h 459088"/>
              <a:gd name="connsiteX34" fmla="*/ 808918 w 1562036"/>
              <a:gd name="connsiteY34" fmla="*/ 302384 h 459088"/>
              <a:gd name="connsiteX35" fmla="*/ 792211 w 1562036"/>
              <a:gd name="connsiteY35" fmla="*/ 299042 h 459088"/>
              <a:gd name="connsiteX36" fmla="*/ 558992 w 1562036"/>
              <a:gd name="connsiteY36" fmla="*/ 299042 h 459088"/>
              <a:gd name="connsiteX37" fmla="*/ 537274 w 1562036"/>
              <a:gd name="connsiteY37" fmla="*/ 308064 h 459088"/>
              <a:gd name="connsiteX38" fmla="*/ 528252 w 1562036"/>
              <a:gd name="connsiteY38" fmla="*/ 332121 h 459088"/>
              <a:gd name="connsiteX39" fmla="*/ 589731 w 1562036"/>
              <a:gd name="connsiteY39" fmla="*/ 332121 h 459088"/>
              <a:gd name="connsiteX40" fmla="*/ 580710 w 1562036"/>
              <a:gd name="connsiteY40" fmla="*/ 308064 h 459088"/>
              <a:gd name="connsiteX41" fmla="*/ 558992 w 1562036"/>
              <a:gd name="connsiteY41" fmla="*/ 299042 h 459088"/>
              <a:gd name="connsiteX42" fmla="*/ 1069870 w 1562036"/>
              <a:gd name="connsiteY42" fmla="*/ 283673 h 459088"/>
              <a:gd name="connsiteX43" fmla="*/ 1102614 w 1562036"/>
              <a:gd name="connsiteY43" fmla="*/ 296035 h 459088"/>
              <a:gd name="connsiteX44" fmla="*/ 1114643 w 1562036"/>
              <a:gd name="connsiteY44" fmla="*/ 333123 h 459088"/>
              <a:gd name="connsiteX45" fmla="*/ 1114643 w 1562036"/>
              <a:gd name="connsiteY45" fmla="*/ 394268 h 459088"/>
              <a:gd name="connsiteX46" fmla="*/ 1097268 w 1562036"/>
              <a:gd name="connsiteY46" fmla="*/ 394268 h 459088"/>
              <a:gd name="connsiteX47" fmla="*/ 1097268 w 1562036"/>
              <a:gd name="connsiteY47" fmla="*/ 332455 h 459088"/>
              <a:gd name="connsiteX48" fmla="*/ 1089917 w 1562036"/>
              <a:gd name="connsiteY48" fmla="*/ 306727 h 459088"/>
              <a:gd name="connsiteX49" fmla="*/ 1067531 w 1562036"/>
              <a:gd name="connsiteY49" fmla="*/ 299042 h 459088"/>
              <a:gd name="connsiteX50" fmla="*/ 1050825 w 1562036"/>
              <a:gd name="connsiteY50" fmla="*/ 302718 h 459088"/>
              <a:gd name="connsiteX51" fmla="*/ 1038796 w 1562036"/>
              <a:gd name="connsiteY51" fmla="*/ 312407 h 459088"/>
              <a:gd name="connsiteX52" fmla="*/ 1038796 w 1562036"/>
              <a:gd name="connsiteY52" fmla="*/ 393934 h 459088"/>
              <a:gd name="connsiteX53" fmla="*/ 1021422 w 1562036"/>
              <a:gd name="connsiteY53" fmla="*/ 393934 h 459088"/>
              <a:gd name="connsiteX54" fmla="*/ 1021422 w 1562036"/>
              <a:gd name="connsiteY54" fmla="*/ 286011 h 459088"/>
              <a:gd name="connsiteX55" fmla="*/ 1038796 w 1562036"/>
              <a:gd name="connsiteY55" fmla="*/ 286011 h 459088"/>
              <a:gd name="connsiteX56" fmla="*/ 1038796 w 1562036"/>
              <a:gd name="connsiteY56" fmla="*/ 294699 h 459088"/>
              <a:gd name="connsiteX57" fmla="*/ 1052161 w 1562036"/>
              <a:gd name="connsiteY57" fmla="*/ 286680 h 459088"/>
              <a:gd name="connsiteX58" fmla="*/ 1069870 w 1562036"/>
              <a:gd name="connsiteY58" fmla="*/ 283673 h 459088"/>
              <a:gd name="connsiteX59" fmla="*/ 676604 w 1562036"/>
              <a:gd name="connsiteY59" fmla="*/ 283673 h 459088"/>
              <a:gd name="connsiteX60" fmla="*/ 709348 w 1562036"/>
              <a:gd name="connsiteY60" fmla="*/ 296035 h 459088"/>
              <a:gd name="connsiteX61" fmla="*/ 721377 w 1562036"/>
              <a:gd name="connsiteY61" fmla="*/ 333123 h 459088"/>
              <a:gd name="connsiteX62" fmla="*/ 721377 w 1562036"/>
              <a:gd name="connsiteY62" fmla="*/ 394268 h 459088"/>
              <a:gd name="connsiteX63" fmla="*/ 704002 w 1562036"/>
              <a:gd name="connsiteY63" fmla="*/ 394268 h 459088"/>
              <a:gd name="connsiteX64" fmla="*/ 704002 w 1562036"/>
              <a:gd name="connsiteY64" fmla="*/ 332455 h 459088"/>
              <a:gd name="connsiteX65" fmla="*/ 696652 w 1562036"/>
              <a:gd name="connsiteY65" fmla="*/ 306727 h 459088"/>
              <a:gd name="connsiteX66" fmla="*/ 674265 w 1562036"/>
              <a:gd name="connsiteY66" fmla="*/ 299042 h 459088"/>
              <a:gd name="connsiteX67" fmla="*/ 657559 w 1562036"/>
              <a:gd name="connsiteY67" fmla="*/ 302718 h 459088"/>
              <a:gd name="connsiteX68" fmla="*/ 645530 w 1562036"/>
              <a:gd name="connsiteY68" fmla="*/ 312407 h 459088"/>
              <a:gd name="connsiteX69" fmla="*/ 645530 w 1562036"/>
              <a:gd name="connsiteY69" fmla="*/ 393934 h 459088"/>
              <a:gd name="connsiteX70" fmla="*/ 628156 w 1562036"/>
              <a:gd name="connsiteY70" fmla="*/ 393934 h 459088"/>
              <a:gd name="connsiteX71" fmla="*/ 628156 w 1562036"/>
              <a:gd name="connsiteY71" fmla="*/ 286011 h 459088"/>
              <a:gd name="connsiteX72" fmla="*/ 645530 w 1562036"/>
              <a:gd name="connsiteY72" fmla="*/ 286011 h 459088"/>
              <a:gd name="connsiteX73" fmla="*/ 645530 w 1562036"/>
              <a:gd name="connsiteY73" fmla="*/ 294699 h 459088"/>
              <a:gd name="connsiteX74" fmla="*/ 658895 w 1562036"/>
              <a:gd name="connsiteY74" fmla="*/ 286680 h 459088"/>
              <a:gd name="connsiteX75" fmla="*/ 676604 w 1562036"/>
              <a:gd name="connsiteY75" fmla="*/ 283673 h 459088"/>
              <a:gd name="connsiteX76" fmla="*/ 950587 w 1562036"/>
              <a:gd name="connsiteY76" fmla="*/ 283338 h 459088"/>
              <a:gd name="connsiteX77" fmla="*/ 969632 w 1562036"/>
              <a:gd name="connsiteY77" fmla="*/ 285343 h 459088"/>
              <a:gd name="connsiteX78" fmla="*/ 983665 w 1562036"/>
              <a:gd name="connsiteY78" fmla="*/ 292026 h 459088"/>
              <a:gd name="connsiteX79" fmla="*/ 992353 w 1562036"/>
              <a:gd name="connsiteY79" fmla="*/ 304388 h 459088"/>
              <a:gd name="connsiteX80" fmla="*/ 995360 w 1562036"/>
              <a:gd name="connsiteY80" fmla="*/ 323099 h 459088"/>
              <a:gd name="connsiteX81" fmla="*/ 995360 w 1562036"/>
              <a:gd name="connsiteY81" fmla="*/ 393600 h 459088"/>
              <a:gd name="connsiteX82" fmla="*/ 977985 w 1562036"/>
              <a:gd name="connsiteY82" fmla="*/ 393600 h 459088"/>
              <a:gd name="connsiteX83" fmla="*/ 977985 w 1562036"/>
              <a:gd name="connsiteY83" fmla="*/ 385247 h 459088"/>
              <a:gd name="connsiteX84" fmla="*/ 963952 w 1562036"/>
              <a:gd name="connsiteY84" fmla="*/ 393266 h 459088"/>
              <a:gd name="connsiteX85" fmla="*/ 945241 w 1562036"/>
              <a:gd name="connsiteY85" fmla="*/ 396273 h 459088"/>
              <a:gd name="connsiteX86" fmla="*/ 928535 w 1562036"/>
              <a:gd name="connsiteY86" fmla="*/ 393934 h 459088"/>
              <a:gd name="connsiteX87" fmla="*/ 915170 w 1562036"/>
              <a:gd name="connsiteY87" fmla="*/ 387586 h 459088"/>
              <a:gd name="connsiteX88" fmla="*/ 906482 w 1562036"/>
              <a:gd name="connsiteY88" fmla="*/ 376894 h 459088"/>
              <a:gd name="connsiteX89" fmla="*/ 903475 w 1562036"/>
              <a:gd name="connsiteY89" fmla="*/ 361858 h 459088"/>
              <a:gd name="connsiteX90" fmla="*/ 915838 w 1562036"/>
              <a:gd name="connsiteY90" fmla="*/ 335796 h 459088"/>
              <a:gd name="connsiteX91" fmla="*/ 950921 w 1562036"/>
              <a:gd name="connsiteY91" fmla="*/ 326107 h 459088"/>
              <a:gd name="connsiteX92" fmla="*/ 977985 w 1562036"/>
              <a:gd name="connsiteY92" fmla="*/ 326107 h 459088"/>
              <a:gd name="connsiteX93" fmla="*/ 977985 w 1562036"/>
              <a:gd name="connsiteY93" fmla="*/ 318756 h 459088"/>
              <a:gd name="connsiteX94" fmla="*/ 971303 w 1562036"/>
              <a:gd name="connsiteY94" fmla="*/ 303052 h 459088"/>
              <a:gd name="connsiteX95" fmla="*/ 950253 w 1562036"/>
              <a:gd name="connsiteY95" fmla="*/ 298708 h 459088"/>
              <a:gd name="connsiteX96" fmla="*/ 931876 w 1562036"/>
              <a:gd name="connsiteY96" fmla="*/ 301047 h 459088"/>
              <a:gd name="connsiteX97" fmla="*/ 914835 w 1562036"/>
              <a:gd name="connsiteY97" fmla="*/ 307396 h 459088"/>
              <a:gd name="connsiteX98" fmla="*/ 912831 w 1562036"/>
              <a:gd name="connsiteY98" fmla="*/ 291692 h 459088"/>
              <a:gd name="connsiteX99" fmla="*/ 930539 w 1562036"/>
              <a:gd name="connsiteY99" fmla="*/ 285677 h 459088"/>
              <a:gd name="connsiteX100" fmla="*/ 950587 w 1562036"/>
              <a:gd name="connsiteY100" fmla="*/ 283338 h 459088"/>
              <a:gd name="connsiteX101" fmla="*/ 558992 w 1562036"/>
              <a:gd name="connsiteY101" fmla="*/ 283338 h 459088"/>
              <a:gd name="connsiteX102" fmla="*/ 579708 w 1562036"/>
              <a:gd name="connsiteY102" fmla="*/ 287348 h 459088"/>
              <a:gd name="connsiteX103" fmla="*/ 595077 w 1562036"/>
              <a:gd name="connsiteY103" fmla="*/ 299042 h 459088"/>
              <a:gd name="connsiteX104" fmla="*/ 604433 w 1562036"/>
              <a:gd name="connsiteY104" fmla="*/ 317085 h 459088"/>
              <a:gd name="connsiteX105" fmla="*/ 607774 w 1562036"/>
              <a:gd name="connsiteY105" fmla="*/ 340140 h 459088"/>
              <a:gd name="connsiteX106" fmla="*/ 607774 w 1562036"/>
              <a:gd name="connsiteY106" fmla="*/ 343481 h 459088"/>
              <a:gd name="connsiteX107" fmla="*/ 607440 w 1562036"/>
              <a:gd name="connsiteY107" fmla="*/ 346822 h 459088"/>
              <a:gd name="connsiteX108" fmla="*/ 528252 w 1562036"/>
              <a:gd name="connsiteY108" fmla="*/ 346822 h 459088"/>
              <a:gd name="connsiteX109" fmla="*/ 528252 w 1562036"/>
              <a:gd name="connsiteY109" fmla="*/ 347156 h 459088"/>
              <a:gd name="connsiteX110" fmla="*/ 538610 w 1562036"/>
              <a:gd name="connsiteY110" fmla="*/ 371882 h 459088"/>
              <a:gd name="connsiteX111" fmla="*/ 564338 w 1562036"/>
              <a:gd name="connsiteY111" fmla="*/ 381237 h 459088"/>
              <a:gd name="connsiteX112" fmla="*/ 582047 w 1562036"/>
              <a:gd name="connsiteY112" fmla="*/ 378898 h 459088"/>
              <a:gd name="connsiteX113" fmla="*/ 597082 w 1562036"/>
              <a:gd name="connsiteY113" fmla="*/ 370879 h 459088"/>
              <a:gd name="connsiteX114" fmla="*/ 599087 w 1562036"/>
              <a:gd name="connsiteY114" fmla="*/ 387586 h 459088"/>
              <a:gd name="connsiteX115" fmla="*/ 583717 w 1562036"/>
              <a:gd name="connsiteY115" fmla="*/ 393934 h 459088"/>
              <a:gd name="connsiteX116" fmla="*/ 564338 w 1562036"/>
              <a:gd name="connsiteY116" fmla="*/ 396273 h 459088"/>
              <a:gd name="connsiteX117" fmla="*/ 540949 w 1562036"/>
              <a:gd name="connsiteY117" fmla="*/ 391929 h 459088"/>
              <a:gd name="connsiteX118" fmla="*/ 524243 w 1562036"/>
              <a:gd name="connsiteY118" fmla="*/ 379901 h 459088"/>
              <a:gd name="connsiteX119" fmla="*/ 513885 w 1562036"/>
              <a:gd name="connsiteY119" fmla="*/ 361858 h 459088"/>
              <a:gd name="connsiteX120" fmla="*/ 510544 w 1562036"/>
              <a:gd name="connsiteY120" fmla="*/ 339472 h 459088"/>
              <a:gd name="connsiteX121" fmla="*/ 513885 w 1562036"/>
              <a:gd name="connsiteY121" fmla="*/ 316417 h 459088"/>
              <a:gd name="connsiteX122" fmla="*/ 523575 w 1562036"/>
              <a:gd name="connsiteY122" fmla="*/ 298708 h 459088"/>
              <a:gd name="connsiteX123" fmla="*/ 538944 w 1562036"/>
              <a:gd name="connsiteY123" fmla="*/ 287348 h 459088"/>
              <a:gd name="connsiteX124" fmla="*/ 558992 w 1562036"/>
              <a:gd name="connsiteY124" fmla="*/ 283338 h 459088"/>
              <a:gd name="connsiteX125" fmla="*/ 790875 w 1562036"/>
              <a:gd name="connsiteY125" fmla="*/ 282670 h 459088"/>
              <a:gd name="connsiteX126" fmla="*/ 808249 w 1562036"/>
              <a:gd name="connsiteY126" fmla="*/ 285677 h 459088"/>
              <a:gd name="connsiteX127" fmla="*/ 821280 w 1562036"/>
              <a:gd name="connsiteY127" fmla="*/ 293696 h 459088"/>
              <a:gd name="connsiteX128" fmla="*/ 821280 w 1562036"/>
              <a:gd name="connsiteY128" fmla="*/ 286011 h 459088"/>
              <a:gd name="connsiteX129" fmla="*/ 838321 w 1562036"/>
              <a:gd name="connsiteY129" fmla="*/ 286011 h 459088"/>
              <a:gd name="connsiteX130" fmla="*/ 838321 w 1562036"/>
              <a:gd name="connsiteY130" fmla="*/ 385915 h 459088"/>
              <a:gd name="connsiteX131" fmla="*/ 826292 w 1562036"/>
              <a:gd name="connsiteY131" fmla="*/ 423671 h 459088"/>
              <a:gd name="connsiteX132" fmla="*/ 788536 w 1562036"/>
              <a:gd name="connsiteY132" fmla="*/ 435366 h 459088"/>
              <a:gd name="connsiteX133" fmla="*/ 752450 w 1562036"/>
              <a:gd name="connsiteY133" fmla="*/ 426678 h 459088"/>
              <a:gd name="connsiteX134" fmla="*/ 753787 w 1562036"/>
              <a:gd name="connsiteY134" fmla="*/ 408636 h 459088"/>
              <a:gd name="connsiteX135" fmla="*/ 770827 w 1562036"/>
              <a:gd name="connsiteY135" fmla="*/ 416989 h 459088"/>
              <a:gd name="connsiteX136" fmla="*/ 789538 w 1562036"/>
              <a:gd name="connsiteY136" fmla="*/ 419662 h 459088"/>
              <a:gd name="connsiteX137" fmla="*/ 813595 w 1562036"/>
              <a:gd name="connsiteY137" fmla="*/ 412645 h 459088"/>
              <a:gd name="connsiteX138" fmla="*/ 821280 w 1562036"/>
              <a:gd name="connsiteY138" fmla="*/ 387920 h 459088"/>
              <a:gd name="connsiteX139" fmla="*/ 821280 w 1562036"/>
              <a:gd name="connsiteY139" fmla="*/ 382574 h 459088"/>
              <a:gd name="connsiteX140" fmla="*/ 808249 w 1562036"/>
              <a:gd name="connsiteY140" fmla="*/ 390927 h 459088"/>
              <a:gd name="connsiteX141" fmla="*/ 790875 w 1562036"/>
              <a:gd name="connsiteY141" fmla="*/ 393934 h 459088"/>
              <a:gd name="connsiteX142" fmla="*/ 771830 w 1562036"/>
              <a:gd name="connsiteY142" fmla="*/ 389925 h 459088"/>
              <a:gd name="connsiteX143" fmla="*/ 756126 w 1562036"/>
              <a:gd name="connsiteY143" fmla="*/ 378898 h 459088"/>
              <a:gd name="connsiteX144" fmla="*/ 745434 w 1562036"/>
              <a:gd name="connsiteY144" fmla="*/ 361524 h 459088"/>
              <a:gd name="connsiteX145" fmla="*/ 741424 w 1562036"/>
              <a:gd name="connsiteY145" fmla="*/ 338135 h 459088"/>
              <a:gd name="connsiteX146" fmla="*/ 745434 w 1562036"/>
              <a:gd name="connsiteY146" fmla="*/ 315080 h 459088"/>
              <a:gd name="connsiteX147" fmla="*/ 756126 w 1562036"/>
              <a:gd name="connsiteY147" fmla="*/ 297706 h 459088"/>
              <a:gd name="connsiteX148" fmla="*/ 771830 w 1562036"/>
              <a:gd name="connsiteY148" fmla="*/ 286680 h 459088"/>
              <a:gd name="connsiteX149" fmla="*/ 790875 w 1562036"/>
              <a:gd name="connsiteY149" fmla="*/ 282670 h 459088"/>
              <a:gd name="connsiteX150" fmla="*/ 1214546 w 1562036"/>
              <a:gd name="connsiteY150" fmla="*/ 241907 h 459088"/>
              <a:gd name="connsiteX151" fmla="*/ 1231921 w 1562036"/>
              <a:gd name="connsiteY151" fmla="*/ 241907 h 459088"/>
              <a:gd name="connsiteX152" fmla="*/ 1231921 w 1562036"/>
              <a:gd name="connsiteY152" fmla="*/ 393934 h 459088"/>
              <a:gd name="connsiteX153" fmla="*/ 1214546 w 1562036"/>
              <a:gd name="connsiteY153" fmla="*/ 393934 h 459088"/>
              <a:gd name="connsiteX154" fmla="*/ 1214546 w 1562036"/>
              <a:gd name="connsiteY154" fmla="*/ 385581 h 459088"/>
              <a:gd name="connsiteX155" fmla="*/ 1201181 w 1562036"/>
              <a:gd name="connsiteY155" fmla="*/ 393600 h 459088"/>
              <a:gd name="connsiteX156" fmla="*/ 1184141 w 1562036"/>
              <a:gd name="connsiteY156" fmla="*/ 396607 h 459088"/>
              <a:gd name="connsiteX157" fmla="*/ 1164427 w 1562036"/>
              <a:gd name="connsiteY157" fmla="*/ 392932 h 459088"/>
              <a:gd name="connsiteX158" fmla="*/ 1148389 w 1562036"/>
              <a:gd name="connsiteY158" fmla="*/ 381571 h 459088"/>
              <a:gd name="connsiteX159" fmla="*/ 1137697 w 1562036"/>
              <a:gd name="connsiteY159" fmla="*/ 363863 h 459088"/>
              <a:gd name="connsiteX160" fmla="*/ 1133688 w 1562036"/>
              <a:gd name="connsiteY160" fmla="*/ 340474 h 459088"/>
              <a:gd name="connsiteX161" fmla="*/ 1137697 w 1562036"/>
              <a:gd name="connsiteY161" fmla="*/ 317085 h 459088"/>
              <a:gd name="connsiteX162" fmla="*/ 1148389 w 1562036"/>
              <a:gd name="connsiteY162" fmla="*/ 299377 h 459088"/>
              <a:gd name="connsiteX163" fmla="*/ 1164427 w 1562036"/>
              <a:gd name="connsiteY163" fmla="*/ 288016 h 459088"/>
              <a:gd name="connsiteX164" fmla="*/ 1184141 w 1562036"/>
              <a:gd name="connsiteY164" fmla="*/ 284007 h 459088"/>
              <a:gd name="connsiteX165" fmla="*/ 1201181 w 1562036"/>
              <a:gd name="connsiteY165" fmla="*/ 287014 h 459088"/>
              <a:gd name="connsiteX166" fmla="*/ 1214546 w 1562036"/>
              <a:gd name="connsiteY166" fmla="*/ 295033 h 459088"/>
              <a:gd name="connsiteX167" fmla="*/ 866387 w 1562036"/>
              <a:gd name="connsiteY167" fmla="*/ 241907 h 459088"/>
              <a:gd name="connsiteX168" fmla="*/ 883762 w 1562036"/>
              <a:gd name="connsiteY168" fmla="*/ 241907 h 459088"/>
              <a:gd name="connsiteX169" fmla="*/ 883762 w 1562036"/>
              <a:gd name="connsiteY169" fmla="*/ 393934 h 459088"/>
              <a:gd name="connsiteX170" fmla="*/ 866387 w 1562036"/>
              <a:gd name="connsiteY170" fmla="*/ 393934 h 459088"/>
              <a:gd name="connsiteX171" fmla="*/ 400282 w 1562036"/>
              <a:gd name="connsiteY171" fmla="*/ 234222 h 459088"/>
              <a:gd name="connsiteX172" fmla="*/ 88209 w 1562036"/>
              <a:gd name="connsiteY172" fmla="*/ 428683 h 459088"/>
              <a:gd name="connsiteX173" fmla="*/ 238900 w 1562036"/>
              <a:gd name="connsiteY173" fmla="*/ 412979 h 459088"/>
              <a:gd name="connsiteX174" fmla="*/ 421666 w 1562036"/>
              <a:gd name="connsiteY174" fmla="*/ 282336 h 459088"/>
              <a:gd name="connsiteX175" fmla="*/ 1254975 w 1562036"/>
              <a:gd name="connsiteY175" fmla="*/ 148686 h 459088"/>
              <a:gd name="connsiteX176" fmla="*/ 1237601 w 1562036"/>
              <a:gd name="connsiteY176" fmla="*/ 153364 h 459088"/>
              <a:gd name="connsiteX177" fmla="*/ 1232589 w 1562036"/>
              <a:gd name="connsiteY177" fmla="*/ 166395 h 459088"/>
              <a:gd name="connsiteX178" fmla="*/ 1237601 w 1562036"/>
              <a:gd name="connsiteY178" fmla="*/ 178423 h 459088"/>
              <a:gd name="connsiteX179" fmla="*/ 1251300 w 1562036"/>
              <a:gd name="connsiteY179" fmla="*/ 182098 h 459088"/>
              <a:gd name="connsiteX180" fmla="*/ 1265667 w 1562036"/>
              <a:gd name="connsiteY180" fmla="*/ 179425 h 459088"/>
              <a:gd name="connsiteX181" fmla="*/ 1277027 w 1562036"/>
              <a:gd name="connsiteY181" fmla="*/ 171741 h 459088"/>
              <a:gd name="connsiteX182" fmla="*/ 1277027 w 1562036"/>
              <a:gd name="connsiteY182" fmla="*/ 148686 h 459088"/>
              <a:gd name="connsiteX183" fmla="*/ 352502 w 1562036"/>
              <a:gd name="connsiteY183" fmla="*/ 119617 h 459088"/>
              <a:gd name="connsiteX184" fmla="*/ 211501 w 1562036"/>
              <a:gd name="connsiteY184" fmla="*/ 192122 h 459088"/>
              <a:gd name="connsiteX185" fmla="*/ 306393 w 1562036"/>
              <a:gd name="connsiteY185" fmla="*/ 197802 h 459088"/>
              <a:gd name="connsiteX186" fmla="*/ 370545 w 1562036"/>
              <a:gd name="connsiteY186" fmla="*/ 160380 h 459088"/>
              <a:gd name="connsiteX187" fmla="*/ 779515 w 1562036"/>
              <a:gd name="connsiteY187" fmla="*/ 101908 h 459088"/>
              <a:gd name="connsiteX188" fmla="*/ 760470 w 1562036"/>
              <a:gd name="connsiteY188" fmla="*/ 111264 h 459088"/>
              <a:gd name="connsiteX189" fmla="*/ 752785 w 1562036"/>
              <a:gd name="connsiteY189" fmla="*/ 140333 h 459088"/>
              <a:gd name="connsiteX190" fmla="*/ 760470 w 1562036"/>
              <a:gd name="connsiteY190" fmla="*/ 169068 h 459088"/>
              <a:gd name="connsiteX191" fmla="*/ 779515 w 1562036"/>
              <a:gd name="connsiteY191" fmla="*/ 178423 h 459088"/>
              <a:gd name="connsiteX192" fmla="*/ 792211 w 1562036"/>
              <a:gd name="connsiteY192" fmla="*/ 176084 h 459088"/>
              <a:gd name="connsiteX193" fmla="*/ 802235 w 1562036"/>
              <a:gd name="connsiteY193" fmla="*/ 169068 h 459088"/>
              <a:gd name="connsiteX194" fmla="*/ 802235 w 1562036"/>
              <a:gd name="connsiteY194" fmla="*/ 111598 h 459088"/>
              <a:gd name="connsiteX195" fmla="*/ 792211 w 1562036"/>
              <a:gd name="connsiteY195" fmla="*/ 104581 h 459088"/>
              <a:gd name="connsiteX196" fmla="*/ 779515 w 1562036"/>
              <a:gd name="connsiteY196" fmla="*/ 101908 h 459088"/>
              <a:gd name="connsiteX197" fmla="*/ 1321800 w 1562036"/>
              <a:gd name="connsiteY197" fmla="*/ 79522 h 459088"/>
              <a:gd name="connsiteX198" fmla="*/ 1359222 w 1562036"/>
              <a:gd name="connsiteY198" fmla="*/ 79522 h 459088"/>
              <a:gd name="connsiteX199" fmla="*/ 1388960 w 1562036"/>
              <a:gd name="connsiteY199" fmla="*/ 162385 h 459088"/>
              <a:gd name="connsiteX200" fmla="*/ 1418363 w 1562036"/>
              <a:gd name="connsiteY200" fmla="*/ 79522 h 459088"/>
              <a:gd name="connsiteX201" fmla="*/ 1455785 w 1562036"/>
              <a:gd name="connsiteY201" fmla="*/ 79522 h 459088"/>
              <a:gd name="connsiteX202" fmla="*/ 1392301 w 1562036"/>
              <a:gd name="connsiteY202" fmla="*/ 250594 h 459088"/>
              <a:gd name="connsiteX203" fmla="*/ 1354879 w 1562036"/>
              <a:gd name="connsiteY203" fmla="*/ 250594 h 459088"/>
              <a:gd name="connsiteX204" fmla="*/ 1371919 w 1562036"/>
              <a:gd name="connsiteY204" fmla="*/ 203817 h 459088"/>
              <a:gd name="connsiteX205" fmla="*/ 995026 w 1562036"/>
              <a:gd name="connsiteY205" fmla="*/ 79522 h 459088"/>
              <a:gd name="connsiteX206" fmla="*/ 1031445 w 1562036"/>
              <a:gd name="connsiteY206" fmla="*/ 79522 h 459088"/>
              <a:gd name="connsiteX207" fmla="*/ 1054500 w 1562036"/>
              <a:gd name="connsiteY207" fmla="*/ 162385 h 459088"/>
              <a:gd name="connsiteX208" fmla="*/ 1077220 w 1562036"/>
              <a:gd name="connsiteY208" fmla="*/ 79522 h 459088"/>
              <a:gd name="connsiteX209" fmla="*/ 1109296 w 1562036"/>
              <a:gd name="connsiteY209" fmla="*/ 79522 h 459088"/>
              <a:gd name="connsiteX210" fmla="*/ 1132017 w 1562036"/>
              <a:gd name="connsiteY210" fmla="*/ 162385 h 459088"/>
              <a:gd name="connsiteX211" fmla="*/ 1155072 w 1562036"/>
              <a:gd name="connsiteY211" fmla="*/ 79522 h 459088"/>
              <a:gd name="connsiteX212" fmla="*/ 1191491 w 1562036"/>
              <a:gd name="connsiteY212" fmla="*/ 79522 h 459088"/>
              <a:gd name="connsiteX213" fmla="*/ 1150728 w 1562036"/>
              <a:gd name="connsiteY213" fmla="*/ 204151 h 459088"/>
              <a:gd name="connsiteX214" fmla="*/ 1114308 w 1562036"/>
              <a:gd name="connsiteY214" fmla="*/ 204151 h 459088"/>
              <a:gd name="connsiteX215" fmla="*/ 1093259 w 1562036"/>
              <a:gd name="connsiteY215" fmla="*/ 123961 h 459088"/>
              <a:gd name="connsiteX216" fmla="*/ 1072209 w 1562036"/>
              <a:gd name="connsiteY216" fmla="*/ 204151 h 459088"/>
              <a:gd name="connsiteX217" fmla="*/ 1035789 w 1562036"/>
              <a:gd name="connsiteY217" fmla="*/ 204151 h 459088"/>
              <a:gd name="connsiteX218" fmla="*/ 659230 w 1562036"/>
              <a:gd name="connsiteY218" fmla="*/ 79522 h 459088"/>
              <a:gd name="connsiteX219" fmla="*/ 694981 w 1562036"/>
              <a:gd name="connsiteY219" fmla="*/ 79522 h 459088"/>
              <a:gd name="connsiteX220" fmla="*/ 694981 w 1562036"/>
              <a:gd name="connsiteY220" fmla="*/ 204151 h 459088"/>
              <a:gd name="connsiteX221" fmla="*/ 659230 w 1562036"/>
              <a:gd name="connsiteY221" fmla="*/ 204151 h 459088"/>
              <a:gd name="connsiteX222" fmla="*/ 1514925 w 1562036"/>
              <a:gd name="connsiteY222" fmla="*/ 76849 h 459088"/>
              <a:gd name="connsiteX223" fmla="*/ 1536643 w 1562036"/>
              <a:gd name="connsiteY223" fmla="*/ 78854 h 459088"/>
              <a:gd name="connsiteX224" fmla="*/ 1556356 w 1562036"/>
              <a:gd name="connsiteY224" fmla="*/ 84868 h 459088"/>
              <a:gd name="connsiteX225" fmla="*/ 1553683 w 1562036"/>
              <a:gd name="connsiteY225" fmla="*/ 111264 h 459088"/>
              <a:gd name="connsiteX226" fmla="*/ 1536977 w 1562036"/>
              <a:gd name="connsiteY226" fmla="*/ 104915 h 459088"/>
              <a:gd name="connsiteX227" fmla="*/ 1518266 w 1562036"/>
              <a:gd name="connsiteY227" fmla="*/ 102577 h 459088"/>
              <a:gd name="connsiteX228" fmla="*/ 1504233 w 1562036"/>
              <a:gd name="connsiteY228" fmla="*/ 105250 h 459088"/>
              <a:gd name="connsiteX229" fmla="*/ 1500223 w 1562036"/>
              <a:gd name="connsiteY229" fmla="*/ 112266 h 459088"/>
              <a:gd name="connsiteX230" fmla="*/ 1504901 w 1562036"/>
              <a:gd name="connsiteY230" fmla="*/ 121288 h 459088"/>
              <a:gd name="connsiteX231" fmla="*/ 1523612 w 1562036"/>
              <a:gd name="connsiteY231" fmla="*/ 129307 h 459088"/>
              <a:gd name="connsiteX232" fmla="*/ 1541989 w 1562036"/>
              <a:gd name="connsiteY232" fmla="*/ 136657 h 459088"/>
              <a:gd name="connsiteX233" fmla="*/ 1553683 w 1562036"/>
              <a:gd name="connsiteY233" fmla="*/ 145679 h 459088"/>
              <a:gd name="connsiteX234" fmla="*/ 1560032 w 1562036"/>
              <a:gd name="connsiteY234" fmla="*/ 156037 h 459088"/>
              <a:gd name="connsiteX235" fmla="*/ 1562036 w 1562036"/>
              <a:gd name="connsiteY235" fmla="*/ 167731 h 459088"/>
              <a:gd name="connsiteX236" fmla="*/ 1549006 w 1562036"/>
              <a:gd name="connsiteY236" fmla="*/ 197134 h 459088"/>
              <a:gd name="connsiteX237" fmla="*/ 1510247 w 1562036"/>
              <a:gd name="connsiteY237" fmla="*/ 206824 h 459088"/>
              <a:gd name="connsiteX238" fmla="*/ 1485856 w 1562036"/>
              <a:gd name="connsiteY238" fmla="*/ 204485 h 459088"/>
              <a:gd name="connsiteX239" fmla="*/ 1463804 w 1562036"/>
              <a:gd name="connsiteY239" fmla="*/ 197134 h 459088"/>
              <a:gd name="connsiteX240" fmla="*/ 1465474 w 1562036"/>
              <a:gd name="connsiteY240" fmla="*/ 168399 h 459088"/>
              <a:gd name="connsiteX241" fmla="*/ 1485188 w 1562036"/>
              <a:gd name="connsiteY241" fmla="*/ 178089 h 459088"/>
              <a:gd name="connsiteX242" fmla="*/ 1506906 w 1562036"/>
              <a:gd name="connsiteY242" fmla="*/ 181430 h 459088"/>
              <a:gd name="connsiteX243" fmla="*/ 1526285 w 1562036"/>
              <a:gd name="connsiteY243" fmla="*/ 169068 h 459088"/>
              <a:gd name="connsiteX244" fmla="*/ 1525283 w 1562036"/>
              <a:gd name="connsiteY244" fmla="*/ 164390 h 459088"/>
              <a:gd name="connsiteX245" fmla="*/ 1521273 w 1562036"/>
              <a:gd name="connsiteY245" fmla="*/ 160046 h 459088"/>
              <a:gd name="connsiteX246" fmla="*/ 1513588 w 1562036"/>
              <a:gd name="connsiteY246" fmla="*/ 156037 h 459088"/>
              <a:gd name="connsiteX247" fmla="*/ 1501560 w 1562036"/>
              <a:gd name="connsiteY247" fmla="*/ 152027 h 459088"/>
              <a:gd name="connsiteX248" fmla="*/ 1473159 w 1562036"/>
              <a:gd name="connsiteY248" fmla="*/ 136657 h 459088"/>
              <a:gd name="connsiteX249" fmla="*/ 1464138 w 1562036"/>
              <a:gd name="connsiteY249" fmla="*/ 113603 h 459088"/>
              <a:gd name="connsiteX250" fmla="*/ 1477169 w 1562036"/>
              <a:gd name="connsiteY250" fmla="*/ 86204 h 459088"/>
              <a:gd name="connsiteX251" fmla="*/ 1514925 w 1562036"/>
              <a:gd name="connsiteY251" fmla="*/ 76849 h 459088"/>
              <a:gd name="connsiteX252" fmla="*/ 1256646 w 1562036"/>
              <a:gd name="connsiteY252" fmla="*/ 76849 h 459088"/>
              <a:gd name="connsiteX253" fmla="*/ 1299414 w 1562036"/>
              <a:gd name="connsiteY253" fmla="*/ 87875 h 459088"/>
              <a:gd name="connsiteX254" fmla="*/ 1312779 w 1562036"/>
              <a:gd name="connsiteY254" fmla="*/ 124629 h 459088"/>
              <a:gd name="connsiteX255" fmla="*/ 1312779 w 1562036"/>
              <a:gd name="connsiteY255" fmla="*/ 204485 h 459088"/>
              <a:gd name="connsiteX256" fmla="*/ 1277027 w 1562036"/>
              <a:gd name="connsiteY256" fmla="*/ 204485 h 459088"/>
              <a:gd name="connsiteX257" fmla="*/ 1277027 w 1562036"/>
              <a:gd name="connsiteY257" fmla="*/ 196466 h 459088"/>
              <a:gd name="connsiteX258" fmla="*/ 1261658 w 1562036"/>
              <a:gd name="connsiteY258" fmla="*/ 205153 h 459088"/>
              <a:gd name="connsiteX259" fmla="*/ 1242947 w 1562036"/>
              <a:gd name="connsiteY259" fmla="*/ 206824 h 459088"/>
              <a:gd name="connsiteX260" fmla="*/ 1224904 w 1562036"/>
              <a:gd name="connsiteY260" fmla="*/ 204151 h 459088"/>
              <a:gd name="connsiteX261" fmla="*/ 1210202 w 1562036"/>
              <a:gd name="connsiteY261" fmla="*/ 196466 h 459088"/>
              <a:gd name="connsiteX262" fmla="*/ 1200179 w 1562036"/>
              <a:gd name="connsiteY262" fmla="*/ 184103 h 459088"/>
              <a:gd name="connsiteX263" fmla="*/ 1196503 w 1562036"/>
              <a:gd name="connsiteY263" fmla="*/ 167063 h 459088"/>
              <a:gd name="connsiteX264" fmla="*/ 1211205 w 1562036"/>
              <a:gd name="connsiteY264" fmla="*/ 135989 h 459088"/>
              <a:gd name="connsiteX265" fmla="*/ 1253973 w 1562036"/>
              <a:gd name="connsiteY265" fmla="*/ 124295 h 459088"/>
              <a:gd name="connsiteX266" fmla="*/ 1277027 w 1562036"/>
              <a:gd name="connsiteY266" fmla="*/ 124295 h 459088"/>
              <a:gd name="connsiteX267" fmla="*/ 1277027 w 1562036"/>
              <a:gd name="connsiteY267" fmla="*/ 118615 h 459088"/>
              <a:gd name="connsiteX268" fmla="*/ 1271681 w 1562036"/>
              <a:gd name="connsiteY268" fmla="*/ 105918 h 459088"/>
              <a:gd name="connsiteX269" fmla="*/ 1253305 w 1562036"/>
              <a:gd name="connsiteY269" fmla="*/ 102242 h 459088"/>
              <a:gd name="connsiteX270" fmla="*/ 1230584 w 1562036"/>
              <a:gd name="connsiteY270" fmla="*/ 105250 h 459088"/>
              <a:gd name="connsiteX271" fmla="*/ 1210202 w 1562036"/>
              <a:gd name="connsiteY271" fmla="*/ 113269 h 459088"/>
              <a:gd name="connsiteX272" fmla="*/ 1206861 w 1562036"/>
              <a:gd name="connsiteY272" fmla="*/ 87875 h 459088"/>
              <a:gd name="connsiteX273" fmla="*/ 1229582 w 1562036"/>
              <a:gd name="connsiteY273" fmla="*/ 79856 h 459088"/>
              <a:gd name="connsiteX274" fmla="*/ 1256646 w 1562036"/>
              <a:gd name="connsiteY274" fmla="*/ 76849 h 459088"/>
              <a:gd name="connsiteX275" fmla="*/ 771830 w 1562036"/>
              <a:gd name="connsiteY275" fmla="*/ 76849 h 459088"/>
              <a:gd name="connsiteX276" fmla="*/ 789538 w 1562036"/>
              <a:gd name="connsiteY276" fmla="*/ 79856 h 459088"/>
              <a:gd name="connsiteX277" fmla="*/ 802569 w 1562036"/>
              <a:gd name="connsiteY277" fmla="*/ 87875 h 459088"/>
              <a:gd name="connsiteX278" fmla="*/ 802569 w 1562036"/>
              <a:gd name="connsiteY278" fmla="*/ 79856 h 459088"/>
              <a:gd name="connsiteX279" fmla="*/ 838321 w 1562036"/>
              <a:gd name="connsiteY279" fmla="*/ 79856 h 459088"/>
              <a:gd name="connsiteX280" fmla="*/ 838321 w 1562036"/>
              <a:gd name="connsiteY280" fmla="*/ 192790 h 459088"/>
              <a:gd name="connsiteX281" fmla="*/ 834645 w 1562036"/>
              <a:gd name="connsiteY281" fmla="*/ 219855 h 459088"/>
              <a:gd name="connsiteX282" fmla="*/ 823285 w 1562036"/>
              <a:gd name="connsiteY282" fmla="*/ 238232 h 459088"/>
              <a:gd name="connsiteX283" fmla="*/ 802903 w 1562036"/>
              <a:gd name="connsiteY283" fmla="*/ 248924 h 459088"/>
              <a:gd name="connsiteX284" fmla="*/ 772832 w 1562036"/>
              <a:gd name="connsiteY284" fmla="*/ 252265 h 459088"/>
              <a:gd name="connsiteX285" fmla="*/ 749443 w 1562036"/>
              <a:gd name="connsiteY285" fmla="*/ 249926 h 459088"/>
              <a:gd name="connsiteX286" fmla="*/ 729062 w 1562036"/>
              <a:gd name="connsiteY286" fmla="*/ 242909 h 459088"/>
              <a:gd name="connsiteX287" fmla="*/ 731066 w 1562036"/>
              <a:gd name="connsiteY287" fmla="*/ 214843 h 459088"/>
              <a:gd name="connsiteX288" fmla="*/ 749777 w 1562036"/>
              <a:gd name="connsiteY288" fmla="*/ 223864 h 459088"/>
              <a:gd name="connsiteX289" fmla="*/ 770493 w 1562036"/>
              <a:gd name="connsiteY289" fmla="*/ 226871 h 459088"/>
              <a:gd name="connsiteX290" fmla="*/ 793548 w 1562036"/>
              <a:gd name="connsiteY290" fmla="*/ 220189 h 459088"/>
              <a:gd name="connsiteX291" fmla="*/ 802235 w 1562036"/>
              <a:gd name="connsiteY291" fmla="*/ 198136 h 459088"/>
              <a:gd name="connsiteX292" fmla="*/ 802235 w 1562036"/>
              <a:gd name="connsiteY292" fmla="*/ 192456 h 459088"/>
              <a:gd name="connsiteX293" fmla="*/ 789204 w 1562036"/>
              <a:gd name="connsiteY293" fmla="*/ 200475 h 459088"/>
              <a:gd name="connsiteX294" fmla="*/ 771496 w 1562036"/>
              <a:gd name="connsiteY294" fmla="*/ 203482 h 459088"/>
              <a:gd name="connsiteX295" fmla="*/ 750112 w 1562036"/>
              <a:gd name="connsiteY295" fmla="*/ 199139 h 459088"/>
              <a:gd name="connsiteX296" fmla="*/ 732403 w 1562036"/>
              <a:gd name="connsiteY296" fmla="*/ 186442 h 459088"/>
              <a:gd name="connsiteX297" fmla="*/ 720374 w 1562036"/>
              <a:gd name="connsiteY297" fmla="*/ 166395 h 459088"/>
              <a:gd name="connsiteX298" fmla="*/ 716365 w 1562036"/>
              <a:gd name="connsiteY298" fmla="*/ 140333 h 459088"/>
              <a:gd name="connsiteX299" fmla="*/ 720709 w 1562036"/>
              <a:gd name="connsiteY299" fmla="*/ 113937 h 459088"/>
              <a:gd name="connsiteX300" fmla="*/ 732737 w 1562036"/>
              <a:gd name="connsiteY300" fmla="*/ 93889 h 459088"/>
              <a:gd name="connsiteX301" fmla="*/ 750446 w 1562036"/>
              <a:gd name="connsiteY301" fmla="*/ 81193 h 459088"/>
              <a:gd name="connsiteX302" fmla="*/ 771830 w 1562036"/>
              <a:gd name="connsiteY302" fmla="*/ 76849 h 459088"/>
              <a:gd name="connsiteX303" fmla="*/ 316417 w 1562036"/>
              <a:gd name="connsiteY303" fmla="*/ 30740 h 459088"/>
              <a:gd name="connsiteX304" fmla="*/ 216847 w 1562036"/>
              <a:gd name="connsiteY304" fmla="*/ 73842 h 459088"/>
              <a:gd name="connsiteX305" fmla="*/ 289687 w 1562036"/>
              <a:gd name="connsiteY305" fmla="*/ 84534 h 459088"/>
              <a:gd name="connsiteX306" fmla="*/ 331452 w 1562036"/>
              <a:gd name="connsiteY306" fmla="*/ 64152 h 459088"/>
              <a:gd name="connsiteX307" fmla="*/ 866387 w 1562036"/>
              <a:gd name="connsiteY307" fmla="*/ 28401 h 459088"/>
              <a:gd name="connsiteX308" fmla="*/ 902139 w 1562036"/>
              <a:gd name="connsiteY308" fmla="*/ 28401 h 459088"/>
              <a:gd name="connsiteX309" fmla="*/ 902139 w 1562036"/>
              <a:gd name="connsiteY309" fmla="*/ 87541 h 459088"/>
              <a:gd name="connsiteX310" fmla="*/ 916172 w 1562036"/>
              <a:gd name="connsiteY310" fmla="*/ 79522 h 459088"/>
              <a:gd name="connsiteX311" fmla="*/ 934549 w 1562036"/>
              <a:gd name="connsiteY311" fmla="*/ 76515 h 459088"/>
              <a:gd name="connsiteX312" fmla="*/ 971971 w 1562036"/>
              <a:gd name="connsiteY312" fmla="*/ 91216 h 459088"/>
              <a:gd name="connsiteX313" fmla="*/ 985336 w 1562036"/>
              <a:gd name="connsiteY313" fmla="*/ 134987 h 459088"/>
              <a:gd name="connsiteX314" fmla="*/ 985336 w 1562036"/>
              <a:gd name="connsiteY314" fmla="*/ 203817 h 459088"/>
              <a:gd name="connsiteX315" fmla="*/ 949585 w 1562036"/>
              <a:gd name="connsiteY315" fmla="*/ 203817 h 459088"/>
              <a:gd name="connsiteX316" fmla="*/ 949585 w 1562036"/>
              <a:gd name="connsiteY316" fmla="*/ 135655 h 459088"/>
              <a:gd name="connsiteX317" fmla="*/ 943570 w 1562036"/>
              <a:gd name="connsiteY317" fmla="*/ 109927 h 459088"/>
              <a:gd name="connsiteX318" fmla="*/ 924859 w 1562036"/>
              <a:gd name="connsiteY318" fmla="*/ 102242 h 459088"/>
              <a:gd name="connsiteX319" fmla="*/ 911828 w 1562036"/>
              <a:gd name="connsiteY319" fmla="*/ 104915 h 459088"/>
              <a:gd name="connsiteX320" fmla="*/ 902139 w 1562036"/>
              <a:gd name="connsiteY320" fmla="*/ 111598 h 459088"/>
              <a:gd name="connsiteX321" fmla="*/ 902139 w 1562036"/>
              <a:gd name="connsiteY321" fmla="*/ 204151 h 459088"/>
              <a:gd name="connsiteX322" fmla="*/ 866387 w 1562036"/>
              <a:gd name="connsiteY322" fmla="*/ 204151 h 459088"/>
              <a:gd name="connsiteX323" fmla="*/ 677272 w 1562036"/>
              <a:gd name="connsiteY323" fmla="*/ 28401 h 459088"/>
              <a:gd name="connsiteX324" fmla="*/ 692976 w 1562036"/>
              <a:gd name="connsiteY324" fmla="*/ 33078 h 459088"/>
              <a:gd name="connsiteX325" fmla="*/ 697654 w 1562036"/>
              <a:gd name="connsiteY325" fmla="*/ 46443 h 459088"/>
              <a:gd name="connsiteX326" fmla="*/ 692976 w 1562036"/>
              <a:gd name="connsiteY326" fmla="*/ 60143 h 459088"/>
              <a:gd name="connsiteX327" fmla="*/ 677272 w 1562036"/>
              <a:gd name="connsiteY327" fmla="*/ 64486 h 459088"/>
              <a:gd name="connsiteX328" fmla="*/ 661568 w 1562036"/>
              <a:gd name="connsiteY328" fmla="*/ 60143 h 459088"/>
              <a:gd name="connsiteX329" fmla="*/ 656891 w 1562036"/>
              <a:gd name="connsiteY329" fmla="*/ 46443 h 459088"/>
              <a:gd name="connsiteX330" fmla="*/ 661568 w 1562036"/>
              <a:gd name="connsiteY330" fmla="*/ 33078 h 459088"/>
              <a:gd name="connsiteX331" fmla="*/ 677272 w 1562036"/>
              <a:gd name="connsiteY331" fmla="*/ 28401 h 459088"/>
              <a:gd name="connsiteX332" fmla="*/ 513551 w 1562036"/>
              <a:gd name="connsiteY332" fmla="*/ 28401 h 459088"/>
              <a:gd name="connsiteX333" fmla="*/ 549302 w 1562036"/>
              <a:gd name="connsiteY333" fmla="*/ 28401 h 459088"/>
              <a:gd name="connsiteX334" fmla="*/ 549302 w 1562036"/>
              <a:gd name="connsiteY334" fmla="*/ 87541 h 459088"/>
              <a:gd name="connsiteX335" fmla="*/ 563336 w 1562036"/>
              <a:gd name="connsiteY335" fmla="*/ 79522 h 459088"/>
              <a:gd name="connsiteX336" fmla="*/ 581712 w 1562036"/>
              <a:gd name="connsiteY336" fmla="*/ 76515 h 459088"/>
              <a:gd name="connsiteX337" fmla="*/ 619134 w 1562036"/>
              <a:gd name="connsiteY337" fmla="*/ 91216 h 459088"/>
              <a:gd name="connsiteX338" fmla="*/ 632499 w 1562036"/>
              <a:gd name="connsiteY338" fmla="*/ 134987 h 459088"/>
              <a:gd name="connsiteX339" fmla="*/ 632499 w 1562036"/>
              <a:gd name="connsiteY339" fmla="*/ 203817 h 459088"/>
              <a:gd name="connsiteX340" fmla="*/ 596748 w 1562036"/>
              <a:gd name="connsiteY340" fmla="*/ 203817 h 459088"/>
              <a:gd name="connsiteX341" fmla="*/ 596748 w 1562036"/>
              <a:gd name="connsiteY341" fmla="*/ 135321 h 459088"/>
              <a:gd name="connsiteX342" fmla="*/ 590734 w 1562036"/>
              <a:gd name="connsiteY342" fmla="*/ 109593 h 459088"/>
              <a:gd name="connsiteX343" fmla="*/ 572023 w 1562036"/>
              <a:gd name="connsiteY343" fmla="*/ 102242 h 459088"/>
              <a:gd name="connsiteX344" fmla="*/ 558992 w 1562036"/>
              <a:gd name="connsiteY344" fmla="*/ 104915 h 459088"/>
              <a:gd name="connsiteX345" fmla="*/ 549302 w 1562036"/>
              <a:gd name="connsiteY345" fmla="*/ 111598 h 459088"/>
              <a:gd name="connsiteX346" fmla="*/ 549302 w 1562036"/>
              <a:gd name="connsiteY346" fmla="*/ 204151 h 459088"/>
              <a:gd name="connsiteX347" fmla="*/ 513551 w 1562036"/>
              <a:gd name="connsiteY347" fmla="*/ 204151 h 459088"/>
              <a:gd name="connsiteX348" fmla="*/ 255272 w 1562036"/>
              <a:gd name="connsiteY348" fmla="*/ 0 h 459088"/>
              <a:gd name="connsiteX349" fmla="*/ 324102 w 1562036"/>
              <a:gd name="connsiteY349" fmla="*/ 11360 h 459088"/>
              <a:gd name="connsiteX350" fmla="*/ 350498 w 1562036"/>
              <a:gd name="connsiteY350" fmla="*/ 71169 h 459088"/>
              <a:gd name="connsiteX351" fmla="*/ 315080 w 1562036"/>
              <a:gd name="connsiteY351" fmla="*/ 88543 h 459088"/>
              <a:gd name="connsiteX352" fmla="*/ 361190 w 1562036"/>
              <a:gd name="connsiteY352" fmla="*/ 95226 h 459088"/>
              <a:gd name="connsiteX353" fmla="*/ 393266 w 1562036"/>
              <a:gd name="connsiteY353" fmla="*/ 167731 h 459088"/>
              <a:gd name="connsiteX354" fmla="*/ 338469 w 1562036"/>
              <a:gd name="connsiteY354" fmla="*/ 199807 h 459088"/>
              <a:gd name="connsiteX355" fmla="*/ 409638 w 1562036"/>
              <a:gd name="connsiteY355" fmla="*/ 204151 h 459088"/>
              <a:gd name="connsiteX356" fmla="*/ 447728 w 1562036"/>
              <a:gd name="connsiteY356" fmla="*/ 289353 h 459088"/>
              <a:gd name="connsiteX357" fmla="*/ 246585 w 1562036"/>
              <a:gd name="connsiteY357" fmla="*/ 433027 h 459088"/>
              <a:gd name="connsiteX358" fmla="*/ 0 w 1562036"/>
              <a:gd name="connsiteY358" fmla="*/ 459088 h 459088"/>
              <a:gd name="connsiteX359" fmla="*/ 259615 w 1562036"/>
              <a:gd name="connsiteY359" fmla="*/ 297372 h 459088"/>
              <a:gd name="connsiteX360" fmla="*/ 165058 w 1562036"/>
              <a:gd name="connsiteY360" fmla="*/ 301047 h 459088"/>
              <a:gd name="connsiteX361" fmla="*/ 176752 w 1562036"/>
              <a:gd name="connsiteY361" fmla="*/ 189783 h 459088"/>
              <a:gd name="connsiteX362" fmla="*/ 238566 w 1562036"/>
              <a:gd name="connsiteY362" fmla="*/ 158041 h 459088"/>
              <a:gd name="connsiteX363" fmla="*/ 180428 w 1562036"/>
              <a:gd name="connsiteY363" fmla="*/ 154700 h 459088"/>
              <a:gd name="connsiteX364" fmla="*/ 189115 w 1562036"/>
              <a:gd name="connsiteY364" fmla="*/ 70166 h 459088"/>
              <a:gd name="connsiteX365" fmla="*/ 261286 w 1562036"/>
              <a:gd name="connsiteY365" fmla="*/ 38759 h 459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</a:cxnLst>
            <a:rect l="l" t="t" r="r" b="b"/>
            <a:pathLst>
              <a:path w="1562036" h="459088">
                <a:moveTo>
                  <a:pt x="951589" y="341142"/>
                </a:moveTo>
                <a:cubicBezTo>
                  <a:pt x="941231" y="341142"/>
                  <a:pt x="933546" y="342813"/>
                  <a:pt x="928535" y="346822"/>
                </a:cubicBezTo>
                <a:cubicBezTo>
                  <a:pt x="923523" y="350498"/>
                  <a:pt x="921184" y="355510"/>
                  <a:pt x="921184" y="361858"/>
                </a:cubicBezTo>
                <a:cubicBezTo>
                  <a:pt x="921184" y="368541"/>
                  <a:pt x="923523" y="373552"/>
                  <a:pt x="928200" y="376559"/>
                </a:cubicBezTo>
                <a:cubicBezTo>
                  <a:pt x="933212" y="379567"/>
                  <a:pt x="939227" y="380903"/>
                  <a:pt x="946911" y="380903"/>
                </a:cubicBezTo>
                <a:cubicBezTo>
                  <a:pt x="953594" y="380903"/>
                  <a:pt x="959608" y="379901"/>
                  <a:pt x="964954" y="377562"/>
                </a:cubicBezTo>
                <a:cubicBezTo>
                  <a:pt x="970300" y="375223"/>
                  <a:pt x="974644" y="371882"/>
                  <a:pt x="977651" y="367538"/>
                </a:cubicBezTo>
                <a:lnTo>
                  <a:pt x="977651" y="341142"/>
                </a:lnTo>
                <a:close/>
                <a:moveTo>
                  <a:pt x="1185811" y="299042"/>
                </a:moveTo>
                <a:cubicBezTo>
                  <a:pt x="1181133" y="299042"/>
                  <a:pt x="1176456" y="300045"/>
                  <a:pt x="1172446" y="301715"/>
                </a:cubicBezTo>
                <a:cubicBezTo>
                  <a:pt x="1168437" y="303386"/>
                  <a:pt x="1164761" y="306059"/>
                  <a:pt x="1161754" y="309400"/>
                </a:cubicBezTo>
                <a:cubicBezTo>
                  <a:pt x="1158747" y="312742"/>
                  <a:pt x="1156408" y="317085"/>
                  <a:pt x="1154738" y="322097"/>
                </a:cubicBezTo>
                <a:cubicBezTo>
                  <a:pt x="1153067" y="327109"/>
                  <a:pt x="1152399" y="333123"/>
                  <a:pt x="1152399" y="339806"/>
                </a:cubicBezTo>
                <a:cubicBezTo>
                  <a:pt x="1152399" y="346488"/>
                  <a:pt x="1153067" y="352502"/>
                  <a:pt x="1154738" y="357848"/>
                </a:cubicBezTo>
                <a:cubicBezTo>
                  <a:pt x="1156408" y="362860"/>
                  <a:pt x="1158747" y="367204"/>
                  <a:pt x="1161754" y="370545"/>
                </a:cubicBezTo>
                <a:cubicBezTo>
                  <a:pt x="1164761" y="373887"/>
                  <a:pt x="1168437" y="376559"/>
                  <a:pt x="1172446" y="378230"/>
                </a:cubicBezTo>
                <a:cubicBezTo>
                  <a:pt x="1176456" y="379901"/>
                  <a:pt x="1181133" y="380903"/>
                  <a:pt x="1185811" y="380903"/>
                </a:cubicBezTo>
                <a:cubicBezTo>
                  <a:pt x="1191491" y="380903"/>
                  <a:pt x="1197171" y="379901"/>
                  <a:pt x="1202183" y="377562"/>
                </a:cubicBezTo>
                <a:cubicBezTo>
                  <a:pt x="1207195" y="375223"/>
                  <a:pt x="1211205" y="371882"/>
                  <a:pt x="1214546" y="367538"/>
                </a:cubicBezTo>
                <a:lnTo>
                  <a:pt x="1214546" y="312407"/>
                </a:lnTo>
                <a:cubicBezTo>
                  <a:pt x="1211205" y="308064"/>
                  <a:pt x="1207195" y="304723"/>
                  <a:pt x="1202183" y="302384"/>
                </a:cubicBezTo>
                <a:cubicBezTo>
                  <a:pt x="1197171" y="300045"/>
                  <a:pt x="1191826" y="299042"/>
                  <a:pt x="1185811" y="299042"/>
                </a:cubicBezTo>
                <a:close/>
                <a:moveTo>
                  <a:pt x="792211" y="299042"/>
                </a:moveTo>
                <a:cubicBezTo>
                  <a:pt x="787534" y="299042"/>
                  <a:pt x="783190" y="300045"/>
                  <a:pt x="779181" y="301715"/>
                </a:cubicBezTo>
                <a:cubicBezTo>
                  <a:pt x="775171" y="303386"/>
                  <a:pt x="771830" y="306059"/>
                  <a:pt x="768823" y="309400"/>
                </a:cubicBezTo>
                <a:cubicBezTo>
                  <a:pt x="765816" y="312742"/>
                  <a:pt x="763477" y="316751"/>
                  <a:pt x="761806" y="321763"/>
                </a:cubicBezTo>
                <a:cubicBezTo>
                  <a:pt x="760135" y="326775"/>
                  <a:pt x="759467" y="332455"/>
                  <a:pt x="759467" y="339137"/>
                </a:cubicBezTo>
                <a:cubicBezTo>
                  <a:pt x="759467" y="345820"/>
                  <a:pt x="760135" y="351500"/>
                  <a:pt x="761806" y="356512"/>
                </a:cubicBezTo>
                <a:cubicBezTo>
                  <a:pt x="763477" y="361524"/>
                  <a:pt x="765816" y="365867"/>
                  <a:pt x="768823" y="369209"/>
                </a:cubicBezTo>
                <a:cubicBezTo>
                  <a:pt x="771830" y="372550"/>
                  <a:pt x="775171" y="375223"/>
                  <a:pt x="779181" y="376894"/>
                </a:cubicBezTo>
                <a:cubicBezTo>
                  <a:pt x="783190" y="378564"/>
                  <a:pt x="787534" y="379567"/>
                  <a:pt x="792211" y="379567"/>
                </a:cubicBezTo>
                <a:cubicBezTo>
                  <a:pt x="798560" y="379567"/>
                  <a:pt x="803906" y="378230"/>
                  <a:pt x="808918" y="375891"/>
                </a:cubicBezTo>
                <a:cubicBezTo>
                  <a:pt x="813930" y="373552"/>
                  <a:pt x="817939" y="370211"/>
                  <a:pt x="820946" y="365533"/>
                </a:cubicBezTo>
                <a:lnTo>
                  <a:pt x="820946" y="312407"/>
                </a:lnTo>
                <a:cubicBezTo>
                  <a:pt x="817605" y="308064"/>
                  <a:pt x="813595" y="304723"/>
                  <a:pt x="808918" y="302384"/>
                </a:cubicBezTo>
                <a:cubicBezTo>
                  <a:pt x="803906" y="300045"/>
                  <a:pt x="798560" y="299042"/>
                  <a:pt x="792211" y="299042"/>
                </a:cubicBezTo>
                <a:close/>
                <a:moveTo>
                  <a:pt x="558992" y="299042"/>
                </a:moveTo>
                <a:cubicBezTo>
                  <a:pt x="549971" y="299042"/>
                  <a:pt x="542620" y="302050"/>
                  <a:pt x="537274" y="308064"/>
                </a:cubicBezTo>
                <a:cubicBezTo>
                  <a:pt x="531928" y="314078"/>
                  <a:pt x="528921" y="322097"/>
                  <a:pt x="528252" y="332121"/>
                </a:cubicBezTo>
                <a:lnTo>
                  <a:pt x="589731" y="332121"/>
                </a:lnTo>
                <a:cubicBezTo>
                  <a:pt x="589063" y="322097"/>
                  <a:pt x="586056" y="314078"/>
                  <a:pt x="580710" y="308064"/>
                </a:cubicBezTo>
                <a:cubicBezTo>
                  <a:pt x="575364" y="302050"/>
                  <a:pt x="568013" y="299042"/>
                  <a:pt x="558992" y="299042"/>
                </a:cubicBezTo>
                <a:close/>
                <a:moveTo>
                  <a:pt x="1069870" y="283673"/>
                </a:moveTo>
                <a:cubicBezTo>
                  <a:pt x="1083903" y="283673"/>
                  <a:pt x="1094595" y="287682"/>
                  <a:pt x="1102614" y="296035"/>
                </a:cubicBezTo>
                <a:cubicBezTo>
                  <a:pt x="1110633" y="304388"/>
                  <a:pt x="1114643" y="316751"/>
                  <a:pt x="1114643" y="333123"/>
                </a:cubicBezTo>
                <a:lnTo>
                  <a:pt x="1114643" y="394268"/>
                </a:lnTo>
                <a:lnTo>
                  <a:pt x="1097268" y="394268"/>
                </a:lnTo>
                <a:lnTo>
                  <a:pt x="1097268" y="332455"/>
                </a:lnTo>
                <a:cubicBezTo>
                  <a:pt x="1097268" y="320761"/>
                  <a:pt x="1094929" y="312073"/>
                  <a:pt x="1089917" y="306727"/>
                </a:cubicBezTo>
                <a:cubicBezTo>
                  <a:pt x="1084905" y="301715"/>
                  <a:pt x="1077220" y="299042"/>
                  <a:pt x="1067531" y="299042"/>
                </a:cubicBezTo>
                <a:cubicBezTo>
                  <a:pt x="1061182" y="299042"/>
                  <a:pt x="1055836" y="300379"/>
                  <a:pt x="1050825" y="302718"/>
                </a:cubicBezTo>
                <a:cubicBezTo>
                  <a:pt x="1045813" y="305391"/>
                  <a:pt x="1041803" y="308398"/>
                  <a:pt x="1038796" y="312407"/>
                </a:cubicBezTo>
                <a:lnTo>
                  <a:pt x="1038796" y="393934"/>
                </a:lnTo>
                <a:lnTo>
                  <a:pt x="1021422" y="393934"/>
                </a:lnTo>
                <a:lnTo>
                  <a:pt x="1021422" y="286011"/>
                </a:lnTo>
                <a:lnTo>
                  <a:pt x="1038796" y="286011"/>
                </a:lnTo>
                <a:lnTo>
                  <a:pt x="1038796" y="294699"/>
                </a:lnTo>
                <a:cubicBezTo>
                  <a:pt x="1042471" y="291357"/>
                  <a:pt x="1046815" y="288684"/>
                  <a:pt x="1052161" y="286680"/>
                </a:cubicBezTo>
                <a:cubicBezTo>
                  <a:pt x="1057507" y="284675"/>
                  <a:pt x="1063187" y="283673"/>
                  <a:pt x="1069870" y="283673"/>
                </a:cubicBezTo>
                <a:close/>
                <a:moveTo>
                  <a:pt x="676604" y="283673"/>
                </a:moveTo>
                <a:cubicBezTo>
                  <a:pt x="690637" y="283673"/>
                  <a:pt x="701329" y="287682"/>
                  <a:pt x="709348" y="296035"/>
                </a:cubicBezTo>
                <a:cubicBezTo>
                  <a:pt x="717367" y="304388"/>
                  <a:pt x="721377" y="316751"/>
                  <a:pt x="721377" y="333123"/>
                </a:cubicBezTo>
                <a:lnTo>
                  <a:pt x="721377" y="394268"/>
                </a:lnTo>
                <a:lnTo>
                  <a:pt x="704002" y="394268"/>
                </a:lnTo>
                <a:lnTo>
                  <a:pt x="704002" y="332455"/>
                </a:lnTo>
                <a:cubicBezTo>
                  <a:pt x="704002" y="320761"/>
                  <a:pt x="701663" y="312073"/>
                  <a:pt x="696652" y="306727"/>
                </a:cubicBezTo>
                <a:cubicBezTo>
                  <a:pt x="691640" y="301715"/>
                  <a:pt x="683955" y="299042"/>
                  <a:pt x="674265" y="299042"/>
                </a:cubicBezTo>
                <a:cubicBezTo>
                  <a:pt x="667917" y="299042"/>
                  <a:pt x="662571" y="300379"/>
                  <a:pt x="657559" y="302718"/>
                </a:cubicBezTo>
                <a:cubicBezTo>
                  <a:pt x="652547" y="305391"/>
                  <a:pt x="648538" y="308398"/>
                  <a:pt x="645530" y="312407"/>
                </a:cubicBezTo>
                <a:lnTo>
                  <a:pt x="645530" y="393934"/>
                </a:lnTo>
                <a:lnTo>
                  <a:pt x="628156" y="393934"/>
                </a:lnTo>
                <a:lnTo>
                  <a:pt x="628156" y="286011"/>
                </a:lnTo>
                <a:lnTo>
                  <a:pt x="645530" y="286011"/>
                </a:lnTo>
                <a:lnTo>
                  <a:pt x="645530" y="294699"/>
                </a:lnTo>
                <a:cubicBezTo>
                  <a:pt x="649206" y="291357"/>
                  <a:pt x="653549" y="288684"/>
                  <a:pt x="658895" y="286680"/>
                </a:cubicBezTo>
                <a:cubicBezTo>
                  <a:pt x="664241" y="284675"/>
                  <a:pt x="669922" y="283673"/>
                  <a:pt x="676604" y="283673"/>
                </a:cubicBezTo>
                <a:close/>
                <a:moveTo>
                  <a:pt x="950587" y="283338"/>
                </a:moveTo>
                <a:cubicBezTo>
                  <a:pt x="957938" y="283338"/>
                  <a:pt x="964286" y="284007"/>
                  <a:pt x="969632" y="285343"/>
                </a:cubicBezTo>
                <a:cubicBezTo>
                  <a:pt x="975312" y="286680"/>
                  <a:pt x="979990" y="289019"/>
                  <a:pt x="983665" y="292026"/>
                </a:cubicBezTo>
                <a:cubicBezTo>
                  <a:pt x="987341" y="295033"/>
                  <a:pt x="990348" y="299377"/>
                  <a:pt x="992353" y="304388"/>
                </a:cubicBezTo>
                <a:cubicBezTo>
                  <a:pt x="994357" y="309400"/>
                  <a:pt x="995360" y="315749"/>
                  <a:pt x="995360" y="323099"/>
                </a:cubicBezTo>
                <a:lnTo>
                  <a:pt x="995360" y="393600"/>
                </a:lnTo>
                <a:lnTo>
                  <a:pt x="977985" y="393600"/>
                </a:lnTo>
                <a:lnTo>
                  <a:pt x="977985" y="385247"/>
                </a:lnTo>
                <a:cubicBezTo>
                  <a:pt x="974310" y="388922"/>
                  <a:pt x="969632" y="391595"/>
                  <a:pt x="963952" y="393266"/>
                </a:cubicBezTo>
                <a:cubicBezTo>
                  <a:pt x="958272" y="395605"/>
                  <a:pt x="951923" y="396273"/>
                  <a:pt x="945241" y="396273"/>
                </a:cubicBezTo>
                <a:cubicBezTo>
                  <a:pt x="939227" y="396273"/>
                  <a:pt x="933881" y="395605"/>
                  <a:pt x="928535" y="393934"/>
                </a:cubicBezTo>
                <a:cubicBezTo>
                  <a:pt x="923523" y="392598"/>
                  <a:pt x="919179" y="390259"/>
                  <a:pt x="915170" y="387586"/>
                </a:cubicBezTo>
                <a:cubicBezTo>
                  <a:pt x="911494" y="384579"/>
                  <a:pt x="908487" y="381237"/>
                  <a:pt x="906482" y="376894"/>
                </a:cubicBezTo>
                <a:cubicBezTo>
                  <a:pt x="904478" y="372550"/>
                  <a:pt x="903475" y="367538"/>
                  <a:pt x="903475" y="361858"/>
                </a:cubicBezTo>
                <a:cubicBezTo>
                  <a:pt x="903475" y="350832"/>
                  <a:pt x="907485" y="342145"/>
                  <a:pt x="915838" y="335796"/>
                </a:cubicBezTo>
                <a:cubicBezTo>
                  <a:pt x="923857" y="329448"/>
                  <a:pt x="935551" y="326107"/>
                  <a:pt x="950921" y="326107"/>
                </a:cubicBezTo>
                <a:lnTo>
                  <a:pt x="977985" y="326107"/>
                </a:lnTo>
                <a:lnTo>
                  <a:pt x="977985" y="318756"/>
                </a:lnTo>
                <a:cubicBezTo>
                  <a:pt x="977985" y="311405"/>
                  <a:pt x="975646" y="306059"/>
                  <a:pt x="971303" y="303052"/>
                </a:cubicBezTo>
                <a:cubicBezTo>
                  <a:pt x="966959" y="300045"/>
                  <a:pt x="959942" y="298708"/>
                  <a:pt x="950253" y="298708"/>
                </a:cubicBezTo>
                <a:cubicBezTo>
                  <a:pt x="944573" y="298708"/>
                  <a:pt x="938224" y="299377"/>
                  <a:pt x="931876" y="301047"/>
                </a:cubicBezTo>
                <a:cubicBezTo>
                  <a:pt x="925527" y="302384"/>
                  <a:pt x="919847" y="304723"/>
                  <a:pt x="914835" y="307396"/>
                </a:cubicBezTo>
                <a:lnTo>
                  <a:pt x="912831" y="291692"/>
                </a:lnTo>
                <a:cubicBezTo>
                  <a:pt x="917843" y="289353"/>
                  <a:pt x="923857" y="287348"/>
                  <a:pt x="930539" y="285677"/>
                </a:cubicBezTo>
                <a:cubicBezTo>
                  <a:pt x="937222" y="284007"/>
                  <a:pt x="943904" y="283338"/>
                  <a:pt x="950587" y="283338"/>
                </a:cubicBezTo>
                <a:close/>
                <a:moveTo>
                  <a:pt x="558992" y="283338"/>
                </a:moveTo>
                <a:cubicBezTo>
                  <a:pt x="566677" y="283338"/>
                  <a:pt x="573693" y="284675"/>
                  <a:pt x="579708" y="287348"/>
                </a:cubicBezTo>
                <a:cubicBezTo>
                  <a:pt x="585722" y="290021"/>
                  <a:pt x="591068" y="294030"/>
                  <a:pt x="595077" y="299042"/>
                </a:cubicBezTo>
                <a:cubicBezTo>
                  <a:pt x="599087" y="304054"/>
                  <a:pt x="602428" y="310069"/>
                  <a:pt x="604433" y="317085"/>
                </a:cubicBezTo>
                <a:cubicBezTo>
                  <a:pt x="606438" y="324102"/>
                  <a:pt x="607774" y="331787"/>
                  <a:pt x="607774" y="340140"/>
                </a:cubicBezTo>
                <a:lnTo>
                  <a:pt x="607774" y="343481"/>
                </a:lnTo>
                <a:cubicBezTo>
                  <a:pt x="607774" y="344483"/>
                  <a:pt x="607774" y="345486"/>
                  <a:pt x="607440" y="346822"/>
                </a:cubicBezTo>
                <a:lnTo>
                  <a:pt x="528252" y="346822"/>
                </a:lnTo>
                <a:lnTo>
                  <a:pt x="528252" y="347156"/>
                </a:lnTo>
                <a:cubicBezTo>
                  <a:pt x="528921" y="357514"/>
                  <a:pt x="532596" y="365533"/>
                  <a:pt x="538610" y="371882"/>
                </a:cubicBezTo>
                <a:cubicBezTo>
                  <a:pt x="544959" y="377896"/>
                  <a:pt x="553646" y="381237"/>
                  <a:pt x="564338" y="381237"/>
                </a:cubicBezTo>
                <a:cubicBezTo>
                  <a:pt x="570686" y="381237"/>
                  <a:pt x="576701" y="380569"/>
                  <a:pt x="582047" y="378898"/>
                </a:cubicBezTo>
                <a:cubicBezTo>
                  <a:pt x="587393" y="377562"/>
                  <a:pt x="592404" y="374889"/>
                  <a:pt x="597082" y="370879"/>
                </a:cubicBezTo>
                <a:lnTo>
                  <a:pt x="599087" y="387586"/>
                </a:lnTo>
                <a:cubicBezTo>
                  <a:pt x="594743" y="390259"/>
                  <a:pt x="589397" y="392598"/>
                  <a:pt x="583717" y="393934"/>
                </a:cubicBezTo>
                <a:cubicBezTo>
                  <a:pt x="577703" y="395605"/>
                  <a:pt x="571355" y="396273"/>
                  <a:pt x="564338" y="396273"/>
                </a:cubicBezTo>
                <a:cubicBezTo>
                  <a:pt x="555316" y="396273"/>
                  <a:pt x="547632" y="394936"/>
                  <a:pt x="540949" y="391929"/>
                </a:cubicBezTo>
                <a:cubicBezTo>
                  <a:pt x="534267" y="388922"/>
                  <a:pt x="528586" y="384913"/>
                  <a:pt x="524243" y="379901"/>
                </a:cubicBezTo>
                <a:cubicBezTo>
                  <a:pt x="519899" y="374889"/>
                  <a:pt x="516224" y="368875"/>
                  <a:pt x="513885" y="361858"/>
                </a:cubicBezTo>
                <a:cubicBezTo>
                  <a:pt x="511546" y="355175"/>
                  <a:pt x="510544" y="347491"/>
                  <a:pt x="510544" y="339472"/>
                </a:cubicBezTo>
                <a:cubicBezTo>
                  <a:pt x="510544" y="331118"/>
                  <a:pt x="511546" y="323434"/>
                  <a:pt x="513885" y="316417"/>
                </a:cubicBezTo>
                <a:cubicBezTo>
                  <a:pt x="516224" y="309400"/>
                  <a:pt x="519565" y="303720"/>
                  <a:pt x="523575" y="298708"/>
                </a:cubicBezTo>
                <a:cubicBezTo>
                  <a:pt x="527918" y="293696"/>
                  <a:pt x="532930" y="290021"/>
                  <a:pt x="538944" y="287348"/>
                </a:cubicBezTo>
                <a:cubicBezTo>
                  <a:pt x="544959" y="284675"/>
                  <a:pt x="551641" y="283338"/>
                  <a:pt x="558992" y="283338"/>
                </a:cubicBezTo>
                <a:close/>
                <a:moveTo>
                  <a:pt x="790875" y="282670"/>
                </a:moveTo>
                <a:cubicBezTo>
                  <a:pt x="797223" y="282670"/>
                  <a:pt x="802903" y="283673"/>
                  <a:pt x="808249" y="285677"/>
                </a:cubicBezTo>
                <a:cubicBezTo>
                  <a:pt x="813261" y="287682"/>
                  <a:pt x="817605" y="290355"/>
                  <a:pt x="821280" y="293696"/>
                </a:cubicBezTo>
                <a:lnTo>
                  <a:pt x="821280" y="286011"/>
                </a:lnTo>
                <a:lnTo>
                  <a:pt x="838321" y="286011"/>
                </a:lnTo>
                <a:lnTo>
                  <a:pt x="838321" y="385915"/>
                </a:lnTo>
                <a:cubicBezTo>
                  <a:pt x="838321" y="403290"/>
                  <a:pt x="834311" y="415986"/>
                  <a:pt x="826292" y="423671"/>
                </a:cubicBezTo>
                <a:cubicBezTo>
                  <a:pt x="818273" y="431356"/>
                  <a:pt x="805576" y="435366"/>
                  <a:pt x="788536" y="435366"/>
                </a:cubicBezTo>
                <a:cubicBezTo>
                  <a:pt x="774837" y="435366"/>
                  <a:pt x="762808" y="432693"/>
                  <a:pt x="752450" y="426678"/>
                </a:cubicBezTo>
                <a:lnTo>
                  <a:pt x="753787" y="408636"/>
                </a:lnTo>
                <a:cubicBezTo>
                  <a:pt x="759133" y="412311"/>
                  <a:pt x="764813" y="414984"/>
                  <a:pt x="770827" y="416989"/>
                </a:cubicBezTo>
                <a:cubicBezTo>
                  <a:pt x="776842" y="418993"/>
                  <a:pt x="782856" y="419662"/>
                  <a:pt x="789538" y="419662"/>
                </a:cubicBezTo>
                <a:cubicBezTo>
                  <a:pt x="800230" y="419662"/>
                  <a:pt x="808249" y="417323"/>
                  <a:pt x="813595" y="412645"/>
                </a:cubicBezTo>
                <a:cubicBezTo>
                  <a:pt x="818607" y="407967"/>
                  <a:pt x="821280" y="399614"/>
                  <a:pt x="821280" y="387920"/>
                </a:cubicBezTo>
                <a:lnTo>
                  <a:pt x="821280" y="382574"/>
                </a:lnTo>
                <a:cubicBezTo>
                  <a:pt x="817605" y="385915"/>
                  <a:pt x="813261" y="388922"/>
                  <a:pt x="808249" y="390927"/>
                </a:cubicBezTo>
                <a:cubicBezTo>
                  <a:pt x="803238" y="392932"/>
                  <a:pt x="797223" y="393934"/>
                  <a:pt x="790875" y="393934"/>
                </a:cubicBezTo>
                <a:cubicBezTo>
                  <a:pt x="784192" y="393934"/>
                  <a:pt x="777844" y="392598"/>
                  <a:pt x="771830" y="389925"/>
                </a:cubicBezTo>
                <a:cubicBezTo>
                  <a:pt x="765816" y="387252"/>
                  <a:pt x="760470" y="383576"/>
                  <a:pt x="756126" y="378898"/>
                </a:cubicBezTo>
                <a:cubicBezTo>
                  <a:pt x="751782" y="374221"/>
                  <a:pt x="748107" y="368206"/>
                  <a:pt x="745434" y="361524"/>
                </a:cubicBezTo>
                <a:cubicBezTo>
                  <a:pt x="742761" y="354507"/>
                  <a:pt x="741424" y="346822"/>
                  <a:pt x="741424" y="338135"/>
                </a:cubicBezTo>
                <a:cubicBezTo>
                  <a:pt x="741424" y="329448"/>
                  <a:pt x="742761" y="321763"/>
                  <a:pt x="745434" y="315080"/>
                </a:cubicBezTo>
                <a:cubicBezTo>
                  <a:pt x="748107" y="308398"/>
                  <a:pt x="751448" y="302384"/>
                  <a:pt x="756126" y="297706"/>
                </a:cubicBezTo>
                <a:cubicBezTo>
                  <a:pt x="760470" y="293028"/>
                  <a:pt x="765816" y="289353"/>
                  <a:pt x="771830" y="286680"/>
                </a:cubicBezTo>
                <a:cubicBezTo>
                  <a:pt x="777844" y="284007"/>
                  <a:pt x="784192" y="282670"/>
                  <a:pt x="790875" y="282670"/>
                </a:cubicBezTo>
                <a:close/>
                <a:moveTo>
                  <a:pt x="1214546" y="241907"/>
                </a:moveTo>
                <a:lnTo>
                  <a:pt x="1231921" y="241907"/>
                </a:lnTo>
                <a:lnTo>
                  <a:pt x="1231921" y="393934"/>
                </a:lnTo>
                <a:lnTo>
                  <a:pt x="1214546" y="393934"/>
                </a:lnTo>
                <a:lnTo>
                  <a:pt x="1214546" y="385581"/>
                </a:lnTo>
                <a:cubicBezTo>
                  <a:pt x="1210871" y="388922"/>
                  <a:pt x="1206527" y="391595"/>
                  <a:pt x="1201181" y="393600"/>
                </a:cubicBezTo>
                <a:cubicBezTo>
                  <a:pt x="1195835" y="395605"/>
                  <a:pt x="1190155" y="396607"/>
                  <a:pt x="1184141" y="396607"/>
                </a:cubicBezTo>
                <a:cubicBezTo>
                  <a:pt x="1177124" y="396607"/>
                  <a:pt x="1170441" y="395271"/>
                  <a:pt x="1164427" y="392932"/>
                </a:cubicBezTo>
                <a:cubicBezTo>
                  <a:pt x="1158413" y="390259"/>
                  <a:pt x="1153067" y="386583"/>
                  <a:pt x="1148389" y="381571"/>
                </a:cubicBezTo>
                <a:cubicBezTo>
                  <a:pt x="1144046" y="376559"/>
                  <a:pt x="1140370" y="370879"/>
                  <a:pt x="1137697" y="363863"/>
                </a:cubicBezTo>
                <a:cubicBezTo>
                  <a:pt x="1135024" y="356846"/>
                  <a:pt x="1133688" y="349161"/>
                  <a:pt x="1133688" y="340474"/>
                </a:cubicBezTo>
                <a:cubicBezTo>
                  <a:pt x="1133688" y="331787"/>
                  <a:pt x="1135024" y="323768"/>
                  <a:pt x="1137697" y="317085"/>
                </a:cubicBezTo>
                <a:cubicBezTo>
                  <a:pt x="1140370" y="310069"/>
                  <a:pt x="1143711" y="304388"/>
                  <a:pt x="1148389" y="299377"/>
                </a:cubicBezTo>
                <a:cubicBezTo>
                  <a:pt x="1152733" y="294365"/>
                  <a:pt x="1158079" y="290689"/>
                  <a:pt x="1164427" y="288016"/>
                </a:cubicBezTo>
                <a:cubicBezTo>
                  <a:pt x="1170441" y="285343"/>
                  <a:pt x="1177124" y="284007"/>
                  <a:pt x="1184141" y="284007"/>
                </a:cubicBezTo>
                <a:cubicBezTo>
                  <a:pt x="1190155" y="284007"/>
                  <a:pt x="1195835" y="285009"/>
                  <a:pt x="1201181" y="287014"/>
                </a:cubicBezTo>
                <a:cubicBezTo>
                  <a:pt x="1206527" y="289019"/>
                  <a:pt x="1210871" y="291692"/>
                  <a:pt x="1214546" y="295033"/>
                </a:cubicBezTo>
                <a:close/>
                <a:moveTo>
                  <a:pt x="866387" y="241907"/>
                </a:moveTo>
                <a:lnTo>
                  <a:pt x="883762" y="241907"/>
                </a:lnTo>
                <a:lnTo>
                  <a:pt x="883762" y="393934"/>
                </a:lnTo>
                <a:lnTo>
                  <a:pt x="866387" y="393934"/>
                </a:lnTo>
                <a:close/>
                <a:moveTo>
                  <a:pt x="400282" y="234222"/>
                </a:moveTo>
                <a:lnTo>
                  <a:pt x="88209" y="428683"/>
                </a:lnTo>
                <a:lnTo>
                  <a:pt x="238900" y="412979"/>
                </a:lnTo>
                <a:lnTo>
                  <a:pt x="421666" y="282336"/>
                </a:lnTo>
                <a:close/>
                <a:moveTo>
                  <a:pt x="1254975" y="148686"/>
                </a:moveTo>
                <a:cubicBezTo>
                  <a:pt x="1246622" y="148686"/>
                  <a:pt x="1240942" y="150357"/>
                  <a:pt x="1237601" y="153364"/>
                </a:cubicBezTo>
                <a:cubicBezTo>
                  <a:pt x="1234259" y="156371"/>
                  <a:pt x="1232589" y="160714"/>
                  <a:pt x="1232589" y="166395"/>
                </a:cubicBezTo>
                <a:cubicBezTo>
                  <a:pt x="1232589" y="171741"/>
                  <a:pt x="1234259" y="175750"/>
                  <a:pt x="1237601" y="178423"/>
                </a:cubicBezTo>
                <a:cubicBezTo>
                  <a:pt x="1241276" y="180762"/>
                  <a:pt x="1245620" y="182098"/>
                  <a:pt x="1251300" y="182098"/>
                </a:cubicBezTo>
                <a:cubicBezTo>
                  <a:pt x="1256312" y="182098"/>
                  <a:pt x="1260989" y="181430"/>
                  <a:pt x="1265667" y="179425"/>
                </a:cubicBezTo>
                <a:cubicBezTo>
                  <a:pt x="1270345" y="177755"/>
                  <a:pt x="1274020" y="175082"/>
                  <a:pt x="1277027" y="171741"/>
                </a:cubicBezTo>
                <a:lnTo>
                  <a:pt x="1277027" y="148686"/>
                </a:lnTo>
                <a:close/>
                <a:moveTo>
                  <a:pt x="352502" y="119617"/>
                </a:moveTo>
                <a:lnTo>
                  <a:pt x="211501" y="192122"/>
                </a:lnTo>
                <a:lnTo>
                  <a:pt x="306393" y="197802"/>
                </a:lnTo>
                <a:lnTo>
                  <a:pt x="370545" y="160380"/>
                </a:lnTo>
                <a:close/>
                <a:moveTo>
                  <a:pt x="779515" y="101908"/>
                </a:moveTo>
                <a:cubicBezTo>
                  <a:pt x="771830" y="101908"/>
                  <a:pt x="765481" y="104915"/>
                  <a:pt x="760470" y="111264"/>
                </a:cubicBezTo>
                <a:cubicBezTo>
                  <a:pt x="755458" y="117946"/>
                  <a:pt x="752785" y="127302"/>
                  <a:pt x="752785" y="140333"/>
                </a:cubicBezTo>
                <a:cubicBezTo>
                  <a:pt x="752785" y="153030"/>
                  <a:pt x="755458" y="162719"/>
                  <a:pt x="760470" y="169068"/>
                </a:cubicBezTo>
                <a:cubicBezTo>
                  <a:pt x="765816" y="175416"/>
                  <a:pt x="772164" y="178423"/>
                  <a:pt x="779515" y="178423"/>
                </a:cubicBezTo>
                <a:cubicBezTo>
                  <a:pt x="783858" y="178423"/>
                  <a:pt x="788202" y="177755"/>
                  <a:pt x="792211" y="176084"/>
                </a:cubicBezTo>
                <a:cubicBezTo>
                  <a:pt x="796221" y="174414"/>
                  <a:pt x="799562" y="172075"/>
                  <a:pt x="802235" y="169068"/>
                </a:cubicBezTo>
                <a:lnTo>
                  <a:pt x="802235" y="111598"/>
                </a:lnTo>
                <a:cubicBezTo>
                  <a:pt x="799562" y="108591"/>
                  <a:pt x="796221" y="106252"/>
                  <a:pt x="792211" y="104581"/>
                </a:cubicBezTo>
                <a:cubicBezTo>
                  <a:pt x="788202" y="102911"/>
                  <a:pt x="783858" y="101908"/>
                  <a:pt x="779515" y="101908"/>
                </a:cubicBezTo>
                <a:close/>
                <a:moveTo>
                  <a:pt x="1321800" y="79522"/>
                </a:moveTo>
                <a:lnTo>
                  <a:pt x="1359222" y="79522"/>
                </a:lnTo>
                <a:lnTo>
                  <a:pt x="1388960" y="162385"/>
                </a:lnTo>
                <a:lnTo>
                  <a:pt x="1418363" y="79522"/>
                </a:lnTo>
                <a:lnTo>
                  <a:pt x="1455785" y="79522"/>
                </a:lnTo>
                <a:lnTo>
                  <a:pt x="1392301" y="250594"/>
                </a:lnTo>
                <a:lnTo>
                  <a:pt x="1354879" y="250594"/>
                </a:lnTo>
                <a:lnTo>
                  <a:pt x="1371919" y="203817"/>
                </a:lnTo>
                <a:close/>
                <a:moveTo>
                  <a:pt x="995026" y="79522"/>
                </a:moveTo>
                <a:lnTo>
                  <a:pt x="1031445" y="79522"/>
                </a:lnTo>
                <a:lnTo>
                  <a:pt x="1054500" y="162385"/>
                </a:lnTo>
                <a:lnTo>
                  <a:pt x="1077220" y="79522"/>
                </a:lnTo>
                <a:lnTo>
                  <a:pt x="1109296" y="79522"/>
                </a:lnTo>
                <a:lnTo>
                  <a:pt x="1132017" y="162385"/>
                </a:lnTo>
                <a:lnTo>
                  <a:pt x="1155072" y="79522"/>
                </a:lnTo>
                <a:lnTo>
                  <a:pt x="1191491" y="79522"/>
                </a:lnTo>
                <a:lnTo>
                  <a:pt x="1150728" y="204151"/>
                </a:lnTo>
                <a:lnTo>
                  <a:pt x="1114308" y="204151"/>
                </a:lnTo>
                <a:lnTo>
                  <a:pt x="1093259" y="123961"/>
                </a:lnTo>
                <a:lnTo>
                  <a:pt x="1072209" y="204151"/>
                </a:lnTo>
                <a:lnTo>
                  <a:pt x="1035789" y="204151"/>
                </a:lnTo>
                <a:close/>
                <a:moveTo>
                  <a:pt x="659230" y="79522"/>
                </a:moveTo>
                <a:lnTo>
                  <a:pt x="694981" y="79522"/>
                </a:lnTo>
                <a:lnTo>
                  <a:pt x="694981" y="204151"/>
                </a:lnTo>
                <a:lnTo>
                  <a:pt x="659230" y="204151"/>
                </a:lnTo>
                <a:close/>
                <a:moveTo>
                  <a:pt x="1514925" y="76849"/>
                </a:moveTo>
                <a:cubicBezTo>
                  <a:pt x="1522610" y="76849"/>
                  <a:pt x="1529626" y="77517"/>
                  <a:pt x="1536643" y="78854"/>
                </a:cubicBezTo>
                <a:cubicBezTo>
                  <a:pt x="1543660" y="80190"/>
                  <a:pt x="1550008" y="82195"/>
                  <a:pt x="1556356" y="84868"/>
                </a:cubicBezTo>
                <a:lnTo>
                  <a:pt x="1553683" y="111264"/>
                </a:lnTo>
                <a:cubicBezTo>
                  <a:pt x="1548671" y="108591"/>
                  <a:pt x="1542991" y="106252"/>
                  <a:pt x="1536977" y="104915"/>
                </a:cubicBezTo>
                <a:cubicBezTo>
                  <a:pt x="1530963" y="103245"/>
                  <a:pt x="1524614" y="102577"/>
                  <a:pt x="1518266" y="102577"/>
                </a:cubicBezTo>
                <a:cubicBezTo>
                  <a:pt x="1511583" y="102577"/>
                  <a:pt x="1506906" y="103579"/>
                  <a:pt x="1504233" y="105250"/>
                </a:cubicBezTo>
                <a:cubicBezTo>
                  <a:pt x="1501560" y="106920"/>
                  <a:pt x="1500223" y="109259"/>
                  <a:pt x="1500223" y="112266"/>
                </a:cubicBezTo>
                <a:cubicBezTo>
                  <a:pt x="1500223" y="115942"/>
                  <a:pt x="1501894" y="118949"/>
                  <a:pt x="1504901" y="121288"/>
                </a:cubicBezTo>
                <a:cubicBezTo>
                  <a:pt x="1508242" y="123961"/>
                  <a:pt x="1514257" y="126634"/>
                  <a:pt x="1523612" y="129307"/>
                </a:cubicBezTo>
                <a:cubicBezTo>
                  <a:pt x="1530963" y="131645"/>
                  <a:pt x="1536977" y="133984"/>
                  <a:pt x="1541989" y="136657"/>
                </a:cubicBezTo>
                <a:cubicBezTo>
                  <a:pt x="1547001" y="139330"/>
                  <a:pt x="1550676" y="142337"/>
                  <a:pt x="1553683" y="145679"/>
                </a:cubicBezTo>
                <a:cubicBezTo>
                  <a:pt x="1556690" y="149020"/>
                  <a:pt x="1558695" y="152361"/>
                  <a:pt x="1560032" y="156037"/>
                </a:cubicBezTo>
                <a:cubicBezTo>
                  <a:pt x="1561368" y="159712"/>
                  <a:pt x="1562036" y="163722"/>
                  <a:pt x="1562036" y="167731"/>
                </a:cubicBezTo>
                <a:cubicBezTo>
                  <a:pt x="1562036" y="180428"/>
                  <a:pt x="1557693" y="190452"/>
                  <a:pt x="1549006" y="197134"/>
                </a:cubicBezTo>
                <a:cubicBezTo>
                  <a:pt x="1540652" y="203482"/>
                  <a:pt x="1527622" y="206824"/>
                  <a:pt x="1510247" y="206824"/>
                </a:cubicBezTo>
                <a:cubicBezTo>
                  <a:pt x="1501894" y="206824"/>
                  <a:pt x="1493541" y="206155"/>
                  <a:pt x="1485856" y="204485"/>
                </a:cubicBezTo>
                <a:cubicBezTo>
                  <a:pt x="1477837" y="202814"/>
                  <a:pt x="1470820" y="200475"/>
                  <a:pt x="1463804" y="197134"/>
                </a:cubicBezTo>
                <a:lnTo>
                  <a:pt x="1465474" y="168399"/>
                </a:lnTo>
                <a:cubicBezTo>
                  <a:pt x="1471488" y="172743"/>
                  <a:pt x="1478171" y="175750"/>
                  <a:pt x="1485188" y="178089"/>
                </a:cubicBezTo>
                <a:cubicBezTo>
                  <a:pt x="1492204" y="180428"/>
                  <a:pt x="1499555" y="181430"/>
                  <a:pt x="1506906" y="181430"/>
                </a:cubicBezTo>
                <a:cubicBezTo>
                  <a:pt x="1519937" y="181430"/>
                  <a:pt x="1526285" y="177087"/>
                  <a:pt x="1526285" y="169068"/>
                </a:cubicBezTo>
                <a:cubicBezTo>
                  <a:pt x="1526285" y="167397"/>
                  <a:pt x="1525951" y="165726"/>
                  <a:pt x="1525283" y="164390"/>
                </a:cubicBezTo>
                <a:cubicBezTo>
                  <a:pt x="1524614" y="163053"/>
                  <a:pt x="1523278" y="161383"/>
                  <a:pt x="1521273" y="160046"/>
                </a:cubicBezTo>
                <a:cubicBezTo>
                  <a:pt x="1519268" y="158710"/>
                  <a:pt x="1516930" y="157373"/>
                  <a:pt x="1513588" y="156037"/>
                </a:cubicBezTo>
                <a:cubicBezTo>
                  <a:pt x="1510247" y="154700"/>
                  <a:pt x="1506237" y="153364"/>
                  <a:pt x="1501560" y="152027"/>
                </a:cubicBezTo>
                <a:cubicBezTo>
                  <a:pt x="1488529" y="148352"/>
                  <a:pt x="1479173" y="143340"/>
                  <a:pt x="1473159" y="136657"/>
                </a:cubicBezTo>
                <a:cubicBezTo>
                  <a:pt x="1467145" y="130309"/>
                  <a:pt x="1464138" y="122624"/>
                  <a:pt x="1464138" y="113603"/>
                </a:cubicBezTo>
                <a:cubicBezTo>
                  <a:pt x="1464138" y="101574"/>
                  <a:pt x="1468481" y="92553"/>
                  <a:pt x="1477169" y="86204"/>
                </a:cubicBezTo>
                <a:cubicBezTo>
                  <a:pt x="1485856" y="79856"/>
                  <a:pt x="1498553" y="76849"/>
                  <a:pt x="1514925" y="76849"/>
                </a:cubicBezTo>
                <a:close/>
                <a:moveTo>
                  <a:pt x="1256646" y="76849"/>
                </a:moveTo>
                <a:cubicBezTo>
                  <a:pt x="1276025" y="76849"/>
                  <a:pt x="1290393" y="80524"/>
                  <a:pt x="1299414" y="87875"/>
                </a:cubicBezTo>
                <a:cubicBezTo>
                  <a:pt x="1308435" y="95226"/>
                  <a:pt x="1312779" y="107588"/>
                  <a:pt x="1312779" y="124629"/>
                </a:cubicBezTo>
                <a:lnTo>
                  <a:pt x="1312779" y="204485"/>
                </a:lnTo>
                <a:lnTo>
                  <a:pt x="1277027" y="204485"/>
                </a:lnTo>
                <a:lnTo>
                  <a:pt x="1277027" y="196466"/>
                </a:lnTo>
                <a:cubicBezTo>
                  <a:pt x="1271681" y="200475"/>
                  <a:pt x="1266670" y="203482"/>
                  <a:pt x="1261658" y="205153"/>
                </a:cubicBezTo>
                <a:cubicBezTo>
                  <a:pt x="1256646" y="206155"/>
                  <a:pt x="1250297" y="206824"/>
                  <a:pt x="1242947" y="206824"/>
                </a:cubicBezTo>
                <a:cubicBezTo>
                  <a:pt x="1236598" y="206824"/>
                  <a:pt x="1230584" y="205821"/>
                  <a:pt x="1224904" y="204151"/>
                </a:cubicBezTo>
                <a:cubicBezTo>
                  <a:pt x="1219224" y="202480"/>
                  <a:pt x="1214546" y="199807"/>
                  <a:pt x="1210202" y="196466"/>
                </a:cubicBezTo>
                <a:cubicBezTo>
                  <a:pt x="1206193" y="193125"/>
                  <a:pt x="1202852" y="188781"/>
                  <a:pt x="1200179" y="184103"/>
                </a:cubicBezTo>
                <a:cubicBezTo>
                  <a:pt x="1197840" y="179091"/>
                  <a:pt x="1196503" y="173411"/>
                  <a:pt x="1196503" y="167063"/>
                </a:cubicBezTo>
                <a:cubicBezTo>
                  <a:pt x="1196503" y="154032"/>
                  <a:pt x="1201515" y="143674"/>
                  <a:pt x="1211205" y="135989"/>
                </a:cubicBezTo>
                <a:cubicBezTo>
                  <a:pt x="1220894" y="128304"/>
                  <a:pt x="1235262" y="124295"/>
                  <a:pt x="1253973" y="124295"/>
                </a:cubicBezTo>
                <a:lnTo>
                  <a:pt x="1277027" y="124295"/>
                </a:lnTo>
                <a:lnTo>
                  <a:pt x="1277027" y="118615"/>
                </a:lnTo>
                <a:cubicBezTo>
                  <a:pt x="1277027" y="112600"/>
                  <a:pt x="1275357" y="108257"/>
                  <a:pt x="1271681" y="105918"/>
                </a:cubicBezTo>
                <a:cubicBezTo>
                  <a:pt x="1268006" y="103579"/>
                  <a:pt x="1261992" y="102242"/>
                  <a:pt x="1253305" y="102242"/>
                </a:cubicBezTo>
                <a:cubicBezTo>
                  <a:pt x="1245620" y="102242"/>
                  <a:pt x="1237935" y="103245"/>
                  <a:pt x="1230584" y="105250"/>
                </a:cubicBezTo>
                <a:cubicBezTo>
                  <a:pt x="1223233" y="107254"/>
                  <a:pt x="1216551" y="109927"/>
                  <a:pt x="1210202" y="113269"/>
                </a:cubicBezTo>
                <a:lnTo>
                  <a:pt x="1206861" y="87875"/>
                </a:lnTo>
                <a:cubicBezTo>
                  <a:pt x="1213210" y="84534"/>
                  <a:pt x="1220560" y="82195"/>
                  <a:pt x="1229582" y="79856"/>
                </a:cubicBezTo>
                <a:cubicBezTo>
                  <a:pt x="1238603" y="77851"/>
                  <a:pt x="1247624" y="76849"/>
                  <a:pt x="1256646" y="76849"/>
                </a:cubicBezTo>
                <a:close/>
                <a:moveTo>
                  <a:pt x="771830" y="76849"/>
                </a:moveTo>
                <a:cubicBezTo>
                  <a:pt x="778178" y="76849"/>
                  <a:pt x="784192" y="77851"/>
                  <a:pt x="789538" y="79856"/>
                </a:cubicBezTo>
                <a:cubicBezTo>
                  <a:pt x="794884" y="81861"/>
                  <a:pt x="799228" y="84534"/>
                  <a:pt x="802569" y="87875"/>
                </a:cubicBezTo>
                <a:lnTo>
                  <a:pt x="802569" y="79856"/>
                </a:lnTo>
                <a:lnTo>
                  <a:pt x="838321" y="79856"/>
                </a:lnTo>
                <a:lnTo>
                  <a:pt x="838321" y="192790"/>
                </a:lnTo>
                <a:cubicBezTo>
                  <a:pt x="838321" y="203482"/>
                  <a:pt x="836984" y="212504"/>
                  <a:pt x="834645" y="219855"/>
                </a:cubicBezTo>
                <a:cubicBezTo>
                  <a:pt x="832306" y="227540"/>
                  <a:pt x="828297" y="233554"/>
                  <a:pt x="823285" y="238232"/>
                </a:cubicBezTo>
                <a:cubicBezTo>
                  <a:pt x="817939" y="242909"/>
                  <a:pt x="811257" y="246585"/>
                  <a:pt x="802903" y="248924"/>
                </a:cubicBezTo>
                <a:cubicBezTo>
                  <a:pt x="794550" y="251262"/>
                  <a:pt x="784527" y="252265"/>
                  <a:pt x="772832" y="252265"/>
                </a:cubicBezTo>
                <a:cubicBezTo>
                  <a:pt x="764813" y="252265"/>
                  <a:pt x="756794" y="251597"/>
                  <a:pt x="749443" y="249926"/>
                </a:cubicBezTo>
                <a:cubicBezTo>
                  <a:pt x="742093" y="248589"/>
                  <a:pt x="735076" y="246251"/>
                  <a:pt x="729062" y="242909"/>
                </a:cubicBezTo>
                <a:lnTo>
                  <a:pt x="731066" y="214843"/>
                </a:lnTo>
                <a:cubicBezTo>
                  <a:pt x="736747" y="218852"/>
                  <a:pt x="742761" y="221859"/>
                  <a:pt x="749777" y="223864"/>
                </a:cubicBezTo>
                <a:cubicBezTo>
                  <a:pt x="756460" y="225869"/>
                  <a:pt x="763477" y="226871"/>
                  <a:pt x="770493" y="226871"/>
                </a:cubicBezTo>
                <a:cubicBezTo>
                  <a:pt x="780183" y="226871"/>
                  <a:pt x="787868" y="224532"/>
                  <a:pt x="793548" y="220189"/>
                </a:cubicBezTo>
                <a:cubicBezTo>
                  <a:pt x="799228" y="215845"/>
                  <a:pt x="802235" y="208494"/>
                  <a:pt x="802235" y="198136"/>
                </a:cubicBezTo>
                <a:lnTo>
                  <a:pt x="802235" y="192456"/>
                </a:lnTo>
                <a:cubicBezTo>
                  <a:pt x="798894" y="195798"/>
                  <a:pt x="794550" y="198471"/>
                  <a:pt x="789204" y="200475"/>
                </a:cubicBezTo>
                <a:cubicBezTo>
                  <a:pt x="783858" y="202480"/>
                  <a:pt x="777844" y="203482"/>
                  <a:pt x="771496" y="203482"/>
                </a:cubicBezTo>
                <a:cubicBezTo>
                  <a:pt x="763811" y="203482"/>
                  <a:pt x="756460" y="202146"/>
                  <a:pt x="750112" y="199139"/>
                </a:cubicBezTo>
                <a:cubicBezTo>
                  <a:pt x="743429" y="196132"/>
                  <a:pt x="737749" y="191788"/>
                  <a:pt x="732403" y="186442"/>
                </a:cubicBezTo>
                <a:cubicBezTo>
                  <a:pt x="727391" y="180762"/>
                  <a:pt x="723382" y="174079"/>
                  <a:pt x="720374" y="166395"/>
                </a:cubicBezTo>
                <a:cubicBezTo>
                  <a:pt x="717701" y="158710"/>
                  <a:pt x="716365" y="150022"/>
                  <a:pt x="716365" y="140333"/>
                </a:cubicBezTo>
                <a:cubicBezTo>
                  <a:pt x="716365" y="130643"/>
                  <a:pt x="717701" y="121622"/>
                  <a:pt x="720709" y="113937"/>
                </a:cubicBezTo>
                <a:cubicBezTo>
                  <a:pt x="723716" y="105918"/>
                  <a:pt x="727725" y="99235"/>
                  <a:pt x="732737" y="93889"/>
                </a:cubicBezTo>
                <a:cubicBezTo>
                  <a:pt x="737749" y="88209"/>
                  <a:pt x="743763" y="84200"/>
                  <a:pt x="750446" y="81193"/>
                </a:cubicBezTo>
                <a:cubicBezTo>
                  <a:pt x="757128" y="78185"/>
                  <a:pt x="764145" y="76849"/>
                  <a:pt x="771830" y="76849"/>
                </a:cubicBezTo>
                <a:close/>
                <a:moveTo>
                  <a:pt x="316417" y="30740"/>
                </a:moveTo>
                <a:lnTo>
                  <a:pt x="216847" y="73842"/>
                </a:lnTo>
                <a:lnTo>
                  <a:pt x="289687" y="84534"/>
                </a:lnTo>
                <a:lnTo>
                  <a:pt x="331452" y="64152"/>
                </a:lnTo>
                <a:close/>
                <a:moveTo>
                  <a:pt x="866387" y="28401"/>
                </a:moveTo>
                <a:lnTo>
                  <a:pt x="902139" y="28401"/>
                </a:lnTo>
                <a:lnTo>
                  <a:pt x="902139" y="87541"/>
                </a:lnTo>
                <a:cubicBezTo>
                  <a:pt x="906148" y="84200"/>
                  <a:pt x="910492" y="81861"/>
                  <a:pt x="916172" y="79522"/>
                </a:cubicBezTo>
                <a:cubicBezTo>
                  <a:pt x="921518" y="77517"/>
                  <a:pt x="927866" y="76515"/>
                  <a:pt x="934549" y="76515"/>
                </a:cubicBezTo>
                <a:cubicBezTo>
                  <a:pt x="950587" y="76515"/>
                  <a:pt x="962950" y="81527"/>
                  <a:pt x="971971" y="91216"/>
                </a:cubicBezTo>
                <a:cubicBezTo>
                  <a:pt x="980992" y="100906"/>
                  <a:pt x="985336" y="115607"/>
                  <a:pt x="985336" y="134987"/>
                </a:cubicBezTo>
                <a:lnTo>
                  <a:pt x="985336" y="203817"/>
                </a:lnTo>
                <a:lnTo>
                  <a:pt x="949585" y="203817"/>
                </a:lnTo>
                <a:lnTo>
                  <a:pt x="949585" y="135655"/>
                </a:lnTo>
                <a:cubicBezTo>
                  <a:pt x="949585" y="123626"/>
                  <a:pt x="947580" y="115273"/>
                  <a:pt x="943570" y="109927"/>
                </a:cubicBezTo>
                <a:cubicBezTo>
                  <a:pt x="939227" y="104915"/>
                  <a:pt x="932878" y="102242"/>
                  <a:pt x="924859" y="102242"/>
                </a:cubicBezTo>
                <a:cubicBezTo>
                  <a:pt x="920181" y="102242"/>
                  <a:pt x="915838" y="103245"/>
                  <a:pt x="911828" y="104915"/>
                </a:cubicBezTo>
                <a:cubicBezTo>
                  <a:pt x="907819" y="106586"/>
                  <a:pt x="904478" y="108925"/>
                  <a:pt x="902139" y="111598"/>
                </a:cubicBezTo>
                <a:lnTo>
                  <a:pt x="902139" y="204151"/>
                </a:lnTo>
                <a:lnTo>
                  <a:pt x="866387" y="204151"/>
                </a:lnTo>
                <a:close/>
                <a:moveTo>
                  <a:pt x="677272" y="28401"/>
                </a:moveTo>
                <a:cubicBezTo>
                  <a:pt x="684623" y="28401"/>
                  <a:pt x="689969" y="30071"/>
                  <a:pt x="692976" y="33078"/>
                </a:cubicBezTo>
                <a:cubicBezTo>
                  <a:pt x="695983" y="36086"/>
                  <a:pt x="697654" y="40763"/>
                  <a:pt x="697654" y="46443"/>
                </a:cubicBezTo>
                <a:cubicBezTo>
                  <a:pt x="697654" y="52458"/>
                  <a:pt x="695983" y="57135"/>
                  <a:pt x="692976" y="60143"/>
                </a:cubicBezTo>
                <a:cubicBezTo>
                  <a:pt x="689969" y="63150"/>
                  <a:pt x="684623" y="64486"/>
                  <a:pt x="677272" y="64486"/>
                </a:cubicBezTo>
                <a:cubicBezTo>
                  <a:pt x="669922" y="64486"/>
                  <a:pt x="664575" y="63150"/>
                  <a:pt x="661568" y="60143"/>
                </a:cubicBezTo>
                <a:cubicBezTo>
                  <a:pt x="658227" y="57135"/>
                  <a:pt x="656891" y="52458"/>
                  <a:pt x="656891" y="46443"/>
                </a:cubicBezTo>
                <a:cubicBezTo>
                  <a:pt x="656891" y="40429"/>
                  <a:pt x="658561" y="36086"/>
                  <a:pt x="661568" y="33078"/>
                </a:cubicBezTo>
                <a:cubicBezTo>
                  <a:pt x="664575" y="30071"/>
                  <a:pt x="669922" y="28401"/>
                  <a:pt x="677272" y="28401"/>
                </a:cubicBezTo>
                <a:close/>
                <a:moveTo>
                  <a:pt x="513551" y="28401"/>
                </a:moveTo>
                <a:lnTo>
                  <a:pt x="549302" y="28401"/>
                </a:lnTo>
                <a:lnTo>
                  <a:pt x="549302" y="87541"/>
                </a:lnTo>
                <a:cubicBezTo>
                  <a:pt x="553312" y="84200"/>
                  <a:pt x="557655" y="81861"/>
                  <a:pt x="563336" y="79522"/>
                </a:cubicBezTo>
                <a:cubicBezTo>
                  <a:pt x="568681" y="77517"/>
                  <a:pt x="575030" y="76515"/>
                  <a:pt x="581712" y="76515"/>
                </a:cubicBezTo>
                <a:cubicBezTo>
                  <a:pt x="597750" y="76515"/>
                  <a:pt x="610113" y="81527"/>
                  <a:pt x="619134" y="91216"/>
                </a:cubicBezTo>
                <a:cubicBezTo>
                  <a:pt x="628156" y="100906"/>
                  <a:pt x="632499" y="115607"/>
                  <a:pt x="632499" y="134987"/>
                </a:cubicBezTo>
                <a:lnTo>
                  <a:pt x="632499" y="203817"/>
                </a:lnTo>
                <a:lnTo>
                  <a:pt x="596748" y="203817"/>
                </a:lnTo>
                <a:lnTo>
                  <a:pt x="596748" y="135321"/>
                </a:lnTo>
                <a:cubicBezTo>
                  <a:pt x="596748" y="123292"/>
                  <a:pt x="594743" y="114939"/>
                  <a:pt x="590734" y="109593"/>
                </a:cubicBezTo>
                <a:cubicBezTo>
                  <a:pt x="586390" y="104915"/>
                  <a:pt x="580042" y="102242"/>
                  <a:pt x="572023" y="102242"/>
                </a:cubicBezTo>
                <a:cubicBezTo>
                  <a:pt x="567345" y="102242"/>
                  <a:pt x="563001" y="103245"/>
                  <a:pt x="558992" y="104915"/>
                </a:cubicBezTo>
                <a:cubicBezTo>
                  <a:pt x="554982" y="106586"/>
                  <a:pt x="551641" y="108925"/>
                  <a:pt x="549302" y="111598"/>
                </a:cubicBezTo>
                <a:lnTo>
                  <a:pt x="549302" y="204151"/>
                </a:lnTo>
                <a:lnTo>
                  <a:pt x="513551" y="204151"/>
                </a:lnTo>
                <a:close/>
                <a:moveTo>
                  <a:pt x="255272" y="0"/>
                </a:moveTo>
                <a:lnTo>
                  <a:pt x="324102" y="11360"/>
                </a:lnTo>
                <a:lnTo>
                  <a:pt x="350498" y="71169"/>
                </a:lnTo>
                <a:lnTo>
                  <a:pt x="315080" y="88543"/>
                </a:lnTo>
                <a:lnTo>
                  <a:pt x="361190" y="95226"/>
                </a:lnTo>
                <a:lnTo>
                  <a:pt x="393266" y="167731"/>
                </a:lnTo>
                <a:lnTo>
                  <a:pt x="338469" y="199807"/>
                </a:lnTo>
                <a:lnTo>
                  <a:pt x="409638" y="204151"/>
                </a:lnTo>
                <a:lnTo>
                  <a:pt x="447728" y="289353"/>
                </a:lnTo>
                <a:lnTo>
                  <a:pt x="246585" y="433027"/>
                </a:lnTo>
                <a:lnTo>
                  <a:pt x="0" y="459088"/>
                </a:lnTo>
                <a:lnTo>
                  <a:pt x="259615" y="297372"/>
                </a:lnTo>
                <a:lnTo>
                  <a:pt x="165058" y="301047"/>
                </a:lnTo>
                <a:lnTo>
                  <a:pt x="176752" y="189783"/>
                </a:lnTo>
                <a:lnTo>
                  <a:pt x="238566" y="158041"/>
                </a:lnTo>
                <a:lnTo>
                  <a:pt x="180428" y="154700"/>
                </a:lnTo>
                <a:lnTo>
                  <a:pt x="189115" y="70166"/>
                </a:lnTo>
                <a:lnTo>
                  <a:pt x="261286" y="3875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pPr lvl="0"/>
            <a:endParaRPr lang="en-GB"/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EBC06D21-C5DF-4643-BACD-F304CB8866E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323101" y="6378063"/>
            <a:ext cx="1460791" cy="2154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© 2020 Highways England</a:t>
            </a:r>
          </a:p>
        </p:txBody>
      </p:sp>
    </p:spTree>
    <p:extLst>
      <p:ext uri="{BB962C8B-B14F-4D97-AF65-F5344CB8AC3E}">
        <p14:creationId xmlns:p14="http://schemas.microsoft.com/office/powerpoint/2010/main" val="1520897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anel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543FAA6-BFB6-4048-8858-9942018F657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480550" y="108000"/>
            <a:ext cx="2603450" cy="6642000"/>
          </a:xfrm>
          <a:custGeom>
            <a:avLst/>
            <a:gdLst>
              <a:gd name="connsiteX0" fmla="*/ 0 w 5988000"/>
              <a:gd name="connsiteY0" fmla="*/ 0 h 6642000"/>
              <a:gd name="connsiteX1" fmla="*/ 5988000 w 5988000"/>
              <a:gd name="connsiteY1" fmla="*/ 0 h 6642000"/>
              <a:gd name="connsiteX2" fmla="*/ 5988000 w 5988000"/>
              <a:gd name="connsiteY2" fmla="*/ 6642000 h 6642000"/>
              <a:gd name="connsiteX3" fmla="*/ 0 w 5988000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88000" h="6642000">
                <a:moveTo>
                  <a:pt x="0" y="0"/>
                </a:moveTo>
                <a:lnTo>
                  <a:pt x="5988000" y="0"/>
                </a:lnTo>
                <a:lnTo>
                  <a:pt x="5988000" y="6642000"/>
                </a:lnTo>
                <a:lnTo>
                  <a:pt x="0" y="664200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</p:spPr>
        <p:txBody>
          <a:bodyPr wrap="square" lIns="360000" tIns="216000" rIns="360000" anchor="ctr" anchorCtr="0">
            <a:noAutofit/>
          </a:bodyPr>
          <a:lstStyle>
            <a:lvl1pPr algn="ctr">
              <a:buNone/>
              <a:defRPr/>
            </a:lvl1pPr>
          </a:lstStyle>
          <a:p>
            <a:r>
              <a:rPr lang="en-GB"/>
              <a:t>Insert picture by dragging from your folder system onto the slide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884E824-6CDD-4DEF-B82B-8D16FE687592}"/>
              </a:ext>
            </a:extLst>
          </p:cNvPr>
          <p:cNvSpPr/>
          <p:nvPr userDrawn="1"/>
        </p:nvSpPr>
        <p:spPr>
          <a:xfrm>
            <a:off x="108000" y="108000"/>
            <a:ext cx="9367378" cy="6642000"/>
          </a:xfrm>
          <a:custGeom>
            <a:avLst/>
            <a:gdLst>
              <a:gd name="connsiteX0" fmla="*/ 0 w 2603450"/>
              <a:gd name="connsiteY0" fmla="*/ 0 h 6642000"/>
              <a:gd name="connsiteX1" fmla="*/ 2603450 w 2603450"/>
              <a:gd name="connsiteY1" fmla="*/ 0 h 6642000"/>
              <a:gd name="connsiteX2" fmla="*/ 2603450 w 2603450"/>
              <a:gd name="connsiteY2" fmla="*/ 6642000 h 6642000"/>
              <a:gd name="connsiteX3" fmla="*/ 0 w 2603450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3450" h="6642000">
                <a:moveTo>
                  <a:pt x="0" y="0"/>
                </a:moveTo>
                <a:lnTo>
                  <a:pt x="2603450" y="0"/>
                </a:lnTo>
                <a:lnTo>
                  <a:pt x="2603450" y="6642000"/>
                </a:lnTo>
                <a:lnTo>
                  <a:pt x="0" y="66420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0E9A8B0-E03A-41FF-B730-A693AC0B36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475378" y="108000"/>
            <a:ext cx="216000" cy="6642000"/>
          </a:xfrm>
          <a:custGeom>
            <a:avLst/>
            <a:gdLst>
              <a:gd name="connsiteX0" fmla="*/ 0 w 216000"/>
              <a:gd name="connsiteY0" fmla="*/ 0 h 6858000"/>
              <a:gd name="connsiteX1" fmla="*/ 216000 w 216000"/>
              <a:gd name="connsiteY1" fmla="*/ 0 h 6858000"/>
              <a:gd name="connsiteX2" fmla="*/ 216000 w 216000"/>
              <a:gd name="connsiteY2" fmla="*/ 6858000 h 6858000"/>
              <a:gd name="connsiteX3" fmla="*/ 0 w 21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" h="6858000">
                <a:moveTo>
                  <a:pt x="0" y="0"/>
                </a:moveTo>
                <a:lnTo>
                  <a:pt x="216000" y="0"/>
                </a:lnTo>
                <a:lnTo>
                  <a:pt x="21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</p:spPr>
        <p:txBody>
          <a:bodyPr wrap="square">
            <a:noAutofit/>
          </a:bodyPr>
          <a:lstStyle>
            <a:lvl1pPr>
              <a:buNone/>
              <a:defRPr sz="16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05">
            <a:extLst>
              <a:ext uri="{FF2B5EF4-FFF2-40B4-BE49-F238E27FC236}">
                <a16:creationId xmlns:a16="http://schemas.microsoft.com/office/drawing/2014/main" id="{13421B56-C17C-418B-B692-93015AB22A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242531" y="6087518"/>
            <a:ext cx="1562036" cy="459088"/>
          </a:xfrm>
          <a:custGeom>
            <a:avLst/>
            <a:gdLst>
              <a:gd name="connsiteX0" fmla="*/ 951589 w 1562036"/>
              <a:gd name="connsiteY0" fmla="*/ 341142 h 459088"/>
              <a:gd name="connsiteX1" fmla="*/ 928535 w 1562036"/>
              <a:gd name="connsiteY1" fmla="*/ 346822 h 459088"/>
              <a:gd name="connsiteX2" fmla="*/ 921184 w 1562036"/>
              <a:gd name="connsiteY2" fmla="*/ 361858 h 459088"/>
              <a:gd name="connsiteX3" fmla="*/ 928200 w 1562036"/>
              <a:gd name="connsiteY3" fmla="*/ 376559 h 459088"/>
              <a:gd name="connsiteX4" fmla="*/ 946911 w 1562036"/>
              <a:gd name="connsiteY4" fmla="*/ 380903 h 459088"/>
              <a:gd name="connsiteX5" fmla="*/ 964954 w 1562036"/>
              <a:gd name="connsiteY5" fmla="*/ 377562 h 459088"/>
              <a:gd name="connsiteX6" fmla="*/ 977651 w 1562036"/>
              <a:gd name="connsiteY6" fmla="*/ 367538 h 459088"/>
              <a:gd name="connsiteX7" fmla="*/ 977651 w 1562036"/>
              <a:gd name="connsiteY7" fmla="*/ 341142 h 459088"/>
              <a:gd name="connsiteX8" fmla="*/ 1185811 w 1562036"/>
              <a:gd name="connsiteY8" fmla="*/ 299042 h 459088"/>
              <a:gd name="connsiteX9" fmla="*/ 1172446 w 1562036"/>
              <a:gd name="connsiteY9" fmla="*/ 301715 h 459088"/>
              <a:gd name="connsiteX10" fmla="*/ 1161754 w 1562036"/>
              <a:gd name="connsiteY10" fmla="*/ 309400 h 459088"/>
              <a:gd name="connsiteX11" fmla="*/ 1154738 w 1562036"/>
              <a:gd name="connsiteY11" fmla="*/ 322097 h 459088"/>
              <a:gd name="connsiteX12" fmla="*/ 1152399 w 1562036"/>
              <a:gd name="connsiteY12" fmla="*/ 339806 h 459088"/>
              <a:gd name="connsiteX13" fmla="*/ 1154738 w 1562036"/>
              <a:gd name="connsiteY13" fmla="*/ 357848 h 459088"/>
              <a:gd name="connsiteX14" fmla="*/ 1161754 w 1562036"/>
              <a:gd name="connsiteY14" fmla="*/ 370545 h 459088"/>
              <a:gd name="connsiteX15" fmla="*/ 1172446 w 1562036"/>
              <a:gd name="connsiteY15" fmla="*/ 378230 h 459088"/>
              <a:gd name="connsiteX16" fmla="*/ 1185811 w 1562036"/>
              <a:gd name="connsiteY16" fmla="*/ 380903 h 459088"/>
              <a:gd name="connsiteX17" fmla="*/ 1202183 w 1562036"/>
              <a:gd name="connsiteY17" fmla="*/ 377562 h 459088"/>
              <a:gd name="connsiteX18" fmla="*/ 1214546 w 1562036"/>
              <a:gd name="connsiteY18" fmla="*/ 367538 h 459088"/>
              <a:gd name="connsiteX19" fmla="*/ 1214546 w 1562036"/>
              <a:gd name="connsiteY19" fmla="*/ 312407 h 459088"/>
              <a:gd name="connsiteX20" fmla="*/ 1202183 w 1562036"/>
              <a:gd name="connsiteY20" fmla="*/ 302384 h 459088"/>
              <a:gd name="connsiteX21" fmla="*/ 1185811 w 1562036"/>
              <a:gd name="connsiteY21" fmla="*/ 299042 h 459088"/>
              <a:gd name="connsiteX22" fmla="*/ 792211 w 1562036"/>
              <a:gd name="connsiteY22" fmla="*/ 299042 h 459088"/>
              <a:gd name="connsiteX23" fmla="*/ 779181 w 1562036"/>
              <a:gd name="connsiteY23" fmla="*/ 301715 h 459088"/>
              <a:gd name="connsiteX24" fmla="*/ 768823 w 1562036"/>
              <a:gd name="connsiteY24" fmla="*/ 309400 h 459088"/>
              <a:gd name="connsiteX25" fmla="*/ 761806 w 1562036"/>
              <a:gd name="connsiteY25" fmla="*/ 321763 h 459088"/>
              <a:gd name="connsiteX26" fmla="*/ 759467 w 1562036"/>
              <a:gd name="connsiteY26" fmla="*/ 339137 h 459088"/>
              <a:gd name="connsiteX27" fmla="*/ 761806 w 1562036"/>
              <a:gd name="connsiteY27" fmla="*/ 356512 h 459088"/>
              <a:gd name="connsiteX28" fmla="*/ 768823 w 1562036"/>
              <a:gd name="connsiteY28" fmla="*/ 369209 h 459088"/>
              <a:gd name="connsiteX29" fmla="*/ 779181 w 1562036"/>
              <a:gd name="connsiteY29" fmla="*/ 376894 h 459088"/>
              <a:gd name="connsiteX30" fmla="*/ 792211 w 1562036"/>
              <a:gd name="connsiteY30" fmla="*/ 379567 h 459088"/>
              <a:gd name="connsiteX31" fmla="*/ 808918 w 1562036"/>
              <a:gd name="connsiteY31" fmla="*/ 375891 h 459088"/>
              <a:gd name="connsiteX32" fmla="*/ 820946 w 1562036"/>
              <a:gd name="connsiteY32" fmla="*/ 365533 h 459088"/>
              <a:gd name="connsiteX33" fmla="*/ 820946 w 1562036"/>
              <a:gd name="connsiteY33" fmla="*/ 312407 h 459088"/>
              <a:gd name="connsiteX34" fmla="*/ 808918 w 1562036"/>
              <a:gd name="connsiteY34" fmla="*/ 302384 h 459088"/>
              <a:gd name="connsiteX35" fmla="*/ 792211 w 1562036"/>
              <a:gd name="connsiteY35" fmla="*/ 299042 h 459088"/>
              <a:gd name="connsiteX36" fmla="*/ 558992 w 1562036"/>
              <a:gd name="connsiteY36" fmla="*/ 299042 h 459088"/>
              <a:gd name="connsiteX37" fmla="*/ 537274 w 1562036"/>
              <a:gd name="connsiteY37" fmla="*/ 308064 h 459088"/>
              <a:gd name="connsiteX38" fmla="*/ 528252 w 1562036"/>
              <a:gd name="connsiteY38" fmla="*/ 332121 h 459088"/>
              <a:gd name="connsiteX39" fmla="*/ 589731 w 1562036"/>
              <a:gd name="connsiteY39" fmla="*/ 332121 h 459088"/>
              <a:gd name="connsiteX40" fmla="*/ 580710 w 1562036"/>
              <a:gd name="connsiteY40" fmla="*/ 308064 h 459088"/>
              <a:gd name="connsiteX41" fmla="*/ 558992 w 1562036"/>
              <a:gd name="connsiteY41" fmla="*/ 299042 h 459088"/>
              <a:gd name="connsiteX42" fmla="*/ 1069870 w 1562036"/>
              <a:gd name="connsiteY42" fmla="*/ 283673 h 459088"/>
              <a:gd name="connsiteX43" fmla="*/ 1102614 w 1562036"/>
              <a:gd name="connsiteY43" fmla="*/ 296035 h 459088"/>
              <a:gd name="connsiteX44" fmla="*/ 1114643 w 1562036"/>
              <a:gd name="connsiteY44" fmla="*/ 333123 h 459088"/>
              <a:gd name="connsiteX45" fmla="*/ 1114643 w 1562036"/>
              <a:gd name="connsiteY45" fmla="*/ 394268 h 459088"/>
              <a:gd name="connsiteX46" fmla="*/ 1097268 w 1562036"/>
              <a:gd name="connsiteY46" fmla="*/ 394268 h 459088"/>
              <a:gd name="connsiteX47" fmla="*/ 1097268 w 1562036"/>
              <a:gd name="connsiteY47" fmla="*/ 332455 h 459088"/>
              <a:gd name="connsiteX48" fmla="*/ 1089917 w 1562036"/>
              <a:gd name="connsiteY48" fmla="*/ 306727 h 459088"/>
              <a:gd name="connsiteX49" fmla="*/ 1067531 w 1562036"/>
              <a:gd name="connsiteY49" fmla="*/ 299042 h 459088"/>
              <a:gd name="connsiteX50" fmla="*/ 1050825 w 1562036"/>
              <a:gd name="connsiteY50" fmla="*/ 302718 h 459088"/>
              <a:gd name="connsiteX51" fmla="*/ 1038796 w 1562036"/>
              <a:gd name="connsiteY51" fmla="*/ 312407 h 459088"/>
              <a:gd name="connsiteX52" fmla="*/ 1038796 w 1562036"/>
              <a:gd name="connsiteY52" fmla="*/ 393934 h 459088"/>
              <a:gd name="connsiteX53" fmla="*/ 1021422 w 1562036"/>
              <a:gd name="connsiteY53" fmla="*/ 393934 h 459088"/>
              <a:gd name="connsiteX54" fmla="*/ 1021422 w 1562036"/>
              <a:gd name="connsiteY54" fmla="*/ 286011 h 459088"/>
              <a:gd name="connsiteX55" fmla="*/ 1038796 w 1562036"/>
              <a:gd name="connsiteY55" fmla="*/ 286011 h 459088"/>
              <a:gd name="connsiteX56" fmla="*/ 1038796 w 1562036"/>
              <a:gd name="connsiteY56" fmla="*/ 294699 h 459088"/>
              <a:gd name="connsiteX57" fmla="*/ 1052161 w 1562036"/>
              <a:gd name="connsiteY57" fmla="*/ 286680 h 459088"/>
              <a:gd name="connsiteX58" fmla="*/ 1069870 w 1562036"/>
              <a:gd name="connsiteY58" fmla="*/ 283673 h 459088"/>
              <a:gd name="connsiteX59" fmla="*/ 676604 w 1562036"/>
              <a:gd name="connsiteY59" fmla="*/ 283673 h 459088"/>
              <a:gd name="connsiteX60" fmla="*/ 709348 w 1562036"/>
              <a:gd name="connsiteY60" fmla="*/ 296035 h 459088"/>
              <a:gd name="connsiteX61" fmla="*/ 721377 w 1562036"/>
              <a:gd name="connsiteY61" fmla="*/ 333123 h 459088"/>
              <a:gd name="connsiteX62" fmla="*/ 721377 w 1562036"/>
              <a:gd name="connsiteY62" fmla="*/ 394268 h 459088"/>
              <a:gd name="connsiteX63" fmla="*/ 704002 w 1562036"/>
              <a:gd name="connsiteY63" fmla="*/ 394268 h 459088"/>
              <a:gd name="connsiteX64" fmla="*/ 704002 w 1562036"/>
              <a:gd name="connsiteY64" fmla="*/ 332455 h 459088"/>
              <a:gd name="connsiteX65" fmla="*/ 696652 w 1562036"/>
              <a:gd name="connsiteY65" fmla="*/ 306727 h 459088"/>
              <a:gd name="connsiteX66" fmla="*/ 674265 w 1562036"/>
              <a:gd name="connsiteY66" fmla="*/ 299042 h 459088"/>
              <a:gd name="connsiteX67" fmla="*/ 657559 w 1562036"/>
              <a:gd name="connsiteY67" fmla="*/ 302718 h 459088"/>
              <a:gd name="connsiteX68" fmla="*/ 645530 w 1562036"/>
              <a:gd name="connsiteY68" fmla="*/ 312407 h 459088"/>
              <a:gd name="connsiteX69" fmla="*/ 645530 w 1562036"/>
              <a:gd name="connsiteY69" fmla="*/ 393934 h 459088"/>
              <a:gd name="connsiteX70" fmla="*/ 628156 w 1562036"/>
              <a:gd name="connsiteY70" fmla="*/ 393934 h 459088"/>
              <a:gd name="connsiteX71" fmla="*/ 628156 w 1562036"/>
              <a:gd name="connsiteY71" fmla="*/ 286011 h 459088"/>
              <a:gd name="connsiteX72" fmla="*/ 645530 w 1562036"/>
              <a:gd name="connsiteY72" fmla="*/ 286011 h 459088"/>
              <a:gd name="connsiteX73" fmla="*/ 645530 w 1562036"/>
              <a:gd name="connsiteY73" fmla="*/ 294699 h 459088"/>
              <a:gd name="connsiteX74" fmla="*/ 658895 w 1562036"/>
              <a:gd name="connsiteY74" fmla="*/ 286680 h 459088"/>
              <a:gd name="connsiteX75" fmla="*/ 676604 w 1562036"/>
              <a:gd name="connsiteY75" fmla="*/ 283673 h 459088"/>
              <a:gd name="connsiteX76" fmla="*/ 950587 w 1562036"/>
              <a:gd name="connsiteY76" fmla="*/ 283338 h 459088"/>
              <a:gd name="connsiteX77" fmla="*/ 969632 w 1562036"/>
              <a:gd name="connsiteY77" fmla="*/ 285343 h 459088"/>
              <a:gd name="connsiteX78" fmla="*/ 983665 w 1562036"/>
              <a:gd name="connsiteY78" fmla="*/ 292026 h 459088"/>
              <a:gd name="connsiteX79" fmla="*/ 992353 w 1562036"/>
              <a:gd name="connsiteY79" fmla="*/ 304388 h 459088"/>
              <a:gd name="connsiteX80" fmla="*/ 995360 w 1562036"/>
              <a:gd name="connsiteY80" fmla="*/ 323099 h 459088"/>
              <a:gd name="connsiteX81" fmla="*/ 995360 w 1562036"/>
              <a:gd name="connsiteY81" fmla="*/ 393600 h 459088"/>
              <a:gd name="connsiteX82" fmla="*/ 977985 w 1562036"/>
              <a:gd name="connsiteY82" fmla="*/ 393600 h 459088"/>
              <a:gd name="connsiteX83" fmla="*/ 977985 w 1562036"/>
              <a:gd name="connsiteY83" fmla="*/ 385247 h 459088"/>
              <a:gd name="connsiteX84" fmla="*/ 963952 w 1562036"/>
              <a:gd name="connsiteY84" fmla="*/ 393266 h 459088"/>
              <a:gd name="connsiteX85" fmla="*/ 945241 w 1562036"/>
              <a:gd name="connsiteY85" fmla="*/ 396273 h 459088"/>
              <a:gd name="connsiteX86" fmla="*/ 928535 w 1562036"/>
              <a:gd name="connsiteY86" fmla="*/ 393934 h 459088"/>
              <a:gd name="connsiteX87" fmla="*/ 915170 w 1562036"/>
              <a:gd name="connsiteY87" fmla="*/ 387586 h 459088"/>
              <a:gd name="connsiteX88" fmla="*/ 906482 w 1562036"/>
              <a:gd name="connsiteY88" fmla="*/ 376894 h 459088"/>
              <a:gd name="connsiteX89" fmla="*/ 903475 w 1562036"/>
              <a:gd name="connsiteY89" fmla="*/ 361858 h 459088"/>
              <a:gd name="connsiteX90" fmla="*/ 915838 w 1562036"/>
              <a:gd name="connsiteY90" fmla="*/ 335796 h 459088"/>
              <a:gd name="connsiteX91" fmla="*/ 950921 w 1562036"/>
              <a:gd name="connsiteY91" fmla="*/ 326107 h 459088"/>
              <a:gd name="connsiteX92" fmla="*/ 977985 w 1562036"/>
              <a:gd name="connsiteY92" fmla="*/ 326107 h 459088"/>
              <a:gd name="connsiteX93" fmla="*/ 977985 w 1562036"/>
              <a:gd name="connsiteY93" fmla="*/ 318756 h 459088"/>
              <a:gd name="connsiteX94" fmla="*/ 971303 w 1562036"/>
              <a:gd name="connsiteY94" fmla="*/ 303052 h 459088"/>
              <a:gd name="connsiteX95" fmla="*/ 950253 w 1562036"/>
              <a:gd name="connsiteY95" fmla="*/ 298708 h 459088"/>
              <a:gd name="connsiteX96" fmla="*/ 931876 w 1562036"/>
              <a:gd name="connsiteY96" fmla="*/ 301047 h 459088"/>
              <a:gd name="connsiteX97" fmla="*/ 914835 w 1562036"/>
              <a:gd name="connsiteY97" fmla="*/ 307396 h 459088"/>
              <a:gd name="connsiteX98" fmla="*/ 912831 w 1562036"/>
              <a:gd name="connsiteY98" fmla="*/ 291692 h 459088"/>
              <a:gd name="connsiteX99" fmla="*/ 930539 w 1562036"/>
              <a:gd name="connsiteY99" fmla="*/ 285677 h 459088"/>
              <a:gd name="connsiteX100" fmla="*/ 950587 w 1562036"/>
              <a:gd name="connsiteY100" fmla="*/ 283338 h 459088"/>
              <a:gd name="connsiteX101" fmla="*/ 558992 w 1562036"/>
              <a:gd name="connsiteY101" fmla="*/ 283338 h 459088"/>
              <a:gd name="connsiteX102" fmla="*/ 579708 w 1562036"/>
              <a:gd name="connsiteY102" fmla="*/ 287348 h 459088"/>
              <a:gd name="connsiteX103" fmla="*/ 595077 w 1562036"/>
              <a:gd name="connsiteY103" fmla="*/ 299042 h 459088"/>
              <a:gd name="connsiteX104" fmla="*/ 604433 w 1562036"/>
              <a:gd name="connsiteY104" fmla="*/ 317085 h 459088"/>
              <a:gd name="connsiteX105" fmla="*/ 607774 w 1562036"/>
              <a:gd name="connsiteY105" fmla="*/ 340140 h 459088"/>
              <a:gd name="connsiteX106" fmla="*/ 607774 w 1562036"/>
              <a:gd name="connsiteY106" fmla="*/ 343481 h 459088"/>
              <a:gd name="connsiteX107" fmla="*/ 607440 w 1562036"/>
              <a:gd name="connsiteY107" fmla="*/ 346822 h 459088"/>
              <a:gd name="connsiteX108" fmla="*/ 528252 w 1562036"/>
              <a:gd name="connsiteY108" fmla="*/ 346822 h 459088"/>
              <a:gd name="connsiteX109" fmla="*/ 528252 w 1562036"/>
              <a:gd name="connsiteY109" fmla="*/ 347156 h 459088"/>
              <a:gd name="connsiteX110" fmla="*/ 538610 w 1562036"/>
              <a:gd name="connsiteY110" fmla="*/ 371882 h 459088"/>
              <a:gd name="connsiteX111" fmla="*/ 564338 w 1562036"/>
              <a:gd name="connsiteY111" fmla="*/ 381237 h 459088"/>
              <a:gd name="connsiteX112" fmla="*/ 582047 w 1562036"/>
              <a:gd name="connsiteY112" fmla="*/ 378898 h 459088"/>
              <a:gd name="connsiteX113" fmla="*/ 597082 w 1562036"/>
              <a:gd name="connsiteY113" fmla="*/ 370879 h 459088"/>
              <a:gd name="connsiteX114" fmla="*/ 599087 w 1562036"/>
              <a:gd name="connsiteY114" fmla="*/ 387586 h 459088"/>
              <a:gd name="connsiteX115" fmla="*/ 583717 w 1562036"/>
              <a:gd name="connsiteY115" fmla="*/ 393934 h 459088"/>
              <a:gd name="connsiteX116" fmla="*/ 564338 w 1562036"/>
              <a:gd name="connsiteY116" fmla="*/ 396273 h 459088"/>
              <a:gd name="connsiteX117" fmla="*/ 540949 w 1562036"/>
              <a:gd name="connsiteY117" fmla="*/ 391929 h 459088"/>
              <a:gd name="connsiteX118" fmla="*/ 524243 w 1562036"/>
              <a:gd name="connsiteY118" fmla="*/ 379901 h 459088"/>
              <a:gd name="connsiteX119" fmla="*/ 513885 w 1562036"/>
              <a:gd name="connsiteY119" fmla="*/ 361858 h 459088"/>
              <a:gd name="connsiteX120" fmla="*/ 510544 w 1562036"/>
              <a:gd name="connsiteY120" fmla="*/ 339472 h 459088"/>
              <a:gd name="connsiteX121" fmla="*/ 513885 w 1562036"/>
              <a:gd name="connsiteY121" fmla="*/ 316417 h 459088"/>
              <a:gd name="connsiteX122" fmla="*/ 523575 w 1562036"/>
              <a:gd name="connsiteY122" fmla="*/ 298708 h 459088"/>
              <a:gd name="connsiteX123" fmla="*/ 538944 w 1562036"/>
              <a:gd name="connsiteY123" fmla="*/ 287348 h 459088"/>
              <a:gd name="connsiteX124" fmla="*/ 558992 w 1562036"/>
              <a:gd name="connsiteY124" fmla="*/ 283338 h 459088"/>
              <a:gd name="connsiteX125" fmla="*/ 790875 w 1562036"/>
              <a:gd name="connsiteY125" fmla="*/ 282670 h 459088"/>
              <a:gd name="connsiteX126" fmla="*/ 808249 w 1562036"/>
              <a:gd name="connsiteY126" fmla="*/ 285677 h 459088"/>
              <a:gd name="connsiteX127" fmla="*/ 821280 w 1562036"/>
              <a:gd name="connsiteY127" fmla="*/ 293696 h 459088"/>
              <a:gd name="connsiteX128" fmla="*/ 821280 w 1562036"/>
              <a:gd name="connsiteY128" fmla="*/ 286011 h 459088"/>
              <a:gd name="connsiteX129" fmla="*/ 838321 w 1562036"/>
              <a:gd name="connsiteY129" fmla="*/ 286011 h 459088"/>
              <a:gd name="connsiteX130" fmla="*/ 838321 w 1562036"/>
              <a:gd name="connsiteY130" fmla="*/ 385915 h 459088"/>
              <a:gd name="connsiteX131" fmla="*/ 826292 w 1562036"/>
              <a:gd name="connsiteY131" fmla="*/ 423671 h 459088"/>
              <a:gd name="connsiteX132" fmla="*/ 788536 w 1562036"/>
              <a:gd name="connsiteY132" fmla="*/ 435366 h 459088"/>
              <a:gd name="connsiteX133" fmla="*/ 752450 w 1562036"/>
              <a:gd name="connsiteY133" fmla="*/ 426678 h 459088"/>
              <a:gd name="connsiteX134" fmla="*/ 753787 w 1562036"/>
              <a:gd name="connsiteY134" fmla="*/ 408636 h 459088"/>
              <a:gd name="connsiteX135" fmla="*/ 770827 w 1562036"/>
              <a:gd name="connsiteY135" fmla="*/ 416989 h 459088"/>
              <a:gd name="connsiteX136" fmla="*/ 789538 w 1562036"/>
              <a:gd name="connsiteY136" fmla="*/ 419662 h 459088"/>
              <a:gd name="connsiteX137" fmla="*/ 813595 w 1562036"/>
              <a:gd name="connsiteY137" fmla="*/ 412645 h 459088"/>
              <a:gd name="connsiteX138" fmla="*/ 821280 w 1562036"/>
              <a:gd name="connsiteY138" fmla="*/ 387920 h 459088"/>
              <a:gd name="connsiteX139" fmla="*/ 821280 w 1562036"/>
              <a:gd name="connsiteY139" fmla="*/ 382574 h 459088"/>
              <a:gd name="connsiteX140" fmla="*/ 808249 w 1562036"/>
              <a:gd name="connsiteY140" fmla="*/ 390927 h 459088"/>
              <a:gd name="connsiteX141" fmla="*/ 790875 w 1562036"/>
              <a:gd name="connsiteY141" fmla="*/ 393934 h 459088"/>
              <a:gd name="connsiteX142" fmla="*/ 771830 w 1562036"/>
              <a:gd name="connsiteY142" fmla="*/ 389925 h 459088"/>
              <a:gd name="connsiteX143" fmla="*/ 756126 w 1562036"/>
              <a:gd name="connsiteY143" fmla="*/ 378898 h 459088"/>
              <a:gd name="connsiteX144" fmla="*/ 745434 w 1562036"/>
              <a:gd name="connsiteY144" fmla="*/ 361524 h 459088"/>
              <a:gd name="connsiteX145" fmla="*/ 741424 w 1562036"/>
              <a:gd name="connsiteY145" fmla="*/ 338135 h 459088"/>
              <a:gd name="connsiteX146" fmla="*/ 745434 w 1562036"/>
              <a:gd name="connsiteY146" fmla="*/ 315080 h 459088"/>
              <a:gd name="connsiteX147" fmla="*/ 756126 w 1562036"/>
              <a:gd name="connsiteY147" fmla="*/ 297706 h 459088"/>
              <a:gd name="connsiteX148" fmla="*/ 771830 w 1562036"/>
              <a:gd name="connsiteY148" fmla="*/ 286680 h 459088"/>
              <a:gd name="connsiteX149" fmla="*/ 790875 w 1562036"/>
              <a:gd name="connsiteY149" fmla="*/ 282670 h 459088"/>
              <a:gd name="connsiteX150" fmla="*/ 1214546 w 1562036"/>
              <a:gd name="connsiteY150" fmla="*/ 241907 h 459088"/>
              <a:gd name="connsiteX151" fmla="*/ 1231921 w 1562036"/>
              <a:gd name="connsiteY151" fmla="*/ 241907 h 459088"/>
              <a:gd name="connsiteX152" fmla="*/ 1231921 w 1562036"/>
              <a:gd name="connsiteY152" fmla="*/ 393934 h 459088"/>
              <a:gd name="connsiteX153" fmla="*/ 1214546 w 1562036"/>
              <a:gd name="connsiteY153" fmla="*/ 393934 h 459088"/>
              <a:gd name="connsiteX154" fmla="*/ 1214546 w 1562036"/>
              <a:gd name="connsiteY154" fmla="*/ 385581 h 459088"/>
              <a:gd name="connsiteX155" fmla="*/ 1201181 w 1562036"/>
              <a:gd name="connsiteY155" fmla="*/ 393600 h 459088"/>
              <a:gd name="connsiteX156" fmla="*/ 1184141 w 1562036"/>
              <a:gd name="connsiteY156" fmla="*/ 396607 h 459088"/>
              <a:gd name="connsiteX157" fmla="*/ 1164427 w 1562036"/>
              <a:gd name="connsiteY157" fmla="*/ 392932 h 459088"/>
              <a:gd name="connsiteX158" fmla="*/ 1148389 w 1562036"/>
              <a:gd name="connsiteY158" fmla="*/ 381571 h 459088"/>
              <a:gd name="connsiteX159" fmla="*/ 1137697 w 1562036"/>
              <a:gd name="connsiteY159" fmla="*/ 363863 h 459088"/>
              <a:gd name="connsiteX160" fmla="*/ 1133688 w 1562036"/>
              <a:gd name="connsiteY160" fmla="*/ 340474 h 459088"/>
              <a:gd name="connsiteX161" fmla="*/ 1137697 w 1562036"/>
              <a:gd name="connsiteY161" fmla="*/ 317085 h 459088"/>
              <a:gd name="connsiteX162" fmla="*/ 1148389 w 1562036"/>
              <a:gd name="connsiteY162" fmla="*/ 299377 h 459088"/>
              <a:gd name="connsiteX163" fmla="*/ 1164427 w 1562036"/>
              <a:gd name="connsiteY163" fmla="*/ 288016 h 459088"/>
              <a:gd name="connsiteX164" fmla="*/ 1184141 w 1562036"/>
              <a:gd name="connsiteY164" fmla="*/ 284007 h 459088"/>
              <a:gd name="connsiteX165" fmla="*/ 1201181 w 1562036"/>
              <a:gd name="connsiteY165" fmla="*/ 287014 h 459088"/>
              <a:gd name="connsiteX166" fmla="*/ 1214546 w 1562036"/>
              <a:gd name="connsiteY166" fmla="*/ 295033 h 459088"/>
              <a:gd name="connsiteX167" fmla="*/ 866387 w 1562036"/>
              <a:gd name="connsiteY167" fmla="*/ 241907 h 459088"/>
              <a:gd name="connsiteX168" fmla="*/ 883762 w 1562036"/>
              <a:gd name="connsiteY168" fmla="*/ 241907 h 459088"/>
              <a:gd name="connsiteX169" fmla="*/ 883762 w 1562036"/>
              <a:gd name="connsiteY169" fmla="*/ 393934 h 459088"/>
              <a:gd name="connsiteX170" fmla="*/ 866387 w 1562036"/>
              <a:gd name="connsiteY170" fmla="*/ 393934 h 459088"/>
              <a:gd name="connsiteX171" fmla="*/ 400282 w 1562036"/>
              <a:gd name="connsiteY171" fmla="*/ 234222 h 459088"/>
              <a:gd name="connsiteX172" fmla="*/ 88209 w 1562036"/>
              <a:gd name="connsiteY172" fmla="*/ 428683 h 459088"/>
              <a:gd name="connsiteX173" fmla="*/ 238900 w 1562036"/>
              <a:gd name="connsiteY173" fmla="*/ 412979 h 459088"/>
              <a:gd name="connsiteX174" fmla="*/ 421666 w 1562036"/>
              <a:gd name="connsiteY174" fmla="*/ 282336 h 459088"/>
              <a:gd name="connsiteX175" fmla="*/ 1254975 w 1562036"/>
              <a:gd name="connsiteY175" fmla="*/ 148686 h 459088"/>
              <a:gd name="connsiteX176" fmla="*/ 1237601 w 1562036"/>
              <a:gd name="connsiteY176" fmla="*/ 153364 h 459088"/>
              <a:gd name="connsiteX177" fmla="*/ 1232589 w 1562036"/>
              <a:gd name="connsiteY177" fmla="*/ 166395 h 459088"/>
              <a:gd name="connsiteX178" fmla="*/ 1237601 w 1562036"/>
              <a:gd name="connsiteY178" fmla="*/ 178423 h 459088"/>
              <a:gd name="connsiteX179" fmla="*/ 1251300 w 1562036"/>
              <a:gd name="connsiteY179" fmla="*/ 182098 h 459088"/>
              <a:gd name="connsiteX180" fmla="*/ 1265667 w 1562036"/>
              <a:gd name="connsiteY180" fmla="*/ 179425 h 459088"/>
              <a:gd name="connsiteX181" fmla="*/ 1277027 w 1562036"/>
              <a:gd name="connsiteY181" fmla="*/ 171741 h 459088"/>
              <a:gd name="connsiteX182" fmla="*/ 1277027 w 1562036"/>
              <a:gd name="connsiteY182" fmla="*/ 148686 h 459088"/>
              <a:gd name="connsiteX183" fmla="*/ 352502 w 1562036"/>
              <a:gd name="connsiteY183" fmla="*/ 119617 h 459088"/>
              <a:gd name="connsiteX184" fmla="*/ 211501 w 1562036"/>
              <a:gd name="connsiteY184" fmla="*/ 192122 h 459088"/>
              <a:gd name="connsiteX185" fmla="*/ 306393 w 1562036"/>
              <a:gd name="connsiteY185" fmla="*/ 197802 h 459088"/>
              <a:gd name="connsiteX186" fmla="*/ 370545 w 1562036"/>
              <a:gd name="connsiteY186" fmla="*/ 160380 h 459088"/>
              <a:gd name="connsiteX187" fmla="*/ 779515 w 1562036"/>
              <a:gd name="connsiteY187" fmla="*/ 101908 h 459088"/>
              <a:gd name="connsiteX188" fmla="*/ 760470 w 1562036"/>
              <a:gd name="connsiteY188" fmla="*/ 111264 h 459088"/>
              <a:gd name="connsiteX189" fmla="*/ 752785 w 1562036"/>
              <a:gd name="connsiteY189" fmla="*/ 140333 h 459088"/>
              <a:gd name="connsiteX190" fmla="*/ 760470 w 1562036"/>
              <a:gd name="connsiteY190" fmla="*/ 169068 h 459088"/>
              <a:gd name="connsiteX191" fmla="*/ 779515 w 1562036"/>
              <a:gd name="connsiteY191" fmla="*/ 178423 h 459088"/>
              <a:gd name="connsiteX192" fmla="*/ 792211 w 1562036"/>
              <a:gd name="connsiteY192" fmla="*/ 176084 h 459088"/>
              <a:gd name="connsiteX193" fmla="*/ 802235 w 1562036"/>
              <a:gd name="connsiteY193" fmla="*/ 169068 h 459088"/>
              <a:gd name="connsiteX194" fmla="*/ 802235 w 1562036"/>
              <a:gd name="connsiteY194" fmla="*/ 111598 h 459088"/>
              <a:gd name="connsiteX195" fmla="*/ 792211 w 1562036"/>
              <a:gd name="connsiteY195" fmla="*/ 104581 h 459088"/>
              <a:gd name="connsiteX196" fmla="*/ 779515 w 1562036"/>
              <a:gd name="connsiteY196" fmla="*/ 101908 h 459088"/>
              <a:gd name="connsiteX197" fmla="*/ 1321800 w 1562036"/>
              <a:gd name="connsiteY197" fmla="*/ 79522 h 459088"/>
              <a:gd name="connsiteX198" fmla="*/ 1359222 w 1562036"/>
              <a:gd name="connsiteY198" fmla="*/ 79522 h 459088"/>
              <a:gd name="connsiteX199" fmla="*/ 1388960 w 1562036"/>
              <a:gd name="connsiteY199" fmla="*/ 162385 h 459088"/>
              <a:gd name="connsiteX200" fmla="*/ 1418363 w 1562036"/>
              <a:gd name="connsiteY200" fmla="*/ 79522 h 459088"/>
              <a:gd name="connsiteX201" fmla="*/ 1455785 w 1562036"/>
              <a:gd name="connsiteY201" fmla="*/ 79522 h 459088"/>
              <a:gd name="connsiteX202" fmla="*/ 1392301 w 1562036"/>
              <a:gd name="connsiteY202" fmla="*/ 250594 h 459088"/>
              <a:gd name="connsiteX203" fmla="*/ 1354879 w 1562036"/>
              <a:gd name="connsiteY203" fmla="*/ 250594 h 459088"/>
              <a:gd name="connsiteX204" fmla="*/ 1371919 w 1562036"/>
              <a:gd name="connsiteY204" fmla="*/ 203817 h 459088"/>
              <a:gd name="connsiteX205" fmla="*/ 995026 w 1562036"/>
              <a:gd name="connsiteY205" fmla="*/ 79522 h 459088"/>
              <a:gd name="connsiteX206" fmla="*/ 1031445 w 1562036"/>
              <a:gd name="connsiteY206" fmla="*/ 79522 h 459088"/>
              <a:gd name="connsiteX207" fmla="*/ 1054500 w 1562036"/>
              <a:gd name="connsiteY207" fmla="*/ 162385 h 459088"/>
              <a:gd name="connsiteX208" fmla="*/ 1077220 w 1562036"/>
              <a:gd name="connsiteY208" fmla="*/ 79522 h 459088"/>
              <a:gd name="connsiteX209" fmla="*/ 1109296 w 1562036"/>
              <a:gd name="connsiteY209" fmla="*/ 79522 h 459088"/>
              <a:gd name="connsiteX210" fmla="*/ 1132017 w 1562036"/>
              <a:gd name="connsiteY210" fmla="*/ 162385 h 459088"/>
              <a:gd name="connsiteX211" fmla="*/ 1155072 w 1562036"/>
              <a:gd name="connsiteY211" fmla="*/ 79522 h 459088"/>
              <a:gd name="connsiteX212" fmla="*/ 1191491 w 1562036"/>
              <a:gd name="connsiteY212" fmla="*/ 79522 h 459088"/>
              <a:gd name="connsiteX213" fmla="*/ 1150728 w 1562036"/>
              <a:gd name="connsiteY213" fmla="*/ 204151 h 459088"/>
              <a:gd name="connsiteX214" fmla="*/ 1114308 w 1562036"/>
              <a:gd name="connsiteY214" fmla="*/ 204151 h 459088"/>
              <a:gd name="connsiteX215" fmla="*/ 1093259 w 1562036"/>
              <a:gd name="connsiteY215" fmla="*/ 123961 h 459088"/>
              <a:gd name="connsiteX216" fmla="*/ 1072209 w 1562036"/>
              <a:gd name="connsiteY216" fmla="*/ 204151 h 459088"/>
              <a:gd name="connsiteX217" fmla="*/ 1035789 w 1562036"/>
              <a:gd name="connsiteY217" fmla="*/ 204151 h 459088"/>
              <a:gd name="connsiteX218" fmla="*/ 659230 w 1562036"/>
              <a:gd name="connsiteY218" fmla="*/ 79522 h 459088"/>
              <a:gd name="connsiteX219" fmla="*/ 694981 w 1562036"/>
              <a:gd name="connsiteY219" fmla="*/ 79522 h 459088"/>
              <a:gd name="connsiteX220" fmla="*/ 694981 w 1562036"/>
              <a:gd name="connsiteY220" fmla="*/ 204151 h 459088"/>
              <a:gd name="connsiteX221" fmla="*/ 659230 w 1562036"/>
              <a:gd name="connsiteY221" fmla="*/ 204151 h 459088"/>
              <a:gd name="connsiteX222" fmla="*/ 1514925 w 1562036"/>
              <a:gd name="connsiteY222" fmla="*/ 76849 h 459088"/>
              <a:gd name="connsiteX223" fmla="*/ 1536643 w 1562036"/>
              <a:gd name="connsiteY223" fmla="*/ 78854 h 459088"/>
              <a:gd name="connsiteX224" fmla="*/ 1556356 w 1562036"/>
              <a:gd name="connsiteY224" fmla="*/ 84868 h 459088"/>
              <a:gd name="connsiteX225" fmla="*/ 1553683 w 1562036"/>
              <a:gd name="connsiteY225" fmla="*/ 111264 h 459088"/>
              <a:gd name="connsiteX226" fmla="*/ 1536977 w 1562036"/>
              <a:gd name="connsiteY226" fmla="*/ 104915 h 459088"/>
              <a:gd name="connsiteX227" fmla="*/ 1518266 w 1562036"/>
              <a:gd name="connsiteY227" fmla="*/ 102577 h 459088"/>
              <a:gd name="connsiteX228" fmla="*/ 1504233 w 1562036"/>
              <a:gd name="connsiteY228" fmla="*/ 105250 h 459088"/>
              <a:gd name="connsiteX229" fmla="*/ 1500223 w 1562036"/>
              <a:gd name="connsiteY229" fmla="*/ 112266 h 459088"/>
              <a:gd name="connsiteX230" fmla="*/ 1504901 w 1562036"/>
              <a:gd name="connsiteY230" fmla="*/ 121288 h 459088"/>
              <a:gd name="connsiteX231" fmla="*/ 1523612 w 1562036"/>
              <a:gd name="connsiteY231" fmla="*/ 129307 h 459088"/>
              <a:gd name="connsiteX232" fmla="*/ 1541989 w 1562036"/>
              <a:gd name="connsiteY232" fmla="*/ 136657 h 459088"/>
              <a:gd name="connsiteX233" fmla="*/ 1553683 w 1562036"/>
              <a:gd name="connsiteY233" fmla="*/ 145679 h 459088"/>
              <a:gd name="connsiteX234" fmla="*/ 1560032 w 1562036"/>
              <a:gd name="connsiteY234" fmla="*/ 156037 h 459088"/>
              <a:gd name="connsiteX235" fmla="*/ 1562036 w 1562036"/>
              <a:gd name="connsiteY235" fmla="*/ 167731 h 459088"/>
              <a:gd name="connsiteX236" fmla="*/ 1549006 w 1562036"/>
              <a:gd name="connsiteY236" fmla="*/ 197134 h 459088"/>
              <a:gd name="connsiteX237" fmla="*/ 1510247 w 1562036"/>
              <a:gd name="connsiteY237" fmla="*/ 206824 h 459088"/>
              <a:gd name="connsiteX238" fmla="*/ 1485856 w 1562036"/>
              <a:gd name="connsiteY238" fmla="*/ 204485 h 459088"/>
              <a:gd name="connsiteX239" fmla="*/ 1463804 w 1562036"/>
              <a:gd name="connsiteY239" fmla="*/ 197134 h 459088"/>
              <a:gd name="connsiteX240" fmla="*/ 1465474 w 1562036"/>
              <a:gd name="connsiteY240" fmla="*/ 168399 h 459088"/>
              <a:gd name="connsiteX241" fmla="*/ 1485188 w 1562036"/>
              <a:gd name="connsiteY241" fmla="*/ 178089 h 459088"/>
              <a:gd name="connsiteX242" fmla="*/ 1506906 w 1562036"/>
              <a:gd name="connsiteY242" fmla="*/ 181430 h 459088"/>
              <a:gd name="connsiteX243" fmla="*/ 1526285 w 1562036"/>
              <a:gd name="connsiteY243" fmla="*/ 169068 h 459088"/>
              <a:gd name="connsiteX244" fmla="*/ 1525283 w 1562036"/>
              <a:gd name="connsiteY244" fmla="*/ 164390 h 459088"/>
              <a:gd name="connsiteX245" fmla="*/ 1521273 w 1562036"/>
              <a:gd name="connsiteY245" fmla="*/ 160046 h 459088"/>
              <a:gd name="connsiteX246" fmla="*/ 1513588 w 1562036"/>
              <a:gd name="connsiteY246" fmla="*/ 156037 h 459088"/>
              <a:gd name="connsiteX247" fmla="*/ 1501560 w 1562036"/>
              <a:gd name="connsiteY247" fmla="*/ 152027 h 459088"/>
              <a:gd name="connsiteX248" fmla="*/ 1473159 w 1562036"/>
              <a:gd name="connsiteY248" fmla="*/ 136657 h 459088"/>
              <a:gd name="connsiteX249" fmla="*/ 1464138 w 1562036"/>
              <a:gd name="connsiteY249" fmla="*/ 113603 h 459088"/>
              <a:gd name="connsiteX250" fmla="*/ 1477169 w 1562036"/>
              <a:gd name="connsiteY250" fmla="*/ 86204 h 459088"/>
              <a:gd name="connsiteX251" fmla="*/ 1514925 w 1562036"/>
              <a:gd name="connsiteY251" fmla="*/ 76849 h 459088"/>
              <a:gd name="connsiteX252" fmla="*/ 1256646 w 1562036"/>
              <a:gd name="connsiteY252" fmla="*/ 76849 h 459088"/>
              <a:gd name="connsiteX253" fmla="*/ 1299414 w 1562036"/>
              <a:gd name="connsiteY253" fmla="*/ 87875 h 459088"/>
              <a:gd name="connsiteX254" fmla="*/ 1312779 w 1562036"/>
              <a:gd name="connsiteY254" fmla="*/ 124629 h 459088"/>
              <a:gd name="connsiteX255" fmla="*/ 1312779 w 1562036"/>
              <a:gd name="connsiteY255" fmla="*/ 204485 h 459088"/>
              <a:gd name="connsiteX256" fmla="*/ 1277027 w 1562036"/>
              <a:gd name="connsiteY256" fmla="*/ 204485 h 459088"/>
              <a:gd name="connsiteX257" fmla="*/ 1277027 w 1562036"/>
              <a:gd name="connsiteY257" fmla="*/ 196466 h 459088"/>
              <a:gd name="connsiteX258" fmla="*/ 1261658 w 1562036"/>
              <a:gd name="connsiteY258" fmla="*/ 205153 h 459088"/>
              <a:gd name="connsiteX259" fmla="*/ 1242947 w 1562036"/>
              <a:gd name="connsiteY259" fmla="*/ 206824 h 459088"/>
              <a:gd name="connsiteX260" fmla="*/ 1224904 w 1562036"/>
              <a:gd name="connsiteY260" fmla="*/ 204151 h 459088"/>
              <a:gd name="connsiteX261" fmla="*/ 1210202 w 1562036"/>
              <a:gd name="connsiteY261" fmla="*/ 196466 h 459088"/>
              <a:gd name="connsiteX262" fmla="*/ 1200179 w 1562036"/>
              <a:gd name="connsiteY262" fmla="*/ 184103 h 459088"/>
              <a:gd name="connsiteX263" fmla="*/ 1196503 w 1562036"/>
              <a:gd name="connsiteY263" fmla="*/ 167063 h 459088"/>
              <a:gd name="connsiteX264" fmla="*/ 1211205 w 1562036"/>
              <a:gd name="connsiteY264" fmla="*/ 135989 h 459088"/>
              <a:gd name="connsiteX265" fmla="*/ 1253973 w 1562036"/>
              <a:gd name="connsiteY265" fmla="*/ 124295 h 459088"/>
              <a:gd name="connsiteX266" fmla="*/ 1277027 w 1562036"/>
              <a:gd name="connsiteY266" fmla="*/ 124295 h 459088"/>
              <a:gd name="connsiteX267" fmla="*/ 1277027 w 1562036"/>
              <a:gd name="connsiteY267" fmla="*/ 118615 h 459088"/>
              <a:gd name="connsiteX268" fmla="*/ 1271681 w 1562036"/>
              <a:gd name="connsiteY268" fmla="*/ 105918 h 459088"/>
              <a:gd name="connsiteX269" fmla="*/ 1253305 w 1562036"/>
              <a:gd name="connsiteY269" fmla="*/ 102242 h 459088"/>
              <a:gd name="connsiteX270" fmla="*/ 1230584 w 1562036"/>
              <a:gd name="connsiteY270" fmla="*/ 105250 h 459088"/>
              <a:gd name="connsiteX271" fmla="*/ 1210202 w 1562036"/>
              <a:gd name="connsiteY271" fmla="*/ 113269 h 459088"/>
              <a:gd name="connsiteX272" fmla="*/ 1206861 w 1562036"/>
              <a:gd name="connsiteY272" fmla="*/ 87875 h 459088"/>
              <a:gd name="connsiteX273" fmla="*/ 1229582 w 1562036"/>
              <a:gd name="connsiteY273" fmla="*/ 79856 h 459088"/>
              <a:gd name="connsiteX274" fmla="*/ 1256646 w 1562036"/>
              <a:gd name="connsiteY274" fmla="*/ 76849 h 459088"/>
              <a:gd name="connsiteX275" fmla="*/ 771830 w 1562036"/>
              <a:gd name="connsiteY275" fmla="*/ 76849 h 459088"/>
              <a:gd name="connsiteX276" fmla="*/ 789538 w 1562036"/>
              <a:gd name="connsiteY276" fmla="*/ 79856 h 459088"/>
              <a:gd name="connsiteX277" fmla="*/ 802569 w 1562036"/>
              <a:gd name="connsiteY277" fmla="*/ 87875 h 459088"/>
              <a:gd name="connsiteX278" fmla="*/ 802569 w 1562036"/>
              <a:gd name="connsiteY278" fmla="*/ 79856 h 459088"/>
              <a:gd name="connsiteX279" fmla="*/ 838321 w 1562036"/>
              <a:gd name="connsiteY279" fmla="*/ 79856 h 459088"/>
              <a:gd name="connsiteX280" fmla="*/ 838321 w 1562036"/>
              <a:gd name="connsiteY280" fmla="*/ 192790 h 459088"/>
              <a:gd name="connsiteX281" fmla="*/ 834645 w 1562036"/>
              <a:gd name="connsiteY281" fmla="*/ 219855 h 459088"/>
              <a:gd name="connsiteX282" fmla="*/ 823285 w 1562036"/>
              <a:gd name="connsiteY282" fmla="*/ 238232 h 459088"/>
              <a:gd name="connsiteX283" fmla="*/ 802903 w 1562036"/>
              <a:gd name="connsiteY283" fmla="*/ 248924 h 459088"/>
              <a:gd name="connsiteX284" fmla="*/ 772832 w 1562036"/>
              <a:gd name="connsiteY284" fmla="*/ 252265 h 459088"/>
              <a:gd name="connsiteX285" fmla="*/ 749443 w 1562036"/>
              <a:gd name="connsiteY285" fmla="*/ 249926 h 459088"/>
              <a:gd name="connsiteX286" fmla="*/ 729062 w 1562036"/>
              <a:gd name="connsiteY286" fmla="*/ 242909 h 459088"/>
              <a:gd name="connsiteX287" fmla="*/ 731066 w 1562036"/>
              <a:gd name="connsiteY287" fmla="*/ 214843 h 459088"/>
              <a:gd name="connsiteX288" fmla="*/ 749777 w 1562036"/>
              <a:gd name="connsiteY288" fmla="*/ 223864 h 459088"/>
              <a:gd name="connsiteX289" fmla="*/ 770493 w 1562036"/>
              <a:gd name="connsiteY289" fmla="*/ 226871 h 459088"/>
              <a:gd name="connsiteX290" fmla="*/ 793548 w 1562036"/>
              <a:gd name="connsiteY290" fmla="*/ 220189 h 459088"/>
              <a:gd name="connsiteX291" fmla="*/ 802235 w 1562036"/>
              <a:gd name="connsiteY291" fmla="*/ 198136 h 459088"/>
              <a:gd name="connsiteX292" fmla="*/ 802235 w 1562036"/>
              <a:gd name="connsiteY292" fmla="*/ 192456 h 459088"/>
              <a:gd name="connsiteX293" fmla="*/ 789204 w 1562036"/>
              <a:gd name="connsiteY293" fmla="*/ 200475 h 459088"/>
              <a:gd name="connsiteX294" fmla="*/ 771496 w 1562036"/>
              <a:gd name="connsiteY294" fmla="*/ 203482 h 459088"/>
              <a:gd name="connsiteX295" fmla="*/ 750112 w 1562036"/>
              <a:gd name="connsiteY295" fmla="*/ 199139 h 459088"/>
              <a:gd name="connsiteX296" fmla="*/ 732403 w 1562036"/>
              <a:gd name="connsiteY296" fmla="*/ 186442 h 459088"/>
              <a:gd name="connsiteX297" fmla="*/ 720374 w 1562036"/>
              <a:gd name="connsiteY297" fmla="*/ 166395 h 459088"/>
              <a:gd name="connsiteX298" fmla="*/ 716365 w 1562036"/>
              <a:gd name="connsiteY298" fmla="*/ 140333 h 459088"/>
              <a:gd name="connsiteX299" fmla="*/ 720709 w 1562036"/>
              <a:gd name="connsiteY299" fmla="*/ 113937 h 459088"/>
              <a:gd name="connsiteX300" fmla="*/ 732737 w 1562036"/>
              <a:gd name="connsiteY300" fmla="*/ 93889 h 459088"/>
              <a:gd name="connsiteX301" fmla="*/ 750446 w 1562036"/>
              <a:gd name="connsiteY301" fmla="*/ 81193 h 459088"/>
              <a:gd name="connsiteX302" fmla="*/ 771830 w 1562036"/>
              <a:gd name="connsiteY302" fmla="*/ 76849 h 459088"/>
              <a:gd name="connsiteX303" fmla="*/ 316417 w 1562036"/>
              <a:gd name="connsiteY303" fmla="*/ 30740 h 459088"/>
              <a:gd name="connsiteX304" fmla="*/ 216847 w 1562036"/>
              <a:gd name="connsiteY304" fmla="*/ 73842 h 459088"/>
              <a:gd name="connsiteX305" fmla="*/ 289687 w 1562036"/>
              <a:gd name="connsiteY305" fmla="*/ 84534 h 459088"/>
              <a:gd name="connsiteX306" fmla="*/ 331452 w 1562036"/>
              <a:gd name="connsiteY306" fmla="*/ 64152 h 459088"/>
              <a:gd name="connsiteX307" fmla="*/ 866387 w 1562036"/>
              <a:gd name="connsiteY307" fmla="*/ 28401 h 459088"/>
              <a:gd name="connsiteX308" fmla="*/ 902139 w 1562036"/>
              <a:gd name="connsiteY308" fmla="*/ 28401 h 459088"/>
              <a:gd name="connsiteX309" fmla="*/ 902139 w 1562036"/>
              <a:gd name="connsiteY309" fmla="*/ 87541 h 459088"/>
              <a:gd name="connsiteX310" fmla="*/ 916172 w 1562036"/>
              <a:gd name="connsiteY310" fmla="*/ 79522 h 459088"/>
              <a:gd name="connsiteX311" fmla="*/ 934549 w 1562036"/>
              <a:gd name="connsiteY311" fmla="*/ 76515 h 459088"/>
              <a:gd name="connsiteX312" fmla="*/ 971971 w 1562036"/>
              <a:gd name="connsiteY312" fmla="*/ 91216 h 459088"/>
              <a:gd name="connsiteX313" fmla="*/ 985336 w 1562036"/>
              <a:gd name="connsiteY313" fmla="*/ 134987 h 459088"/>
              <a:gd name="connsiteX314" fmla="*/ 985336 w 1562036"/>
              <a:gd name="connsiteY314" fmla="*/ 203817 h 459088"/>
              <a:gd name="connsiteX315" fmla="*/ 949585 w 1562036"/>
              <a:gd name="connsiteY315" fmla="*/ 203817 h 459088"/>
              <a:gd name="connsiteX316" fmla="*/ 949585 w 1562036"/>
              <a:gd name="connsiteY316" fmla="*/ 135655 h 459088"/>
              <a:gd name="connsiteX317" fmla="*/ 943570 w 1562036"/>
              <a:gd name="connsiteY317" fmla="*/ 109927 h 459088"/>
              <a:gd name="connsiteX318" fmla="*/ 924859 w 1562036"/>
              <a:gd name="connsiteY318" fmla="*/ 102242 h 459088"/>
              <a:gd name="connsiteX319" fmla="*/ 911828 w 1562036"/>
              <a:gd name="connsiteY319" fmla="*/ 104915 h 459088"/>
              <a:gd name="connsiteX320" fmla="*/ 902139 w 1562036"/>
              <a:gd name="connsiteY320" fmla="*/ 111598 h 459088"/>
              <a:gd name="connsiteX321" fmla="*/ 902139 w 1562036"/>
              <a:gd name="connsiteY321" fmla="*/ 204151 h 459088"/>
              <a:gd name="connsiteX322" fmla="*/ 866387 w 1562036"/>
              <a:gd name="connsiteY322" fmla="*/ 204151 h 459088"/>
              <a:gd name="connsiteX323" fmla="*/ 677272 w 1562036"/>
              <a:gd name="connsiteY323" fmla="*/ 28401 h 459088"/>
              <a:gd name="connsiteX324" fmla="*/ 692976 w 1562036"/>
              <a:gd name="connsiteY324" fmla="*/ 33078 h 459088"/>
              <a:gd name="connsiteX325" fmla="*/ 697654 w 1562036"/>
              <a:gd name="connsiteY325" fmla="*/ 46443 h 459088"/>
              <a:gd name="connsiteX326" fmla="*/ 692976 w 1562036"/>
              <a:gd name="connsiteY326" fmla="*/ 60143 h 459088"/>
              <a:gd name="connsiteX327" fmla="*/ 677272 w 1562036"/>
              <a:gd name="connsiteY327" fmla="*/ 64486 h 459088"/>
              <a:gd name="connsiteX328" fmla="*/ 661568 w 1562036"/>
              <a:gd name="connsiteY328" fmla="*/ 60143 h 459088"/>
              <a:gd name="connsiteX329" fmla="*/ 656891 w 1562036"/>
              <a:gd name="connsiteY329" fmla="*/ 46443 h 459088"/>
              <a:gd name="connsiteX330" fmla="*/ 661568 w 1562036"/>
              <a:gd name="connsiteY330" fmla="*/ 33078 h 459088"/>
              <a:gd name="connsiteX331" fmla="*/ 677272 w 1562036"/>
              <a:gd name="connsiteY331" fmla="*/ 28401 h 459088"/>
              <a:gd name="connsiteX332" fmla="*/ 513551 w 1562036"/>
              <a:gd name="connsiteY332" fmla="*/ 28401 h 459088"/>
              <a:gd name="connsiteX333" fmla="*/ 549302 w 1562036"/>
              <a:gd name="connsiteY333" fmla="*/ 28401 h 459088"/>
              <a:gd name="connsiteX334" fmla="*/ 549302 w 1562036"/>
              <a:gd name="connsiteY334" fmla="*/ 87541 h 459088"/>
              <a:gd name="connsiteX335" fmla="*/ 563336 w 1562036"/>
              <a:gd name="connsiteY335" fmla="*/ 79522 h 459088"/>
              <a:gd name="connsiteX336" fmla="*/ 581712 w 1562036"/>
              <a:gd name="connsiteY336" fmla="*/ 76515 h 459088"/>
              <a:gd name="connsiteX337" fmla="*/ 619134 w 1562036"/>
              <a:gd name="connsiteY337" fmla="*/ 91216 h 459088"/>
              <a:gd name="connsiteX338" fmla="*/ 632499 w 1562036"/>
              <a:gd name="connsiteY338" fmla="*/ 134987 h 459088"/>
              <a:gd name="connsiteX339" fmla="*/ 632499 w 1562036"/>
              <a:gd name="connsiteY339" fmla="*/ 203817 h 459088"/>
              <a:gd name="connsiteX340" fmla="*/ 596748 w 1562036"/>
              <a:gd name="connsiteY340" fmla="*/ 203817 h 459088"/>
              <a:gd name="connsiteX341" fmla="*/ 596748 w 1562036"/>
              <a:gd name="connsiteY341" fmla="*/ 135321 h 459088"/>
              <a:gd name="connsiteX342" fmla="*/ 590734 w 1562036"/>
              <a:gd name="connsiteY342" fmla="*/ 109593 h 459088"/>
              <a:gd name="connsiteX343" fmla="*/ 572023 w 1562036"/>
              <a:gd name="connsiteY343" fmla="*/ 102242 h 459088"/>
              <a:gd name="connsiteX344" fmla="*/ 558992 w 1562036"/>
              <a:gd name="connsiteY344" fmla="*/ 104915 h 459088"/>
              <a:gd name="connsiteX345" fmla="*/ 549302 w 1562036"/>
              <a:gd name="connsiteY345" fmla="*/ 111598 h 459088"/>
              <a:gd name="connsiteX346" fmla="*/ 549302 w 1562036"/>
              <a:gd name="connsiteY346" fmla="*/ 204151 h 459088"/>
              <a:gd name="connsiteX347" fmla="*/ 513551 w 1562036"/>
              <a:gd name="connsiteY347" fmla="*/ 204151 h 459088"/>
              <a:gd name="connsiteX348" fmla="*/ 255272 w 1562036"/>
              <a:gd name="connsiteY348" fmla="*/ 0 h 459088"/>
              <a:gd name="connsiteX349" fmla="*/ 324102 w 1562036"/>
              <a:gd name="connsiteY349" fmla="*/ 11360 h 459088"/>
              <a:gd name="connsiteX350" fmla="*/ 350498 w 1562036"/>
              <a:gd name="connsiteY350" fmla="*/ 71169 h 459088"/>
              <a:gd name="connsiteX351" fmla="*/ 315080 w 1562036"/>
              <a:gd name="connsiteY351" fmla="*/ 88543 h 459088"/>
              <a:gd name="connsiteX352" fmla="*/ 361190 w 1562036"/>
              <a:gd name="connsiteY352" fmla="*/ 95226 h 459088"/>
              <a:gd name="connsiteX353" fmla="*/ 393266 w 1562036"/>
              <a:gd name="connsiteY353" fmla="*/ 167731 h 459088"/>
              <a:gd name="connsiteX354" fmla="*/ 338469 w 1562036"/>
              <a:gd name="connsiteY354" fmla="*/ 199807 h 459088"/>
              <a:gd name="connsiteX355" fmla="*/ 409638 w 1562036"/>
              <a:gd name="connsiteY355" fmla="*/ 204151 h 459088"/>
              <a:gd name="connsiteX356" fmla="*/ 447728 w 1562036"/>
              <a:gd name="connsiteY356" fmla="*/ 289353 h 459088"/>
              <a:gd name="connsiteX357" fmla="*/ 246585 w 1562036"/>
              <a:gd name="connsiteY357" fmla="*/ 433027 h 459088"/>
              <a:gd name="connsiteX358" fmla="*/ 0 w 1562036"/>
              <a:gd name="connsiteY358" fmla="*/ 459088 h 459088"/>
              <a:gd name="connsiteX359" fmla="*/ 259615 w 1562036"/>
              <a:gd name="connsiteY359" fmla="*/ 297372 h 459088"/>
              <a:gd name="connsiteX360" fmla="*/ 165058 w 1562036"/>
              <a:gd name="connsiteY360" fmla="*/ 301047 h 459088"/>
              <a:gd name="connsiteX361" fmla="*/ 176752 w 1562036"/>
              <a:gd name="connsiteY361" fmla="*/ 189783 h 459088"/>
              <a:gd name="connsiteX362" fmla="*/ 238566 w 1562036"/>
              <a:gd name="connsiteY362" fmla="*/ 158041 h 459088"/>
              <a:gd name="connsiteX363" fmla="*/ 180428 w 1562036"/>
              <a:gd name="connsiteY363" fmla="*/ 154700 h 459088"/>
              <a:gd name="connsiteX364" fmla="*/ 189115 w 1562036"/>
              <a:gd name="connsiteY364" fmla="*/ 70166 h 459088"/>
              <a:gd name="connsiteX365" fmla="*/ 261286 w 1562036"/>
              <a:gd name="connsiteY365" fmla="*/ 38759 h 459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</a:cxnLst>
            <a:rect l="l" t="t" r="r" b="b"/>
            <a:pathLst>
              <a:path w="1562036" h="459088">
                <a:moveTo>
                  <a:pt x="951589" y="341142"/>
                </a:moveTo>
                <a:cubicBezTo>
                  <a:pt x="941231" y="341142"/>
                  <a:pt x="933546" y="342813"/>
                  <a:pt x="928535" y="346822"/>
                </a:cubicBezTo>
                <a:cubicBezTo>
                  <a:pt x="923523" y="350498"/>
                  <a:pt x="921184" y="355510"/>
                  <a:pt x="921184" y="361858"/>
                </a:cubicBezTo>
                <a:cubicBezTo>
                  <a:pt x="921184" y="368541"/>
                  <a:pt x="923523" y="373552"/>
                  <a:pt x="928200" y="376559"/>
                </a:cubicBezTo>
                <a:cubicBezTo>
                  <a:pt x="933212" y="379567"/>
                  <a:pt x="939227" y="380903"/>
                  <a:pt x="946911" y="380903"/>
                </a:cubicBezTo>
                <a:cubicBezTo>
                  <a:pt x="953594" y="380903"/>
                  <a:pt x="959608" y="379901"/>
                  <a:pt x="964954" y="377562"/>
                </a:cubicBezTo>
                <a:cubicBezTo>
                  <a:pt x="970300" y="375223"/>
                  <a:pt x="974644" y="371882"/>
                  <a:pt x="977651" y="367538"/>
                </a:cubicBezTo>
                <a:lnTo>
                  <a:pt x="977651" y="341142"/>
                </a:lnTo>
                <a:close/>
                <a:moveTo>
                  <a:pt x="1185811" y="299042"/>
                </a:moveTo>
                <a:cubicBezTo>
                  <a:pt x="1181133" y="299042"/>
                  <a:pt x="1176456" y="300045"/>
                  <a:pt x="1172446" y="301715"/>
                </a:cubicBezTo>
                <a:cubicBezTo>
                  <a:pt x="1168437" y="303386"/>
                  <a:pt x="1164761" y="306059"/>
                  <a:pt x="1161754" y="309400"/>
                </a:cubicBezTo>
                <a:cubicBezTo>
                  <a:pt x="1158747" y="312742"/>
                  <a:pt x="1156408" y="317085"/>
                  <a:pt x="1154738" y="322097"/>
                </a:cubicBezTo>
                <a:cubicBezTo>
                  <a:pt x="1153067" y="327109"/>
                  <a:pt x="1152399" y="333123"/>
                  <a:pt x="1152399" y="339806"/>
                </a:cubicBezTo>
                <a:cubicBezTo>
                  <a:pt x="1152399" y="346488"/>
                  <a:pt x="1153067" y="352502"/>
                  <a:pt x="1154738" y="357848"/>
                </a:cubicBezTo>
                <a:cubicBezTo>
                  <a:pt x="1156408" y="362860"/>
                  <a:pt x="1158747" y="367204"/>
                  <a:pt x="1161754" y="370545"/>
                </a:cubicBezTo>
                <a:cubicBezTo>
                  <a:pt x="1164761" y="373887"/>
                  <a:pt x="1168437" y="376559"/>
                  <a:pt x="1172446" y="378230"/>
                </a:cubicBezTo>
                <a:cubicBezTo>
                  <a:pt x="1176456" y="379901"/>
                  <a:pt x="1181133" y="380903"/>
                  <a:pt x="1185811" y="380903"/>
                </a:cubicBezTo>
                <a:cubicBezTo>
                  <a:pt x="1191491" y="380903"/>
                  <a:pt x="1197171" y="379901"/>
                  <a:pt x="1202183" y="377562"/>
                </a:cubicBezTo>
                <a:cubicBezTo>
                  <a:pt x="1207195" y="375223"/>
                  <a:pt x="1211205" y="371882"/>
                  <a:pt x="1214546" y="367538"/>
                </a:cubicBezTo>
                <a:lnTo>
                  <a:pt x="1214546" y="312407"/>
                </a:lnTo>
                <a:cubicBezTo>
                  <a:pt x="1211205" y="308064"/>
                  <a:pt x="1207195" y="304723"/>
                  <a:pt x="1202183" y="302384"/>
                </a:cubicBezTo>
                <a:cubicBezTo>
                  <a:pt x="1197171" y="300045"/>
                  <a:pt x="1191826" y="299042"/>
                  <a:pt x="1185811" y="299042"/>
                </a:cubicBezTo>
                <a:close/>
                <a:moveTo>
                  <a:pt x="792211" y="299042"/>
                </a:moveTo>
                <a:cubicBezTo>
                  <a:pt x="787534" y="299042"/>
                  <a:pt x="783190" y="300045"/>
                  <a:pt x="779181" y="301715"/>
                </a:cubicBezTo>
                <a:cubicBezTo>
                  <a:pt x="775171" y="303386"/>
                  <a:pt x="771830" y="306059"/>
                  <a:pt x="768823" y="309400"/>
                </a:cubicBezTo>
                <a:cubicBezTo>
                  <a:pt x="765816" y="312742"/>
                  <a:pt x="763477" y="316751"/>
                  <a:pt x="761806" y="321763"/>
                </a:cubicBezTo>
                <a:cubicBezTo>
                  <a:pt x="760135" y="326775"/>
                  <a:pt x="759467" y="332455"/>
                  <a:pt x="759467" y="339137"/>
                </a:cubicBezTo>
                <a:cubicBezTo>
                  <a:pt x="759467" y="345820"/>
                  <a:pt x="760135" y="351500"/>
                  <a:pt x="761806" y="356512"/>
                </a:cubicBezTo>
                <a:cubicBezTo>
                  <a:pt x="763477" y="361524"/>
                  <a:pt x="765816" y="365867"/>
                  <a:pt x="768823" y="369209"/>
                </a:cubicBezTo>
                <a:cubicBezTo>
                  <a:pt x="771830" y="372550"/>
                  <a:pt x="775171" y="375223"/>
                  <a:pt x="779181" y="376894"/>
                </a:cubicBezTo>
                <a:cubicBezTo>
                  <a:pt x="783190" y="378564"/>
                  <a:pt x="787534" y="379567"/>
                  <a:pt x="792211" y="379567"/>
                </a:cubicBezTo>
                <a:cubicBezTo>
                  <a:pt x="798560" y="379567"/>
                  <a:pt x="803906" y="378230"/>
                  <a:pt x="808918" y="375891"/>
                </a:cubicBezTo>
                <a:cubicBezTo>
                  <a:pt x="813930" y="373552"/>
                  <a:pt x="817939" y="370211"/>
                  <a:pt x="820946" y="365533"/>
                </a:cubicBezTo>
                <a:lnTo>
                  <a:pt x="820946" y="312407"/>
                </a:lnTo>
                <a:cubicBezTo>
                  <a:pt x="817605" y="308064"/>
                  <a:pt x="813595" y="304723"/>
                  <a:pt x="808918" y="302384"/>
                </a:cubicBezTo>
                <a:cubicBezTo>
                  <a:pt x="803906" y="300045"/>
                  <a:pt x="798560" y="299042"/>
                  <a:pt x="792211" y="299042"/>
                </a:cubicBezTo>
                <a:close/>
                <a:moveTo>
                  <a:pt x="558992" y="299042"/>
                </a:moveTo>
                <a:cubicBezTo>
                  <a:pt x="549971" y="299042"/>
                  <a:pt x="542620" y="302050"/>
                  <a:pt x="537274" y="308064"/>
                </a:cubicBezTo>
                <a:cubicBezTo>
                  <a:pt x="531928" y="314078"/>
                  <a:pt x="528921" y="322097"/>
                  <a:pt x="528252" y="332121"/>
                </a:cubicBezTo>
                <a:lnTo>
                  <a:pt x="589731" y="332121"/>
                </a:lnTo>
                <a:cubicBezTo>
                  <a:pt x="589063" y="322097"/>
                  <a:pt x="586056" y="314078"/>
                  <a:pt x="580710" y="308064"/>
                </a:cubicBezTo>
                <a:cubicBezTo>
                  <a:pt x="575364" y="302050"/>
                  <a:pt x="568013" y="299042"/>
                  <a:pt x="558992" y="299042"/>
                </a:cubicBezTo>
                <a:close/>
                <a:moveTo>
                  <a:pt x="1069870" y="283673"/>
                </a:moveTo>
                <a:cubicBezTo>
                  <a:pt x="1083903" y="283673"/>
                  <a:pt x="1094595" y="287682"/>
                  <a:pt x="1102614" y="296035"/>
                </a:cubicBezTo>
                <a:cubicBezTo>
                  <a:pt x="1110633" y="304388"/>
                  <a:pt x="1114643" y="316751"/>
                  <a:pt x="1114643" y="333123"/>
                </a:cubicBezTo>
                <a:lnTo>
                  <a:pt x="1114643" y="394268"/>
                </a:lnTo>
                <a:lnTo>
                  <a:pt x="1097268" y="394268"/>
                </a:lnTo>
                <a:lnTo>
                  <a:pt x="1097268" y="332455"/>
                </a:lnTo>
                <a:cubicBezTo>
                  <a:pt x="1097268" y="320761"/>
                  <a:pt x="1094929" y="312073"/>
                  <a:pt x="1089917" y="306727"/>
                </a:cubicBezTo>
                <a:cubicBezTo>
                  <a:pt x="1084905" y="301715"/>
                  <a:pt x="1077220" y="299042"/>
                  <a:pt x="1067531" y="299042"/>
                </a:cubicBezTo>
                <a:cubicBezTo>
                  <a:pt x="1061182" y="299042"/>
                  <a:pt x="1055836" y="300379"/>
                  <a:pt x="1050825" y="302718"/>
                </a:cubicBezTo>
                <a:cubicBezTo>
                  <a:pt x="1045813" y="305391"/>
                  <a:pt x="1041803" y="308398"/>
                  <a:pt x="1038796" y="312407"/>
                </a:cubicBezTo>
                <a:lnTo>
                  <a:pt x="1038796" y="393934"/>
                </a:lnTo>
                <a:lnTo>
                  <a:pt x="1021422" y="393934"/>
                </a:lnTo>
                <a:lnTo>
                  <a:pt x="1021422" y="286011"/>
                </a:lnTo>
                <a:lnTo>
                  <a:pt x="1038796" y="286011"/>
                </a:lnTo>
                <a:lnTo>
                  <a:pt x="1038796" y="294699"/>
                </a:lnTo>
                <a:cubicBezTo>
                  <a:pt x="1042471" y="291357"/>
                  <a:pt x="1046815" y="288684"/>
                  <a:pt x="1052161" y="286680"/>
                </a:cubicBezTo>
                <a:cubicBezTo>
                  <a:pt x="1057507" y="284675"/>
                  <a:pt x="1063187" y="283673"/>
                  <a:pt x="1069870" y="283673"/>
                </a:cubicBezTo>
                <a:close/>
                <a:moveTo>
                  <a:pt x="676604" y="283673"/>
                </a:moveTo>
                <a:cubicBezTo>
                  <a:pt x="690637" y="283673"/>
                  <a:pt x="701329" y="287682"/>
                  <a:pt x="709348" y="296035"/>
                </a:cubicBezTo>
                <a:cubicBezTo>
                  <a:pt x="717367" y="304388"/>
                  <a:pt x="721377" y="316751"/>
                  <a:pt x="721377" y="333123"/>
                </a:cubicBezTo>
                <a:lnTo>
                  <a:pt x="721377" y="394268"/>
                </a:lnTo>
                <a:lnTo>
                  <a:pt x="704002" y="394268"/>
                </a:lnTo>
                <a:lnTo>
                  <a:pt x="704002" y="332455"/>
                </a:lnTo>
                <a:cubicBezTo>
                  <a:pt x="704002" y="320761"/>
                  <a:pt x="701663" y="312073"/>
                  <a:pt x="696652" y="306727"/>
                </a:cubicBezTo>
                <a:cubicBezTo>
                  <a:pt x="691640" y="301715"/>
                  <a:pt x="683955" y="299042"/>
                  <a:pt x="674265" y="299042"/>
                </a:cubicBezTo>
                <a:cubicBezTo>
                  <a:pt x="667917" y="299042"/>
                  <a:pt x="662571" y="300379"/>
                  <a:pt x="657559" y="302718"/>
                </a:cubicBezTo>
                <a:cubicBezTo>
                  <a:pt x="652547" y="305391"/>
                  <a:pt x="648538" y="308398"/>
                  <a:pt x="645530" y="312407"/>
                </a:cubicBezTo>
                <a:lnTo>
                  <a:pt x="645530" y="393934"/>
                </a:lnTo>
                <a:lnTo>
                  <a:pt x="628156" y="393934"/>
                </a:lnTo>
                <a:lnTo>
                  <a:pt x="628156" y="286011"/>
                </a:lnTo>
                <a:lnTo>
                  <a:pt x="645530" y="286011"/>
                </a:lnTo>
                <a:lnTo>
                  <a:pt x="645530" y="294699"/>
                </a:lnTo>
                <a:cubicBezTo>
                  <a:pt x="649206" y="291357"/>
                  <a:pt x="653549" y="288684"/>
                  <a:pt x="658895" y="286680"/>
                </a:cubicBezTo>
                <a:cubicBezTo>
                  <a:pt x="664241" y="284675"/>
                  <a:pt x="669922" y="283673"/>
                  <a:pt x="676604" y="283673"/>
                </a:cubicBezTo>
                <a:close/>
                <a:moveTo>
                  <a:pt x="950587" y="283338"/>
                </a:moveTo>
                <a:cubicBezTo>
                  <a:pt x="957938" y="283338"/>
                  <a:pt x="964286" y="284007"/>
                  <a:pt x="969632" y="285343"/>
                </a:cubicBezTo>
                <a:cubicBezTo>
                  <a:pt x="975312" y="286680"/>
                  <a:pt x="979990" y="289019"/>
                  <a:pt x="983665" y="292026"/>
                </a:cubicBezTo>
                <a:cubicBezTo>
                  <a:pt x="987341" y="295033"/>
                  <a:pt x="990348" y="299377"/>
                  <a:pt x="992353" y="304388"/>
                </a:cubicBezTo>
                <a:cubicBezTo>
                  <a:pt x="994357" y="309400"/>
                  <a:pt x="995360" y="315749"/>
                  <a:pt x="995360" y="323099"/>
                </a:cubicBezTo>
                <a:lnTo>
                  <a:pt x="995360" y="393600"/>
                </a:lnTo>
                <a:lnTo>
                  <a:pt x="977985" y="393600"/>
                </a:lnTo>
                <a:lnTo>
                  <a:pt x="977985" y="385247"/>
                </a:lnTo>
                <a:cubicBezTo>
                  <a:pt x="974310" y="388922"/>
                  <a:pt x="969632" y="391595"/>
                  <a:pt x="963952" y="393266"/>
                </a:cubicBezTo>
                <a:cubicBezTo>
                  <a:pt x="958272" y="395605"/>
                  <a:pt x="951923" y="396273"/>
                  <a:pt x="945241" y="396273"/>
                </a:cubicBezTo>
                <a:cubicBezTo>
                  <a:pt x="939227" y="396273"/>
                  <a:pt x="933881" y="395605"/>
                  <a:pt x="928535" y="393934"/>
                </a:cubicBezTo>
                <a:cubicBezTo>
                  <a:pt x="923523" y="392598"/>
                  <a:pt x="919179" y="390259"/>
                  <a:pt x="915170" y="387586"/>
                </a:cubicBezTo>
                <a:cubicBezTo>
                  <a:pt x="911494" y="384579"/>
                  <a:pt x="908487" y="381237"/>
                  <a:pt x="906482" y="376894"/>
                </a:cubicBezTo>
                <a:cubicBezTo>
                  <a:pt x="904478" y="372550"/>
                  <a:pt x="903475" y="367538"/>
                  <a:pt x="903475" y="361858"/>
                </a:cubicBezTo>
                <a:cubicBezTo>
                  <a:pt x="903475" y="350832"/>
                  <a:pt x="907485" y="342145"/>
                  <a:pt x="915838" y="335796"/>
                </a:cubicBezTo>
                <a:cubicBezTo>
                  <a:pt x="923857" y="329448"/>
                  <a:pt x="935551" y="326107"/>
                  <a:pt x="950921" y="326107"/>
                </a:cubicBezTo>
                <a:lnTo>
                  <a:pt x="977985" y="326107"/>
                </a:lnTo>
                <a:lnTo>
                  <a:pt x="977985" y="318756"/>
                </a:lnTo>
                <a:cubicBezTo>
                  <a:pt x="977985" y="311405"/>
                  <a:pt x="975646" y="306059"/>
                  <a:pt x="971303" y="303052"/>
                </a:cubicBezTo>
                <a:cubicBezTo>
                  <a:pt x="966959" y="300045"/>
                  <a:pt x="959942" y="298708"/>
                  <a:pt x="950253" y="298708"/>
                </a:cubicBezTo>
                <a:cubicBezTo>
                  <a:pt x="944573" y="298708"/>
                  <a:pt x="938224" y="299377"/>
                  <a:pt x="931876" y="301047"/>
                </a:cubicBezTo>
                <a:cubicBezTo>
                  <a:pt x="925527" y="302384"/>
                  <a:pt x="919847" y="304723"/>
                  <a:pt x="914835" y="307396"/>
                </a:cubicBezTo>
                <a:lnTo>
                  <a:pt x="912831" y="291692"/>
                </a:lnTo>
                <a:cubicBezTo>
                  <a:pt x="917843" y="289353"/>
                  <a:pt x="923857" y="287348"/>
                  <a:pt x="930539" y="285677"/>
                </a:cubicBezTo>
                <a:cubicBezTo>
                  <a:pt x="937222" y="284007"/>
                  <a:pt x="943904" y="283338"/>
                  <a:pt x="950587" y="283338"/>
                </a:cubicBezTo>
                <a:close/>
                <a:moveTo>
                  <a:pt x="558992" y="283338"/>
                </a:moveTo>
                <a:cubicBezTo>
                  <a:pt x="566677" y="283338"/>
                  <a:pt x="573693" y="284675"/>
                  <a:pt x="579708" y="287348"/>
                </a:cubicBezTo>
                <a:cubicBezTo>
                  <a:pt x="585722" y="290021"/>
                  <a:pt x="591068" y="294030"/>
                  <a:pt x="595077" y="299042"/>
                </a:cubicBezTo>
                <a:cubicBezTo>
                  <a:pt x="599087" y="304054"/>
                  <a:pt x="602428" y="310069"/>
                  <a:pt x="604433" y="317085"/>
                </a:cubicBezTo>
                <a:cubicBezTo>
                  <a:pt x="606438" y="324102"/>
                  <a:pt x="607774" y="331787"/>
                  <a:pt x="607774" y="340140"/>
                </a:cubicBezTo>
                <a:lnTo>
                  <a:pt x="607774" y="343481"/>
                </a:lnTo>
                <a:cubicBezTo>
                  <a:pt x="607774" y="344483"/>
                  <a:pt x="607774" y="345486"/>
                  <a:pt x="607440" y="346822"/>
                </a:cubicBezTo>
                <a:lnTo>
                  <a:pt x="528252" y="346822"/>
                </a:lnTo>
                <a:lnTo>
                  <a:pt x="528252" y="347156"/>
                </a:lnTo>
                <a:cubicBezTo>
                  <a:pt x="528921" y="357514"/>
                  <a:pt x="532596" y="365533"/>
                  <a:pt x="538610" y="371882"/>
                </a:cubicBezTo>
                <a:cubicBezTo>
                  <a:pt x="544959" y="377896"/>
                  <a:pt x="553646" y="381237"/>
                  <a:pt x="564338" y="381237"/>
                </a:cubicBezTo>
                <a:cubicBezTo>
                  <a:pt x="570686" y="381237"/>
                  <a:pt x="576701" y="380569"/>
                  <a:pt x="582047" y="378898"/>
                </a:cubicBezTo>
                <a:cubicBezTo>
                  <a:pt x="587393" y="377562"/>
                  <a:pt x="592404" y="374889"/>
                  <a:pt x="597082" y="370879"/>
                </a:cubicBezTo>
                <a:lnTo>
                  <a:pt x="599087" y="387586"/>
                </a:lnTo>
                <a:cubicBezTo>
                  <a:pt x="594743" y="390259"/>
                  <a:pt x="589397" y="392598"/>
                  <a:pt x="583717" y="393934"/>
                </a:cubicBezTo>
                <a:cubicBezTo>
                  <a:pt x="577703" y="395605"/>
                  <a:pt x="571355" y="396273"/>
                  <a:pt x="564338" y="396273"/>
                </a:cubicBezTo>
                <a:cubicBezTo>
                  <a:pt x="555316" y="396273"/>
                  <a:pt x="547632" y="394936"/>
                  <a:pt x="540949" y="391929"/>
                </a:cubicBezTo>
                <a:cubicBezTo>
                  <a:pt x="534267" y="388922"/>
                  <a:pt x="528586" y="384913"/>
                  <a:pt x="524243" y="379901"/>
                </a:cubicBezTo>
                <a:cubicBezTo>
                  <a:pt x="519899" y="374889"/>
                  <a:pt x="516224" y="368875"/>
                  <a:pt x="513885" y="361858"/>
                </a:cubicBezTo>
                <a:cubicBezTo>
                  <a:pt x="511546" y="355175"/>
                  <a:pt x="510544" y="347491"/>
                  <a:pt x="510544" y="339472"/>
                </a:cubicBezTo>
                <a:cubicBezTo>
                  <a:pt x="510544" y="331118"/>
                  <a:pt x="511546" y="323434"/>
                  <a:pt x="513885" y="316417"/>
                </a:cubicBezTo>
                <a:cubicBezTo>
                  <a:pt x="516224" y="309400"/>
                  <a:pt x="519565" y="303720"/>
                  <a:pt x="523575" y="298708"/>
                </a:cubicBezTo>
                <a:cubicBezTo>
                  <a:pt x="527918" y="293696"/>
                  <a:pt x="532930" y="290021"/>
                  <a:pt x="538944" y="287348"/>
                </a:cubicBezTo>
                <a:cubicBezTo>
                  <a:pt x="544959" y="284675"/>
                  <a:pt x="551641" y="283338"/>
                  <a:pt x="558992" y="283338"/>
                </a:cubicBezTo>
                <a:close/>
                <a:moveTo>
                  <a:pt x="790875" y="282670"/>
                </a:moveTo>
                <a:cubicBezTo>
                  <a:pt x="797223" y="282670"/>
                  <a:pt x="802903" y="283673"/>
                  <a:pt x="808249" y="285677"/>
                </a:cubicBezTo>
                <a:cubicBezTo>
                  <a:pt x="813261" y="287682"/>
                  <a:pt x="817605" y="290355"/>
                  <a:pt x="821280" y="293696"/>
                </a:cubicBezTo>
                <a:lnTo>
                  <a:pt x="821280" y="286011"/>
                </a:lnTo>
                <a:lnTo>
                  <a:pt x="838321" y="286011"/>
                </a:lnTo>
                <a:lnTo>
                  <a:pt x="838321" y="385915"/>
                </a:lnTo>
                <a:cubicBezTo>
                  <a:pt x="838321" y="403290"/>
                  <a:pt x="834311" y="415986"/>
                  <a:pt x="826292" y="423671"/>
                </a:cubicBezTo>
                <a:cubicBezTo>
                  <a:pt x="818273" y="431356"/>
                  <a:pt x="805576" y="435366"/>
                  <a:pt x="788536" y="435366"/>
                </a:cubicBezTo>
                <a:cubicBezTo>
                  <a:pt x="774837" y="435366"/>
                  <a:pt x="762808" y="432693"/>
                  <a:pt x="752450" y="426678"/>
                </a:cubicBezTo>
                <a:lnTo>
                  <a:pt x="753787" y="408636"/>
                </a:lnTo>
                <a:cubicBezTo>
                  <a:pt x="759133" y="412311"/>
                  <a:pt x="764813" y="414984"/>
                  <a:pt x="770827" y="416989"/>
                </a:cubicBezTo>
                <a:cubicBezTo>
                  <a:pt x="776842" y="418993"/>
                  <a:pt x="782856" y="419662"/>
                  <a:pt x="789538" y="419662"/>
                </a:cubicBezTo>
                <a:cubicBezTo>
                  <a:pt x="800230" y="419662"/>
                  <a:pt x="808249" y="417323"/>
                  <a:pt x="813595" y="412645"/>
                </a:cubicBezTo>
                <a:cubicBezTo>
                  <a:pt x="818607" y="407967"/>
                  <a:pt x="821280" y="399614"/>
                  <a:pt x="821280" y="387920"/>
                </a:cubicBezTo>
                <a:lnTo>
                  <a:pt x="821280" y="382574"/>
                </a:lnTo>
                <a:cubicBezTo>
                  <a:pt x="817605" y="385915"/>
                  <a:pt x="813261" y="388922"/>
                  <a:pt x="808249" y="390927"/>
                </a:cubicBezTo>
                <a:cubicBezTo>
                  <a:pt x="803238" y="392932"/>
                  <a:pt x="797223" y="393934"/>
                  <a:pt x="790875" y="393934"/>
                </a:cubicBezTo>
                <a:cubicBezTo>
                  <a:pt x="784192" y="393934"/>
                  <a:pt x="777844" y="392598"/>
                  <a:pt x="771830" y="389925"/>
                </a:cubicBezTo>
                <a:cubicBezTo>
                  <a:pt x="765816" y="387252"/>
                  <a:pt x="760470" y="383576"/>
                  <a:pt x="756126" y="378898"/>
                </a:cubicBezTo>
                <a:cubicBezTo>
                  <a:pt x="751782" y="374221"/>
                  <a:pt x="748107" y="368206"/>
                  <a:pt x="745434" y="361524"/>
                </a:cubicBezTo>
                <a:cubicBezTo>
                  <a:pt x="742761" y="354507"/>
                  <a:pt x="741424" y="346822"/>
                  <a:pt x="741424" y="338135"/>
                </a:cubicBezTo>
                <a:cubicBezTo>
                  <a:pt x="741424" y="329448"/>
                  <a:pt x="742761" y="321763"/>
                  <a:pt x="745434" y="315080"/>
                </a:cubicBezTo>
                <a:cubicBezTo>
                  <a:pt x="748107" y="308398"/>
                  <a:pt x="751448" y="302384"/>
                  <a:pt x="756126" y="297706"/>
                </a:cubicBezTo>
                <a:cubicBezTo>
                  <a:pt x="760470" y="293028"/>
                  <a:pt x="765816" y="289353"/>
                  <a:pt x="771830" y="286680"/>
                </a:cubicBezTo>
                <a:cubicBezTo>
                  <a:pt x="777844" y="284007"/>
                  <a:pt x="784192" y="282670"/>
                  <a:pt x="790875" y="282670"/>
                </a:cubicBezTo>
                <a:close/>
                <a:moveTo>
                  <a:pt x="1214546" y="241907"/>
                </a:moveTo>
                <a:lnTo>
                  <a:pt x="1231921" y="241907"/>
                </a:lnTo>
                <a:lnTo>
                  <a:pt x="1231921" y="393934"/>
                </a:lnTo>
                <a:lnTo>
                  <a:pt x="1214546" y="393934"/>
                </a:lnTo>
                <a:lnTo>
                  <a:pt x="1214546" y="385581"/>
                </a:lnTo>
                <a:cubicBezTo>
                  <a:pt x="1210871" y="388922"/>
                  <a:pt x="1206527" y="391595"/>
                  <a:pt x="1201181" y="393600"/>
                </a:cubicBezTo>
                <a:cubicBezTo>
                  <a:pt x="1195835" y="395605"/>
                  <a:pt x="1190155" y="396607"/>
                  <a:pt x="1184141" y="396607"/>
                </a:cubicBezTo>
                <a:cubicBezTo>
                  <a:pt x="1177124" y="396607"/>
                  <a:pt x="1170441" y="395271"/>
                  <a:pt x="1164427" y="392932"/>
                </a:cubicBezTo>
                <a:cubicBezTo>
                  <a:pt x="1158413" y="390259"/>
                  <a:pt x="1153067" y="386583"/>
                  <a:pt x="1148389" y="381571"/>
                </a:cubicBezTo>
                <a:cubicBezTo>
                  <a:pt x="1144046" y="376559"/>
                  <a:pt x="1140370" y="370879"/>
                  <a:pt x="1137697" y="363863"/>
                </a:cubicBezTo>
                <a:cubicBezTo>
                  <a:pt x="1135024" y="356846"/>
                  <a:pt x="1133688" y="349161"/>
                  <a:pt x="1133688" y="340474"/>
                </a:cubicBezTo>
                <a:cubicBezTo>
                  <a:pt x="1133688" y="331787"/>
                  <a:pt x="1135024" y="323768"/>
                  <a:pt x="1137697" y="317085"/>
                </a:cubicBezTo>
                <a:cubicBezTo>
                  <a:pt x="1140370" y="310069"/>
                  <a:pt x="1143711" y="304388"/>
                  <a:pt x="1148389" y="299377"/>
                </a:cubicBezTo>
                <a:cubicBezTo>
                  <a:pt x="1152733" y="294365"/>
                  <a:pt x="1158079" y="290689"/>
                  <a:pt x="1164427" y="288016"/>
                </a:cubicBezTo>
                <a:cubicBezTo>
                  <a:pt x="1170441" y="285343"/>
                  <a:pt x="1177124" y="284007"/>
                  <a:pt x="1184141" y="284007"/>
                </a:cubicBezTo>
                <a:cubicBezTo>
                  <a:pt x="1190155" y="284007"/>
                  <a:pt x="1195835" y="285009"/>
                  <a:pt x="1201181" y="287014"/>
                </a:cubicBezTo>
                <a:cubicBezTo>
                  <a:pt x="1206527" y="289019"/>
                  <a:pt x="1210871" y="291692"/>
                  <a:pt x="1214546" y="295033"/>
                </a:cubicBezTo>
                <a:close/>
                <a:moveTo>
                  <a:pt x="866387" y="241907"/>
                </a:moveTo>
                <a:lnTo>
                  <a:pt x="883762" y="241907"/>
                </a:lnTo>
                <a:lnTo>
                  <a:pt x="883762" y="393934"/>
                </a:lnTo>
                <a:lnTo>
                  <a:pt x="866387" y="393934"/>
                </a:lnTo>
                <a:close/>
                <a:moveTo>
                  <a:pt x="400282" y="234222"/>
                </a:moveTo>
                <a:lnTo>
                  <a:pt x="88209" y="428683"/>
                </a:lnTo>
                <a:lnTo>
                  <a:pt x="238900" y="412979"/>
                </a:lnTo>
                <a:lnTo>
                  <a:pt x="421666" y="282336"/>
                </a:lnTo>
                <a:close/>
                <a:moveTo>
                  <a:pt x="1254975" y="148686"/>
                </a:moveTo>
                <a:cubicBezTo>
                  <a:pt x="1246622" y="148686"/>
                  <a:pt x="1240942" y="150357"/>
                  <a:pt x="1237601" y="153364"/>
                </a:cubicBezTo>
                <a:cubicBezTo>
                  <a:pt x="1234259" y="156371"/>
                  <a:pt x="1232589" y="160714"/>
                  <a:pt x="1232589" y="166395"/>
                </a:cubicBezTo>
                <a:cubicBezTo>
                  <a:pt x="1232589" y="171741"/>
                  <a:pt x="1234259" y="175750"/>
                  <a:pt x="1237601" y="178423"/>
                </a:cubicBezTo>
                <a:cubicBezTo>
                  <a:pt x="1241276" y="180762"/>
                  <a:pt x="1245620" y="182098"/>
                  <a:pt x="1251300" y="182098"/>
                </a:cubicBezTo>
                <a:cubicBezTo>
                  <a:pt x="1256312" y="182098"/>
                  <a:pt x="1260989" y="181430"/>
                  <a:pt x="1265667" y="179425"/>
                </a:cubicBezTo>
                <a:cubicBezTo>
                  <a:pt x="1270345" y="177755"/>
                  <a:pt x="1274020" y="175082"/>
                  <a:pt x="1277027" y="171741"/>
                </a:cubicBezTo>
                <a:lnTo>
                  <a:pt x="1277027" y="148686"/>
                </a:lnTo>
                <a:close/>
                <a:moveTo>
                  <a:pt x="352502" y="119617"/>
                </a:moveTo>
                <a:lnTo>
                  <a:pt x="211501" y="192122"/>
                </a:lnTo>
                <a:lnTo>
                  <a:pt x="306393" y="197802"/>
                </a:lnTo>
                <a:lnTo>
                  <a:pt x="370545" y="160380"/>
                </a:lnTo>
                <a:close/>
                <a:moveTo>
                  <a:pt x="779515" y="101908"/>
                </a:moveTo>
                <a:cubicBezTo>
                  <a:pt x="771830" y="101908"/>
                  <a:pt x="765481" y="104915"/>
                  <a:pt x="760470" y="111264"/>
                </a:cubicBezTo>
                <a:cubicBezTo>
                  <a:pt x="755458" y="117946"/>
                  <a:pt x="752785" y="127302"/>
                  <a:pt x="752785" y="140333"/>
                </a:cubicBezTo>
                <a:cubicBezTo>
                  <a:pt x="752785" y="153030"/>
                  <a:pt x="755458" y="162719"/>
                  <a:pt x="760470" y="169068"/>
                </a:cubicBezTo>
                <a:cubicBezTo>
                  <a:pt x="765816" y="175416"/>
                  <a:pt x="772164" y="178423"/>
                  <a:pt x="779515" y="178423"/>
                </a:cubicBezTo>
                <a:cubicBezTo>
                  <a:pt x="783858" y="178423"/>
                  <a:pt x="788202" y="177755"/>
                  <a:pt x="792211" y="176084"/>
                </a:cubicBezTo>
                <a:cubicBezTo>
                  <a:pt x="796221" y="174414"/>
                  <a:pt x="799562" y="172075"/>
                  <a:pt x="802235" y="169068"/>
                </a:cubicBezTo>
                <a:lnTo>
                  <a:pt x="802235" y="111598"/>
                </a:lnTo>
                <a:cubicBezTo>
                  <a:pt x="799562" y="108591"/>
                  <a:pt x="796221" y="106252"/>
                  <a:pt x="792211" y="104581"/>
                </a:cubicBezTo>
                <a:cubicBezTo>
                  <a:pt x="788202" y="102911"/>
                  <a:pt x="783858" y="101908"/>
                  <a:pt x="779515" y="101908"/>
                </a:cubicBezTo>
                <a:close/>
                <a:moveTo>
                  <a:pt x="1321800" y="79522"/>
                </a:moveTo>
                <a:lnTo>
                  <a:pt x="1359222" y="79522"/>
                </a:lnTo>
                <a:lnTo>
                  <a:pt x="1388960" y="162385"/>
                </a:lnTo>
                <a:lnTo>
                  <a:pt x="1418363" y="79522"/>
                </a:lnTo>
                <a:lnTo>
                  <a:pt x="1455785" y="79522"/>
                </a:lnTo>
                <a:lnTo>
                  <a:pt x="1392301" y="250594"/>
                </a:lnTo>
                <a:lnTo>
                  <a:pt x="1354879" y="250594"/>
                </a:lnTo>
                <a:lnTo>
                  <a:pt x="1371919" y="203817"/>
                </a:lnTo>
                <a:close/>
                <a:moveTo>
                  <a:pt x="995026" y="79522"/>
                </a:moveTo>
                <a:lnTo>
                  <a:pt x="1031445" y="79522"/>
                </a:lnTo>
                <a:lnTo>
                  <a:pt x="1054500" y="162385"/>
                </a:lnTo>
                <a:lnTo>
                  <a:pt x="1077220" y="79522"/>
                </a:lnTo>
                <a:lnTo>
                  <a:pt x="1109296" y="79522"/>
                </a:lnTo>
                <a:lnTo>
                  <a:pt x="1132017" y="162385"/>
                </a:lnTo>
                <a:lnTo>
                  <a:pt x="1155072" y="79522"/>
                </a:lnTo>
                <a:lnTo>
                  <a:pt x="1191491" y="79522"/>
                </a:lnTo>
                <a:lnTo>
                  <a:pt x="1150728" y="204151"/>
                </a:lnTo>
                <a:lnTo>
                  <a:pt x="1114308" y="204151"/>
                </a:lnTo>
                <a:lnTo>
                  <a:pt x="1093259" y="123961"/>
                </a:lnTo>
                <a:lnTo>
                  <a:pt x="1072209" y="204151"/>
                </a:lnTo>
                <a:lnTo>
                  <a:pt x="1035789" y="204151"/>
                </a:lnTo>
                <a:close/>
                <a:moveTo>
                  <a:pt x="659230" y="79522"/>
                </a:moveTo>
                <a:lnTo>
                  <a:pt x="694981" y="79522"/>
                </a:lnTo>
                <a:lnTo>
                  <a:pt x="694981" y="204151"/>
                </a:lnTo>
                <a:lnTo>
                  <a:pt x="659230" y="204151"/>
                </a:lnTo>
                <a:close/>
                <a:moveTo>
                  <a:pt x="1514925" y="76849"/>
                </a:moveTo>
                <a:cubicBezTo>
                  <a:pt x="1522610" y="76849"/>
                  <a:pt x="1529626" y="77517"/>
                  <a:pt x="1536643" y="78854"/>
                </a:cubicBezTo>
                <a:cubicBezTo>
                  <a:pt x="1543660" y="80190"/>
                  <a:pt x="1550008" y="82195"/>
                  <a:pt x="1556356" y="84868"/>
                </a:cubicBezTo>
                <a:lnTo>
                  <a:pt x="1553683" y="111264"/>
                </a:lnTo>
                <a:cubicBezTo>
                  <a:pt x="1548671" y="108591"/>
                  <a:pt x="1542991" y="106252"/>
                  <a:pt x="1536977" y="104915"/>
                </a:cubicBezTo>
                <a:cubicBezTo>
                  <a:pt x="1530963" y="103245"/>
                  <a:pt x="1524614" y="102577"/>
                  <a:pt x="1518266" y="102577"/>
                </a:cubicBezTo>
                <a:cubicBezTo>
                  <a:pt x="1511583" y="102577"/>
                  <a:pt x="1506906" y="103579"/>
                  <a:pt x="1504233" y="105250"/>
                </a:cubicBezTo>
                <a:cubicBezTo>
                  <a:pt x="1501560" y="106920"/>
                  <a:pt x="1500223" y="109259"/>
                  <a:pt x="1500223" y="112266"/>
                </a:cubicBezTo>
                <a:cubicBezTo>
                  <a:pt x="1500223" y="115942"/>
                  <a:pt x="1501894" y="118949"/>
                  <a:pt x="1504901" y="121288"/>
                </a:cubicBezTo>
                <a:cubicBezTo>
                  <a:pt x="1508242" y="123961"/>
                  <a:pt x="1514257" y="126634"/>
                  <a:pt x="1523612" y="129307"/>
                </a:cubicBezTo>
                <a:cubicBezTo>
                  <a:pt x="1530963" y="131645"/>
                  <a:pt x="1536977" y="133984"/>
                  <a:pt x="1541989" y="136657"/>
                </a:cubicBezTo>
                <a:cubicBezTo>
                  <a:pt x="1547001" y="139330"/>
                  <a:pt x="1550676" y="142337"/>
                  <a:pt x="1553683" y="145679"/>
                </a:cubicBezTo>
                <a:cubicBezTo>
                  <a:pt x="1556690" y="149020"/>
                  <a:pt x="1558695" y="152361"/>
                  <a:pt x="1560032" y="156037"/>
                </a:cubicBezTo>
                <a:cubicBezTo>
                  <a:pt x="1561368" y="159712"/>
                  <a:pt x="1562036" y="163722"/>
                  <a:pt x="1562036" y="167731"/>
                </a:cubicBezTo>
                <a:cubicBezTo>
                  <a:pt x="1562036" y="180428"/>
                  <a:pt x="1557693" y="190452"/>
                  <a:pt x="1549006" y="197134"/>
                </a:cubicBezTo>
                <a:cubicBezTo>
                  <a:pt x="1540652" y="203482"/>
                  <a:pt x="1527622" y="206824"/>
                  <a:pt x="1510247" y="206824"/>
                </a:cubicBezTo>
                <a:cubicBezTo>
                  <a:pt x="1501894" y="206824"/>
                  <a:pt x="1493541" y="206155"/>
                  <a:pt x="1485856" y="204485"/>
                </a:cubicBezTo>
                <a:cubicBezTo>
                  <a:pt x="1477837" y="202814"/>
                  <a:pt x="1470820" y="200475"/>
                  <a:pt x="1463804" y="197134"/>
                </a:cubicBezTo>
                <a:lnTo>
                  <a:pt x="1465474" y="168399"/>
                </a:lnTo>
                <a:cubicBezTo>
                  <a:pt x="1471488" y="172743"/>
                  <a:pt x="1478171" y="175750"/>
                  <a:pt x="1485188" y="178089"/>
                </a:cubicBezTo>
                <a:cubicBezTo>
                  <a:pt x="1492204" y="180428"/>
                  <a:pt x="1499555" y="181430"/>
                  <a:pt x="1506906" y="181430"/>
                </a:cubicBezTo>
                <a:cubicBezTo>
                  <a:pt x="1519937" y="181430"/>
                  <a:pt x="1526285" y="177087"/>
                  <a:pt x="1526285" y="169068"/>
                </a:cubicBezTo>
                <a:cubicBezTo>
                  <a:pt x="1526285" y="167397"/>
                  <a:pt x="1525951" y="165726"/>
                  <a:pt x="1525283" y="164390"/>
                </a:cubicBezTo>
                <a:cubicBezTo>
                  <a:pt x="1524614" y="163053"/>
                  <a:pt x="1523278" y="161383"/>
                  <a:pt x="1521273" y="160046"/>
                </a:cubicBezTo>
                <a:cubicBezTo>
                  <a:pt x="1519268" y="158710"/>
                  <a:pt x="1516930" y="157373"/>
                  <a:pt x="1513588" y="156037"/>
                </a:cubicBezTo>
                <a:cubicBezTo>
                  <a:pt x="1510247" y="154700"/>
                  <a:pt x="1506237" y="153364"/>
                  <a:pt x="1501560" y="152027"/>
                </a:cubicBezTo>
                <a:cubicBezTo>
                  <a:pt x="1488529" y="148352"/>
                  <a:pt x="1479173" y="143340"/>
                  <a:pt x="1473159" y="136657"/>
                </a:cubicBezTo>
                <a:cubicBezTo>
                  <a:pt x="1467145" y="130309"/>
                  <a:pt x="1464138" y="122624"/>
                  <a:pt x="1464138" y="113603"/>
                </a:cubicBezTo>
                <a:cubicBezTo>
                  <a:pt x="1464138" y="101574"/>
                  <a:pt x="1468481" y="92553"/>
                  <a:pt x="1477169" y="86204"/>
                </a:cubicBezTo>
                <a:cubicBezTo>
                  <a:pt x="1485856" y="79856"/>
                  <a:pt x="1498553" y="76849"/>
                  <a:pt x="1514925" y="76849"/>
                </a:cubicBezTo>
                <a:close/>
                <a:moveTo>
                  <a:pt x="1256646" y="76849"/>
                </a:moveTo>
                <a:cubicBezTo>
                  <a:pt x="1276025" y="76849"/>
                  <a:pt x="1290393" y="80524"/>
                  <a:pt x="1299414" y="87875"/>
                </a:cubicBezTo>
                <a:cubicBezTo>
                  <a:pt x="1308435" y="95226"/>
                  <a:pt x="1312779" y="107588"/>
                  <a:pt x="1312779" y="124629"/>
                </a:cubicBezTo>
                <a:lnTo>
                  <a:pt x="1312779" y="204485"/>
                </a:lnTo>
                <a:lnTo>
                  <a:pt x="1277027" y="204485"/>
                </a:lnTo>
                <a:lnTo>
                  <a:pt x="1277027" y="196466"/>
                </a:lnTo>
                <a:cubicBezTo>
                  <a:pt x="1271681" y="200475"/>
                  <a:pt x="1266670" y="203482"/>
                  <a:pt x="1261658" y="205153"/>
                </a:cubicBezTo>
                <a:cubicBezTo>
                  <a:pt x="1256646" y="206155"/>
                  <a:pt x="1250297" y="206824"/>
                  <a:pt x="1242947" y="206824"/>
                </a:cubicBezTo>
                <a:cubicBezTo>
                  <a:pt x="1236598" y="206824"/>
                  <a:pt x="1230584" y="205821"/>
                  <a:pt x="1224904" y="204151"/>
                </a:cubicBezTo>
                <a:cubicBezTo>
                  <a:pt x="1219224" y="202480"/>
                  <a:pt x="1214546" y="199807"/>
                  <a:pt x="1210202" y="196466"/>
                </a:cubicBezTo>
                <a:cubicBezTo>
                  <a:pt x="1206193" y="193125"/>
                  <a:pt x="1202852" y="188781"/>
                  <a:pt x="1200179" y="184103"/>
                </a:cubicBezTo>
                <a:cubicBezTo>
                  <a:pt x="1197840" y="179091"/>
                  <a:pt x="1196503" y="173411"/>
                  <a:pt x="1196503" y="167063"/>
                </a:cubicBezTo>
                <a:cubicBezTo>
                  <a:pt x="1196503" y="154032"/>
                  <a:pt x="1201515" y="143674"/>
                  <a:pt x="1211205" y="135989"/>
                </a:cubicBezTo>
                <a:cubicBezTo>
                  <a:pt x="1220894" y="128304"/>
                  <a:pt x="1235262" y="124295"/>
                  <a:pt x="1253973" y="124295"/>
                </a:cubicBezTo>
                <a:lnTo>
                  <a:pt x="1277027" y="124295"/>
                </a:lnTo>
                <a:lnTo>
                  <a:pt x="1277027" y="118615"/>
                </a:lnTo>
                <a:cubicBezTo>
                  <a:pt x="1277027" y="112600"/>
                  <a:pt x="1275357" y="108257"/>
                  <a:pt x="1271681" y="105918"/>
                </a:cubicBezTo>
                <a:cubicBezTo>
                  <a:pt x="1268006" y="103579"/>
                  <a:pt x="1261992" y="102242"/>
                  <a:pt x="1253305" y="102242"/>
                </a:cubicBezTo>
                <a:cubicBezTo>
                  <a:pt x="1245620" y="102242"/>
                  <a:pt x="1237935" y="103245"/>
                  <a:pt x="1230584" y="105250"/>
                </a:cubicBezTo>
                <a:cubicBezTo>
                  <a:pt x="1223233" y="107254"/>
                  <a:pt x="1216551" y="109927"/>
                  <a:pt x="1210202" y="113269"/>
                </a:cubicBezTo>
                <a:lnTo>
                  <a:pt x="1206861" y="87875"/>
                </a:lnTo>
                <a:cubicBezTo>
                  <a:pt x="1213210" y="84534"/>
                  <a:pt x="1220560" y="82195"/>
                  <a:pt x="1229582" y="79856"/>
                </a:cubicBezTo>
                <a:cubicBezTo>
                  <a:pt x="1238603" y="77851"/>
                  <a:pt x="1247624" y="76849"/>
                  <a:pt x="1256646" y="76849"/>
                </a:cubicBezTo>
                <a:close/>
                <a:moveTo>
                  <a:pt x="771830" y="76849"/>
                </a:moveTo>
                <a:cubicBezTo>
                  <a:pt x="778178" y="76849"/>
                  <a:pt x="784192" y="77851"/>
                  <a:pt x="789538" y="79856"/>
                </a:cubicBezTo>
                <a:cubicBezTo>
                  <a:pt x="794884" y="81861"/>
                  <a:pt x="799228" y="84534"/>
                  <a:pt x="802569" y="87875"/>
                </a:cubicBezTo>
                <a:lnTo>
                  <a:pt x="802569" y="79856"/>
                </a:lnTo>
                <a:lnTo>
                  <a:pt x="838321" y="79856"/>
                </a:lnTo>
                <a:lnTo>
                  <a:pt x="838321" y="192790"/>
                </a:lnTo>
                <a:cubicBezTo>
                  <a:pt x="838321" y="203482"/>
                  <a:pt x="836984" y="212504"/>
                  <a:pt x="834645" y="219855"/>
                </a:cubicBezTo>
                <a:cubicBezTo>
                  <a:pt x="832306" y="227540"/>
                  <a:pt x="828297" y="233554"/>
                  <a:pt x="823285" y="238232"/>
                </a:cubicBezTo>
                <a:cubicBezTo>
                  <a:pt x="817939" y="242909"/>
                  <a:pt x="811257" y="246585"/>
                  <a:pt x="802903" y="248924"/>
                </a:cubicBezTo>
                <a:cubicBezTo>
                  <a:pt x="794550" y="251262"/>
                  <a:pt x="784527" y="252265"/>
                  <a:pt x="772832" y="252265"/>
                </a:cubicBezTo>
                <a:cubicBezTo>
                  <a:pt x="764813" y="252265"/>
                  <a:pt x="756794" y="251597"/>
                  <a:pt x="749443" y="249926"/>
                </a:cubicBezTo>
                <a:cubicBezTo>
                  <a:pt x="742093" y="248589"/>
                  <a:pt x="735076" y="246251"/>
                  <a:pt x="729062" y="242909"/>
                </a:cubicBezTo>
                <a:lnTo>
                  <a:pt x="731066" y="214843"/>
                </a:lnTo>
                <a:cubicBezTo>
                  <a:pt x="736747" y="218852"/>
                  <a:pt x="742761" y="221859"/>
                  <a:pt x="749777" y="223864"/>
                </a:cubicBezTo>
                <a:cubicBezTo>
                  <a:pt x="756460" y="225869"/>
                  <a:pt x="763477" y="226871"/>
                  <a:pt x="770493" y="226871"/>
                </a:cubicBezTo>
                <a:cubicBezTo>
                  <a:pt x="780183" y="226871"/>
                  <a:pt x="787868" y="224532"/>
                  <a:pt x="793548" y="220189"/>
                </a:cubicBezTo>
                <a:cubicBezTo>
                  <a:pt x="799228" y="215845"/>
                  <a:pt x="802235" y="208494"/>
                  <a:pt x="802235" y="198136"/>
                </a:cubicBezTo>
                <a:lnTo>
                  <a:pt x="802235" y="192456"/>
                </a:lnTo>
                <a:cubicBezTo>
                  <a:pt x="798894" y="195798"/>
                  <a:pt x="794550" y="198471"/>
                  <a:pt x="789204" y="200475"/>
                </a:cubicBezTo>
                <a:cubicBezTo>
                  <a:pt x="783858" y="202480"/>
                  <a:pt x="777844" y="203482"/>
                  <a:pt x="771496" y="203482"/>
                </a:cubicBezTo>
                <a:cubicBezTo>
                  <a:pt x="763811" y="203482"/>
                  <a:pt x="756460" y="202146"/>
                  <a:pt x="750112" y="199139"/>
                </a:cubicBezTo>
                <a:cubicBezTo>
                  <a:pt x="743429" y="196132"/>
                  <a:pt x="737749" y="191788"/>
                  <a:pt x="732403" y="186442"/>
                </a:cubicBezTo>
                <a:cubicBezTo>
                  <a:pt x="727391" y="180762"/>
                  <a:pt x="723382" y="174079"/>
                  <a:pt x="720374" y="166395"/>
                </a:cubicBezTo>
                <a:cubicBezTo>
                  <a:pt x="717701" y="158710"/>
                  <a:pt x="716365" y="150022"/>
                  <a:pt x="716365" y="140333"/>
                </a:cubicBezTo>
                <a:cubicBezTo>
                  <a:pt x="716365" y="130643"/>
                  <a:pt x="717701" y="121622"/>
                  <a:pt x="720709" y="113937"/>
                </a:cubicBezTo>
                <a:cubicBezTo>
                  <a:pt x="723716" y="105918"/>
                  <a:pt x="727725" y="99235"/>
                  <a:pt x="732737" y="93889"/>
                </a:cubicBezTo>
                <a:cubicBezTo>
                  <a:pt x="737749" y="88209"/>
                  <a:pt x="743763" y="84200"/>
                  <a:pt x="750446" y="81193"/>
                </a:cubicBezTo>
                <a:cubicBezTo>
                  <a:pt x="757128" y="78185"/>
                  <a:pt x="764145" y="76849"/>
                  <a:pt x="771830" y="76849"/>
                </a:cubicBezTo>
                <a:close/>
                <a:moveTo>
                  <a:pt x="316417" y="30740"/>
                </a:moveTo>
                <a:lnTo>
                  <a:pt x="216847" y="73842"/>
                </a:lnTo>
                <a:lnTo>
                  <a:pt x="289687" y="84534"/>
                </a:lnTo>
                <a:lnTo>
                  <a:pt x="331452" y="64152"/>
                </a:lnTo>
                <a:close/>
                <a:moveTo>
                  <a:pt x="866387" y="28401"/>
                </a:moveTo>
                <a:lnTo>
                  <a:pt x="902139" y="28401"/>
                </a:lnTo>
                <a:lnTo>
                  <a:pt x="902139" y="87541"/>
                </a:lnTo>
                <a:cubicBezTo>
                  <a:pt x="906148" y="84200"/>
                  <a:pt x="910492" y="81861"/>
                  <a:pt x="916172" y="79522"/>
                </a:cubicBezTo>
                <a:cubicBezTo>
                  <a:pt x="921518" y="77517"/>
                  <a:pt x="927866" y="76515"/>
                  <a:pt x="934549" y="76515"/>
                </a:cubicBezTo>
                <a:cubicBezTo>
                  <a:pt x="950587" y="76515"/>
                  <a:pt x="962950" y="81527"/>
                  <a:pt x="971971" y="91216"/>
                </a:cubicBezTo>
                <a:cubicBezTo>
                  <a:pt x="980992" y="100906"/>
                  <a:pt x="985336" y="115607"/>
                  <a:pt x="985336" y="134987"/>
                </a:cubicBezTo>
                <a:lnTo>
                  <a:pt x="985336" y="203817"/>
                </a:lnTo>
                <a:lnTo>
                  <a:pt x="949585" y="203817"/>
                </a:lnTo>
                <a:lnTo>
                  <a:pt x="949585" y="135655"/>
                </a:lnTo>
                <a:cubicBezTo>
                  <a:pt x="949585" y="123626"/>
                  <a:pt x="947580" y="115273"/>
                  <a:pt x="943570" y="109927"/>
                </a:cubicBezTo>
                <a:cubicBezTo>
                  <a:pt x="939227" y="104915"/>
                  <a:pt x="932878" y="102242"/>
                  <a:pt x="924859" y="102242"/>
                </a:cubicBezTo>
                <a:cubicBezTo>
                  <a:pt x="920181" y="102242"/>
                  <a:pt x="915838" y="103245"/>
                  <a:pt x="911828" y="104915"/>
                </a:cubicBezTo>
                <a:cubicBezTo>
                  <a:pt x="907819" y="106586"/>
                  <a:pt x="904478" y="108925"/>
                  <a:pt x="902139" y="111598"/>
                </a:cubicBezTo>
                <a:lnTo>
                  <a:pt x="902139" y="204151"/>
                </a:lnTo>
                <a:lnTo>
                  <a:pt x="866387" y="204151"/>
                </a:lnTo>
                <a:close/>
                <a:moveTo>
                  <a:pt x="677272" y="28401"/>
                </a:moveTo>
                <a:cubicBezTo>
                  <a:pt x="684623" y="28401"/>
                  <a:pt x="689969" y="30071"/>
                  <a:pt x="692976" y="33078"/>
                </a:cubicBezTo>
                <a:cubicBezTo>
                  <a:pt x="695983" y="36086"/>
                  <a:pt x="697654" y="40763"/>
                  <a:pt x="697654" y="46443"/>
                </a:cubicBezTo>
                <a:cubicBezTo>
                  <a:pt x="697654" y="52458"/>
                  <a:pt x="695983" y="57135"/>
                  <a:pt x="692976" y="60143"/>
                </a:cubicBezTo>
                <a:cubicBezTo>
                  <a:pt x="689969" y="63150"/>
                  <a:pt x="684623" y="64486"/>
                  <a:pt x="677272" y="64486"/>
                </a:cubicBezTo>
                <a:cubicBezTo>
                  <a:pt x="669922" y="64486"/>
                  <a:pt x="664575" y="63150"/>
                  <a:pt x="661568" y="60143"/>
                </a:cubicBezTo>
                <a:cubicBezTo>
                  <a:pt x="658227" y="57135"/>
                  <a:pt x="656891" y="52458"/>
                  <a:pt x="656891" y="46443"/>
                </a:cubicBezTo>
                <a:cubicBezTo>
                  <a:pt x="656891" y="40429"/>
                  <a:pt x="658561" y="36086"/>
                  <a:pt x="661568" y="33078"/>
                </a:cubicBezTo>
                <a:cubicBezTo>
                  <a:pt x="664575" y="30071"/>
                  <a:pt x="669922" y="28401"/>
                  <a:pt x="677272" y="28401"/>
                </a:cubicBezTo>
                <a:close/>
                <a:moveTo>
                  <a:pt x="513551" y="28401"/>
                </a:moveTo>
                <a:lnTo>
                  <a:pt x="549302" y="28401"/>
                </a:lnTo>
                <a:lnTo>
                  <a:pt x="549302" y="87541"/>
                </a:lnTo>
                <a:cubicBezTo>
                  <a:pt x="553312" y="84200"/>
                  <a:pt x="557655" y="81861"/>
                  <a:pt x="563336" y="79522"/>
                </a:cubicBezTo>
                <a:cubicBezTo>
                  <a:pt x="568681" y="77517"/>
                  <a:pt x="575030" y="76515"/>
                  <a:pt x="581712" y="76515"/>
                </a:cubicBezTo>
                <a:cubicBezTo>
                  <a:pt x="597750" y="76515"/>
                  <a:pt x="610113" y="81527"/>
                  <a:pt x="619134" y="91216"/>
                </a:cubicBezTo>
                <a:cubicBezTo>
                  <a:pt x="628156" y="100906"/>
                  <a:pt x="632499" y="115607"/>
                  <a:pt x="632499" y="134987"/>
                </a:cubicBezTo>
                <a:lnTo>
                  <a:pt x="632499" y="203817"/>
                </a:lnTo>
                <a:lnTo>
                  <a:pt x="596748" y="203817"/>
                </a:lnTo>
                <a:lnTo>
                  <a:pt x="596748" y="135321"/>
                </a:lnTo>
                <a:cubicBezTo>
                  <a:pt x="596748" y="123292"/>
                  <a:pt x="594743" y="114939"/>
                  <a:pt x="590734" y="109593"/>
                </a:cubicBezTo>
                <a:cubicBezTo>
                  <a:pt x="586390" y="104915"/>
                  <a:pt x="580042" y="102242"/>
                  <a:pt x="572023" y="102242"/>
                </a:cubicBezTo>
                <a:cubicBezTo>
                  <a:pt x="567345" y="102242"/>
                  <a:pt x="563001" y="103245"/>
                  <a:pt x="558992" y="104915"/>
                </a:cubicBezTo>
                <a:cubicBezTo>
                  <a:pt x="554982" y="106586"/>
                  <a:pt x="551641" y="108925"/>
                  <a:pt x="549302" y="111598"/>
                </a:cubicBezTo>
                <a:lnTo>
                  <a:pt x="549302" y="204151"/>
                </a:lnTo>
                <a:lnTo>
                  <a:pt x="513551" y="204151"/>
                </a:lnTo>
                <a:close/>
                <a:moveTo>
                  <a:pt x="255272" y="0"/>
                </a:moveTo>
                <a:lnTo>
                  <a:pt x="324102" y="11360"/>
                </a:lnTo>
                <a:lnTo>
                  <a:pt x="350498" y="71169"/>
                </a:lnTo>
                <a:lnTo>
                  <a:pt x="315080" y="88543"/>
                </a:lnTo>
                <a:lnTo>
                  <a:pt x="361190" y="95226"/>
                </a:lnTo>
                <a:lnTo>
                  <a:pt x="393266" y="167731"/>
                </a:lnTo>
                <a:lnTo>
                  <a:pt x="338469" y="199807"/>
                </a:lnTo>
                <a:lnTo>
                  <a:pt x="409638" y="204151"/>
                </a:lnTo>
                <a:lnTo>
                  <a:pt x="447728" y="289353"/>
                </a:lnTo>
                <a:lnTo>
                  <a:pt x="246585" y="433027"/>
                </a:lnTo>
                <a:lnTo>
                  <a:pt x="0" y="459088"/>
                </a:lnTo>
                <a:lnTo>
                  <a:pt x="259615" y="297372"/>
                </a:lnTo>
                <a:lnTo>
                  <a:pt x="165058" y="301047"/>
                </a:lnTo>
                <a:lnTo>
                  <a:pt x="176752" y="189783"/>
                </a:lnTo>
                <a:lnTo>
                  <a:pt x="238566" y="158041"/>
                </a:lnTo>
                <a:lnTo>
                  <a:pt x="180428" y="154700"/>
                </a:lnTo>
                <a:lnTo>
                  <a:pt x="189115" y="70166"/>
                </a:lnTo>
                <a:lnTo>
                  <a:pt x="261286" y="3875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pPr lvl="0"/>
            <a:endParaRPr lang="en-GB"/>
          </a:p>
        </p:txBody>
      </p:sp>
      <p:pic>
        <p:nvPicPr>
          <p:cNvPr id="4" name="Picture 3" descr="Shape, background pattern&#10;&#10;Description automatically generated">
            <a:extLst>
              <a:ext uri="{FF2B5EF4-FFF2-40B4-BE49-F238E27FC236}">
                <a16:creationId xmlns:a16="http://schemas.microsoft.com/office/drawing/2014/main" id="{244EE556-57EE-4C9C-8B8F-1D57D5A8BA6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548" t="1575" r="6618" b="1575"/>
          <a:stretch/>
        </p:blipFill>
        <p:spPr>
          <a:xfrm>
            <a:off x="107999" y="108000"/>
            <a:ext cx="9367378" cy="6642000"/>
          </a:xfrm>
          <a:custGeom>
            <a:avLst/>
            <a:gdLst>
              <a:gd name="connsiteX0" fmla="*/ 0 w 2711451"/>
              <a:gd name="connsiteY0" fmla="*/ 0 h 6858000"/>
              <a:gd name="connsiteX1" fmla="*/ 2711451 w 2711451"/>
              <a:gd name="connsiteY1" fmla="*/ 0 h 6858000"/>
              <a:gd name="connsiteX2" fmla="*/ 2711451 w 2711451"/>
              <a:gd name="connsiteY2" fmla="*/ 6858000 h 6858000"/>
              <a:gd name="connsiteX3" fmla="*/ 0 w 27114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451" h="6858000">
                <a:moveTo>
                  <a:pt x="0" y="0"/>
                </a:moveTo>
                <a:lnTo>
                  <a:pt x="2711451" y="0"/>
                </a:lnTo>
                <a:lnTo>
                  <a:pt x="27114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6DC80CF-FDED-46A8-BE3E-F6BD252A00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034" y="1293377"/>
            <a:ext cx="8823385" cy="4351338"/>
          </a:xfr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1000">
                <a:solidFill>
                  <a:schemeClr val="tx1"/>
                </a:solidFill>
              </a:defRPr>
            </a:lvl4pPr>
            <a:lvl5pP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EBC06D21-C5DF-4643-BACD-F304CB8866E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323101" y="6378063"/>
            <a:ext cx="1460791" cy="2154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© 2020 Highways England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464B9A7-04A9-480D-B3C2-383807839C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9031" y="374859"/>
            <a:ext cx="8756388" cy="361850"/>
          </a:xfrm>
        </p:spPr>
        <p:txBody>
          <a:bodyPr lIns="0" anchor="t" anchorCtr="0"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Insert title here</a:t>
            </a:r>
            <a:endParaRPr lang="en-GB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4446B882-D2F0-4698-AEE0-64C0F3C1F27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2673" y="751477"/>
            <a:ext cx="8752746" cy="382587"/>
          </a:xfrm>
        </p:spPr>
        <p:txBody>
          <a:bodyPr lIns="0">
            <a:noAutofit/>
          </a:bodyPr>
          <a:lstStyle>
            <a:lvl1pPr>
              <a:buFont typeface="Arial" panose="020B0604020202020204" pitchFamily="34" charset="0"/>
              <a:buNone/>
              <a:defRPr lang="en-US" sz="1800" b="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8507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anel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543FAA6-BFB6-4048-8858-9942018F657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8000" y="108000"/>
            <a:ext cx="2603450" cy="6642000"/>
          </a:xfrm>
          <a:custGeom>
            <a:avLst/>
            <a:gdLst>
              <a:gd name="connsiteX0" fmla="*/ 0 w 5988000"/>
              <a:gd name="connsiteY0" fmla="*/ 0 h 6642000"/>
              <a:gd name="connsiteX1" fmla="*/ 5988000 w 5988000"/>
              <a:gd name="connsiteY1" fmla="*/ 0 h 6642000"/>
              <a:gd name="connsiteX2" fmla="*/ 5988000 w 5988000"/>
              <a:gd name="connsiteY2" fmla="*/ 6642000 h 6642000"/>
              <a:gd name="connsiteX3" fmla="*/ 0 w 5988000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88000" h="6642000">
                <a:moveTo>
                  <a:pt x="0" y="0"/>
                </a:moveTo>
                <a:lnTo>
                  <a:pt x="5988000" y="0"/>
                </a:lnTo>
                <a:lnTo>
                  <a:pt x="5988000" y="6642000"/>
                </a:lnTo>
                <a:lnTo>
                  <a:pt x="0" y="664200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</p:spPr>
        <p:txBody>
          <a:bodyPr wrap="square" lIns="360000" tIns="216000" rIns="360000" anchor="ctr" anchorCtr="0">
            <a:noAutofit/>
          </a:bodyPr>
          <a:lstStyle>
            <a:lvl1pPr algn="ctr">
              <a:buNone/>
              <a:defRPr/>
            </a:lvl1pPr>
          </a:lstStyle>
          <a:p>
            <a:r>
              <a:rPr lang="en-GB"/>
              <a:t>Insert picture by dragging from your folder system onto the slide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884E824-6CDD-4DEF-B82B-8D16FE687592}"/>
              </a:ext>
            </a:extLst>
          </p:cNvPr>
          <p:cNvSpPr/>
          <p:nvPr userDrawn="1"/>
        </p:nvSpPr>
        <p:spPr>
          <a:xfrm>
            <a:off x="2711450" y="108000"/>
            <a:ext cx="9364613" cy="6642000"/>
          </a:xfrm>
          <a:custGeom>
            <a:avLst/>
            <a:gdLst>
              <a:gd name="connsiteX0" fmla="*/ 0 w 2603450"/>
              <a:gd name="connsiteY0" fmla="*/ 0 h 6642000"/>
              <a:gd name="connsiteX1" fmla="*/ 2603450 w 2603450"/>
              <a:gd name="connsiteY1" fmla="*/ 0 h 6642000"/>
              <a:gd name="connsiteX2" fmla="*/ 2603450 w 2603450"/>
              <a:gd name="connsiteY2" fmla="*/ 6642000 h 6642000"/>
              <a:gd name="connsiteX3" fmla="*/ 0 w 2603450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3450" h="6642000">
                <a:moveTo>
                  <a:pt x="0" y="0"/>
                </a:moveTo>
                <a:lnTo>
                  <a:pt x="2603450" y="0"/>
                </a:lnTo>
                <a:lnTo>
                  <a:pt x="2603450" y="6642000"/>
                </a:lnTo>
                <a:lnTo>
                  <a:pt x="0" y="66420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19" name="Picture 18" descr="Shape, background pattern&#10;&#10;Description automatically generated">
            <a:extLst>
              <a:ext uri="{FF2B5EF4-FFF2-40B4-BE49-F238E27FC236}">
                <a16:creationId xmlns:a16="http://schemas.microsoft.com/office/drawing/2014/main" id="{6D334E1F-1EDC-448F-8D9D-27579E2C4D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662" t="1575" r="7462" b="1575"/>
          <a:stretch/>
        </p:blipFill>
        <p:spPr>
          <a:xfrm>
            <a:off x="2711451" y="108000"/>
            <a:ext cx="9372550" cy="6642000"/>
          </a:xfrm>
          <a:custGeom>
            <a:avLst/>
            <a:gdLst>
              <a:gd name="connsiteX0" fmla="*/ 0 w 2711451"/>
              <a:gd name="connsiteY0" fmla="*/ 0 h 6858000"/>
              <a:gd name="connsiteX1" fmla="*/ 2711451 w 2711451"/>
              <a:gd name="connsiteY1" fmla="*/ 0 h 6858000"/>
              <a:gd name="connsiteX2" fmla="*/ 2711451 w 2711451"/>
              <a:gd name="connsiteY2" fmla="*/ 6858000 h 6858000"/>
              <a:gd name="connsiteX3" fmla="*/ 0 w 27114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451" h="6858000">
                <a:moveTo>
                  <a:pt x="0" y="0"/>
                </a:moveTo>
                <a:lnTo>
                  <a:pt x="2711451" y="0"/>
                </a:lnTo>
                <a:lnTo>
                  <a:pt x="27114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0E9A8B0-E03A-41FF-B730-A693AC0B36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495450" y="108000"/>
            <a:ext cx="216000" cy="6642000"/>
          </a:xfrm>
          <a:custGeom>
            <a:avLst/>
            <a:gdLst>
              <a:gd name="connsiteX0" fmla="*/ 0 w 216000"/>
              <a:gd name="connsiteY0" fmla="*/ 0 h 6858000"/>
              <a:gd name="connsiteX1" fmla="*/ 216000 w 216000"/>
              <a:gd name="connsiteY1" fmla="*/ 0 h 6858000"/>
              <a:gd name="connsiteX2" fmla="*/ 216000 w 216000"/>
              <a:gd name="connsiteY2" fmla="*/ 6858000 h 6858000"/>
              <a:gd name="connsiteX3" fmla="*/ 0 w 21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" h="6858000">
                <a:moveTo>
                  <a:pt x="0" y="0"/>
                </a:moveTo>
                <a:lnTo>
                  <a:pt x="216000" y="0"/>
                </a:lnTo>
                <a:lnTo>
                  <a:pt x="21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</p:spPr>
        <p:txBody>
          <a:bodyPr wrap="square">
            <a:noAutofit/>
          </a:bodyPr>
          <a:lstStyle>
            <a:lvl1pPr>
              <a:buNone/>
              <a:defRPr sz="16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6DC80CF-FDED-46A8-BE3E-F6BD252A00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65675" y="1293377"/>
            <a:ext cx="8823385" cy="4351338"/>
          </a:xfr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1000">
                <a:solidFill>
                  <a:schemeClr val="tx1"/>
                </a:solidFill>
              </a:defRPr>
            </a:lvl4pPr>
            <a:lvl5pP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EBC06D21-C5DF-4643-BACD-F304CB8866E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323101" y="6378063"/>
            <a:ext cx="1460791" cy="2154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2020 Highways England</a:t>
            </a:r>
            <a:endParaRPr lang="en-GB">
              <a:solidFill>
                <a:schemeClr val="bg1"/>
              </a:solidFill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464B9A7-04A9-480D-B3C2-383807839C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32672" y="374859"/>
            <a:ext cx="8756388" cy="361850"/>
          </a:xfrm>
        </p:spPr>
        <p:txBody>
          <a:bodyPr lIns="0" anchor="t" anchorCtr="0"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Insert title here</a:t>
            </a:r>
            <a:endParaRPr lang="en-GB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4446B882-D2F0-4698-AEE0-64C0F3C1F27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136314" y="751477"/>
            <a:ext cx="8752746" cy="382587"/>
          </a:xfrm>
        </p:spPr>
        <p:txBody>
          <a:bodyPr lIns="0">
            <a:noAutofit/>
          </a:bodyPr>
          <a:lstStyle>
            <a:lvl1pPr>
              <a:buFont typeface="Arial" panose="020B0604020202020204" pitchFamily="34" charset="0"/>
              <a:buNone/>
              <a:defRPr lang="en-US" sz="1800" b="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2" name="Graphic 36">
            <a:extLst>
              <a:ext uri="{FF2B5EF4-FFF2-40B4-BE49-F238E27FC236}">
                <a16:creationId xmlns:a16="http://schemas.microsoft.com/office/drawing/2014/main" id="{375F83AC-3306-4162-9587-9776F7895981}"/>
              </a:ext>
            </a:extLst>
          </p:cNvPr>
          <p:cNvGrpSpPr/>
          <p:nvPr userDrawn="1"/>
        </p:nvGrpSpPr>
        <p:grpSpPr>
          <a:xfrm>
            <a:off x="10244912" y="6088085"/>
            <a:ext cx="1558067" cy="457556"/>
            <a:chOff x="970989" y="-1986868"/>
            <a:chExt cx="4377240" cy="128546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89BB8CC-4007-4AB7-8F8E-209F2ABA459E}"/>
                </a:ext>
              </a:extLst>
            </p:cNvPr>
            <p:cNvSpPr/>
            <p:nvPr/>
          </p:nvSpPr>
          <p:spPr>
            <a:xfrm>
              <a:off x="1686442" y="-1986868"/>
              <a:ext cx="192622" cy="108104"/>
            </a:xfrm>
            <a:custGeom>
              <a:avLst/>
              <a:gdLst>
                <a:gd name="connsiteX0" fmla="*/ 0 w 192622"/>
                <a:gd name="connsiteY0" fmla="*/ 0 h 108104"/>
                <a:gd name="connsiteX1" fmla="*/ 15724 w 192622"/>
                <a:gd name="connsiteY1" fmla="*/ 108104 h 108104"/>
                <a:gd name="connsiteX2" fmla="*/ 192622 w 192622"/>
                <a:gd name="connsiteY2" fmla="*/ 31449 h 108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2622" h="108104">
                  <a:moveTo>
                    <a:pt x="0" y="0"/>
                  </a:moveTo>
                  <a:lnTo>
                    <a:pt x="15724" y="108104"/>
                  </a:lnTo>
                  <a:lnTo>
                    <a:pt x="192622" y="31449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CB692-DBD5-4141-B02F-31CDABCBE03B}"/>
                </a:ext>
              </a:extLst>
            </p:cNvPr>
            <p:cNvSpPr/>
            <p:nvPr/>
          </p:nvSpPr>
          <p:spPr>
            <a:xfrm>
              <a:off x="1501682" y="-1955419"/>
              <a:ext cx="452072" cy="216208"/>
            </a:xfrm>
            <a:custGeom>
              <a:avLst/>
              <a:gdLst>
                <a:gd name="connsiteX0" fmla="*/ 452073 w 452072"/>
                <a:gd name="connsiteY0" fmla="*/ 169036 h 216208"/>
                <a:gd name="connsiteX1" fmla="*/ 351830 w 452072"/>
                <a:gd name="connsiteY1" fmla="*/ 216209 h 216208"/>
                <a:gd name="connsiteX2" fmla="*/ 0 w 452072"/>
                <a:gd name="connsiteY2" fmla="*/ 165105 h 216208"/>
                <a:gd name="connsiteX3" fmla="*/ 377382 w 452072"/>
                <a:gd name="connsiteY3" fmla="*/ 0 h 21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2072" h="216208">
                  <a:moveTo>
                    <a:pt x="452073" y="169036"/>
                  </a:moveTo>
                  <a:lnTo>
                    <a:pt x="351830" y="216209"/>
                  </a:lnTo>
                  <a:lnTo>
                    <a:pt x="0" y="165105"/>
                  </a:lnTo>
                  <a:lnTo>
                    <a:pt x="377382" y="0"/>
                  </a:lnTo>
                  <a:close/>
                </a:path>
              </a:pathLst>
            </a:custGeom>
            <a:solidFill>
              <a:srgbClr val="008BCB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0A97AAF-0E8B-4E2F-89BE-EE5792BC4870}"/>
                </a:ext>
              </a:extLst>
            </p:cNvPr>
            <p:cNvSpPr/>
            <p:nvPr/>
          </p:nvSpPr>
          <p:spPr>
            <a:xfrm>
              <a:off x="1476130" y="-1790314"/>
              <a:ext cx="507107" cy="247657"/>
            </a:xfrm>
            <a:custGeom>
              <a:avLst/>
              <a:gdLst>
                <a:gd name="connsiteX0" fmla="*/ 25552 w 507107"/>
                <a:gd name="connsiteY0" fmla="*/ 0 h 247657"/>
                <a:gd name="connsiteX1" fmla="*/ 507107 w 507107"/>
                <a:gd name="connsiteY1" fmla="*/ 70759 h 247657"/>
                <a:gd name="connsiteX2" fmla="*/ 163139 w 507107"/>
                <a:gd name="connsiteY2" fmla="*/ 247657 h 247657"/>
                <a:gd name="connsiteX3" fmla="*/ 0 w 507107"/>
                <a:gd name="connsiteY3" fmla="*/ 237830 h 247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7107" h="247657">
                  <a:moveTo>
                    <a:pt x="25552" y="0"/>
                  </a:moveTo>
                  <a:lnTo>
                    <a:pt x="507107" y="70759"/>
                  </a:lnTo>
                  <a:lnTo>
                    <a:pt x="163139" y="247657"/>
                  </a:lnTo>
                  <a:lnTo>
                    <a:pt x="0" y="237830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1FDD045-5669-4E91-95C8-8E38824B23C5}"/>
                </a:ext>
              </a:extLst>
            </p:cNvPr>
            <p:cNvSpPr/>
            <p:nvPr/>
          </p:nvSpPr>
          <p:spPr>
            <a:xfrm>
              <a:off x="1466303" y="-1719555"/>
              <a:ext cx="607349" cy="292864"/>
            </a:xfrm>
            <a:custGeom>
              <a:avLst/>
              <a:gdLst>
                <a:gd name="connsiteX0" fmla="*/ 607350 w 607349"/>
                <a:gd name="connsiteY0" fmla="*/ 202450 h 292864"/>
                <a:gd name="connsiteX1" fmla="*/ 452073 w 607349"/>
                <a:gd name="connsiteY1" fmla="*/ 292865 h 292864"/>
                <a:gd name="connsiteX2" fmla="*/ 0 w 607349"/>
                <a:gd name="connsiteY2" fmla="*/ 265347 h 292864"/>
                <a:gd name="connsiteX3" fmla="*/ 516935 w 607349"/>
                <a:gd name="connsiteY3" fmla="*/ 0 h 292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7349" h="292864">
                  <a:moveTo>
                    <a:pt x="607350" y="202450"/>
                  </a:moveTo>
                  <a:lnTo>
                    <a:pt x="452073" y="292865"/>
                  </a:lnTo>
                  <a:lnTo>
                    <a:pt x="0" y="265347"/>
                  </a:lnTo>
                  <a:lnTo>
                    <a:pt x="516935" y="0"/>
                  </a:lnTo>
                  <a:close/>
                </a:path>
              </a:pathLst>
            </a:custGeom>
            <a:solidFill>
              <a:srgbClr val="008BCB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4005D51-B35C-47F7-8B74-560D30B77CC8}"/>
                </a:ext>
              </a:extLst>
            </p:cNvPr>
            <p:cNvSpPr/>
            <p:nvPr/>
          </p:nvSpPr>
          <p:spPr>
            <a:xfrm>
              <a:off x="1432889" y="-1454207"/>
              <a:ext cx="685970" cy="312520"/>
            </a:xfrm>
            <a:custGeom>
              <a:avLst/>
              <a:gdLst>
                <a:gd name="connsiteX0" fmla="*/ 33414 w 685970"/>
                <a:gd name="connsiteY0" fmla="*/ 0 h 312520"/>
                <a:gd name="connsiteX1" fmla="*/ 685971 w 685970"/>
                <a:gd name="connsiteY1" fmla="*/ 39311 h 312520"/>
                <a:gd name="connsiteX2" fmla="*/ 265347 w 685970"/>
                <a:gd name="connsiteY2" fmla="*/ 300727 h 312520"/>
                <a:gd name="connsiteX3" fmla="*/ 0 w 685970"/>
                <a:gd name="connsiteY3" fmla="*/ 312520 h 312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5970" h="312520">
                  <a:moveTo>
                    <a:pt x="33414" y="0"/>
                  </a:moveTo>
                  <a:lnTo>
                    <a:pt x="685971" y="39311"/>
                  </a:lnTo>
                  <a:lnTo>
                    <a:pt x="265347" y="300727"/>
                  </a:lnTo>
                  <a:lnTo>
                    <a:pt x="0" y="312520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05F5F3F5-8194-4074-8F40-8EA4D6014C8A}"/>
                </a:ext>
              </a:extLst>
            </p:cNvPr>
            <p:cNvSpPr/>
            <p:nvPr/>
          </p:nvSpPr>
          <p:spPr>
            <a:xfrm>
              <a:off x="970989" y="-1414897"/>
              <a:ext cx="1254009" cy="713489"/>
            </a:xfrm>
            <a:custGeom>
              <a:avLst/>
              <a:gdLst>
                <a:gd name="connsiteX0" fmla="*/ 0 w 1254009"/>
                <a:gd name="connsiteY0" fmla="*/ 713489 h 713489"/>
                <a:gd name="connsiteX1" fmla="*/ 691868 w 1254009"/>
                <a:gd name="connsiteY1" fmla="*/ 640765 h 713489"/>
                <a:gd name="connsiteX2" fmla="*/ 1254010 w 1254009"/>
                <a:gd name="connsiteY2" fmla="*/ 239795 h 713489"/>
                <a:gd name="connsiteX3" fmla="*/ 1147871 w 1254009"/>
                <a:gd name="connsiteY3" fmla="*/ 0 h 713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4009" h="713489">
                  <a:moveTo>
                    <a:pt x="0" y="713489"/>
                  </a:moveTo>
                  <a:lnTo>
                    <a:pt x="691868" y="640765"/>
                  </a:lnTo>
                  <a:lnTo>
                    <a:pt x="1254010" y="239795"/>
                  </a:lnTo>
                  <a:lnTo>
                    <a:pt x="1147871" y="0"/>
                  </a:lnTo>
                  <a:close/>
                </a:path>
              </a:pathLst>
            </a:custGeom>
            <a:solidFill>
              <a:srgbClr val="008BCB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096F2BA-B2FE-41A6-B330-F4A735C16A61}"/>
                </a:ext>
              </a:extLst>
            </p:cNvPr>
            <p:cNvSpPr/>
            <p:nvPr/>
          </p:nvSpPr>
          <p:spPr>
            <a:xfrm>
              <a:off x="2409758" y="-1904315"/>
              <a:ext cx="332175" cy="493349"/>
            </a:xfrm>
            <a:custGeom>
              <a:avLst/>
              <a:gdLst>
                <a:gd name="connsiteX0" fmla="*/ 163139 w 332175"/>
                <a:gd name="connsiteY0" fmla="*/ 204416 h 493349"/>
                <a:gd name="connsiteX1" fmla="*/ 127760 w 332175"/>
                <a:gd name="connsiteY1" fmla="*/ 212278 h 493349"/>
                <a:gd name="connsiteX2" fmla="*/ 100242 w 332175"/>
                <a:gd name="connsiteY2" fmla="*/ 231933 h 493349"/>
                <a:gd name="connsiteX3" fmla="*/ 100242 w 332175"/>
                <a:gd name="connsiteY3" fmla="*/ 491384 h 493349"/>
                <a:gd name="connsiteX4" fmla="*/ 0 w 332175"/>
                <a:gd name="connsiteY4" fmla="*/ 491384 h 493349"/>
                <a:gd name="connsiteX5" fmla="*/ 0 w 332175"/>
                <a:gd name="connsiteY5" fmla="*/ 0 h 493349"/>
                <a:gd name="connsiteX6" fmla="*/ 100242 w 332175"/>
                <a:gd name="connsiteY6" fmla="*/ 0 h 493349"/>
                <a:gd name="connsiteX7" fmla="*/ 100242 w 332175"/>
                <a:gd name="connsiteY7" fmla="*/ 165105 h 493349"/>
                <a:gd name="connsiteX8" fmla="*/ 139553 w 332175"/>
                <a:gd name="connsiteY8" fmla="*/ 143484 h 493349"/>
                <a:gd name="connsiteX9" fmla="*/ 190657 w 332175"/>
                <a:gd name="connsiteY9" fmla="*/ 135622 h 493349"/>
                <a:gd name="connsiteX10" fmla="*/ 294830 w 332175"/>
                <a:gd name="connsiteY10" fmla="*/ 176898 h 493349"/>
                <a:gd name="connsiteX11" fmla="*/ 332175 w 332175"/>
                <a:gd name="connsiteY11" fmla="*/ 300727 h 493349"/>
                <a:gd name="connsiteX12" fmla="*/ 332175 w 332175"/>
                <a:gd name="connsiteY12" fmla="*/ 493349 h 493349"/>
                <a:gd name="connsiteX13" fmla="*/ 231933 w 332175"/>
                <a:gd name="connsiteY13" fmla="*/ 493349 h 493349"/>
                <a:gd name="connsiteX14" fmla="*/ 231933 w 332175"/>
                <a:gd name="connsiteY14" fmla="*/ 302692 h 493349"/>
                <a:gd name="connsiteX15" fmla="*/ 214243 w 332175"/>
                <a:gd name="connsiteY15" fmla="*/ 229968 h 493349"/>
                <a:gd name="connsiteX16" fmla="*/ 163139 w 332175"/>
                <a:gd name="connsiteY16" fmla="*/ 204416 h 49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32175" h="493349">
                  <a:moveTo>
                    <a:pt x="163139" y="204416"/>
                  </a:moveTo>
                  <a:cubicBezTo>
                    <a:pt x="149381" y="204416"/>
                    <a:pt x="137587" y="206381"/>
                    <a:pt x="127760" y="212278"/>
                  </a:cubicBezTo>
                  <a:cubicBezTo>
                    <a:pt x="115966" y="218174"/>
                    <a:pt x="108104" y="224071"/>
                    <a:pt x="100242" y="231933"/>
                  </a:cubicBezTo>
                  <a:lnTo>
                    <a:pt x="100242" y="491384"/>
                  </a:lnTo>
                  <a:lnTo>
                    <a:pt x="0" y="491384"/>
                  </a:lnTo>
                  <a:lnTo>
                    <a:pt x="0" y="0"/>
                  </a:lnTo>
                  <a:lnTo>
                    <a:pt x="100242" y="0"/>
                  </a:lnTo>
                  <a:lnTo>
                    <a:pt x="100242" y="165105"/>
                  </a:lnTo>
                  <a:cubicBezTo>
                    <a:pt x="112035" y="155277"/>
                    <a:pt x="123829" y="149381"/>
                    <a:pt x="139553" y="143484"/>
                  </a:cubicBezTo>
                  <a:cubicBezTo>
                    <a:pt x="155277" y="137587"/>
                    <a:pt x="171001" y="135622"/>
                    <a:pt x="190657" y="135622"/>
                  </a:cubicBezTo>
                  <a:cubicBezTo>
                    <a:pt x="235864" y="135622"/>
                    <a:pt x="271244" y="149381"/>
                    <a:pt x="294830" y="176898"/>
                  </a:cubicBezTo>
                  <a:cubicBezTo>
                    <a:pt x="320382" y="204416"/>
                    <a:pt x="332175" y="245692"/>
                    <a:pt x="332175" y="300727"/>
                  </a:cubicBezTo>
                  <a:lnTo>
                    <a:pt x="332175" y="493349"/>
                  </a:lnTo>
                  <a:lnTo>
                    <a:pt x="231933" y="493349"/>
                  </a:lnTo>
                  <a:lnTo>
                    <a:pt x="231933" y="302692"/>
                  </a:lnTo>
                  <a:cubicBezTo>
                    <a:pt x="231933" y="269278"/>
                    <a:pt x="226036" y="245692"/>
                    <a:pt x="214243" y="229968"/>
                  </a:cubicBezTo>
                  <a:cubicBezTo>
                    <a:pt x="204415" y="210312"/>
                    <a:pt x="186726" y="204416"/>
                    <a:pt x="163139" y="204416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82B5CF9-C274-4546-B487-4FF838B3DE68}"/>
                </a:ext>
              </a:extLst>
            </p:cNvPr>
            <p:cNvSpPr/>
            <p:nvPr/>
          </p:nvSpPr>
          <p:spPr>
            <a:xfrm>
              <a:off x="2810727" y="-1908246"/>
              <a:ext cx="114000" cy="493349"/>
            </a:xfrm>
            <a:custGeom>
              <a:avLst/>
              <a:gdLst>
                <a:gd name="connsiteX0" fmla="*/ 0 w 114000"/>
                <a:gd name="connsiteY0" fmla="*/ 51104 h 493349"/>
                <a:gd name="connsiteX1" fmla="*/ 13759 w 114000"/>
                <a:gd name="connsiteY1" fmla="*/ 13759 h 493349"/>
                <a:gd name="connsiteX2" fmla="*/ 57000 w 114000"/>
                <a:gd name="connsiteY2" fmla="*/ 0 h 493349"/>
                <a:gd name="connsiteX3" fmla="*/ 100242 w 114000"/>
                <a:gd name="connsiteY3" fmla="*/ 13759 h 493349"/>
                <a:gd name="connsiteX4" fmla="*/ 114001 w 114000"/>
                <a:gd name="connsiteY4" fmla="*/ 51104 h 493349"/>
                <a:gd name="connsiteX5" fmla="*/ 100242 w 114000"/>
                <a:gd name="connsiteY5" fmla="*/ 88449 h 493349"/>
                <a:gd name="connsiteX6" fmla="*/ 57000 w 114000"/>
                <a:gd name="connsiteY6" fmla="*/ 100242 h 493349"/>
                <a:gd name="connsiteX7" fmla="*/ 13759 w 114000"/>
                <a:gd name="connsiteY7" fmla="*/ 88449 h 493349"/>
                <a:gd name="connsiteX8" fmla="*/ 0 w 114000"/>
                <a:gd name="connsiteY8" fmla="*/ 51104 h 493349"/>
                <a:gd name="connsiteX9" fmla="*/ 7862 w 114000"/>
                <a:gd name="connsiteY9" fmla="*/ 143484 h 493349"/>
                <a:gd name="connsiteX10" fmla="*/ 108104 w 114000"/>
                <a:gd name="connsiteY10" fmla="*/ 143484 h 493349"/>
                <a:gd name="connsiteX11" fmla="*/ 108104 w 114000"/>
                <a:gd name="connsiteY11" fmla="*/ 493349 h 493349"/>
                <a:gd name="connsiteX12" fmla="*/ 7862 w 114000"/>
                <a:gd name="connsiteY12" fmla="*/ 493349 h 493349"/>
                <a:gd name="connsiteX13" fmla="*/ 7862 w 114000"/>
                <a:gd name="connsiteY13" fmla="*/ 143484 h 49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4000" h="493349">
                  <a:moveTo>
                    <a:pt x="0" y="51104"/>
                  </a:moveTo>
                  <a:cubicBezTo>
                    <a:pt x="0" y="35380"/>
                    <a:pt x="3931" y="21621"/>
                    <a:pt x="13759" y="13759"/>
                  </a:cubicBezTo>
                  <a:cubicBezTo>
                    <a:pt x="21621" y="5897"/>
                    <a:pt x="37345" y="0"/>
                    <a:pt x="57000" y="0"/>
                  </a:cubicBezTo>
                  <a:cubicBezTo>
                    <a:pt x="78621" y="0"/>
                    <a:pt x="92380" y="3931"/>
                    <a:pt x="100242" y="13759"/>
                  </a:cubicBezTo>
                  <a:cubicBezTo>
                    <a:pt x="108104" y="21621"/>
                    <a:pt x="114001" y="35380"/>
                    <a:pt x="114001" y="51104"/>
                  </a:cubicBezTo>
                  <a:cubicBezTo>
                    <a:pt x="114001" y="68794"/>
                    <a:pt x="110070" y="80587"/>
                    <a:pt x="100242" y="88449"/>
                  </a:cubicBezTo>
                  <a:cubicBezTo>
                    <a:pt x="92380" y="96311"/>
                    <a:pt x="76656" y="100242"/>
                    <a:pt x="57000" y="100242"/>
                  </a:cubicBezTo>
                  <a:cubicBezTo>
                    <a:pt x="35380" y="100242"/>
                    <a:pt x="21621" y="96311"/>
                    <a:pt x="13759" y="88449"/>
                  </a:cubicBezTo>
                  <a:cubicBezTo>
                    <a:pt x="3931" y="80587"/>
                    <a:pt x="0" y="68794"/>
                    <a:pt x="0" y="51104"/>
                  </a:cubicBezTo>
                  <a:moveTo>
                    <a:pt x="7862" y="143484"/>
                  </a:moveTo>
                  <a:lnTo>
                    <a:pt x="108104" y="143484"/>
                  </a:lnTo>
                  <a:lnTo>
                    <a:pt x="108104" y="493349"/>
                  </a:lnTo>
                  <a:lnTo>
                    <a:pt x="7862" y="493349"/>
                  </a:lnTo>
                  <a:lnTo>
                    <a:pt x="7862" y="143484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4C883AA-A523-440D-A902-C77902A336BD}"/>
                </a:ext>
              </a:extLst>
            </p:cNvPr>
            <p:cNvSpPr/>
            <p:nvPr/>
          </p:nvSpPr>
          <p:spPr>
            <a:xfrm>
              <a:off x="2977797" y="-1772624"/>
              <a:ext cx="342002" cy="489418"/>
            </a:xfrm>
            <a:custGeom>
              <a:avLst/>
              <a:gdLst>
                <a:gd name="connsiteX0" fmla="*/ 0 w 342002"/>
                <a:gd name="connsiteY0" fmla="*/ 178864 h 489418"/>
                <a:gd name="connsiteX1" fmla="*/ 11793 w 342002"/>
                <a:gd name="connsiteY1" fmla="*/ 104173 h 489418"/>
                <a:gd name="connsiteX2" fmla="*/ 45207 w 342002"/>
                <a:gd name="connsiteY2" fmla="*/ 47173 h 489418"/>
                <a:gd name="connsiteX3" fmla="*/ 94346 w 342002"/>
                <a:gd name="connsiteY3" fmla="*/ 11793 h 489418"/>
                <a:gd name="connsiteX4" fmla="*/ 155277 w 342002"/>
                <a:gd name="connsiteY4" fmla="*/ 0 h 489418"/>
                <a:gd name="connsiteX5" fmla="*/ 204415 w 342002"/>
                <a:gd name="connsiteY5" fmla="*/ 7862 h 489418"/>
                <a:gd name="connsiteX6" fmla="*/ 241761 w 342002"/>
                <a:gd name="connsiteY6" fmla="*/ 29483 h 489418"/>
                <a:gd name="connsiteX7" fmla="*/ 241761 w 342002"/>
                <a:gd name="connsiteY7" fmla="*/ 5897 h 489418"/>
                <a:gd name="connsiteX8" fmla="*/ 342003 w 342002"/>
                <a:gd name="connsiteY8" fmla="*/ 5897 h 489418"/>
                <a:gd name="connsiteX9" fmla="*/ 342003 w 342002"/>
                <a:gd name="connsiteY9" fmla="*/ 322348 h 489418"/>
                <a:gd name="connsiteX10" fmla="*/ 332175 w 342002"/>
                <a:gd name="connsiteY10" fmla="*/ 399004 h 489418"/>
                <a:gd name="connsiteX11" fmla="*/ 300727 w 342002"/>
                <a:gd name="connsiteY11" fmla="*/ 450108 h 489418"/>
                <a:gd name="connsiteX12" fmla="*/ 243726 w 342002"/>
                <a:gd name="connsiteY12" fmla="*/ 479591 h 489418"/>
                <a:gd name="connsiteX13" fmla="*/ 159208 w 342002"/>
                <a:gd name="connsiteY13" fmla="*/ 489418 h 489418"/>
                <a:gd name="connsiteX14" fmla="*/ 94346 w 342002"/>
                <a:gd name="connsiteY14" fmla="*/ 483522 h 489418"/>
                <a:gd name="connsiteX15" fmla="*/ 37345 w 342002"/>
                <a:gd name="connsiteY15" fmla="*/ 463866 h 489418"/>
                <a:gd name="connsiteX16" fmla="*/ 43242 w 342002"/>
                <a:gd name="connsiteY16" fmla="*/ 385245 h 489418"/>
                <a:gd name="connsiteX17" fmla="*/ 96311 w 342002"/>
                <a:gd name="connsiteY17" fmla="*/ 410797 h 489418"/>
                <a:gd name="connsiteX18" fmla="*/ 155277 w 342002"/>
                <a:gd name="connsiteY18" fmla="*/ 418659 h 489418"/>
                <a:gd name="connsiteX19" fmla="*/ 220140 w 342002"/>
                <a:gd name="connsiteY19" fmla="*/ 400969 h 489418"/>
                <a:gd name="connsiteX20" fmla="*/ 243726 w 342002"/>
                <a:gd name="connsiteY20" fmla="*/ 340038 h 489418"/>
                <a:gd name="connsiteX21" fmla="*/ 243726 w 342002"/>
                <a:gd name="connsiteY21" fmla="*/ 324313 h 489418"/>
                <a:gd name="connsiteX22" fmla="*/ 206381 w 342002"/>
                <a:gd name="connsiteY22" fmla="*/ 345934 h 489418"/>
                <a:gd name="connsiteX23" fmla="*/ 157243 w 342002"/>
                <a:gd name="connsiteY23" fmla="*/ 353796 h 489418"/>
                <a:gd name="connsiteX24" fmla="*/ 96311 w 342002"/>
                <a:gd name="connsiteY24" fmla="*/ 342003 h 489418"/>
                <a:gd name="connsiteX25" fmla="*/ 47173 w 342002"/>
                <a:gd name="connsiteY25" fmla="*/ 306624 h 489418"/>
                <a:gd name="connsiteX26" fmla="*/ 13759 w 342002"/>
                <a:gd name="connsiteY26" fmla="*/ 249623 h 489418"/>
                <a:gd name="connsiteX27" fmla="*/ 0 w 342002"/>
                <a:gd name="connsiteY27" fmla="*/ 178864 h 489418"/>
                <a:gd name="connsiteX28" fmla="*/ 102208 w 342002"/>
                <a:gd name="connsiteY28" fmla="*/ 178864 h 489418"/>
                <a:gd name="connsiteX29" fmla="*/ 123829 w 342002"/>
                <a:gd name="connsiteY29" fmla="*/ 259451 h 489418"/>
                <a:gd name="connsiteX30" fmla="*/ 176898 w 342002"/>
                <a:gd name="connsiteY30" fmla="*/ 285003 h 489418"/>
                <a:gd name="connsiteX31" fmla="*/ 212278 w 342002"/>
                <a:gd name="connsiteY31" fmla="*/ 279106 h 489418"/>
                <a:gd name="connsiteX32" fmla="*/ 239795 w 342002"/>
                <a:gd name="connsiteY32" fmla="*/ 259451 h 489418"/>
                <a:gd name="connsiteX33" fmla="*/ 239795 w 342002"/>
                <a:gd name="connsiteY33" fmla="*/ 98277 h 489418"/>
                <a:gd name="connsiteX34" fmla="*/ 212278 w 342002"/>
                <a:gd name="connsiteY34" fmla="*/ 78621 h 489418"/>
                <a:gd name="connsiteX35" fmla="*/ 176898 w 342002"/>
                <a:gd name="connsiteY35" fmla="*/ 70759 h 489418"/>
                <a:gd name="connsiteX36" fmla="*/ 123829 w 342002"/>
                <a:gd name="connsiteY36" fmla="*/ 96311 h 489418"/>
                <a:gd name="connsiteX37" fmla="*/ 102208 w 342002"/>
                <a:gd name="connsiteY37" fmla="*/ 178864 h 489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42002" h="489418">
                  <a:moveTo>
                    <a:pt x="0" y="178864"/>
                  </a:moveTo>
                  <a:cubicBezTo>
                    <a:pt x="0" y="151346"/>
                    <a:pt x="3931" y="125794"/>
                    <a:pt x="11793" y="104173"/>
                  </a:cubicBezTo>
                  <a:cubicBezTo>
                    <a:pt x="19655" y="82553"/>
                    <a:pt x="31448" y="62897"/>
                    <a:pt x="45207" y="47173"/>
                  </a:cubicBezTo>
                  <a:cubicBezTo>
                    <a:pt x="58966" y="31449"/>
                    <a:pt x="76656" y="19655"/>
                    <a:pt x="94346" y="11793"/>
                  </a:cubicBezTo>
                  <a:cubicBezTo>
                    <a:pt x="112035" y="3931"/>
                    <a:pt x="133656" y="0"/>
                    <a:pt x="155277" y="0"/>
                  </a:cubicBezTo>
                  <a:cubicBezTo>
                    <a:pt x="172967" y="0"/>
                    <a:pt x="190657" y="1966"/>
                    <a:pt x="204415" y="7862"/>
                  </a:cubicBezTo>
                  <a:cubicBezTo>
                    <a:pt x="220140" y="13759"/>
                    <a:pt x="231933" y="21621"/>
                    <a:pt x="241761" y="29483"/>
                  </a:cubicBezTo>
                  <a:lnTo>
                    <a:pt x="241761" y="5897"/>
                  </a:lnTo>
                  <a:lnTo>
                    <a:pt x="342003" y="5897"/>
                  </a:lnTo>
                  <a:lnTo>
                    <a:pt x="342003" y="322348"/>
                  </a:lnTo>
                  <a:cubicBezTo>
                    <a:pt x="342003" y="351831"/>
                    <a:pt x="338072" y="377383"/>
                    <a:pt x="332175" y="399004"/>
                  </a:cubicBezTo>
                  <a:cubicBezTo>
                    <a:pt x="326278" y="420625"/>
                    <a:pt x="314485" y="438314"/>
                    <a:pt x="300727" y="450108"/>
                  </a:cubicBezTo>
                  <a:cubicBezTo>
                    <a:pt x="286968" y="463866"/>
                    <a:pt x="267312" y="473694"/>
                    <a:pt x="243726" y="479591"/>
                  </a:cubicBezTo>
                  <a:cubicBezTo>
                    <a:pt x="220140" y="485487"/>
                    <a:pt x="192622" y="489418"/>
                    <a:pt x="159208" y="489418"/>
                  </a:cubicBezTo>
                  <a:cubicBezTo>
                    <a:pt x="135622" y="489418"/>
                    <a:pt x="114001" y="487453"/>
                    <a:pt x="94346" y="483522"/>
                  </a:cubicBezTo>
                  <a:cubicBezTo>
                    <a:pt x="72725" y="479591"/>
                    <a:pt x="55035" y="473694"/>
                    <a:pt x="37345" y="463866"/>
                  </a:cubicBezTo>
                  <a:lnTo>
                    <a:pt x="43242" y="385245"/>
                  </a:lnTo>
                  <a:cubicBezTo>
                    <a:pt x="58966" y="397038"/>
                    <a:pt x="76656" y="404900"/>
                    <a:pt x="96311" y="410797"/>
                  </a:cubicBezTo>
                  <a:cubicBezTo>
                    <a:pt x="115966" y="416693"/>
                    <a:pt x="135622" y="418659"/>
                    <a:pt x="155277" y="418659"/>
                  </a:cubicBezTo>
                  <a:cubicBezTo>
                    <a:pt x="182795" y="418659"/>
                    <a:pt x="204415" y="412762"/>
                    <a:pt x="220140" y="400969"/>
                  </a:cubicBezTo>
                  <a:cubicBezTo>
                    <a:pt x="235864" y="389176"/>
                    <a:pt x="243726" y="367555"/>
                    <a:pt x="243726" y="340038"/>
                  </a:cubicBezTo>
                  <a:lnTo>
                    <a:pt x="243726" y="324313"/>
                  </a:lnTo>
                  <a:cubicBezTo>
                    <a:pt x="233898" y="334141"/>
                    <a:pt x="222105" y="342003"/>
                    <a:pt x="206381" y="345934"/>
                  </a:cubicBezTo>
                  <a:cubicBezTo>
                    <a:pt x="190657" y="351831"/>
                    <a:pt x="174932" y="353796"/>
                    <a:pt x="157243" y="353796"/>
                  </a:cubicBezTo>
                  <a:cubicBezTo>
                    <a:pt x="135622" y="353796"/>
                    <a:pt x="115966" y="349865"/>
                    <a:pt x="96311" y="342003"/>
                  </a:cubicBezTo>
                  <a:cubicBezTo>
                    <a:pt x="76656" y="334141"/>
                    <a:pt x="60931" y="322348"/>
                    <a:pt x="47173" y="306624"/>
                  </a:cubicBezTo>
                  <a:cubicBezTo>
                    <a:pt x="33414" y="290899"/>
                    <a:pt x="21621" y="273209"/>
                    <a:pt x="13759" y="249623"/>
                  </a:cubicBezTo>
                  <a:cubicBezTo>
                    <a:pt x="3931" y="229968"/>
                    <a:pt x="0" y="206381"/>
                    <a:pt x="0" y="178864"/>
                  </a:cubicBezTo>
                  <a:moveTo>
                    <a:pt x="102208" y="178864"/>
                  </a:moveTo>
                  <a:cubicBezTo>
                    <a:pt x="102208" y="214243"/>
                    <a:pt x="110070" y="241761"/>
                    <a:pt x="123829" y="259451"/>
                  </a:cubicBezTo>
                  <a:cubicBezTo>
                    <a:pt x="137587" y="277141"/>
                    <a:pt x="157243" y="285003"/>
                    <a:pt x="176898" y="285003"/>
                  </a:cubicBezTo>
                  <a:cubicBezTo>
                    <a:pt x="188691" y="285003"/>
                    <a:pt x="200484" y="283037"/>
                    <a:pt x="212278" y="279106"/>
                  </a:cubicBezTo>
                  <a:cubicBezTo>
                    <a:pt x="224071" y="275175"/>
                    <a:pt x="233898" y="267313"/>
                    <a:pt x="239795" y="259451"/>
                  </a:cubicBezTo>
                  <a:lnTo>
                    <a:pt x="239795" y="98277"/>
                  </a:lnTo>
                  <a:cubicBezTo>
                    <a:pt x="231933" y="90415"/>
                    <a:pt x="222105" y="84518"/>
                    <a:pt x="212278" y="78621"/>
                  </a:cubicBezTo>
                  <a:cubicBezTo>
                    <a:pt x="200484" y="74690"/>
                    <a:pt x="188691" y="70759"/>
                    <a:pt x="176898" y="70759"/>
                  </a:cubicBezTo>
                  <a:cubicBezTo>
                    <a:pt x="155277" y="70759"/>
                    <a:pt x="137587" y="78621"/>
                    <a:pt x="123829" y="96311"/>
                  </a:cubicBezTo>
                  <a:cubicBezTo>
                    <a:pt x="110070" y="115967"/>
                    <a:pt x="102208" y="143484"/>
                    <a:pt x="102208" y="178864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E9C0E2A-4BEC-4DCD-B80F-6DA9AE4348A1}"/>
                </a:ext>
              </a:extLst>
            </p:cNvPr>
            <p:cNvSpPr/>
            <p:nvPr/>
          </p:nvSpPr>
          <p:spPr>
            <a:xfrm>
              <a:off x="3398421" y="-1908246"/>
              <a:ext cx="332174" cy="495314"/>
            </a:xfrm>
            <a:custGeom>
              <a:avLst/>
              <a:gdLst>
                <a:gd name="connsiteX0" fmla="*/ 163139 w 332174"/>
                <a:gd name="connsiteY0" fmla="*/ 208347 h 495314"/>
                <a:gd name="connsiteX1" fmla="*/ 127760 w 332174"/>
                <a:gd name="connsiteY1" fmla="*/ 216209 h 495314"/>
                <a:gd name="connsiteX2" fmla="*/ 100242 w 332174"/>
                <a:gd name="connsiteY2" fmla="*/ 235864 h 495314"/>
                <a:gd name="connsiteX3" fmla="*/ 100242 w 332174"/>
                <a:gd name="connsiteY3" fmla="*/ 495315 h 495314"/>
                <a:gd name="connsiteX4" fmla="*/ 0 w 332174"/>
                <a:gd name="connsiteY4" fmla="*/ 495315 h 495314"/>
                <a:gd name="connsiteX5" fmla="*/ 0 w 332174"/>
                <a:gd name="connsiteY5" fmla="*/ 0 h 495314"/>
                <a:gd name="connsiteX6" fmla="*/ 100242 w 332174"/>
                <a:gd name="connsiteY6" fmla="*/ 0 h 495314"/>
                <a:gd name="connsiteX7" fmla="*/ 100242 w 332174"/>
                <a:gd name="connsiteY7" fmla="*/ 165105 h 495314"/>
                <a:gd name="connsiteX8" fmla="*/ 139553 w 332174"/>
                <a:gd name="connsiteY8" fmla="*/ 143484 h 495314"/>
                <a:gd name="connsiteX9" fmla="*/ 190657 w 332174"/>
                <a:gd name="connsiteY9" fmla="*/ 135622 h 495314"/>
                <a:gd name="connsiteX10" fmla="*/ 294830 w 332174"/>
                <a:gd name="connsiteY10" fmla="*/ 176898 h 495314"/>
                <a:gd name="connsiteX11" fmla="*/ 332175 w 332174"/>
                <a:gd name="connsiteY11" fmla="*/ 300727 h 495314"/>
                <a:gd name="connsiteX12" fmla="*/ 332175 w 332174"/>
                <a:gd name="connsiteY12" fmla="*/ 493349 h 495314"/>
                <a:gd name="connsiteX13" fmla="*/ 231933 w 332174"/>
                <a:gd name="connsiteY13" fmla="*/ 493349 h 495314"/>
                <a:gd name="connsiteX14" fmla="*/ 231933 w 332174"/>
                <a:gd name="connsiteY14" fmla="*/ 302692 h 495314"/>
                <a:gd name="connsiteX15" fmla="*/ 214243 w 332174"/>
                <a:gd name="connsiteY15" fmla="*/ 229968 h 495314"/>
                <a:gd name="connsiteX16" fmla="*/ 163139 w 332174"/>
                <a:gd name="connsiteY16" fmla="*/ 208347 h 495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32174" h="495314">
                  <a:moveTo>
                    <a:pt x="163139" y="208347"/>
                  </a:moveTo>
                  <a:cubicBezTo>
                    <a:pt x="149381" y="208347"/>
                    <a:pt x="137587" y="210312"/>
                    <a:pt x="127760" y="216209"/>
                  </a:cubicBezTo>
                  <a:cubicBezTo>
                    <a:pt x="115966" y="222106"/>
                    <a:pt x="108104" y="228002"/>
                    <a:pt x="100242" y="235864"/>
                  </a:cubicBezTo>
                  <a:lnTo>
                    <a:pt x="100242" y="495315"/>
                  </a:lnTo>
                  <a:lnTo>
                    <a:pt x="0" y="495315"/>
                  </a:lnTo>
                  <a:lnTo>
                    <a:pt x="0" y="0"/>
                  </a:lnTo>
                  <a:lnTo>
                    <a:pt x="100242" y="0"/>
                  </a:lnTo>
                  <a:lnTo>
                    <a:pt x="100242" y="165105"/>
                  </a:lnTo>
                  <a:cubicBezTo>
                    <a:pt x="110070" y="155277"/>
                    <a:pt x="123829" y="149381"/>
                    <a:pt x="139553" y="143484"/>
                  </a:cubicBezTo>
                  <a:cubicBezTo>
                    <a:pt x="155277" y="137587"/>
                    <a:pt x="171001" y="135622"/>
                    <a:pt x="190657" y="135622"/>
                  </a:cubicBezTo>
                  <a:cubicBezTo>
                    <a:pt x="235864" y="135622"/>
                    <a:pt x="271244" y="149381"/>
                    <a:pt x="294830" y="176898"/>
                  </a:cubicBezTo>
                  <a:cubicBezTo>
                    <a:pt x="320382" y="204416"/>
                    <a:pt x="332175" y="245692"/>
                    <a:pt x="332175" y="300727"/>
                  </a:cubicBezTo>
                  <a:lnTo>
                    <a:pt x="332175" y="493349"/>
                  </a:lnTo>
                  <a:lnTo>
                    <a:pt x="231933" y="493349"/>
                  </a:lnTo>
                  <a:lnTo>
                    <a:pt x="231933" y="302692"/>
                  </a:lnTo>
                  <a:cubicBezTo>
                    <a:pt x="231933" y="269278"/>
                    <a:pt x="226036" y="245692"/>
                    <a:pt x="214243" y="229968"/>
                  </a:cubicBezTo>
                  <a:cubicBezTo>
                    <a:pt x="202450" y="214243"/>
                    <a:pt x="186726" y="208347"/>
                    <a:pt x="163139" y="208347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7C0E29F-D751-4C6E-B942-1FFA2CEAE08D}"/>
                </a:ext>
              </a:extLst>
            </p:cNvPr>
            <p:cNvSpPr/>
            <p:nvPr/>
          </p:nvSpPr>
          <p:spPr>
            <a:xfrm>
              <a:off x="3758114" y="-1764762"/>
              <a:ext cx="550349" cy="349865"/>
            </a:xfrm>
            <a:custGeom>
              <a:avLst/>
              <a:gdLst>
                <a:gd name="connsiteX0" fmla="*/ 320382 w 550349"/>
                <a:gd name="connsiteY0" fmla="*/ 0 h 349865"/>
                <a:gd name="connsiteX1" fmla="*/ 383279 w 550349"/>
                <a:gd name="connsiteY1" fmla="*/ 231933 h 349865"/>
                <a:gd name="connsiteX2" fmla="*/ 448142 w 550349"/>
                <a:gd name="connsiteY2" fmla="*/ 0 h 349865"/>
                <a:gd name="connsiteX3" fmla="*/ 550349 w 550349"/>
                <a:gd name="connsiteY3" fmla="*/ 0 h 349865"/>
                <a:gd name="connsiteX4" fmla="*/ 436348 w 550349"/>
                <a:gd name="connsiteY4" fmla="*/ 349865 h 349865"/>
                <a:gd name="connsiteX5" fmla="*/ 334141 w 550349"/>
                <a:gd name="connsiteY5" fmla="*/ 349865 h 349865"/>
                <a:gd name="connsiteX6" fmla="*/ 275175 w 550349"/>
                <a:gd name="connsiteY6" fmla="*/ 125794 h 349865"/>
                <a:gd name="connsiteX7" fmla="*/ 216209 w 550349"/>
                <a:gd name="connsiteY7" fmla="*/ 349865 h 349865"/>
                <a:gd name="connsiteX8" fmla="*/ 114001 w 550349"/>
                <a:gd name="connsiteY8" fmla="*/ 349865 h 349865"/>
                <a:gd name="connsiteX9" fmla="*/ 0 w 550349"/>
                <a:gd name="connsiteY9" fmla="*/ 0 h 349865"/>
                <a:gd name="connsiteX10" fmla="*/ 102208 w 550349"/>
                <a:gd name="connsiteY10" fmla="*/ 0 h 349865"/>
                <a:gd name="connsiteX11" fmla="*/ 167070 w 550349"/>
                <a:gd name="connsiteY11" fmla="*/ 231933 h 349865"/>
                <a:gd name="connsiteX12" fmla="*/ 229967 w 550349"/>
                <a:gd name="connsiteY12" fmla="*/ 0 h 349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50349" h="349865">
                  <a:moveTo>
                    <a:pt x="320382" y="0"/>
                  </a:moveTo>
                  <a:lnTo>
                    <a:pt x="383279" y="231933"/>
                  </a:lnTo>
                  <a:lnTo>
                    <a:pt x="448142" y="0"/>
                  </a:lnTo>
                  <a:lnTo>
                    <a:pt x="550349" y="0"/>
                  </a:lnTo>
                  <a:lnTo>
                    <a:pt x="436348" y="349865"/>
                  </a:lnTo>
                  <a:lnTo>
                    <a:pt x="334141" y="349865"/>
                  </a:lnTo>
                  <a:lnTo>
                    <a:pt x="275175" y="125794"/>
                  </a:lnTo>
                  <a:lnTo>
                    <a:pt x="216209" y="349865"/>
                  </a:lnTo>
                  <a:lnTo>
                    <a:pt x="114001" y="349865"/>
                  </a:lnTo>
                  <a:lnTo>
                    <a:pt x="0" y="0"/>
                  </a:lnTo>
                  <a:lnTo>
                    <a:pt x="102208" y="0"/>
                  </a:lnTo>
                  <a:lnTo>
                    <a:pt x="167070" y="231933"/>
                  </a:lnTo>
                  <a:lnTo>
                    <a:pt x="229967" y="0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F4AA655-6F6E-4F28-AB7E-08A6B3700754}"/>
                </a:ext>
              </a:extLst>
            </p:cNvPr>
            <p:cNvSpPr/>
            <p:nvPr/>
          </p:nvSpPr>
          <p:spPr>
            <a:xfrm>
              <a:off x="4322222" y="-1770659"/>
              <a:ext cx="326278" cy="363624"/>
            </a:xfrm>
            <a:custGeom>
              <a:avLst/>
              <a:gdLst>
                <a:gd name="connsiteX0" fmla="*/ 129725 w 326278"/>
                <a:gd name="connsiteY0" fmla="*/ 363624 h 363624"/>
                <a:gd name="connsiteX1" fmla="*/ 78621 w 326278"/>
                <a:gd name="connsiteY1" fmla="*/ 355762 h 363624"/>
                <a:gd name="connsiteX2" fmla="*/ 37345 w 326278"/>
                <a:gd name="connsiteY2" fmla="*/ 334141 h 363624"/>
                <a:gd name="connsiteX3" fmla="*/ 9828 w 326278"/>
                <a:gd name="connsiteY3" fmla="*/ 298761 h 363624"/>
                <a:gd name="connsiteX4" fmla="*/ 0 w 326278"/>
                <a:gd name="connsiteY4" fmla="*/ 251589 h 363624"/>
                <a:gd name="connsiteX5" fmla="*/ 41276 w 326278"/>
                <a:gd name="connsiteY5" fmla="*/ 165105 h 363624"/>
                <a:gd name="connsiteX6" fmla="*/ 161174 w 326278"/>
                <a:gd name="connsiteY6" fmla="*/ 131691 h 363624"/>
                <a:gd name="connsiteX7" fmla="*/ 226036 w 326278"/>
                <a:gd name="connsiteY7" fmla="*/ 131691 h 363624"/>
                <a:gd name="connsiteX8" fmla="*/ 226036 w 326278"/>
                <a:gd name="connsiteY8" fmla="*/ 115967 h 363624"/>
                <a:gd name="connsiteX9" fmla="*/ 210312 w 326278"/>
                <a:gd name="connsiteY9" fmla="*/ 80587 h 363624"/>
                <a:gd name="connsiteX10" fmla="*/ 159208 w 326278"/>
                <a:gd name="connsiteY10" fmla="*/ 70759 h 363624"/>
                <a:gd name="connsiteX11" fmla="*/ 96311 w 326278"/>
                <a:gd name="connsiteY11" fmla="*/ 78621 h 363624"/>
                <a:gd name="connsiteX12" fmla="*/ 39311 w 326278"/>
                <a:gd name="connsiteY12" fmla="*/ 100242 h 363624"/>
                <a:gd name="connsiteX13" fmla="*/ 29483 w 326278"/>
                <a:gd name="connsiteY13" fmla="*/ 29483 h 363624"/>
                <a:gd name="connsiteX14" fmla="*/ 92380 w 326278"/>
                <a:gd name="connsiteY14" fmla="*/ 7862 h 363624"/>
                <a:gd name="connsiteX15" fmla="*/ 169036 w 326278"/>
                <a:gd name="connsiteY15" fmla="*/ 0 h 363624"/>
                <a:gd name="connsiteX16" fmla="*/ 288933 w 326278"/>
                <a:gd name="connsiteY16" fmla="*/ 31449 h 363624"/>
                <a:gd name="connsiteX17" fmla="*/ 326279 w 326278"/>
                <a:gd name="connsiteY17" fmla="*/ 133656 h 363624"/>
                <a:gd name="connsiteX18" fmla="*/ 326279 w 326278"/>
                <a:gd name="connsiteY18" fmla="*/ 357727 h 363624"/>
                <a:gd name="connsiteX19" fmla="*/ 226036 w 326278"/>
                <a:gd name="connsiteY19" fmla="*/ 357727 h 363624"/>
                <a:gd name="connsiteX20" fmla="*/ 226036 w 326278"/>
                <a:gd name="connsiteY20" fmla="*/ 334141 h 363624"/>
                <a:gd name="connsiteX21" fmla="*/ 182795 w 326278"/>
                <a:gd name="connsiteY21" fmla="*/ 357727 h 363624"/>
                <a:gd name="connsiteX22" fmla="*/ 129725 w 326278"/>
                <a:gd name="connsiteY22" fmla="*/ 363624 h 363624"/>
                <a:gd name="connsiteX23" fmla="*/ 155277 w 326278"/>
                <a:gd name="connsiteY23" fmla="*/ 294830 h 363624"/>
                <a:gd name="connsiteX24" fmla="*/ 196553 w 326278"/>
                <a:gd name="connsiteY24" fmla="*/ 286968 h 363624"/>
                <a:gd name="connsiteX25" fmla="*/ 228002 w 326278"/>
                <a:gd name="connsiteY25" fmla="*/ 265347 h 363624"/>
                <a:gd name="connsiteX26" fmla="*/ 228002 w 326278"/>
                <a:gd name="connsiteY26" fmla="*/ 200485 h 363624"/>
                <a:gd name="connsiteX27" fmla="*/ 167070 w 326278"/>
                <a:gd name="connsiteY27" fmla="*/ 200485 h 363624"/>
                <a:gd name="connsiteX28" fmla="*/ 117932 w 326278"/>
                <a:gd name="connsiteY28" fmla="*/ 214243 h 363624"/>
                <a:gd name="connsiteX29" fmla="*/ 104173 w 326278"/>
                <a:gd name="connsiteY29" fmla="*/ 249623 h 363624"/>
                <a:gd name="connsiteX30" fmla="*/ 117932 w 326278"/>
                <a:gd name="connsiteY30" fmla="*/ 283037 h 363624"/>
                <a:gd name="connsiteX31" fmla="*/ 155277 w 326278"/>
                <a:gd name="connsiteY31" fmla="*/ 294830 h 363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26278" h="363624">
                  <a:moveTo>
                    <a:pt x="129725" y="363624"/>
                  </a:moveTo>
                  <a:cubicBezTo>
                    <a:pt x="112035" y="363624"/>
                    <a:pt x="94346" y="361659"/>
                    <a:pt x="78621" y="355762"/>
                  </a:cubicBezTo>
                  <a:cubicBezTo>
                    <a:pt x="62897" y="349865"/>
                    <a:pt x="49138" y="343969"/>
                    <a:pt x="37345" y="334141"/>
                  </a:cubicBezTo>
                  <a:cubicBezTo>
                    <a:pt x="25552" y="324313"/>
                    <a:pt x="15724" y="312520"/>
                    <a:pt x="9828" y="298761"/>
                  </a:cubicBezTo>
                  <a:cubicBezTo>
                    <a:pt x="3931" y="285003"/>
                    <a:pt x="0" y="269278"/>
                    <a:pt x="0" y="251589"/>
                  </a:cubicBezTo>
                  <a:cubicBezTo>
                    <a:pt x="0" y="214243"/>
                    <a:pt x="13759" y="186726"/>
                    <a:pt x="41276" y="165105"/>
                  </a:cubicBezTo>
                  <a:cubicBezTo>
                    <a:pt x="68794" y="143484"/>
                    <a:pt x="108104" y="131691"/>
                    <a:pt x="161174" y="131691"/>
                  </a:cubicBezTo>
                  <a:lnTo>
                    <a:pt x="226036" y="131691"/>
                  </a:lnTo>
                  <a:lnTo>
                    <a:pt x="226036" y="115967"/>
                  </a:lnTo>
                  <a:cubicBezTo>
                    <a:pt x="226036" y="98277"/>
                    <a:pt x="220140" y="86484"/>
                    <a:pt x="210312" y="80587"/>
                  </a:cubicBezTo>
                  <a:cubicBezTo>
                    <a:pt x="200484" y="74690"/>
                    <a:pt x="182795" y="70759"/>
                    <a:pt x="159208" y="70759"/>
                  </a:cubicBezTo>
                  <a:cubicBezTo>
                    <a:pt x="137587" y="70759"/>
                    <a:pt x="115966" y="72725"/>
                    <a:pt x="96311" y="78621"/>
                  </a:cubicBezTo>
                  <a:cubicBezTo>
                    <a:pt x="74690" y="84518"/>
                    <a:pt x="57000" y="92380"/>
                    <a:pt x="39311" y="100242"/>
                  </a:cubicBezTo>
                  <a:lnTo>
                    <a:pt x="29483" y="29483"/>
                  </a:lnTo>
                  <a:cubicBezTo>
                    <a:pt x="47173" y="19655"/>
                    <a:pt x="68794" y="13759"/>
                    <a:pt x="92380" y="7862"/>
                  </a:cubicBezTo>
                  <a:cubicBezTo>
                    <a:pt x="117932" y="1966"/>
                    <a:pt x="143484" y="0"/>
                    <a:pt x="169036" y="0"/>
                  </a:cubicBezTo>
                  <a:cubicBezTo>
                    <a:pt x="224071" y="0"/>
                    <a:pt x="263381" y="9828"/>
                    <a:pt x="288933" y="31449"/>
                  </a:cubicBezTo>
                  <a:cubicBezTo>
                    <a:pt x="314485" y="51104"/>
                    <a:pt x="326279" y="86484"/>
                    <a:pt x="326279" y="133656"/>
                  </a:cubicBezTo>
                  <a:lnTo>
                    <a:pt x="326279" y="357727"/>
                  </a:lnTo>
                  <a:lnTo>
                    <a:pt x="226036" y="357727"/>
                  </a:lnTo>
                  <a:lnTo>
                    <a:pt x="226036" y="334141"/>
                  </a:lnTo>
                  <a:cubicBezTo>
                    <a:pt x="210312" y="345934"/>
                    <a:pt x="196553" y="353796"/>
                    <a:pt x="182795" y="357727"/>
                  </a:cubicBezTo>
                  <a:cubicBezTo>
                    <a:pt x="169036" y="361659"/>
                    <a:pt x="151346" y="363624"/>
                    <a:pt x="129725" y="363624"/>
                  </a:cubicBezTo>
                  <a:moveTo>
                    <a:pt x="155277" y="294830"/>
                  </a:moveTo>
                  <a:cubicBezTo>
                    <a:pt x="169036" y="294830"/>
                    <a:pt x="182795" y="292865"/>
                    <a:pt x="196553" y="286968"/>
                  </a:cubicBezTo>
                  <a:cubicBezTo>
                    <a:pt x="210312" y="283037"/>
                    <a:pt x="220140" y="275175"/>
                    <a:pt x="228002" y="265347"/>
                  </a:cubicBezTo>
                  <a:lnTo>
                    <a:pt x="228002" y="200485"/>
                  </a:lnTo>
                  <a:lnTo>
                    <a:pt x="167070" y="200485"/>
                  </a:lnTo>
                  <a:cubicBezTo>
                    <a:pt x="143484" y="200485"/>
                    <a:pt x="127760" y="204416"/>
                    <a:pt x="117932" y="214243"/>
                  </a:cubicBezTo>
                  <a:cubicBezTo>
                    <a:pt x="108104" y="222105"/>
                    <a:pt x="104173" y="235864"/>
                    <a:pt x="104173" y="249623"/>
                  </a:cubicBezTo>
                  <a:cubicBezTo>
                    <a:pt x="104173" y="265347"/>
                    <a:pt x="108104" y="275175"/>
                    <a:pt x="117932" y="283037"/>
                  </a:cubicBezTo>
                  <a:cubicBezTo>
                    <a:pt x="125794" y="290899"/>
                    <a:pt x="137587" y="294830"/>
                    <a:pt x="155277" y="294830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D67420C-6A9F-4684-BB2F-2A3648841E25}"/>
                </a:ext>
              </a:extLst>
            </p:cNvPr>
            <p:cNvSpPr/>
            <p:nvPr/>
          </p:nvSpPr>
          <p:spPr>
            <a:xfrm>
              <a:off x="4674052" y="-1764762"/>
              <a:ext cx="375416" cy="479590"/>
            </a:xfrm>
            <a:custGeom>
              <a:avLst/>
              <a:gdLst>
                <a:gd name="connsiteX0" fmla="*/ 139553 w 375416"/>
                <a:gd name="connsiteY0" fmla="*/ 347900 h 479590"/>
                <a:gd name="connsiteX1" fmla="*/ 0 w 375416"/>
                <a:gd name="connsiteY1" fmla="*/ 0 h 479590"/>
                <a:gd name="connsiteX2" fmla="*/ 106139 w 375416"/>
                <a:gd name="connsiteY2" fmla="*/ 0 h 479590"/>
                <a:gd name="connsiteX3" fmla="*/ 188691 w 375416"/>
                <a:gd name="connsiteY3" fmla="*/ 231933 h 479590"/>
                <a:gd name="connsiteX4" fmla="*/ 271244 w 375416"/>
                <a:gd name="connsiteY4" fmla="*/ 0 h 479590"/>
                <a:gd name="connsiteX5" fmla="*/ 375417 w 375416"/>
                <a:gd name="connsiteY5" fmla="*/ 0 h 479590"/>
                <a:gd name="connsiteX6" fmla="*/ 196553 w 375416"/>
                <a:gd name="connsiteY6" fmla="*/ 479591 h 479590"/>
                <a:gd name="connsiteX7" fmla="*/ 92380 w 375416"/>
                <a:gd name="connsiteY7" fmla="*/ 479591 h 479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75416" h="479590">
                  <a:moveTo>
                    <a:pt x="139553" y="347900"/>
                  </a:moveTo>
                  <a:lnTo>
                    <a:pt x="0" y="0"/>
                  </a:lnTo>
                  <a:lnTo>
                    <a:pt x="106139" y="0"/>
                  </a:lnTo>
                  <a:lnTo>
                    <a:pt x="188691" y="231933"/>
                  </a:lnTo>
                  <a:lnTo>
                    <a:pt x="271244" y="0"/>
                  </a:lnTo>
                  <a:lnTo>
                    <a:pt x="375417" y="0"/>
                  </a:lnTo>
                  <a:lnTo>
                    <a:pt x="196553" y="479591"/>
                  </a:lnTo>
                  <a:lnTo>
                    <a:pt x="92380" y="479591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1AE45A7-54E4-4BA0-9D1C-592F029763E5}"/>
                </a:ext>
              </a:extLst>
            </p:cNvPr>
            <p:cNvSpPr/>
            <p:nvPr/>
          </p:nvSpPr>
          <p:spPr>
            <a:xfrm>
              <a:off x="5071090" y="-1772624"/>
              <a:ext cx="277139" cy="365589"/>
            </a:xfrm>
            <a:custGeom>
              <a:avLst/>
              <a:gdLst>
                <a:gd name="connsiteX0" fmla="*/ 129725 w 277139"/>
                <a:gd name="connsiteY0" fmla="*/ 365590 h 365589"/>
                <a:gd name="connsiteX1" fmla="*/ 60931 w 277139"/>
                <a:gd name="connsiteY1" fmla="*/ 359693 h 365589"/>
                <a:gd name="connsiteX2" fmla="*/ 0 w 277139"/>
                <a:gd name="connsiteY2" fmla="*/ 338072 h 365589"/>
                <a:gd name="connsiteX3" fmla="*/ 3931 w 277139"/>
                <a:gd name="connsiteY3" fmla="*/ 257485 h 365589"/>
                <a:gd name="connsiteX4" fmla="*/ 58966 w 277139"/>
                <a:gd name="connsiteY4" fmla="*/ 285003 h 365589"/>
                <a:gd name="connsiteX5" fmla="*/ 119897 w 277139"/>
                <a:gd name="connsiteY5" fmla="*/ 294830 h 365589"/>
                <a:gd name="connsiteX6" fmla="*/ 174932 w 277139"/>
                <a:gd name="connsiteY6" fmla="*/ 259451 h 365589"/>
                <a:gd name="connsiteX7" fmla="*/ 171001 w 277139"/>
                <a:gd name="connsiteY7" fmla="*/ 245692 h 365589"/>
                <a:gd name="connsiteX8" fmla="*/ 159208 w 277139"/>
                <a:gd name="connsiteY8" fmla="*/ 233899 h 365589"/>
                <a:gd name="connsiteX9" fmla="*/ 137587 w 277139"/>
                <a:gd name="connsiteY9" fmla="*/ 222106 h 365589"/>
                <a:gd name="connsiteX10" fmla="*/ 104173 w 277139"/>
                <a:gd name="connsiteY10" fmla="*/ 210312 h 365589"/>
                <a:gd name="connsiteX11" fmla="*/ 25552 w 277139"/>
                <a:gd name="connsiteY11" fmla="*/ 167071 h 365589"/>
                <a:gd name="connsiteX12" fmla="*/ 0 w 277139"/>
                <a:gd name="connsiteY12" fmla="*/ 102208 h 365589"/>
                <a:gd name="connsiteX13" fmla="*/ 37345 w 277139"/>
                <a:gd name="connsiteY13" fmla="*/ 25552 h 365589"/>
                <a:gd name="connsiteX14" fmla="*/ 143484 w 277139"/>
                <a:gd name="connsiteY14" fmla="*/ 0 h 365589"/>
                <a:gd name="connsiteX15" fmla="*/ 204415 w 277139"/>
                <a:gd name="connsiteY15" fmla="*/ 5897 h 365589"/>
                <a:gd name="connsiteX16" fmla="*/ 259450 w 277139"/>
                <a:gd name="connsiteY16" fmla="*/ 23586 h 365589"/>
                <a:gd name="connsiteX17" fmla="*/ 251588 w 277139"/>
                <a:gd name="connsiteY17" fmla="*/ 98277 h 365589"/>
                <a:gd name="connsiteX18" fmla="*/ 204415 w 277139"/>
                <a:gd name="connsiteY18" fmla="*/ 80587 h 365589"/>
                <a:gd name="connsiteX19" fmla="*/ 153311 w 277139"/>
                <a:gd name="connsiteY19" fmla="*/ 74690 h 365589"/>
                <a:gd name="connsiteX20" fmla="*/ 114001 w 277139"/>
                <a:gd name="connsiteY20" fmla="*/ 82553 h 365589"/>
                <a:gd name="connsiteX21" fmla="*/ 102208 w 277139"/>
                <a:gd name="connsiteY21" fmla="*/ 102208 h 365589"/>
                <a:gd name="connsiteX22" fmla="*/ 115966 w 277139"/>
                <a:gd name="connsiteY22" fmla="*/ 127760 h 365589"/>
                <a:gd name="connsiteX23" fmla="*/ 169036 w 277139"/>
                <a:gd name="connsiteY23" fmla="*/ 149381 h 365589"/>
                <a:gd name="connsiteX24" fmla="*/ 220140 w 277139"/>
                <a:gd name="connsiteY24" fmla="*/ 171002 h 365589"/>
                <a:gd name="connsiteX25" fmla="*/ 253554 w 277139"/>
                <a:gd name="connsiteY25" fmla="*/ 196554 h 365589"/>
                <a:gd name="connsiteX26" fmla="*/ 271243 w 277139"/>
                <a:gd name="connsiteY26" fmla="*/ 226037 h 365589"/>
                <a:gd name="connsiteX27" fmla="*/ 277140 w 277139"/>
                <a:gd name="connsiteY27" fmla="*/ 257485 h 365589"/>
                <a:gd name="connsiteX28" fmla="*/ 239795 w 277139"/>
                <a:gd name="connsiteY28" fmla="*/ 340038 h 365589"/>
                <a:gd name="connsiteX29" fmla="*/ 129725 w 277139"/>
                <a:gd name="connsiteY29" fmla="*/ 365590 h 365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77139" h="365589">
                  <a:moveTo>
                    <a:pt x="129725" y="365590"/>
                  </a:moveTo>
                  <a:cubicBezTo>
                    <a:pt x="106139" y="365590"/>
                    <a:pt x="82552" y="363624"/>
                    <a:pt x="60931" y="359693"/>
                  </a:cubicBezTo>
                  <a:cubicBezTo>
                    <a:pt x="39311" y="355762"/>
                    <a:pt x="17690" y="347900"/>
                    <a:pt x="0" y="338072"/>
                  </a:cubicBezTo>
                  <a:lnTo>
                    <a:pt x="3931" y="257485"/>
                  </a:lnTo>
                  <a:cubicBezTo>
                    <a:pt x="21621" y="269278"/>
                    <a:pt x="39311" y="279106"/>
                    <a:pt x="58966" y="285003"/>
                  </a:cubicBezTo>
                  <a:cubicBezTo>
                    <a:pt x="78621" y="290899"/>
                    <a:pt x="98277" y="294830"/>
                    <a:pt x="119897" y="294830"/>
                  </a:cubicBezTo>
                  <a:cubicBezTo>
                    <a:pt x="157243" y="294830"/>
                    <a:pt x="174932" y="283037"/>
                    <a:pt x="174932" y="259451"/>
                  </a:cubicBezTo>
                  <a:cubicBezTo>
                    <a:pt x="174932" y="253554"/>
                    <a:pt x="172967" y="249623"/>
                    <a:pt x="171001" y="245692"/>
                  </a:cubicBezTo>
                  <a:cubicBezTo>
                    <a:pt x="169036" y="241761"/>
                    <a:pt x="165105" y="237830"/>
                    <a:pt x="159208" y="233899"/>
                  </a:cubicBezTo>
                  <a:cubicBezTo>
                    <a:pt x="153311" y="229968"/>
                    <a:pt x="147415" y="226037"/>
                    <a:pt x="137587" y="222106"/>
                  </a:cubicBezTo>
                  <a:cubicBezTo>
                    <a:pt x="127760" y="218174"/>
                    <a:pt x="117932" y="214243"/>
                    <a:pt x="104173" y="210312"/>
                  </a:cubicBezTo>
                  <a:cubicBezTo>
                    <a:pt x="66828" y="200485"/>
                    <a:pt x="41276" y="184760"/>
                    <a:pt x="25552" y="167071"/>
                  </a:cubicBezTo>
                  <a:cubicBezTo>
                    <a:pt x="9828" y="149381"/>
                    <a:pt x="0" y="127760"/>
                    <a:pt x="0" y="102208"/>
                  </a:cubicBezTo>
                  <a:cubicBezTo>
                    <a:pt x="0" y="68794"/>
                    <a:pt x="11793" y="43242"/>
                    <a:pt x="37345" y="25552"/>
                  </a:cubicBezTo>
                  <a:cubicBezTo>
                    <a:pt x="60931" y="7862"/>
                    <a:pt x="96311" y="0"/>
                    <a:pt x="143484" y="0"/>
                  </a:cubicBezTo>
                  <a:cubicBezTo>
                    <a:pt x="165105" y="0"/>
                    <a:pt x="184760" y="1966"/>
                    <a:pt x="204415" y="5897"/>
                  </a:cubicBezTo>
                  <a:cubicBezTo>
                    <a:pt x="224071" y="9828"/>
                    <a:pt x="241760" y="15724"/>
                    <a:pt x="259450" y="23586"/>
                  </a:cubicBezTo>
                  <a:lnTo>
                    <a:pt x="251588" y="98277"/>
                  </a:lnTo>
                  <a:cubicBezTo>
                    <a:pt x="237829" y="90415"/>
                    <a:pt x="222105" y="84518"/>
                    <a:pt x="204415" y="80587"/>
                  </a:cubicBezTo>
                  <a:cubicBezTo>
                    <a:pt x="186726" y="76656"/>
                    <a:pt x="169036" y="74690"/>
                    <a:pt x="153311" y="74690"/>
                  </a:cubicBezTo>
                  <a:cubicBezTo>
                    <a:pt x="135622" y="74690"/>
                    <a:pt x="121863" y="76656"/>
                    <a:pt x="114001" y="82553"/>
                  </a:cubicBezTo>
                  <a:cubicBezTo>
                    <a:pt x="106139" y="88449"/>
                    <a:pt x="102208" y="94346"/>
                    <a:pt x="102208" y="102208"/>
                  </a:cubicBezTo>
                  <a:cubicBezTo>
                    <a:pt x="102208" y="112036"/>
                    <a:pt x="106139" y="119898"/>
                    <a:pt x="115966" y="127760"/>
                  </a:cubicBezTo>
                  <a:cubicBezTo>
                    <a:pt x="125794" y="135622"/>
                    <a:pt x="141518" y="141519"/>
                    <a:pt x="169036" y="149381"/>
                  </a:cubicBezTo>
                  <a:cubicBezTo>
                    <a:pt x="188691" y="155277"/>
                    <a:pt x="206381" y="163139"/>
                    <a:pt x="220140" y="171002"/>
                  </a:cubicBezTo>
                  <a:cubicBezTo>
                    <a:pt x="233898" y="178864"/>
                    <a:pt x="245692" y="186726"/>
                    <a:pt x="253554" y="196554"/>
                  </a:cubicBezTo>
                  <a:cubicBezTo>
                    <a:pt x="261416" y="206381"/>
                    <a:pt x="267312" y="216209"/>
                    <a:pt x="271243" y="226037"/>
                  </a:cubicBezTo>
                  <a:cubicBezTo>
                    <a:pt x="275175" y="235864"/>
                    <a:pt x="277140" y="247657"/>
                    <a:pt x="277140" y="257485"/>
                  </a:cubicBezTo>
                  <a:cubicBezTo>
                    <a:pt x="277140" y="292865"/>
                    <a:pt x="265347" y="320382"/>
                    <a:pt x="239795" y="340038"/>
                  </a:cubicBezTo>
                  <a:cubicBezTo>
                    <a:pt x="216209" y="355762"/>
                    <a:pt x="178863" y="365590"/>
                    <a:pt x="129725" y="365590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133789E-B8ED-447C-8362-BBDC15ECCC9D}"/>
                </a:ext>
              </a:extLst>
            </p:cNvPr>
            <p:cNvSpPr/>
            <p:nvPr/>
          </p:nvSpPr>
          <p:spPr>
            <a:xfrm>
              <a:off x="2401896" y="-1192791"/>
              <a:ext cx="277140" cy="316451"/>
            </a:xfrm>
            <a:custGeom>
              <a:avLst/>
              <a:gdLst>
                <a:gd name="connsiteX0" fmla="*/ 49138 w 277140"/>
                <a:gd name="connsiteY0" fmla="*/ 178864 h 316451"/>
                <a:gd name="connsiteX1" fmla="*/ 78621 w 277140"/>
                <a:gd name="connsiteY1" fmla="*/ 247657 h 316451"/>
                <a:gd name="connsiteX2" fmla="*/ 151346 w 277140"/>
                <a:gd name="connsiteY2" fmla="*/ 273209 h 316451"/>
                <a:gd name="connsiteX3" fmla="*/ 200484 w 277140"/>
                <a:gd name="connsiteY3" fmla="*/ 267313 h 316451"/>
                <a:gd name="connsiteX4" fmla="*/ 243726 w 277140"/>
                <a:gd name="connsiteY4" fmla="*/ 245692 h 316451"/>
                <a:gd name="connsiteX5" fmla="*/ 249623 w 277140"/>
                <a:gd name="connsiteY5" fmla="*/ 292865 h 316451"/>
                <a:gd name="connsiteX6" fmla="*/ 206381 w 277140"/>
                <a:gd name="connsiteY6" fmla="*/ 310555 h 316451"/>
                <a:gd name="connsiteX7" fmla="*/ 151346 w 277140"/>
                <a:gd name="connsiteY7" fmla="*/ 316451 h 316451"/>
                <a:gd name="connsiteX8" fmla="*/ 86483 w 277140"/>
                <a:gd name="connsiteY8" fmla="*/ 304658 h 316451"/>
                <a:gd name="connsiteX9" fmla="*/ 39311 w 277140"/>
                <a:gd name="connsiteY9" fmla="*/ 271244 h 316451"/>
                <a:gd name="connsiteX10" fmla="*/ 9828 w 277140"/>
                <a:gd name="connsiteY10" fmla="*/ 220140 h 316451"/>
                <a:gd name="connsiteX11" fmla="*/ 0 w 277140"/>
                <a:gd name="connsiteY11" fmla="*/ 157243 h 316451"/>
                <a:gd name="connsiteX12" fmla="*/ 9828 w 277140"/>
                <a:gd name="connsiteY12" fmla="*/ 92380 h 316451"/>
                <a:gd name="connsiteX13" fmla="*/ 37345 w 277140"/>
                <a:gd name="connsiteY13" fmla="*/ 43242 h 316451"/>
                <a:gd name="connsiteX14" fmla="*/ 80587 w 277140"/>
                <a:gd name="connsiteY14" fmla="*/ 11793 h 316451"/>
                <a:gd name="connsiteX15" fmla="*/ 137587 w 277140"/>
                <a:gd name="connsiteY15" fmla="*/ 0 h 316451"/>
                <a:gd name="connsiteX16" fmla="*/ 196553 w 277140"/>
                <a:gd name="connsiteY16" fmla="*/ 11793 h 316451"/>
                <a:gd name="connsiteX17" fmla="*/ 239795 w 277140"/>
                <a:gd name="connsiteY17" fmla="*/ 45207 h 316451"/>
                <a:gd name="connsiteX18" fmla="*/ 267312 w 277140"/>
                <a:gd name="connsiteY18" fmla="*/ 96311 h 316451"/>
                <a:gd name="connsiteX19" fmla="*/ 277140 w 277140"/>
                <a:gd name="connsiteY19" fmla="*/ 161174 h 316451"/>
                <a:gd name="connsiteX20" fmla="*/ 277140 w 277140"/>
                <a:gd name="connsiteY20" fmla="*/ 169036 h 316451"/>
                <a:gd name="connsiteX21" fmla="*/ 277140 w 277140"/>
                <a:gd name="connsiteY21" fmla="*/ 178864 h 316451"/>
                <a:gd name="connsiteX22" fmla="*/ 49138 w 277140"/>
                <a:gd name="connsiteY22" fmla="*/ 178864 h 316451"/>
                <a:gd name="connsiteX23" fmla="*/ 220140 w 277140"/>
                <a:gd name="connsiteY23" fmla="*/ 135622 h 316451"/>
                <a:gd name="connsiteX24" fmla="*/ 194588 w 277140"/>
                <a:gd name="connsiteY24" fmla="*/ 68794 h 316451"/>
                <a:gd name="connsiteX25" fmla="*/ 133656 w 277140"/>
                <a:gd name="connsiteY25" fmla="*/ 43242 h 316451"/>
                <a:gd name="connsiteX26" fmla="*/ 72725 w 277140"/>
                <a:gd name="connsiteY26" fmla="*/ 68794 h 316451"/>
                <a:gd name="connsiteX27" fmla="*/ 47173 w 277140"/>
                <a:gd name="connsiteY27" fmla="*/ 135622 h 316451"/>
                <a:gd name="connsiteX28" fmla="*/ 220140 w 277140"/>
                <a:gd name="connsiteY28" fmla="*/ 135622 h 31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77140" h="316451">
                  <a:moveTo>
                    <a:pt x="49138" y="178864"/>
                  </a:moveTo>
                  <a:cubicBezTo>
                    <a:pt x="51104" y="208347"/>
                    <a:pt x="60931" y="229968"/>
                    <a:pt x="78621" y="247657"/>
                  </a:cubicBezTo>
                  <a:cubicBezTo>
                    <a:pt x="96311" y="265347"/>
                    <a:pt x="119897" y="273209"/>
                    <a:pt x="151346" y="273209"/>
                  </a:cubicBezTo>
                  <a:cubicBezTo>
                    <a:pt x="169036" y="273209"/>
                    <a:pt x="184760" y="271244"/>
                    <a:pt x="200484" y="267313"/>
                  </a:cubicBezTo>
                  <a:cubicBezTo>
                    <a:pt x="216209" y="263382"/>
                    <a:pt x="229967" y="255520"/>
                    <a:pt x="243726" y="245692"/>
                  </a:cubicBezTo>
                  <a:lnTo>
                    <a:pt x="249623" y="292865"/>
                  </a:lnTo>
                  <a:cubicBezTo>
                    <a:pt x="237829" y="300727"/>
                    <a:pt x="222105" y="306624"/>
                    <a:pt x="206381" y="310555"/>
                  </a:cubicBezTo>
                  <a:cubicBezTo>
                    <a:pt x="190657" y="314486"/>
                    <a:pt x="171001" y="316451"/>
                    <a:pt x="151346" y="316451"/>
                  </a:cubicBezTo>
                  <a:cubicBezTo>
                    <a:pt x="125794" y="316451"/>
                    <a:pt x="104173" y="312520"/>
                    <a:pt x="86483" y="304658"/>
                  </a:cubicBezTo>
                  <a:cubicBezTo>
                    <a:pt x="66828" y="296796"/>
                    <a:pt x="51104" y="285003"/>
                    <a:pt x="39311" y="271244"/>
                  </a:cubicBezTo>
                  <a:cubicBezTo>
                    <a:pt x="27517" y="257485"/>
                    <a:pt x="17690" y="239795"/>
                    <a:pt x="9828" y="220140"/>
                  </a:cubicBezTo>
                  <a:cubicBezTo>
                    <a:pt x="3931" y="200485"/>
                    <a:pt x="0" y="180829"/>
                    <a:pt x="0" y="157243"/>
                  </a:cubicBezTo>
                  <a:cubicBezTo>
                    <a:pt x="0" y="133656"/>
                    <a:pt x="3931" y="112035"/>
                    <a:pt x="9828" y="92380"/>
                  </a:cubicBezTo>
                  <a:cubicBezTo>
                    <a:pt x="15724" y="72725"/>
                    <a:pt x="25552" y="57000"/>
                    <a:pt x="37345" y="43242"/>
                  </a:cubicBezTo>
                  <a:cubicBezTo>
                    <a:pt x="49138" y="29483"/>
                    <a:pt x="62897" y="19655"/>
                    <a:pt x="80587" y="11793"/>
                  </a:cubicBezTo>
                  <a:cubicBezTo>
                    <a:pt x="98277" y="3931"/>
                    <a:pt x="115966" y="0"/>
                    <a:pt x="137587" y="0"/>
                  </a:cubicBezTo>
                  <a:cubicBezTo>
                    <a:pt x="159208" y="0"/>
                    <a:pt x="178863" y="3931"/>
                    <a:pt x="196553" y="11793"/>
                  </a:cubicBezTo>
                  <a:cubicBezTo>
                    <a:pt x="214243" y="19655"/>
                    <a:pt x="228002" y="31449"/>
                    <a:pt x="239795" y="45207"/>
                  </a:cubicBezTo>
                  <a:cubicBezTo>
                    <a:pt x="251588" y="58966"/>
                    <a:pt x="259450" y="76656"/>
                    <a:pt x="267312" y="96311"/>
                  </a:cubicBezTo>
                  <a:cubicBezTo>
                    <a:pt x="273209" y="115967"/>
                    <a:pt x="277140" y="137587"/>
                    <a:pt x="277140" y="161174"/>
                  </a:cubicBezTo>
                  <a:lnTo>
                    <a:pt x="277140" y="169036"/>
                  </a:lnTo>
                  <a:cubicBezTo>
                    <a:pt x="277140" y="171002"/>
                    <a:pt x="277140" y="174933"/>
                    <a:pt x="277140" y="178864"/>
                  </a:cubicBezTo>
                  <a:lnTo>
                    <a:pt x="49138" y="178864"/>
                  </a:lnTo>
                  <a:close/>
                  <a:moveTo>
                    <a:pt x="220140" y="135622"/>
                  </a:moveTo>
                  <a:cubicBezTo>
                    <a:pt x="218174" y="108104"/>
                    <a:pt x="210312" y="84518"/>
                    <a:pt x="194588" y="68794"/>
                  </a:cubicBezTo>
                  <a:cubicBezTo>
                    <a:pt x="178863" y="53069"/>
                    <a:pt x="159208" y="43242"/>
                    <a:pt x="133656" y="43242"/>
                  </a:cubicBezTo>
                  <a:cubicBezTo>
                    <a:pt x="108104" y="43242"/>
                    <a:pt x="88449" y="51104"/>
                    <a:pt x="72725" y="68794"/>
                  </a:cubicBezTo>
                  <a:cubicBezTo>
                    <a:pt x="57000" y="86484"/>
                    <a:pt x="49138" y="108104"/>
                    <a:pt x="47173" y="135622"/>
                  </a:cubicBezTo>
                  <a:lnTo>
                    <a:pt x="220140" y="135622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B08DF50-6416-463F-BD7D-64775680CCB0}"/>
                </a:ext>
              </a:extLst>
            </p:cNvPr>
            <p:cNvSpPr/>
            <p:nvPr/>
          </p:nvSpPr>
          <p:spPr>
            <a:xfrm>
              <a:off x="2730140" y="-1192791"/>
              <a:ext cx="261415" cy="310554"/>
            </a:xfrm>
            <a:custGeom>
              <a:avLst/>
              <a:gdLst>
                <a:gd name="connsiteX0" fmla="*/ 129725 w 261415"/>
                <a:gd name="connsiteY0" fmla="*/ 43242 h 310554"/>
                <a:gd name="connsiteX1" fmla="*/ 82552 w 261415"/>
                <a:gd name="connsiteY1" fmla="*/ 53069 h 310554"/>
                <a:gd name="connsiteX2" fmla="*/ 49138 w 261415"/>
                <a:gd name="connsiteY2" fmla="*/ 80587 h 310554"/>
                <a:gd name="connsiteX3" fmla="*/ 49138 w 261415"/>
                <a:gd name="connsiteY3" fmla="*/ 308589 h 310554"/>
                <a:gd name="connsiteX4" fmla="*/ 0 w 261415"/>
                <a:gd name="connsiteY4" fmla="*/ 308589 h 310554"/>
                <a:gd name="connsiteX5" fmla="*/ 0 w 261415"/>
                <a:gd name="connsiteY5" fmla="*/ 7862 h 310554"/>
                <a:gd name="connsiteX6" fmla="*/ 49138 w 261415"/>
                <a:gd name="connsiteY6" fmla="*/ 7862 h 310554"/>
                <a:gd name="connsiteX7" fmla="*/ 49138 w 261415"/>
                <a:gd name="connsiteY7" fmla="*/ 31449 h 310554"/>
                <a:gd name="connsiteX8" fmla="*/ 86483 w 261415"/>
                <a:gd name="connsiteY8" fmla="*/ 7862 h 310554"/>
                <a:gd name="connsiteX9" fmla="*/ 135622 w 261415"/>
                <a:gd name="connsiteY9" fmla="*/ 0 h 310554"/>
                <a:gd name="connsiteX10" fmla="*/ 228002 w 261415"/>
                <a:gd name="connsiteY10" fmla="*/ 35380 h 310554"/>
                <a:gd name="connsiteX11" fmla="*/ 261416 w 261415"/>
                <a:gd name="connsiteY11" fmla="*/ 139553 h 310554"/>
                <a:gd name="connsiteX12" fmla="*/ 261416 w 261415"/>
                <a:gd name="connsiteY12" fmla="*/ 310555 h 310554"/>
                <a:gd name="connsiteX13" fmla="*/ 212278 w 261415"/>
                <a:gd name="connsiteY13" fmla="*/ 310555 h 310554"/>
                <a:gd name="connsiteX14" fmla="*/ 212278 w 261415"/>
                <a:gd name="connsiteY14" fmla="*/ 137587 h 310554"/>
                <a:gd name="connsiteX15" fmla="*/ 190657 w 261415"/>
                <a:gd name="connsiteY15" fmla="*/ 66828 h 310554"/>
                <a:gd name="connsiteX16" fmla="*/ 129725 w 261415"/>
                <a:gd name="connsiteY16" fmla="*/ 43242 h 310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1415" h="310554">
                  <a:moveTo>
                    <a:pt x="129725" y="43242"/>
                  </a:moveTo>
                  <a:cubicBezTo>
                    <a:pt x="112035" y="43242"/>
                    <a:pt x="96311" y="47173"/>
                    <a:pt x="82552" y="53069"/>
                  </a:cubicBezTo>
                  <a:cubicBezTo>
                    <a:pt x="68794" y="60932"/>
                    <a:pt x="57000" y="70759"/>
                    <a:pt x="49138" y="80587"/>
                  </a:cubicBezTo>
                  <a:lnTo>
                    <a:pt x="49138" y="308589"/>
                  </a:lnTo>
                  <a:lnTo>
                    <a:pt x="0" y="308589"/>
                  </a:lnTo>
                  <a:lnTo>
                    <a:pt x="0" y="7862"/>
                  </a:lnTo>
                  <a:lnTo>
                    <a:pt x="49138" y="7862"/>
                  </a:lnTo>
                  <a:lnTo>
                    <a:pt x="49138" y="31449"/>
                  </a:lnTo>
                  <a:cubicBezTo>
                    <a:pt x="58966" y="21621"/>
                    <a:pt x="70759" y="13759"/>
                    <a:pt x="86483" y="7862"/>
                  </a:cubicBezTo>
                  <a:cubicBezTo>
                    <a:pt x="100242" y="1966"/>
                    <a:pt x="117932" y="0"/>
                    <a:pt x="135622" y="0"/>
                  </a:cubicBezTo>
                  <a:cubicBezTo>
                    <a:pt x="174932" y="0"/>
                    <a:pt x="204415" y="11793"/>
                    <a:pt x="228002" y="35380"/>
                  </a:cubicBezTo>
                  <a:cubicBezTo>
                    <a:pt x="249623" y="58966"/>
                    <a:pt x="261416" y="92380"/>
                    <a:pt x="261416" y="139553"/>
                  </a:cubicBezTo>
                  <a:lnTo>
                    <a:pt x="261416" y="310555"/>
                  </a:lnTo>
                  <a:lnTo>
                    <a:pt x="212278" y="310555"/>
                  </a:lnTo>
                  <a:lnTo>
                    <a:pt x="212278" y="137587"/>
                  </a:lnTo>
                  <a:cubicBezTo>
                    <a:pt x="212278" y="104173"/>
                    <a:pt x="204415" y="80587"/>
                    <a:pt x="190657" y="66828"/>
                  </a:cubicBezTo>
                  <a:cubicBezTo>
                    <a:pt x="176898" y="51104"/>
                    <a:pt x="157243" y="43242"/>
                    <a:pt x="129725" y="43242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37B44B2-FD60-404B-BF98-6F720CBA4D61}"/>
                </a:ext>
              </a:extLst>
            </p:cNvPr>
            <p:cNvSpPr/>
            <p:nvPr/>
          </p:nvSpPr>
          <p:spPr>
            <a:xfrm>
              <a:off x="3048557" y="-1192791"/>
              <a:ext cx="271243" cy="426521"/>
            </a:xfrm>
            <a:custGeom>
              <a:avLst/>
              <a:gdLst>
                <a:gd name="connsiteX0" fmla="*/ 222105 w 271243"/>
                <a:gd name="connsiteY0" fmla="*/ 7862 h 426521"/>
                <a:gd name="connsiteX1" fmla="*/ 271244 w 271243"/>
                <a:gd name="connsiteY1" fmla="*/ 7862 h 426521"/>
                <a:gd name="connsiteX2" fmla="*/ 271244 w 271243"/>
                <a:gd name="connsiteY2" fmla="*/ 286968 h 426521"/>
                <a:gd name="connsiteX3" fmla="*/ 237830 w 271243"/>
                <a:gd name="connsiteY3" fmla="*/ 393107 h 426521"/>
                <a:gd name="connsiteX4" fmla="*/ 131691 w 271243"/>
                <a:gd name="connsiteY4" fmla="*/ 426521 h 426521"/>
                <a:gd name="connsiteX5" fmla="*/ 29483 w 271243"/>
                <a:gd name="connsiteY5" fmla="*/ 402935 h 426521"/>
                <a:gd name="connsiteX6" fmla="*/ 33414 w 271243"/>
                <a:gd name="connsiteY6" fmla="*/ 351831 h 426521"/>
                <a:gd name="connsiteX7" fmla="*/ 80587 w 271243"/>
                <a:gd name="connsiteY7" fmla="*/ 375417 h 426521"/>
                <a:gd name="connsiteX8" fmla="*/ 133656 w 271243"/>
                <a:gd name="connsiteY8" fmla="*/ 383279 h 426521"/>
                <a:gd name="connsiteX9" fmla="*/ 200484 w 271243"/>
                <a:gd name="connsiteY9" fmla="*/ 363624 h 426521"/>
                <a:gd name="connsiteX10" fmla="*/ 222105 w 271243"/>
                <a:gd name="connsiteY10" fmla="*/ 294830 h 426521"/>
                <a:gd name="connsiteX11" fmla="*/ 222105 w 271243"/>
                <a:gd name="connsiteY11" fmla="*/ 279106 h 426521"/>
                <a:gd name="connsiteX12" fmla="*/ 184760 w 271243"/>
                <a:gd name="connsiteY12" fmla="*/ 302692 h 426521"/>
                <a:gd name="connsiteX13" fmla="*/ 135622 w 271243"/>
                <a:gd name="connsiteY13" fmla="*/ 310555 h 426521"/>
                <a:gd name="connsiteX14" fmla="*/ 82552 w 271243"/>
                <a:gd name="connsiteY14" fmla="*/ 300727 h 426521"/>
                <a:gd name="connsiteX15" fmla="*/ 39311 w 271243"/>
                <a:gd name="connsiteY15" fmla="*/ 269278 h 426521"/>
                <a:gd name="connsiteX16" fmla="*/ 9828 w 271243"/>
                <a:gd name="connsiteY16" fmla="*/ 220140 h 426521"/>
                <a:gd name="connsiteX17" fmla="*/ 0 w 271243"/>
                <a:gd name="connsiteY17" fmla="*/ 155277 h 426521"/>
                <a:gd name="connsiteX18" fmla="*/ 9828 w 271243"/>
                <a:gd name="connsiteY18" fmla="*/ 90415 h 426521"/>
                <a:gd name="connsiteX19" fmla="*/ 39311 w 271243"/>
                <a:gd name="connsiteY19" fmla="*/ 41276 h 426521"/>
                <a:gd name="connsiteX20" fmla="*/ 82552 w 271243"/>
                <a:gd name="connsiteY20" fmla="*/ 9828 h 426521"/>
                <a:gd name="connsiteX21" fmla="*/ 135622 w 271243"/>
                <a:gd name="connsiteY21" fmla="*/ 0 h 426521"/>
                <a:gd name="connsiteX22" fmla="*/ 184760 w 271243"/>
                <a:gd name="connsiteY22" fmla="*/ 7862 h 426521"/>
                <a:gd name="connsiteX23" fmla="*/ 222105 w 271243"/>
                <a:gd name="connsiteY23" fmla="*/ 31449 h 426521"/>
                <a:gd name="connsiteX24" fmla="*/ 222105 w 271243"/>
                <a:gd name="connsiteY24" fmla="*/ 7862 h 426521"/>
                <a:gd name="connsiteX25" fmla="*/ 222105 w 271243"/>
                <a:gd name="connsiteY25" fmla="*/ 80587 h 426521"/>
                <a:gd name="connsiteX26" fmla="*/ 188691 w 271243"/>
                <a:gd name="connsiteY26" fmla="*/ 53069 h 426521"/>
                <a:gd name="connsiteX27" fmla="*/ 141518 w 271243"/>
                <a:gd name="connsiteY27" fmla="*/ 43242 h 426521"/>
                <a:gd name="connsiteX28" fmla="*/ 106139 w 271243"/>
                <a:gd name="connsiteY28" fmla="*/ 51104 h 426521"/>
                <a:gd name="connsiteX29" fmla="*/ 76656 w 271243"/>
                <a:gd name="connsiteY29" fmla="*/ 72725 h 426521"/>
                <a:gd name="connsiteX30" fmla="*/ 57000 w 271243"/>
                <a:gd name="connsiteY30" fmla="*/ 108104 h 426521"/>
                <a:gd name="connsiteX31" fmla="*/ 49138 w 271243"/>
                <a:gd name="connsiteY31" fmla="*/ 157243 h 426521"/>
                <a:gd name="connsiteX32" fmla="*/ 57000 w 271243"/>
                <a:gd name="connsiteY32" fmla="*/ 206381 h 426521"/>
                <a:gd name="connsiteX33" fmla="*/ 76656 w 271243"/>
                <a:gd name="connsiteY33" fmla="*/ 241761 h 426521"/>
                <a:gd name="connsiteX34" fmla="*/ 106139 w 271243"/>
                <a:gd name="connsiteY34" fmla="*/ 263382 h 426521"/>
                <a:gd name="connsiteX35" fmla="*/ 141518 w 271243"/>
                <a:gd name="connsiteY35" fmla="*/ 271244 h 426521"/>
                <a:gd name="connsiteX36" fmla="*/ 188691 w 271243"/>
                <a:gd name="connsiteY36" fmla="*/ 261416 h 426521"/>
                <a:gd name="connsiteX37" fmla="*/ 222105 w 271243"/>
                <a:gd name="connsiteY37" fmla="*/ 231933 h 426521"/>
                <a:gd name="connsiteX38" fmla="*/ 222105 w 271243"/>
                <a:gd name="connsiteY38" fmla="*/ 80587 h 426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71243" h="426521">
                  <a:moveTo>
                    <a:pt x="222105" y="7862"/>
                  </a:moveTo>
                  <a:lnTo>
                    <a:pt x="271244" y="7862"/>
                  </a:lnTo>
                  <a:lnTo>
                    <a:pt x="271244" y="286968"/>
                  </a:lnTo>
                  <a:cubicBezTo>
                    <a:pt x="271244" y="336107"/>
                    <a:pt x="259450" y="371486"/>
                    <a:pt x="237830" y="393107"/>
                  </a:cubicBezTo>
                  <a:cubicBezTo>
                    <a:pt x="216209" y="414728"/>
                    <a:pt x="180829" y="426521"/>
                    <a:pt x="131691" y="426521"/>
                  </a:cubicBezTo>
                  <a:cubicBezTo>
                    <a:pt x="94346" y="426521"/>
                    <a:pt x="58966" y="418659"/>
                    <a:pt x="29483" y="402935"/>
                  </a:cubicBezTo>
                  <a:lnTo>
                    <a:pt x="33414" y="351831"/>
                  </a:lnTo>
                  <a:cubicBezTo>
                    <a:pt x="49138" y="361658"/>
                    <a:pt x="64863" y="369521"/>
                    <a:pt x="80587" y="375417"/>
                  </a:cubicBezTo>
                  <a:cubicBezTo>
                    <a:pt x="96311" y="381314"/>
                    <a:pt x="114001" y="383279"/>
                    <a:pt x="133656" y="383279"/>
                  </a:cubicBezTo>
                  <a:cubicBezTo>
                    <a:pt x="163139" y="383279"/>
                    <a:pt x="186726" y="377383"/>
                    <a:pt x="200484" y="363624"/>
                  </a:cubicBezTo>
                  <a:cubicBezTo>
                    <a:pt x="214243" y="349865"/>
                    <a:pt x="222105" y="328244"/>
                    <a:pt x="222105" y="294830"/>
                  </a:cubicBezTo>
                  <a:lnTo>
                    <a:pt x="222105" y="279106"/>
                  </a:lnTo>
                  <a:cubicBezTo>
                    <a:pt x="212278" y="288934"/>
                    <a:pt x="200484" y="296796"/>
                    <a:pt x="184760" y="302692"/>
                  </a:cubicBezTo>
                  <a:cubicBezTo>
                    <a:pt x="171001" y="308589"/>
                    <a:pt x="153312" y="310555"/>
                    <a:pt x="135622" y="310555"/>
                  </a:cubicBezTo>
                  <a:cubicBezTo>
                    <a:pt x="117932" y="310555"/>
                    <a:pt x="98277" y="306624"/>
                    <a:pt x="82552" y="300727"/>
                  </a:cubicBezTo>
                  <a:cubicBezTo>
                    <a:pt x="64863" y="292865"/>
                    <a:pt x="51104" y="283037"/>
                    <a:pt x="39311" y="269278"/>
                  </a:cubicBezTo>
                  <a:cubicBezTo>
                    <a:pt x="27517" y="255520"/>
                    <a:pt x="17690" y="239795"/>
                    <a:pt x="9828" y="220140"/>
                  </a:cubicBezTo>
                  <a:cubicBezTo>
                    <a:pt x="1966" y="200485"/>
                    <a:pt x="0" y="178864"/>
                    <a:pt x="0" y="155277"/>
                  </a:cubicBezTo>
                  <a:cubicBezTo>
                    <a:pt x="0" y="131691"/>
                    <a:pt x="3931" y="110070"/>
                    <a:pt x="9828" y="90415"/>
                  </a:cubicBezTo>
                  <a:cubicBezTo>
                    <a:pt x="17690" y="70759"/>
                    <a:pt x="27517" y="55035"/>
                    <a:pt x="39311" y="41276"/>
                  </a:cubicBezTo>
                  <a:cubicBezTo>
                    <a:pt x="51104" y="27517"/>
                    <a:pt x="66828" y="17690"/>
                    <a:pt x="82552" y="9828"/>
                  </a:cubicBezTo>
                  <a:cubicBezTo>
                    <a:pt x="98277" y="1966"/>
                    <a:pt x="115966" y="0"/>
                    <a:pt x="135622" y="0"/>
                  </a:cubicBezTo>
                  <a:cubicBezTo>
                    <a:pt x="153312" y="0"/>
                    <a:pt x="169036" y="1966"/>
                    <a:pt x="184760" y="7862"/>
                  </a:cubicBezTo>
                  <a:cubicBezTo>
                    <a:pt x="198519" y="13759"/>
                    <a:pt x="212278" y="21621"/>
                    <a:pt x="222105" y="31449"/>
                  </a:cubicBezTo>
                  <a:lnTo>
                    <a:pt x="222105" y="7862"/>
                  </a:lnTo>
                  <a:close/>
                  <a:moveTo>
                    <a:pt x="222105" y="80587"/>
                  </a:moveTo>
                  <a:cubicBezTo>
                    <a:pt x="212278" y="68794"/>
                    <a:pt x="202450" y="58966"/>
                    <a:pt x="188691" y="53069"/>
                  </a:cubicBezTo>
                  <a:cubicBezTo>
                    <a:pt x="174932" y="47173"/>
                    <a:pt x="159208" y="43242"/>
                    <a:pt x="141518" y="43242"/>
                  </a:cubicBezTo>
                  <a:cubicBezTo>
                    <a:pt x="127760" y="43242"/>
                    <a:pt x="115966" y="45207"/>
                    <a:pt x="106139" y="51104"/>
                  </a:cubicBezTo>
                  <a:cubicBezTo>
                    <a:pt x="96311" y="57000"/>
                    <a:pt x="84518" y="62897"/>
                    <a:pt x="76656" y="72725"/>
                  </a:cubicBezTo>
                  <a:cubicBezTo>
                    <a:pt x="68794" y="82552"/>
                    <a:pt x="62897" y="94346"/>
                    <a:pt x="57000" y="108104"/>
                  </a:cubicBezTo>
                  <a:cubicBezTo>
                    <a:pt x="53069" y="121863"/>
                    <a:pt x="49138" y="137587"/>
                    <a:pt x="49138" y="157243"/>
                  </a:cubicBezTo>
                  <a:cubicBezTo>
                    <a:pt x="49138" y="174933"/>
                    <a:pt x="51104" y="190657"/>
                    <a:pt x="57000" y="206381"/>
                  </a:cubicBezTo>
                  <a:cubicBezTo>
                    <a:pt x="60932" y="220140"/>
                    <a:pt x="68794" y="231933"/>
                    <a:pt x="76656" y="241761"/>
                  </a:cubicBezTo>
                  <a:cubicBezTo>
                    <a:pt x="84518" y="251589"/>
                    <a:pt x="94346" y="259451"/>
                    <a:pt x="106139" y="263382"/>
                  </a:cubicBezTo>
                  <a:cubicBezTo>
                    <a:pt x="117932" y="267313"/>
                    <a:pt x="129725" y="271244"/>
                    <a:pt x="141518" y="271244"/>
                  </a:cubicBezTo>
                  <a:cubicBezTo>
                    <a:pt x="159208" y="271244"/>
                    <a:pt x="174932" y="267313"/>
                    <a:pt x="188691" y="261416"/>
                  </a:cubicBezTo>
                  <a:cubicBezTo>
                    <a:pt x="202450" y="255520"/>
                    <a:pt x="214243" y="245692"/>
                    <a:pt x="222105" y="231933"/>
                  </a:cubicBezTo>
                  <a:lnTo>
                    <a:pt x="222105" y="80587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35D19BB-DB5F-4A1E-9E7F-F17FBE21CB6F}"/>
                </a:ext>
              </a:extLst>
            </p:cNvPr>
            <p:cNvSpPr/>
            <p:nvPr/>
          </p:nvSpPr>
          <p:spPr>
            <a:xfrm>
              <a:off x="3398421" y="-1308758"/>
              <a:ext cx="49138" cy="426521"/>
            </a:xfrm>
            <a:custGeom>
              <a:avLst/>
              <a:gdLst>
                <a:gd name="connsiteX0" fmla="*/ 0 w 49138"/>
                <a:gd name="connsiteY0" fmla="*/ 0 h 426521"/>
                <a:gd name="connsiteX1" fmla="*/ 49138 w 49138"/>
                <a:gd name="connsiteY1" fmla="*/ 0 h 426521"/>
                <a:gd name="connsiteX2" fmla="*/ 49138 w 49138"/>
                <a:gd name="connsiteY2" fmla="*/ 426521 h 426521"/>
                <a:gd name="connsiteX3" fmla="*/ 0 w 49138"/>
                <a:gd name="connsiteY3" fmla="*/ 426521 h 426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138" h="426521">
                  <a:moveTo>
                    <a:pt x="0" y="0"/>
                  </a:moveTo>
                  <a:lnTo>
                    <a:pt x="49138" y="0"/>
                  </a:lnTo>
                  <a:lnTo>
                    <a:pt x="49138" y="426521"/>
                  </a:lnTo>
                  <a:lnTo>
                    <a:pt x="0" y="426521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6B4869C-EB1C-4793-9BB2-5F693AC4FE23}"/>
                </a:ext>
              </a:extLst>
            </p:cNvPr>
            <p:cNvSpPr/>
            <p:nvPr/>
          </p:nvSpPr>
          <p:spPr>
            <a:xfrm>
              <a:off x="3502595" y="-1190826"/>
              <a:ext cx="259450" cy="314485"/>
            </a:xfrm>
            <a:custGeom>
              <a:avLst/>
              <a:gdLst>
                <a:gd name="connsiteX0" fmla="*/ 115966 w 259450"/>
                <a:gd name="connsiteY0" fmla="*/ 314486 h 314485"/>
                <a:gd name="connsiteX1" fmla="*/ 68794 w 259450"/>
                <a:gd name="connsiteY1" fmla="*/ 308589 h 314485"/>
                <a:gd name="connsiteX2" fmla="*/ 31448 w 259450"/>
                <a:gd name="connsiteY2" fmla="*/ 290899 h 314485"/>
                <a:gd name="connsiteX3" fmla="*/ 7862 w 259450"/>
                <a:gd name="connsiteY3" fmla="*/ 261416 h 314485"/>
                <a:gd name="connsiteX4" fmla="*/ 0 w 259450"/>
                <a:gd name="connsiteY4" fmla="*/ 220140 h 314485"/>
                <a:gd name="connsiteX5" fmla="*/ 35380 w 259450"/>
                <a:gd name="connsiteY5" fmla="*/ 147415 h 314485"/>
                <a:gd name="connsiteX6" fmla="*/ 133656 w 259450"/>
                <a:gd name="connsiteY6" fmla="*/ 119898 h 314485"/>
                <a:gd name="connsiteX7" fmla="*/ 210312 w 259450"/>
                <a:gd name="connsiteY7" fmla="*/ 119898 h 314485"/>
                <a:gd name="connsiteX8" fmla="*/ 210312 w 259450"/>
                <a:gd name="connsiteY8" fmla="*/ 98277 h 314485"/>
                <a:gd name="connsiteX9" fmla="*/ 192622 w 259450"/>
                <a:gd name="connsiteY9" fmla="*/ 55035 h 314485"/>
                <a:gd name="connsiteX10" fmla="*/ 133656 w 259450"/>
                <a:gd name="connsiteY10" fmla="*/ 43242 h 314485"/>
                <a:gd name="connsiteX11" fmla="*/ 82552 w 259450"/>
                <a:gd name="connsiteY11" fmla="*/ 49138 h 314485"/>
                <a:gd name="connsiteX12" fmla="*/ 35380 w 259450"/>
                <a:gd name="connsiteY12" fmla="*/ 66828 h 314485"/>
                <a:gd name="connsiteX13" fmla="*/ 29483 w 259450"/>
                <a:gd name="connsiteY13" fmla="*/ 23586 h 314485"/>
                <a:gd name="connsiteX14" fmla="*/ 78621 w 259450"/>
                <a:gd name="connsiteY14" fmla="*/ 5897 h 314485"/>
                <a:gd name="connsiteX15" fmla="*/ 135622 w 259450"/>
                <a:gd name="connsiteY15" fmla="*/ 0 h 314485"/>
                <a:gd name="connsiteX16" fmla="*/ 188691 w 259450"/>
                <a:gd name="connsiteY16" fmla="*/ 5897 h 314485"/>
                <a:gd name="connsiteX17" fmla="*/ 228002 w 259450"/>
                <a:gd name="connsiteY17" fmla="*/ 25552 h 314485"/>
                <a:gd name="connsiteX18" fmla="*/ 251588 w 259450"/>
                <a:gd name="connsiteY18" fmla="*/ 60932 h 314485"/>
                <a:gd name="connsiteX19" fmla="*/ 259450 w 259450"/>
                <a:gd name="connsiteY19" fmla="*/ 114001 h 314485"/>
                <a:gd name="connsiteX20" fmla="*/ 259450 w 259450"/>
                <a:gd name="connsiteY20" fmla="*/ 312520 h 314485"/>
                <a:gd name="connsiteX21" fmla="*/ 210312 w 259450"/>
                <a:gd name="connsiteY21" fmla="*/ 312520 h 314485"/>
                <a:gd name="connsiteX22" fmla="*/ 210312 w 259450"/>
                <a:gd name="connsiteY22" fmla="*/ 285003 h 314485"/>
                <a:gd name="connsiteX23" fmla="*/ 171001 w 259450"/>
                <a:gd name="connsiteY23" fmla="*/ 308589 h 314485"/>
                <a:gd name="connsiteX24" fmla="*/ 115966 w 259450"/>
                <a:gd name="connsiteY24" fmla="*/ 314486 h 314485"/>
                <a:gd name="connsiteX25" fmla="*/ 119897 w 259450"/>
                <a:gd name="connsiteY25" fmla="*/ 271244 h 314485"/>
                <a:gd name="connsiteX26" fmla="*/ 171001 w 259450"/>
                <a:gd name="connsiteY26" fmla="*/ 261416 h 314485"/>
                <a:gd name="connsiteX27" fmla="*/ 206381 w 259450"/>
                <a:gd name="connsiteY27" fmla="*/ 233899 h 314485"/>
                <a:gd name="connsiteX28" fmla="*/ 206381 w 259450"/>
                <a:gd name="connsiteY28" fmla="*/ 161174 h 314485"/>
                <a:gd name="connsiteX29" fmla="*/ 133656 w 259450"/>
                <a:gd name="connsiteY29" fmla="*/ 161174 h 314485"/>
                <a:gd name="connsiteX30" fmla="*/ 68794 w 259450"/>
                <a:gd name="connsiteY30" fmla="*/ 176898 h 314485"/>
                <a:gd name="connsiteX31" fmla="*/ 49138 w 259450"/>
                <a:gd name="connsiteY31" fmla="*/ 218174 h 314485"/>
                <a:gd name="connsiteX32" fmla="*/ 68794 w 259450"/>
                <a:gd name="connsiteY32" fmla="*/ 259451 h 314485"/>
                <a:gd name="connsiteX33" fmla="*/ 119897 w 259450"/>
                <a:gd name="connsiteY33" fmla="*/ 271244 h 314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59450" h="314485">
                  <a:moveTo>
                    <a:pt x="115966" y="314486"/>
                  </a:moveTo>
                  <a:cubicBezTo>
                    <a:pt x="98277" y="314486"/>
                    <a:pt x="84518" y="312520"/>
                    <a:pt x="68794" y="308589"/>
                  </a:cubicBezTo>
                  <a:cubicBezTo>
                    <a:pt x="55035" y="304658"/>
                    <a:pt x="41276" y="298761"/>
                    <a:pt x="31448" y="290899"/>
                  </a:cubicBezTo>
                  <a:cubicBezTo>
                    <a:pt x="21621" y="283037"/>
                    <a:pt x="13759" y="273209"/>
                    <a:pt x="7862" y="261416"/>
                  </a:cubicBezTo>
                  <a:cubicBezTo>
                    <a:pt x="1965" y="249623"/>
                    <a:pt x="0" y="235864"/>
                    <a:pt x="0" y="220140"/>
                  </a:cubicBezTo>
                  <a:cubicBezTo>
                    <a:pt x="0" y="188691"/>
                    <a:pt x="11793" y="165105"/>
                    <a:pt x="35380" y="147415"/>
                  </a:cubicBezTo>
                  <a:cubicBezTo>
                    <a:pt x="58966" y="129725"/>
                    <a:pt x="90414" y="119898"/>
                    <a:pt x="133656" y="119898"/>
                  </a:cubicBezTo>
                  <a:lnTo>
                    <a:pt x="210312" y="119898"/>
                  </a:lnTo>
                  <a:lnTo>
                    <a:pt x="210312" y="98277"/>
                  </a:lnTo>
                  <a:cubicBezTo>
                    <a:pt x="210312" y="76656"/>
                    <a:pt x="204415" y="62897"/>
                    <a:pt x="192622" y="55035"/>
                  </a:cubicBezTo>
                  <a:cubicBezTo>
                    <a:pt x="180829" y="47173"/>
                    <a:pt x="161174" y="43242"/>
                    <a:pt x="133656" y="43242"/>
                  </a:cubicBezTo>
                  <a:cubicBezTo>
                    <a:pt x="117932" y="43242"/>
                    <a:pt x="100242" y="45207"/>
                    <a:pt x="82552" y="49138"/>
                  </a:cubicBezTo>
                  <a:cubicBezTo>
                    <a:pt x="64863" y="53069"/>
                    <a:pt x="49138" y="58966"/>
                    <a:pt x="35380" y="66828"/>
                  </a:cubicBezTo>
                  <a:lnTo>
                    <a:pt x="29483" y="23586"/>
                  </a:lnTo>
                  <a:cubicBezTo>
                    <a:pt x="43242" y="15724"/>
                    <a:pt x="60931" y="11793"/>
                    <a:pt x="78621" y="5897"/>
                  </a:cubicBezTo>
                  <a:cubicBezTo>
                    <a:pt x="96311" y="1966"/>
                    <a:pt x="115966" y="0"/>
                    <a:pt x="135622" y="0"/>
                  </a:cubicBezTo>
                  <a:cubicBezTo>
                    <a:pt x="155277" y="0"/>
                    <a:pt x="172967" y="1966"/>
                    <a:pt x="188691" y="5897"/>
                  </a:cubicBezTo>
                  <a:cubicBezTo>
                    <a:pt x="204415" y="9828"/>
                    <a:pt x="218174" y="15724"/>
                    <a:pt x="228002" y="25552"/>
                  </a:cubicBezTo>
                  <a:cubicBezTo>
                    <a:pt x="237829" y="33414"/>
                    <a:pt x="247657" y="45207"/>
                    <a:pt x="251588" y="60932"/>
                  </a:cubicBezTo>
                  <a:cubicBezTo>
                    <a:pt x="257485" y="74690"/>
                    <a:pt x="259450" y="92380"/>
                    <a:pt x="259450" y="114001"/>
                  </a:cubicBezTo>
                  <a:lnTo>
                    <a:pt x="259450" y="312520"/>
                  </a:lnTo>
                  <a:lnTo>
                    <a:pt x="210312" y="312520"/>
                  </a:lnTo>
                  <a:lnTo>
                    <a:pt x="210312" y="285003"/>
                  </a:lnTo>
                  <a:cubicBezTo>
                    <a:pt x="200484" y="294830"/>
                    <a:pt x="186726" y="302692"/>
                    <a:pt x="171001" y="308589"/>
                  </a:cubicBezTo>
                  <a:cubicBezTo>
                    <a:pt x="153312" y="312520"/>
                    <a:pt x="135622" y="314486"/>
                    <a:pt x="115966" y="314486"/>
                  </a:cubicBezTo>
                  <a:moveTo>
                    <a:pt x="119897" y="271244"/>
                  </a:moveTo>
                  <a:cubicBezTo>
                    <a:pt x="137587" y="271244"/>
                    <a:pt x="155277" y="267313"/>
                    <a:pt x="171001" y="261416"/>
                  </a:cubicBezTo>
                  <a:cubicBezTo>
                    <a:pt x="186726" y="255520"/>
                    <a:pt x="198519" y="245692"/>
                    <a:pt x="206381" y="233899"/>
                  </a:cubicBezTo>
                  <a:lnTo>
                    <a:pt x="206381" y="161174"/>
                  </a:lnTo>
                  <a:lnTo>
                    <a:pt x="133656" y="161174"/>
                  </a:lnTo>
                  <a:cubicBezTo>
                    <a:pt x="104173" y="161174"/>
                    <a:pt x="82552" y="167071"/>
                    <a:pt x="68794" y="176898"/>
                  </a:cubicBezTo>
                  <a:cubicBezTo>
                    <a:pt x="55035" y="186726"/>
                    <a:pt x="49138" y="200485"/>
                    <a:pt x="49138" y="218174"/>
                  </a:cubicBezTo>
                  <a:cubicBezTo>
                    <a:pt x="49138" y="235864"/>
                    <a:pt x="55035" y="249623"/>
                    <a:pt x="68794" y="259451"/>
                  </a:cubicBezTo>
                  <a:cubicBezTo>
                    <a:pt x="82552" y="267313"/>
                    <a:pt x="100242" y="271244"/>
                    <a:pt x="119897" y="271244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7E134E48-2948-4F70-82EA-C52F2F052147}"/>
                </a:ext>
              </a:extLst>
            </p:cNvPr>
            <p:cNvSpPr/>
            <p:nvPr/>
          </p:nvSpPr>
          <p:spPr>
            <a:xfrm>
              <a:off x="3830839" y="-1192791"/>
              <a:ext cx="261415" cy="310554"/>
            </a:xfrm>
            <a:custGeom>
              <a:avLst/>
              <a:gdLst>
                <a:gd name="connsiteX0" fmla="*/ 129725 w 261415"/>
                <a:gd name="connsiteY0" fmla="*/ 43242 h 310554"/>
                <a:gd name="connsiteX1" fmla="*/ 82552 w 261415"/>
                <a:gd name="connsiteY1" fmla="*/ 53069 h 310554"/>
                <a:gd name="connsiteX2" fmla="*/ 49138 w 261415"/>
                <a:gd name="connsiteY2" fmla="*/ 80587 h 310554"/>
                <a:gd name="connsiteX3" fmla="*/ 49138 w 261415"/>
                <a:gd name="connsiteY3" fmla="*/ 308589 h 310554"/>
                <a:gd name="connsiteX4" fmla="*/ 0 w 261415"/>
                <a:gd name="connsiteY4" fmla="*/ 308589 h 310554"/>
                <a:gd name="connsiteX5" fmla="*/ 0 w 261415"/>
                <a:gd name="connsiteY5" fmla="*/ 7862 h 310554"/>
                <a:gd name="connsiteX6" fmla="*/ 49138 w 261415"/>
                <a:gd name="connsiteY6" fmla="*/ 7862 h 310554"/>
                <a:gd name="connsiteX7" fmla="*/ 49138 w 261415"/>
                <a:gd name="connsiteY7" fmla="*/ 31449 h 310554"/>
                <a:gd name="connsiteX8" fmla="*/ 86483 w 261415"/>
                <a:gd name="connsiteY8" fmla="*/ 7862 h 310554"/>
                <a:gd name="connsiteX9" fmla="*/ 135622 w 261415"/>
                <a:gd name="connsiteY9" fmla="*/ 0 h 310554"/>
                <a:gd name="connsiteX10" fmla="*/ 228002 w 261415"/>
                <a:gd name="connsiteY10" fmla="*/ 35380 h 310554"/>
                <a:gd name="connsiteX11" fmla="*/ 261416 w 261415"/>
                <a:gd name="connsiteY11" fmla="*/ 139553 h 310554"/>
                <a:gd name="connsiteX12" fmla="*/ 261416 w 261415"/>
                <a:gd name="connsiteY12" fmla="*/ 310555 h 310554"/>
                <a:gd name="connsiteX13" fmla="*/ 212278 w 261415"/>
                <a:gd name="connsiteY13" fmla="*/ 310555 h 310554"/>
                <a:gd name="connsiteX14" fmla="*/ 212278 w 261415"/>
                <a:gd name="connsiteY14" fmla="*/ 137587 h 310554"/>
                <a:gd name="connsiteX15" fmla="*/ 190657 w 261415"/>
                <a:gd name="connsiteY15" fmla="*/ 66828 h 310554"/>
                <a:gd name="connsiteX16" fmla="*/ 129725 w 261415"/>
                <a:gd name="connsiteY16" fmla="*/ 43242 h 310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1415" h="310554">
                  <a:moveTo>
                    <a:pt x="129725" y="43242"/>
                  </a:moveTo>
                  <a:cubicBezTo>
                    <a:pt x="112035" y="43242"/>
                    <a:pt x="96311" y="47173"/>
                    <a:pt x="82552" y="53069"/>
                  </a:cubicBezTo>
                  <a:cubicBezTo>
                    <a:pt x="68794" y="60932"/>
                    <a:pt x="57000" y="68794"/>
                    <a:pt x="49138" y="80587"/>
                  </a:cubicBezTo>
                  <a:lnTo>
                    <a:pt x="49138" y="308589"/>
                  </a:lnTo>
                  <a:lnTo>
                    <a:pt x="0" y="308589"/>
                  </a:lnTo>
                  <a:lnTo>
                    <a:pt x="0" y="7862"/>
                  </a:lnTo>
                  <a:lnTo>
                    <a:pt x="49138" y="7862"/>
                  </a:lnTo>
                  <a:lnTo>
                    <a:pt x="49138" y="31449"/>
                  </a:lnTo>
                  <a:cubicBezTo>
                    <a:pt x="58966" y="21621"/>
                    <a:pt x="70759" y="13759"/>
                    <a:pt x="86483" y="7862"/>
                  </a:cubicBezTo>
                  <a:cubicBezTo>
                    <a:pt x="100242" y="1966"/>
                    <a:pt x="117932" y="0"/>
                    <a:pt x="135622" y="0"/>
                  </a:cubicBezTo>
                  <a:cubicBezTo>
                    <a:pt x="174932" y="0"/>
                    <a:pt x="204415" y="11793"/>
                    <a:pt x="228002" y="35380"/>
                  </a:cubicBezTo>
                  <a:cubicBezTo>
                    <a:pt x="249623" y="58966"/>
                    <a:pt x="261416" y="92380"/>
                    <a:pt x="261416" y="139553"/>
                  </a:cubicBezTo>
                  <a:lnTo>
                    <a:pt x="261416" y="310555"/>
                  </a:lnTo>
                  <a:lnTo>
                    <a:pt x="212278" y="310555"/>
                  </a:lnTo>
                  <a:lnTo>
                    <a:pt x="212278" y="137587"/>
                  </a:lnTo>
                  <a:cubicBezTo>
                    <a:pt x="212278" y="104173"/>
                    <a:pt x="204415" y="80587"/>
                    <a:pt x="190657" y="66828"/>
                  </a:cubicBezTo>
                  <a:cubicBezTo>
                    <a:pt x="178864" y="51104"/>
                    <a:pt x="157243" y="43242"/>
                    <a:pt x="129725" y="43242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5845AD4-46F2-4624-814F-5DAB7354CC5B}"/>
                </a:ext>
              </a:extLst>
            </p:cNvPr>
            <p:cNvSpPr/>
            <p:nvPr/>
          </p:nvSpPr>
          <p:spPr>
            <a:xfrm>
              <a:off x="4149255" y="-1308758"/>
              <a:ext cx="273209" cy="432417"/>
            </a:xfrm>
            <a:custGeom>
              <a:avLst/>
              <a:gdLst>
                <a:gd name="connsiteX0" fmla="*/ 224071 w 273209"/>
                <a:gd name="connsiteY0" fmla="*/ 402935 h 432417"/>
                <a:gd name="connsiteX1" fmla="*/ 186726 w 273209"/>
                <a:gd name="connsiteY1" fmla="*/ 424556 h 432417"/>
                <a:gd name="connsiteX2" fmla="*/ 139553 w 273209"/>
                <a:gd name="connsiteY2" fmla="*/ 432418 h 432417"/>
                <a:gd name="connsiteX3" fmla="*/ 84518 w 273209"/>
                <a:gd name="connsiteY3" fmla="*/ 422590 h 432417"/>
                <a:gd name="connsiteX4" fmla="*/ 39311 w 273209"/>
                <a:gd name="connsiteY4" fmla="*/ 391142 h 432417"/>
                <a:gd name="connsiteX5" fmla="*/ 9828 w 273209"/>
                <a:gd name="connsiteY5" fmla="*/ 342003 h 432417"/>
                <a:gd name="connsiteX6" fmla="*/ 0 w 273209"/>
                <a:gd name="connsiteY6" fmla="*/ 275175 h 432417"/>
                <a:gd name="connsiteX7" fmla="*/ 9828 w 273209"/>
                <a:gd name="connsiteY7" fmla="*/ 208347 h 432417"/>
                <a:gd name="connsiteX8" fmla="*/ 39311 w 273209"/>
                <a:gd name="connsiteY8" fmla="*/ 159208 h 432417"/>
                <a:gd name="connsiteX9" fmla="*/ 84518 w 273209"/>
                <a:gd name="connsiteY9" fmla="*/ 127760 h 432417"/>
                <a:gd name="connsiteX10" fmla="*/ 139553 w 273209"/>
                <a:gd name="connsiteY10" fmla="*/ 117932 h 432417"/>
                <a:gd name="connsiteX11" fmla="*/ 186726 w 273209"/>
                <a:gd name="connsiteY11" fmla="*/ 125794 h 432417"/>
                <a:gd name="connsiteX12" fmla="*/ 224071 w 273209"/>
                <a:gd name="connsiteY12" fmla="*/ 147415 h 432417"/>
                <a:gd name="connsiteX13" fmla="*/ 224071 w 273209"/>
                <a:gd name="connsiteY13" fmla="*/ 0 h 432417"/>
                <a:gd name="connsiteX14" fmla="*/ 273209 w 273209"/>
                <a:gd name="connsiteY14" fmla="*/ 0 h 432417"/>
                <a:gd name="connsiteX15" fmla="*/ 273209 w 273209"/>
                <a:gd name="connsiteY15" fmla="*/ 426521 h 432417"/>
                <a:gd name="connsiteX16" fmla="*/ 224071 w 273209"/>
                <a:gd name="connsiteY16" fmla="*/ 426521 h 432417"/>
                <a:gd name="connsiteX17" fmla="*/ 224071 w 273209"/>
                <a:gd name="connsiteY17" fmla="*/ 402935 h 432417"/>
                <a:gd name="connsiteX18" fmla="*/ 224071 w 273209"/>
                <a:gd name="connsiteY18" fmla="*/ 196554 h 432417"/>
                <a:gd name="connsiteX19" fmla="*/ 188691 w 273209"/>
                <a:gd name="connsiteY19" fmla="*/ 169036 h 432417"/>
                <a:gd name="connsiteX20" fmla="*/ 143484 w 273209"/>
                <a:gd name="connsiteY20" fmla="*/ 159208 h 432417"/>
                <a:gd name="connsiteX21" fmla="*/ 106139 w 273209"/>
                <a:gd name="connsiteY21" fmla="*/ 167071 h 432417"/>
                <a:gd name="connsiteX22" fmla="*/ 76656 w 273209"/>
                <a:gd name="connsiteY22" fmla="*/ 188691 h 432417"/>
                <a:gd name="connsiteX23" fmla="*/ 57001 w 273209"/>
                <a:gd name="connsiteY23" fmla="*/ 224071 h 432417"/>
                <a:gd name="connsiteX24" fmla="*/ 49138 w 273209"/>
                <a:gd name="connsiteY24" fmla="*/ 273209 h 432417"/>
                <a:gd name="connsiteX25" fmla="*/ 57001 w 273209"/>
                <a:gd name="connsiteY25" fmla="*/ 324313 h 432417"/>
                <a:gd name="connsiteX26" fmla="*/ 76656 w 273209"/>
                <a:gd name="connsiteY26" fmla="*/ 359693 h 432417"/>
                <a:gd name="connsiteX27" fmla="*/ 106139 w 273209"/>
                <a:gd name="connsiteY27" fmla="*/ 381314 h 432417"/>
                <a:gd name="connsiteX28" fmla="*/ 143484 w 273209"/>
                <a:gd name="connsiteY28" fmla="*/ 389176 h 432417"/>
                <a:gd name="connsiteX29" fmla="*/ 188691 w 273209"/>
                <a:gd name="connsiteY29" fmla="*/ 379348 h 432417"/>
                <a:gd name="connsiteX30" fmla="*/ 224071 w 273209"/>
                <a:gd name="connsiteY30" fmla="*/ 351831 h 432417"/>
                <a:gd name="connsiteX31" fmla="*/ 224071 w 273209"/>
                <a:gd name="connsiteY31" fmla="*/ 196554 h 43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73209" h="432417">
                  <a:moveTo>
                    <a:pt x="224071" y="402935"/>
                  </a:moveTo>
                  <a:cubicBezTo>
                    <a:pt x="214243" y="412762"/>
                    <a:pt x="202450" y="420625"/>
                    <a:pt x="186726" y="424556"/>
                  </a:cubicBezTo>
                  <a:cubicBezTo>
                    <a:pt x="172967" y="430452"/>
                    <a:pt x="157243" y="432418"/>
                    <a:pt x="139553" y="432418"/>
                  </a:cubicBezTo>
                  <a:cubicBezTo>
                    <a:pt x="119898" y="432418"/>
                    <a:pt x="100242" y="428487"/>
                    <a:pt x="84518" y="422590"/>
                  </a:cubicBezTo>
                  <a:cubicBezTo>
                    <a:pt x="66828" y="414728"/>
                    <a:pt x="53069" y="404900"/>
                    <a:pt x="39311" y="391142"/>
                  </a:cubicBezTo>
                  <a:cubicBezTo>
                    <a:pt x="27518" y="377383"/>
                    <a:pt x="17690" y="361659"/>
                    <a:pt x="9828" y="342003"/>
                  </a:cubicBezTo>
                  <a:cubicBezTo>
                    <a:pt x="1966" y="322348"/>
                    <a:pt x="0" y="300727"/>
                    <a:pt x="0" y="275175"/>
                  </a:cubicBezTo>
                  <a:cubicBezTo>
                    <a:pt x="0" y="251589"/>
                    <a:pt x="3931" y="228002"/>
                    <a:pt x="9828" y="208347"/>
                  </a:cubicBezTo>
                  <a:cubicBezTo>
                    <a:pt x="17690" y="188691"/>
                    <a:pt x="27518" y="172967"/>
                    <a:pt x="39311" y="159208"/>
                  </a:cubicBezTo>
                  <a:cubicBezTo>
                    <a:pt x="51104" y="145450"/>
                    <a:pt x="66828" y="135622"/>
                    <a:pt x="84518" y="127760"/>
                  </a:cubicBezTo>
                  <a:cubicBezTo>
                    <a:pt x="102208" y="119898"/>
                    <a:pt x="119898" y="117932"/>
                    <a:pt x="139553" y="117932"/>
                  </a:cubicBezTo>
                  <a:cubicBezTo>
                    <a:pt x="157243" y="117932"/>
                    <a:pt x="172967" y="119898"/>
                    <a:pt x="186726" y="125794"/>
                  </a:cubicBezTo>
                  <a:cubicBezTo>
                    <a:pt x="200484" y="131691"/>
                    <a:pt x="214243" y="139553"/>
                    <a:pt x="224071" y="147415"/>
                  </a:cubicBezTo>
                  <a:lnTo>
                    <a:pt x="224071" y="0"/>
                  </a:lnTo>
                  <a:lnTo>
                    <a:pt x="273209" y="0"/>
                  </a:lnTo>
                  <a:lnTo>
                    <a:pt x="273209" y="426521"/>
                  </a:lnTo>
                  <a:lnTo>
                    <a:pt x="224071" y="426521"/>
                  </a:lnTo>
                  <a:lnTo>
                    <a:pt x="224071" y="402935"/>
                  </a:lnTo>
                  <a:close/>
                  <a:moveTo>
                    <a:pt x="224071" y="196554"/>
                  </a:moveTo>
                  <a:cubicBezTo>
                    <a:pt x="214243" y="184760"/>
                    <a:pt x="204416" y="174933"/>
                    <a:pt x="188691" y="169036"/>
                  </a:cubicBezTo>
                  <a:cubicBezTo>
                    <a:pt x="174933" y="163139"/>
                    <a:pt x="159208" y="159208"/>
                    <a:pt x="143484" y="159208"/>
                  </a:cubicBezTo>
                  <a:cubicBezTo>
                    <a:pt x="129725" y="159208"/>
                    <a:pt x="117932" y="161174"/>
                    <a:pt x="106139" y="167071"/>
                  </a:cubicBezTo>
                  <a:cubicBezTo>
                    <a:pt x="94346" y="171002"/>
                    <a:pt x="84518" y="178864"/>
                    <a:pt x="76656" y="188691"/>
                  </a:cubicBezTo>
                  <a:cubicBezTo>
                    <a:pt x="68794" y="198519"/>
                    <a:pt x="60932" y="210312"/>
                    <a:pt x="57001" y="224071"/>
                  </a:cubicBezTo>
                  <a:cubicBezTo>
                    <a:pt x="53069" y="237830"/>
                    <a:pt x="49138" y="255520"/>
                    <a:pt x="49138" y="273209"/>
                  </a:cubicBezTo>
                  <a:cubicBezTo>
                    <a:pt x="49138" y="292865"/>
                    <a:pt x="51104" y="308589"/>
                    <a:pt x="57001" y="324313"/>
                  </a:cubicBezTo>
                  <a:cubicBezTo>
                    <a:pt x="60932" y="338072"/>
                    <a:pt x="68794" y="349865"/>
                    <a:pt x="76656" y="359693"/>
                  </a:cubicBezTo>
                  <a:cubicBezTo>
                    <a:pt x="84518" y="369521"/>
                    <a:pt x="96311" y="375417"/>
                    <a:pt x="106139" y="381314"/>
                  </a:cubicBezTo>
                  <a:cubicBezTo>
                    <a:pt x="117932" y="385245"/>
                    <a:pt x="129725" y="389176"/>
                    <a:pt x="143484" y="389176"/>
                  </a:cubicBezTo>
                  <a:cubicBezTo>
                    <a:pt x="159208" y="389176"/>
                    <a:pt x="174933" y="385245"/>
                    <a:pt x="188691" y="379348"/>
                  </a:cubicBezTo>
                  <a:cubicBezTo>
                    <a:pt x="202450" y="373452"/>
                    <a:pt x="214243" y="363624"/>
                    <a:pt x="224071" y="351831"/>
                  </a:cubicBezTo>
                  <a:lnTo>
                    <a:pt x="224071" y="196554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881540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um Panel To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icture Placeholder 111">
            <a:extLst>
              <a:ext uri="{FF2B5EF4-FFF2-40B4-BE49-F238E27FC236}">
                <a16:creationId xmlns:a16="http://schemas.microsoft.com/office/drawing/2014/main" id="{D30B78DA-832B-4D99-9274-AFE8B4F464B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7952" y="3222863"/>
            <a:ext cx="11976098" cy="3527187"/>
          </a:xfrm>
          <a:solidFill>
            <a:schemeClr val="accent6">
              <a:lumMod val="40000"/>
              <a:lumOff val="60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endParaRPr lang="en-GB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5D43A24B-3440-472A-BED9-490C4BFB9AFB}"/>
              </a:ext>
            </a:extLst>
          </p:cNvPr>
          <p:cNvSpPr/>
          <p:nvPr userDrawn="1"/>
        </p:nvSpPr>
        <p:spPr>
          <a:xfrm>
            <a:off x="108000" y="108000"/>
            <a:ext cx="11976000" cy="3114967"/>
          </a:xfrm>
          <a:custGeom>
            <a:avLst/>
            <a:gdLst>
              <a:gd name="connsiteX0" fmla="*/ 0 w 2603450"/>
              <a:gd name="connsiteY0" fmla="*/ 0 h 6642000"/>
              <a:gd name="connsiteX1" fmla="*/ 2603450 w 2603450"/>
              <a:gd name="connsiteY1" fmla="*/ 0 h 6642000"/>
              <a:gd name="connsiteX2" fmla="*/ 2603450 w 2603450"/>
              <a:gd name="connsiteY2" fmla="*/ 6642000 h 6642000"/>
              <a:gd name="connsiteX3" fmla="*/ 0 w 2603450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3450" h="6642000">
                <a:moveTo>
                  <a:pt x="0" y="0"/>
                </a:moveTo>
                <a:lnTo>
                  <a:pt x="2603450" y="0"/>
                </a:lnTo>
                <a:lnTo>
                  <a:pt x="2603450" y="6642000"/>
                </a:lnTo>
                <a:lnTo>
                  <a:pt x="0" y="66420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96" name="Text Placeholder 10">
            <a:extLst>
              <a:ext uri="{FF2B5EF4-FFF2-40B4-BE49-F238E27FC236}">
                <a16:creationId xmlns:a16="http://schemas.microsoft.com/office/drawing/2014/main" id="{DC0EC70C-66DC-42E6-AB98-30BF7692B83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 rot="5400000">
            <a:off x="5987976" y="-2655407"/>
            <a:ext cx="216000" cy="11976049"/>
          </a:xfrm>
          <a:custGeom>
            <a:avLst/>
            <a:gdLst>
              <a:gd name="connsiteX0" fmla="*/ 0 w 216000"/>
              <a:gd name="connsiteY0" fmla="*/ 0 h 6858000"/>
              <a:gd name="connsiteX1" fmla="*/ 216000 w 216000"/>
              <a:gd name="connsiteY1" fmla="*/ 0 h 6858000"/>
              <a:gd name="connsiteX2" fmla="*/ 216000 w 216000"/>
              <a:gd name="connsiteY2" fmla="*/ 6858000 h 6858000"/>
              <a:gd name="connsiteX3" fmla="*/ 0 w 21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" h="6858000">
                <a:moveTo>
                  <a:pt x="0" y="0"/>
                </a:moveTo>
                <a:lnTo>
                  <a:pt x="216000" y="0"/>
                </a:lnTo>
                <a:lnTo>
                  <a:pt x="21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buNone/>
              <a:defRPr kumimoji="0" lang="en-US" sz="1800" b="0" i="0" u="none" strike="noStrike" cap="none" spc="0" normalizeH="0" baseline="0" dirty="0">
                <a:ln>
                  <a:noFill/>
                </a:ln>
                <a:noFill/>
                <a:effectLst/>
                <a:uLnTx/>
                <a:uFillTx/>
                <a:latin typeface="Arial"/>
              </a:defRPr>
            </a:lvl1pPr>
          </a:lstStyle>
          <a:p>
            <a:pPr marR="0"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106" name="Text Placeholder 105">
            <a:extLst>
              <a:ext uri="{FF2B5EF4-FFF2-40B4-BE49-F238E27FC236}">
                <a16:creationId xmlns:a16="http://schemas.microsoft.com/office/drawing/2014/main" id="{7CAEC0F8-40FC-4FC7-B98B-619A89DE612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242531" y="6087518"/>
            <a:ext cx="1562036" cy="459088"/>
          </a:xfrm>
          <a:custGeom>
            <a:avLst/>
            <a:gdLst>
              <a:gd name="connsiteX0" fmla="*/ 951589 w 1562036"/>
              <a:gd name="connsiteY0" fmla="*/ 341142 h 459088"/>
              <a:gd name="connsiteX1" fmla="*/ 928535 w 1562036"/>
              <a:gd name="connsiteY1" fmla="*/ 346822 h 459088"/>
              <a:gd name="connsiteX2" fmla="*/ 921184 w 1562036"/>
              <a:gd name="connsiteY2" fmla="*/ 361858 h 459088"/>
              <a:gd name="connsiteX3" fmla="*/ 928200 w 1562036"/>
              <a:gd name="connsiteY3" fmla="*/ 376559 h 459088"/>
              <a:gd name="connsiteX4" fmla="*/ 946911 w 1562036"/>
              <a:gd name="connsiteY4" fmla="*/ 380903 h 459088"/>
              <a:gd name="connsiteX5" fmla="*/ 964954 w 1562036"/>
              <a:gd name="connsiteY5" fmla="*/ 377562 h 459088"/>
              <a:gd name="connsiteX6" fmla="*/ 977651 w 1562036"/>
              <a:gd name="connsiteY6" fmla="*/ 367538 h 459088"/>
              <a:gd name="connsiteX7" fmla="*/ 977651 w 1562036"/>
              <a:gd name="connsiteY7" fmla="*/ 341142 h 459088"/>
              <a:gd name="connsiteX8" fmla="*/ 1185811 w 1562036"/>
              <a:gd name="connsiteY8" fmla="*/ 299042 h 459088"/>
              <a:gd name="connsiteX9" fmla="*/ 1172446 w 1562036"/>
              <a:gd name="connsiteY9" fmla="*/ 301715 h 459088"/>
              <a:gd name="connsiteX10" fmla="*/ 1161754 w 1562036"/>
              <a:gd name="connsiteY10" fmla="*/ 309400 h 459088"/>
              <a:gd name="connsiteX11" fmla="*/ 1154738 w 1562036"/>
              <a:gd name="connsiteY11" fmla="*/ 322097 h 459088"/>
              <a:gd name="connsiteX12" fmla="*/ 1152399 w 1562036"/>
              <a:gd name="connsiteY12" fmla="*/ 339806 h 459088"/>
              <a:gd name="connsiteX13" fmla="*/ 1154738 w 1562036"/>
              <a:gd name="connsiteY13" fmla="*/ 357848 h 459088"/>
              <a:gd name="connsiteX14" fmla="*/ 1161754 w 1562036"/>
              <a:gd name="connsiteY14" fmla="*/ 370545 h 459088"/>
              <a:gd name="connsiteX15" fmla="*/ 1172446 w 1562036"/>
              <a:gd name="connsiteY15" fmla="*/ 378230 h 459088"/>
              <a:gd name="connsiteX16" fmla="*/ 1185811 w 1562036"/>
              <a:gd name="connsiteY16" fmla="*/ 380903 h 459088"/>
              <a:gd name="connsiteX17" fmla="*/ 1202183 w 1562036"/>
              <a:gd name="connsiteY17" fmla="*/ 377562 h 459088"/>
              <a:gd name="connsiteX18" fmla="*/ 1214546 w 1562036"/>
              <a:gd name="connsiteY18" fmla="*/ 367538 h 459088"/>
              <a:gd name="connsiteX19" fmla="*/ 1214546 w 1562036"/>
              <a:gd name="connsiteY19" fmla="*/ 312407 h 459088"/>
              <a:gd name="connsiteX20" fmla="*/ 1202183 w 1562036"/>
              <a:gd name="connsiteY20" fmla="*/ 302384 h 459088"/>
              <a:gd name="connsiteX21" fmla="*/ 1185811 w 1562036"/>
              <a:gd name="connsiteY21" fmla="*/ 299042 h 459088"/>
              <a:gd name="connsiteX22" fmla="*/ 792211 w 1562036"/>
              <a:gd name="connsiteY22" fmla="*/ 299042 h 459088"/>
              <a:gd name="connsiteX23" fmla="*/ 779181 w 1562036"/>
              <a:gd name="connsiteY23" fmla="*/ 301715 h 459088"/>
              <a:gd name="connsiteX24" fmla="*/ 768823 w 1562036"/>
              <a:gd name="connsiteY24" fmla="*/ 309400 h 459088"/>
              <a:gd name="connsiteX25" fmla="*/ 761806 w 1562036"/>
              <a:gd name="connsiteY25" fmla="*/ 321763 h 459088"/>
              <a:gd name="connsiteX26" fmla="*/ 759467 w 1562036"/>
              <a:gd name="connsiteY26" fmla="*/ 339137 h 459088"/>
              <a:gd name="connsiteX27" fmla="*/ 761806 w 1562036"/>
              <a:gd name="connsiteY27" fmla="*/ 356512 h 459088"/>
              <a:gd name="connsiteX28" fmla="*/ 768823 w 1562036"/>
              <a:gd name="connsiteY28" fmla="*/ 369209 h 459088"/>
              <a:gd name="connsiteX29" fmla="*/ 779181 w 1562036"/>
              <a:gd name="connsiteY29" fmla="*/ 376894 h 459088"/>
              <a:gd name="connsiteX30" fmla="*/ 792211 w 1562036"/>
              <a:gd name="connsiteY30" fmla="*/ 379567 h 459088"/>
              <a:gd name="connsiteX31" fmla="*/ 808918 w 1562036"/>
              <a:gd name="connsiteY31" fmla="*/ 375891 h 459088"/>
              <a:gd name="connsiteX32" fmla="*/ 820946 w 1562036"/>
              <a:gd name="connsiteY32" fmla="*/ 365533 h 459088"/>
              <a:gd name="connsiteX33" fmla="*/ 820946 w 1562036"/>
              <a:gd name="connsiteY33" fmla="*/ 312407 h 459088"/>
              <a:gd name="connsiteX34" fmla="*/ 808918 w 1562036"/>
              <a:gd name="connsiteY34" fmla="*/ 302384 h 459088"/>
              <a:gd name="connsiteX35" fmla="*/ 792211 w 1562036"/>
              <a:gd name="connsiteY35" fmla="*/ 299042 h 459088"/>
              <a:gd name="connsiteX36" fmla="*/ 558992 w 1562036"/>
              <a:gd name="connsiteY36" fmla="*/ 299042 h 459088"/>
              <a:gd name="connsiteX37" fmla="*/ 537274 w 1562036"/>
              <a:gd name="connsiteY37" fmla="*/ 308064 h 459088"/>
              <a:gd name="connsiteX38" fmla="*/ 528252 w 1562036"/>
              <a:gd name="connsiteY38" fmla="*/ 332121 h 459088"/>
              <a:gd name="connsiteX39" fmla="*/ 589731 w 1562036"/>
              <a:gd name="connsiteY39" fmla="*/ 332121 h 459088"/>
              <a:gd name="connsiteX40" fmla="*/ 580710 w 1562036"/>
              <a:gd name="connsiteY40" fmla="*/ 308064 h 459088"/>
              <a:gd name="connsiteX41" fmla="*/ 558992 w 1562036"/>
              <a:gd name="connsiteY41" fmla="*/ 299042 h 459088"/>
              <a:gd name="connsiteX42" fmla="*/ 1069870 w 1562036"/>
              <a:gd name="connsiteY42" fmla="*/ 283673 h 459088"/>
              <a:gd name="connsiteX43" fmla="*/ 1102614 w 1562036"/>
              <a:gd name="connsiteY43" fmla="*/ 296035 h 459088"/>
              <a:gd name="connsiteX44" fmla="*/ 1114643 w 1562036"/>
              <a:gd name="connsiteY44" fmla="*/ 333123 h 459088"/>
              <a:gd name="connsiteX45" fmla="*/ 1114643 w 1562036"/>
              <a:gd name="connsiteY45" fmla="*/ 394268 h 459088"/>
              <a:gd name="connsiteX46" fmla="*/ 1097268 w 1562036"/>
              <a:gd name="connsiteY46" fmla="*/ 394268 h 459088"/>
              <a:gd name="connsiteX47" fmla="*/ 1097268 w 1562036"/>
              <a:gd name="connsiteY47" fmla="*/ 332455 h 459088"/>
              <a:gd name="connsiteX48" fmla="*/ 1089917 w 1562036"/>
              <a:gd name="connsiteY48" fmla="*/ 306727 h 459088"/>
              <a:gd name="connsiteX49" fmla="*/ 1067531 w 1562036"/>
              <a:gd name="connsiteY49" fmla="*/ 299042 h 459088"/>
              <a:gd name="connsiteX50" fmla="*/ 1050825 w 1562036"/>
              <a:gd name="connsiteY50" fmla="*/ 302718 h 459088"/>
              <a:gd name="connsiteX51" fmla="*/ 1038796 w 1562036"/>
              <a:gd name="connsiteY51" fmla="*/ 312407 h 459088"/>
              <a:gd name="connsiteX52" fmla="*/ 1038796 w 1562036"/>
              <a:gd name="connsiteY52" fmla="*/ 393934 h 459088"/>
              <a:gd name="connsiteX53" fmla="*/ 1021422 w 1562036"/>
              <a:gd name="connsiteY53" fmla="*/ 393934 h 459088"/>
              <a:gd name="connsiteX54" fmla="*/ 1021422 w 1562036"/>
              <a:gd name="connsiteY54" fmla="*/ 286011 h 459088"/>
              <a:gd name="connsiteX55" fmla="*/ 1038796 w 1562036"/>
              <a:gd name="connsiteY55" fmla="*/ 286011 h 459088"/>
              <a:gd name="connsiteX56" fmla="*/ 1038796 w 1562036"/>
              <a:gd name="connsiteY56" fmla="*/ 294699 h 459088"/>
              <a:gd name="connsiteX57" fmla="*/ 1052161 w 1562036"/>
              <a:gd name="connsiteY57" fmla="*/ 286680 h 459088"/>
              <a:gd name="connsiteX58" fmla="*/ 1069870 w 1562036"/>
              <a:gd name="connsiteY58" fmla="*/ 283673 h 459088"/>
              <a:gd name="connsiteX59" fmla="*/ 676604 w 1562036"/>
              <a:gd name="connsiteY59" fmla="*/ 283673 h 459088"/>
              <a:gd name="connsiteX60" fmla="*/ 709348 w 1562036"/>
              <a:gd name="connsiteY60" fmla="*/ 296035 h 459088"/>
              <a:gd name="connsiteX61" fmla="*/ 721377 w 1562036"/>
              <a:gd name="connsiteY61" fmla="*/ 333123 h 459088"/>
              <a:gd name="connsiteX62" fmla="*/ 721377 w 1562036"/>
              <a:gd name="connsiteY62" fmla="*/ 394268 h 459088"/>
              <a:gd name="connsiteX63" fmla="*/ 704002 w 1562036"/>
              <a:gd name="connsiteY63" fmla="*/ 394268 h 459088"/>
              <a:gd name="connsiteX64" fmla="*/ 704002 w 1562036"/>
              <a:gd name="connsiteY64" fmla="*/ 332455 h 459088"/>
              <a:gd name="connsiteX65" fmla="*/ 696652 w 1562036"/>
              <a:gd name="connsiteY65" fmla="*/ 306727 h 459088"/>
              <a:gd name="connsiteX66" fmla="*/ 674265 w 1562036"/>
              <a:gd name="connsiteY66" fmla="*/ 299042 h 459088"/>
              <a:gd name="connsiteX67" fmla="*/ 657559 w 1562036"/>
              <a:gd name="connsiteY67" fmla="*/ 302718 h 459088"/>
              <a:gd name="connsiteX68" fmla="*/ 645530 w 1562036"/>
              <a:gd name="connsiteY68" fmla="*/ 312407 h 459088"/>
              <a:gd name="connsiteX69" fmla="*/ 645530 w 1562036"/>
              <a:gd name="connsiteY69" fmla="*/ 393934 h 459088"/>
              <a:gd name="connsiteX70" fmla="*/ 628156 w 1562036"/>
              <a:gd name="connsiteY70" fmla="*/ 393934 h 459088"/>
              <a:gd name="connsiteX71" fmla="*/ 628156 w 1562036"/>
              <a:gd name="connsiteY71" fmla="*/ 286011 h 459088"/>
              <a:gd name="connsiteX72" fmla="*/ 645530 w 1562036"/>
              <a:gd name="connsiteY72" fmla="*/ 286011 h 459088"/>
              <a:gd name="connsiteX73" fmla="*/ 645530 w 1562036"/>
              <a:gd name="connsiteY73" fmla="*/ 294699 h 459088"/>
              <a:gd name="connsiteX74" fmla="*/ 658895 w 1562036"/>
              <a:gd name="connsiteY74" fmla="*/ 286680 h 459088"/>
              <a:gd name="connsiteX75" fmla="*/ 676604 w 1562036"/>
              <a:gd name="connsiteY75" fmla="*/ 283673 h 459088"/>
              <a:gd name="connsiteX76" fmla="*/ 950587 w 1562036"/>
              <a:gd name="connsiteY76" fmla="*/ 283338 h 459088"/>
              <a:gd name="connsiteX77" fmla="*/ 969632 w 1562036"/>
              <a:gd name="connsiteY77" fmla="*/ 285343 h 459088"/>
              <a:gd name="connsiteX78" fmla="*/ 983665 w 1562036"/>
              <a:gd name="connsiteY78" fmla="*/ 292026 h 459088"/>
              <a:gd name="connsiteX79" fmla="*/ 992353 w 1562036"/>
              <a:gd name="connsiteY79" fmla="*/ 304388 h 459088"/>
              <a:gd name="connsiteX80" fmla="*/ 995360 w 1562036"/>
              <a:gd name="connsiteY80" fmla="*/ 323099 h 459088"/>
              <a:gd name="connsiteX81" fmla="*/ 995360 w 1562036"/>
              <a:gd name="connsiteY81" fmla="*/ 393600 h 459088"/>
              <a:gd name="connsiteX82" fmla="*/ 977985 w 1562036"/>
              <a:gd name="connsiteY82" fmla="*/ 393600 h 459088"/>
              <a:gd name="connsiteX83" fmla="*/ 977985 w 1562036"/>
              <a:gd name="connsiteY83" fmla="*/ 385247 h 459088"/>
              <a:gd name="connsiteX84" fmla="*/ 963952 w 1562036"/>
              <a:gd name="connsiteY84" fmla="*/ 393266 h 459088"/>
              <a:gd name="connsiteX85" fmla="*/ 945241 w 1562036"/>
              <a:gd name="connsiteY85" fmla="*/ 396273 h 459088"/>
              <a:gd name="connsiteX86" fmla="*/ 928535 w 1562036"/>
              <a:gd name="connsiteY86" fmla="*/ 393934 h 459088"/>
              <a:gd name="connsiteX87" fmla="*/ 915170 w 1562036"/>
              <a:gd name="connsiteY87" fmla="*/ 387586 h 459088"/>
              <a:gd name="connsiteX88" fmla="*/ 906482 w 1562036"/>
              <a:gd name="connsiteY88" fmla="*/ 376894 h 459088"/>
              <a:gd name="connsiteX89" fmla="*/ 903475 w 1562036"/>
              <a:gd name="connsiteY89" fmla="*/ 361858 h 459088"/>
              <a:gd name="connsiteX90" fmla="*/ 915838 w 1562036"/>
              <a:gd name="connsiteY90" fmla="*/ 335796 h 459088"/>
              <a:gd name="connsiteX91" fmla="*/ 950921 w 1562036"/>
              <a:gd name="connsiteY91" fmla="*/ 326107 h 459088"/>
              <a:gd name="connsiteX92" fmla="*/ 977985 w 1562036"/>
              <a:gd name="connsiteY92" fmla="*/ 326107 h 459088"/>
              <a:gd name="connsiteX93" fmla="*/ 977985 w 1562036"/>
              <a:gd name="connsiteY93" fmla="*/ 318756 h 459088"/>
              <a:gd name="connsiteX94" fmla="*/ 971303 w 1562036"/>
              <a:gd name="connsiteY94" fmla="*/ 303052 h 459088"/>
              <a:gd name="connsiteX95" fmla="*/ 950253 w 1562036"/>
              <a:gd name="connsiteY95" fmla="*/ 298708 h 459088"/>
              <a:gd name="connsiteX96" fmla="*/ 931876 w 1562036"/>
              <a:gd name="connsiteY96" fmla="*/ 301047 h 459088"/>
              <a:gd name="connsiteX97" fmla="*/ 914835 w 1562036"/>
              <a:gd name="connsiteY97" fmla="*/ 307396 h 459088"/>
              <a:gd name="connsiteX98" fmla="*/ 912831 w 1562036"/>
              <a:gd name="connsiteY98" fmla="*/ 291692 h 459088"/>
              <a:gd name="connsiteX99" fmla="*/ 930539 w 1562036"/>
              <a:gd name="connsiteY99" fmla="*/ 285677 h 459088"/>
              <a:gd name="connsiteX100" fmla="*/ 950587 w 1562036"/>
              <a:gd name="connsiteY100" fmla="*/ 283338 h 459088"/>
              <a:gd name="connsiteX101" fmla="*/ 558992 w 1562036"/>
              <a:gd name="connsiteY101" fmla="*/ 283338 h 459088"/>
              <a:gd name="connsiteX102" fmla="*/ 579708 w 1562036"/>
              <a:gd name="connsiteY102" fmla="*/ 287348 h 459088"/>
              <a:gd name="connsiteX103" fmla="*/ 595077 w 1562036"/>
              <a:gd name="connsiteY103" fmla="*/ 299042 h 459088"/>
              <a:gd name="connsiteX104" fmla="*/ 604433 w 1562036"/>
              <a:gd name="connsiteY104" fmla="*/ 317085 h 459088"/>
              <a:gd name="connsiteX105" fmla="*/ 607774 w 1562036"/>
              <a:gd name="connsiteY105" fmla="*/ 340140 h 459088"/>
              <a:gd name="connsiteX106" fmla="*/ 607774 w 1562036"/>
              <a:gd name="connsiteY106" fmla="*/ 343481 h 459088"/>
              <a:gd name="connsiteX107" fmla="*/ 607440 w 1562036"/>
              <a:gd name="connsiteY107" fmla="*/ 346822 h 459088"/>
              <a:gd name="connsiteX108" fmla="*/ 528252 w 1562036"/>
              <a:gd name="connsiteY108" fmla="*/ 346822 h 459088"/>
              <a:gd name="connsiteX109" fmla="*/ 528252 w 1562036"/>
              <a:gd name="connsiteY109" fmla="*/ 347156 h 459088"/>
              <a:gd name="connsiteX110" fmla="*/ 538610 w 1562036"/>
              <a:gd name="connsiteY110" fmla="*/ 371882 h 459088"/>
              <a:gd name="connsiteX111" fmla="*/ 564338 w 1562036"/>
              <a:gd name="connsiteY111" fmla="*/ 381237 h 459088"/>
              <a:gd name="connsiteX112" fmla="*/ 582047 w 1562036"/>
              <a:gd name="connsiteY112" fmla="*/ 378898 h 459088"/>
              <a:gd name="connsiteX113" fmla="*/ 597082 w 1562036"/>
              <a:gd name="connsiteY113" fmla="*/ 370879 h 459088"/>
              <a:gd name="connsiteX114" fmla="*/ 599087 w 1562036"/>
              <a:gd name="connsiteY114" fmla="*/ 387586 h 459088"/>
              <a:gd name="connsiteX115" fmla="*/ 583717 w 1562036"/>
              <a:gd name="connsiteY115" fmla="*/ 393934 h 459088"/>
              <a:gd name="connsiteX116" fmla="*/ 564338 w 1562036"/>
              <a:gd name="connsiteY116" fmla="*/ 396273 h 459088"/>
              <a:gd name="connsiteX117" fmla="*/ 540949 w 1562036"/>
              <a:gd name="connsiteY117" fmla="*/ 391929 h 459088"/>
              <a:gd name="connsiteX118" fmla="*/ 524243 w 1562036"/>
              <a:gd name="connsiteY118" fmla="*/ 379901 h 459088"/>
              <a:gd name="connsiteX119" fmla="*/ 513885 w 1562036"/>
              <a:gd name="connsiteY119" fmla="*/ 361858 h 459088"/>
              <a:gd name="connsiteX120" fmla="*/ 510544 w 1562036"/>
              <a:gd name="connsiteY120" fmla="*/ 339472 h 459088"/>
              <a:gd name="connsiteX121" fmla="*/ 513885 w 1562036"/>
              <a:gd name="connsiteY121" fmla="*/ 316417 h 459088"/>
              <a:gd name="connsiteX122" fmla="*/ 523575 w 1562036"/>
              <a:gd name="connsiteY122" fmla="*/ 298708 h 459088"/>
              <a:gd name="connsiteX123" fmla="*/ 538944 w 1562036"/>
              <a:gd name="connsiteY123" fmla="*/ 287348 h 459088"/>
              <a:gd name="connsiteX124" fmla="*/ 558992 w 1562036"/>
              <a:gd name="connsiteY124" fmla="*/ 283338 h 459088"/>
              <a:gd name="connsiteX125" fmla="*/ 790875 w 1562036"/>
              <a:gd name="connsiteY125" fmla="*/ 282670 h 459088"/>
              <a:gd name="connsiteX126" fmla="*/ 808249 w 1562036"/>
              <a:gd name="connsiteY126" fmla="*/ 285677 h 459088"/>
              <a:gd name="connsiteX127" fmla="*/ 821280 w 1562036"/>
              <a:gd name="connsiteY127" fmla="*/ 293696 h 459088"/>
              <a:gd name="connsiteX128" fmla="*/ 821280 w 1562036"/>
              <a:gd name="connsiteY128" fmla="*/ 286011 h 459088"/>
              <a:gd name="connsiteX129" fmla="*/ 838321 w 1562036"/>
              <a:gd name="connsiteY129" fmla="*/ 286011 h 459088"/>
              <a:gd name="connsiteX130" fmla="*/ 838321 w 1562036"/>
              <a:gd name="connsiteY130" fmla="*/ 385915 h 459088"/>
              <a:gd name="connsiteX131" fmla="*/ 826292 w 1562036"/>
              <a:gd name="connsiteY131" fmla="*/ 423671 h 459088"/>
              <a:gd name="connsiteX132" fmla="*/ 788536 w 1562036"/>
              <a:gd name="connsiteY132" fmla="*/ 435366 h 459088"/>
              <a:gd name="connsiteX133" fmla="*/ 752450 w 1562036"/>
              <a:gd name="connsiteY133" fmla="*/ 426678 h 459088"/>
              <a:gd name="connsiteX134" fmla="*/ 753787 w 1562036"/>
              <a:gd name="connsiteY134" fmla="*/ 408636 h 459088"/>
              <a:gd name="connsiteX135" fmla="*/ 770827 w 1562036"/>
              <a:gd name="connsiteY135" fmla="*/ 416989 h 459088"/>
              <a:gd name="connsiteX136" fmla="*/ 789538 w 1562036"/>
              <a:gd name="connsiteY136" fmla="*/ 419662 h 459088"/>
              <a:gd name="connsiteX137" fmla="*/ 813595 w 1562036"/>
              <a:gd name="connsiteY137" fmla="*/ 412645 h 459088"/>
              <a:gd name="connsiteX138" fmla="*/ 821280 w 1562036"/>
              <a:gd name="connsiteY138" fmla="*/ 387920 h 459088"/>
              <a:gd name="connsiteX139" fmla="*/ 821280 w 1562036"/>
              <a:gd name="connsiteY139" fmla="*/ 382574 h 459088"/>
              <a:gd name="connsiteX140" fmla="*/ 808249 w 1562036"/>
              <a:gd name="connsiteY140" fmla="*/ 390927 h 459088"/>
              <a:gd name="connsiteX141" fmla="*/ 790875 w 1562036"/>
              <a:gd name="connsiteY141" fmla="*/ 393934 h 459088"/>
              <a:gd name="connsiteX142" fmla="*/ 771830 w 1562036"/>
              <a:gd name="connsiteY142" fmla="*/ 389925 h 459088"/>
              <a:gd name="connsiteX143" fmla="*/ 756126 w 1562036"/>
              <a:gd name="connsiteY143" fmla="*/ 378898 h 459088"/>
              <a:gd name="connsiteX144" fmla="*/ 745434 w 1562036"/>
              <a:gd name="connsiteY144" fmla="*/ 361524 h 459088"/>
              <a:gd name="connsiteX145" fmla="*/ 741424 w 1562036"/>
              <a:gd name="connsiteY145" fmla="*/ 338135 h 459088"/>
              <a:gd name="connsiteX146" fmla="*/ 745434 w 1562036"/>
              <a:gd name="connsiteY146" fmla="*/ 315080 h 459088"/>
              <a:gd name="connsiteX147" fmla="*/ 756126 w 1562036"/>
              <a:gd name="connsiteY147" fmla="*/ 297706 h 459088"/>
              <a:gd name="connsiteX148" fmla="*/ 771830 w 1562036"/>
              <a:gd name="connsiteY148" fmla="*/ 286680 h 459088"/>
              <a:gd name="connsiteX149" fmla="*/ 790875 w 1562036"/>
              <a:gd name="connsiteY149" fmla="*/ 282670 h 459088"/>
              <a:gd name="connsiteX150" fmla="*/ 1214546 w 1562036"/>
              <a:gd name="connsiteY150" fmla="*/ 241907 h 459088"/>
              <a:gd name="connsiteX151" fmla="*/ 1231921 w 1562036"/>
              <a:gd name="connsiteY151" fmla="*/ 241907 h 459088"/>
              <a:gd name="connsiteX152" fmla="*/ 1231921 w 1562036"/>
              <a:gd name="connsiteY152" fmla="*/ 393934 h 459088"/>
              <a:gd name="connsiteX153" fmla="*/ 1214546 w 1562036"/>
              <a:gd name="connsiteY153" fmla="*/ 393934 h 459088"/>
              <a:gd name="connsiteX154" fmla="*/ 1214546 w 1562036"/>
              <a:gd name="connsiteY154" fmla="*/ 385581 h 459088"/>
              <a:gd name="connsiteX155" fmla="*/ 1201181 w 1562036"/>
              <a:gd name="connsiteY155" fmla="*/ 393600 h 459088"/>
              <a:gd name="connsiteX156" fmla="*/ 1184141 w 1562036"/>
              <a:gd name="connsiteY156" fmla="*/ 396607 h 459088"/>
              <a:gd name="connsiteX157" fmla="*/ 1164427 w 1562036"/>
              <a:gd name="connsiteY157" fmla="*/ 392932 h 459088"/>
              <a:gd name="connsiteX158" fmla="*/ 1148389 w 1562036"/>
              <a:gd name="connsiteY158" fmla="*/ 381571 h 459088"/>
              <a:gd name="connsiteX159" fmla="*/ 1137697 w 1562036"/>
              <a:gd name="connsiteY159" fmla="*/ 363863 h 459088"/>
              <a:gd name="connsiteX160" fmla="*/ 1133688 w 1562036"/>
              <a:gd name="connsiteY160" fmla="*/ 340474 h 459088"/>
              <a:gd name="connsiteX161" fmla="*/ 1137697 w 1562036"/>
              <a:gd name="connsiteY161" fmla="*/ 317085 h 459088"/>
              <a:gd name="connsiteX162" fmla="*/ 1148389 w 1562036"/>
              <a:gd name="connsiteY162" fmla="*/ 299377 h 459088"/>
              <a:gd name="connsiteX163" fmla="*/ 1164427 w 1562036"/>
              <a:gd name="connsiteY163" fmla="*/ 288016 h 459088"/>
              <a:gd name="connsiteX164" fmla="*/ 1184141 w 1562036"/>
              <a:gd name="connsiteY164" fmla="*/ 284007 h 459088"/>
              <a:gd name="connsiteX165" fmla="*/ 1201181 w 1562036"/>
              <a:gd name="connsiteY165" fmla="*/ 287014 h 459088"/>
              <a:gd name="connsiteX166" fmla="*/ 1214546 w 1562036"/>
              <a:gd name="connsiteY166" fmla="*/ 295033 h 459088"/>
              <a:gd name="connsiteX167" fmla="*/ 866387 w 1562036"/>
              <a:gd name="connsiteY167" fmla="*/ 241907 h 459088"/>
              <a:gd name="connsiteX168" fmla="*/ 883762 w 1562036"/>
              <a:gd name="connsiteY168" fmla="*/ 241907 h 459088"/>
              <a:gd name="connsiteX169" fmla="*/ 883762 w 1562036"/>
              <a:gd name="connsiteY169" fmla="*/ 393934 h 459088"/>
              <a:gd name="connsiteX170" fmla="*/ 866387 w 1562036"/>
              <a:gd name="connsiteY170" fmla="*/ 393934 h 459088"/>
              <a:gd name="connsiteX171" fmla="*/ 400282 w 1562036"/>
              <a:gd name="connsiteY171" fmla="*/ 234222 h 459088"/>
              <a:gd name="connsiteX172" fmla="*/ 88209 w 1562036"/>
              <a:gd name="connsiteY172" fmla="*/ 428683 h 459088"/>
              <a:gd name="connsiteX173" fmla="*/ 238900 w 1562036"/>
              <a:gd name="connsiteY173" fmla="*/ 412979 h 459088"/>
              <a:gd name="connsiteX174" fmla="*/ 421666 w 1562036"/>
              <a:gd name="connsiteY174" fmla="*/ 282336 h 459088"/>
              <a:gd name="connsiteX175" fmla="*/ 1254975 w 1562036"/>
              <a:gd name="connsiteY175" fmla="*/ 148686 h 459088"/>
              <a:gd name="connsiteX176" fmla="*/ 1237601 w 1562036"/>
              <a:gd name="connsiteY176" fmla="*/ 153364 h 459088"/>
              <a:gd name="connsiteX177" fmla="*/ 1232589 w 1562036"/>
              <a:gd name="connsiteY177" fmla="*/ 166395 h 459088"/>
              <a:gd name="connsiteX178" fmla="*/ 1237601 w 1562036"/>
              <a:gd name="connsiteY178" fmla="*/ 178423 h 459088"/>
              <a:gd name="connsiteX179" fmla="*/ 1251300 w 1562036"/>
              <a:gd name="connsiteY179" fmla="*/ 182098 h 459088"/>
              <a:gd name="connsiteX180" fmla="*/ 1265667 w 1562036"/>
              <a:gd name="connsiteY180" fmla="*/ 179425 h 459088"/>
              <a:gd name="connsiteX181" fmla="*/ 1277027 w 1562036"/>
              <a:gd name="connsiteY181" fmla="*/ 171741 h 459088"/>
              <a:gd name="connsiteX182" fmla="*/ 1277027 w 1562036"/>
              <a:gd name="connsiteY182" fmla="*/ 148686 h 459088"/>
              <a:gd name="connsiteX183" fmla="*/ 352502 w 1562036"/>
              <a:gd name="connsiteY183" fmla="*/ 119617 h 459088"/>
              <a:gd name="connsiteX184" fmla="*/ 211501 w 1562036"/>
              <a:gd name="connsiteY184" fmla="*/ 192122 h 459088"/>
              <a:gd name="connsiteX185" fmla="*/ 306393 w 1562036"/>
              <a:gd name="connsiteY185" fmla="*/ 197802 h 459088"/>
              <a:gd name="connsiteX186" fmla="*/ 370545 w 1562036"/>
              <a:gd name="connsiteY186" fmla="*/ 160380 h 459088"/>
              <a:gd name="connsiteX187" fmla="*/ 779515 w 1562036"/>
              <a:gd name="connsiteY187" fmla="*/ 101908 h 459088"/>
              <a:gd name="connsiteX188" fmla="*/ 760470 w 1562036"/>
              <a:gd name="connsiteY188" fmla="*/ 111264 h 459088"/>
              <a:gd name="connsiteX189" fmla="*/ 752785 w 1562036"/>
              <a:gd name="connsiteY189" fmla="*/ 140333 h 459088"/>
              <a:gd name="connsiteX190" fmla="*/ 760470 w 1562036"/>
              <a:gd name="connsiteY190" fmla="*/ 169068 h 459088"/>
              <a:gd name="connsiteX191" fmla="*/ 779515 w 1562036"/>
              <a:gd name="connsiteY191" fmla="*/ 178423 h 459088"/>
              <a:gd name="connsiteX192" fmla="*/ 792211 w 1562036"/>
              <a:gd name="connsiteY192" fmla="*/ 176084 h 459088"/>
              <a:gd name="connsiteX193" fmla="*/ 802235 w 1562036"/>
              <a:gd name="connsiteY193" fmla="*/ 169068 h 459088"/>
              <a:gd name="connsiteX194" fmla="*/ 802235 w 1562036"/>
              <a:gd name="connsiteY194" fmla="*/ 111598 h 459088"/>
              <a:gd name="connsiteX195" fmla="*/ 792211 w 1562036"/>
              <a:gd name="connsiteY195" fmla="*/ 104581 h 459088"/>
              <a:gd name="connsiteX196" fmla="*/ 779515 w 1562036"/>
              <a:gd name="connsiteY196" fmla="*/ 101908 h 459088"/>
              <a:gd name="connsiteX197" fmla="*/ 1321800 w 1562036"/>
              <a:gd name="connsiteY197" fmla="*/ 79522 h 459088"/>
              <a:gd name="connsiteX198" fmla="*/ 1359222 w 1562036"/>
              <a:gd name="connsiteY198" fmla="*/ 79522 h 459088"/>
              <a:gd name="connsiteX199" fmla="*/ 1388960 w 1562036"/>
              <a:gd name="connsiteY199" fmla="*/ 162385 h 459088"/>
              <a:gd name="connsiteX200" fmla="*/ 1418363 w 1562036"/>
              <a:gd name="connsiteY200" fmla="*/ 79522 h 459088"/>
              <a:gd name="connsiteX201" fmla="*/ 1455785 w 1562036"/>
              <a:gd name="connsiteY201" fmla="*/ 79522 h 459088"/>
              <a:gd name="connsiteX202" fmla="*/ 1392301 w 1562036"/>
              <a:gd name="connsiteY202" fmla="*/ 250594 h 459088"/>
              <a:gd name="connsiteX203" fmla="*/ 1354879 w 1562036"/>
              <a:gd name="connsiteY203" fmla="*/ 250594 h 459088"/>
              <a:gd name="connsiteX204" fmla="*/ 1371919 w 1562036"/>
              <a:gd name="connsiteY204" fmla="*/ 203817 h 459088"/>
              <a:gd name="connsiteX205" fmla="*/ 995026 w 1562036"/>
              <a:gd name="connsiteY205" fmla="*/ 79522 h 459088"/>
              <a:gd name="connsiteX206" fmla="*/ 1031445 w 1562036"/>
              <a:gd name="connsiteY206" fmla="*/ 79522 h 459088"/>
              <a:gd name="connsiteX207" fmla="*/ 1054500 w 1562036"/>
              <a:gd name="connsiteY207" fmla="*/ 162385 h 459088"/>
              <a:gd name="connsiteX208" fmla="*/ 1077220 w 1562036"/>
              <a:gd name="connsiteY208" fmla="*/ 79522 h 459088"/>
              <a:gd name="connsiteX209" fmla="*/ 1109296 w 1562036"/>
              <a:gd name="connsiteY209" fmla="*/ 79522 h 459088"/>
              <a:gd name="connsiteX210" fmla="*/ 1132017 w 1562036"/>
              <a:gd name="connsiteY210" fmla="*/ 162385 h 459088"/>
              <a:gd name="connsiteX211" fmla="*/ 1155072 w 1562036"/>
              <a:gd name="connsiteY211" fmla="*/ 79522 h 459088"/>
              <a:gd name="connsiteX212" fmla="*/ 1191491 w 1562036"/>
              <a:gd name="connsiteY212" fmla="*/ 79522 h 459088"/>
              <a:gd name="connsiteX213" fmla="*/ 1150728 w 1562036"/>
              <a:gd name="connsiteY213" fmla="*/ 204151 h 459088"/>
              <a:gd name="connsiteX214" fmla="*/ 1114308 w 1562036"/>
              <a:gd name="connsiteY214" fmla="*/ 204151 h 459088"/>
              <a:gd name="connsiteX215" fmla="*/ 1093259 w 1562036"/>
              <a:gd name="connsiteY215" fmla="*/ 123961 h 459088"/>
              <a:gd name="connsiteX216" fmla="*/ 1072209 w 1562036"/>
              <a:gd name="connsiteY216" fmla="*/ 204151 h 459088"/>
              <a:gd name="connsiteX217" fmla="*/ 1035789 w 1562036"/>
              <a:gd name="connsiteY217" fmla="*/ 204151 h 459088"/>
              <a:gd name="connsiteX218" fmla="*/ 659230 w 1562036"/>
              <a:gd name="connsiteY218" fmla="*/ 79522 h 459088"/>
              <a:gd name="connsiteX219" fmla="*/ 694981 w 1562036"/>
              <a:gd name="connsiteY219" fmla="*/ 79522 h 459088"/>
              <a:gd name="connsiteX220" fmla="*/ 694981 w 1562036"/>
              <a:gd name="connsiteY220" fmla="*/ 204151 h 459088"/>
              <a:gd name="connsiteX221" fmla="*/ 659230 w 1562036"/>
              <a:gd name="connsiteY221" fmla="*/ 204151 h 459088"/>
              <a:gd name="connsiteX222" fmla="*/ 1514925 w 1562036"/>
              <a:gd name="connsiteY222" fmla="*/ 76849 h 459088"/>
              <a:gd name="connsiteX223" fmla="*/ 1536643 w 1562036"/>
              <a:gd name="connsiteY223" fmla="*/ 78854 h 459088"/>
              <a:gd name="connsiteX224" fmla="*/ 1556356 w 1562036"/>
              <a:gd name="connsiteY224" fmla="*/ 84868 h 459088"/>
              <a:gd name="connsiteX225" fmla="*/ 1553683 w 1562036"/>
              <a:gd name="connsiteY225" fmla="*/ 111264 h 459088"/>
              <a:gd name="connsiteX226" fmla="*/ 1536977 w 1562036"/>
              <a:gd name="connsiteY226" fmla="*/ 104915 h 459088"/>
              <a:gd name="connsiteX227" fmla="*/ 1518266 w 1562036"/>
              <a:gd name="connsiteY227" fmla="*/ 102577 h 459088"/>
              <a:gd name="connsiteX228" fmla="*/ 1504233 w 1562036"/>
              <a:gd name="connsiteY228" fmla="*/ 105250 h 459088"/>
              <a:gd name="connsiteX229" fmla="*/ 1500223 w 1562036"/>
              <a:gd name="connsiteY229" fmla="*/ 112266 h 459088"/>
              <a:gd name="connsiteX230" fmla="*/ 1504901 w 1562036"/>
              <a:gd name="connsiteY230" fmla="*/ 121288 h 459088"/>
              <a:gd name="connsiteX231" fmla="*/ 1523612 w 1562036"/>
              <a:gd name="connsiteY231" fmla="*/ 129307 h 459088"/>
              <a:gd name="connsiteX232" fmla="*/ 1541989 w 1562036"/>
              <a:gd name="connsiteY232" fmla="*/ 136657 h 459088"/>
              <a:gd name="connsiteX233" fmla="*/ 1553683 w 1562036"/>
              <a:gd name="connsiteY233" fmla="*/ 145679 h 459088"/>
              <a:gd name="connsiteX234" fmla="*/ 1560032 w 1562036"/>
              <a:gd name="connsiteY234" fmla="*/ 156037 h 459088"/>
              <a:gd name="connsiteX235" fmla="*/ 1562036 w 1562036"/>
              <a:gd name="connsiteY235" fmla="*/ 167731 h 459088"/>
              <a:gd name="connsiteX236" fmla="*/ 1549006 w 1562036"/>
              <a:gd name="connsiteY236" fmla="*/ 197134 h 459088"/>
              <a:gd name="connsiteX237" fmla="*/ 1510247 w 1562036"/>
              <a:gd name="connsiteY237" fmla="*/ 206824 h 459088"/>
              <a:gd name="connsiteX238" fmla="*/ 1485856 w 1562036"/>
              <a:gd name="connsiteY238" fmla="*/ 204485 h 459088"/>
              <a:gd name="connsiteX239" fmla="*/ 1463804 w 1562036"/>
              <a:gd name="connsiteY239" fmla="*/ 197134 h 459088"/>
              <a:gd name="connsiteX240" fmla="*/ 1465474 w 1562036"/>
              <a:gd name="connsiteY240" fmla="*/ 168399 h 459088"/>
              <a:gd name="connsiteX241" fmla="*/ 1485188 w 1562036"/>
              <a:gd name="connsiteY241" fmla="*/ 178089 h 459088"/>
              <a:gd name="connsiteX242" fmla="*/ 1506906 w 1562036"/>
              <a:gd name="connsiteY242" fmla="*/ 181430 h 459088"/>
              <a:gd name="connsiteX243" fmla="*/ 1526285 w 1562036"/>
              <a:gd name="connsiteY243" fmla="*/ 169068 h 459088"/>
              <a:gd name="connsiteX244" fmla="*/ 1525283 w 1562036"/>
              <a:gd name="connsiteY244" fmla="*/ 164390 h 459088"/>
              <a:gd name="connsiteX245" fmla="*/ 1521273 w 1562036"/>
              <a:gd name="connsiteY245" fmla="*/ 160046 h 459088"/>
              <a:gd name="connsiteX246" fmla="*/ 1513588 w 1562036"/>
              <a:gd name="connsiteY246" fmla="*/ 156037 h 459088"/>
              <a:gd name="connsiteX247" fmla="*/ 1501560 w 1562036"/>
              <a:gd name="connsiteY247" fmla="*/ 152027 h 459088"/>
              <a:gd name="connsiteX248" fmla="*/ 1473159 w 1562036"/>
              <a:gd name="connsiteY248" fmla="*/ 136657 h 459088"/>
              <a:gd name="connsiteX249" fmla="*/ 1464138 w 1562036"/>
              <a:gd name="connsiteY249" fmla="*/ 113603 h 459088"/>
              <a:gd name="connsiteX250" fmla="*/ 1477169 w 1562036"/>
              <a:gd name="connsiteY250" fmla="*/ 86204 h 459088"/>
              <a:gd name="connsiteX251" fmla="*/ 1514925 w 1562036"/>
              <a:gd name="connsiteY251" fmla="*/ 76849 h 459088"/>
              <a:gd name="connsiteX252" fmla="*/ 1256646 w 1562036"/>
              <a:gd name="connsiteY252" fmla="*/ 76849 h 459088"/>
              <a:gd name="connsiteX253" fmla="*/ 1299414 w 1562036"/>
              <a:gd name="connsiteY253" fmla="*/ 87875 h 459088"/>
              <a:gd name="connsiteX254" fmla="*/ 1312779 w 1562036"/>
              <a:gd name="connsiteY254" fmla="*/ 124629 h 459088"/>
              <a:gd name="connsiteX255" fmla="*/ 1312779 w 1562036"/>
              <a:gd name="connsiteY255" fmla="*/ 204485 h 459088"/>
              <a:gd name="connsiteX256" fmla="*/ 1277027 w 1562036"/>
              <a:gd name="connsiteY256" fmla="*/ 204485 h 459088"/>
              <a:gd name="connsiteX257" fmla="*/ 1277027 w 1562036"/>
              <a:gd name="connsiteY257" fmla="*/ 196466 h 459088"/>
              <a:gd name="connsiteX258" fmla="*/ 1261658 w 1562036"/>
              <a:gd name="connsiteY258" fmla="*/ 205153 h 459088"/>
              <a:gd name="connsiteX259" fmla="*/ 1242947 w 1562036"/>
              <a:gd name="connsiteY259" fmla="*/ 206824 h 459088"/>
              <a:gd name="connsiteX260" fmla="*/ 1224904 w 1562036"/>
              <a:gd name="connsiteY260" fmla="*/ 204151 h 459088"/>
              <a:gd name="connsiteX261" fmla="*/ 1210202 w 1562036"/>
              <a:gd name="connsiteY261" fmla="*/ 196466 h 459088"/>
              <a:gd name="connsiteX262" fmla="*/ 1200179 w 1562036"/>
              <a:gd name="connsiteY262" fmla="*/ 184103 h 459088"/>
              <a:gd name="connsiteX263" fmla="*/ 1196503 w 1562036"/>
              <a:gd name="connsiteY263" fmla="*/ 167063 h 459088"/>
              <a:gd name="connsiteX264" fmla="*/ 1211205 w 1562036"/>
              <a:gd name="connsiteY264" fmla="*/ 135989 h 459088"/>
              <a:gd name="connsiteX265" fmla="*/ 1253973 w 1562036"/>
              <a:gd name="connsiteY265" fmla="*/ 124295 h 459088"/>
              <a:gd name="connsiteX266" fmla="*/ 1277027 w 1562036"/>
              <a:gd name="connsiteY266" fmla="*/ 124295 h 459088"/>
              <a:gd name="connsiteX267" fmla="*/ 1277027 w 1562036"/>
              <a:gd name="connsiteY267" fmla="*/ 118615 h 459088"/>
              <a:gd name="connsiteX268" fmla="*/ 1271681 w 1562036"/>
              <a:gd name="connsiteY268" fmla="*/ 105918 h 459088"/>
              <a:gd name="connsiteX269" fmla="*/ 1253305 w 1562036"/>
              <a:gd name="connsiteY269" fmla="*/ 102242 h 459088"/>
              <a:gd name="connsiteX270" fmla="*/ 1230584 w 1562036"/>
              <a:gd name="connsiteY270" fmla="*/ 105250 h 459088"/>
              <a:gd name="connsiteX271" fmla="*/ 1210202 w 1562036"/>
              <a:gd name="connsiteY271" fmla="*/ 113269 h 459088"/>
              <a:gd name="connsiteX272" fmla="*/ 1206861 w 1562036"/>
              <a:gd name="connsiteY272" fmla="*/ 87875 h 459088"/>
              <a:gd name="connsiteX273" fmla="*/ 1229582 w 1562036"/>
              <a:gd name="connsiteY273" fmla="*/ 79856 h 459088"/>
              <a:gd name="connsiteX274" fmla="*/ 1256646 w 1562036"/>
              <a:gd name="connsiteY274" fmla="*/ 76849 h 459088"/>
              <a:gd name="connsiteX275" fmla="*/ 771830 w 1562036"/>
              <a:gd name="connsiteY275" fmla="*/ 76849 h 459088"/>
              <a:gd name="connsiteX276" fmla="*/ 789538 w 1562036"/>
              <a:gd name="connsiteY276" fmla="*/ 79856 h 459088"/>
              <a:gd name="connsiteX277" fmla="*/ 802569 w 1562036"/>
              <a:gd name="connsiteY277" fmla="*/ 87875 h 459088"/>
              <a:gd name="connsiteX278" fmla="*/ 802569 w 1562036"/>
              <a:gd name="connsiteY278" fmla="*/ 79856 h 459088"/>
              <a:gd name="connsiteX279" fmla="*/ 838321 w 1562036"/>
              <a:gd name="connsiteY279" fmla="*/ 79856 h 459088"/>
              <a:gd name="connsiteX280" fmla="*/ 838321 w 1562036"/>
              <a:gd name="connsiteY280" fmla="*/ 192790 h 459088"/>
              <a:gd name="connsiteX281" fmla="*/ 834645 w 1562036"/>
              <a:gd name="connsiteY281" fmla="*/ 219855 h 459088"/>
              <a:gd name="connsiteX282" fmla="*/ 823285 w 1562036"/>
              <a:gd name="connsiteY282" fmla="*/ 238232 h 459088"/>
              <a:gd name="connsiteX283" fmla="*/ 802903 w 1562036"/>
              <a:gd name="connsiteY283" fmla="*/ 248924 h 459088"/>
              <a:gd name="connsiteX284" fmla="*/ 772832 w 1562036"/>
              <a:gd name="connsiteY284" fmla="*/ 252265 h 459088"/>
              <a:gd name="connsiteX285" fmla="*/ 749443 w 1562036"/>
              <a:gd name="connsiteY285" fmla="*/ 249926 h 459088"/>
              <a:gd name="connsiteX286" fmla="*/ 729062 w 1562036"/>
              <a:gd name="connsiteY286" fmla="*/ 242909 h 459088"/>
              <a:gd name="connsiteX287" fmla="*/ 731066 w 1562036"/>
              <a:gd name="connsiteY287" fmla="*/ 214843 h 459088"/>
              <a:gd name="connsiteX288" fmla="*/ 749777 w 1562036"/>
              <a:gd name="connsiteY288" fmla="*/ 223864 h 459088"/>
              <a:gd name="connsiteX289" fmla="*/ 770493 w 1562036"/>
              <a:gd name="connsiteY289" fmla="*/ 226871 h 459088"/>
              <a:gd name="connsiteX290" fmla="*/ 793548 w 1562036"/>
              <a:gd name="connsiteY290" fmla="*/ 220189 h 459088"/>
              <a:gd name="connsiteX291" fmla="*/ 802235 w 1562036"/>
              <a:gd name="connsiteY291" fmla="*/ 198136 h 459088"/>
              <a:gd name="connsiteX292" fmla="*/ 802235 w 1562036"/>
              <a:gd name="connsiteY292" fmla="*/ 192456 h 459088"/>
              <a:gd name="connsiteX293" fmla="*/ 789204 w 1562036"/>
              <a:gd name="connsiteY293" fmla="*/ 200475 h 459088"/>
              <a:gd name="connsiteX294" fmla="*/ 771496 w 1562036"/>
              <a:gd name="connsiteY294" fmla="*/ 203482 h 459088"/>
              <a:gd name="connsiteX295" fmla="*/ 750112 w 1562036"/>
              <a:gd name="connsiteY295" fmla="*/ 199139 h 459088"/>
              <a:gd name="connsiteX296" fmla="*/ 732403 w 1562036"/>
              <a:gd name="connsiteY296" fmla="*/ 186442 h 459088"/>
              <a:gd name="connsiteX297" fmla="*/ 720374 w 1562036"/>
              <a:gd name="connsiteY297" fmla="*/ 166395 h 459088"/>
              <a:gd name="connsiteX298" fmla="*/ 716365 w 1562036"/>
              <a:gd name="connsiteY298" fmla="*/ 140333 h 459088"/>
              <a:gd name="connsiteX299" fmla="*/ 720709 w 1562036"/>
              <a:gd name="connsiteY299" fmla="*/ 113937 h 459088"/>
              <a:gd name="connsiteX300" fmla="*/ 732737 w 1562036"/>
              <a:gd name="connsiteY300" fmla="*/ 93889 h 459088"/>
              <a:gd name="connsiteX301" fmla="*/ 750446 w 1562036"/>
              <a:gd name="connsiteY301" fmla="*/ 81193 h 459088"/>
              <a:gd name="connsiteX302" fmla="*/ 771830 w 1562036"/>
              <a:gd name="connsiteY302" fmla="*/ 76849 h 459088"/>
              <a:gd name="connsiteX303" fmla="*/ 316417 w 1562036"/>
              <a:gd name="connsiteY303" fmla="*/ 30740 h 459088"/>
              <a:gd name="connsiteX304" fmla="*/ 216847 w 1562036"/>
              <a:gd name="connsiteY304" fmla="*/ 73842 h 459088"/>
              <a:gd name="connsiteX305" fmla="*/ 289687 w 1562036"/>
              <a:gd name="connsiteY305" fmla="*/ 84534 h 459088"/>
              <a:gd name="connsiteX306" fmla="*/ 331452 w 1562036"/>
              <a:gd name="connsiteY306" fmla="*/ 64152 h 459088"/>
              <a:gd name="connsiteX307" fmla="*/ 866387 w 1562036"/>
              <a:gd name="connsiteY307" fmla="*/ 28401 h 459088"/>
              <a:gd name="connsiteX308" fmla="*/ 902139 w 1562036"/>
              <a:gd name="connsiteY308" fmla="*/ 28401 h 459088"/>
              <a:gd name="connsiteX309" fmla="*/ 902139 w 1562036"/>
              <a:gd name="connsiteY309" fmla="*/ 87541 h 459088"/>
              <a:gd name="connsiteX310" fmla="*/ 916172 w 1562036"/>
              <a:gd name="connsiteY310" fmla="*/ 79522 h 459088"/>
              <a:gd name="connsiteX311" fmla="*/ 934549 w 1562036"/>
              <a:gd name="connsiteY311" fmla="*/ 76515 h 459088"/>
              <a:gd name="connsiteX312" fmla="*/ 971971 w 1562036"/>
              <a:gd name="connsiteY312" fmla="*/ 91216 h 459088"/>
              <a:gd name="connsiteX313" fmla="*/ 985336 w 1562036"/>
              <a:gd name="connsiteY313" fmla="*/ 134987 h 459088"/>
              <a:gd name="connsiteX314" fmla="*/ 985336 w 1562036"/>
              <a:gd name="connsiteY314" fmla="*/ 203817 h 459088"/>
              <a:gd name="connsiteX315" fmla="*/ 949585 w 1562036"/>
              <a:gd name="connsiteY315" fmla="*/ 203817 h 459088"/>
              <a:gd name="connsiteX316" fmla="*/ 949585 w 1562036"/>
              <a:gd name="connsiteY316" fmla="*/ 135655 h 459088"/>
              <a:gd name="connsiteX317" fmla="*/ 943570 w 1562036"/>
              <a:gd name="connsiteY317" fmla="*/ 109927 h 459088"/>
              <a:gd name="connsiteX318" fmla="*/ 924859 w 1562036"/>
              <a:gd name="connsiteY318" fmla="*/ 102242 h 459088"/>
              <a:gd name="connsiteX319" fmla="*/ 911828 w 1562036"/>
              <a:gd name="connsiteY319" fmla="*/ 104915 h 459088"/>
              <a:gd name="connsiteX320" fmla="*/ 902139 w 1562036"/>
              <a:gd name="connsiteY320" fmla="*/ 111598 h 459088"/>
              <a:gd name="connsiteX321" fmla="*/ 902139 w 1562036"/>
              <a:gd name="connsiteY321" fmla="*/ 204151 h 459088"/>
              <a:gd name="connsiteX322" fmla="*/ 866387 w 1562036"/>
              <a:gd name="connsiteY322" fmla="*/ 204151 h 459088"/>
              <a:gd name="connsiteX323" fmla="*/ 677272 w 1562036"/>
              <a:gd name="connsiteY323" fmla="*/ 28401 h 459088"/>
              <a:gd name="connsiteX324" fmla="*/ 692976 w 1562036"/>
              <a:gd name="connsiteY324" fmla="*/ 33078 h 459088"/>
              <a:gd name="connsiteX325" fmla="*/ 697654 w 1562036"/>
              <a:gd name="connsiteY325" fmla="*/ 46443 h 459088"/>
              <a:gd name="connsiteX326" fmla="*/ 692976 w 1562036"/>
              <a:gd name="connsiteY326" fmla="*/ 60143 h 459088"/>
              <a:gd name="connsiteX327" fmla="*/ 677272 w 1562036"/>
              <a:gd name="connsiteY327" fmla="*/ 64486 h 459088"/>
              <a:gd name="connsiteX328" fmla="*/ 661568 w 1562036"/>
              <a:gd name="connsiteY328" fmla="*/ 60143 h 459088"/>
              <a:gd name="connsiteX329" fmla="*/ 656891 w 1562036"/>
              <a:gd name="connsiteY329" fmla="*/ 46443 h 459088"/>
              <a:gd name="connsiteX330" fmla="*/ 661568 w 1562036"/>
              <a:gd name="connsiteY330" fmla="*/ 33078 h 459088"/>
              <a:gd name="connsiteX331" fmla="*/ 677272 w 1562036"/>
              <a:gd name="connsiteY331" fmla="*/ 28401 h 459088"/>
              <a:gd name="connsiteX332" fmla="*/ 513551 w 1562036"/>
              <a:gd name="connsiteY332" fmla="*/ 28401 h 459088"/>
              <a:gd name="connsiteX333" fmla="*/ 549302 w 1562036"/>
              <a:gd name="connsiteY333" fmla="*/ 28401 h 459088"/>
              <a:gd name="connsiteX334" fmla="*/ 549302 w 1562036"/>
              <a:gd name="connsiteY334" fmla="*/ 87541 h 459088"/>
              <a:gd name="connsiteX335" fmla="*/ 563336 w 1562036"/>
              <a:gd name="connsiteY335" fmla="*/ 79522 h 459088"/>
              <a:gd name="connsiteX336" fmla="*/ 581712 w 1562036"/>
              <a:gd name="connsiteY336" fmla="*/ 76515 h 459088"/>
              <a:gd name="connsiteX337" fmla="*/ 619134 w 1562036"/>
              <a:gd name="connsiteY337" fmla="*/ 91216 h 459088"/>
              <a:gd name="connsiteX338" fmla="*/ 632499 w 1562036"/>
              <a:gd name="connsiteY338" fmla="*/ 134987 h 459088"/>
              <a:gd name="connsiteX339" fmla="*/ 632499 w 1562036"/>
              <a:gd name="connsiteY339" fmla="*/ 203817 h 459088"/>
              <a:gd name="connsiteX340" fmla="*/ 596748 w 1562036"/>
              <a:gd name="connsiteY340" fmla="*/ 203817 h 459088"/>
              <a:gd name="connsiteX341" fmla="*/ 596748 w 1562036"/>
              <a:gd name="connsiteY341" fmla="*/ 135321 h 459088"/>
              <a:gd name="connsiteX342" fmla="*/ 590734 w 1562036"/>
              <a:gd name="connsiteY342" fmla="*/ 109593 h 459088"/>
              <a:gd name="connsiteX343" fmla="*/ 572023 w 1562036"/>
              <a:gd name="connsiteY343" fmla="*/ 102242 h 459088"/>
              <a:gd name="connsiteX344" fmla="*/ 558992 w 1562036"/>
              <a:gd name="connsiteY344" fmla="*/ 104915 h 459088"/>
              <a:gd name="connsiteX345" fmla="*/ 549302 w 1562036"/>
              <a:gd name="connsiteY345" fmla="*/ 111598 h 459088"/>
              <a:gd name="connsiteX346" fmla="*/ 549302 w 1562036"/>
              <a:gd name="connsiteY346" fmla="*/ 204151 h 459088"/>
              <a:gd name="connsiteX347" fmla="*/ 513551 w 1562036"/>
              <a:gd name="connsiteY347" fmla="*/ 204151 h 459088"/>
              <a:gd name="connsiteX348" fmla="*/ 255272 w 1562036"/>
              <a:gd name="connsiteY348" fmla="*/ 0 h 459088"/>
              <a:gd name="connsiteX349" fmla="*/ 324102 w 1562036"/>
              <a:gd name="connsiteY349" fmla="*/ 11360 h 459088"/>
              <a:gd name="connsiteX350" fmla="*/ 350498 w 1562036"/>
              <a:gd name="connsiteY350" fmla="*/ 71169 h 459088"/>
              <a:gd name="connsiteX351" fmla="*/ 315080 w 1562036"/>
              <a:gd name="connsiteY351" fmla="*/ 88543 h 459088"/>
              <a:gd name="connsiteX352" fmla="*/ 361190 w 1562036"/>
              <a:gd name="connsiteY352" fmla="*/ 95226 h 459088"/>
              <a:gd name="connsiteX353" fmla="*/ 393266 w 1562036"/>
              <a:gd name="connsiteY353" fmla="*/ 167731 h 459088"/>
              <a:gd name="connsiteX354" fmla="*/ 338469 w 1562036"/>
              <a:gd name="connsiteY354" fmla="*/ 199807 h 459088"/>
              <a:gd name="connsiteX355" fmla="*/ 409638 w 1562036"/>
              <a:gd name="connsiteY355" fmla="*/ 204151 h 459088"/>
              <a:gd name="connsiteX356" fmla="*/ 447728 w 1562036"/>
              <a:gd name="connsiteY356" fmla="*/ 289353 h 459088"/>
              <a:gd name="connsiteX357" fmla="*/ 246585 w 1562036"/>
              <a:gd name="connsiteY357" fmla="*/ 433027 h 459088"/>
              <a:gd name="connsiteX358" fmla="*/ 0 w 1562036"/>
              <a:gd name="connsiteY358" fmla="*/ 459088 h 459088"/>
              <a:gd name="connsiteX359" fmla="*/ 259615 w 1562036"/>
              <a:gd name="connsiteY359" fmla="*/ 297372 h 459088"/>
              <a:gd name="connsiteX360" fmla="*/ 165058 w 1562036"/>
              <a:gd name="connsiteY360" fmla="*/ 301047 h 459088"/>
              <a:gd name="connsiteX361" fmla="*/ 176752 w 1562036"/>
              <a:gd name="connsiteY361" fmla="*/ 189783 h 459088"/>
              <a:gd name="connsiteX362" fmla="*/ 238566 w 1562036"/>
              <a:gd name="connsiteY362" fmla="*/ 158041 h 459088"/>
              <a:gd name="connsiteX363" fmla="*/ 180428 w 1562036"/>
              <a:gd name="connsiteY363" fmla="*/ 154700 h 459088"/>
              <a:gd name="connsiteX364" fmla="*/ 189115 w 1562036"/>
              <a:gd name="connsiteY364" fmla="*/ 70166 h 459088"/>
              <a:gd name="connsiteX365" fmla="*/ 261286 w 1562036"/>
              <a:gd name="connsiteY365" fmla="*/ 38759 h 459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</a:cxnLst>
            <a:rect l="l" t="t" r="r" b="b"/>
            <a:pathLst>
              <a:path w="1562036" h="459088">
                <a:moveTo>
                  <a:pt x="951589" y="341142"/>
                </a:moveTo>
                <a:cubicBezTo>
                  <a:pt x="941231" y="341142"/>
                  <a:pt x="933546" y="342813"/>
                  <a:pt x="928535" y="346822"/>
                </a:cubicBezTo>
                <a:cubicBezTo>
                  <a:pt x="923523" y="350498"/>
                  <a:pt x="921184" y="355510"/>
                  <a:pt x="921184" y="361858"/>
                </a:cubicBezTo>
                <a:cubicBezTo>
                  <a:pt x="921184" y="368541"/>
                  <a:pt x="923523" y="373552"/>
                  <a:pt x="928200" y="376559"/>
                </a:cubicBezTo>
                <a:cubicBezTo>
                  <a:pt x="933212" y="379567"/>
                  <a:pt x="939227" y="380903"/>
                  <a:pt x="946911" y="380903"/>
                </a:cubicBezTo>
                <a:cubicBezTo>
                  <a:pt x="953594" y="380903"/>
                  <a:pt x="959608" y="379901"/>
                  <a:pt x="964954" y="377562"/>
                </a:cubicBezTo>
                <a:cubicBezTo>
                  <a:pt x="970300" y="375223"/>
                  <a:pt x="974644" y="371882"/>
                  <a:pt x="977651" y="367538"/>
                </a:cubicBezTo>
                <a:lnTo>
                  <a:pt x="977651" y="341142"/>
                </a:lnTo>
                <a:close/>
                <a:moveTo>
                  <a:pt x="1185811" y="299042"/>
                </a:moveTo>
                <a:cubicBezTo>
                  <a:pt x="1181133" y="299042"/>
                  <a:pt x="1176456" y="300045"/>
                  <a:pt x="1172446" y="301715"/>
                </a:cubicBezTo>
                <a:cubicBezTo>
                  <a:pt x="1168437" y="303386"/>
                  <a:pt x="1164761" y="306059"/>
                  <a:pt x="1161754" y="309400"/>
                </a:cubicBezTo>
                <a:cubicBezTo>
                  <a:pt x="1158747" y="312742"/>
                  <a:pt x="1156408" y="317085"/>
                  <a:pt x="1154738" y="322097"/>
                </a:cubicBezTo>
                <a:cubicBezTo>
                  <a:pt x="1153067" y="327109"/>
                  <a:pt x="1152399" y="333123"/>
                  <a:pt x="1152399" y="339806"/>
                </a:cubicBezTo>
                <a:cubicBezTo>
                  <a:pt x="1152399" y="346488"/>
                  <a:pt x="1153067" y="352502"/>
                  <a:pt x="1154738" y="357848"/>
                </a:cubicBezTo>
                <a:cubicBezTo>
                  <a:pt x="1156408" y="362860"/>
                  <a:pt x="1158747" y="367204"/>
                  <a:pt x="1161754" y="370545"/>
                </a:cubicBezTo>
                <a:cubicBezTo>
                  <a:pt x="1164761" y="373887"/>
                  <a:pt x="1168437" y="376559"/>
                  <a:pt x="1172446" y="378230"/>
                </a:cubicBezTo>
                <a:cubicBezTo>
                  <a:pt x="1176456" y="379901"/>
                  <a:pt x="1181133" y="380903"/>
                  <a:pt x="1185811" y="380903"/>
                </a:cubicBezTo>
                <a:cubicBezTo>
                  <a:pt x="1191491" y="380903"/>
                  <a:pt x="1197171" y="379901"/>
                  <a:pt x="1202183" y="377562"/>
                </a:cubicBezTo>
                <a:cubicBezTo>
                  <a:pt x="1207195" y="375223"/>
                  <a:pt x="1211205" y="371882"/>
                  <a:pt x="1214546" y="367538"/>
                </a:cubicBezTo>
                <a:lnTo>
                  <a:pt x="1214546" y="312407"/>
                </a:lnTo>
                <a:cubicBezTo>
                  <a:pt x="1211205" y="308064"/>
                  <a:pt x="1207195" y="304723"/>
                  <a:pt x="1202183" y="302384"/>
                </a:cubicBezTo>
                <a:cubicBezTo>
                  <a:pt x="1197171" y="300045"/>
                  <a:pt x="1191826" y="299042"/>
                  <a:pt x="1185811" y="299042"/>
                </a:cubicBezTo>
                <a:close/>
                <a:moveTo>
                  <a:pt x="792211" y="299042"/>
                </a:moveTo>
                <a:cubicBezTo>
                  <a:pt x="787534" y="299042"/>
                  <a:pt x="783190" y="300045"/>
                  <a:pt x="779181" y="301715"/>
                </a:cubicBezTo>
                <a:cubicBezTo>
                  <a:pt x="775171" y="303386"/>
                  <a:pt x="771830" y="306059"/>
                  <a:pt x="768823" y="309400"/>
                </a:cubicBezTo>
                <a:cubicBezTo>
                  <a:pt x="765816" y="312742"/>
                  <a:pt x="763477" y="316751"/>
                  <a:pt x="761806" y="321763"/>
                </a:cubicBezTo>
                <a:cubicBezTo>
                  <a:pt x="760135" y="326775"/>
                  <a:pt x="759467" y="332455"/>
                  <a:pt x="759467" y="339137"/>
                </a:cubicBezTo>
                <a:cubicBezTo>
                  <a:pt x="759467" y="345820"/>
                  <a:pt x="760135" y="351500"/>
                  <a:pt x="761806" y="356512"/>
                </a:cubicBezTo>
                <a:cubicBezTo>
                  <a:pt x="763477" y="361524"/>
                  <a:pt x="765816" y="365867"/>
                  <a:pt x="768823" y="369209"/>
                </a:cubicBezTo>
                <a:cubicBezTo>
                  <a:pt x="771830" y="372550"/>
                  <a:pt x="775171" y="375223"/>
                  <a:pt x="779181" y="376894"/>
                </a:cubicBezTo>
                <a:cubicBezTo>
                  <a:pt x="783190" y="378564"/>
                  <a:pt x="787534" y="379567"/>
                  <a:pt x="792211" y="379567"/>
                </a:cubicBezTo>
                <a:cubicBezTo>
                  <a:pt x="798560" y="379567"/>
                  <a:pt x="803906" y="378230"/>
                  <a:pt x="808918" y="375891"/>
                </a:cubicBezTo>
                <a:cubicBezTo>
                  <a:pt x="813930" y="373552"/>
                  <a:pt x="817939" y="370211"/>
                  <a:pt x="820946" y="365533"/>
                </a:cubicBezTo>
                <a:lnTo>
                  <a:pt x="820946" y="312407"/>
                </a:lnTo>
                <a:cubicBezTo>
                  <a:pt x="817605" y="308064"/>
                  <a:pt x="813595" y="304723"/>
                  <a:pt x="808918" y="302384"/>
                </a:cubicBezTo>
                <a:cubicBezTo>
                  <a:pt x="803906" y="300045"/>
                  <a:pt x="798560" y="299042"/>
                  <a:pt x="792211" y="299042"/>
                </a:cubicBezTo>
                <a:close/>
                <a:moveTo>
                  <a:pt x="558992" y="299042"/>
                </a:moveTo>
                <a:cubicBezTo>
                  <a:pt x="549971" y="299042"/>
                  <a:pt x="542620" y="302050"/>
                  <a:pt x="537274" y="308064"/>
                </a:cubicBezTo>
                <a:cubicBezTo>
                  <a:pt x="531928" y="314078"/>
                  <a:pt x="528921" y="322097"/>
                  <a:pt x="528252" y="332121"/>
                </a:cubicBezTo>
                <a:lnTo>
                  <a:pt x="589731" y="332121"/>
                </a:lnTo>
                <a:cubicBezTo>
                  <a:pt x="589063" y="322097"/>
                  <a:pt x="586056" y="314078"/>
                  <a:pt x="580710" y="308064"/>
                </a:cubicBezTo>
                <a:cubicBezTo>
                  <a:pt x="575364" y="302050"/>
                  <a:pt x="568013" y="299042"/>
                  <a:pt x="558992" y="299042"/>
                </a:cubicBezTo>
                <a:close/>
                <a:moveTo>
                  <a:pt x="1069870" y="283673"/>
                </a:moveTo>
                <a:cubicBezTo>
                  <a:pt x="1083903" y="283673"/>
                  <a:pt x="1094595" y="287682"/>
                  <a:pt x="1102614" y="296035"/>
                </a:cubicBezTo>
                <a:cubicBezTo>
                  <a:pt x="1110633" y="304388"/>
                  <a:pt x="1114643" y="316751"/>
                  <a:pt x="1114643" y="333123"/>
                </a:cubicBezTo>
                <a:lnTo>
                  <a:pt x="1114643" y="394268"/>
                </a:lnTo>
                <a:lnTo>
                  <a:pt x="1097268" y="394268"/>
                </a:lnTo>
                <a:lnTo>
                  <a:pt x="1097268" y="332455"/>
                </a:lnTo>
                <a:cubicBezTo>
                  <a:pt x="1097268" y="320761"/>
                  <a:pt x="1094929" y="312073"/>
                  <a:pt x="1089917" y="306727"/>
                </a:cubicBezTo>
                <a:cubicBezTo>
                  <a:pt x="1084905" y="301715"/>
                  <a:pt x="1077220" y="299042"/>
                  <a:pt x="1067531" y="299042"/>
                </a:cubicBezTo>
                <a:cubicBezTo>
                  <a:pt x="1061182" y="299042"/>
                  <a:pt x="1055836" y="300379"/>
                  <a:pt x="1050825" y="302718"/>
                </a:cubicBezTo>
                <a:cubicBezTo>
                  <a:pt x="1045813" y="305391"/>
                  <a:pt x="1041803" y="308398"/>
                  <a:pt x="1038796" y="312407"/>
                </a:cubicBezTo>
                <a:lnTo>
                  <a:pt x="1038796" y="393934"/>
                </a:lnTo>
                <a:lnTo>
                  <a:pt x="1021422" y="393934"/>
                </a:lnTo>
                <a:lnTo>
                  <a:pt x="1021422" y="286011"/>
                </a:lnTo>
                <a:lnTo>
                  <a:pt x="1038796" y="286011"/>
                </a:lnTo>
                <a:lnTo>
                  <a:pt x="1038796" y="294699"/>
                </a:lnTo>
                <a:cubicBezTo>
                  <a:pt x="1042471" y="291357"/>
                  <a:pt x="1046815" y="288684"/>
                  <a:pt x="1052161" y="286680"/>
                </a:cubicBezTo>
                <a:cubicBezTo>
                  <a:pt x="1057507" y="284675"/>
                  <a:pt x="1063187" y="283673"/>
                  <a:pt x="1069870" y="283673"/>
                </a:cubicBezTo>
                <a:close/>
                <a:moveTo>
                  <a:pt x="676604" y="283673"/>
                </a:moveTo>
                <a:cubicBezTo>
                  <a:pt x="690637" y="283673"/>
                  <a:pt x="701329" y="287682"/>
                  <a:pt x="709348" y="296035"/>
                </a:cubicBezTo>
                <a:cubicBezTo>
                  <a:pt x="717367" y="304388"/>
                  <a:pt x="721377" y="316751"/>
                  <a:pt x="721377" y="333123"/>
                </a:cubicBezTo>
                <a:lnTo>
                  <a:pt x="721377" y="394268"/>
                </a:lnTo>
                <a:lnTo>
                  <a:pt x="704002" y="394268"/>
                </a:lnTo>
                <a:lnTo>
                  <a:pt x="704002" y="332455"/>
                </a:lnTo>
                <a:cubicBezTo>
                  <a:pt x="704002" y="320761"/>
                  <a:pt x="701663" y="312073"/>
                  <a:pt x="696652" y="306727"/>
                </a:cubicBezTo>
                <a:cubicBezTo>
                  <a:pt x="691640" y="301715"/>
                  <a:pt x="683955" y="299042"/>
                  <a:pt x="674265" y="299042"/>
                </a:cubicBezTo>
                <a:cubicBezTo>
                  <a:pt x="667917" y="299042"/>
                  <a:pt x="662571" y="300379"/>
                  <a:pt x="657559" y="302718"/>
                </a:cubicBezTo>
                <a:cubicBezTo>
                  <a:pt x="652547" y="305391"/>
                  <a:pt x="648538" y="308398"/>
                  <a:pt x="645530" y="312407"/>
                </a:cubicBezTo>
                <a:lnTo>
                  <a:pt x="645530" y="393934"/>
                </a:lnTo>
                <a:lnTo>
                  <a:pt x="628156" y="393934"/>
                </a:lnTo>
                <a:lnTo>
                  <a:pt x="628156" y="286011"/>
                </a:lnTo>
                <a:lnTo>
                  <a:pt x="645530" y="286011"/>
                </a:lnTo>
                <a:lnTo>
                  <a:pt x="645530" y="294699"/>
                </a:lnTo>
                <a:cubicBezTo>
                  <a:pt x="649206" y="291357"/>
                  <a:pt x="653549" y="288684"/>
                  <a:pt x="658895" y="286680"/>
                </a:cubicBezTo>
                <a:cubicBezTo>
                  <a:pt x="664241" y="284675"/>
                  <a:pt x="669922" y="283673"/>
                  <a:pt x="676604" y="283673"/>
                </a:cubicBezTo>
                <a:close/>
                <a:moveTo>
                  <a:pt x="950587" y="283338"/>
                </a:moveTo>
                <a:cubicBezTo>
                  <a:pt x="957938" y="283338"/>
                  <a:pt x="964286" y="284007"/>
                  <a:pt x="969632" y="285343"/>
                </a:cubicBezTo>
                <a:cubicBezTo>
                  <a:pt x="975312" y="286680"/>
                  <a:pt x="979990" y="289019"/>
                  <a:pt x="983665" y="292026"/>
                </a:cubicBezTo>
                <a:cubicBezTo>
                  <a:pt x="987341" y="295033"/>
                  <a:pt x="990348" y="299377"/>
                  <a:pt x="992353" y="304388"/>
                </a:cubicBezTo>
                <a:cubicBezTo>
                  <a:pt x="994357" y="309400"/>
                  <a:pt x="995360" y="315749"/>
                  <a:pt x="995360" y="323099"/>
                </a:cubicBezTo>
                <a:lnTo>
                  <a:pt x="995360" y="393600"/>
                </a:lnTo>
                <a:lnTo>
                  <a:pt x="977985" y="393600"/>
                </a:lnTo>
                <a:lnTo>
                  <a:pt x="977985" y="385247"/>
                </a:lnTo>
                <a:cubicBezTo>
                  <a:pt x="974310" y="388922"/>
                  <a:pt x="969632" y="391595"/>
                  <a:pt x="963952" y="393266"/>
                </a:cubicBezTo>
                <a:cubicBezTo>
                  <a:pt x="958272" y="395605"/>
                  <a:pt x="951923" y="396273"/>
                  <a:pt x="945241" y="396273"/>
                </a:cubicBezTo>
                <a:cubicBezTo>
                  <a:pt x="939227" y="396273"/>
                  <a:pt x="933881" y="395605"/>
                  <a:pt x="928535" y="393934"/>
                </a:cubicBezTo>
                <a:cubicBezTo>
                  <a:pt x="923523" y="392598"/>
                  <a:pt x="919179" y="390259"/>
                  <a:pt x="915170" y="387586"/>
                </a:cubicBezTo>
                <a:cubicBezTo>
                  <a:pt x="911494" y="384579"/>
                  <a:pt x="908487" y="381237"/>
                  <a:pt x="906482" y="376894"/>
                </a:cubicBezTo>
                <a:cubicBezTo>
                  <a:pt x="904478" y="372550"/>
                  <a:pt x="903475" y="367538"/>
                  <a:pt x="903475" y="361858"/>
                </a:cubicBezTo>
                <a:cubicBezTo>
                  <a:pt x="903475" y="350832"/>
                  <a:pt x="907485" y="342145"/>
                  <a:pt x="915838" y="335796"/>
                </a:cubicBezTo>
                <a:cubicBezTo>
                  <a:pt x="923857" y="329448"/>
                  <a:pt x="935551" y="326107"/>
                  <a:pt x="950921" y="326107"/>
                </a:cubicBezTo>
                <a:lnTo>
                  <a:pt x="977985" y="326107"/>
                </a:lnTo>
                <a:lnTo>
                  <a:pt x="977985" y="318756"/>
                </a:lnTo>
                <a:cubicBezTo>
                  <a:pt x="977985" y="311405"/>
                  <a:pt x="975646" y="306059"/>
                  <a:pt x="971303" y="303052"/>
                </a:cubicBezTo>
                <a:cubicBezTo>
                  <a:pt x="966959" y="300045"/>
                  <a:pt x="959942" y="298708"/>
                  <a:pt x="950253" y="298708"/>
                </a:cubicBezTo>
                <a:cubicBezTo>
                  <a:pt x="944573" y="298708"/>
                  <a:pt x="938224" y="299377"/>
                  <a:pt x="931876" y="301047"/>
                </a:cubicBezTo>
                <a:cubicBezTo>
                  <a:pt x="925527" y="302384"/>
                  <a:pt x="919847" y="304723"/>
                  <a:pt x="914835" y="307396"/>
                </a:cubicBezTo>
                <a:lnTo>
                  <a:pt x="912831" y="291692"/>
                </a:lnTo>
                <a:cubicBezTo>
                  <a:pt x="917843" y="289353"/>
                  <a:pt x="923857" y="287348"/>
                  <a:pt x="930539" y="285677"/>
                </a:cubicBezTo>
                <a:cubicBezTo>
                  <a:pt x="937222" y="284007"/>
                  <a:pt x="943904" y="283338"/>
                  <a:pt x="950587" y="283338"/>
                </a:cubicBezTo>
                <a:close/>
                <a:moveTo>
                  <a:pt x="558992" y="283338"/>
                </a:moveTo>
                <a:cubicBezTo>
                  <a:pt x="566677" y="283338"/>
                  <a:pt x="573693" y="284675"/>
                  <a:pt x="579708" y="287348"/>
                </a:cubicBezTo>
                <a:cubicBezTo>
                  <a:pt x="585722" y="290021"/>
                  <a:pt x="591068" y="294030"/>
                  <a:pt x="595077" y="299042"/>
                </a:cubicBezTo>
                <a:cubicBezTo>
                  <a:pt x="599087" y="304054"/>
                  <a:pt x="602428" y="310069"/>
                  <a:pt x="604433" y="317085"/>
                </a:cubicBezTo>
                <a:cubicBezTo>
                  <a:pt x="606438" y="324102"/>
                  <a:pt x="607774" y="331787"/>
                  <a:pt x="607774" y="340140"/>
                </a:cubicBezTo>
                <a:lnTo>
                  <a:pt x="607774" y="343481"/>
                </a:lnTo>
                <a:cubicBezTo>
                  <a:pt x="607774" y="344483"/>
                  <a:pt x="607774" y="345486"/>
                  <a:pt x="607440" y="346822"/>
                </a:cubicBezTo>
                <a:lnTo>
                  <a:pt x="528252" y="346822"/>
                </a:lnTo>
                <a:lnTo>
                  <a:pt x="528252" y="347156"/>
                </a:lnTo>
                <a:cubicBezTo>
                  <a:pt x="528921" y="357514"/>
                  <a:pt x="532596" y="365533"/>
                  <a:pt x="538610" y="371882"/>
                </a:cubicBezTo>
                <a:cubicBezTo>
                  <a:pt x="544959" y="377896"/>
                  <a:pt x="553646" y="381237"/>
                  <a:pt x="564338" y="381237"/>
                </a:cubicBezTo>
                <a:cubicBezTo>
                  <a:pt x="570686" y="381237"/>
                  <a:pt x="576701" y="380569"/>
                  <a:pt x="582047" y="378898"/>
                </a:cubicBezTo>
                <a:cubicBezTo>
                  <a:pt x="587393" y="377562"/>
                  <a:pt x="592404" y="374889"/>
                  <a:pt x="597082" y="370879"/>
                </a:cubicBezTo>
                <a:lnTo>
                  <a:pt x="599087" y="387586"/>
                </a:lnTo>
                <a:cubicBezTo>
                  <a:pt x="594743" y="390259"/>
                  <a:pt x="589397" y="392598"/>
                  <a:pt x="583717" y="393934"/>
                </a:cubicBezTo>
                <a:cubicBezTo>
                  <a:pt x="577703" y="395605"/>
                  <a:pt x="571355" y="396273"/>
                  <a:pt x="564338" y="396273"/>
                </a:cubicBezTo>
                <a:cubicBezTo>
                  <a:pt x="555316" y="396273"/>
                  <a:pt x="547632" y="394936"/>
                  <a:pt x="540949" y="391929"/>
                </a:cubicBezTo>
                <a:cubicBezTo>
                  <a:pt x="534267" y="388922"/>
                  <a:pt x="528586" y="384913"/>
                  <a:pt x="524243" y="379901"/>
                </a:cubicBezTo>
                <a:cubicBezTo>
                  <a:pt x="519899" y="374889"/>
                  <a:pt x="516224" y="368875"/>
                  <a:pt x="513885" y="361858"/>
                </a:cubicBezTo>
                <a:cubicBezTo>
                  <a:pt x="511546" y="355175"/>
                  <a:pt x="510544" y="347491"/>
                  <a:pt x="510544" y="339472"/>
                </a:cubicBezTo>
                <a:cubicBezTo>
                  <a:pt x="510544" y="331118"/>
                  <a:pt x="511546" y="323434"/>
                  <a:pt x="513885" y="316417"/>
                </a:cubicBezTo>
                <a:cubicBezTo>
                  <a:pt x="516224" y="309400"/>
                  <a:pt x="519565" y="303720"/>
                  <a:pt x="523575" y="298708"/>
                </a:cubicBezTo>
                <a:cubicBezTo>
                  <a:pt x="527918" y="293696"/>
                  <a:pt x="532930" y="290021"/>
                  <a:pt x="538944" y="287348"/>
                </a:cubicBezTo>
                <a:cubicBezTo>
                  <a:pt x="544959" y="284675"/>
                  <a:pt x="551641" y="283338"/>
                  <a:pt x="558992" y="283338"/>
                </a:cubicBezTo>
                <a:close/>
                <a:moveTo>
                  <a:pt x="790875" y="282670"/>
                </a:moveTo>
                <a:cubicBezTo>
                  <a:pt x="797223" y="282670"/>
                  <a:pt x="802903" y="283673"/>
                  <a:pt x="808249" y="285677"/>
                </a:cubicBezTo>
                <a:cubicBezTo>
                  <a:pt x="813261" y="287682"/>
                  <a:pt x="817605" y="290355"/>
                  <a:pt x="821280" y="293696"/>
                </a:cubicBezTo>
                <a:lnTo>
                  <a:pt x="821280" y="286011"/>
                </a:lnTo>
                <a:lnTo>
                  <a:pt x="838321" y="286011"/>
                </a:lnTo>
                <a:lnTo>
                  <a:pt x="838321" y="385915"/>
                </a:lnTo>
                <a:cubicBezTo>
                  <a:pt x="838321" y="403290"/>
                  <a:pt x="834311" y="415986"/>
                  <a:pt x="826292" y="423671"/>
                </a:cubicBezTo>
                <a:cubicBezTo>
                  <a:pt x="818273" y="431356"/>
                  <a:pt x="805576" y="435366"/>
                  <a:pt x="788536" y="435366"/>
                </a:cubicBezTo>
                <a:cubicBezTo>
                  <a:pt x="774837" y="435366"/>
                  <a:pt x="762808" y="432693"/>
                  <a:pt x="752450" y="426678"/>
                </a:cubicBezTo>
                <a:lnTo>
                  <a:pt x="753787" y="408636"/>
                </a:lnTo>
                <a:cubicBezTo>
                  <a:pt x="759133" y="412311"/>
                  <a:pt x="764813" y="414984"/>
                  <a:pt x="770827" y="416989"/>
                </a:cubicBezTo>
                <a:cubicBezTo>
                  <a:pt x="776842" y="418993"/>
                  <a:pt x="782856" y="419662"/>
                  <a:pt x="789538" y="419662"/>
                </a:cubicBezTo>
                <a:cubicBezTo>
                  <a:pt x="800230" y="419662"/>
                  <a:pt x="808249" y="417323"/>
                  <a:pt x="813595" y="412645"/>
                </a:cubicBezTo>
                <a:cubicBezTo>
                  <a:pt x="818607" y="407967"/>
                  <a:pt x="821280" y="399614"/>
                  <a:pt x="821280" y="387920"/>
                </a:cubicBezTo>
                <a:lnTo>
                  <a:pt x="821280" y="382574"/>
                </a:lnTo>
                <a:cubicBezTo>
                  <a:pt x="817605" y="385915"/>
                  <a:pt x="813261" y="388922"/>
                  <a:pt x="808249" y="390927"/>
                </a:cubicBezTo>
                <a:cubicBezTo>
                  <a:pt x="803238" y="392932"/>
                  <a:pt x="797223" y="393934"/>
                  <a:pt x="790875" y="393934"/>
                </a:cubicBezTo>
                <a:cubicBezTo>
                  <a:pt x="784192" y="393934"/>
                  <a:pt x="777844" y="392598"/>
                  <a:pt x="771830" y="389925"/>
                </a:cubicBezTo>
                <a:cubicBezTo>
                  <a:pt x="765816" y="387252"/>
                  <a:pt x="760470" y="383576"/>
                  <a:pt x="756126" y="378898"/>
                </a:cubicBezTo>
                <a:cubicBezTo>
                  <a:pt x="751782" y="374221"/>
                  <a:pt x="748107" y="368206"/>
                  <a:pt x="745434" y="361524"/>
                </a:cubicBezTo>
                <a:cubicBezTo>
                  <a:pt x="742761" y="354507"/>
                  <a:pt x="741424" y="346822"/>
                  <a:pt x="741424" y="338135"/>
                </a:cubicBezTo>
                <a:cubicBezTo>
                  <a:pt x="741424" y="329448"/>
                  <a:pt x="742761" y="321763"/>
                  <a:pt x="745434" y="315080"/>
                </a:cubicBezTo>
                <a:cubicBezTo>
                  <a:pt x="748107" y="308398"/>
                  <a:pt x="751448" y="302384"/>
                  <a:pt x="756126" y="297706"/>
                </a:cubicBezTo>
                <a:cubicBezTo>
                  <a:pt x="760470" y="293028"/>
                  <a:pt x="765816" y="289353"/>
                  <a:pt x="771830" y="286680"/>
                </a:cubicBezTo>
                <a:cubicBezTo>
                  <a:pt x="777844" y="284007"/>
                  <a:pt x="784192" y="282670"/>
                  <a:pt x="790875" y="282670"/>
                </a:cubicBezTo>
                <a:close/>
                <a:moveTo>
                  <a:pt x="1214546" y="241907"/>
                </a:moveTo>
                <a:lnTo>
                  <a:pt x="1231921" y="241907"/>
                </a:lnTo>
                <a:lnTo>
                  <a:pt x="1231921" y="393934"/>
                </a:lnTo>
                <a:lnTo>
                  <a:pt x="1214546" y="393934"/>
                </a:lnTo>
                <a:lnTo>
                  <a:pt x="1214546" y="385581"/>
                </a:lnTo>
                <a:cubicBezTo>
                  <a:pt x="1210871" y="388922"/>
                  <a:pt x="1206527" y="391595"/>
                  <a:pt x="1201181" y="393600"/>
                </a:cubicBezTo>
                <a:cubicBezTo>
                  <a:pt x="1195835" y="395605"/>
                  <a:pt x="1190155" y="396607"/>
                  <a:pt x="1184141" y="396607"/>
                </a:cubicBezTo>
                <a:cubicBezTo>
                  <a:pt x="1177124" y="396607"/>
                  <a:pt x="1170441" y="395271"/>
                  <a:pt x="1164427" y="392932"/>
                </a:cubicBezTo>
                <a:cubicBezTo>
                  <a:pt x="1158413" y="390259"/>
                  <a:pt x="1153067" y="386583"/>
                  <a:pt x="1148389" y="381571"/>
                </a:cubicBezTo>
                <a:cubicBezTo>
                  <a:pt x="1144046" y="376559"/>
                  <a:pt x="1140370" y="370879"/>
                  <a:pt x="1137697" y="363863"/>
                </a:cubicBezTo>
                <a:cubicBezTo>
                  <a:pt x="1135024" y="356846"/>
                  <a:pt x="1133688" y="349161"/>
                  <a:pt x="1133688" y="340474"/>
                </a:cubicBezTo>
                <a:cubicBezTo>
                  <a:pt x="1133688" y="331787"/>
                  <a:pt x="1135024" y="323768"/>
                  <a:pt x="1137697" y="317085"/>
                </a:cubicBezTo>
                <a:cubicBezTo>
                  <a:pt x="1140370" y="310069"/>
                  <a:pt x="1143711" y="304388"/>
                  <a:pt x="1148389" y="299377"/>
                </a:cubicBezTo>
                <a:cubicBezTo>
                  <a:pt x="1152733" y="294365"/>
                  <a:pt x="1158079" y="290689"/>
                  <a:pt x="1164427" y="288016"/>
                </a:cubicBezTo>
                <a:cubicBezTo>
                  <a:pt x="1170441" y="285343"/>
                  <a:pt x="1177124" y="284007"/>
                  <a:pt x="1184141" y="284007"/>
                </a:cubicBezTo>
                <a:cubicBezTo>
                  <a:pt x="1190155" y="284007"/>
                  <a:pt x="1195835" y="285009"/>
                  <a:pt x="1201181" y="287014"/>
                </a:cubicBezTo>
                <a:cubicBezTo>
                  <a:pt x="1206527" y="289019"/>
                  <a:pt x="1210871" y="291692"/>
                  <a:pt x="1214546" y="295033"/>
                </a:cubicBezTo>
                <a:close/>
                <a:moveTo>
                  <a:pt x="866387" y="241907"/>
                </a:moveTo>
                <a:lnTo>
                  <a:pt x="883762" y="241907"/>
                </a:lnTo>
                <a:lnTo>
                  <a:pt x="883762" y="393934"/>
                </a:lnTo>
                <a:lnTo>
                  <a:pt x="866387" y="393934"/>
                </a:lnTo>
                <a:close/>
                <a:moveTo>
                  <a:pt x="400282" y="234222"/>
                </a:moveTo>
                <a:lnTo>
                  <a:pt x="88209" y="428683"/>
                </a:lnTo>
                <a:lnTo>
                  <a:pt x="238900" y="412979"/>
                </a:lnTo>
                <a:lnTo>
                  <a:pt x="421666" y="282336"/>
                </a:lnTo>
                <a:close/>
                <a:moveTo>
                  <a:pt x="1254975" y="148686"/>
                </a:moveTo>
                <a:cubicBezTo>
                  <a:pt x="1246622" y="148686"/>
                  <a:pt x="1240942" y="150357"/>
                  <a:pt x="1237601" y="153364"/>
                </a:cubicBezTo>
                <a:cubicBezTo>
                  <a:pt x="1234259" y="156371"/>
                  <a:pt x="1232589" y="160714"/>
                  <a:pt x="1232589" y="166395"/>
                </a:cubicBezTo>
                <a:cubicBezTo>
                  <a:pt x="1232589" y="171741"/>
                  <a:pt x="1234259" y="175750"/>
                  <a:pt x="1237601" y="178423"/>
                </a:cubicBezTo>
                <a:cubicBezTo>
                  <a:pt x="1241276" y="180762"/>
                  <a:pt x="1245620" y="182098"/>
                  <a:pt x="1251300" y="182098"/>
                </a:cubicBezTo>
                <a:cubicBezTo>
                  <a:pt x="1256312" y="182098"/>
                  <a:pt x="1260989" y="181430"/>
                  <a:pt x="1265667" y="179425"/>
                </a:cubicBezTo>
                <a:cubicBezTo>
                  <a:pt x="1270345" y="177755"/>
                  <a:pt x="1274020" y="175082"/>
                  <a:pt x="1277027" y="171741"/>
                </a:cubicBezTo>
                <a:lnTo>
                  <a:pt x="1277027" y="148686"/>
                </a:lnTo>
                <a:close/>
                <a:moveTo>
                  <a:pt x="352502" y="119617"/>
                </a:moveTo>
                <a:lnTo>
                  <a:pt x="211501" y="192122"/>
                </a:lnTo>
                <a:lnTo>
                  <a:pt x="306393" y="197802"/>
                </a:lnTo>
                <a:lnTo>
                  <a:pt x="370545" y="160380"/>
                </a:lnTo>
                <a:close/>
                <a:moveTo>
                  <a:pt x="779515" y="101908"/>
                </a:moveTo>
                <a:cubicBezTo>
                  <a:pt x="771830" y="101908"/>
                  <a:pt x="765481" y="104915"/>
                  <a:pt x="760470" y="111264"/>
                </a:cubicBezTo>
                <a:cubicBezTo>
                  <a:pt x="755458" y="117946"/>
                  <a:pt x="752785" y="127302"/>
                  <a:pt x="752785" y="140333"/>
                </a:cubicBezTo>
                <a:cubicBezTo>
                  <a:pt x="752785" y="153030"/>
                  <a:pt x="755458" y="162719"/>
                  <a:pt x="760470" y="169068"/>
                </a:cubicBezTo>
                <a:cubicBezTo>
                  <a:pt x="765816" y="175416"/>
                  <a:pt x="772164" y="178423"/>
                  <a:pt x="779515" y="178423"/>
                </a:cubicBezTo>
                <a:cubicBezTo>
                  <a:pt x="783858" y="178423"/>
                  <a:pt x="788202" y="177755"/>
                  <a:pt x="792211" y="176084"/>
                </a:cubicBezTo>
                <a:cubicBezTo>
                  <a:pt x="796221" y="174414"/>
                  <a:pt x="799562" y="172075"/>
                  <a:pt x="802235" y="169068"/>
                </a:cubicBezTo>
                <a:lnTo>
                  <a:pt x="802235" y="111598"/>
                </a:lnTo>
                <a:cubicBezTo>
                  <a:pt x="799562" y="108591"/>
                  <a:pt x="796221" y="106252"/>
                  <a:pt x="792211" y="104581"/>
                </a:cubicBezTo>
                <a:cubicBezTo>
                  <a:pt x="788202" y="102911"/>
                  <a:pt x="783858" y="101908"/>
                  <a:pt x="779515" y="101908"/>
                </a:cubicBezTo>
                <a:close/>
                <a:moveTo>
                  <a:pt x="1321800" y="79522"/>
                </a:moveTo>
                <a:lnTo>
                  <a:pt x="1359222" y="79522"/>
                </a:lnTo>
                <a:lnTo>
                  <a:pt x="1388960" y="162385"/>
                </a:lnTo>
                <a:lnTo>
                  <a:pt x="1418363" y="79522"/>
                </a:lnTo>
                <a:lnTo>
                  <a:pt x="1455785" y="79522"/>
                </a:lnTo>
                <a:lnTo>
                  <a:pt x="1392301" y="250594"/>
                </a:lnTo>
                <a:lnTo>
                  <a:pt x="1354879" y="250594"/>
                </a:lnTo>
                <a:lnTo>
                  <a:pt x="1371919" y="203817"/>
                </a:lnTo>
                <a:close/>
                <a:moveTo>
                  <a:pt x="995026" y="79522"/>
                </a:moveTo>
                <a:lnTo>
                  <a:pt x="1031445" y="79522"/>
                </a:lnTo>
                <a:lnTo>
                  <a:pt x="1054500" y="162385"/>
                </a:lnTo>
                <a:lnTo>
                  <a:pt x="1077220" y="79522"/>
                </a:lnTo>
                <a:lnTo>
                  <a:pt x="1109296" y="79522"/>
                </a:lnTo>
                <a:lnTo>
                  <a:pt x="1132017" y="162385"/>
                </a:lnTo>
                <a:lnTo>
                  <a:pt x="1155072" y="79522"/>
                </a:lnTo>
                <a:lnTo>
                  <a:pt x="1191491" y="79522"/>
                </a:lnTo>
                <a:lnTo>
                  <a:pt x="1150728" y="204151"/>
                </a:lnTo>
                <a:lnTo>
                  <a:pt x="1114308" y="204151"/>
                </a:lnTo>
                <a:lnTo>
                  <a:pt x="1093259" y="123961"/>
                </a:lnTo>
                <a:lnTo>
                  <a:pt x="1072209" y="204151"/>
                </a:lnTo>
                <a:lnTo>
                  <a:pt x="1035789" y="204151"/>
                </a:lnTo>
                <a:close/>
                <a:moveTo>
                  <a:pt x="659230" y="79522"/>
                </a:moveTo>
                <a:lnTo>
                  <a:pt x="694981" y="79522"/>
                </a:lnTo>
                <a:lnTo>
                  <a:pt x="694981" y="204151"/>
                </a:lnTo>
                <a:lnTo>
                  <a:pt x="659230" y="204151"/>
                </a:lnTo>
                <a:close/>
                <a:moveTo>
                  <a:pt x="1514925" y="76849"/>
                </a:moveTo>
                <a:cubicBezTo>
                  <a:pt x="1522610" y="76849"/>
                  <a:pt x="1529626" y="77517"/>
                  <a:pt x="1536643" y="78854"/>
                </a:cubicBezTo>
                <a:cubicBezTo>
                  <a:pt x="1543660" y="80190"/>
                  <a:pt x="1550008" y="82195"/>
                  <a:pt x="1556356" y="84868"/>
                </a:cubicBezTo>
                <a:lnTo>
                  <a:pt x="1553683" y="111264"/>
                </a:lnTo>
                <a:cubicBezTo>
                  <a:pt x="1548671" y="108591"/>
                  <a:pt x="1542991" y="106252"/>
                  <a:pt x="1536977" y="104915"/>
                </a:cubicBezTo>
                <a:cubicBezTo>
                  <a:pt x="1530963" y="103245"/>
                  <a:pt x="1524614" y="102577"/>
                  <a:pt x="1518266" y="102577"/>
                </a:cubicBezTo>
                <a:cubicBezTo>
                  <a:pt x="1511583" y="102577"/>
                  <a:pt x="1506906" y="103579"/>
                  <a:pt x="1504233" y="105250"/>
                </a:cubicBezTo>
                <a:cubicBezTo>
                  <a:pt x="1501560" y="106920"/>
                  <a:pt x="1500223" y="109259"/>
                  <a:pt x="1500223" y="112266"/>
                </a:cubicBezTo>
                <a:cubicBezTo>
                  <a:pt x="1500223" y="115942"/>
                  <a:pt x="1501894" y="118949"/>
                  <a:pt x="1504901" y="121288"/>
                </a:cubicBezTo>
                <a:cubicBezTo>
                  <a:pt x="1508242" y="123961"/>
                  <a:pt x="1514257" y="126634"/>
                  <a:pt x="1523612" y="129307"/>
                </a:cubicBezTo>
                <a:cubicBezTo>
                  <a:pt x="1530963" y="131645"/>
                  <a:pt x="1536977" y="133984"/>
                  <a:pt x="1541989" y="136657"/>
                </a:cubicBezTo>
                <a:cubicBezTo>
                  <a:pt x="1547001" y="139330"/>
                  <a:pt x="1550676" y="142337"/>
                  <a:pt x="1553683" y="145679"/>
                </a:cubicBezTo>
                <a:cubicBezTo>
                  <a:pt x="1556690" y="149020"/>
                  <a:pt x="1558695" y="152361"/>
                  <a:pt x="1560032" y="156037"/>
                </a:cubicBezTo>
                <a:cubicBezTo>
                  <a:pt x="1561368" y="159712"/>
                  <a:pt x="1562036" y="163722"/>
                  <a:pt x="1562036" y="167731"/>
                </a:cubicBezTo>
                <a:cubicBezTo>
                  <a:pt x="1562036" y="180428"/>
                  <a:pt x="1557693" y="190452"/>
                  <a:pt x="1549006" y="197134"/>
                </a:cubicBezTo>
                <a:cubicBezTo>
                  <a:pt x="1540652" y="203482"/>
                  <a:pt x="1527622" y="206824"/>
                  <a:pt x="1510247" y="206824"/>
                </a:cubicBezTo>
                <a:cubicBezTo>
                  <a:pt x="1501894" y="206824"/>
                  <a:pt x="1493541" y="206155"/>
                  <a:pt x="1485856" y="204485"/>
                </a:cubicBezTo>
                <a:cubicBezTo>
                  <a:pt x="1477837" y="202814"/>
                  <a:pt x="1470820" y="200475"/>
                  <a:pt x="1463804" y="197134"/>
                </a:cubicBezTo>
                <a:lnTo>
                  <a:pt x="1465474" y="168399"/>
                </a:lnTo>
                <a:cubicBezTo>
                  <a:pt x="1471488" y="172743"/>
                  <a:pt x="1478171" y="175750"/>
                  <a:pt x="1485188" y="178089"/>
                </a:cubicBezTo>
                <a:cubicBezTo>
                  <a:pt x="1492204" y="180428"/>
                  <a:pt x="1499555" y="181430"/>
                  <a:pt x="1506906" y="181430"/>
                </a:cubicBezTo>
                <a:cubicBezTo>
                  <a:pt x="1519937" y="181430"/>
                  <a:pt x="1526285" y="177087"/>
                  <a:pt x="1526285" y="169068"/>
                </a:cubicBezTo>
                <a:cubicBezTo>
                  <a:pt x="1526285" y="167397"/>
                  <a:pt x="1525951" y="165726"/>
                  <a:pt x="1525283" y="164390"/>
                </a:cubicBezTo>
                <a:cubicBezTo>
                  <a:pt x="1524614" y="163053"/>
                  <a:pt x="1523278" y="161383"/>
                  <a:pt x="1521273" y="160046"/>
                </a:cubicBezTo>
                <a:cubicBezTo>
                  <a:pt x="1519268" y="158710"/>
                  <a:pt x="1516930" y="157373"/>
                  <a:pt x="1513588" y="156037"/>
                </a:cubicBezTo>
                <a:cubicBezTo>
                  <a:pt x="1510247" y="154700"/>
                  <a:pt x="1506237" y="153364"/>
                  <a:pt x="1501560" y="152027"/>
                </a:cubicBezTo>
                <a:cubicBezTo>
                  <a:pt x="1488529" y="148352"/>
                  <a:pt x="1479173" y="143340"/>
                  <a:pt x="1473159" y="136657"/>
                </a:cubicBezTo>
                <a:cubicBezTo>
                  <a:pt x="1467145" y="130309"/>
                  <a:pt x="1464138" y="122624"/>
                  <a:pt x="1464138" y="113603"/>
                </a:cubicBezTo>
                <a:cubicBezTo>
                  <a:pt x="1464138" y="101574"/>
                  <a:pt x="1468481" y="92553"/>
                  <a:pt x="1477169" y="86204"/>
                </a:cubicBezTo>
                <a:cubicBezTo>
                  <a:pt x="1485856" y="79856"/>
                  <a:pt x="1498553" y="76849"/>
                  <a:pt x="1514925" y="76849"/>
                </a:cubicBezTo>
                <a:close/>
                <a:moveTo>
                  <a:pt x="1256646" y="76849"/>
                </a:moveTo>
                <a:cubicBezTo>
                  <a:pt x="1276025" y="76849"/>
                  <a:pt x="1290393" y="80524"/>
                  <a:pt x="1299414" y="87875"/>
                </a:cubicBezTo>
                <a:cubicBezTo>
                  <a:pt x="1308435" y="95226"/>
                  <a:pt x="1312779" y="107588"/>
                  <a:pt x="1312779" y="124629"/>
                </a:cubicBezTo>
                <a:lnTo>
                  <a:pt x="1312779" y="204485"/>
                </a:lnTo>
                <a:lnTo>
                  <a:pt x="1277027" y="204485"/>
                </a:lnTo>
                <a:lnTo>
                  <a:pt x="1277027" y="196466"/>
                </a:lnTo>
                <a:cubicBezTo>
                  <a:pt x="1271681" y="200475"/>
                  <a:pt x="1266670" y="203482"/>
                  <a:pt x="1261658" y="205153"/>
                </a:cubicBezTo>
                <a:cubicBezTo>
                  <a:pt x="1256646" y="206155"/>
                  <a:pt x="1250297" y="206824"/>
                  <a:pt x="1242947" y="206824"/>
                </a:cubicBezTo>
                <a:cubicBezTo>
                  <a:pt x="1236598" y="206824"/>
                  <a:pt x="1230584" y="205821"/>
                  <a:pt x="1224904" y="204151"/>
                </a:cubicBezTo>
                <a:cubicBezTo>
                  <a:pt x="1219224" y="202480"/>
                  <a:pt x="1214546" y="199807"/>
                  <a:pt x="1210202" y="196466"/>
                </a:cubicBezTo>
                <a:cubicBezTo>
                  <a:pt x="1206193" y="193125"/>
                  <a:pt x="1202852" y="188781"/>
                  <a:pt x="1200179" y="184103"/>
                </a:cubicBezTo>
                <a:cubicBezTo>
                  <a:pt x="1197840" y="179091"/>
                  <a:pt x="1196503" y="173411"/>
                  <a:pt x="1196503" y="167063"/>
                </a:cubicBezTo>
                <a:cubicBezTo>
                  <a:pt x="1196503" y="154032"/>
                  <a:pt x="1201515" y="143674"/>
                  <a:pt x="1211205" y="135989"/>
                </a:cubicBezTo>
                <a:cubicBezTo>
                  <a:pt x="1220894" y="128304"/>
                  <a:pt x="1235262" y="124295"/>
                  <a:pt x="1253973" y="124295"/>
                </a:cubicBezTo>
                <a:lnTo>
                  <a:pt x="1277027" y="124295"/>
                </a:lnTo>
                <a:lnTo>
                  <a:pt x="1277027" y="118615"/>
                </a:lnTo>
                <a:cubicBezTo>
                  <a:pt x="1277027" y="112600"/>
                  <a:pt x="1275357" y="108257"/>
                  <a:pt x="1271681" y="105918"/>
                </a:cubicBezTo>
                <a:cubicBezTo>
                  <a:pt x="1268006" y="103579"/>
                  <a:pt x="1261992" y="102242"/>
                  <a:pt x="1253305" y="102242"/>
                </a:cubicBezTo>
                <a:cubicBezTo>
                  <a:pt x="1245620" y="102242"/>
                  <a:pt x="1237935" y="103245"/>
                  <a:pt x="1230584" y="105250"/>
                </a:cubicBezTo>
                <a:cubicBezTo>
                  <a:pt x="1223233" y="107254"/>
                  <a:pt x="1216551" y="109927"/>
                  <a:pt x="1210202" y="113269"/>
                </a:cubicBezTo>
                <a:lnTo>
                  <a:pt x="1206861" y="87875"/>
                </a:lnTo>
                <a:cubicBezTo>
                  <a:pt x="1213210" y="84534"/>
                  <a:pt x="1220560" y="82195"/>
                  <a:pt x="1229582" y="79856"/>
                </a:cubicBezTo>
                <a:cubicBezTo>
                  <a:pt x="1238603" y="77851"/>
                  <a:pt x="1247624" y="76849"/>
                  <a:pt x="1256646" y="76849"/>
                </a:cubicBezTo>
                <a:close/>
                <a:moveTo>
                  <a:pt x="771830" y="76849"/>
                </a:moveTo>
                <a:cubicBezTo>
                  <a:pt x="778178" y="76849"/>
                  <a:pt x="784192" y="77851"/>
                  <a:pt x="789538" y="79856"/>
                </a:cubicBezTo>
                <a:cubicBezTo>
                  <a:pt x="794884" y="81861"/>
                  <a:pt x="799228" y="84534"/>
                  <a:pt x="802569" y="87875"/>
                </a:cubicBezTo>
                <a:lnTo>
                  <a:pt x="802569" y="79856"/>
                </a:lnTo>
                <a:lnTo>
                  <a:pt x="838321" y="79856"/>
                </a:lnTo>
                <a:lnTo>
                  <a:pt x="838321" y="192790"/>
                </a:lnTo>
                <a:cubicBezTo>
                  <a:pt x="838321" y="203482"/>
                  <a:pt x="836984" y="212504"/>
                  <a:pt x="834645" y="219855"/>
                </a:cubicBezTo>
                <a:cubicBezTo>
                  <a:pt x="832306" y="227540"/>
                  <a:pt x="828297" y="233554"/>
                  <a:pt x="823285" y="238232"/>
                </a:cubicBezTo>
                <a:cubicBezTo>
                  <a:pt x="817939" y="242909"/>
                  <a:pt x="811257" y="246585"/>
                  <a:pt x="802903" y="248924"/>
                </a:cubicBezTo>
                <a:cubicBezTo>
                  <a:pt x="794550" y="251262"/>
                  <a:pt x="784527" y="252265"/>
                  <a:pt x="772832" y="252265"/>
                </a:cubicBezTo>
                <a:cubicBezTo>
                  <a:pt x="764813" y="252265"/>
                  <a:pt x="756794" y="251597"/>
                  <a:pt x="749443" y="249926"/>
                </a:cubicBezTo>
                <a:cubicBezTo>
                  <a:pt x="742093" y="248589"/>
                  <a:pt x="735076" y="246251"/>
                  <a:pt x="729062" y="242909"/>
                </a:cubicBezTo>
                <a:lnTo>
                  <a:pt x="731066" y="214843"/>
                </a:lnTo>
                <a:cubicBezTo>
                  <a:pt x="736747" y="218852"/>
                  <a:pt x="742761" y="221859"/>
                  <a:pt x="749777" y="223864"/>
                </a:cubicBezTo>
                <a:cubicBezTo>
                  <a:pt x="756460" y="225869"/>
                  <a:pt x="763477" y="226871"/>
                  <a:pt x="770493" y="226871"/>
                </a:cubicBezTo>
                <a:cubicBezTo>
                  <a:pt x="780183" y="226871"/>
                  <a:pt x="787868" y="224532"/>
                  <a:pt x="793548" y="220189"/>
                </a:cubicBezTo>
                <a:cubicBezTo>
                  <a:pt x="799228" y="215845"/>
                  <a:pt x="802235" y="208494"/>
                  <a:pt x="802235" y="198136"/>
                </a:cubicBezTo>
                <a:lnTo>
                  <a:pt x="802235" y="192456"/>
                </a:lnTo>
                <a:cubicBezTo>
                  <a:pt x="798894" y="195798"/>
                  <a:pt x="794550" y="198471"/>
                  <a:pt x="789204" y="200475"/>
                </a:cubicBezTo>
                <a:cubicBezTo>
                  <a:pt x="783858" y="202480"/>
                  <a:pt x="777844" y="203482"/>
                  <a:pt x="771496" y="203482"/>
                </a:cubicBezTo>
                <a:cubicBezTo>
                  <a:pt x="763811" y="203482"/>
                  <a:pt x="756460" y="202146"/>
                  <a:pt x="750112" y="199139"/>
                </a:cubicBezTo>
                <a:cubicBezTo>
                  <a:pt x="743429" y="196132"/>
                  <a:pt x="737749" y="191788"/>
                  <a:pt x="732403" y="186442"/>
                </a:cubicBezTo>
                <a:cubicBezTo>
                  <a:pt x="727391" y="180762"/>
                  <a:pt x="723382" y="174079"/>
                  <a:pt x="720374" y="166395"/>
                </a:cubicBezTo>
                <a:cubicBezTo>
                  <a:pt x="717701" y="158710"/>
                  <a:pt x="716365" y="150022"/>
                  <a:pt x="716365" y="140333"/>
                </a:cubicBezTo>
                <a:cubicBezTo>
                  <a:pt x="716365" y="130643"/>
                  <a:pt x="717701" y="121622"/>
                  <a:pt x="720709" y="113937"/>
                </a:cubicBezTo>
                <a:cubicBezTo>
                  <a:pt x="723716" y="105918"/>
                  <a:pt x="727725" y="99235"/>
                  <a:pt x="732737" y="93889"/>
                </a:cubicBezTo>
                <a:cubicBezTo>
                  <a:pt x="737749" y="88209"/>
                  <a:pt x="743763" y="84200"/>
                  <a:pt x="750446" y="81193"/>
                </a:cubicBezTo>
                <a:cubicBezTo>
                  <a:pt x="757128" y="78185"/>
                  <a:pt x="764145" y="76849"/>
                  <a:pt x="771830" y="76849"/>
                </a:cubicBezTo>
                <a:close/>
                <a:moveTo>
                  <a:pt x="316417" y="30740"/>
                </a:moveTo>
                <a:lnTo>
                  <a:pt x="216847" y="73842"/>
                </a:lnTo>
                <a:lnTo>
                  <a:pt x="289687" y="84534"/>
                </a:lnTo>
                <a:lnTo>
                  <a:pt x="331452" y="64152"/>
                </a:lnTo>
                <a:close/>
                <a:moveTo>
                  <a:pt x="866387" y="28401"/>
                </a:moveTo>
                <a:lnTo>
                  <a:pt x="902139" y="28401"/>
                </a:lnTo>
                <a:lnTo>
                  <a:pt x="902139" y="87541"/>
                </a:lnTo>
                <a:cubicBezTo>
                  <a:pt x="906148" y="84200"/>
                  <a:pt x="910492" y="81861"/>
                  <a:pt x="916172" y="79522"/>
                </a:cubicBezTo>
                <a:cubicBezTo>
                  <a:pt x="921518" y="77517"/>
                  <a:pt x="927866" y="76515"/>
                  <a:pt x="934549" y="76515"/>
                </a:cubicBezTo>
                <a:cubicBezTo>
                  <a:pt x="950587" y="76515"/>
                  <a:pt x="962950" y="81527"/>
                  <a:pt x="971971" y="91216"/>
                </a:cubicBezTo>
                <a:cubicBezTo>
                  <a:pt x="980992" y="100906"/>
                  <a:pt x="985336" y="115607"/>
                  <a:pt x="985336" y="134987"/>
                </a:cubicBezTo>
                <a:lnTo>
                  <a:pt x="985336" y="203817"/>
                </a:lnTo>
                <a:lnTo>
                  <a:pt x="949585" y="203817"/>
                </a:lnTo>
                <a:lnTo>
                  <a:pt x="949585" y="135655"/>
                </a:lnTo>
                <a:cubicBezTo>
                  <a:pt x="949585" y="123626"/>
                  <a:pt x="947580" y="115273"/>
                  <a:pt x="943570" y="109927"/>
                </a:cubicBezTo>
                <a:cubicBezTo>
                  <a:pt x="939227" y="104915"/>
                  <a:pt x="932878" y="102242"/>
                  <a:pt x="924859" y="102242"/>
                </a:cubicBezTo>
                <a:cubicBezTo>
                  <a:pt x="920181" y="102242"/>
                  <a:pt x="915838" y="103245"/>
                  <a:pt x="911828" y="104915"/>
                </a:cubicBezTo>
                <a:cubicBezTo>
                  <a:pt x="907819" y="106586"/>
                  <a:pt x="904478" y="108925"/>
                  <a:pt x="902139" y="111598"/>
                </a:cubicBezTo>
                <a:lnTo>
                  <a:pt x="902139" y="204151"/>
                </a:lnTo>
                <a:lnTo>
                  <a:pt x="866387" y="204151"/>
                </a:lnTo>
                <a:close/>
                <a:moveTo>
                  <a:pt x="677272" y="28401"/>
                </a:moveTo>
                <a:cubicBezTo>
                  <a:pt x="684623" y="28401"/>
                  <a:pt x="689969" y="30071"/>
                  <a:pt x="692976" y="33078"/>
                </a:cubicBezTo>
                <a:cubicBezTo>
                  <a:pt x="695983" y="36086"/>
                  <a:pt x="697654" y="40763"/>
                  <a:pt x="697654" y="46443"/>
                </a:cubicBezTo>
                <a:cubicBezTo>
                  <a:pt x="697654" y="52458"/>
                  <a:pt x="695983" y="57135"/>
                  <a:pt x="692976" y="60143"/>
                </a:cubicBezTo>
                <a:cubicBezTo>
                  <a:pt x="689969" y="63150"/>
                  <a:pt x="684623" y="64486"/>
                  <a:pt x="677272" y="64486"/>
                </a:cubicBezTo>
                <a:cubicBezTo>
                  <a:pt x="669922" y="64486"/>
                  <a:pt x="664575" y="63150"/>
                  <a:pt x="661568" y="60143"/>
                </a:cubicBezTo>
                <a:cubicBezTo>
                  <a:pt x="658227" y="57135"/>
                  <a:pt x="656891" y="52458"/>
                  <a:pt x="656891" y="46443"/>
                </a:cubicBezTo>
                <a:cubicBezTo>
                  <a:pt x="656891" y="40429"/>
                  <a:pt x="658561" y="36086"/>
                  <a:pt x="661568" y="33078"/>
                </a:cubicBezTo>
                <a:cubicBezTo>
                  <a:pt x="664575" y="30071"/>
                  <a:pt x="669922" y="28401"/>
                  <a:pt x="677272" y="28401"/>
                </a:cubicBezTo>
                <a:close/>
                <a:moveTo>
                  <a:pt x="513551" y="28401"/>
                </a:moveTo>
                <a:lnTo>
                  <a:pt x="549302" y="28401"/>
                </a:lnTo>
                <a:lnTo>
                  <a:pt x="549302" y="87541"/>
                </a:lnTo>
                <a:cubicBezTo>
                  <a:pt x="553312" y="84200"/>
                  <a:pt x="557655" y="81861"/>
                  <a:pt x="563336" y="79522"/>
                </a:cubicBezTo>
                <a:cubicBezTo>
                  <a:pt x="568681" y="77517"/>
                  <a:pt x="575030" y="76515"/>
                  <a:pt x="581712" y="76515"/>
                </a:cubicBezTo>
                <a:cubicBezTo>
                  <a:pt x="597750" y="76515"/>
                  <a:pt x="610113" y="81527"/>
                  <a:pt x="619134" y="91216"/>
                </a:cubicBezTo>
                <a:cubicBezTo>
                  <a:pt x="628156" y="100906"/>
                  <a:pt x="632499" y="115607"/>
                  <a:pt x="632499" y="134987"/>
                </a:cubicBezTo>
                <a:lnTo>
                  <a:pt x="632499" y="203817"/>
                </a:lnTo>
                <a:lnTo>
                  <a:pt x="596748" y="203817"/>
                </a:lnTo>
                <a:lnTo>
                  <a:pt x="596748" y="135321"/>
                </a:lnTo>
                <a:cubicBezTo>
                  <a:pt x="596748" y="123292"/>
                  <a:pt x="594743" y="114939"/>
                  <a:pt x="590734" y="109593"/>
                </a:cubicBezTo>
                <a:cubicBezTo>
                  <a:pt x="586390" y="104915"/>
                  <a:pt x="580042" y="102242"/>
                  <a:pt x="572023" y="102242"/>
                </a:cubicBezTo>
                <a:cubicBezTo>
                  <a:pt x="567345" y="102242"/>
                  <a:pt x="563001" y="103245"/>
                  <a:pt x="558992" y="104915"/>
                </a:cubicBezTo>
                <a:cubicBezTo>
                  <a:pt x="554982" y="106586"/>
                  <a:pt x="551641" y="108925"/>
                  <a:pt x="549302" y="111598"/>
                </a:cubicBezTo>
                <a:lnTo>
                  <a:pt x="549302" y="204151"/>
                </a:lnTo>
                <a:lnTo>
                  <a:pt x="513551" y="204151"/>
                </a:lnTo>
                <a:close/>
                <a:moveTo>
                  <a:pt x="255272" y="0"/>
                </a:moveTo>
                <a:lnTo>
                  <a:pt x="324102" y="11360"/>
                </a:lnTo>
                <a:lnTo>
                  <a:pt x="350498" y="71169"/>
                </a:lnTo>
                <a:lnTo>
                  <a:pt x="315080" y="88543"/>
                </a:lnTo>
                <a:lnTo>
                  <a:pt x="361190" y="95226"/>
                </a:lnTo>
                <a:lnTo>
                  <a:pt x="393266" y="167731"/>
                </a:lnTo>
                <a:lnTo>
                  <a:pt x="338469" y="199807"/>
                </a:lnTo>
                <a:lnTo>
                  <a:pt x="409638" y="204151"/>
                </a:lnTo>
                <a:lnTo>
                  <a:pt x="447728" y="289353"/>
                </a:lnTo>
                <a:lnTo>
                  <a:pt x="246585" y="433027"/>
                </a:lnTo>
                <a:lnTo>
                  <a:pt x="0" y="459088"/>
                </a:lnTo>
                <a:lnTo>
                  <a:pt x="259615" y="297372"/>
                </a:lnTo>
                <a:lnTo>
                  <a:pt x="165058" y="301047"/>
                </a:lnTo>
                <a:lnTo>
                  <a:pt x="176752" y="189783"/>
                </a:lnTo>
                <a:lnTo>
                  <a:pt x="238566" y="158041"/>
                </a:lnTo>
                <a:lnTo>
                  <a:pt x="180428" y="154700"/>
                </a:lnTo>
                <a:lnTo>
                  <a:pt x="189115" y="70166"/>
                </a:lnTo>
                <a:lnTo>
                  <a:pt x="261286" y="3875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pPr lvl="0"/>
            <a:endParaRPr lang="en-GB"/>
          </a:p>
        </p:txBody>
      </p:sp>
      <p:pic>
        <p:nvPicPr>
          <p:cNvPr id="4" name="Picture 3" descr="Shape, background pattern&#10;&#10;Description automatically generated">
            <a:extLst>
              <a:ext uri="{FF2B5EF4-FFF2-40B4-BE49-F238E27FC236}">
                <a16:creationId xmlns:a16="http://schemas.microsoft.com/office/drawing/2014/main" id="{741E8919-3E3C-4F65-AD6D-552AC8FE47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5" t="3148" r="959" b="51431"/>
          <a:stretch/>
        </p:blipFill>
        <p:spPr>
          <a:xfrm>
            <a:off x="107999" y="108000"/>
            <a:ext cx="11966293" cy="3114967"/>
          </a:xfrm>
          <a:custGeom>
            <a:avLst/>
            <a:gdLst>
              <a:gd name="connsiteX0" fmla="*/ 0 w 2711451"/>
              <a:gd name="connsiteY0" fmla="*/ 0 h 6858000"/>
              <a:gd name="connsiteX1" fmla="*/ 2711451 w 2711451"/>
              <a:gd name="connsiteY1" fmla="*/ 0 h 6858000"/>
              <a:gd name="connsiteX2" fmla="*/ 2711451 w 2711451"/>
              <a:gd name="connsiteY2" fmla="*/ 6858000 h 6858000"/>
              <a:gd name="connsiteX3" fmla="*/ 0 w 27114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451" h="6858000">
                <a:moveTo>
                  <a:pt x="0" y="0"/>
                </a:moveTo>
                <a:lnTo>
                  <a:pt x="2711451" y="0"/>
                </a:lnTo>
                <a:lnTo>
                  <a:pt x="27114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93E2A133-2F6C-4EE7-BB62-9E51A6111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695" y="1480056"/>
            <a:ext cx="9568612" cy="1572851"/>
          </a:xfr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1000">
                <a:solidFill>
                  <a:schemeClr val="tx1"/>
                </a:solidFill>
              </a:defRPr>
            </a:lvl4pPr>
            <a:lvl5pP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7" name="Footer Placeholder 50">
            <a:extLst>
              <a:ext uri="{FF2B5EF4-FFF2-40B4-BE49-F238E27FC236}">
                <a16:creationId xmlns:a16="http://schemas.microsoft.com/office/drawing/2014/main" id="{28249B7D-1327-45E9-83E2-3CFB9F4877C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238706" y="6378063"/>
            <a:ext cx="1460791" cy="2154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2020 Highways England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61A4FC-5F18-4EB7-8DC6-5619BFAAD3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673" y="374859"/>
            <a:ext cx="10260000" cy="361850"/>
          </a:xfrm>
        </p:spPr>
        <p:txBody>
          <a:bodyPr lIns="0" anchor="t" anchorCtr="0"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Insert title here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16131BA-622C-41A9-B3D0-A19E9C2B76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22673" y="751477"/>
            <a:ext cx="10260000" cy="382587"/>
          </a:xfrm>
        </p:spPr>
        <p:txBody>
          <a:bodyPr lIns="0">
            <a:noAutofit/>
          </a:bodyPr>
          <a:lstStyle>
            <a:lvl1pPr>
              <a:buFont typeface="Arial" panose="020B0604020202020204" pitchFamily="34" charset="0"/>
              <a:buNone/>
              <a:defRPr lang="en-US" sz="1800" b="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82730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Single Column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BAE5526-F7F5-4627-8FC8-13FEC6EDA529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custGeom>
            <a:avLst/>
            <a:gdLst>
              <a:gd name="connsiteX0" fmla="*/ 12084000 w 12192000"/>
              <a:gd name="connsiteY0" fmla="*/ 108000 h 6858000"/>
              <a:gd name="connsiteX1" fmla="*/ 12084000 w 12192000"/>
              <a:gd name="connsiteY1" fmla="*/ 6750000 h 6858000"/>
              <a:gd name="connsiteX2" fmla="*/ 108000 w 12192000"/>
              <a:gd name="connsiteY2" fmla="*/ 6750000 h 6858000"/>
              <a:gd name="connsiteX3" fmla="*/ 108000 w 12192000"/>
              <a:gd name="connsiteY3" fmla="*/ 108000 h 6858000"/>
              <a:gd name="connsiteX4" fmla="*/ 12192000 w 12192000"/>
              <a:gd name="connsiteY4" fmla="*/ 0 h 6858000"/>
              <a:gd name="connsiteX5" fmla="*/ 12084000 w 12192000"/>
              <a:gd name="connsiteY5" fmla="*/ 0 h 6858000"/>
              <a:gd name="connsiteX6" fmla="*/ 12084000 w 12192000"/>
              <a:gd name="connsiteY6" fmla="*/ 0 h 6858000"/>
              <a:gd name="connsiteX7" fmla="*/ 108000 w 12192000"/>
              <a:gd name="connsiteY7" fmla="*/ 0 h 6858000"/>
              <a:gd name="connsiteX8" fmla="*/ 0 w 12192000"/>
              <a:gd name="connsiteY8" fmla="*/ 0 h 6858000"/>
              <a:gd name="connsiteX9" fmla="*/ 0 w 12192000"/>
              <a:gd name="connsiteY9" fmla="*/ 108000 h 6858000"/>
              <a:gd name="connsiteX10" fmla="*/ 0 w 12192000"/>
              <a:gd name="connsiteY10" fmla="*/ 6750000 h 6858000"/>
              <a:gd name="connsiteX11" fmla="*/ 0 w 12192000"/>
              <a:gd name="connsiteY11" fmla="*/ 6858000 h 6858000"/>
              <a:gd name="connsiteX12" fmla="*/ 108000 w 12192000"/>
              <a:gd name="connsiteY12" fmla="*/ 6858000 h 6858000"/>
              <a:gd name="connsiteX13" fmla="*/ 12084000 w 12192000"/>
              <a:gd name="connsiteY13" fmla="*/ 6858000 h 6858000"/>
              <a:gd name="connsiteX14" fmla="*/ 12192000 w 12192000"/>
              <a:gd name="connsiteY14" fmla="*/ 6858000 h 6858000"/>
              <a:gd name="connsiteX15" fmla="*/ 12192000 w 12192000"/>
              <a:gd name="connsiteY1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0">
                <a:moveTo>
                  <a:pt x="12084000" y="108000"/>
                </a:moveTo>
                <a:lnTo>
                  <a:pt x="12084000" y="6750000"/>
                </a:lnTo>
                <a:lnTo>
                  <a:pt x="108000" y="6750000"/>
                </a:lnTo>
                <a:lnTo>
                  <a:pt x="108000" y="108000"/>
                </a:lnTo>
                <a:close/>
                <a:moveTo>
                  <a:pt x="12192000" y="0"/>
                </a:moveTo>
                <a:lnTo>
                  <a:pt x="12084000" y="0"/>
                </a:lnTo>
                <a:lnTo>
                  <a:pt x="12084000" y="0"/>
                </a:lnTo>
                <a:lnTo>
                  <a:pt x="108000" y="0"/>
                </a:lnTo>
                <a:lnTo>
                  <a:pt x="0" y="0"/>
                </a:lnTo>
                <a:lnTo>
                  <a:pt x="0" y="108000"/>
                </a:lnTo>
                <a:lnTo>
                  <a:pt x="0" y="6750000"/>
                </a:lnTo>
                <a:lnTo>
                  <a:pt x="0" y="6858000"/>
                </a:lnTo>
                <a:lnTo>
                  <a:pt x="108000" y="6858000"/>
                </a:lnTo>
                <a:lnTo>
                  <a:pt x="12084000" y="6858000"/>
                </a:lnTo>
                <a:lnTo>
                  <a:pt x="12192000" y="6858000"/>
                </a:lnTo>
                <a:lnTo>
                  <a:pt x="1219200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2" name="Picture 1" descr="Shape, background pattern&#10;&#10;Description automatically generated">
            <a:extLst>
              <a:ext uri="{FF2B5EF4-FFF2-40B4-BE49-F238E27FC236}">
                <a16:creationId xmlns:a16="http://schemas.microsoft.com/office/drawing/2014/main" id="{D434DB07-E52E-4332-AD3E-D8C8931E70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6" t="1575" r="1213" b="1575"/>
          <a:stretch/>
        </p:blipFill>
        <p:spPr>
          <a:xfrm>
            <a:off x="108000" y="108000"/>
            <a:ext cx="11976000" cy="6642000"/>
          </a:xfrm>
          <a:custGeom>
            <a:avLst/>
            <a:gdLst>
              <a:gd name="connsiteX0" fmla="*/ 0 w 2711451"/>
              <a:gd name="connsiteY0" fmla="*/ 0 h 6858000"/>
              <a:gd name="connsiteX1" fmla="*/ 2711451 w 2711451"/>
              <a:gd name="connsiteY1" fmla="*/ 0 h 6858000"/>
              <a:gd name="connsiteX2" fmla="*/ 2711451 w 2711451"/>
              <a:gd name="connsiteY2" fmla="*/ 6858000 h 6858000"/>
              <a:gd name="connsiteX3" fmla="*/ 0 w 27114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451" h="6858000">
                <a:moveTo>
                  <a:pt x="0" y="0"/>
                </a:moveTo>
                <a:lnTo>
                  <a:pt x="2711451" y="0"/>
                </a:lnTo>
                <a:lnTo>
                  <a:pt x="27114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6DC80CF-FDED-46A8-BE3E-F6BD252A00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034" y="1293377"/>
            <a:ext cx="10839425" cy="4351338"/>
          </a:xfr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1000">
                <a:solidFill>
                  <a:schemeClr val="tx1"/>
                </a:solidFill>
              </a:defRPr>
            </a:lvl4pPr>
            <a:lvl5pP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EBC06D21-C5DF-4643-BACD-F304CB8866E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323101" y="6378063"/>
            <a:ext cx="1460791" cy="215444"/>
          </a:xfrm>
        </p:spPr>
        <p:txBody>
          <a:bodyPr/>
          <a:lstStyle/>
          <a:p>
            <a:r>
              <a:rPr lang="en-GB"/>
              <a:t>© 2020 Highways England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464B9A7-04A9-480D-B3C2-383807839C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9030" y="374859"/>
            <a:ext cx="10772427" cy="361850"/>
          </a:xfrm>
        </p:spPr>
        <p:txBody>
          <a:bodyPr lIns="0" anchor="t" anchorCtr="0"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Insert title here</a:t>
            </a:r>
            <a:endParaRPr lang="en-GB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4446B882-D2F0-4698-AEE0-64C0F3C1F27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2673" y="751477"/>
            <a:ext cx="10768784" cy="382587"/>
          </a:xfrm>
        </p:spPr>
        <p:txBody>
          <a:bodyPr lIns="0">
            <a:noAutofit/>
          </a:bodyPr>
          <a:lstStyle>
            <a:lvl1pPr>
              <a:buFont typeface="Arial" panose="020B0604020202020204" pitchFamily="34" charset="0"/>
              <a:buNone/>
              <a:defRPr lang="en-US" sz="1800" b="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9" name="Graphic 36">
            <a:extLst>
              <a:ext uri="{FF2B5EF4-FFF2-40B4-BE49-F238E27FC236}">
                <a16:creationId xmlns:a16="http://schemas.microsoft.com/office/drawing/2014/main" id="{AA19129E-92DA-4F5F-B0BE-20FC083FBD9C}"/>
              </a:ext>
            </a:extLst>
          </p:cNvPr>
          <p:cNvGrpSpPr/>
          <p:nvPr userDrawn="1"/>
        </p:nvGrpSpPr>
        <p:grpSpPr>
          <a:xfrm>
            <a:off x="10244912" y="6088085"/>
            <a:ext cx="1558067" cy="457556"/>
            <a:chOff x="970989" y="-1986868"/>
            <a:chExt cx="4377240" cy="128546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B155717-2DFA-4799-9CB9-F91E95F85871}"/>
                </a:ext>
              </a:extLst>
            </p:cNvPr>
            <p:cNvSpPr/>
            <p:nvPr/>
          </p:nvSpPr>
          <p:spPr>
            <a:xfrm>
              <a:off x="1686442" y="-1986868"/>
              <a:ext cx="192622" cy="108104"/>
            </a:xfrm>
            <a:custGeom>
              <a:avLst/>
              <a:gdLst>
                <a:gd name="connsiteX0" fmla="*/ 0 w 192622"/>
                <a:gd name="connsiteY0" fmla="*/ 0 h 108104"/>
                <a:gd name="connsiteX1" fmla="*/ 15724 w 192622"/>
                <a:gd name="connsiteY1" fmla="*/ 108104 h 108104"/>
                <a:gd name="connsiteX2" fmla="*/ 192622 w 192622"/>
                <a:gd name="connsiteY2" fmla="*/ 31449 h 108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2622" h="108104">
                  <a:moveTo>
                    <a:pt x="0" y="0"/>
                  </a:moveTo>
                  <a:lnTo>
                    <a:pt x="15724" y="108104"/>
                  </a:lnTo>
                  <a:lnTo>
                    <a:pt x="192622" y="31449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1FE99FC-0C18-48D1-96E8-346731EF5809}"/>
                </a:ext>
              </a:extLst>
            </p:cNvPr>
            <p:cNvSpPr/>
            <p:nvPr/>
          </p:nvSpPr>
          <p:spPr>
            <a:xfrm>
              <a:off x="1501682" y="-1955419"/>
              <a:ext cx="452072" cy="216208"/>
            </a:xfrm>
            <a:custGeom>
              <a:avLst/>
              <a:gdLst>
                <a:gd name="connsiteX0" fmla="*/ 452073 w 452072"/>
                <a:gd name="connsiteY0" fmla="*/ 169036 h 216208"/>
                <a:gd name="connsiteX1" fmla="*/ 351830 w 452072"/>
                <a:gd name="connsiteY1" fmla="*/ 216209 h 216208"/>
                <a:gd name="connsiteX2" fmla="*/ 0 w 452072"/>
                <a:gd name="connsiteY2" fmla="*/ 165105 h 216208"/>
                <a:gd name="connsiteX3" fmla="*/ 377382 w 452072"/>
                <a:gd name="connsiteY3" fmla="*/ 0 h 21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2072" h="216208">
                  <a:moveTo>
                    <a:pt x="452073" y="169036"/>
                  </a:moveTo>
                  <a:lnTo>
                    <a:pt x="351830" y="216209"/>
                  </a:lnTo>
                  <a:lnTo>
                    <a:pt x="0" y="165105"/>
                  </a:lnTo>
                  <a:lnTo>
                    <a:pt x="377382" y="0"/>
                  </a:lnTo>
                  <a:close/>
                </a:path>
              </a:pathLst>
            </a:custGeom>
            <a:solidFill>
              <a:srgbClr val="008BCB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F6BE7A8-AC10-41F4-BAE0-7476871277C4}"/>
                </a:ext>
              </a:extLst>
            </p:cNvPr>
            <p:cNvSpPr/>
            <p:nvPr/>
          </p:nvSpPr>
          <p:spPr>
            <a:xfrm>
              <a:off x="1476130" y="-1790314"/>
              <a:ext cx="507107" cy="247657"/>
            </a:xfrm>
            <a:custGeom>
              <a:avLst/>
              <a:gdLst>
                <a:gd name="connsiteX0" fmla="*/ 25552 w 507107"/>
                <a:gd name="connsiteY0" fmla="*/ 0 h 247657"/>
                <a:gd name="connsiteX1" fmla="*/ 507107 w 507107"/>
                <a:gd name="connsiteY1" fmla="*/ 70759 h 247657"/>
                <a:gd name="connsiteX2" fmla="*/ 163139 w 507107"/>
                <a:gd name="connsiteY2" fmla="*/ 247657 h 247657"/>
                <a:gd name="connsiteX3" fmla="*/ 0 w 507107"/>
                <a:gd name="connsiteY3" fmla="*/ 237830 h 247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7107" h="247657">
                  <a:moveTo>
                    <a:pt x="25552" y="0"/>
                  </a:moveTo>
                  <a:lnTo>
                    <a:pt x="507107" y="70759"/>
                  </a:lnTo>
                  <a:lnTo>
                    <a:pt x="163139" y="247657"/>
                  </a:lnTo>
                  <a:lnTo>
                    <a:pt x="0" y="237830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1FD7AED-10D5-49AF-9529-347B03C52515}"/>
                </a:ext>
              </a:extLst>
            </p:cNvPr>
            <p:cNvSpPr/>
            <p:nvPr/>
          </p:nvSpPr>
          <p:spPr>
            <a:xfrm>
              <a:off x="1466303" y="-1719555"/>
              <a:ext cx="607349" cy="292864"/>
            </a:xfrm>
            <a:custGeom>
              <a:avLst/>
              <a:gdLst>
                <a:gd name="connsiteX0" fmla="*/ 607350 w 607349"/>
                <a:gd name="connsiteY0" fmla="*/ 202450 h 292864"/>
                <a:gd name="connsiteX1" fmla="*/ 452073 w 607349"/>
                <a:gd name="connsiteY1" fmla="*/ 292865 h 292864"/>
                <a:gd name="connsiteX2" fmla="*/ 0 w 607349"/>
                <a:gd name="connsiteY2" fmla="*/ 265347 h 292864"/>
                <a:gd name="connsiteX3" fmla="*/ 516935 w 607349"/>
                <a:gd name="connsiteY3" fmla="*/ 0 h 292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7349" h="292864">
                  <a:moveTo>
                    <a:pt x="607350" y="202450"/>
                  </a:moveTo>
                  <a:lnTo>
                    <a:pt x="452073" y="292865"/>
                  </a:lnTo>
                  <a:lnTo>
                    <a:pt x="0" y="265347"/>
                  </a:lnTo>
                  <a:lnTo>
                    <a:pt x="516935" y="0"/>
                  </a:lnTo>
                  <a:close/>
                </a:path>
              </a:pathLst>
            </a:custGeom>
            <a:solidFill>
              <a:srgbClr val="008BCB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CF10CB8-5E5D-498F-94B7-F80B15058641}"/>
                </a:ext>
              </a:extLst>
            </p:cNvPr>
            <p:cNvSpPr/>
            <p:nvPr/>
          </p:nvSpPr>
          <p:spPr>
            <a:xfrm>
              <a:off x="1432889" y="-1454207"/>
              <a:ext cx="685970" cy="312520"/>
            </a:xfrm>
            <a:custGeom>
              <a:avLst/>
              <a:gdLst>
                <a:gd name="connsiteX0" fmla="*/ 33414 w 685970"/>
                <a:gd name="connsiteY0" fmla="*/ 0 h 312520"/>
                <a:gd name="connsiteX1" fmla="*/ 685971 w 685970"/>
                <a:gd name="connsiteY1" fmla="*/ 39311 h 312520"/>
                <a:gd name="connsiteX2" fmla="*/ 265347 w 685970"/>
                <a:gd name="connsiteY2" fmla="*/ 300727 h 312520"/>
                <a:gd name="connsiteX3" fmla="*/ 0 w 685970"/>
                <a:gd name="connsiteY3" fmla="*/ 312520 h 312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5970" h="312520">
                  <a:moveTo>
                    <a:pt x="33414" y="0"/>
                  </a:moveTo>
                  <a:lnTo>
                    <a:pt x="685971" y="39311"/>
                  </a:lnTo>
                  <a:lnTo>
                    <a:pt x="265347" y="300727"/>
                  </a:lnTo>
                  <a:lnTo>
                    <a:pt x="0" y="312520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63709AB-D3CE-4AEF-8C54-828A80A737AB}"/>
                </a:ext>
              </a:extLst>
            </p:cNvPr>
            <p:cNvSpPr/>
            <p:nvPr/>
          </p:nvSpPr>
          <p:spPr>
            <a:xfrm>
              <a:off x="970989" y="-1414897"/>
              <a:ext cx="1254009" cy="713489"/>
            </a:xfrm>
            <a:custGeom>
              <a:avLst/>
              <a:gdLst>
                <a:gd name="connsiteX0" fmla="*/ 0 w 1254009"/>
                <a:gd name="connsiteY0" fmla="*/ 713489 h 713489"/>
                <a:gd name="connsiteX1" fmla="*/ 691868 w 1254009"/>
                <a:gd name="connsiteY1" fmla="*/ 640765 h 713489"/>
                <a:gd name="connsiteX2" fmla="*/ 1254010 w 1254009"/>
                <a:gd name="connsiteY2" fmla="*/ 239795 h 713489"/>
                <a:gd name="connsiteX3" fmla="*/ 1147871 w 1254009"/>
                <a:gd name="connsiteY3" fmla="*/ 0 h 713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4009" h="713489">
                  <a:moveTo>
                    <a:pt x="0" y="713489"/>
                  </a:moveTo>
                  <a:lnTo>
                    <a:pt x="691868" y="640765"/>
                  </a:lnTo>
                  <a:lnTo>
                    <a:pt x="1254010" y="239795"/>
                  </a:lnTo>
                  <a:lnTo>
                    <a:pt x="1147871" y="0"/>
                  </a:lnTo>
                  <a:close/>
                </a:path>
              </a:pathLst>
            </a:custGeom>
            <a:solidFill>
              <a:srgbClr val="008BCB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EBA82E0-DF6E-4D6F-AE23-9D174B364C2D}"/>
                </a:ext>
              </a:extLst>
            </p:cNvPr>
            <p:cNvSpPr/>
            <p:nvPr/>
          </p:nvSpPr>
          <p:spPr>
            <a:xfrm>
              <a:off x="2409758" y="-1904315"/>
              <a:ext cx="332175" cy="493349"/>
            </a:xfrm>
            <a:custGeom>
              <a:avLst/>
              <a:gdLst>
                <a:gd name="connsiteX0" fmla="*/ 163139 w 332175"/>
                <a:gd name="connsiteY0" fmla="*/ 204416 h 493349"/>
                <a:gd name="connsiteX1" fmla="*/ 127760 w 332175"/>
                <a:gd name="connsiteY1" fmla="*/ 212278 h 493349"/>
                <a:gd name="connsiteX2" fmla="*/ 100242 w 332175"/>
                <a:gd name="connsiteY2" fmla="*/ 231933 h 493349"/>
                <a:gd name="connsiteX3" fmla="*/ 100242 w 332175"/>
                <a:gd name="connsiteY3" fmla="*/ 491384 h 493349"/>
                <a:gd name="connsiteX4" fmla="*/ 0 w 332175"/>
                <a:gd name="connsiteY4" fmla="*/ 491384 h 493349"/>
                <a:gd name="connsiteX5" fmla="*/ 0 w 332175"/>
                <a:gd name="connsiteY5" fmla="*/ 0 h 493349"/>
                <a:gd name="connsiteX6" fmla="*/ 100242 w 332175"/>
                <a:gd name="connsiteY6" fmla="*/ 0 h 493349"/>
                <a:gd name="connsiteX7" fmla="*/ 100242 w 332175"/>
                <a:gd name="connsiteY7" fmla="*/ 165105 h 493349"/>
                <a:gd name="connsiteX8" fmla="*/ 139553 w 332175"/>
                <a:gd name="connsiteY8" fmla="*/ 143484 h 493349"/>
                <a:gd name="connsiteX9" fmla="*/ 190657 w 332175"/>
                <a:gd name="connsiteY9" fmla="*/ 135622 h 493349"/>
                <a:gd name="connsiteX10" fmla="*/ 294830 w 332175"/>
                <a:gd name="connsiteY10" fmla="*/ 176898 h 493349"/>
                <a:gd name="connsiteX11" fmla="*/ 332175 w 332175"/>
                <a:gd name="connsiteY11" fmla="*/ 300727 h 493349"/>
                <a:gd name="connsiteX12" fmla="*/ 332175 w 332175"/>
                <a:gd name="connsiteY12" fmla="*/ 493349 h 493349"/>
                <a:gd name="connsiteX13" fmla="*/ 231933 w 332175"/>
                <a:gd name="connsiteY13" fmla="*/ 493349 h 493349"/>
                <a:gd name="connsiteX14" fmla="*/ 231933 w 332175"/>
                <a:gd name="connsiteY14" fmla="*/ 302692 h 493349"/>
                <a:gd name="connsiteX15" fmla="*/ 214243 w 332175"/>
                <a:gd name="connsiteY15" fmla="*/ 229968 h 493349"/>
                <a:gd name="connsiteX16" fmla="*/ 163139 w 332175"/>
                <a:gd name="connsiteY16" fmla="*/ 204416 h 49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32175" h="493349">
                  <a:moveTo>
                    <a:pt x="163139" y="204416"/>
                  </a:moveTo>
                  <a:cubicBezTo>
                    <a:pt x="149381" y="204416"/>
                    <a:pt x="137587" y="206381"/>
                    <a:pt x="127760" y="212278"/>
                  </a:cubicBezTo>
                  <a:cubicBezTo>
                    <a:pt x="115966" y="218174"/>
                    <a:pt x="108104" y="224071"/>
                    <a:pt x="100242" y="231933"/>
                  </a:cubicBezTo>
                  <a:lnTo>
                    <a:pt x="100242" y="491384"/>
                  </a:lnTo>
                  <a:lnTo>
                    <a:pt x="0" y="491384"/>
                  </a:lnTo>
                  <a:lnTo>
                    <a:pt x="0" y="0"/>
                  </a:lnTo>
                  <a:lnTo>
                    <a:pt x="100242" y="0"/>
                  </a:lnTo>
                  <a:lnTo>
                    <a:pt x="100242" y="165105"/>
                  </a:lnTo>
                  <a:cubicBezTo>
                    <a:pt x="112035" y="155277"/>
                    <a:pt x="123829" y="149381"/>
                    <a:pt x="139553" y="143484"/>
                  </a:cubicBezTo>
                  <a:cubicBezTo>
                    <a:pt x="155277" y="137587"/>
                    <a:pt x="171001" y="135622"/>
                    <a:pt x="190657" y="135622"/>
                  </a:cubicBezTo>
                  <a:cubicBezTo>
                    <a:pt x="235864" y="135622"/>
                    <a:pt x="271244" y="149381"/>
                    <a:pt x="294830" y="176898"/>
                  </a:cubicBezTo>
                  <a:cubicBezTo>
                    <a:pt x="320382" y="204416"/>
                    <a:pt x="332175" y="245692"/>
                    <a:pt x="332175" y="300727"/>
                  </a:cubicBezTo>
                  <a:lnTo>
                    <a:pt x="332175" y="493349"/>
                  </a:lnTo>
                  <a:lnTo>
                    <a:pt x="231933" y="493349"/>
                  </a:lnTo>
                  <a:lnTo>
                    <a:pt x="231933" y="302692"/>
                  </a:lnTo>
                  <a:cubicBezTo>
                    <a:pt x="231933" y="269278"/>
                    <a:pt x="226036" y="245692"/>
                    <a:pt x="214243" y="229968"/>
                  </a:cubicBezTo>
                  <a:cubicBezTo>
                    <a:pt x="204415" y="210312"/>
                    <a:pt x="186726" y="204416"/>
                    <a:pt x="163139" y="204416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F8AB236-7B83-4541-98DD-D5B615286E4D}"/>
                </a:ext>
              </a:extLst>
            </p:cNvPr>
            <p:cNvSpPr/>
            <p:nvPr/>
          </p:nvSpPr>
          <p:spPr>
            <a:xfrm>
              <a:off x="2810727" y="-1908246"/>
              <a:ext cx="114000" cy="493349"/>
            </a:xfrm>
            <a:custGeom>
              <a:avLst/>
              <a:gdLst>
                <a:gd name="connsiteX0" fmla="*/ 0 w 114000"/>
                <a:gd name="connsiteY0" fmla="*/ 51104 h 493349"/>
                <a:gd name="connsiteX1" fmla="*/ 13759 w 114000"/>
                <a:gd name="connsiteY1" fmla="*/ 13759 h 493349"/>
                <a:gd name="connsiteX2" fmla="*/ 57000 w 114000"/>
                <a:gd name="connsiteY2" fmla="*/ 0 h 493349"/>
                <a:gd name="connsiteX3" fmla="*/ 100242 w 114000"/>
                <a:gd name="connsiteY3" fmla="*/ 13759 h 493349"/>
                <a:gd name="connsiteX4" fmla="*/ 114001 w 114000"/>
                <a:gd name="connsiteY4" fmla="*/ 51104 h 493349"/>
                <a:gd name="connsiteX5" fmla="*/ 100242 w 114000"/>
                <a:gd name="connsiteY5" fmla="*/ 88449 h 493349"/>
                <a:gd name="connsiteX6" fmla="*/ 57000 w 114000"/>
                <a:gd name="connsiteY6" fmla="*/ 100242 h 493349"/>
                <a:gd name="connsiteX7" fmla="*/ 13759 w 114000"/>
                <a:gd name="connsiteY7" fmla="*/ 88449 h 493349"/>
                <a:gd name="connsiteX8" fmla="*/ 0 w 114000"/>
                <a:gd name="connsiteY8" fmla="*/ 51104 h 493349"/>
                <a:gd name="connsiteX9" fmla="*/ 7862 w 114000"/>
                <a:gd name="connsiteY9" fmla="*/ 143484 h 493349"/>
                <a:gd name="connsiteX10" fmla="*/ 108104 w 114000"/>
                <a:gd name="connsiteY10" fmla="*/ 143484 h 493349"/>
                <a:gd name="connsiteX11" fmla="*/ 108104 w 114000"/>
                <a:gd name="connsiteY11" fmla="*/ 493349 h 493349"/>
                <a:gd name="connsiteX12" fmla="*/ 7862 w 114000"/>
                <a:gd name="connsiteY12" fmla="*/ 493349 h 493349"/>
                <a:gd name="connsiteX13" fmla="*/ 7862 w 114000"/>
                <a:gd name="connsiteY13" fmla="*/ 143484 h 49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4000" h="493349">
                  <a:moveTo>
                    <a:pt x="0" y="51104"/>
                  </a:moveTo>
                  <a:cubicBezTo>
                    <a:pt x="0" y="35380"/>
                    <a:pt x="3931" y="21621"/>
                    <a:pt x="13759" y="13759"/>
                  </a:cubicBezTo>
                  <a:cubicBezTo>
                    <a:pt x="21621" y="5897"/>
                    <a:pt x="37345" y="0"/>
                    <a:pt x="57000" y="0"/>
                  </a:cubicBezTo>
                  <a:cubicBezTo>
                    <a:pt x="78621" y="0"/>
                    <a:pt x="92380" y="3931"/>
                    <a:pt x="100242" y="13759"/>
                  </a:cubicBezTo>
                  <a:cubicBezTo>
                    <a:pt x="108104" y="21621"/>
                    <a:pt x="114001" y="35380"/>
                    <a:pt x="114001" y="51104"/>
                  </a:cubicBezTo>
                  <a:cubicBezTo>
                    <a:pt x="114001" y="68794"/>
                    <a:pt x="110070" y="80587"/>
                    <a:pt x="100242" y="88449"/>
                  </a:cubicBezTo>
                  <a:cubicBezTo>
                    <a:pt x="92380" y="96311"/>
                    <a:pt x="76656" y="100242"/>
                    <a:pt x="57000" y="100242"/>
                  </a:cubicBezTo>
                  <a:cubicBezTo>
                    <a:pt x="35380" y="100242"/>
                    <a:pt x="21621" y="96311"/>
                    <a:pt x="13759" y="88449"/>
                  </a:cubicBezTo>
                  <a:cubicBezTo>
                    <a:pt x="3931" y="80587"/>
                    <a:pt x="0" y="68794"/>
                    <a:pt x="0" y="51104"/>
                  </a:cubicBezTo>
                  <a:moveTo>
                    <a:pt x="7862" y="143484"/>
                  </a:moveTo>
                  <a:lnTo>
                    <a:pt x="108104" y="143484"/>
                  </a:lnTo>
                  <a:lnTo>
                    <a:pt x="108104" y="493349"/>
                  </a:lnTo>
                  <a:lnTo>
                    <a:pt x="7862" y="493349"/>
                  </a:lnTo>
                  <a:lnTo>
                    <a:pt x="7862" y="143484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F08A09F-A065-45D6-BE7D-55DCD9CEA906}"/>
                </a:ext>
              </a:extLst>
            </p:cNvPr>
            <p:cNvSpPr/>
            <p:nvPr/>
          </p:nvSpPr>
          <p:spPr>
            <a:xfrm>
              <a:off x="2977797" y="-1772624"/>
              <a:ext cx="342002" cy="489418"/>
            </a:xfrm>
            <a:custGeom>
              <a:avLst/>
              <a:gdLst>
                <a:gd name="connsiteX0" fmla="*/ 0 w 342002"/>
                <a:gd name="connsiteY0" fmla="*/ 178864 h 489418"/>
                <a:gd name="connsiteX1" fmla="*/ 11793 w 342002"/>
                <a:gd name="connsiteY1" fmla="*/ 104173 h 489418"/>
                <a:gd name="connsiteX2" fmla="*/ 45207 w 342002"/>
                <a:gd name="connsiteY2" fmla="*/ 47173 h 489418"/>
                <a:gd name="connsiteX3" fmla="*/ 94346 w 342002"/>
                <a:gd name="connsiteY3" fmla="*/ 11793 h 489418"/>
                <a:gd name="connsiteX4" fmla="*/ 155277 w 342002"/>
                <a:gd name="connsiteY4" fmla="*/ 0 h 489418"/>
                <a:gd name="connsiteX5" fmla="*/ 204415 w 342002"/>
                <a:gd name="connsiteY5" fmla="*/ 7862 h 489418"/>
                <a:gd name="connsiteX6" fmla="*/ 241761 w 342002"/>
                <a:gd name="connsiteY6" fmla="*/ 29483 h 489418"/>
                <a:gd name="connsiteX7" fmla="*/ 241761 w 342002"/>
                <a:gd name="connsiteY7" fmla="*/ 5897 h 489418"/>
                <a:gd name="connsiteX8" fmla="*/ 342003 w 342002"/>
                <a:gd name="connsiteY8" fmla="*/ 5897 h 489418"/>
                <a:gd name="connsiteX9" fmla="*/ 342003 w 342002"/>
                <a:gd name="connsiteY9" fmla="*/ 322348 h 489418"/>
                <a:gd name="connsiteX10" fmla="*/ 332175 w 342002"/>
                <a:gd name="connsiteY10" fmla="*/ 399004 h 489418"/>
                <a:gd name="connsiteX11" fmla="*/ 300727 w 342002"/>
                <a:gd name="connsiteY11" fmla="*/ 450108 h 489418"/>
                <a:gd name="connsiteX12" fmla="*/ 243726 w 342002"/>
                <a:gd name="connsiteY12" fmla="*/ 479591 h 489418"/>
                <a:gd name="connsiteX13" fmla="*/ 159208 w 342002"/>
                <a:gd name="connsiteY13" fmla="*/ 489418 h 489418"/>
                <a:gd name="connsiteX14" fmla="*/ 94346 w 342002"/>
                <a:gd name="connsiteY14" fmla="*/ 483522 h 489418"/>
                <a:gd name="connsiteX15" fmla="*/ 37345 w 342002"/>
                <a:gd name="connsiteY15" fmla="*/ 463866 h 489418"/>
                <a:gd name="connsiteX16" fmla="*/ 43242 w 342002"/>
                <a:gd name="connsiteY16" fmla="*/ 385245 h 489418"/>
                <a:gd name="connsiteX17" fmla="*/ 96311 w 342002"/>
                <a:gd name="connsiteY17" fmla="*/ 410797 h 489418"/>
                <a:gd name="connsiteX18" fmla="*/ 155277 w 342002"/>
                <a:gd name="connsiteY18" fmla="*/ 418659 h 489418"/>
                <a:gd name="connsiteX19" fmla="*/ 220140 w 342002"/>
                <a:gd name="connsiteY19" fmla="*/ 400969 h 489418"/>
                <a:gd name="connsiteX20" fmla="*/ 243726 w 342002"/>
                <a:gd name="connsiteY20" fmla="*/ 340038 h 489418"/>
                <a:gd name="connsiteX21" fmla="*/ 243726 w 342002"/>
                <a:gd name="connsiteY21" fmla="*/ 324313 h 489418"/>
                <a:gd name="connsiteX22" fmla="*/ 206381 w 342002"/>
                <a:gd name="connsiteY22" fmla="*/ 345934 h 489418"/>
                <a:gd name="connsiteX23" fmla="*/ 157243 w 342002"/>
                <a:gd name="connsiteY23" fmla="*/ 353796 h 489418"/>
                <a:gd name="connsiteX24" fmla="*/ 96311 w 342002"/>
                <a:gd name="connsiteY24" fmla="*/ 342003 h 489418"/>
                <a:gd name="connsiteX25" fmla="*/ 47173 w 342002"/>
                <a:gd name="connsiteY25" fmla="*/ 306624 h 489418"/>
                <a:gd name="connsiteX26" fmla="*/ 13759 w 342002"/>
                <a:gd name="connsiteY26" fmla="*/ 249623 h 489418"/>
                <a:gd name="connsiteX27" fmla="*/ 0 w 342002"/>
                <a:gd name="connsiteY27" fmla="*/ 178864 h 489418"/>
                <a:gd name="connsiteX28" fmla="*/ 102208 w 342002"/>
                <a:gd name="connsiteY28" fmla="*/ 178864 h 489418"/>
                <a:gd name="connsiteX29" fmla="*/ 123829 w 342002"/>
                <a:gd name="connsiteY29" fmla="*/ 259451 h 489418"/>
                <a:gd name="connsiteX30" fmla="*/ 176898 w 342002"/>
                <a:gd name="connsiteY30" fmla="*/ 285003 h 489418"/>
                <a:gd name="connsiteX31" fmla="*/ 212278 w 342002"/>
                <a:gd name="connsiteY31" fmla="*/ 279106 h 489418"/>
                <a:gd name="connsiteX32" fmla="*/ 239795 w 342002"/>
                <a:gd name="connsiteY32" fmla="*/ 259451 h 489418"/>
                <a:gd name="connsiteX33" fmla="*/ 239795 w 342002"/>
                <a:gd name="connsiteY33" fmla="*/ 98277 h 489418"/>
                <a:gd name="connsiteX34" fmla="*/ 212278 w 342002"/>
                <a:gd name="connsiteY34" fmla="*/ 78621 h 489418"/>
                <a:gd name="connsiteX35" fmla="*/ 176898 w 342002"/>
                <a:gd name="connsiteY35" fmla="*/ 70759 h 489418"/>
                <a:gd name="connsiteX36" fmla="*/ 123829 w 342002"/>
                <a:gd name="connsiteY36" fmla="*/ 96311 h 489418"/>
                <a:gd name="connsiteX37" fmla="*/ 102208 w 342002"/>
                <a:gd name="connsiteY37" fmla="*/ 178864 h 489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42002" h="489418">
                  <a:moveTo>
                    <a:pt x="0" y="178864"/>
                  </a:moveTo>
                  <a:cubicBezTo>
                    <a:pt x="0" y="151346"/>
                    <a:pt x="3931" y="125794"/>
                    <a:pt x="11793" y="104173"/>
                  </a:cubicBezTo>
                  <a:cubicBezTo>
                    <a:pt x="19655" y="82553"/>
                    <a:pt x="31448" y="62897"/>
                    <a:pt x="45207" y="47173"/>
                  </a:cubicBezTo>
                  <a:cubicBezTo>
                    <a:pt x="58966" y="31449"/>
                    <a:pt x="76656" y="19655"/>
                    <a:pt x="94346" y="11793"/>
                  </a:cubicBezTo>
                  <a:cubicBezTo>
                    <a:pt x="112035" y="3931"/>
                    <a:pt x="133656" y="0"/>
                    <a:pt x="155277" y="0"/>
                  </a:cubicBezTo>
                  <a:cubicBezTo>
                    <a:pt x="172967" y="0"/>
                    <a:pt x="190657" y="1966"/>
                    <a:pt x="204415" y="7862"/>
                  </a:cubicBezTo>
                  <a:cubicBezTo>
                    <a:pt x="220140" y="13759"/>
                    <a:pt x="231933" y="21621"/>
                    <a:pt x="241761" y="29483"/>
                  </a:cubicBezTo>
                  <a:lnTo>
                    <a:pt x="241761" y="5897"/>
                  </a:lnTo>
                  <a:lnTo>
                    <a:pt x="342003" y="5897"/>
                  </a:lnTo>
                  <a:lnTo>
                    <a:pt x="342003" y="322348"/>
                  </a:lnTo>
                  <a:cubicBezTo>
                    <a:pt x="342003" y="351831"/>
                    <a:pt x="338072" y="377383"/>
                    <a:pt x="332175" y="399004"/>
                  </a:cubicBezTo>
                  <a:cubicBezTo>
                    <a:pt x="326278" y="420625"/>
                    <a:pt x="314485" y="438314"/>
                    <a:pt x="300727" y="450108"/>
                  </a:cubicBezTo>
                  <a:cubicBezTo>
                    <a:pt x="286968" y="463866"/>
                    <a:pt x="267312" y="473694"/>
                    <a:pt x="243726" y="479591"/>
                  </a:cubicBezTo>
                  <a:cubicBezTo>
                    <a:pt x="220140" y="485487"/>
                    <a:pt x="192622" y="489418"/>
                    <a:pt x="159208" y="489418"/>
                  </a:cubicBezTo>
                  <a:cubicBezTo>
                    <a:pt x="135622" y="489418"/>
                    <a:pt x="114001" y="487453"/>
                    <a:pt x="94346" y="483522"/>
                  </a:cubicBezTo>
                  <a:cubicBezTo>
                    <a:pt x="72725" y="479591"/>
                    <a:pt x="55035" y="473694"/>
                    <a:pt x="37345" y="463866"/>
                  </a:cubicBezTo>
                  <a:lnTo>
                    <a:pt x="43242" y="385245"/>
                  </a:lnTo>
                  <a:cubicBezTo>
                    <a:pt x="58966" y="397038"/>
                    <a:pt x="76656" y="404900"/>
                    <a:pt x="96311" y="410797"/>
                  </a:cubicBezTo>
                  <a:cubicBezTo>
                    <a:pt x="115966" y="416693"/>
                    <a:pt x="135622" y="418659"/>
                    <a:pt x="155277" y="418659"/>
                  </a:cubicBezTo>
                  <a:cubicBezTo>
                    <a:pt x="182795" y="418659"/>
                    <a:pt x="204415" y="412762"/>
                    <a:pt x="220140" y="400969"/>
                  </a:cubicBezTo>
                  <a:cubicBezTo>
                    <a:pt x="235864" y="389176"/>
                    <a:pt x="243726" y="367555"/>
                    <a:pt x="243726" y="340038"/>
                  </a:cubicBezTo>
                  <a:lnTo>
                    <a:pt x="243726" y="324313"/>
                  </a:lnTo>
                  <a:cubicBezTo>
                    <a:pt x="233898" y="334141"/>
                    <a:pt x="222105" y="342003"/>
                    <a:pt x="206381" y="345934"/>
                  </a:cubicBezTo>
                  <a:cubicBezTo>
                    <a:pt x="190657" y="351831"/>
                    <a:pt x="174932" y="353796"/>
                    <a:pt x="157243" y="353796"/>
                  </a:cubicBezTo>
                  <a:cubicBezTo>
                    <a:pt x="135622" y="353796"/>
                    <a:pt x="115966" y="349865"/>
                    <a:pt x="96311" y="342003"/>
                  </a:cubicBezTo>
                  <a:cubicBezTo>
                    <a:pt x="76656" y="334141"/>
                    <a:pt x="60931" y="322348"/>
                    <a:pt x="47173" y="306624"/>
                  </a:cubicBezTo>
                  <a:cubicBezTo>
                    <a:pt x="33414" y="290899"/>
                    <a:pt x="21621" y="273209"/>
                    <a:pt x="13759" y="249623"/>
                  </a:cubicBezTo>
                  <a:cubicBezTo>
                    <a:pt x="3931" y="229968"/>
                    <a:pt x="0" y="206381"/>
                    <a:pt x="0" y="178864"/>
                  </a:cubicBezTo>
                  <a:moveTo>
                    <a:pt x="102208" y="178864"/>
                  </a:moveTo>
                  <a:cubicBezTo>
                    <a:pt x="102208" y="214243"/>
                    <a:pt x="110070" y="241761"/>
                    <a:pt x="123829" y="259451"/>
                  </a:cubicBezTo>
                  <a:cubicBezTo>
                    <a:pt x="137587" y="277141"/>
                    <a:pt x="157243" y="285003"/>
                    <a:pt x="176898" y="285003"/>
                  </a:cubicBezTo>
                  <a:cubicBezTo>
                    <a:pt x="188691" y="285003"/>
                    <a:pt x="200484" y="283037"/>
                    <a:pt x="212278" y="279106"/>
                  </a:cubicBezTo>
                  <a:cubicBezTo>
                    <a:pt x="224071" y="275175"/>
                    <a:pt x="233898" y="267313"/>
                    <a:pt x="239795" y="259451"/>
                  </a:cubicBezTo>
                  <a:lnTo>
                    <a:pt x="239795" y="98277"/>
                  </a:lnTo>
                  <a:cubicBezTo>
                    <a:pt x="231933" y="90415"/>
                    <a:pt x="222105" y="84518"/>
                    <a:pt x="212278" y="78621"/>
                  </a:cubicBezTo>
                  <a:cubicBezTo>
                    <a:pt x="200484" y="74690"/>
                    <a:pt x="188691" y="70759"/>
                    <a:pt x="176898" y="70759"/>
                  </a:cubicBezTo>
                  <a:cubicBezTo>
                    <a:pt x="155277" y="70759"/>
                    <a:pt x="137587" y="78621"/>
                    <a:pt x="123829" y="96311"/>
                  </a:cubicBezTo>
                  <a:cubicBezTo>
                    <a:pt x="110070" y="115967"/>
                    <a:pt x="102208" y="143484"/>
                    <a:pt x="102208" y="178864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5C7B309-3B35-4787-8337-C9380A8A8725}"/>
                </a:ext>
              </a:extLst>
            </p:cNvPr>
            <p:cNvSpPr/>
            <p:nvPr/>
          </p:nvSpPr>
          <p:spPr>
            <a:xfrm>
              <a:off x="3398421" y="-1908246"/>
              <a:ext cx="332174" cy="495314"/>
            </a:xfrm>
            <a:custGeom>
              <a:avLst/>
              <a:gdLst>
                <a:gd name="connsiteX0" fmla="*/ 163139 w 332174"/>
                <a:gd name="connsiteY0" fmla="*/ 208347 h 495314"/>
                <a:gd name="connsiteX1" fmla="*/ 127760 w 332174"/>
                <a:gd name="connsiteY1" fmla="*/ 216209 h 495314"/>
                <a:gd name="connsiteX2" fmla="*/ 100242 w 332174"/>
                <a:gd name="connsiteY2" fmla="*/ 235864 h 495314"/>
                <a:gd name="connsiteX3" fmla="*/ 100242 w 332174"/>
                <a:gd name="connsiteY3" fmla="*/ 495315 h 495314"/>
                <a:gd name="connsiteX4" fmla="*/ 0 w 332174"/>
                <a:gd name="connsiteY4" fmla="*/ 495315 h 495314"/>
                <a:gd name="connsiteX5" fmla="*/ 0 w 332174"/>
                <a:gd name="connsiteY5" fmla="*/ 0 h 495314"/>
                <a:gd name="connsiteX6" fmla="*/ 100242 w 332174"/>
                <a:gd name="connsiteY6" fmla="*/ 0 h 495314"/>
                <a:gd name="connsiteX7" fmla="*/ 100242 w 332174"/>
                <a:gd name="connsiteY7" fmla="*/ 165105 h 495314"/>
                <a:gd name="connsiteX8" fmla="*/ 139553 w 332174"/>
                <a:gd name="connsiteY8" fmla="*/ 143484 h 495314"/>
                <a:gd name="connsiteX9" fmla="*/ 190657 w 332174"/>
                <a:gd name="connsiteY9" fmla="*/ 135622 h 495314"/>
                <a:gd name="connsiteX10" fmla="*/ 294830 w 332174"/>
                <a:gd name="connsiteY10" fmla="*/ 176898 h 495314"/>
                <a:gd name="connsiteX11" fmla="*/ 332175 w 332174"/>
                <a:gd name="connsiteY11" fmla="*/ 300727 h 495314"/>
                <a:gd name="connsiteX12" fmla="*/ 332175 w 332174"/>
                <a:gd name="connsiteY12" fmla="*/ 493349 h 495314"/>
                <a:gd name="connsiteX13" fmla="*/ 231933 w 332174"/>
                <a:gd name="connsiteY13" fmla="*/ 493349 h 495314"/>
                <a:gd name="connsiteX14" fmla="*/ 231933 w 332174"/>
                <a:gd name="connsiteY14" fmla="*/ 302692 h 495314"/>
                <a:gd name="connsiteX15" fmla="*/ 214243 w 332174"/>
                <a:gd name="connsiteY15" fmla="*/ 229968 h 495314"/>
                <a:gd name="connsiteX16" fmla="*/ 163139 w 332174"/>
                <a:gd name="connsiteY16" fmla="*/ 208347 h 495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32174" h="495314">
                  <a:moveTo>
                    <a:pt x="163139" y="208347"/>
                  </a:moveTo>
                  <a:cubicBezTo>
                    <a:pt x="149381" y="208347"/>
                    <a:pt x="137587" y="210312"/>
                    <a:pt x="127760" y="216209"/>
                  </a:cubicBezTo>
                  <a:cubicBezTo>
                    <a:pt x="115966" y="222106"/>
                    <a:pt x="108104" y="228002"/>
                    <a:pt x="100242" y="235864"/>
                  </a:cubicBezTo>
                  <a:lnTo>
                    <a:pt x="100242" y="495315"/>
                  </a:lnTo>
                  <a:lnTo>
                    <a:pt x="0" y="495315"/>
                  </a:lnTo>
                  <a:lnTo>
                    <a:pt x="0" y="0"/>
                  </a:lnTo>
                  <a:lnTo>
                    <a:pt x="100242" y="0"/>
                  </a:lnTo>
                  <a:lnTo>
                    <a:pt x="100242" y="165105"/>
                  </a:lnTo>
                  <a:cubicBezTo>
                    <a:pt x="110070" y="155277"/>
                    <a:pt x="123829" y="149381"/>
                    <a:pt x="139553" y="143484"/>
                  </a:cubicBezTo>
                  <a:cubicBezTo>
                    <a:pt x="155277" y="137587"/>
                    <a:pt x="171001" y="135622"/>
                    <a:pt x="190657" y="135622"/>
                  </a:cubicBezTo>
                  <a:cubicBezTo>
                    <a:pt x="235864" y="135622"/>
                    <a:pt x="271244" y="149381"/>
                    <a:pt x="294830" y="176898"/>
                  </a:cubicBezTo>
                  <a:cubicBezTo>
                    <a:pt x="320382" y="204416"/>
                    <a:pt x="332175" y="245692"/>
                    <a:pt x="332175" y="300727"/>
                  </a:cubicBezTo>
                  <a:lnTo>
                    <a:pt x="332175" y="493349"/>
                  </a:lnTo>
                  <a:lnTo>
                    <a:pt x="231933" y="493349"/>
                  </a:lnTo>
                  <a:lnTo>
                    <a:pt x="231933" y="302692"/>
                  </a:lnTo>
                  <a:cubicBezTo>
                    <a:pt x="231933" y="269278"/>
                    <a:pt x="226036" y="245692"/>
                    <a:pt x="214243" y="229968"/>
                  </a:cubicBezTo>
                  <a:cubicBezTo>
                    <a:pt x="202450" y="214243"/>
                    <a:pt x="186726" y="208347"/>
                    <a:pt x="163139" y="208347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0A29F07-3B19-4C3B-8EE4-059058126197}"/>
                </a:ext>
              </a:extLst>
            </p:cNvPr>
            <p:cNvSpPr/>
            <p:nvPr/>
          </p:nvSpPr>
          <p:spPr>
            <a:xfrm>
              <a:off x="3758114" y="-1764762"/>
              <a:ext cx="550349" cy="349865"/>
            </a:xfrm>
            <a:custGeom>
              <a:avLst/>
              <a:gdLst>
                <a:gd name="connsiteX0" fmla="*/ 320382 w 550349"/>
                <a:gd name="connsiteY0" fmla="*/ 0 h 349865"/>
                <a:gd name="connsiteX1" fmla="*/ 383279 w 550349"/>
                <a:gd name="connsiteY1" fmla="*/ 231933 h 349865"/>
                <a:gd name="connsiteX2" fmla="*/ 448142 w 550349"/>
                <a:gd name="connsiteY2" fmla="*/ 0 h 349865"/>
                <a:gd name="connsiteX3" fmla="*/ 550349 w 550349"/>
                <a:gd name="connsiteY3" fmla="*/ 0 h 349865"/>
                <a:gd name="connsiteX4" fmla="*/ 436348 w 550349"/>
                <a:gd name="connsiteY4" fmla="*/ 349865 h 349865"/>
                <a:gd name="connsiteX5" fmla="*/ 334141 w 550349"/>
                <a:gd name="connsiteY5" fmla="*/ 349865 h 349865"/>
                <a:gd name="connsiteX6" fmla="*/ 275175 w 550349"/>
                <a:gd name="connsiteY6" fmla="*/ 125794 h 349865"/>
                <a:gd name="connsiteX7" fmla="*/ 216209 w 550349"/>
                <a:gd name="connsiteY7" fmla="*/ 349865 h 349865"/>
                <a:gd name="connsiteX8" fmla="*/ 114001 w 550349"/>
                <a:gd name="connsiteY8" fmla="*/ 349865 h 349865"/>
                <a:gd name="connsiteX9" fmla="*/ 0 w 550349"/>
                <a:gd name="connsiteY9" fmla="*/ 0 h 349865"/>
                <a:gd name="connsiteX10" fmla="*/ 102208 w 550349"/>
                <a:gd name="connsiteY10" fmla="*/ 0 h 349865"/>
                <a:gd name="connsiteX11" fmla="*/ 167070 w 550349"/>
                <a:gd name="connsiteY11" fmla="*/ 231933 h 349865"/>
                <a:gd name="connsiteX12" fmla="*/ 229967 w 550349"/>
                <a:gd name="connsiteY12" fmla="*/ 0 h 349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50349" h="349865">
                  <a:moveTo>
                    <a:pt x="320382" y="0"/>
                  </a:moveTo>
                  <a:lnTo>
                    <a:pt x="383279" y="231933"/>
                  </a:lnTo>
                  <a:lnTo>
                    <a:pt x="448142" y="0"/>
                  </a:lnTo>
                  <a:lnTo>
                    <a:pt x="550349" y="0"/>
                  </a:lnTo>
                  <a:lnTo>
                    <a:pt x="436348" y="349865"/>
                  </a:lnTo>
                  <a:lnTo>
                    <a:pt x="334141" y="349865"/>
                  </a:lnTo>
                  <a:lnTo>
                    <a:pt x="275175" y="125794"/>
                  </a:lnTo>
                  <a:lnTo>
                    <a:pt x="216209" y="349865"/>
                  </a:lnTo>
                  <a:lnTo>
                    <a:pt x="114001" y="349865"/>
                  </a:lnTo>
                  <a:lnTo>
                    <a:pt x="0" y="0"/>
                  </a:lnTo>
                  <a:lnTo>
                    <a:pt x="102208" y="0"/>
                  </a:lnTo>
                  <a:lnTo>
                    <a:pt x="167070" y="231933"/>
                  </a:lnTo>
                  <a:lnTo>
                    <a:pt x="229967" y="0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88F1B26-B4AC-4D98-B48B-126A67CE511B}"/>
                </a:ext>
              </a:extLst>
            </p:cNvPr>
            <p:cNvSpPr/>
            <p:nvPr/>
          </p:nvSpPr>
          <p:spPr>
            <a:xfrm>
              <a:off x="4322222" y="-1770659"/>
              <a:ext cx="326278" cy="363624"/>
            </a:xfrm>
            <a:custGeom>
              <a:avLst/>
              <a:gdLst>
                <a:gd name="connsiteX0" fmla="*/ 129725 w 326278"/>
                <a:gd name="connsiteY0" fmla="*/ 363624 h 363624"/>
                <a:gd name="connsiteX1" fmla="*/ 78621 w 326278"/>
                <a:gd name="connsiteY1" fmla="*/ 355762 h 363624"/>
                <a:gd name="connsiteX2" fmla="*/ 37345 w 326278"/>
                <a:gd name="connsiteY2" fmla="*/ 334141 h 363624"/>
                <a:gd name="connsiteX3" fmla="*/ 9828 w 326278"/>
                <a:gd name="connsiteY3" fmla="*/ 298761 h 363624"/>
                <a:gd name="connsiteX4" fmla="*/ 0 w 326278"/>
                <a:gd name="connsiteY4" fmla="*/ 251589 h 363624"/>
                <a:gd name="connsiteX5" fmla="*/ 41276 w 326278"/>
                <a:gd name="connsiteY5" fmla="*/ 165105 h 363624"/>
                <a:gd name="connsiteX6" fmla="*/ 161174 w 326278"/>
                <a:gd name="connsiteY6" fmla="*/ 131691 h 363624"/>
                <a:gd name="connsiteX7" fmla="*/ 226036 w 326278"/>
                <a:gd name="connsiteY7" fmla="*/ 131691 h 363624"/>
                <a:gd name="connsiteX8" fmla="*/ 226036 w 326278"/>
                <a:gd name="connsiteY8" fmla="*/ 115967 h 363624"/>
                <a:gd name="connsiteX9" fmla="*/ 210312 w 326278"/>
                <a:gd name="connsiteY9" fmla="*/ 80587 h 363624"/>
                <a:gd name="connsiteX10" fmla="*/ 159208 w 326278"/>
                <a:gd name="connsiteY10" fmla="*/ 70759 h 363624"/>
                <a:gd name="connsiteX11" fmla="*/ 96311 w 326278"/>
                <a:gd name="connsiteY11" fmla="*/ 78621 h 363624"/>
                <a:gd name="connsiteX12" fmla="*/ 39311 w 326278"/>
                <a:gd name="connsiteY12" fmla="*/ 100242 h 363624"/>
                <a:gd name="connsiteX13" fmla="*/ 29483 w 326278"/>
                <a:gd name="connsiteY13" fmla="*/ 29483 h 363624"/>
                <a:gd name="connsiteX14" fmla="*/ 92380 w 326278"/>
                <a:gd name="connsiteY14" fmla="*/ 7862 h 363624"/>
                <a:gd name="connsiteX15" fmla="*/ 169036 w 326278"/>
                <a:gd name="connsiteY15" fmla="*/ 0 h 363624"/>
                <a:gd name="connsiteX16" fmla="*/ 288933 w 326278"/>
                <a:gd name="connsiteY16" fmla="*/ 31449 h 363624"/>
                <a:gd name="connsiteX17" fmla="*/ 326279 w 326278"/>
                <a:gd name="connsiteY17" fmla="*/ 133656 h 363624"/>
                <a:gd name="connsiteX18" fmla="*/ 326279 w 326278"/>
                <a:gd name="connsiteY18" fmla="*/ 357727 h 363624"/>
                <a:gd name="connsiteX19" fmla="*/ 226036 w 326278"/>
                <a:gd name="connsiteY19" fmla="*/ 357727 h 363624"/>
                <a:gd name="connsiteX20" fmla="*/ 226036 w 326278"/>
                <a:gd name="connsiteY20" fmla="*/ 334141 h 363624"/>
                <a:gd name="connsiteX21" fmla="*/ 182795 w 326278"/>
                <a:gd name="connsiteY21" fmla="*/ 357727 h 363624"/>
                <a:gd name="connsiteX22" fmla="*/ 129725 w 326278"/>
                <a:gd name="connsiteY22" fmla="*/ 363624 h 363624"/>
                <a:gd name="connsiteX23" fmla="*/ 155277 w 326278"/>
                <a:gd name="connsiteY23" fmla="*/ 294830 h 363624"/>
                <a:gd name="connsiteX24" fmla="*/ 196553 w 326278"/>
                <a:gd name="connsiteY24" fmla="*/ 286968 h 363624"/>
                <a:gd name="connsiteX25" fmla="*/ 228002 w 326278"/>
                <a:gd name="connsiteY25" fmla="*/ 265347 h 363624"/>
                <a:gd name="connsiteX26" fmla="*/ 228002 w 326278"/>
                <a:gd name="connsiteY26" fmla="*/ 200485 h 363624"/>
                <a:gd name="connsiteX27" fmla="*/ 167070 w 326278"/>
                <a:gd name="connsiteY27" fmla="*/ 200485 h 363624"/>
                <a:gd name="connsiteX28" fmla="*/ 117932 w 326278"/>
                <a:gd name="connsiteY28" fmla="*/ 214243 h 363624"/>
                <a:gd name="connsiteX29" fmla="*/ 104173 w 326278"/>
                <a:gd name="connsiteY29" fmla="*/ 249623 h 363624"/>
                <a:gd name="connsiteX30" fmla="*/ 117932 w 326278"/>
                <a:gd name="connsiteY30" fmla="*/ 283037 h 363624"/>
                <a:gd name="connsiteX31" fmla="*/ 155277 w 326278"/>
                <a:gd name="connsiteY31" fmla="*/ 294830 h 363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26278" h="363624">
                  <a:moveTo>
                    <a:pt x="129725" y="363624"/>
                  </a:moveTo>
                  <a:cubicBezTo>
                    <a:pt x="112035" y="363624"/>
                    <a:pt x="94346" y="361659"/>
                    <a:pt x="78621" y="355762"/>
                  </a:cubicBezTo>
                  <a:cubicBezTo>
                    <a:pt x="62897" y="349865"/>
                    <a:pt x="49138" y="343969"/>
                    <a:pt x="37345" y="334141"/>
                  </a:cubicBezTo>
                  <a:cubicBezTo>
                    <a:pt x="25552" y="324313"/>
                    <a:pt x="15724" y="312520"/>
                    <a:pt x="9828" y="298761"/>
                  </a:cubicBezTo>
                  <a:cubicBezTo>
                    <a:pt x="3931" y="285003"/>
                    <a:pt x="0" y="269278"/>
                    <a:pt x="0" y="251589"/>
                  </a:cubicBezTo>
                  <a:cubicBezTo>
                    <a:pt x="0" y="214243"/>
                    <a:pt x="13759" y="186726"/>
                    <a:pt x="41276" y="165105"/>
                  </a:cubicBezTo>
                  <a:cubicBezTo>
                    <a:pt x="68794" y="143484"/>
                    <a:pt x="108104" y="131691"/>
                    <a:pt x="161174" y="131691"/>
                  </a:cubicBezTo>
                  <a:lnTo>
                    <a:pt x="226036" y="131691"/>
                  </a:lnTo>
                  <a:lnTo>
                    <a:pt x="226036" y="115967"/>
                  </a:lnTo>
                  <a:cubicBezTo>
                    <a:pt x="226036" y="98277"/>
                    <a:pt x="220140" y="86484"/>
                    <a:pt x="210312" y="80587"/>
                  </a:cubicBezTo>
                  <a:cubicBezTo>
                    <a:pt x="200484" y="74690"/>
                    <a:pt x="182795" y="70759"/>
                    <a:pt x="159208" y="70759"/>
                  </a:cubicBezTo>
                  <a:cubicBezTo>
                    <a:pt x="137587" y="70759"/>
                    <a:pt x="115966" y="72725"/>
                    <a:pt x="96311" y="78621"/>
                  </a:cubicBezTo>
                  <a:cubicBezTo>
                    <a:pt x="74690" y="84518"/>
                    <a:pt x="57000" y="92380"/>
                    <a:pt x="39311" y="100242"/>
                  </a:cubicBezTo>
                  <a:lnTo>
                    <a:pt x="29483" y="29483"/>
                  </a:lnTo>
                  <a:cubicBezTo>
                    <a:pt x="47173" y="19655"/>
                    <a:pt x="68794" y="13759"/>
                    <a:pt x="92380" y="7862"/>
                  </a:cubicBezTo>
                  <a:cubicBezTo>
                    <a:pt x="117932" y="1966"/>
                    <a:pt x="143484" y="0"/>
                    <a:pt x="169036" y="0"/>
                  </a:cubicBezTo>
                  <a:cubicBezTo>
                    <a:pt x="224071" y="0"/>
                    <a:pt x="263381" y="9828"/>
                    <a:pt x="288933" y="31449"/>
                  </a:cubicBezTo>
                  <a:cubicBezTo>
                    <a:pt x="314485" y="51104"/>
                    <a:pt x="326279" y="86484"/>
                    <a:pt x="326279" y="133656"/>
                  </a:cubicBezTo>
                  <a:lnTo>
                    <a:pt x="326279" y="357727"/>
                  </a:lnTo>
                  <a:lnTo>
                    <a:pt x="226036" y="357727"/>
                  </a:lnTo>
                  <a:lnTo>
                    <a:pt x="226036" y="334141"/>
                  </a:lnTo>
                  <a:cubicBezTo>
                    <a:pt x="210312" y="345934"/>
                    <a:pt x="196553" y="353796"/>
                    <a:pt x="182795" y="357727"/>
                  </a:cubicBezTo>
                  <a:cubicBezTo>
                    <a:pt x="169036" y="361659"/>
                    <a:pt x="151346" y="363624"/>
                    <a:pt x="129725" y="363624"/>
                  </a:cubicBezTo>
                  <a:moveTo>
                    <a:pt x="155277" y="294830"/>
                  </a:moveTo>
                  <a:cubicBezTo>
                    <a:pt x="169036" y="294830"/>
                    <a:pt x="182795" y="292865"/>
                    <a:pt x="196553" y="286968"/>
                  </a:cubicBezTo>
                  <a:cubicBezTo>
                    <a:pt x="210312" y="283037"/>
                    <a:pt x="220140" y="275175"/>
                    <a:pt x="228002" y="265347"/>
                  </a:cubicBezTo>
                  <a:lnTo>
                    <a:pt x="228002" y="200485"/>
                  </a:lnTo>
                  <a:lnTo>
                    <a:pt x="167070" y="200485"/>
                  </a:lnTo>
                  <a:cubicBezTo>
                    <a:pt x="143484" y="200485"/>
                    <a:pt x="127760" y="204416"/>
                    <a:pt x="117932" y="214243"/>
                  </a:cubicBezTo>
                  <a:cubicBezTo>
                    <a:pt x="108104" y="222105"/>
                    <a:pt x="104173" y="235864"/>
                    <a:pt x="104173" y="249623"/>
                  </a:cubicBezTo>
                  <a:cubicBezTo>
                    <a:pt x="104173" y="265347"/>
                    <a:pt x="108104" y="275175"/>
                    <a:pt x="117932" y="283037"/>
                  </a:cubicBezTo>
                  <a:cubicBezTo>
                    <a:pt x="125794" y="290899"/>
                    <a:pt x="137587" y="294830"/>
                    <a:pt x="155277" y="294830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DA394AA-0566-459B-AA7B-B2C8D2A83AA8}"/>
                </a:ext>
              </a:extLst>
            </p:cNvPr>
            <p:cNvSpPr/>
            <p:nvPr/>
          </p:nvSpPr>
          <p:spPr>
            <a:xfrm>
              <a:off x="4674052" y="-1764762"/>
              <a:ext cx="375416" cy="479590"/>
            </a:xfrm>
            <a:custGeom>
              <a:avLst/>
              <a:gdLst>
                <a:gd name="connsiteX0" fmla="*/ 139553 w 375416"/>
                <a:gd name="connsiteY0" fmla="*/ 347900 h 479590"/>
                <a:gd name="connsiteX1" fmla="*/ 0 w 375416"/>
                <a:gd name="connsiteY1" fmla="*/ 0 h 479590"/>
                <a:gd name="connsiteX2" fmla="*/ 106139 w 375416"/>
                <a:gd name="connsiteY2" fmla="*/ 0 h 479590"/>
                <a:gd name="connsiteX3" fmla="*/ 188691 w 375416"/>
                <a:gd name="connsiteY3" fmla="*/ 231933 h 479590"/>
                <a:gd name="connsiteX4" fmla="*/ 271244 w 375416"/>
                <a:gd name="connsiteY4" fmla="*/ 0 h 479590"/>
                <a:gd name="connsiteX5" fmla="*/ 375417 w 375416"/>
                <a:gd name="connsiteY5" fmla="*/ 0 h 479590"/>
                <a:gd name="connsiteX6" fmla="*/ 196553 w 375416"/>
                <a:gd name="connsiteY6" fmla="*/ 479591 h 479590"/>
                <a:gd name="connsiteX7" fmla="*/ 92380 w 375416"/>
                <a:gd name="connsiteY7" fmla="*/ 479591 h 479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75416" h="479590">
                  <a:moveTo>
                    <a:pt x="139553" y="347900"/>
                  </a:moveTo>
                  <a:lnTo>
                    <a:pt x="0" y="0"/>
                  </a:lnTo>
                  <a:lnTo>
                    <a:pt x="106139" y="0"/>
                  </a:lnTo>
                  <a:lnTo>
                    <a:pt x="188691" y="231933"/>
                  </a:lnTo>
                  <a:lnTo>
                    <a:pt x="271244" y="0"/>
                  </a:lnTo>
                  <a:lnTo>
                    <a:pt x="375417" y="0"/>
                  </a:lnTo>
                  <a:lnTo>
                    <a:pt x="196553" y="479591"/>
                  </a:lnTo>
                  <a:lnTo>
                    <a:pt x="92380" y="479591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07F172E3-1C1F-4AE1-ACED-6D0208574518}"/>
                </a:ext>
              </a:extLst>
            </p:cNvPr>
            <p:cNvSpPr/>
            <p:nvPr/>
          </p:nvSpPr>
          <p:spPr>
            <a:xfrm>
              <a:off x="5071090" y="-1772624"/>
              <a:ext cx="277139" cy="365589"/>
            </a:xfrm>
            <a:custGeom>
              <a:avLst/>
              <a:gdLst>
                <a:gd name="connsiteX0" fmla="*/ 129725 w 277139"/>
                <a:gd name="connsiteY0" fmla="*/ 365590 h 365589"/>
                <a:gd name="connsiteX1" fmla="*/ 60931 w 277139"/>
                <a:gd name="connsiteY1" fmla="*/ 359693 h 365589"/>
                <a:gd name="connsiteX2" fmla="*/ 0 w 277139"/>
                <a:gd name="connsiteY2" fmla="*/ 338072 h 365589"/>
                <a:gd name="connsiteX3" fmla="*/ 3931 w 277139"/>
                <a:gd name="connsiteY3" fmla="*/ 257485 h 365589"/>
                <a:gd name="connsiteX4" fmla="*/ 58966 w 277139"/>
                <a:gd name="connsiteY4" fmla="*/ 285003 h 365589"/>
                <a:gd name="connsiteX5" fmla="*/ 119897 w 277139"/>
                <a:gd name="connsiteY5" fmla="*/ 294830 h 365589"/>
                <a:gd name="connsiteX6" fmla="*/ 174932 w 277139"/>
                <a:gd name="connsiteY6" fmla="*/ 259451 h 365589"/>
                <a:gd name="connsiteX7" fmla="*/ 171001 w 277139"/>
                <a:gd name="connsiteY7" fmla="*/ 245692 h 365589"/>
                <a:gd name="connsiteX8" fmla="*/ 159208 w 277139"/>
                <a:gd name="connsiteY8" fmla="*/ 233899 h 365589"/>
                <a:gd name="connsiteX9" fmla="*/ 137587 w 277139"/>
                <a:gd name="connsiteY9" fmla="*/ 222106 h 365589"/>
                <a:gd name="connsiteX10" fmla="*/ 104173 w 277139"/>
                <a:gd name="connsiteY10" fmla="*/ 210312 h 365589"/>
                <a:gd name="connsiteX11" fmla="*/ 25552 w 277139"/>
                <a:gd name="connsiteY11" fmla="*/ 167071 h 365589"/>
                <a:gd name="connsiteX12" fmla="*/ 0 w 277139"/>
                <a:gd name="connsiteY12" fmla="*/ 102208 h 365589"/>
                <a:gd name="connsiteX13" fmla="*/ 37345 w 277139"/>
                <a:gd name="connsiteY13" fmla="*/ 25552 h 365589"/>
                <a:gd name="connsiteX14" fmla="*/ 143484 w 277139"/>
                <a:gd name="connsiteY14" fmla="*/ 0 h 365589"/>
                <a:gd name="connsiteX15" fmla="*/ 204415 w 277139"/>
                <a:gd name="connsiteY15" fmla="*/ 5897 h 365589"/>
                <a:gd name="connsiteX16" fmla="*/ 259450 w 277139"/>
                <a:gd name="connsiteY16" fmla="*/ 23586 h 365589"/>
                <a:gd name="connsiteX17" fmla="*/ 251588 w 277139"/>
                <a:gd name="connsiteY17" fmla="*/ 98277 h 365589"/>
                <a:gd name="connsiteX18" fmla="*/ 204415 w 277139"/>
                <a:gd name="connsiteY18" fmla="*/ 80587 h 365589"/>
                <a:gd name="connsiteX19" fmla="*/ 153311 w 277139"/>
                <a:gd name="connsiteY19" fmla="*/ 74690 h 365589"/>
                <a:gd name="connsiteX20" fmla="*/ 114001 w 277139"/>
                <a:gd name="connsiteY20" fmla="*/ 82553 h 365589"/>
                <a:gd name="connsiteX21" fmla="*/ 102208 w 277139"/>
                <a:gd name="connsiteY21" fmla="*/ 102208 h 365589"/>
                <a:gd name="connsiteX22" fmla="*/ 115966 w 277139"/>
                <a:gd name="connsiteY22" fmla="*/ 127760 h 365589"/>
                <a:gd name="connsiteX23" fmla="*/ 169036 w 277139"/>
                <a:gd name="connsiteY23" fmla="*/ 149381 h 365589"/>
                <a:gd name="connsiteX24" fmla="*/ 220140 w 277139"/>
                <a:gd name="connsiteY24" fmla="*/ 171002 h 365589"/>
                <a:gd name="connsiteX25" fmla="*/ 253554 w 277139"/>
                <a:gd name="connsiteY25" fmla="*/ 196554 h 365589"/>
                <a:gd name="connsiteX26" fmla="*/ 271243 w 277139"/>
                <a:gd name="connsiteY26" fmla="*/ 226037 h 365589"/>
                <a:gd name="connsiteX27" fmla="*/ 277140 w 277139"/>
                <a:gd name="connsiteY27" fmla="*/ 257485 h 365589"/>
                <a:gd name="connsiteX28" fmla="*/ 239795 w 277139"/>
                <a:gd name="connsiteY28" fmla="*/ 340038 h 365589"/>
                <a:gd name="connsiteX29" fmla="*/ 129725 w 277139"/>
                <a:gd name="connsiteY29" fmla="*/ 365590 h 365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77139" h="365589">
                  <a:moveTo>
                    <a:pt x="129725" y="365590"/>
                  </a:moveTo>
                  <a:cubicBezTo>
                    <a:pt x="106139" y="365590"/>
                    <a:pt x="82552" y="363624"/>
                    <a:pt x="60931" y="359693"/>
                  </a:cubicBezTo>
                  <a:cubicBezTo>
                    <a:pt x="39311" y="355762"/>
                    <a:pt x="17690" y="347900"/>
                    <a:pt x="0" y="338072"/>
                  </a:cubicBezTo>
                  <a:lnTo>
                    <a:pt x="3931" y="257485"/>
                  </a:lnTo>
                  <a:cubicBezTo>
                    <a:pt x="21621" y="269278"/>
                    <a:pt x="39311" y="279106"/>
                    <a:pt x="58966" y="285003"/>
                  </a:cubicBezTo>
                  <a:cubicBezTo>
                    <a:pt x="78621" y="290899"/>
                    <a:pt x="98277" y="294830"/>
                    <a:pt x="119897" y="294830"/>
                  </a:cubicBezTo>
                  <a:cubicBezTo>
                    <a:pt x="157243" y="294830"/>
                    <a:pt x="174932" y="283037"/>
                    <a:pt x="174932" y="259451"/>
                  </a:cubicBezTo>
                  <a:cubicBezTo>
                    <a:pt x="174932" y="253554"/>
                    <a:pt x="172967" y="249623"/>
                    <a:pt x="171001" y="245692"/>
                  </a:cubicBezTo>
                  <a:cubicBezTo>
                    <a:pt x="169036" y="241761"/>
                    <a:pt x="165105" y="237830"/>
                    <a:pt x="159208" y="233899"/>
                  </a:cubicBezTo>
                  <a:cubicBezTo>
                    <a:pt x="153311" y="229968"/>
                    <a:pt x="147415" y="226037"/>
                    <a:pt x="137587" y="222106"/>
                  </a:cubicBezTo>
                  <a:cubicBezTo>
                    <a:pt x="127760" y="218174"/>
                    <a:pt x="117932" y="214243"/>
                    <a:pt x="104173" y="210312"/>
                  </a:cubicBezTo>
                  <a:cubicBezTo>
                    <a:pt x="66828" y="200485"/>
                    <a:pt x="41276" y="184760"/>
                    <a:pt x="25552" y="167071"/>
                  </a:cubicBezTo>
                  <a:cubicBezTo>
                    <a:pt x="9828" y="149381"/>
                    <a:pt x="0" y="127760"/>
                    <a:pt x="0" y="102208"/>
                  </a:cubicBezTo>
                  <a:cubicBezTo>
                    <a:pt x="0" y="68794"/>
                    <a:pt x="11793" y="43242"/>
                    <a:pt x="37345" y="25552"/>
                  </a:cubicBezTo>
                  <a:cubicBezTo>
                    <a:pt x="60931" y="7862"/>
                    <a:pt x="96311" y="0"/>
                    <a:pt x="143484" y="0"/>
                  </a:cubicBezTo>
                  <a:cubicBezTo>
                    <a:pt x="165105" y="0"/>
                    <a:pt x="184760" y="1966"/>
                    <a:pt x="204415" y="5897"/>
                  </a:cubicBezTo>
                  <a:cubicBezTo>
                    <a:pt x="224071" y="9828"/>
                    <a:pt x="241760" y="15724"/>
                    <a:pt x="259450" y="23586"/>
                  </a:cubicBezTo>
                  <a:lnTo>
                    <a:pt x="251588" y="98277"/>
                  </a:lnTo>
                  <a:cubicBezTo>
                    <a:pt x="237829" y="90415"/>
                    <a:pt x="222105" y="84518"/>
                    <a:pt x="204415" y="80587"/>
                  </a:cubicBezTo>
                  <a:cubicBezTo>
                    <a:pt x="186726" y="76656"/>
                    <a:pt x="169036" y="74690"/>
                    <a:pt x="153311" y="74690"/>
                  </a:cubicBezTo>
                  <a:cubicBezTo>
                    <a:pt x="135622" y="74690"/>
                    <a:pt x="121863" y="76656"/>
                    <a:pt x="114001" y="82553"/>
                  </a:cubicBezTo>
                  <a:cubicBezTo>
                    <a:pt x="106139" y="88449"/>
                    <a:pt x="102208" y="94346"/>
                    <a:pt x="102208" y="102208"/>
                  </a:cubicBezTo>
                  <a:cubicBezTo>
                    <a:pt x="102208" y="112036"/>
                    <a:pt x="106139" y="119898"/>
                    <a:pt x="115966" y="127760"/>
                  </a:cubicBezTo>
                  <a:cubicBezTo>
                    <a:pt x="125794" y="135622"/>
                    <a:pt x="141518" y="141519"/>
                    <a:pt x="169036" y="149381"/>
                  </a:cubicBezTo>
                  <a:cubicBezTo>
                    <a:pt x="188691" y="155277"/>
                    <a:pt x="206381" y="163139"/>
                    <a:pt x="220140" y="171002"/>
                  </a:cubicBezTo>
                  <a:cubicBezTo>
                    <a:pt x="233898" y="178864"/>
                    <a:pt x="245692" y="186726"/>
                    <a:pt x="253554" y="196554"/>
                  </a:cubicBezTo>
                  <a:cubicBezTo>
                    <a:pt x="261416" y="206381"/>
                    <a:pt x="267312" y="216209"/>
                    <a:pt x="271243" y="226037"/>
                  </a:cubicBezTo>
                  <a:cubicBezTo>
                    <a:pt x="275175" y="235864"/>
                    <a:pt x="277140" y="247657"/>
                    <a:pt x="277140" y="257485"/>
                  </a:cubicBezTo>
                  <a:cubicBezTo>
                    <a:pt x="277140" y="292865"/>
                    <a:pt x="265347" y="320382"/>
                    <a:pt x="239795" y="340038"/>
                  </a:cubicBezTo>
                  <a:cubicBezTo>
                    <a:pt x="216209" y="355762"/>
                    <a:pt x="178863" y="365590"/>
                    <a:pt x="129725" y="365590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1BDB7D1-9A3F-48B4-87CF-C3E40B4EC11D}"/>
                </a:ext>
              </a:extLst>
            </p:cNvPr>
            <p:cNvSpPr/>
            <p:nvPr/>
          </p:nvSpPr>
          <p:spPr>
            <a:xfrm>
              <a:off x="2401896" y="-1192791"/>
              <a:ext cx="277140" cy="316451"/>
            </a:xfrm>
            <a:custGeom>
              <a:avLst/>
              <a:gdLst>
                <a:gd name="connsiteX0" fmla="*/ 49138 w 277140"/>
                <a:gd name="connsiteY0" fmla="*/ 178864 h 316451"/>
                <a:gd name="connsiteX1" fmla="*/ 78621 w 277140"/>
                <a:gd name="connsiteY1" fmla="*/ 247657 h 316451"/>
                <a:gd name="connsiteX2" fmla="*/ 151346 w 277140"/>
                <a:gd name="connsiteY2" fmla="*/ 273209 h 316451"/>
                <a:gd name="connsiteX3" fmla="*/ 200484 w 277140"/>
                <a:gd name="connsiteY3" fmla="*/ 267313 h 316451"/>
                <a:gd name="connsiteX4" fmla="*/ 243726 w 277140"/>
                <a:gd name="connsiteY4" fmla="*/ 245692 h 316451"/>
                <a:gd name="connsiteX5" fmla="*/ 249623 w 277140"/>
                <a:gd name="connsiteY5" fmla="*/ 292865 h 316451"/>
                <a:gd name="connsiteX6" fmla="*/ 206381 w 277140"/>
                <a:gd name="connsiteY6" fmla="*/ 310555 h 316451"/>
                <a:gd name="connsiteX7" fmla="*/ 151346 w 277140"/>
                <a:gd name="connsiteY7" fmla="*/ 316451 h 316451"/>
                <a:gd name="connsiteX8" fmla="*/ 86483 w 277140"/>
                <a:gd name="connsiteY8" fmla="*/ 304658 h 316451"/>
                <a:gd name="connsiteX9" fmla="*/ 39311 w 277140"/>
                <a:gd name="connsiteY9" fmla="*/ 271244 h 316451"/>
                <a:gd name="connsiteX10" fmla="*/ 9828 w 277140"/>
                <a:gd name="connsiteY10" fmla="*/ 220140 h 316451"/>
                <a:gd name="connsiteX11" fmla="*/ 0 w 277140"/>
                <a:gd name="connsiteY11" fmla="*/ 157243 h 316451"/>
                <a:gd name="connsiteX12" fmla="*/ 9828 w 277140"/>
                <a:gd name="connsiteY12" fmla="*/ 92380 h 316451"/>
                <a:gd name="connsiteX13" fmla="*/ 37345 w 277140"/>
                <a:gd name="connsiteY13" fmla="*/ 43242 h 316451"/>
                <a:gd name="connsiteX14" fmla="*/ 80587 w 277140"/>
                <a:gd name="connsiteY14" fmla="*/ 11793 h 316451"/>
                <a:gd name="connsiteX15" fmla="*/ 137587 w 277140"/>
                <a:gd name="connsiteY15" fmla="*/ 0 h 316451"/>
                <a:gd name="connsiteX16" fmla="*/ 196553 w 277140"/>
                <a:gd name="connsiteY16" fmla="*/ 11793 h 316451"/>
                <a:gd name="connsiteX17" fmla="*/ 239795 w 277140"/>
                <a:gd name="connsiteY17" fmla="*/ 45207 h 316451"/>
                <a:gd name="connsiteX18" fmla="*/ 267312 w 277140"/>
                <a:gd name="connsiteY18" fmla="*/ 96311 h 316451"/>
                <a:gd name="connsiteX19" fmla="*/ 277140 w 277140"/>
                <a:gd name="connsiteY19" fmla="*/ 161174 h 316451"/>
                <a:gd name="connsiteX20" fmla="*/ 277140 w 277140"/>
                <a:gd name="connsiteY20" fmla="*/ 169036 h 316451"/>
                <a:gd name="connsiteX21" fmla="*/ 277140 w 277140"/>
                <a:gd name="connsiteY21" fmla="*/ 178864 h 316451"/>
                <a:gd name="connsiteX22" fmla="*/ 49138 w 277140"/>
                <a:gd name="connsiteY22" fmla="*/ 178864 h 316451"/>
                <a:gd name="connsiteX23" fmla="*/ 220140 w 277140"/>
                <a:gd name="connsiteY23" fmla="*/ 135622 h 316451"/>
                <a:gd name="connsiteX24" fmla="*/ 194588 w 277140"/>
                <a:gd name="connsiteY24" fmla="*/ 68794 h 316451"/>
                <a:gd name="connsiteX25" fmla="*/ 133656 w 277140"/>
                <a:gd name="connsiteY25" fmla="*/ 43242 h 316451"/>
                <a:gd name="connsiteX26" fmla="*/ 72725 w 277140"/>
                <a:gd name="connsiteY26" fmla="*/ 68794 h 316451"/>
                <a:gd name="connsiteX27" fmla="*/ 47173 w 277140"/>
                <a:gd name="connsiteY27" fmla="*/ 135622 h 316451"/>
                <a:gd name="connsiteX28" fmla="*/ 220140 w 277140"/>
                <a:gd name="connsiteY28" fmla="*/ 135622 h 31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77140" h="316451">
                  <a:moveTo>
                    <a:pt x="49138" y="178864"/>
                  </a:moveTo>
                  <a:cubicBezTo>
                    <a:pt x="51104" y="208347"/>
                    <a:pt x="60931" y="229968"/>
                    <a:pt x="78621" y="247657"/>
                  </a:cubicBezTo>
                  <a:cubicBezTo>
                    <a:pt x="96311" y="265347"/>
                    <a:pt x="119897" y="273209"/>
                    <a:pt x="151346" y="273209"/>
                  </a:cubicBezTo>
                  <a:cubicBezTo>
                    <a:pt x="169036" y="273209"/>
                    <a:pt x="184760" y="271244"/>
                    <a:pt x="200484" y="267313"/>
                  </a:cubicBezTo>
                  <a:cubicBezTo>
                    <a:pt x="216209" y="263382"/>
                    <a:pt x="229967" y="255520"/>
                    <a:pt x="243726" y="245692"/>
                  </a:cubicBezTo>
                  <a:lnTo>
                    <a:pt x="249623" y="292865"/>
                  </a:lnTo>
                  <a:cubicBezTo>
                    <a:pt x="237829" y="300727"/>
                    <a:pt x="222105" y="306624"/>
                    <a:pt x="206381" y="310555"/>
                  </a:cubicBezTo>
                  <a:cubicBezTo>
                    <a:pt x="190657" y="314486"/>
                    <a:pt x="171001" y="316451"/>
                    <a:pt x="151346" y="316451"/>
                  </a:cubicBezTo>
                  <a:cubicBezTo>
                    <a:pt x="125794" y="316451"/>
                    <a:pt x="104173" y="312520"/>
                    <a:pt x="86483" y="304658"/>
                  </a:cubicBezTo>
                  <a:cubicBezTo>
                    <a:pt x="66828" y="296796"/>
                    <a:pt x="51104" y="285003"/>
                    <a:pt x="39311" y="271244"/>
                  </a:cubicBezTo>
                  <a:cubicBezTo>
                    <a:pt x="27517" y="257485"/>
                    <a:pt x="17690" y="239795"/>
                    <a:pt x="9828" y="220140"/>
                  </a:cubicBezTo>
                  <a:cubicBezTo>
                    <a:pt x="3931" y="200485"/>
                    <a:pt x="0" y="180829"/>
                    <a:pt x="0" y="157243"/>
                  </a:cubicBezTo>
                  <a:cubicBezTo>
                    <a:pt x="0" y="133656"/>
                    <a:pt x="3931" y="112035"/>
                    <a:pt x="9828" y="92380"/>
                  </a:cubicBezTo>
                  <a:cubicBezTo>
                    <a:pt x="15724" y="72725"/>
                    <a:pt x="25552" y="57000"/>
                    <a:pt x="37345" y="43242"/>
                  </a:cubicBezTo>
                  <a:cubicBezTo>
                    <a:pt x="49138" y="29483"/>
                    <a:pt x="62897" y="19655"/>
                    <a:pt x="80587" y="11793"/>
                  </a:cubicBezTo>
                  <a:cubicBezTo>
                    <a:pt x="98277" y="3931"/>
                    <a:pt x="115966" y="0"/>
                    <a:pt x="137587" y="0"/>
                  </a:cubicBezTo>
                  <a:cubicBezTo>
                    <a:pt x="159208" y="0"/>
                    <a:pt x="178863" y="3931"/>
                    <a:pt x="196553" y="11793"/>
                  </a:cubicBezTo>
                  <a:cubicBezTo>
                    <a:pt x="214243" y="19655"/>
                    <a:pt x="228002" y="31449"/>
                    <a:pt x="239795" y="45207"/>
                  </a:cubicBezTo>
                  <a:cubicBezTo>
                    <a:pt x="251588" y="58966"/>
                    <a:pt x="259450" y="76656"/>
                    <a:pt x="267312" y="96311"/>
                  </a:cubicBezTo>
                  <a:cubicBezTo>
                    <a:pt x="273209" y="115967"/>
                    <a:pt x="277140" y="137587"/>
                    <a:pt x="277140" y="161174"/>
                  </a:cubicBezTo>
                  <a:lnTo>
                    <a:pt x="277140" y="169036"/>
                  </a:lnTo>
                  <a:cubicBezTo>
                    <a:pt x="277140" y="171002"/>
                    <a:pt x="277140" y="174933"/>
                    <a:pt x="277140" y="178864"/>
                  </a:cubicBezTo>
                  <a:lnTo>
                    <a:pt x="49138" y="178864"/>
                  </a:lnTo>
                  <a:close/>
                  <a:moveTo>
                    <a:pt x="220140" y="135622"/>
                  </a:moveTo>
                  <a:cubicBezTo>
                    <a:pt x="218174" y="108104"/>
                    <a:pt x="210312" y="84518"/>
                    <a:pt x="194588" y="68794"/>
                  </a:cubicBezTo>
                  <a:cubicBezTo>
                    <a:pt x="178863" y="53069"/>
                    <a:pt x="159208" y="43242"/>
                    <a:pt x="133656" y="43242"/>
                  </a:cubicBezTo>
                  <a:cubicBezTo>
                    <a:pt x="108104" y="43242"/>
                    <a:pt x="88449" y="51104"/>
                    <a:pt x="72725" y="68794"/>
                  </a:cubicBezTo>
                  <a:cubicBezTo>
                    <a:pt x="57000" y="86484"/>
                    <a:pt x="49138" y="108104"/>
                    <a:pt x="47173" y="135622"/>
                  </a:cubicBezTo>
                  <a:lnTo>
                    <a:pt x="220140" y="135622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AB510A17-D008-4C7D-A5F0-887359019C02}"/>
                </a:ext>
              </a:extLst>
            </p:cNvPr>
            <p:cNvSpPr/>
            <p:nvPr/>
          </p:nvSpPr>
          <p:spPr>
            <a:xfrm>
              <a:off x="2730140" y="-1192791"/>
              <a:ext cx="261415" cy="310554"/>
            </a:xfrm>
            <a:custGeom>
              <a:avLst/>
              <a:gdLst>
                <a:gd name="connsiteX0" fmla="*/ 129725 w 261415"/>
                <a:gd name="connsiteY0" fmla="*/ 43242 h 310554"/>
                <a:gd name="connsiteX1" fmla="*/ 82552 w 261415"/>
                <a:gd name="connsiteY1" fmla="*/ 53069 h 310554"/>
                <a:gd name="connsiteX2" fmla="*/ 49138 w 261415"/>
                <a:gd name="connsiteY2" fmla="*/ 80587 h 310554"/>
                <a:gd name="connsiteX3" fmla="*/ 49138 w 261415"/>
                <a:gd name="connsiteY3" fmla="*/ 308589 h 310554"/>
                <a:gd name="connsiteX4" fmla="*/ 0 w 261415"/>
                <a:gd name="connsiteY4" fmla="*/ 308589 h 310554"/>
                <a:gd name="connsiteX5" fmla="*/ 0 w 261415"/>
                <a:gd name="connsiteY5" fmla="*/ 7862 h 310554"/>
                <a:gd name="connsiteX6" fmla="*/ 49138 w 261415"/>
                <a:gd name="connsiteY6" fmla="*/ 7862 h 310554"/>
                <a:gd name="connsiteX7" fmla="*/ 49138 w 261415"/>
                <a:gd name="connsiteY7" fmla="*/ 31449 h 310554"/>
                <a:gd name="connsiteX8" fmla="*/ 86483 w 261415"/>
                <a:gd name="connsiteY8" fmla="*/ 7862 h 310554"/>
                <a:gd name="connsiteX9" fmla="*/ 135622 w 261415"/>
                <a:gd name="connsiteY9" fmla="*/ 0 h 310554"/>
                <a:gd name="connsiteX10" fmla="*/ 228002 w 261415"/>
                <a:gd name="connsiteY10" fmla="*/ 35380 h 310554"/>
                <a:gd name="connsiteX11" fmla="*/ 261416 w 261415"/>
                <a:gd name="connsiteY11" fmla="*/ 139553 h 310554"/>
                <a:gd name="connsiteX12" fmla="*/ 261416 w 261415"/>
                <a:gd name="connsiteY12" fmla="*/ 310555 h 310554"/>
                <a:gd name="connsiteX13" fmla="*/ 212278 w 261415"/>
                <a:gd name="connsiteY13" fmla="*/ 310555 h 310554"/>
                <a:gd name="connsiteX14" fmla="*/ 212278 w 261415"/>
                <a:gd name="connsiteY14" fmla="*/ 137587 h 310554"/>
                <a:gd name="connsiteX15" fmla="*/ 190657 w 261415"/>
                <a:gd name="connsiteY15" fmla="*/ 66828 h 310554"/>
                <a:gd name="connsiteX16" fmla="*/ 129725 w 261415"/>
                <a:gd name="connsiteY16" fmla="*/ 43242 h 310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1415" h="310554">
                  <a:moveTo>
                    <a:pt x="129725" y="43242"/>
                  </a:moveTo>
                  <a:cubicBezTo>
                    <a:pt x="112035" y="43242"/>
                    <a:pt x="96311" y="47173"/>
                    <a:pt x="82552" y="53069"/>
                  </a:cubicBezTo>
                  <a:cubicBezTo>
                    <a:pt x="68794" y="60932"/>
                    <a:pt x="57000" y="70759"/>
                    <a:pt x="49138" y="80587"/>
                  </a:cubicBezTo>
                  <a:lnTo>
                    <a:pt x="49138" y="308589"/>
                  </a:lnTo>
                  <a:lnTo>
                    <a:pt x="0" y="308589"/>
                  </a:lnTo>
                  <a:lnTo>
                    <a:pt x="0" y="7862"/>
                  </a:lnTo>
                  <a:lnTo>
                    <a:pt x="49138" y="7862"/>
                  </a:lnTo>
                  <a:lnTo>
                    <a:pt x="49138" y="31449"/>
                  </a:lnTo>
                  <a:cubicBezTo>
                    <a:pt x="58966" y="21621"/>
                    <a:pt x="70759" y="13759"/>
                    <a:pt x="86483" y="7862"/>
                  </a:cubicBezTo>
                  <a:cubicBezTo>
                    <a:pt x="100242" y="1966"/>
                    <a:pt x="117932" y="0"/>
                    <a:pt x="135622" y="0"/>
                  </a:cubicBezTo>
                  <a:cubicBezTo>
                    <a:pt x="174932" y="0"/>
                    <a:pt x="204415" y="11793"/>
                    <a:pt x="228002" y="35380"/>
                  </a:cubicBezTo>
                  <a:cubicBezTo>
                    <a:pt x="249623" y="58966"/>
                    <a:pt x="261416" y="92380"/>
                    <a:pt x="261416" y="139553"/>
                  </a:cubicBezTo>
                  <a:lnTo>
                    <a:pt x="261416" y="310555"/>
                  </a:lnTo>
                  <a:lnTo>
                    <a:pt x="212278" y="310555"/>
                  </a:lnTo>
                  <a:lnTo>
                    <a:pt x="212278" y="137587"/>
                  </a:lnTo>
                  <a:cubicBezTo>
                    <a:pt x="212278" y="104173"/>
                    <a:pt x="204415" y="80587"/>
                    <a:pt x="190657" y="66828"/>
                  </a:cubicBezTo>
                  <a:cubicBezTo>
                    <a:pt x="176898" y="51104"/>
                    <a:pt x="157243" y="43242"/>
                    <a:pt x="129725" y="43242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3CF6BE10-E1B4-4102-9EDD-48FB415899BF}"/>
                </a:ext>
              </a:extLst>
            </p:cNvPr>
            <p:cNvSpPr/>
            <p:nvPr/>
          </p:nvSpPr>
          <p:spPr>
            <a:xfrm>
              <a:off x="3048557" y="-1192791"/>
              <a:ext cx="271243" cy="426521"/>
            </a:xfrm>
            <a:custGeom>
              <a:avLst/>
              <a:gdLst>
                <a:gd name="connsiteX0" fmla="*/ 222105 w 271243"/>
                <a:gd name="connsiteY0" fmla="*/ 7862 h 426521"/>
                <a:gd name="connsiteX1" fmla="*/ 271244 w 271243"/>
                <a:gd name="connsiteY1" fmla="*/ 7862 h 426521"/>
                <a:gd name="connsiteX2" fmla="*/ 271244 w 271243"/>
                <a:gd name="connsiteY2" fmla="*/ 286968 h 426521"/>
                <a:gd name="connsiteX3" fmla="*/ 237830 w 271243"/>
                <a:gd name="connsiteY3" fmla="*/ 393107 h 426521"/>
                <a:gd name="connsiteX4" fmla="*/ 131691 w 271243"/>
                <a:gd name="connsiteY4" fmla="*/ 426521 h 426521"/>
                <a:gd name="connsiteX5" fmla="*/ 29483 w 271243"/>
                <a:gd name="connsiteY5" fmla="*/ 402935 h 426521"/>
                <a:gd name="connsiteX6" fmla="*/ 33414 w 271243"/>
                <a:gd name="connsiteY6" fmla="*/ 351831 h 426521"/>
                <a:gd name="connsiteX7" fmla="*/ 80587 w 271243"/>
                <a:gd name="connsiteY7" fmla="*/ 375417 h 426521"/>
                <a:gd name="connsiteX8" fmla="*/ 133656 w 271243"/>
                <a:gd name="connsiteY8" fmla="*/ 383279 h 426521"/>
                <a:gd name="connsiteX9" fmla="*/ 200484 w 271243"/>
                <a:gd name="connsiteY9" fmla="*/ 363624 h 426521"/>
                <a:gd name="connsiteX10" fmla="*/ 222105 w 271243"/>
                <a:gd name="connsiteY10" fmla="*/ 294830 h 426521"/>
                <a:gd name="connsiteX11" fmla="*/ 222105 w 271243"/>
                <a:gd name="connsiteY11" fmla="*/ 279106 h 426521"/>
                <a:gd name="connsiteX12" fmla="*/ 184760 w 271243"/>
                <a:gd name="connsiteY12" fmla="*/ 302692 h 426521"/>
                <a:gd name="connsiteX13" fmla="*/ 135622 w 271243"/>
                <a:gd name="connsiteY13" fmla="*/ 310555 h 426521"/>
                <a:gd name="connsiteX14" fmla="*/ 82552 w 271243"/>
                <a:gd name="connsiteY14" fmla="*/ 300727 h 426521"/>
                <a:gd name="connsiteX15" fmla="*/ 39311 w 271243"/>
                <a:gd name="connsiteY15" fmla="*/ 269278 h 426521"/>
                <a:gd name="connsiteX16" fmla="*/ 9828 w 271243"/>
                <a:gd name="connsiteY16" fmla="*/ 220140 h 426521"/>
                <a:gd name="connsiteX17" fmla="*/ 0 w 271243"/>
                <a:gd name="connsiteY17" fmla="*/ 155277 h 426521"/>
                <a:gd name="connsiteX18" fmla="*/ 9828 w 271243"/>
                <a:gd name="connsiteY18" fmla="*/ 90415 h 426521"/>
                <a:gd name="connsiteX19" fmla="*/ 39311 w 271243"/>
                <a:gd name="connsiteY19" fmla="*/ 41276 h 426521"/>
                <a:gd name="connsiteX20" fmla="*/ 82552 w 271243"/>
                <a:gd name="connsiteY20" fmla="*/ 9828 h 426521"/>
                <a:gd name="connsiteX21" fmla="*/ 135622 w 271243"/>
                <a:gd name="connsiteY21" fmla="*/ 0 h 426521"/>
                <a:gd name="connsiteX22" fmla="*/ 184760 w 271243"/>
                <a:gd name="connsiteY22" fmla="*/ 7862 h 426521"/>
                <a:gd name="connsiteX23" fmla="*/ 222105 w 271243"/>
                <a:gd name="connsiteY23" fmla="*/ 31449 h 426521"/>
                <a:gd name="connsiteX24" fmla="*/ 222105 w 271243"/>
                <a:gd name="connsiteY24" fmla="*/ 7862 h 426521"/>
                <a:gd name="connsiteX25" fmla="*/ 222105 w 271243"/>
                <a:gd name="connsiteY25" fmla="*/ 80587 h 426521"/>
                <a:gd name="connsiteX26" fmla="*/ 188691 w 271243"/>
                <a:gd name="connsiteY26" fmla="*/ 53069 h 426521"/>
                <a:gd name="connsiteX27" fmla="*/ 141518 w 271243"/>
                <a:gd name="connsiteY27" fmla="*/ 43242 h 426521"/>
                <a:gd name="connsiteX28" fmla="*/ 106139 w 271243"/>
                <a:gd name="connsiteY28" fmla="*/ 51104 h 426521"/>
                <a:gd name="connsiteX29" fmla="*/ 76656 w 271243"/>
                <a:gd name="connsiteY29" fmla="*/ 72725 h 426521"/>
                <a:gd name="connsiteX30" fmla="*/ 57000 w 271243"/>
                <a:gd name="connsiteY30" fmla="*/ 108104 h 426521"/>
                <a:gd name="connsiteX31" fmla="*/ 49138 w 271243"/>
                <a:gd name="connsiteY31" fmla="*/ 157243 h 426521"/>
                <a:gd name="connsiteX32" fmla="*/ 57000 w 271243"/>
                <a:gd name="connsiteY32" fmla="*/ 206381 h 426521"/>
                <a:gd name="connsiteX33" fmla="*/ 76656 w 271243"/>
                <a:gd name="connsiteY33" fmla="*/ 241761 h 426521"/>
                <a:gd name="connsiteX34" fmla="*/ 106139 w 271243"/>
                <a:gd name="connsiteY34" fmla="*/ 263382 h 426521"/>
                <a:gd name="connsiteX35" fmla="*/ 141518 w 271243"/>
                <a:gd name="connsiteY35" fmla="*/ 271244 h 426521"/>
                <a:gd name="connsiteX36" fmla="*/ 188691 w 271243"/>
                <a:gd name="connsiteY36" fmla="*/ 261416 h 426521"/>
                <a:gd name="connsiteX37" fmla="*/ 222105 w 271243"/>
                <a:gd name="connsiteY37" fmla="*/ 231933 h 426521"/>
                <a:gd name="connsiteX38" fmla="*/ 222105 w 271243"/>
                <a:gd name="connsiteY38" fmla="*/ 80587 h 426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71243" h="426521">
                  <a:moveTo>
                    <a:pt x="222105" y="7862"/>
                  </a:moveTo>
                  <a:lnTo>
                    <a:pt x="271244" y="7862"/>
                  </a:lnTo>
                  <a:lnTo>
                    <a:pt x="271244" y="286968"/>
                  </a:lnTo>
                  <a:cubicBezTo>
                    <a:pt x="271244" y="336107"/>
                    <a:pt x="259450" y="371486"/>
                    <a:pt x="237830" y="393107"/>
                  </a:cubicBezTo>
                  <a:cubicBezTo>
                    <a:pt x="216209" y="414728"/>
                    <a:pt x="180829" y="426521"/>
                    <a:pt x="131691" y="426521"/>
                  </a:cubicBezTo>
                  <a:cubicBezTo>
                    <a:pt x="94346" y="426521"/>
                    <a:pt x="58966" y="418659"/>
                    <a:pt x="29483" y="402935"/>
                  </a:cubicBezTo>
                  <a:lnTo>
                    <a:pt x="33414" y="351831"/>
                  </a:lnTo>
                  <a:cubicBezTo>
                    <a:pt x="49138" y="361658"/>
                    <a:pt x="64863" y="369521"/>
                    <a:pt x="80587" y="375417"/>
                  </a:cubicBezTo>
                  <a:cubicBezTo>
                    <a:pt x="96311" y="381314"/>
                    <a:pt x="114001" y="383279"/>
                    <a:pt x="133656" y="383279"/>
                  </a:cubicBezTo>
                  <a:cubicBezTo>
                    <a:pt x="163139" y="383279"/>
                    <a:pt x="186726" y="377383"/>
                    <a:pt x="200484" y="363624"/>
                  </a:cubicBezTo>
                  <a:cubicBezTo>
                    <a:pt x="214243" y="349865"/>
                    <a:pt x="222105" y="328244"/>
                    <a:pt x="222105" y="294830"/>
                  </a:cubicBezTo>
                  <a:lnTo>
                    <a:pt x="222105" y="279106"/>
                  </a:lnTo>
                  <a:cubicBezTo>
                    <a:pt x="212278" y="288934"/>
                    <a:pt x="200484" y="296796"/>
                    <a:pt x="184760" y="302692"/>
                  </a:cubicBezTo>
                  <a:cubicBezTo>
                    <a:pt x="171001" y="308589"/>
                    <a:pt x="153312" y="310555"/>
                    <a:pt x="135622" y="310555"/>
                  </a:cubicBezTo>
                  <a:cubicBezTo>
                    <a:pt x="117932" y="310555"/>
                    <a:pt x="98277" y="306624"/>
                    <a:pt x="82552" y="300727"/>
                  </a:cubicBezTo>
                  <a:cubicBezTo>
                    <a:pt x="64863" y="292865"/>
                    <a:pt x="51104" y="283037"/>
                    <a:pt x="39311" y="269278"/>
                  </a:cubicBezTo>
                  <a:cubicBezTo>
                    <a:pt x="27517" y="255520"/>
                    <a:pt x="17690" y="239795"/>
                    <a:pt x="9828" y="220140"/>
                  </a:cubicBezTo>
                  <a:cubicBezTo>
                    <a:pt x="1966" y="200485"/>
                    <a:pt x="0" y="178864"/>
                    <a:pt x="0" y="155277"/>
                  </a:cubicBezTo>
                  <a:cubicBezTo>
                    <a:pt x="0" y="131691"/>
                    <a:pt x="3931" y="110070"/>
                    <a:pt x="9828" y="90415"/>
                  </a:cubicBezTo>
                  <a:cubicBezTo>
                    <a:pt x="17690" y="70759"/>
                    <a:pt x="27517" y="55035"/>
                    <a:pt x="39311" y="41276"/>
                  </a:cubicBezTo>
                  <a:cubicBezTo>
                    <a:pt x="51104" y="27517"/>
                    <a:pt x="66828" y="17690"/>
                    <a:pt x="82552" y="9828"/>
                  </a:cubicBezTo>
                  <a:cubicBezTo>
                    <a:pt x="98277" y="1966"/>
                    <a:pt x="115966" y="0"/>
                    <a:pt x="135622" y="0"/>
                  </a:cubicBezTo>
                  <a:cubicBezTo>
                    <a:pt x="153312" y="0"/>
                    <a:pt x="169036" y="1966"/>
                    <a:pt x="184760" y="7862"/>
                  </a:cubicBezTo>
                  <a:cubicBezTo>
                    <a:pt x="198519" y="13759"/>
                    <a:pt x="212278" y="21621"/>
                    <a:pt x="222105" y="31449"/>
                  </a:cubicBezTo>
                  <a:lnTo>
                    <a:pt x="222105" y="7862"/>
                  </a:lnTo>
                  <a:close/>
                  <a:moveTo>
                    <a:pt x="222105" y="80587"/>
                  </a:moveTo>
                  <a:cubicBezTo>
                    <a:pt x="212278" y="68794"/>
                    <a:pt x="202450" y="58966"/>
                    <a:pt x="188691" y="53069"/>
                  </a:cubicBezTo>
                  <a:cubicBezTo>
                    <a:pt x="174932" y="47173"/>
                    <a:pt x="159208" y="43242"/>
                    <a:pt x="141518" y="43242"/>
                  </a:cubicBezTo>
                  <a:cubicBezTo>
                    <a:pt x="127760" y="43242"/>
                    <a:pt x="115966" y="45207"/>
                    <a:pt x="106139" y="51104"/>
                  </a:cubicBezTo>
                  <a:cubicBezTo>
                    <a:pt x="96311" y="57000"/>
                    <a:pt x="84518" y="62897"/>
                    <a:pt x="76656" y="72725"/>
                  </a:cubicBezTo>
                  <a:cubicBezTo>
                    <a:pt x="68794" y="82552"/>
                    <a:pt x="62897" y="94346"/>
                    <a:pt x="57000" y="108104"/>
                  </a:cubicBezTo>
                  <a:cubicBezTo>
                    <a:pt x="53069" y="121863"/>
                    <a:pt x="49138" y="137587"/>
                    <a:pt x="49138" y="157243"/>
                  </a:cubicBezTo>
                  <a:cubicBezTo>
                    <a:pt x="49138" y="174933"/>
                    <a:pt x="51104" y="190657"/>
                    <a:pt x="57000" y="206381"/>
                  </a:cubicBezTo>
                  <a:cubicBezTo>
                    <a:pt x="60932" y="220140"/>
                    <a:pt x="68794" y="231933"/>
                    <a:pt x="76656" y="241761"/>
                  </a:cubicBezTo>
                  <a:cubicBezTo>
                    <a:pt x="84518" y="251589"/>
                    <a:pt x="94346" y="259451"/>
                    <a:pt x="106139" y="263382"/>
                  </a:cubicBezTo>
                  <a:cubicBezTo>
                    <a:pt x="117932" y="267313"/>
                    <a:pt x="129725" y="271244"/>
                    <a:pt x="141518" y="271244"/>
                  </a:cubicBezTo>
                  <a:cubicBezTo>
                    <a:pt x="159208" y="271244"/>
                    <a:pt x="174932" y="267313"/>
                    <a:pt x="188691" y="261416"/>
                  </a:cubicBezTo>
                  <a:cubicBezTo>
                    <a:pt x="202450" y="255520"/>
                    <a:pt x="214243" y="245692"/>
                    <a:pt x="222105" y="231933"/>
                  </a:cubicBezTo>
                  <a:lnTo>
                    <a:pt x="222105" y="80587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7B4DDC5-EF28-40F4-B425-6B1A4BBC86F1}"/>
                </a:ext>
              </a:extLst>
            </p:cNvPr>
            <p:cNvSpPr/>
            <p:nvPr/>
          </p:nvSpPr>
          <p:spPr>
            <a:xfrm>
              <a:off x="3398421" y="-1308758"/>
              <a:ext cx="49138" cy="426521"/>
            </a:xfrm>
            <a:custGeom>
              <a:avLst/>
              <a:gdLst>
                <a:gd name="connsiteX0" fmla="*/ 0 w 49138"/>
                <a:gd name="connsiteY0" fmla="*/ 0 h 426521"/>
                <a:gd name="connsiteX1" fmla="*/ 49138 w 49138"/>
                <a:gd name="connsiteY1" fmla="*/ 0 h 426521"/>
                <a:gd name="connsiteX2" fmla="*/ 49138 w 49138"/>
                <a:gd name="connsiteY2" fmla="*/ 426521 h 426521"/>
                <a:gd name="connsiteX3" fmla="*/ 0 w 49138"/>
                <a:gd name="connsiteY3" fmla="*/ 426521 h 426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138" h="426521">
                  <a:moveTo>
                    <a:pt x="0" y="0"/>
                  </a:moveTo>
                  <a:lnTo>
                    <a:pt x="49138" y="0"/>
                  </a:lnTo>
                  <a:lnTo>
                    <a:pt x="49138" y="426521"/>
                  </a:lnTo>
                  <a:lnTo>
                    <a:pt x="0" y="426521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90477724-7167-4904-8529-8318DC6AB2FA}"/>
                </a:ext>
              </a:extLst>
            </p:cNvPr>
            <p:cNvSpPr/>
            <p:nvPr/>
          </p:nvSpPr>
          <p:spPr>
            <a:xfrm>
              <a:off x="3502595" y="-1190826"/>
              <a:ext cx="259450" cy="314485"/>
            </a:xfrm>
            <a:custGeom>
              <a:avLst/>
              <a:gdLst>
                <a:gd name="connsiteX0" fmla="*/ 115966 w 259450"/>
                <a:gd name="connsiteY0" fmla="*/ 314486 h 314485"/>
                <a:gd name="connsiteX1" fmla="*/ 68794 w 259450"/>
                <a:gd name="connsiteY1" fmla="*/ 308589 h 314485"/>
                <a:gd name="connsiteX2" fmla="*/ 31448 w 259450"/>
                <a:gd name="connsiteY2" fmla="*/ 290899 h 314485"/>
                <a:gd name="connsiteX3" fmla="*/ 7862 w 259450"/>
                <a:gd name="connsiteY3" fmla="*/ 261416 h 314485"/>
                <a:gd name="connsiteX4" fmla="*/ 0 w 259450"/>
                <a:gd name="connsiteY4" fmla="*/ 220140 h 314485"/>
                <a:gd name="connsiteX5" fmla="*/ 35380 w 259450"/>
                <a:gd name="connsiteY5" fmla="*/ 147415 h 314485"/>
                <a:gd name="connsiteX6" fmla="*/ 133656 w 259450"/>
                <a:gd name="connsiteY6" fmla="*/ 119898 h 314485"/>
                <a:gd name="connsiteX7" fmla="*/ 210312 w 259450"/>
                <a:gd name="connsiteY7" fmla="*/ 119898 h 314485"/>
                <a:gd name="connsiteX8" fmla="*/ 210312 w 259450"/>
                <a:gd name="connsiteY8" fmla="*/ 98277 h 314485"/>
                <a:gd name="connsiteX9" fmla="*/ 192622 w 259450"/>
                <a:gd name="connsiteY9" fmla="*/ 55035 h 314485"/>
                <a:gd name="connsiteX10" fmla="*/ 133656 w 259450"/>
                <a:gd name="connsiteY10" fmla="*/ 43242 h 314485"/>
                <a:gd name="connsiteX11" fmla="*/ 82552 w 259450"/>
                <a:gd name="connsiteY11" fmla="*/ 49138 h 314485"/>
                <a:gd name="connsiteX12" fmla="*/ 35380 w 259450"/>
                <a:gd name="connsiteY12" fmla="*/ 66828 h 314485"/>
                <a:gd name="connsiteX13" fmla="*/ 29483 w 259450"/>
                <a:gd name="connsiteY13" fmla="*/ 23586 h 314485"/>
                <a:gd name="connsiteX14" fmla="*/ 78621 w 259450"/>
                <a:gd name="connsiteY14" fmla="*/ 5897 h 314485"/>
                <a:gd name="connsiteX15" fmla="*/ 135622 w 259450"/>
                <a:gd name="connsiteY15" fmla="*/ 0 h 314485"/>
                <a:gd name="connsiteX16" fmla="*/ 188691 w 259450"/>
                <a:gd name="connsiteY16" fmla="*/ 5897 h 314485"/>
                <a:gd name="connsiteX17" fmla="*/ 228002 w 259450"/>
                <a:gd name="connsiteY17" fmla="*/ 25552 h 314485"/>
                <a:gd name="connsiteX18" fmla="*/ 251588 w 259450"/>
                <a:gd name="connsiteY18" fmla="*/ 60932 h 314485"/>
                <a:gd name="connsiteX19" fmla="*/ 259450 w 259450"/>
                <a:gd name="connsiteY19" fmla="*/ 114001 h 314485"/>
                <a:gd name="connsiteX20" fmla="*/ 259450 w 259450"/>
                <a:gd name="connsiteY20" fmla="*/ 312520 h 314485"/>
                <a:gd name="connsiteX21" fmla="*/ 210312 w 259450"/>
                <a:gd name="connsiteY21" fmla="*/ 312520 h 314485"/>
                <a:gd name="connsiteX22" fmla="*/ 210312 w 259450"/>
                <a:gd name="connsiteY22" fmla="*/ 285003 h 314485"/>
                <a:gd name="connsiteX23" fmla="*/ 171001 w 259450"/>
                <a:gd name="connsiteY23" fmla="*/ 308589 h 314485"/>
                <a:gd name="connsiteX24" fmla="*/ 115966 w 259450"/>
                <a:gd name="connsiteY24" fmla="*/ 314486 h 314485"/>
                <a:gd name="connsiteX25" fmla="*/ 119897 w 259450"/>
                <a:gd name="connsiteY25" fmla="*/ 271244 h 314485"/>
                <a:gd name="connsiteX26" fmla="*/ 171001 w 259450"/>
                <a:gd name="connsiteY26" fmla="*/ 261416 h 314485"/>
                <a:gd name="connsiteX27" fmla="*/ 206381 w 259450"/>
                <a:gd name="connsiteY27" fmla="*/ 233899 h 314485"/>
                <a:gd name="connsiteX28" fmla="*/ 206381 w 259450"/>
                <a:gd name="connsiteY28" fmla="*/ 161174 h 314485"/>
                <a:gd name="connsiteX29" fmla="*/ 133656 w 259450"/>
                <a:gd name="connsiteY29" fmla="*/ 161174 h 314485"/>
                <a:gd name="connsiteX30" fmla="*/ 68794 w 259450"/>
                <a:gd name="connsiteY30" fmla="*/ 176898 h 314485"/>
                <a:gd name="connsiteX31" fmla="*/ 49138 w 259450"/>
                <a:gd name="connsiteY31" fmla="*/ 218174 h 314485"/>
                <a:gd name="connsiteX32" fmla="*/ 68794 w 259450"/>
                <a:gd name="connsiteY32" fmla="*/ 259451 h 314485"/>
                <a:gd name="connsiteX33" fmla="*/ 119897 w 259450"/>
                <a:gd name="connsiteY33" fmla="*/ 271244 h 314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59450" h="314485">
                  <a:moveTo>
                    <a:pt x="115966" y="314486"/>
                  </a:moveTo>
                  <a:cubicBezTo>
                    <a:pt x="98277" y="314486"/>
                    <a:pt x="84518" y="312520"/>
                    <a:pt x="68794" y="308589"/>
                  </a:cubicBezTo>
                  <a:cubicBezTo>
                    <a:pt x="55035" y="304658"/>
                    <a:pt x="41276" y="298761"/>
                    <a:pt x="31448" y="290899"/>
                  </a:cubicBezTo>
                  <a:cubicBezTo>
                    <a:pt x="21621" y="283037"/>
                    <a:pt x="13759" y="273209"/>
                    <a:pt x="7862" y="261416"/>
                  </a:cubicBezTo>
                  <a:cubicBezTo>
                    <a:pt x="1965" y="249623"/>
                    <a:pt x="0" y="235864"/>
                    <a:pt x="0" y="220140"/>
                  </a:cubicBezTo>
                  <a:cubicBezTo>
                    <a:pt x="0" y="188691"/>
                    <a:pt x="11793" y="165105"/>
                    <a:pt x="35380" y="147415"/>
                  </a:cubicBezTo>
                  <a:cubicBezTo>
                    <a:pt x="58966" y="129725"/>
                    <a:pt x="90414" y="119898"/>
                    <a:pt x="133656" y="119898"/>
                  </a:cubicBezTo>
                  <a:lnTo>
                    <a:pt x="210312" y="119898"/>
                  </a:lnTo>
                  <a:lnTo>
                    <a:pt x="210312" y="98277"/>
                  </a:lnTo>
                  <a:cubicBezTo>
                    <a:pt x="210312" y="76656"/>
                    <a:pt x="204415" y="62897"/>
                    <a:pt x="192622" y="55035"/>
                  </a:cubicBezTo>
                  <a:cubicBezTo>
                    <a:pt x="180829" y="47173"/>
                    <a:pt x="161174" y="43242"/>
                    <a:pt x="133656" y="43242"/>
                  </a:cubicBezTo>
                  <a:cubicBezTo>
                    <a:pt x="117932" y="43242"/>
                    <a:pt x="100242" y="45207"/>
                    <a:pt x="82552" y="49138"/>
                  </a:cubicBezTo>
                  <a:cubicBezTo>
                    <a:pt x="64863" y="53069"/>
                    <a:pt x="49138" y="58966"/>
                    <a:pt x="35380" y="66828"/>
                  </a:cubicBezTo>
                  <a:lnTo>
                    <a:pt x="29483" y="23586"/>
                  </a:lnTo>
                  <a:cubicBezTo>
                    <a:pt x="43242" y="15724"/>
                    <a:pt x="60931" y="11793"/>
                    <a:pt x="78621" y="5897"/>
                  </a:cubicBezTo>
                  <a:cubicBezTo>
                    <a:pt x="96311" y="1966"/>
                    <a:pt x="115966" y="0"/>
                    <a:pt x="135622" y="0"/>
                  </a:cubicBezTo>
                  <a:cubicBezTo>
                    <a:pt x="155277" y="0"/>
                    <a:pt x="172967" y="1966"/>
                    <a:pt x="188691" y="5897"/>
                  </a:cubicBezTo>
                  <a:cubicBezTo>
                    <a:pt x="204415" y="9828"/>
                    <a:pt x="218174" y="15724"/>
                    <a:pt x="228002" y="25552"/>
                  </a:cubicBezTo>
                  <a:cubicBezTo>
                    <a:pt x="237829" y="33414"/>
                    <a:pt x="247657" y="45207"/>
                    <a:pt x="251588" y="60932"/>
                  </a:cubicBezTo>
                  <a:cubicBezTo>
                    <a:pt x="257485" y="74690"/>
                    <a:pt x="259450" y="92380"/>
                    <a:pt x="259450" y="114001"/>
                  </a:cubicBezTo>
                  <a:lnTo>
                    <a:pt x="259450" y="312520"/>
                  </a:lnTo>
                  <a:lnTo>
                    <a:pt x="210312" y="312520"/>
                  </a:lnTo>
                  <a:lnTo>
                    <a:pt x="210312" y="285003"/>
                  </a:lnTo>
                  <a:cubicBezTo>
                    <a:pt x="200484" y="294830"/>
                    <a:pt x="186726" y="302692"/>
                    <a:pt x="171001" y="308589"/>
                  </a:cubicBezTo>
                  <a:cubicBezTo>
                    <a:pt x="153312" y="312520"/>
                    <a:pt x="135622" y="314486"/>
                    <a:pt x="115966" y="314486"/>
                  </a:cubicBezTo>
                  <a:moveTo>
                    <a:pt x="119897" y="271244"/>
                  </a:moveTo>
                  <a:cubicBezTo>
                    <a:pt x="137587" y="271244"/>
                    <a:pt x="155277" y="267313"/>
                    <a:pt x="171001" y="261416"/>
                  </a:cubicBezTo>
                  <a:cubicBezTo>
                    <a:pt x="186726" y="255520"/>
                    <a:pt x="198519" y="245692"/>
                    <a:pt x="206381" y="233899"/>
                  </a:cubicBezTo>
                  <a:lnTo>
                    <a:pt x="206381" y="161174"/>
                  </a:lnTo>
                  <a:lnTo>
                    <a:pt x="133656" y="161174"/>
                  </a:lnTo>
                  <a:cubicBezTo>
                    <a:pt x="104173" y="161174"/>
                    <a:pt x="82552" y="167071"/>
                    <a:pt x="68794" y="176898"/>
                  </a:cubicBezTo>
                  <a:cubicBezTo>
                    <a:pt x="55035" y="186726"/>
                    <a:pt x="49138" y="200485"/>
                    <a:pt x="49138" y="218174"/>
                  </a:cubicBezTo>
                  <a:cubicBezTo>
                    <a:pt x="49138" y="235864"/>
                    <a:pt x="55035" y="249623"/>
                    <a:pt x="68794" y="259451"/>
                  </a:cubicBezTo>
                  <a:cubicBezTo>
                    <a:pt x="82552" y="267313"/>
                    <a:pt x="100242" y="271244"/>
                    <a:pt x="119897" y="271244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E9AA9EF-C4DC-4B5D-A03C-44B9007E9133}"/>
                </a:ext>
              </a:extLst>
            </p:cNvPr>
            <p:cNvSpPr/>
            <p:nvPr/>
          </p:nvSpPr>
          <p:spPr>
            <a:xfrm>
              <a:off x="3830839" y="-1192791"/>
              <a:ext cx="261415" cy="310554"/>
            </a:xfrm>
            <a:custGeom>
              <a:avLst/>
              <a:gdLst>
                <a:gd name="connsiteX0" fmla="*/ 129725 w 261415"/>
                <a:gd name="connsiteY0" fmla="*/ 43242 h 310554"/>
                <a:gd name="connsiteX1" fmla="*/ 82552 w 261415"/>
                <a:gd name="connsiteY1" fmla="*/ 53069 h 310554"/>
                <a:gd name="connsiteX2" fmla="*/ 49138 w 261415"/>
                <a:gd name="connsiteY2" fmla="*/ 80587 h 310554"/>
                <a:gd name="connsiteX3" fmla="*/ 49138 w 261415"/>
                <a:gd name="connsiteY3" fmla="*/ 308589 h 310554"/>
                <a:gd name="connsiteX4" fmla="*/ 0 w 261415"/>
                <a:gd name="connsiteY4" fmla="*/ 308589 h 310554"/>
                <a:gd name="connsiteX5" fmla="*/ 0 w 261415"/>
                <a:gd name="connsiteY5" fmla="*/ 7862 h 310554"/>
                <a:gd name="connsiteX6" fmla="*/ 49138 w 261415"/>
                <a:gd name="connsiteY6" fmla="*/ 7862 h 310554"/>
                <a:gd name="connsiteX7" fmla="*/ 49138 w 261415"/>
                <a:gd name="connsiteY7" fmla="*/ 31449 h 310554"/>
                <a:gd name="connsiteX8" fmla="*/ 86483 w 261415"/>
                <a:gd name="connsiteY8" fmla="*/ 7862 h 310554"/>
                <a:gd name="connsiteX9" fmla="*/ 135622 w 261415"/>
                <a:gd name="connsiteY9" fmla="*/ 0 h 310554"/>
                <a:gd name="connsiteX10" fmla="*/ 228002 w 261415"/>
                <a:gd name="connsiteY10" fmla="*/ 35380 h 310554"/>
                <a:gd name="connsiteX11" fmla="*/ 261416 w 261415"/>
                <a:gd name="connsiteY11" fmla="*/ 139553 h 310554"/>
                <a:gd name="connsiteX12" fmla="*/ 261416 w 261415"/>
                <a:gd name="connsiteY12" fmla="*/ 310555 h 310554"/>
                <a:gd name="connsiteX13" fmla="*/ 212278 w 261415"/>
                <a:gd name="connsiteY13" fmla="*/ 310555 h 310554"/>
                <a:gd name="connsiteX14" fmla="*/ 212278 w 261415"/>
                <a:gd name="connsiteY14" fmla="*/ 137587 h 310554"/>
                <a:gd name="connsiteX15" fmla="*/ 190657 w 261415"/>
                <a:gd name="connsiteY15" fmla="*/ 66828 h 310554"/>
                <a:gd name="connsiteX16" fmla="*/ 129725 w 261415"/>
                <a:gd name="connsiteY16" fmla="*/ 43242 h 310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1415" h="310554">
                  <a:moveTo>
                    <a:pt x="129725" y="43242"/>
                  </a:moveTo>
                  <a:cubicBezTo>
                    <a:pt x="112035" y="43242"/>
                    <a:pt x="96311" y="47173"/>
                    <a:pt x="82552" y="53069"/>
                  </a:cubicBezTo>
                  <a:cubicBezTo>
                    <a:pt x="68794" y="60932"/>
                    <a:pt x="57000" y="68794"/>
                    <a:pt x="49138" y="80587"/>
                  </a:cubicBezTo>
                  <a:lnTo>
                    <a:pt x="49138" y="308589"/>
                  </a:lnTo>
                  <a:lnTo>
                    <a:pt x="0" y="308589"/>
                  </a:lnTo>
                  <a:lnTo>
                    <a:pt x="0" y="7862"/>
                  </a:lnTo>
                  <a:lnTo>
                    <a:pt x="49138" y="7862"/>
                  </a:lnTo>
                  <a:lnTo>
                    <a:pt x="49138" y="31449"/>
                  </a:lnTo>
                  <a:cubicBezTo>
                    <a:pt x="58966" y="21621"/>
                    <a:pt x="70759" y="13759"/>
                    <a:pt x="86483" y="7862"/>
                  </a:cubicBezTo>
                  <a:cubicBezTo>
                    <a:pt x="100242" y="1966"/>
                    <a:pt x="117932" y="0"/>
                    <a:pt x="135622" y="0"/>
                  </a:cubicBezTo>
                  <a:cubicBezTo>
                    <a:pt x="174932" y="0"/>
                    <a:pt x="204415" y="11793"/>
                    <a:pt x="228002" y="35380"/>
                  </a:cubicBezTo>
                  <a:cubicBezTo>
                    <a:pt x="249623" y="58966"/>
                    <a:pt x="261416" y="92380"/>
                    <a:pt x="261416" y="139553"/>
                  </a:cubicBezTo>
                  <a:lnTo>
                    <a:pt x="261416" y="310555"/>
                  </a:lnTo>
                  <a:lnTo>
                    <a:pt x="212278" y="310555"/>
                  </a:lnTo>
                  <a:lnTo>
                    <a:pt x="212278" y="137587"/>
                  </a:lnTo>
                  <a:cubicBezTo>
                    <a:pt x="212278" y="104173"/>
                    <a:pt x="204415" y="80587"/>
                    <a:pt x="190657" y="66828"/>
                  </a:cubicBezTo>
                  <a:cubicBezTo>
                    <a:pt x="178864" y="51104"/>
                    <a:pt x="157243" y="43242"/>
                    <a:pt x="129725" y="43242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1F30452-AE8B-4EDC-B745-8983C0BC4908}"/>
                </a:ext>
              </a:extLst>
            </p:cNvPr>
            <p:cNvSpPr/>
            <p:nvPr/>
          </p:nvSpPr>
          <p:spPr>
            <a:xfrm>
              <a:off x="4149255" y="-1308758"/>
              <a:ext cx="273209" cy="432417"/>
            </a:xfrm>
            <a:custGeom>
              <a:avLst/>
              <a:gdLst>
                <a:gd name="connsiteX0" fmla="*/ 224071 w 273209"/>
                <a:gd name="connsiteY0" fmla="*/ 402935 h 432417"/>
                <a:gd name="connsiteX1" fmla="*/ 186726 w 273209"/>
                <a:gd name="connsiteY1" fmla="*/ 424556 h 432417"/>
                <a:gd name="connsiteX2" fmla="*/ 139553 w 273209"/>
                <a:gd name="connsiteY2" fmla="*/ 432418 h 432417"/>
                <a:gd name="connsiteX3" fmla="*/ 84518 w 273209"/>
                <a:gd name="connsiteY3" fmla="*/ 422590 h 432417"/>
                <a:gd name="connsiteX4" fmla="*/ 39311 w 273209"/>
                <a:gd name="connsiteY4" fmla="*/ 391142 h 432417"/>
                <a:gd name="connsiteX5" fmla="*/ 9828 w 273209"/>
                <a:gd name="connsiteY5" fmla="*/ 342003 h 432417"/>
                <a:gd name="connsiteX6" fmla="*/ 0 w 273209"/>
                <a:gd name="connsiteY6" fmla="*/ 275175 h 432417"/>
                <a:gd name="connsiteX7" fmla="*/ 9828 w 273209"/>
                <a:gd name="connsiteY7" fmla="*/ 208347 h 432417"/>
                <a:gd name="connsiteX8" fmla="*/ 39311 w 273209"/>
                <a:gd name="connsiteY8" fmla="*/ 159208 h 432417"/>
                <a:gd name="connsiteX9" fmla="*/ 84518 w 273209"/>
                <a:gd name="connsiteY9" fmla="*/ 127760 h 432417"/>
                <a:gd name="connsiteX10" fmla="*/ 139553 w 273209"/>
                <a:gd name="connsiteY10" fmla="*/ 117932 h 432417"/>
                <a:gd name="connsiteX11" fmla="*/ 186726 w 273209"/>
                <a:gd name="connsiteY11" fmla="*/ 125794 h 432417"/>
                <a:gd name="connsiteX12" fmla="*/ 224071 w 273209"/>
                <a:gd name="connsiteY12" fmla="*/ 147415 h 432417"/>
                <a:gd name="connsiteX13" fmla="*/ 224071 w 273209"/>
                <a:gd name="connsiteY13" fmla="*/ 0 h 432417"/>
                <a:gd name="connsiteX14" fmla="*/ 273209 w 273209"/>
                <a:gd name="connsiteY14" fmla="*/ 0 h 432417"/>
                <a:gd name="connsiteX15" fmla="*/ 273209 w 273209"/>
                <a:gd name="connsiteY15" fmla="*/ 426521 h 432417"/>
                <a:gd name="connsiteX16" fmla="*/ 224071 w 273209"/>
                <a:gd name="connsiteY16" fmla="*/ 426521 h 432417"/>
                <a:gd name="connsiteX17" fmla="*/ 224071 w 273209"/>
                <a:gd name="connsiteY17" fmla="*/ 402935 h 432417"/>
                <a:gd name="connsiteX18" fmla="*/ 224071 w 273209"/>
                <a:gd name="connsiteY18" fmla="*/ 196554 h 432417"/>
                <a:gd name="connsiteX19" fmla="*/ 188691 w 273209"/>
                <a:gd name="connsiteY19" fmla="*/ 169036 h 432417"/>
                <a:gd name="connsiteX20" fmla="*/ 143484 w 273209"/>
                <a:gd name="connsiteY20" fmla="*/ 159208 h 432417"/>
                <a:gd name="connsiteX21" fmla="*/ 106139 w 273209"/>
                <a:gd name="connsiteY21" fmla="*/ 167071 h 432417"/>
                <a:gd name="connsiteX22" fmla="*/ 76656 w 273209"/>
                <a:gd name="connsiteY22" fmla="*/ 188691 h 432417"/>
                <a:gd name="connsiteX23" fmla="*/ 57001 w 273209"/>
                <a:gd name="connsiteY23" fmla="*/ 224071 h 432417"/>
                <a:gd name="connsiteX24" fmla="*/ 49138 w 273209"/>
                <a:gd name="connsiteY24" fmla="*/ 273209 h 432417"/>
                <a:gd name="connsiteX25" fmla="*/ 57001 w 273209"/>
                <a:gd name="connsiteY25" fmla="*/ 324313 h 432417"/>
                <a:gd name="connsiteX26" fmla="*/ 76656 w 273209"/>
                <a:gd name="connsiteY26" fmla="*/ 359693 h 432417"/>
                <a:gd name="connsiteX27" fmla="*/ 106139 w 273209"/>
                <a:gd name="connsiteY27" fmla="*/ 381314 h 432417"/>
                <a:gd name="connsiteX28" fmla="*/ 143484 w 273209"/>
                <a:gd name="connsiteY28" fmla="*/ 389176 h 432417"/>
                <a:gd name="connsiteX29" fmla="*/ 188691 w 273209"/>
                <a:gd name="connsiteY29" fmla="*/ 379348 h 432417"/>
                <a:gd name="connsiteX30" fmla="*/ 224071 w 273209"/>
                <a:gd name="connsiteY30" fmla="*/ 351831 h 432417"/>
                <a:gd name="connsiteX31" fmla="*/ 224071 w 273209"/>
                <a:gd name="connsiteY31" fmla="*/ 196554 h 43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73209" h="432417">
                  <a:moveTo>
                    <a:pt x="224071" y="402935"/>
                  </a:moveTo>
                  <a:cubicBezTo>
                    <a:pt x="214243" y="412762"/>
                    <a:pt x="202450" y="420625"/>
                    <a:pt x="186726" y="424556"/>
                  </a:cubicBezTo>
                  <a:cubicBezTo>
                    <a:pt x="172967" y="430452"/>
                    <a:pt x="157243" y="432418"/>
                    <a:pt x="139553" y="432418"/>
                  </a:cubicBezTo>
                  <a:cubicBezTo>
                    <a:pt x="119898" y="432418"/>
                    <a:pt x="100242" y="428487"/>
                    <a:pt x="84518" y="422590"/>
                  </a:cubicBezTo>
                  <a:cubicBezTo>
                    <a:pt x="66828" y="414728"/>
                    <a:pt x="53069" y="404900"/>
                    <a:pt x="39311" y="391142"/>
                  </a:cubicBezTo>
                  <a:cubicBezTo>
                    <a:pt x="27518" y="377383"/>
                    <a:pt x="17690" y="361659"/>
                    <a:pt x="9828" y="342003"/>
                  </a:cubicBezTo>
                  <a:cubicBezTo>
                    <a:pt x="1966" y="322348"/>
                    <a:pt x="0" y="300727"/>
                    <a:pt x="0" y="275175"/>
                  </a:cubicBezTo>
                  <a:cubicBezTo>
                    <a:pt x="0" y="251589"/>
                    <a:pt x="3931" y="228002"/>
                    <a:pt x="9828" y="208347"/>
                  </a:cubicBezTo>
                  <a:cubicBezTo>
                    <a:pt x="17690" y="188691"/>
                    <a:pt x="27518" y="172967"/>
                    <a:pt x="39311" y="159208"/>
                  </a:cubicBezTo>
                  <a:cubicBezTo>
                    <a:pt x="51104" y="145450"/>
                    <a:pt x="66828" y="135622"/>
                    <a:pt x="84518" y="127760"/>
                  </a:cubicBezTo>
                  <a:cubicBezTo>
                    <a:pt x="102208" y="119898"/>
                    <a:pt x="119898" y="117932"/>
                    <a:pt x="139553" y="117932"/>
                  </a:cubicBezTo>
                  <a:cubicBezTo>
                    <a:pt x="157243" y="117932"/>
                    <a:pt x="172967" y="119898"/>
                    <a:pt x="186726" y="125794"/>
                  </a:cubicBezTo>
                  <a:cubicBezTo>
                    <a:pt x="200484" y="131691"/>
                    <a:pt x="214243" y="139553"/>
                    <a:pt x="224071" y="147415"/>
                  </a:cubicBezTo>
                  <a:lnTo>
                    <a:pt x="224071" y="0"/>
                  </a:lnTo>
                  <a:lnTo>
                    <a:pt x="273209" y="0"/>
                  </a:lnTo>
                  <a:lnTo>
                    <a:pt x="273209" y="426521"/>
                  </a:lnTo>
                  <a:lnTo>
                    <a:pt x="224071" y="426521"/>
                  </a:lnTo>
                  <a:lnTo>
                    <a:pt x="224071" y="402935"/>
                  </a:lnTo>
                  <a:close/>
                  <a:moveTo>
                    <a:pt x="224071" y="196554"/>
                  </a:moveTo>
                  <a:cubicBezTo>
                    <a:pt x="214243" y="184760"/>
                    <a:pt x="204416" y="174933"/>
                    <a:pt x="188691" y="169036"/>
                  </a:cubicBezTo>
                  <a:cubicBezTo>
                    <a:pt x="174933" y="163139"/>
                    <a:pt x="159208" y="159208"/>
                    <a:pt x="143484" y="159208"/>
                  </a:cubicBezTo>
                  <a:cubicBezTo>
                    <a:pt x="129725" y="159208"/>
                    <a:pt x="117932" y="161174"/>
                    <a:pt x="106139" y="167071"/>
                  </a:cubicBezTo>
                  <a:cubicBezTo>
                    <a:pt x="94346" y="171002"/>
                    <a:pt x="84518" y="178864"/>
                    <a:pt x="76656" y="188691"/>
                  </a:cubicBezTo>
                  <a:cubicBezTo>
                    <a:pt x="68794" y="198519"/>
                    <a:pt x="60932" y="210312"/>
                    <a:pt x="57001" y="224071"/>
                  </a:cubicBezTo>
                  <a:cubicBezTo>
                    <a:pt x="53069" y="237830"/>
                    <a:pt x="49138" y="255520"/>
                    <a:pt x="49138" y="273209"/>
                  </a:cubicBezTo>
                  <a:cubicBezTo>
                    <a:pt x="49138" y="292865"/>
                    <a:pt x="51104" y="308589"/>
                    <a:pt x="57001" y="324313"/>
                  </a:cubicBezTo>
                  <a:cubicBezTo>
                    <a:pt x="60932" y="338072"/>
                    <a:pt x="68794" y="349865"/>
                    <a:pt x="76656" y="359693"/>
                  </a:cubicBezTo>
                  <a:cubicBezTo>
                    <a:pt x="84518" y="369521"/>
                    <a:pt x="96311" y="375417"/>
                    <a:pt x="106139" y="381314"/>
                  </a:cubicBezTo>
                  <a:cubicBezTo>
                    <a:pt x="117932" y="385245"/>
                    <a:pt x="129725" y="389176"/>
                    <a:pt x="143484" y="389176"/>
                  </a:cubicBezTo>
                  <a:cubicBezTo>
                    <a:pt x="159208" y="389176"/>
                    <a:pt x="174933" y="385245"/>
                    <a:pt x="188691" y="379348"/>
                  </a:cubicBezTo>
                  <a:cubicBezTo>
                    <a:pt x="202450" y="373452"/>
                    <a:pt x="214243" y="363624"/>
                    <a:pt x="224071" y="351831"/>
                  </a:cubicBezTo>
                  <a:lnTo>
                    <a:pt x="224071" y="196554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9561147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Shape, background pattern&#10;&#10;Description automatically generated">
            <a:extLst>
              <a:ext uri="{FF2B5EF4-FFF2-40B4-BE49-F238E27FC236}">
                <a16:creationId xmlns:a16="http://schemas.microsoft.com/office/drawing/2014/main" id="{6D334E1F-1EDC-448F-8D9D-27579E2C4D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6" t="1575" r="1213" b="1575"/>
          <a:stretch/>
        </p:blipFill>
        <p:spPr>
          <a:xfrm>
            <a:off x="108000" y="108000"/>
            <a:ext cx="11976000" cy="6642000"/>
          </a:xfrm>
          <a:custGeom>
            <a:avLst/>
            <a:gdLst>
              <a:gd name="connsiteX0" fmla="*/ 0 w 2711451"/>
              <a:gd name="connsiteY0" fmla="*/ 0 h 6858000"/>
              <a:gd name="connsiteX1" fmla="*/ 2711451 w 2711451"/>
              <a:gd name="connsiteY1" fmla="*/ 0 h 6858000"/>
              <a:gd name="connsiteX2" fmla="*/ 2711451 w 2711451"/>
              <a:gd name="connsiteY2" fmla="*/ 6858000 h 6858000"/>
              <a:gd name="connsiteX3" fmla="*/ 0 w 27114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451" h="6858000">
                <a:moveTo>
                  <a:pt x="0" y="0"/>
                </a:moveTo>
                <a:lnTo>
                  <a:pt x="2711451" y="0"/>
                </a:lnTo>
                <a:lnTo>
                  <a:pt x="27114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BAE5526-F7F5-4627-8FC8-13FEC6EDA529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custGeom>
            <a:avLst/>
            <a:gdLst>
              <a:gd name="connsiteX0" fmla="*/ 12084000 w 12192000"/>
              <a:gd name="connsiteY0" fmla="*/ 108000 h 6858000"/>
              <a:gd name="connsiteX1" fmla="*/ 12084000 w 12192000"/>
              <a:gd name="connsiteY1" fmla="*/ 6750000 h 6858000"/>
              <a:gd name="connsiteX2" fmla="*/ 108000 w 12192000"/>
              <a:gd name="connsiteY2" fmla="*/ 6750000 h 6858000"/>
              <a:gd name="connsiteX3" fmla="*/ 108000 w 12192000"/>
              <a:gd name="connsiteY3" fmla="*/ 108000 h 6858000"/>
              <a:gd name="connsiteX4" fmla="*/ 12192000 w 12192000"/>
              <a:gd name="connsiteY4" fmla="*/ 0 h 6858000"/>
              <a:gd name="connsiteX5" fmla="*/ 12084000 w 12192000"/>
              <a:gd name="connsiteY5" fmla="*/ 0 h 6858000"/>
              <a:gd name="connsiteX6" fmla="*/ 12084000 w 12192000"/>
              <a:gd name="connsiteY6" fmla="*/ 0 h 6858000"/>
              <a:gd name="connsiteX7" fmla="*/ 108000 w 12192000"/>
              <a:gd name="connsiteY7" fmla="*/ 0 h 6858000"/>
              <a:gd name="connsiteX8" fmla="*/ 0 w 12192000"/>
              <a:gd name="connsiteY8" fmla="*/ 0 h 6858000"/>
              <a:gd name="connsiteX9" fmla="*/ 0 w 12192000"/>
              <a:gd name="connsiteY9" fmla="*/ 108000 h 6858000"/>
              <a:gd name="connsiteX10" fmla="*/ 0 w 12192000"/>
              <a:gd name="connsiteY10" fmla="*/ 6750000 h 6858000"/>
              <a:gd name="connsiteX11" fmla="*/ 0 w 12192000"/>
              <a:gd name="connsiteY11" fmla="*/ 6858000 h 6858000"/>
              <a:gd name="connsiteX12" fmla="*/ 108000 w 12192000"/>
              <a:gd name="connsiteY12" fmla="*/ 6858000 h 6858000"/>
              <a:gd name="connsiteX13" fmla="*/ 12084000 w 12192000"/>
              <a:gd name="connsiteY13" fmla="*/ 6858000 h 6858000"/>
              <a:gd name="connsiteX14" fmla="*/ 12192000 w 12192000"/>
              <a:gd name="connsiteY14" fmla="*/ 6858000 h 6858000"/>
              <a:gd name="connsiteX15" fmla="*/ 12192000 w 12192000"/>
              <a:gd name="connsiteY1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0">
                <a:moveTo>
                  <a:pt x="12084000" y="108000"/>
                </a:moveTo>
                <a:lnTo>
                  <a:pt x="12084000" y="6750000"/>
                </a:lnTo>
                <a:lnTo>
                  <a:pt x="108000" y="6750000"/>
                </a:lnTo>
                <a:lnTo>
                  <a:pt x="108000" y="108000"/>
                </a:lnTo>
                <a:close/>
                <a:moveTo>
                  <a:pt x="12192000" y="0"/>
                </a:moveTo>
                <a:lnTo>
                  <a:pt x="12084000" y="0"/>
                </a:lnTo>
                <a:lnTo>
                  <a:pt x="12084000" y="0"/>
                </a:lnTo>
                <a:lnTo>
                  <a:pt x="108000" y="0"/>
                </a:lnTo>
                <a:lnTo>
                  <a:pt x="0" y="0"/>
                </a:lnTo>
                <a:lnTo>
                  <a:pt x="0" y="108000"/>
                </a:lnTo>
                <a:lnTo>
                  <a:pt x="0" y="6750000"/>
                </a:lnTo>
                <a:lnTo>
                  <a:pt x="0" y="6858000"/>
                </a:lnTo>
                <a:lnTo>
                  <a:pt x="108000" y="6858000"/>
                </a:lnTo>
                <a:lnTo>
                  <a:pt x="12084000" y="6858000"/>
                </a:lnTo>
                <a:lnTo>
                  <a:pt x="12192000" y="6858000"/>
                </a:lnTo>
                <a:lnTo>
                  <a:pt x="1219200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6DC80CF-FDED-46A8-BE3E-F6BD252A00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035" y="1293377"/>
            <a:ext cx="5580000" cy="4351338"/>
          </a:xfr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1000">
                <a:solidFill>
                  <a:schemeClr val="tx1"/>
                </a:solidFill>
              </a:defRPr>
            </a:lvl4pPr>
            <a:lvl5pP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EBC06D21-C5DF-4643-BACD-F304CB8866E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323101" y="6378063"/>
            <a:ext cx="1460791" cy="215444"/>
          </a:xfrm>
        </p:spPr>
        <p:txBody>
          <a:bodyPr/>
          <a:lstStyle/>
          <a:p>
            <a:r>
              <a:rPr lang="en-GB"/>
              <a:t>© 2020 Highways England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464B9A7-04A9-480D-B3C2-383807839C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9030" y="374859"/>
            <a:ext cx="10772427" cy="361850"/>
          </a:xfrm>
        </p:spPr>
        <p:txBody>
          <a:bodyPr lIns="0" anchor="t" anchorCtr="0"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Insert title here</a:t>
            </a:r>
            <a:endParaRPr lang="en-GB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4446B882-D2F0-4698-AEE0-64C0F3C1F27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2673" y="751477"/>
            <a:ext cx="10768784" cy="382587"/>
          </a:xfrm>
        </p:spPr>
        <p:txBody>
          <a:bodyPr lIns="0">
            <a:noAutofit/>
          </a:bodyPr>
          <a:lstStyle>
            <a:lvl1pPr>
              <a:buFont typeface="Arial" panose="020B0604020202020204" pitchFamily="34" charset="0"/>
              <a:buNone/>
              <a:defRPr lang="en-US" sz="1800" b="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1E425809-9303-40DC-A84A-47E3747DE11D}"/>
              </a:ext>
            </a:extLst>
          </p:cNvPr>
          <p:cNvSpPr>
            <a:spLocks noGrp="1"/>
          </p:cNvSpPr>
          <p:nvPr>
            <p:ph type="chart" sz="quarter" idx="23"/>
          </p:nvPr>
        </p:nvSpPr>
        <p:spPr>
          <a:xfrm>
            <a:off x="6281738" y="1293813"/>
            <a:ext cx="5575300" cy="4346575"/>
          </a:xfrm>
        </p:spPr>
        <p:txBody>
          <a:bodyPr anchor="ctr" anchorCtr="0"/>
          <a:lstStyle>
            <a:lvl1pPr algn="ctr">
              <a:defRPr/>
            </a:lvl1pPr>
          </a:lstStyle>
          <a:p>
            <a:endParaRPr lang="en-GB"/>
          </a:p>
        </p:txBody>
      </p:sp>
      <p:grpSp>
        <p:nvGrpSpPr>
          <p:cNvPr id="10" name="Graphic 36">
            <a:extLst>
              <a:ext uri="{FF2B5EF4-FFF2-40B4-BE49-F238E27FC236}">
                <a16:creationId xmlns:a16="http://schemas.microsoft.com/office/drawing/2014/main" id="{FED1A491-90C4-4504-8FBB-3BA618BFAE44}"/>
              </a:ext>
            </a:extLst>
          </p:cNvPr>
          <p:cNvGrpSpPr/>
          <p:nvPr userDrawn="1"/>
        </p:nvGrpSpPr>
        <p:grpSpPr>
          <a:xfrm>
            <a:off x="10244912" y="6088085"/>
            <a:ext cx="1558067" cy="457556"/>
            <a:chOff x="970989" y="-1986868"/>
            <a:chExt cx="4377240" cy="128546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5D1F520-653B-47A7-8A9B-A183F0407FEB}"/>
                </a:ext>
              </a:extLst>
            </p:cNvPr>
            <p:cNvSpPr/>
            <p:nvPr/>
          </p:nvSpPr>
          <p:spPr>
            <a:xfrm>
              <a:off x="1686442" y="-1986868"/>
              <a:ext cx="192622" cy="108104"/>
            </a:xfrm>
            <a:custGeom>
              <a:avLst/>
              <a:gdLst>
                <a:gd name="connsiteX0" fmla="*/ 0 w 192622"/>
                <a:gd name="connsiteY0" fmla="*/ 0 h 108104"/>
                <a:gd name="connsiteX1" fmla="*/ 15724 w 192622"/>
                <a:gd name="connsiteY1" fmla="*/ 108104 h 108104"/>
                <a:gd name="connsiteX2" fmla="*/ 192622 w 192622"/>
                <a:gd name="connsiteY2" fmla="*/ 31449 h 108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2622" h="108104">
                  <a:moveTo>
                    <a:pt x="0" y="0"/>
                  </a:moveTo>
                  <a:lnTo>
                    <a:pt x="15724" y="108104"/>
                  </a:lnTo>
                  <a:lnTo>
                    <a:pt x="192622" y="31449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5D92E60-2B0A-43BD-A669-33DA9E8ABBB9}"/>
                </a:ext>
              </a:extLst>
            </p:cNvPr>
            <p:cNvSpPr/>
            <p:nvPr/>
          </p:nvSpPr>
          <p:spPr>
            <a:xfrm>
              <a:off x="1501682" y="-1955419"/>
              <a:ext cx="452072" cy="216208"/>
            </a:xfrm>
            <a:custGeom>
              <a:avLst/>
              <a:gdLst>
                <a:gd name="connsiteX0" fmla="*/ 452073 w 452072"/>
                <a:gd name="connsiteY0" fmla="*/ 169036 h 216208"/>
                <a:gd name="connsiteX1" fmla="*/ 351830 w 452072"/>
                <a:gd name="connsiteY1" fmla="*/ 216209 h 216208"/>
                <a:gd name="connsiteX2" fmla="*/ 0 w 452072"/>
                <a:gd name="connsiteY2" fmla="*/ 165105 h 216208"/>
                <a:gd name="connsiteX3" fmla="*/ 377382 w 452072"/>
                <a:gd name="connsiteY3" fmla="*/ 0 h 21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2072" h="216208">
                  <a:moveTo>
                    <a:pt x="452073" y="169036"/>
                  </a:moveTo>
                  <a:lnTo>
                    <a:pt x="351830" y="216209"/>
                  </a:lnTo>
                  <a:lnTo>
                    <a:pt x="0" y="165105"/>
                  </a:lnTo>
                  <a:lnTo>
                    <a:pt x="377382" y="0"/>
                  </a:lnTo>
                  <a:close/>
                </a:path>
              </a:pathLst>
            </a:custGeom>
            <a:solidFill>
              <a:srgbClr val="008BCB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1519FDE-6ED9-41C4-848F-110C10B1637B}"/>
                </a:ext>
              </a:extLst>
            </p:cNvPr>
            <p:cNvSpPr/>
            <p:nvPr/>
          </p:nvSpPr>
          <p:spPr>
            <a:xfrm>
              <a:off x="1476130" y="-1790314"/>
              <a:ext cx="507107" cy="247657"/>
            </a:xfrm>
            <a:custGeom>
              <a:avLst/>
              <a:gdLst>
                <a:gd name="connsiteX0" fmla="*/ 25552 w 507107"/>
                <a:gd name="connsiteY0" fmla="*/ 0 h 247657"/>
                <a:gd name="connsiteX1" fmla="*/ 507107 w 507107"/>
                <a:gd name="connsiteY1" fmla="*/ 70759 h 247657"/>
                <a:gd name="connsiteX2" fmla="*/ 163139 w 507107"/>
                <a:gd name="connsiteY2" fmla="*/ 247657 h 247657"/>
                <a:gd name="connsiteX3" fmla="*/ 0 w 507107"/>
                <a:gd name="connsiteY3" fmla="*/ 237830 h 247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7107" h="247657">
                  <a:moveTo>
                    <a:pt x="25552" y="0"/>
                  </a:moveTo>
                  <a:lnTo>
                    <a:pt x="507107" y="70759"/>
                  </a:lnTo>
                  <a:lnTo>
                    <a:pt x="163139" y="247657"/>
                  </a:lnTo>
                  <a:lnTo>
                    <a:pt x="0" y="237830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8D0DD4A-5034-4BF3-8E5D-CA1D00F503BC}"/>
                </a:ext>
              </a:extLst>
            </p:cNvPr>
            <p:cNvSpPr/>
            <p:nvPr/>
          </p:nvSpPr>
          <p:spPr>
            <a:xfrm>
              <a:off x="1466303" y="-1719555"/>
              <a:ext cx="607349" cy="292864"/>
            </a:xfrm>
            <a:custGeom>
              <a:avLst/>
              <a:gdLst>
                <a:gd name="connsiteX0" fmla="*/ 607350 w 607349"/>
                <a:gd name="connsiteY0" fmla="*/ 202450 h 292864"/>
                <a:gd name="connsiteX1" fmla="*/ 452073 w 607349"/>
                <a:gd name="connsiteY1" fmla="*/ 292865 h 292864"/>
                <a:gd name="connsiteX2" fmla="*/ 0 w 607349"/>
                <a:gd name="connsiteY2" fmla="*/ 265347 h 292864"/>
                <a:gd name="connsiteX3" fmla="*/ 516935 w 607349"/>
                <a:gd name="connsiteY3" fmla="*/ 0 h 292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7349" h="292864">
                  <a:moveTo>
                    <a:pt x="607350" y="202450"/>
                  </a:moveTo>
                  <a:lnTo>
                    <a:pt x="452073" y="292865"/>
                  </a:lnTo>
                  <a:lnTo>
                    <a:pt x="0" y="265347"/>
                  </a:lnTo>
                  <a:lnTo>
                    <a:pt x="516935" y="0"/>
                  </a:lnTo>
                  <a:close/>
                </a:path>
              </a:pathLst>
            </a:custGeom>
            <a:solidFill>
              <a:srgbClr val="008BCB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CBEBE9A-D4D9-4EBC-BA2F-76A15DB3A09A}"/>
                </a:ext>
              </a:extLst>
            </p:cNvPr>
            <p:cNvSpPr/>
            <p:nvPr/>
          </p:nvSpPr>
          <p:spPr>
            <a:xfrm>
              <a:off x="1432889" y="-1454207"/>
              <a:ext cx="685970" cy="312520"/>
            </a:xfrm>
            <a:custGeom>
              <a:avLst/>
              <a:gdLst>
                <a:gd name="connsiteX0" fmla="*/ 33414 w 685970"/>
                <a:gd name="connsiteY0" fmla="*/ 0 h 312520"/>
                <a:gd name="connsiteX1" fmla="*/ 685971 w 685970"/>
                <a:gd name="connsiteY1" fmla="*/ 39311 h 312520"/>
                <a:gd name="connsiteX2" fmla="*/ 265347 w 685970"/>
                <a:gd name="connsiteY2" fmla="*/ 300727 h 312520"/>
                <a:gd name="connsiteX3" fmla="*/ 0 w 685970"/>
                <a:gd name="connsiteY3" fmla="*/ 312520 h 312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5970" h="312520">
                  <a:moveTo>
                    <a:pt x="33414" y="0"/>
                  </a:moveTo>
                  <a:lnTo>
                    <a:pt x="685971" y="39311"/>
                  </a:lnTo>
                  <a:lnTo>
                    <a:pt x="265347" y="300727"/>
                  </a:lnTo>
                  <a:lnTo>
                    <a:pt x="0" y="312520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B7B6BF7C-AAAA-4BE9-B90A-BA51D0F10A54}"/>
                </a:ext>
              </a:extLst>
            </p:cNvPr>
            <p:cNvSpPr/>
            <p:nvPr/>
          </p:nvSpPr>
          <p:spPr>
            <a:xfrm>
              <a:off x="970989" y="-1414897"/>
              <a:ext cx="1254009" cy="713489"/>
            </a:xfrm>
            <a:custGeom>
              <a:avLst/>
              <a:gdLst>
                <a:gd name="connsiteX0" fmla="*/ 0 w 1254009"/>
                <a:gd name="connsiteY0" fmla="*/ 713489 h 713489"/>
                <a:gd name="connsiteX1" fmla="*/ 691868 w 1254009"/>
                <a:gd name="connsiteY1" fmla="*/ 640765 h 713489"/>
                <a:gd name="connsiteX2" fmla="*/ 1254010 w 1254009"/>
                <a:gd name="connsiteY2" fmla="*/ 239795 h 713489"/>
                <a:gd name="connsiteX3" fmla="*/ 1147871 w 1254009"/>
                <a:gd name="connsiteY3" fmla="*/ 0 h 713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4009" h="713489">
                  <a:moveTo>
                    <a:pt x="0" y="713489"/>
                  </a:moveTo>
                  <a:lnTo>
                    <a:pt x="691868" y="640765"/>
                  </a:lnTo>
                  <a:lnTo>
                    <a:pt x="1254010" y="239795"/>
                  </a:lnTo>
                  <a:lnTo>
                    <a:pt x="1147871" y="0"/>
                  </a:lnTo>
                  <a:close/>
                </a:path>
              </a:pathLst>
            </a:custGeom>
            <a:solidFill>
              <a:srgbClr val="008BCB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F7C7BC2-4CCD-47EF-B97C-147ED06C64D0}"/>
                </a:ext>
              </a:extLst>
            </p:cNvPr>
            <p:cNvSpPr/>
            <p:nvPr/>
          </p:nvSpPr>
          <p:spPr>
            <a:xfrm>
              <a:off x="2409758" y="-1904315"/>
              <a:ext cx="332175" cy="493349"/>
            </a:xfrm>
            <a:custGeom>
              <a:avLst/>
              <a:gdLst>
                <a:gd name="connsiteX0" fmla="*/ 163139 w 332175"/>
                <a:gd name="connsiteY0" fmla="*/ 204416 h 493349"/>
                <a:gd name="connsiteX1" fmla="*/ 127760 w 332175"/>
                <a:gd name="connsiteY1" fmla="*/ 212278 h 493349"/>
                <a:gd name="connsiteX2" fmla="*/ 100242 w 332175"/>
                <a:gd name="connsiteY2" fmla="*/ 231933 h 493349"/>
                <a:gd name="connsiteX3" fmla="*/ 100242 w 332175"/>
                <a:gd name="connsiteY3" fmla="*/ 491384 h 493349"/>
                <a:gd name="connsiteX4" fmla="*/ 0 w 332175"/>
                <a:gd name="connsiteY4" fmla="*/ 491384 h 493349"/>
                <a:gd name="connsiteX5" fmla="*/ 0 w 332175"/>
                <a:gd name="connsiteY5" fmla="*/ 0 h 493349"/>
                <a:gd name="connsiteX6" fmla="*/ 100242 w 332175"/>
                <a:gd name="connsiteY6" fmla="*/ 0 h 493349"/>
                <a:gd name="connsiteX7" fmla="*/ 100242 w 332175"/>
                <a:gd name="connsiteY7" fmla="*/ 165105 h 493349"/>
                <a:gd name="connsiteX8" fmla="*/ 139553 w 332175"/>
                <a:gd name="connsiteY8" fmla="*/ 143484 h 493349"/>
                <a:gd name="connsiteX9" fmla="*/ 190657 w 332175"/>
                <a:gd name="connsiteY9" fmla="*/ 135622 h 493349"/>
                <a:gd name="connsiteX10" fmla="*/ 294830 w 332175"/>
                <a:gd name="connsiteY10" fmla="*/ 176898 h 493349"/>
                <a:gd name="connsiteX11" fmla="*/ 332175 w 332175"/>
                <a:gd name="connsiteY11" fmla="*/ 300727 h 493349"/>
                <a:gd name="connsiteX12" fmla="*/ 332175 w 332175"/>
                <a:gd name="connsiteY12" fmla="*/ 493349 h 493349"/>
                <a:gd name="connsiteX13" fmla="*/ 231933 w 332175"/>
                <a:gd name="connsiteY13" fmla="*/ 493349 h 493349"/>
                <a:gd name="connsiteX14" fmla="*/ 231933 w 332175"/>
                <a:gd name="connsiteY14" fmla="*/ 302692 h 493349"/>
                <a:gd name="connsiteX15" fmla="*/ 214243 w 332175"/>
                <a:gd name="connsiteY15" fmla="*/ 229968 h 493349"/>
                <a:gd name="connsiteX16" fmla="*/ 163139 w 332175"/>
                <a:gd name="connsiteY16" fmla="*/ 204416 h 49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32175" h="493349">
                  <a:moveTo>
                    <a:pt x="163139" y="204416"/>
                  </a:moveTo>
                  <a:cubicBezTo>
                    <a:pt x="149381" y="204416"/>
                    <a:pt x="137587" y="206381"/>
                    <a:pt x="127760" y="212278"/>
                  </a:cubicBezTo>
                  <a:cubicBezTo>
                    <a:pt x="115966" y="218174"/>
                    <a:pt x="108104" y="224071"/>
                    <a:pt x="100242" y="231933"/>
                  </a:cubicBezTo>
                  <a:lnTo>
                    <a:pt x="100242" y="491384"/>
                  </a:lnTo>
                  <a:lnTo>
                    <a:pt x="0" y="491384"/>
                  </a:lnTo>
                  <a:lnTo>
                    <a:pt x="0" y="0"/>
                  </a:lnTo>
                  <a:lnTo>
                    <a:pt x="100242" y="0"/>
                  </a:lnTo>
                  <a:lnTo>
                    <a:pt x="100242" y="165105"/>
                  </a:lnTo>
                  <a:cubicBezTo>
                    <a:pt x="112035" y="155277"/>
                    <a:pt x="123829" y="149381"/>
                    <a:pt x="139553" y="143484"/>
                  </a:cubicBezTo>
                  <a:cubicBezTo>
                    <a:pt x="155277" y="137587"/>
                    <a:pt x="171001" y="135622"/>
                    <a:pt x="190657" y="135622"/>
                  </a:cubicBezTo>
                  <a:cubicBezTo>
                    <a:pt x="235864" y="135622"/>
                    <a:pt x="271244" y="149381"/>
                    <a:pt x="294830" y="176898"/>
                  </a:cubicBezTo>
                  <a:cubicBezTo>
                    <a:pt x="320382" y="204416"/>
                    <a:pt x="332175" y="245692"/>
                    <a:pt x="332175" y="300727"/>
                  </a:cubicBezTo>
                  <a:lnTo>
                    <a:pt x="332175" y="493349"/>
                  </a:lnTo>
                  <a:lnTo>
                    <a:pt x="231933" y="493349"/>
                  </a:lnTo>
                  <a:lnTo>
                    <a:pt x="231933" y="302692"/>
                  </a:lnTo>
                  <a:cubicBezTo>
                    <a:pt x="231933" y="269278"/>
                    <a:pt x="226036" y="245692"/>
                    <a:pt x="214243" y="229968"/>
                  </a:cubicBezTo>
                  <a:cubicBezTo>
                    <a:pt x="204415" y="210312"/>
                    <a:pt x="186726" y="204416"/>
                    <a:pt x="163139" y="204416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2AAF813-421B-4658-B5B4-6D2E4BDB768B}"/>
                </a:ext>
              </a:extLst>
            </p:cNvPr>
            <p:cNvSpPr/>
            <p:nvPr/>
          </p:nvSpPr>
          <p:spPr>
            <a:xfrm>
              <a:off x="2810727" y="-1908246"/>
              <a:ext cx="114000" cy="493349"/>
            </a:xfrm>
            <a:custGeom>
              <a:avLst/>
              <a:gdLst>
                <a:gd name="connsiteX0" fmla="*/ 0 w 114000"/>
                <a:gd name="connsiteY0" fmla="*/ 51104 h 493349"/>
                <a:gd name="connsiteX1" fmla="*/ 13759 w 114000"/>
                <a:gd name="connsiteY1" fmla="*/ 13759 h 493349"/>
                <a:gd name="connsiteX2" fmla="*/ 57000 w 114000"/>
                <a:gd name="connsiteY2" fmla="*/ 0 h 493349"/>
                <a:gd name="connsiteX3" fmla="*/ 100242 w 114000"/>
                <a:gd name="connsiteY3" fmla="*/ 13759 h 493349"/>
                <a:gd name="connsiteX4" fmla="*/ 114001 w 114000"/>
                <a:gd name="connsiteY4" fmla="*/ 51104 h 493349"/>
                <a:gd name="connsiteX5" fmla="*/ 100242 w 114000"/>
                <a:gd name="connsiteY5" fmla="*/ 88449 h 493349"/>
                <a:gd name="connsiteX6" fmla="*/ 57000 w 114000"/>
                <a:gd name="connsiteY6" fmla="*/ 100242 h 493349"/>
                <a:gd name="connsiteX7" fmla="*/ 13759 w 114000"/>
                <a:gd name="connsiteY7" fmla="*/ 88449 h 493349"/>
                <a:gd name="connsiteX8" fmla="*/ 0 w 114000"/>
                <a:gd name="connsiteY8" fmla="*/ 51104 h 493349"/>
                <a:gd name="connsiteX9" fmla="*/ 7862 w 114000"/>
                <a:gd name="connsiteY9" fmla="*/ 143484 h 493349"/>
                <a:gd name="connsiteX10" fmla="*/ 108104 w 114000"/>
                <a:gd name="connsiteY10" fmla="*/ 143484 h 493349"/>
                <a:gd name="connsiteX11" fmla="*/ 108104 w 114000"/>
                <a:gd name="connsiteY11" fmla="*/ 493349 h 493349"/>
                <a:gd name="connsiteX12" fmla="*/ 7862 w 114000"/>
                <a:gd name="connsiteY12" fmla="*/ 493349 h 493349"/>
                <a:gd name="connsiteX13" fmla="*/ 7862 w 114000"/>
                <a:gd name="connsiteY13" fmla="*/ 143484 h 49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4000" h="493349">
                  <a:moveTo>
                    <a:pt x="0" y="51104"/>
                  </a:moveTo>
                  <a:cubicBezTo>
                    <a:pt x="0" y="35380"/>
                    <a:pt x="3931" y="21621"/>
                    <a:pt x="13759" y="13759"/>
                  </a:cubicBezTo>
                  <a:cubicBezTo>
                    <a:pt x="21621" y="5897"/>
                    <a:pt x="37345" y="0"/>
                    <a:pt x="57000" y="0"/>
                  </a:cubicBezTo>
                  <a:cubicBezTo>
                    <a:pt x="78621" y="0"/>
                    <a:pt x="92380" y="3931"/>
                    <a:pt x="100242" y="13759"/>
                  </a:cubicBezTo>
                  <a:cubicBezTo>
                    <a:pt x="108104" y="21621"/>
                    <a:pt x="114001" y="35380"/>
                    <a:pt x="114001" y="51104"/>
                  </a:cubicBezTo>
                  <a:cubicBezTo>
                    <a:pt x="114001" y="68794"/>
                    <a:pt x="110070" y="80587"/>
                    <a:pt x="100242" y="88449"/>
                  </a:cubicBezTo>
                  <a:cubicBezTo>
                    <a:pt x="92380" y="96311"/>
                    <a:pt x="76656" y="100242"/>
                    <a:pt x="57000" y="100242"/>
                  </a:cubicBezTo>
                  <a:cubicBezTo>
                    <a:pt x="35380" y="100242"/>
                    <a:pt x="21621" y="96311"/>
                    <a:pt x="13759" y="88449"/>
                  </a:cubicBezTo>
                  <a:cubicBezTo>
                    <a:pt x="3931" y="80587"/>
                    <a:pt x="0" y="68794"/>
                    <a:pt x="0" y="51104"/>
                  </a:cubicBezTo>
                  <a:moveTo>
                    <a:pt x="7862" y="143484"/>
                  </a:moveTo>
                  <a:lnTo>
                    <a:pt x="108104" y="143484"/>
                  </a:lnTo>
                  <a:lnTo>
                    <a:pt x="108104" y="493349"/>
                  </a:lnTo>
                  <a:lnTo>
                    <a:pt x="7862" y="493349"/>
                  </a:lnTo>
                  <a:lnTo>
                    <a:pt x="7862" y="143484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E6EB6C7-61F5-4810-821B-183CB8EB6851}"/>
                </a:ext>
              </a:extLst>
            </p:cNvPr>
            <p:cNvSpPr/>
            <p:nvPr/>
          </p:nvSpPr>
          <p:spPr>
            <a:xfrm>
              <a:off x="2977797" y="-1772624"/>
              <a:ext cx="342002" cy="489418"/>
            </a:xfrm>
            <a:custGeom>
              <a:avLst/>
              <a:gdLst>
                <a:gd name="connsiteX0" fmla="*/ 0 w 342002"/>
                <a:gd name="connsiteY0" fmla="*/ 178864 h 489418"/>
                <a:gd name="connsiteX1" fmla="*/ 11793 w 342002"/>
                <a:gd name="connsiteY1" fmla="*/ 104173 h 489418"/>
                <a:gd name="connsiteX2" fmla="*/ 45207 w 342002"/>
                <a:gd name="connsiteY2" fmla="*/ 47173 h 489418"/>
                <a:gd name="connsiteX3" fmla="*/ 94346 w 342002"/>
                <a:gd name="connsiteY3" fmla="*/ 11793 h 489418"/>
                <a:gd name="connsiteX4" fmla="*/ 155277 w 342002"/>
                <a:gd name="connsiteY4" fmla="*/ 0 h 489418"/>
                <a:gd name="connsiteX5" fmla="*/ 204415 w 342002"/>
                <a:gd name="connsiteY5" fmla="*/ 7862 h 489418"/>
                <a:gd name="connsiteX6" fmla="*/ 241761 w 342002"/>
                <a:gd name="connsiteY6" fmla="*/ 29483 h 489418"/>
                <a:gd name="connsiteX7" fmla="*/ 241761 w 342002"/>
                <a:gd name="connsiteY7" fmla="*/ 5897 h 489418"/>
                <a:gd name="connsiteX8" fmla="*/ 342003 w 342002"/>
                <a:gd name="connsiteY8" fmla="*/ 5897 h 489418"/>
                <a:gd name="connsiteX9" fmla="*/ 342003 w 342002"/>
                <a:gd name="connsiteY9" fmla="*/ 322348 h 489418"/>
                <a:gd name="connsiteX10" fmla="*/ 332175 w 342002"/>
                <a:gd name="connsiteY10" fmla="*/ 399004 h 489418"/>
                <a:gd name="connsiteX11" fmla="*/ 300727 w 342002"/>
                <a:gd name="connsiteY11" fmla="*/ 450108 h 489418"/>
                <a:gd name="connsiteX12" fmla="*/ 243726 w 342002"/>
                <a:gd name="connsiteY12" fmla="*/ 479591 h 489418"/>
                <a:gd name="connsiteX13" fmla="*/ 159208 w 342002"/>
                <a:gd name="connsiteY13" fmla="*/ 489418 h 489418"/>
                <a:gd name="connsiteX14" fmla="*/ 94346 w 342002"/>
                <a:gd name="connsiteY14" fmla="*/ 483522 h 489418"/>
                <a:gd name="connsiteX15" fmla="*/ 37345 w 342002"/>
                <a:gd name="connsiteY15" fmla="*/ 463866 h 489418"/>
                <a:gd name="connsiteX16" fmla="*/ 43242 w 342002"/>
                <a:gd name="connsiteY16" fmla="*/ 385245 h 489418"/>
                <a:gd name="connsiteX17" fmla="*/ 96311 w 342002"/>
                <a:gd name="connsiteY17" fmla="*/ 410797 h 489418"/>
                <a:gd name="connsiteX18" fmla="*/ 155277 w 342002"/>
                <a:gd name="connsiteY18" fmla="*/ 418659 h 489418"/>
                <a:gd name="connsiteX19" fmla="*/ 220140 w 342002"/>
                <a:gd name="connsiteY19" fmla="*/ 400969 h 489418"/>
                <a:gd name="connsiteX20" fmla="*/ 243726 w 342002"/>
                <a:gd name="connsiteY20" fmla="*/ 340038 h 489418"/>
                <a:gd name="connsiteX21" fmla="*/ 243726 w 342002"/>
                <a:gd name="connsiteY21" fmla="*/ 324313 h 489418"/>
                <a:gd name="connsiteX22" fmla="*/ 206381 w 342002"/>
                <a:gd name="connsiteY22" fmla="*/ 345934 h 489418"/>
                <a:gd name="connsiteX23" fmla="*/ 157243 w 342002"/>
                <a:gd name="connsiteY23" fmla="*/ 353796 h 489418"/>
                <a:gd name="connsiteX24" fmla="*/ 96311 w 342002"/>
                <a:gd name="connsiteY24" fmla="*/ 342003 h 489418"/>
                <a:gd name="connsiteX25" fmla="*/ 47173 w 342002"/>
                <a:gd name="connsiteY25" fmla="*/ 306624 h 489418"/>
                <a:gd name="connsiteX26" fmla="*/ 13759 w 342002"/>
                <a:gd name="connsiteY26" fmla="*/ 249623 h 489418"/>
                <a:gd name="connsiteX27" fmla="*/ 0 w 342002"/>
                <a:gd name="connsiteY27" fmla="*/ 178864 h 489418"/>
                <a:gd name="connsiteX28" fmla="*/ 102208 w 342002"/>
                <a:gd name="connsiteY28" fmla="*/ 178864 h 489418"/>
                <a:gd name="connsiteX29" fmla="*/ 123829 w 342002"/>
                <a:gd name="connsiteY29" fmla="*/ 259451 h 489418"/>
                <a:gd name="connsiteX30" fmla="*/ 176898 w 342002"/>
                <a:gd name="connsiteY30" fmla="*/ 285003 h 489418"/>
                <a:gd name="connsiteX31" fmla="*/ 212278 w 342002"/>
                <a:gd name="connsiteY31" fmla="*/ 279106 h 489418"/>
                <a:gd name="connsiteX32" fmla="*/ 239795 w 342002"/>
                <a:gd name="connsiteY32" fmla="*/ 259451 h 489418"/>
                <a:gd name="connsiteX33" fmla="*/ 239795 w 342002"/>
                <a:gd name="connsiteY33" fmla="*/ 98277 h 489418"/>
                <a:gd name="connsiteX34" fmla="*/ 212278 w 342002"/>
                <a:gd name="connsiteY34" fmla="*/ 78621 h 489418"/>
                <a:gd name="connsiteX35" fmla="*/ 176898 w 342002"/>
                <a:gd name="connsiteY35" fmla="*/ 70759 h 489418"/>
                <a:gd name="connsiteX36" fmla="*/ 123829 w 342002"/>
                <a:gd name="connsiteY36" fmla="*/ 96311 h 489418"/>
                <a:gd name="connsiteX37" fmla="*/ 102208 w 342002"/>
                <a:gd name="connsiteY37" fmla="*/ 178864 h 489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42002" h="489418">
                  <a:moveTo>
                    <a:pt x="0" y="178864"/>
                  </a:moveTo>
                  <a:cubicBezTo>
                    <a:pt x="0" y="151346"/>
                    <a:pt x="3931" y="125794"/>
                    <a:pt x="11793" y="104173"/>
                  </a:cubicBezTo>
                  <a:cubicBezTo>
                    <a:pt x="19655" y="82553"/>
                    <a:pt x="31448" y="62897"/>
                    <a:pt x="45207" y="47173"/>
                  </a:cubicBezTo>
                  <a:cubicBezTo>
                    <a:pt x="58966" y="31449"/>
                    <a:pt x="76656" y="19655"/>
                    <a:pt x="94346" y="11793"/>
                  </a:cubicBezTo>
                  <a:cubicBezTo>
                    <a:pt x="112035" y="3931"/>
                    <a:pt x="133656" y="0"/>
                    <a:pt x="155277" y="0"/>
                  </a:cubicBezTo>
                  <a:cubicBezTo>
                    <a:pt x="172967" y="0"/>
                    <a:pt x="190657" y="1966"/>
                    <a:pt x="204415" y="7862"/>
                  </a:cubicBezTo>
                  <a:cubicBezTo>
                    <a:pt x="220140" y="13759"/>
                    <a:pt x="231933" y="21621"/>
                    <a:pt x="241761" y="29483"/>
                  </a:cubicBezTo>
                  <a:lnTo>
                    <a:pt x="241761" y="5897"/>
                  </a:lnTo>
                  <a:lnTo>
                    <a:pt x="342003" y="5897"/>
                  </a:lnTo>
                  <a:lnTo>
                    <a:pt x="342003" y="322348"/>
                  </a:lnTo>
                  <a:cubicBezTo>
                    <a:pt x="342003" y="351831"/>
                    <a:pt x="338072" y="377383"/>
                    <a:pt x="332175" y="399004"/>
                  </a:cubicBezTo>
                  <a:cubicBezTo>
                    <a:pt x="326278" y="420625"/>
                    <a:pt x="314485" y="438314"/>
                    <a:pt x="300727" y="450108"/>
                  </a:cubicBezTo>
                  <a:cubicBezTo>
                    <a:pt x="286968" y="463866"/>
                    <a:pt x="267312" y="473694"/>
                    <a:pt x="243726" y="479591"/>
                  </a:cubicBezTo>
                  <a:cubicBezTo>
                    <a:pt x="220140" y="485487"/>
                    <a:pt x="192622" y="489418"/>
                    <a:pt x="159208" y="489418"/>
                  </a:cubicBezTo>
                  <a:cubicBezTo>
                    <a:pt x="135622" y="489418"/>
                    <a:pt x="114001" y="487453"/>
                    <a:pt x="94346" y="483522"/>
                  </a:cubicBezTo>
                  <a:cubicBezTo>
                    <a:pt x="72725" y="479591"/>
                    <a:pt x="55035" y="473694"/>
                    <a:pt x="37345" y="463866"/>
                  </a:cubicBezTo>
                  <a:lnTo>
                    <a:pt x="43242" y="385245"/>
                  </a:lnTo>
                  <a:cubicBezTo>
                    <a:pt x="58966" y="397038"/>
                    <a:pt x="76656" y="404900"/>
                    <a:pt x="96311" y="410797"/>
                  </a:cubicBezTo>
                  <a:cubicBezTo>
                    <a:pt x="115966" y="416693"/>
                    <a:pt x="135622" y="418659"/>
                    <a:pt x="155277" y="418659"/>
                  </a:cubicBezTo>
                  <a:cubicBezTo>
                    <a:pt x="182795" y="418659"/>
                    <a:pt x="204415" y="412762"/>
                    <a:pt x="220140" y="400969"/>
                  </a:cubicBezTo>
                  <a:cubicBezTo>
                    <a:pt x="235864" y="389176"/>
                    <a:pt x="243726" y="367555"/>
                    <a:pt x="243726" y="340038"/>
                  </a:cubicBezTo>
                  <a:lnTo>
                    <a:pt x="243726" y="324313"/>
                  </a:lnTo>
                  <a:cubicBezTo>
                    <a:pt x="233898" y="334141"/>
                    <a:pt x="222105" y="342003"/>
                    <a:pt x="206381" y="345934"/>
                  </a:cubicBezTo>
                  <a:cubicBezTo>
                    <a:pt x="190657" y="351831"/>
                    <a:pt x="174932" y="353796"/>
                    <a:pt x="157243" y="353796"/>
                  </a:cubicBezTo>
                  <a:cubicBezTo>
                    <a:pt x="135622" y="353796"/>
                    <a:pt x="115966" y="349865"/>
                    <a:pt x="96311" y="342003"/>
                  </a:cubicBezTo>
                  <a:cubicBezTo>
                    <a:pt x="76656" y="334141"/>
                    <a:pt x="60931" y="322348"/>
                    <a:pt x="47173" y="306624"/>
                  </a:cubicBezTo>
                  <a:cubicBezTo>
                    <a:pt x="33414" y="290899"/>
                    <a:pt x="21621" y="273209"/>
                    <a:pt x="13759" y="249623"/>
                  </a:cubicBezTo>
                  <a:cubicBezTo>
                    <a:pt x="3931" y="229968"/>
                    <a:pt x="0" y="206381"/>
                    <a:pt x="0" y="178864"/>
                  </a:cubicBezTo>
                  <a:moveTo>
                    <a:pt x="102208" y="178864"/>
                  </a:moveTo>
                  <a:cubicBezTo>
                    <a:pt x="102208" y="214243"/>
                    <a:pt x="110070" y="241761"/>
                    <a:pt x="123829" y="259451"/>
                  </a:cubicBezTo>
                  <a:cubicBezTo>
                    <a:pt x="137587" y="277141"/>
                    <a:pt x="157243" y="285003"/>
                    <a:pt x="176898" y="285003"/>
                  </a:cubicBezTo>
                  <a:cubicBezTo>
                    <a:pt x="188691" y="285003"/>
                    <a:pt x="200484" y="283037"/>
                    <a:pt x="212278" y="279106"/>
                  </a:cubicBezTo>
                  <a:cubicBezTo>
                    <a:pt x="224071" y="275175"/>
                    <a:pt x="233898" y="267313"/>
                    <a:pt x="239795" y="259451"/>
                  </a:cubicBezTo>
                  <a:lnTo>
                    <a:pt x="239795" y="98277"/>
                  </a:lnTo>
                  <a:cubicBezTo>
                    <a:pt x="231933" y="90415"/>
                    <a:pt x="222105" y="84518"/>
                    <a:pt x="212278" y="78621"/>
                  </a:cubicBezTo>
                  <a:cubicBezTo>
                    <a:pt x="200484" y="74690"/>
                    <a:pt x="188691" y="70759"/>
                    <a:pt x="176898" y="70759"/>
                  </a:cubicBezTo>
                  <a:cubicBezTo>
                    <a:pt x="155277" y="70759"/>
                    <a:pt x="137587" y="78621"/>
                    <a:pt x="123829" y="96311"/>
                  </a:cubicBezTo>
                  <a:cubicBezTo>
                    <a:pt x="110070" y="115967"/>
                    <a:pt x="102208" y="143484"/>
                    <a:pt x="102208" y="178864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9B126EA2-95FF-48F7-A4C0-37B4EFD17CEA}"/>
                </a:ext>
              </a:extLst>
            </p:cNvPr>
            <p:cNvSpPr/>
            <p:nvPr/>
          </p:nvSpPr>
          <p:spPr>
            <a:xfrm>
              <a:off x="3398421" y="-1908246"/>
              <a:ext cx="332174" cy="495314"/>
            </a:xfrm>
            <a:custGeom>
              <a:avLst/>
              <a:gdLst>
                <a:gd name="connsiteX0" fmla="*/ 163139 w 332174"/>
                <a:gd name="connsiteY0" fmla="*/ 208347 h 495314"/>
                <a:gd name="connsiteX1" fmla="*/ 127760 w 332174"/>
                <a:gd name="connsiteY1" fmla="*/ 216209 h 495314"/>
                <a:gd name="connsiteX2" fmla="*/ 100242 w 332174"/>
                <a:gd name="connsiteY2" fmla="*/ 235864 h 495314"/>
                <a:gd name="connsiteX3" fmla="*/ 100242 w 332174"/>
                <a:gd name="connsiteY3" fmla="*/ 495315 h 495314"/>
                <a:gd name="connsiteX4" fmla="*/ 0 w 332174"/>
                <a:gd name="connsiteY4" fmla="*/ 495315 h 495314"/>
                <a:gd name="connsiteX5" fmla="*/ 0 w 332174"/>
                <a:gd name="connsiteY5" fmla="*/ 0 h 495314"/>
                <a:gd name="connsiteX6" fmla="*/ 100242 w 332174"/>
                <a:gd name="connsiteY6" fmla="*/ 0 h 495314"/>
                <a:gd name="connsiteX7" fmla="*/ 100242 w 332174"/>
                <a:gd name="connsiteY7" fmla="*/ 165105 h 495314"/>
                <a:gd name="connsiteX8" fmla="*/ 139553 w 332174"/>
                <a:gd name="connsiteY8" fmla="*/ 143484 h 495314"/>
                <a:gd name="connsiteX9" fmla="*/ 190657 w 332174"/>
                <a:gd name="connsiteY9" fmla="*/ 135622 h 495314"/>
                <a:gd name="connsiteX10" fmla="*/ 294830 w 332174"/>
                <a:gd name="connsiteY10" fmla="*/ 176898 h 495314"/>
                <a:gd name="connsiteX11" fmla="*/ 332175 w 332174"/>
                <a:gd name="connsiteY11" fmla="*/ 300727 h 495314"/>
                <a:gd name="connsiteX12" fmla="*/ 332175 w 332174"/>
                <a:gd name="connsiteY12" fmla="*/ 493349 h 495314"/>
                <a:gd name="connsiteX13" fmla="*/ 231933 w 332174"/>
                <a:gd name="connsiteY13" fmla="*/ 493349 h 495314"/>
                <a:gd name="connsiteX14" fmla="*/ 231933 w 332174"/>
                <a:gd name="connsiteY14" fmla="*/ 302692 h 495314"/>
                <a:gd name="connsiteX15" fmla="*/ 214243 w 332174"/>
                <a:gd name="connsiteY15" fmla="*/ 229968 h 495314"/>
                <a:gd name="connsiteX16" fmla="*/ 163139 w 332174"/>
                <a:gd name="connsiteY16" fmla="*/ 208347 h 495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32174" h="495314">
                  <a:moveTo>
                    <a:pt x="163139" y="208347"/>
                  </a:moveTo>
                  <a:cubicBezTo>
                    <a:pt x="149381" y="208347"/>
                    <a:pt x="137587" y="210312"/>
                    <a:pt x="127760" y="216209"/>
                  </a:cubicBezTo>
                  <a:cubicBezTo>
                    <a:pt x="115966" y="222106"/>
                    <a:pt x="108104" y="228002"/>
                    <a:pt x="100242" y="235864"/>
                  </a:cubicBezTo>
                  <a:lnTo>
                    <a:pt x="100242" y="495315"/>
                  </a:lnTo>
                  <a:lnTo>
                    <a:pt x="0" y="495315"/>
                  </a:lnTo>
                  <a:lnTo>
                    <a:pt x="0" y="0"/>
                  </a:lnTo>
                  <a:lnTo>
                    <a:pt x="100242" y="0"/>
                  </a:lnTo>
                  <a:lnTo>
                    <a:pt x="100242" y="165105"/>
                  </a:lnTo>
                  <a:cubicBezTo>
                    <a:pt x="110070" y="155277"/>
                    <a:pt x="123829" y="149381"/>
                    <a:pt x="139553" y="143484"/>
                  </a:cubicBezTo>
                  <a:cubicBezTo>
                    <a:pt x="155277" y="137587"/>
                    <a:pt x="171001" y="135622"/>
                    <a:pt x="190657" y="135622"/>
                  </a:cubicBezTo>
                  <a:cubicBezTo>
                    <a:pt x="235864" y="135622"/>
                    <a:pt x="271244" y="149381"/>
                    <a:pt x="294830" y="176898"/>
                  </a:cubicBezTo>
                  <a:cubicBezTo>
                    <a:pt x="320382" y="204416"/>
                    <a:pt x="332175" y="245692"/>
                    <a:pt x="332175" y="300727"/>
                  </a:cubicBezTo>
                  <a:lnTo>
                    <a:pt x="332175" y="493349"/>
                  </a:lnTo>
                  <a:lnTo>
                    <a:pt x="231933" y="493349"/>
                  </a:lnTo>
                  <a:lnTo>
                    <a:pt x="231933" y="302692"/>
                  </a:lnTo>
                  <a:cubicBezTo>
                    <a:pt x="231933" y="269278"/>
                    <a:pt x="226036" y="245692"/>
                    <a:pt x="214243" y="229968"/>
                  </a:cubicBezTo>
                  <a:cubicBezTo>
                    <a:pt x="202450" y="214243"/>
                    <a:pt x="186726" y="208347"/>
                    <a:pt x="163139" y="208347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800B3B4-2C1D-4792-A77E-B7DD02CAFF95}"/>
                </a:ext>
              </a:extLst>
            </p:cNvPr>
            <p:cNvSpPr/>
            <p:nvPr/>
          </p:nvSpPr>
          <p:spPr>
            <a:xfrm>
              <a:off x="3758114" y="-1764762"/>
              <a:ext cx="550349" cy="349865"/>
            </a:xfrm>
            <a:custGeom>
              <a:avLst/>
              <a:gdLst>
                <a:gd name="connsiteX0" fmla="*/ 320382 w 550349"/>
                <a:gd name="connsiteY0" fmla="*/ 0 h 349865"/>
                <a:gd name="connsiteX1" fmla="*/ 383279 w 550349"/>
                <a:gd name="connsiteY1" fmla="*/ 231933 h 349865"/>
                <a:gd name="connsiteX2" fmla="*/ 448142 w 550349"/>
                <a:gd name="connsiteY2" fmla="*/ 0 h 349865"/>
                <a:gd name="connsiteX3" fmla="*/ 550349 w 550349"/>
                <a:gd name="connsiteY3" fmla="*/ 0 h 349865"/>
                <a:gd name="connsiteX4" fmla="*/ 436348 w 550349"/>
                <a:gd name="connsiteY4" fmla="*/ 349865 h 349865"/>
                <a:gd name="connsiteX5" fmla="*/ 334141 w 550349"/>
                <a:gd name="connsiteY5" fmla="*/ 349865 h 349865"/>
                <a:gd name="connsiteX6" fmla="*/ 275175 w 550349"/>
                <a:gd name="connsiteY6" fmla="*/ 125794 h 349865"/>
                <a:gd name="connsiteX7" fmla="*/ 216209 w 550349"/>
                <a:gd name="connsiteY7" fmla="*/ 349865 h 349865"/>
                <a:gd name="connsiteX8" fmla="*/ 114001 w 550349"/>
                <a:gd name="connsiteY8" fmla="*/ 349865 h 349865"/>
                <a:gd name="connsiteX9" fmla="*/ 0 w 550349"/>
                <a:gd name="connsiteY9" fmla="*/ 0 h 349865"/>
                <a:gd name="connsiteX10" fmla="*/ 102208 w 550349"/>
                <a:gd name="connsiteY10" fmla="*/ 0 h 349865"/>
                <a:gd name="connsiteX11" fmla="*/ 167070 w 550349"/>
                <a:gd name="connsiteY11" fmla="*/ 231933 h 349865"/>
                <a:gd name="connsiteX12" fmla="*/ 229967 w 550349"/>
                <a:gd name="connsiteY12" fmla="*/ 0 h 349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50349" h="349865">
                  <a:moveTo>
                    <a:pt x="320382" y="0"/>
                  </a:moveTo>
                  <a:lnTo>
                    <a:pt x="383279" y="231933"/>
                  </a:lnTo>
                  <a:lnTo>
                    <a:pt x="448142" y="0"/>
                  </a:lnTo>
                  <a:lnTo>
                    <a:pt x="550349" y="0"/>
                  </a:lnTo>
                  <a:lnTo>
                    <a:pt x="436348" y="349865"/>
                  </a:lnTo>
                  <a:lnTo>
                    <a:pt x="334141" y="349865"/>
                  </a:lnTo>
                  <a:lnTo>
                    <a:pt x="275175" y="125794"/>
                  </a:lnTo>
                  <a:lnTo>
                    <a:pt x="216209" y="349865"/>
                  </a:lnTo>
                  <a:lnTo>
                    <a:pt x="114001" y="349865"/>
                  </a:lnTo>
                  <a:lnTo>
                    <a:pt x="0" y="0"/>
                  </a:lnTo>
                  <a:lnTo>
                    <a:pt x="102208" y="0"/>
                  </a:lnTo>
                  <a:lnTo>
                    <a:pt x="167070" y="231933"/>
                  </a:lnTo>
                  <a:lnTo>
                    <a:pt x="229967" y="0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E2A857B-C4E0-428C-BA47-7DC501048D67}"/>
                </a:ext>
              </a:extLst>
            </p:cNvPr>
            <p:cNvSpPr/>
            <p:nvPr/>
          </p:nvSpPr>
          <p:spPr>
            <a:xfrm>
              <a:off x="4322222" y="-1770659"/>
              <a:ext cx="326278" cy="363624"/>
            </a:xfrm>
            <a:custGeom>
              <a:avLst/>
              <a:gdLst>
                <a:gd name="connsiteX0" fmla="*/ 129725 w 326278"/>
                <a:gd name="connsiteY0" fmla="*/ 363624 h 363624"/>
                <a:gd name="connsiteX1" fmla="*/ 78621 w 326278"/>
                <a:gd name="connsiteY1" fmla="*/ 355762 h 363624"/>
                <a:gd name="connsiteX2" fmla="*/ 37345 w 326278"/>
                <a:gd name="connsiteY2" fmla="*/ 334141 h 363624"/>
                <a:gd name="connsiteX3" fmla="*/ 9828 w 326278"/>
                <a:gd name="connsiteY3" fmla="*/ 298761 h 363624"/>
                <a:gd name="connsiteX4" fmla="*/ 0 w 326278"/>
                <a:gd name="connsiteY4" fmla="*/ 251589 h 363624"/>
                <a:gd name="connsiteX5" fmla="*/ 41276 w 326278"/>
                <a:gd name="connsiteY5" fmla="*/ 165105 h 363624"/>
                <a:gd name="connsiteX6" fmla="*/ 161174 w 326278"/>
                <a:gd name="connsiteY6" fmla="*/ 131691 h 363624"/>
                <a:gd name="connsiteX7" fmla="*/ 226036 w 326278"/>
                <a:gd name="connsiteY7" fmla="*/ 131691 h 363624"/>
                <a:gd name="connsiteX8" fmla="*/ 226036 w 326278"/>
                <a:gd name="connsiteY8" fmla="*/ 115967 h 363624"/>
                <a:gd name="connsiteX9" fmla="*/ 210312 w 326278"/>
                <a:gd name="connsiteY9" fmla="*/ 80587 h 363624"/>
                <a:gd name="connsiteX10" fmla="*/ 159208 w 326278"/>
                <a:gd name="connsiteY10" fmla="*/ 70759 h 363624"/>
                <a:gd name="connsiteX11" fmla="*/ 96311 w 326278"/>
                <a:gd name="connsiteY11" fmla="*/ 78621 h 363624"/>
                <a:gd name="connsiteX12" fmla="*/ 39311 w 326278"/>
                <a:gd name="connsiteY12" fmla="*/ 100242 h 363624"/>
                <a:gd name="connsiteX13" fmla="*/ 29483 w 326278"/>
                <a:gd name="connsiteY13" fmla="*/ 29483 h 363624"/>
                <a:gd name="connsiteX14" fmla="*/ 92380 w 326278"/>
                <a:gd name="connsiteY14" fmla="*/ 7862 h 363624"/>
                <a:gd name="connsiteX15" fmla="*/ 169036 w 326278"/>
                <a:gd name="connsiteY15" fmla="*/ 0 h 363624"/>
                <a:gd name="connsiteX16" fmla="*/ 288933 w 326278"/>
                <a:gd name="connsiteY16" fmla="*/ 31449 h 363624"/>
                <a:gd name="connsiteX17" fmla="*/ 326279 w 326278"/>
                <a:gd name="connsiteY17" fmla="*/ 133656 h 363624"/>
                <a:gd name="connsiteX18" fmla="*/ 326279 w 326278"/>
                <a:gd name="connsiteY18" fmla="*/ 357727 h 363624"/>
                <a:gd name="connsiteX19" fmla="*/ 226036 w 326278"/>
                <a:gd name="connsiteY19" fmla="*/ 357727 h 363624"/>
                <a:gd name="connsiteX20" fmla="*/ 226036 w 326278"/>
                <a:gd name="connsiteY20" fmla="*/ 334141 h 363624"/>
                <a:gd name="connsiteX21" fmla="*/ 182795 w 326278"/>
                <a:gd name="connsiteY21" fmla="*/ 357727 h 363624"/>
                <a:gd name="connsiteX22" fmla="*/ 129725 w 326278"/>
                <a:gd name="connsiteY22" fmla="*/ 363624 h 363624"/>
                <a:gd name="connsiteX23" fmla="*/ 155277 w 326278"/>
                <a:gd name="connsiteY23" fmla="*/ 294830 h 363624"/>
                <a:gd name="connsiteX24" fmla="*/ 196553 w 326278"/>
                <a:gd name="connsiteY24" fmla="*/ 286968 h 363624"/>
                <a:gd name="connsiteX25" fmla="*/ 228002 w 326278"/>
                <a:gd name="connsiteY25" fmla="*/ 265347 h 363624"/>
                <a:gd name="connsiteX26" fmla="*/ 228002 w 326278"/>
                <a:gd name="connsiteY26" fmla="*/ 200485 h 363624"/>
                <a:gd name="connsiteX27" fmla="*/ 167070 w 326278"/>
                <a:gd name="connsiteY27" fmla="*/ 200485 h 363624"/>
                <a:gd name="connsiteX28" fmla="*/ 117932 w 326278"/>
                <a:gd name="connsiteY28" fmla="*/ 214243 h 363624"/>
                <a:gd name="connsiteX29" fmla="*/ 104173 w 326278"/>
                <a:gd name="connsiteY29" fmla="*/ 249623 h 363624"/>
                <a:gd name="connsiteX30" fmla="*/ 117932 w 326278"/>
                <a:gd name="connsiteY30" fmla="*/ 283037 h 363624"/>
                <a:gd name="connsiteX31" fmla="*/ 155277 w 326278"/>
                <a:gd name="connsiteY31" fmla="*/ 294830 h 363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26278" h="363624">
                  <a:moveTo>
                    <a:pt x="129725" y="363624"/>
                  </a:moveTo>
                  <a:cubicBezTo>
                    <a:pt x="112035" y="363624"/>
                    <a:pt x="94346" y="361659"/>
                    <a:pt x="78621" y="355762"/>
                  </a:cubicBezTo>
                  <a:cubicBezTo>
                    <a:pt x="62897" y="349865"/>
                    <a:pt x="49138" y="343969"/>
                    <a:pt x="37345" y="334141"/>
                  </a:cubicBezTo>
                  <a:cubicBezTo>
                    <a:pt x="25552" y="324313"/>
                    <a:pt x="15724" y="312520"/>
                    <a:pt x="9828" y="298761"/>
                  </a:cubicBezTo>
                  <a:cubicBezTo>
                    <a:pt x="3931" y="285003"/>
                    <a:pt x="0" y="269278"/>
                    <a:pt x="0" y="251589"/>
                  </a:cubicBezTo>
                  <a:cubicBezTo>
                    <a:pt x="0" y="214243"/>
                    <a:pt x="13759" y="186726"/>
                    <a:pt x="41276" y="165105"/>
                  </a:cubicBezTo>
                  <a:cubicBezTo>
                    <a:pt x="68794" y="143484"/>
                    <a:pt x="108104" y="131691"/>
                    <a:pt x="161174" y="131691"/>
                  </a:cubicBezTo>
                  <a:lnTo>
                    <a:pt x="226036" y="131691"/>
                  </a:lnTo>
                  <a:lnTo>
                    <a:pt x="226036" y="115967"/>
                  </a:lnTo>
                  <a:cubicBezTo>
                    <a:pt x="226036" y="98277"/>
                    <a:pt x="220140" y="86484"/>
                    <a:pt x="210312" y="80587"/>
                  </a:cubicBezTo>
                  <a:cubicBezTo>
                    <a:pt x="200484" y="74690"/>
                    <a:pt x="182795" y="70759"/>
                    <a:pt x="159208" y="70759"/>
                  </a:cubicBezTo>
                  <a:cubicBezTo>
                    <a:pt x="137587" y="70759"/>
                    <a:pt x="115966" y="72725"/>
                    <a:pt x="96311" y="78621"/>
                  </a:cubicBezTo>
                  <a:cubicBezTo>
                    <a:pt x="74690" y="84518"/>
                    <a:pt x="57000" y="92380"/>
                    <a:pt x="39311" y="100242"/>
                  </a:cubicBezTo>
                  <a:lnTo>
                    <a:pt x="29483" y="29483"/>
                  </a:lnTo>
                  <a:cubicBezTo>
                    <a:pt x="47173" y="19655"/>
                    <a:pt x="68794" y="13759"/>
                    <a:pt x="92380" y="7862"/>
                  </a:cubicBezTo>
                  <a:cubicBezTo>
                    <a:pt x="117932" y="1966"/>
                    <a:pt x="143484" y="0"/>
                    <a:pt x="169036" y="0"/>
                  </a:cubicBezTo>
                  <a:cubicBezTo>
                    <a:pt x="224071" y="0"/>
                    <a:pt x="263381" y="9828"/>
                    <a:pt x="288933" y="31449"/>
                  </a:cubicBezTo>
                  <a:cubicBezTo>
                    <a:pt x="314485" y="51104"/>
                    <a:pt x="326279" y="86484"/>
                    <a:pt x="326279" y="133656"/>
                  </a:cubicBezTo>
                  <a:lnTo>
                    <a:pt x="326279" y="357727"/>
                  </a:lnTo>
                  <a:lnTo>
                    <a:pt x="226036" y="357727"/>
                  </a:lnTo>
                  <a:lnTo>
                    <a:pt x="226036" y="334141"/>
                  </a:lnTo>
                  <a:cubicBezTo>
                    <a:pt x="210312" y="345934"/>
                    <a:pt x="196553" y="353796"/>
                    <a:pt x="182795" y="357727"/>
                  </a:cubicBezTo>
                  <a:cubicBezTo>
                    <a:pt x="169036" y="361659"/>
                    <a:pt x="151346" y="363624"/>
                    <a:pt x="129725" y="363624"/>
                  </a:cubicBezTo>
                  <a:moveTo>
                    <a:pt x="155277" y="294830"/>
                  </a:moveTo>
                  <a:cubicBezTo>
                    <a:pt x="169036" y="294830"/>
                    <a:pt x="182795" y="292865"/>
                    <a:pt x="196553" y="286968"/>
                  </a:cubicBezTo>
                  <a:cubicBezTo>
                    <a:pt x="210312" y="283037"/>
                    <a:pt x="220140" y="275175"/>
                    <a:pt x="228002" y="265347"/>
                  </a:cubicBezTo>
                  <a:lnTo>
                    <a:pt x="228002" y="200485"/>
                  </a:lnTo>
                  <a:lnTo>
                    <a:pt x="167070" y="200485"/>
                  </a:lnTo>
                  <a:cubicBezTo>
                    <a:pt x="143484" y="200485"/>
                    <a:pt x="127760" y="204416"/>
                    <a:pt x="117932" y="214243"/>
                  </a:cubicBezTo>
                  <a:cubicBezTo>
                    <a:pt x="108104" y="222105"/>
                    <a:pt x="104173" y="235864"/>
                    <a:pt x="104173" y="249623"/>
                  </a:cubicBezTo>
                  <a:cubicBezTo>
                    <a:pt x="104173" y="265347"/>
                    <a:pt x="108104" y="275175"/>
                    <a:pt x="117932" y="283037"/>
                  </a:cubicBezTo>
                  <a:cubicBezTo>
                    <a:pt x="125794" y="290899"/>
                    <a:pt x="137587" y="294830"/>
                    <a:pt x="155277" y="294830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3B37C60-7D1F-4B64-84D0-A5223DB61B78}"/>
                </a:ext>
              </a:extLst>
            </p:cNvPr>
            <p:cNvSpPr/>
            <p:nvPr/>
          </p:nvSpPr>
          <p:spPr>
            <a:xfrm>
              <a:off x="4674052" y="-1764762"/>
              <a:ext cx="375416" cy="479590"/>
            </a:xfrm>
            <a:custGeom>
              <a:avLst/>
              <a:gdLst>
                <a:gd name="connsiteX0" fmla="*/ 139553 w 375416"/>
                <a:gd name="connsiteY0" fmla="*/ 347900 h 479590"/>
                <a:gd name="connsiteX1" fmla="*/ 0 w 375416"/>
                <a:gd name="connsiteY1" fmla="*/ 0 h 479590"/>
                <a:gd name="connsiteX2" fmla="*/ 106139 w 375416"/>
                <a:gd name="connsiteY2" fmla="*/ 0 h 479590"/>
                <a:gd name="connsiteX3" fmla="*/ 188691 w 375416"/>
                <a:gd name="connsiteY3" fmla="*/ 231933 h 479590"/>
                <a:gd name="connsiteX4" fmla="*/ 271244 w 375416"/>
                <a:gd name="connsiteY4" fmla="*/ 0 h 479590"/>
                <a:gd name="connsiteX5" fmla="*/ 375417 w 375416"/>
                <a:gd name="connsiteY5" fmla="*/ 0 h 479590"/>
                <a:gd name="connsiteX6" fmla="*/ 196553 w 375416"/>
                <a:gd name="connsiteY6" fmla="*/ 479591 h 479590"/>
                <a:gd name="connsiteX7" fmla="*/ 92380 w 375416"/>
                <a:gd name="connsiteY7" fmla="*/ 479591 h 479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75416" h="479590">
                  <a:moveTo>
                    <a:pt x="139553" y="347900"/>
                  </a:moveTo>
                  <a:lnTo>
                    <a:pt x="0" y="0"/>
                  </a:lnTo>
                  <a:lnTo>
                    <a:pt x="106139" y="0"/>
                  </a:lnTo>
                  <a:lnTo>
                    <a:pt x="188691" y="231933"/>
                  </a:lnTo>
                  <a:lnTo>
                    <a:pt x="271244" y="0"/>
                  </a:lnTo>
                  <a:lnTo>
                    <a:pt x="375417" y="0"/>
                  </a:lnTo>
                  <a:lnTo>
                    <a:pt x="196553" y="479591"/>
                  </a:lnTo>
                  <a:lnTo>
                    <a:pt x="92380" y="479591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0B28153-5569-41E4-9A79-6B3322449F01}"/>
                </a:ext>
              </a:extLst>
            </p:cNvPr>
            <p:cNvSpPr/>
            <p:nvPr/>
          </p:nvSpPr>
          <p:spPr>
            <a:xfrm>
              <a:off x="5071090" y="-1772624"/>
              <a:ext cx="277139" cy="365589"/>
            </a:xfrm>
            <a:custGeom>
              <a:avLst/>
              <a:gdLst>
                <a:gd name="connsiteX0" fmla="*/ 129725 w 277139"/>
                <a:gd name="connsiteY0" fmla="*/ 365590 h 365589"/>
                <a:gd name="connsiteX1" fmla="*/ 60931 w 277139"/>
                <a:gd name="connsiteY1" fmla="*/ 359693 h 365589"/>
                <a:gd name="connsiteX2" fmla="*/ 0 w 277139"/>
                <a:gd name="connsiteY2" fmla="*/ 338072 h 365589"/>
                <a:gd name="connsiteX3" fmla="*/ 3931 w 277139"/>
                <a:gd name="connsiteY3" fmla="*/ 257485 h 365589"/>
                <a:gd name="connsiteX4" fmla="*/ 58966 w 277139"/>
                <a:gd name="connsiteY4" fmla="*/ 285003 h 365589"/>
                <a:gd name="connsiteX5" fmla="*/ 119897 w 277139"/>
                <a:gd name="connsiteY5" fmla="*/ 294830 h 365589"/>
                <a:gd name="connsiteX6" fmla="*/ 174932 w 277139"/>
                <a:gd name="connsiteY6" fmla="*/ 259451 h 365589"/>
                <a:gd name="connsiteX7" fmla="*/ 171001 w 277139"/>
                <a:gd name="connsiteY7" fmla="*/ 245692 h 365589"/>
                <a:gd name="connsiteX8" fmla="*/ 159208 w 277139"/>
                <a:gd name="connsiteY8" fmla="*/ 233899 h 365589"/>
                <a:gd name="connsiteX9" fmla="*/ 137587 w 277139"/>
                <a:gd name="connsiteY9" fmla="*/ 222106 h 365589"/>
                <a:gd name="connsiteX10" fmla="*/ 104173 w 277139"/>
                <a:gd name="connsiteY10" fmla="*/ 210312 h 365589"/>
                <a:gd name="connsiteX11" fmla="*/ 25552 w 277139"/>
                <a:gd name="connsiteY11" fmla="*/ 167071 h 365589"/>
                <a:gd name="connsiteX12" fmla="*/ 0 w 277139"/>
                <a:gd name="connsiteY12" fmla="*/ 102208 h 365589"/>
                <a:gd name="connsiteX13" fmla="*/ 37345 w 277139"/>
                <a:gd name="connsiteY13" fmla="*/ 25552 h 365589"/>
                <a:gd name="connsiteX14" fmla="*/ 143484 w 277139"/>
                <a:gd name="connsiteY14" fmla="*/ 0 h 365589"/>
                <a:gd name="connsiteX15" fmla="*/ 204415 w 277139"/>
                <a:gd name="connsiteY15" fmla="*/ 5897 h 365589"/>
                <a:gd name="connsiteX16" fmla="*/ 259450 w 277139"/>
                <a:gd name="connsiteY16" fmla="*/ 23586 h 365589"/>
                <a:gd name="connsiteX17" fmla="*/ 251588 w 277139"/>
                <a:gd name="connsiteY17" fmla="*/ 98277 h 365589"/>
                <a:gd name="connsiteX18" fmla="*/ 204415 w 277139"/>
                <a:gd name="connsiteY18" fmla="*/ 80587 h 365589"/>
                <a:gd name="connsiteX19" fmla="*/ 153311 w 277139"/>
                <a:gd name="connsiteY19" fmla="*/ 74690 h 365589"/>
                <a:gd name="connsiteX20" fmla="*/ 114001 w 277139"/>
                <a:gd name="connsiteY20" fmla="*/ 82553 h 365589"/>
                <a:gd name="connsiteX21" fmla="*/ 102208 w 277139"/>
                <a:gd name="connsiteY21" fmla="*/ 102208 h 365589"/>
                <a:gd name="connsiteX22" fmla="*/ 115966 w 277139"/>
                <a:gd name="connsiteY22" fmla="*/ 127760 h 365589"/>
                <a:gd name="connsiteX23" fmla="*/ 169036 w 277139"/>
                <a:gd name="connsiteY23" fmla="*/ 149381 h 365589"/>
                <a:gd name="connsiteX24" fmla="*/ 220140 w 277139"/>
                <a:gd name="connsiteY24" fmla="*/ 171002 h 365589"/>
                <a:gd name="connsiteX25" fmla="*/ 253554 w 277139"/>
                <a:gd name="connsiteY25" fmla="*/ 196554 h 365589"/>
                <a:gd name="connsiteX26" fmla="*/ 271243 w 277139"/>
                <a:gd name="connsiteY26" fmla="*/ 226037 h 365589"/>
                <a:gd name="connsiteX27" fmla="*/ 277140 w 277139"/>
                <a:gd name="connsiteY27" fmla="*/ 257485 h 365589"/>
                <a:gd name="connsiteX28" fmla="*/ 239795 w 277139"/>
                <a:gd name="connsiteY28" fmla="*/ 340038 h 365589"/>
                <a:gd name="connsiteX29" fmla="*/ 129725 w 277139"/>
                <a:gd name="connsiteY29" fmla="*/ 365590 h 365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77139" h="365589">
                  <a:moveTo>
                    <a:pt x="129725" y="365590"/>
                  </a:moveTo>
                  <a:cubicBezTo>
                    <a:pt x="106139" y="365590"/>
                    <a:pt x="82552" y="363624"/>
                    <a:pt x="60931" y="359693"/>
                  </a:cubicBezTo>
                  <a:cubicBezTo>
                    <a:pt x="39311" y="355762"/>
                    <a:pt x="17690" y="347900"/>
                    <a:pt x="0" y="338072"/>
                  </a:cubicBezTo>
                  <a:lnTo>
                    <a:pt x="3931" y="257485"/>
                  </a:lnTo>
                  <a:cubicBezTo>
                    <a:pt x="21621" y="269278"/>
                    <a:pt x="39311" y="279106"/>
                    <a:pt x="58966" y="285003"/>
                  </a:cubicBezTo>
                  <a:cubicBezTo>
                    <a:pt x="78621" y="290899"/>
                    <a:pt x="98277" y="294830"/>
                    <a:pt x="119897" y="294830"/>
                  </a:cubicBezTo>
                  <a:cubicBezTo>
                    <a:pt x="157243" y="294830"/>
                    <a:pt x="174932" y="283037"/>
                    <a:pt x="174932" y="259451"/>
                  </a:cubicBezTo>
                  <a:cubicBezTo>
                    <a:pt x="174932" y="253554"/>
                    <a:pt x="172967" y="249623"/>
                    <a:pt x="171001" y="245692"/>
                  </a:cubicBezTo>
                  <a:cubicBezTo>
                    <a:pt x="169036" y="241761"/>
                    <a:pt x="165105" y="237830"/>
                    <a:pt x="159208" y="233899"/>
                  </a:cubicBezTo>
                  <a:cubicBezTo>
                    <a:pt x="153311" y="229968"/>
                    <a:pt x="147415" y="226037"/>
                    <a:pt x="137587" y="222106"/>
                  </a:cubicBezTo>
                  <a:cubicBezTo>
                    <a:pt x="127760" y="218174"/>
                    <a:pt x="117932" y="214243"/>
                    <a:pt x="104173" y="210312"/>
                  </a:cubicBezTo>
                  <a:cubicBezTo>
                    <a:pt x="66828" y="200485"/>
                    <a:pt x="41276" y="184760"/>
                    <a:pt x="25552" y="167071"/>
                  </a:cubicBezTo>
                  <a:cubicBezTo>
                    <a:pt x="9828" y="149381"/>
                    <a:pt x="0" y="127760"/>
                    <a:pt x="0" y="102208"/>
                  </a:cubicBezTo>
                  <a:cubicBezTo>
                    <a:pt x="0" y="68794"/>
                    <a:pt x="11793" y="43242"/>
                    <a:pt x="37345" y="25552"/>
                  </a:cubicBezTo>
                  <a:cubicBezTo>
                    <a:pt x="60931" y="7862"/>
                    <a:pt x="96311" y="0"/>
                    <a:pt x="143484" y="0"/>
                  </a:cubicBezTo>
                  <a:cubicBezTo>
                    <a:pt x="165105" y="0"/>
                    <a:pt x="184760" y="1966"/>
                    <a:pt x="204415" y="5897"/>
                  </a:cubicBezTo>
                  <a:cubicBezTo>
                    <a:pt x="224071" y="9828"/>
                    <a:pt x="241760" y="15724"/>
                    <a:pt x="259450" y="23586"/>
                  </a:cubicBezTo>
                  <a:lnTo>
                    <a:pt x="251588" y="98277"/>
                  </a:lnTo>
                  <a:cubicBezTo>
                    <a:pt x="237829" y="90415"/>
                    <a:pt x="222105" y="84518"/>
                    <a:pt x="204415" y="80587"/>
                  </a:cubicBezTo>
                  <a:cubicBezTo>
                    <a:pt x="186726" y="76656"/>
                    <a:pt x="169036" y="74690"/>
                    <a:pt x="153311" y="74690"/>
                  </a:cubicBezTo>
                  <a:cubicBezTo>
                    <a:pt x="135622" y="74690"/>
                    <a:pt x="121863" y="76656"/>
                    <a:pt x="114001" y="82553"/>
                  </a:cubicBezTo>
                  <a:cubicBezTo>
                    <a:pt x="106139" y="88449"/>
                    <a:pt x="102208" y="94346"/>
                    <a:pt x="102208" y="102208"/>
                  </a:cubicBezTo>
                  <a:cubicBezTo>
                    <a:pt x="102208" y="112036"/>
                    <a:pt x="106139" y="119898"/>
                    <a:pt x="115966" y="127760"/>
                  </a:cubicBezTo>
                  <a:cubicBezTo>
                    <a:pt x="125794" y="135622"/>
                    <a:pt x="141518" y="141519"/>
                    <a:pt x="169036" y="149381"/>
                  </a:cubicBezTo>
                  <a:cubicBezTo>
                    <a:pt x="188691" y="155277"/>
                    <a:pt x="206381" y="163139"/>
                    <a:pt x="220140" y="171002"/>
                  </a:cubicBezTo>
                  <a:cubicBezTo>
                    <a:pt x="233898" y="178864"/>
                    <a:pt x="245692" y="186726"/>
                    <a:pt x="253554" y="196554"/>
                  </a:cubicBezTo>
                  <a:cubicBezTo>
                    <a:pt x="261416" y="206381"/>
                    <a:pt x="267312" y="216209"/>
                    <a:pt x="271243" y="226037"/>
                  </a:cubicBezTo>
                  <a:cubicBezTo>
                    <a:pt x="275175" y="235864"/>
                    <a:pt x="277140" y="247657"/>
                    <a:pt x="277140" y="257485"/>
                  </a:cubicBezTo>
                  <a:cubicBezTo>
                    <a:pt x="277140" y="292865"/>
                    <a:pt x="265347" y="320382"/>
                    <a:pt x="239795" y="340038"/>
                  </a:cubicBezTo>
                  <a:cubicBezTo>
                    <a:pt x="216209" y="355762"/>
                    <a:pt x="178863" y="365590"/>
                    <a:pt x="129725" y="365590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F9358DA-3861-46F8-A6A6-4B92EFA8F70D}"/>
                </a:ext>
              </a:extLst>
            </p:cNvPr>
            <p:cNvSpPr/>
            <p:nvPr/>
          </p:nvSpPr>
          <p:spPr>
            <a:xfrm>
              <a:off x="2401896" y="-1192791"/>
              <a:ext cx="277140" cy="316451"/>
            </a:xfrm>
            <a:custGeom>
              <a:avLst/>
              <a:gdLst>
                <a:gd name="connsiteX0" fmla="*/ 49138 w 277140"/>
                <a:gd name="connsiteY0" fmla="*/ 178864 h 316451"/>
                <a:gd name="connsiteX1" fmla="*/ 78621 w 277140"/>
                <a:gd name="connsiteY1" fmla="*/ 247657 h 316451"/>
                <a:gd name="connsiteX2" fmla="*/ 151346 w 277140"/>
                <a:gd name="connsiteY2" fmla="*/ 273209 h 316451"/>
                <a:gd name="connsiteX3" fmla="*/ 200484 w 277140"/>
                <a:gd name="connsiteY3" fmla="*/ 267313 h 316451"/>
                <a:gd name="connsiteX4" fmla="*/ 243726 w 277140"/>
                <a:gd name="connsiteY4" fmla="*/ 245692 h 316451"/>
                <a:gd name="connsiteX5" fmla="*/ 249623 w 277140"/>
                <a:gd name="connsiteY5" fmla="*/ 292865 h 316451"/>
                <a:gd name="connsiteX6" fmla="*/ 206381 w 277140"/>
                <a:gd name="connsiteY6" fmla="*/ 310555 h 316451"/>
                <a:gd name="connsiteX7" fmla="*/ 151346 w 277140"/>
                <a:gd name="connsiteY7" fmla="*/ 316451 h 316451"/>
                <a:gd name="connsiteX8" fmla="*/ 86483 w 277140"/>
                <a:gd name="connsiteY8" fmla="*/ 304658 h 316451"/>
                <a:gd name="connsiteX9" fmla="*/ 39311 w 277140"/>
                <a:gd name="connsiteY9" fmla="*/ 271244 h 316451"/>
                <a:gd name="connsiteX10" fmla="*/ 9828 w 277140"/>
                <a:gd name="connsiteY10" fmla="*/ 220140 h 316451"/>
                <a:gd name="connsiteX11" fmla="*/ 0 w 277140"/>
                <a:gd name="connsiteY11" fmla="*/ 157243 h 316451"/>
                <a:gd name="connsiteX12" fmla="*/ 9828 w 277140"/>
                <a:gd name="connsiteY12" fmla="*/ 92380 h 316451"/>
                <a:gd name="connsiteX13" fmla="*/ 37345 w 277140"/>
                <a:gd name="connsiteY13" fmla="*/ 43242 h 316451"/>
                <a:gd name="connsiteX14" fmla="*/ 80587 w 277140"/>
                <a:gd name="connsiteY14" fmla="*/ 11793 h 316451"/>
                <a:gd name="connsiteX15" fmla="*/ 137587 w 277140"/>
                <a:gd name="connsiteY15" fmla="*/ 0 h 316451"/>
                <a:gd name="connsiteX16" fmla="*/ 196553 w 277140"/>
                <a:gd name="connsiteY16" fmla="*/ 11793 h 316451"/>
                <a:gd name="connsiteX17" fmla="*/ 239795 w 277140"/>
                <a:gd name="connsiteY17" fmla="*/ 45207 h 316451"/>
                <a:gd name="connsiteX18" fmla="*/ 267312 w 277140"/>
                <a:gd name="connsiteY18" fmla="*/ 96311 h 316451"/>
                <a:gd name="connsiteX19" fmla="*/ 277140 w 277140"/>
                <a:gd name="connsiteY19" fmla="*/ 161174 h 316451"/>
                <a:gd name="connsiteX20" fmla="*/ 277140 w 277140"/>
                <a:gd name="connsiteY20" fmla="*/ 169036 h 316451"/>
                <a:gd name="connsiteX21" fmla="*/ 277140 w 277140"/>
                <a:gd name="connsiteY21" fmla="*/ 178864 h 316451"/>
                <a:gd name="connsiteX22" fmla="*/ 49138 w 277140"/>
                <a:gd name="connsiteY22" fmla="*/ 178864 h 316451"/>
                <a:gd name="connsiteX23" fmla="*/ 220140 w 277140"/>
                <a:gd name="connsiteY23" fmla="*/ 135622 h 316451"/>
                <a:gd name="connsiteX24" fmla="*/ 194588 w 277140"/>
                <a:gd name="connsiteY24" fmla="*/ 68794 h 316451"/>
                <a:gd name="connsiteX25" fmla="*/ 133656 w 277140"/>
                <a:gd name="connsiteY25" fmla="*/ 43242 h 316451"/>
                <a:gd name="connsiteX26" fmla="*/ 72725 w 277140"/>
                <a:gd name="connsiteY26" fmla="*/ 68794 h 316451"/>
                <a:gd name="connsiteX27" fmla="*/ 47173 w 277140"/>
                <a:gd name="connsiteY27" fmla="*/ 135622 h 316451"/>
                <a:gd name="connsiteX28" fmla="*/ 220140 w 277140"/>
                <a:gd name="connsiteY28" fmla="*/ 135622 h 31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77140" h="316451">
                  <a:moveTo>
                    <a:pt x="49138" y="178864"/>
                  </a:moveTo>
                  <a:cubicBezTo>
                    <a:pt x="51104" y="208347"/>
                    <a:pt x="60931" y="229968"/>
                    <a:pt x="78621" y="247657"/>
                  </a:cubicBezTo>
                  <a:cubicBezTo>
                    <a:pt x="96311" y="265347"/>
                    <a:pt x="119897" y="273209"/>
                    <a:pt x="151346" y="273209"/>
                  </a:cubicBezTo>
                  <a:cubicBezTo>
                    <a:pt x="169036" y="273209"/>
                    <a:pt x="184760" y="271244"/>
                    <a:pt x="200484" y="267313"/>
                  </a:cubicBezTo>
                  <a:cubicBezTo>
                    <a:pt x="216209" y="263382"/>
                    <a:pt x="229967" y="255520"/>
                    <a:pt x="243726" y="245692"/>
                  </a:cubicBezTo>
                  <a:lnTo>
                    <a:pt x="249623" y="292865"/>
                  </a:lnTo>
                  <a:cubicBezTo>
                    <a:pt x="237829" y="300727"/>
                    <a:pt x="222105" y="306624"/>
                    <a:pt x="206381" y="310555"/>
                  </a:cubicBezTo>
                  <a:cubicBezTo>
                    <a:pt x="190657" y="314486"/>
                    <a:pt x="171001" y="316451"/>
                    <a:pt x="151346" y="316451"/>
                  </a:cubicBezTo>
                  <a:cubicBezTo>
                    <a:pt x="125794" y="316451"/>
                    <a:pt x="104173" y="312520"/>
                    <a:pt x="86483" y="304658"/>
                  </a:cubicBezTo>
                  <a:cubicBezTo>
                    <a:pt x="66828" y="296796"/>
                    <a:pt x="51104" y="285003"/>
                    <a:pt x="39311" y="271244"/>
                  </a:cubicBezTo>
                  <a:cubicBezTo>
                    <a:pt x="27517" y="257485"/>
                    <a:pt x="17690" y="239795"/>
                    <a:pt x="9828" y="220140"/>
                  </a:cubicBezTo>
                  <a:cubicBezTo>
                    <a:pt x="3931" y="200485"/>
                    <a:pt x="0" y="180829"/>
                    <a:pt x="0" y="157243"/>
                  </a:cubicBezTo>
                  <a:cubicBezTo>
                    <a:pt x="0" y="133656"/>
                    <a:pt x="3931" y="112035"/>
                    <a:pt x="9828" y="92380"/>
                  </a:cubicBezTo>
                  <a:cubicBezTo>
                    <a:pt x="15724" y="72725"/>
                    <a:pt x="25552" y="57000"/>
                    <a:pt x="37345" y="43242"/>
                  </a:cubicBezTo>
                  <a:cubicBezTo>
                    <a:pt x="49138" y="29483"/>
                    <a:pt x="62897" y="19655"/>
                    <a:pt x="80587" y="11793"/>
                  </a:cubicBezTo>
                  <a:cubicBezTo>
                    <a:pt x="98277" y="3931"/>
                    <a:pt x="115966" y="0"/>
                    <a:pt x="137587" y="0"/>
                  </a:cubicBezTo>
                  <a:cubicBezTo>
                    <a:pt x="159208" y="0"/>
                    <a:pt x="178863" y="3931"/>
                    <a:pt x="196553" y="11793"/>
                  </a:cubicBezTo>
                  <a:cubicBezTo>
                    <a:pt x="214243" y="19655"/>
                    <a:pt x="228002" y="31449"/>
                    <a:pt x="239795" y="45207"/>
                  </a:cubicBezTo>
                  <a:cubicBezTo>
                    <a:pt x="251588" y="58966"/>
                    <a:pt x="259450" y="76656"/>
                    <a:pt x="267312" y="96311"/>
                  </a:cubicBezTo>
                  <a:cubicBezTo>
                    <a:pt x="273209" y="115967"/>
                    <a:pt x="277140" y="137587"/>
                    <a:pt x="277140" y="161174"/>
                  </a:cubicBezTo>
                  <a:lnTo>
                    <a:pt x="277140" y="169036"/>
                  </a:lnTo>
                  <a:cubicBezTo>
                    <a:pt x="277140" y="171002"/>
                    <a:pt x="277140" y="174933"/>
                    <a:pt x="277140" y="178864"/>
                  </a:cubicBezTo>
                  <a:lnTo>
                    <a:pt x="49138" y="178864"/>
                  </a:lnTo>
                  <a:close/>
                  <a:moveTo>
                    <a:pt x="220140" y="135622"/>
                  </a:moveTo>
                  <a:cubicBezTo>
                    <a:pt x="218174" y="108104"/>
                    <a:pt x="210312" y="84518"/>
                    <a:pt x="194588" y="68794"/>
                  </a:cubicBezTo>
                  <a:cubicBezTo>
                    <a:pt x="178863" y="53069"/>
                    <a:pt x="159208" y="43242"/>
                    <a:pt x="133656" y="43242"/>
                  </a:cubicBezTo>
                  <a:cubicBezTo>
                    <a:pt x="108104" y="43242"/>
                    <a:pt x="88449" y="51104"/>
                    <a:pt x="72725" y="68794"/>
                  </a:cubicBezTo>
                  <a:cubicBezTo>
                    <a:pt x="57000" y="86484"/>
                    <a:pt x="49138" y="108104"/>
                    <a:pt x="47173" y="135622"/>
                  </a:cubicBezTo>
                  <a:lnTo>
                    <a:pt x="220140" y="135622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D0DEC29-6843-4FFB-B493-262D365F8124}"/>
                </a:ext>
              </a:extLst>
            </p:cNvPr>
            <p:cNvSpPr/>
            <p:nvPr/>
          </p:nvSpPr>
          <p:spPr>
            <a:xfrm>
              <a:off x="2730140" y="-1192791"/>
              <a:ext cx="261415" cy="310554"/>
            </a:xfrm>
            <a:custGeom>
              <a:avLst/>
              <a:gdLst>
                <a:gd name="connsiteX0" fmla="*/ 129725 w 261415"/>
                <a:gd name="connsiteY0" fmla="*/ 43242 h 310554"/>
                <a:gd name="connsiteX1" fmla="*/ 82552 w 261415"/>
                <a:gd name="connsiteY1" fmla="*/ 53069 h 310554"/>
                <a:gd name="connsiteX2" fmla="*/ 49138 w 261415"/>
                <a:gd name="connsiteY2" fmla="*/ 80587 h 310554"/>
                <a:gd name="connsiteX3" fmla="*/ 49138 w 261415"/>
                <a:gd name="connsiteY3" fmla="*/ 308589 h 310554"/>
                <a:gd name="connsiteX4" fmla="*/ 0 w 261415"/>
                <a:gd name="connsiteY4" fmla="*/ 308589 h 310554"/>
                <a:gd name="connsiteX5" fmla="*/ 0 w 261415"/>
                <a:gd name="connsiteY5" fmla="*/ 7862 h 310554"/>
                <a:gd name="connsiteX6" fmla="*/ 49138 w 261415"/>
                <a:gd name="connsiteY6" fmla="*/ 7862 h 310554"/>
                <a:gd name="connsiteX7" fmla="*/ 49138 w 261415"/>
                <a:gd name="connsiteY7" fmla="*/ 31449 h 310554"/>
                <a:gd name="connsiteX8" fmla="*/ 86483 w 261415"/>
                <a:gd name="connsiteY8" fmla="*/ 7862 h 310554"/>
                <a:gd name="connsiteX9" fmla="*/ 135622 w 261415"/>
                <a:gd name="connsiteY9" fmla="*/ 0 h 310554"/>
                <a:gd name="connsiteX10" fmla="*/ 228002 w 261415"/>
                <a:gd name="connsiteY10" fmla="*/ 35380 h 310554"/>
                <a:gd name="connsiteX11" fmla="*/ 261416 w 261415"/>
                <a:gd name="connsiteY11" fmla="*/ 139553 h 310554"/>
                <a:gd name="connsiteX12" fmla="*/ 261416 w 261415"/>
                <a:gd name="connsiteY12" fmla="*/ 310555 h 310554"/>
                <a:gd name="connsiteX13" fmla="*/ 212278 w 261415"/>
                <a:gd name="connsiteY13" fmla="*/ 310555 h 310554"/>
                <a:gd name="connsiteX14" fmla="*/ 212278 w 261415"/>
                <a:gd name="connsiteY14" fmla="*/ 137587 h 310554"/>
                <a:gd name="connsiteX15" fmla="*/ 190657 w 261415"/>
                <a:gd name="connsiteY15" fmla="*/ 66828 h 310554"/>
                <a:gd name="connsiteX16" fmla="*/ 129725 w 261415"/>
                <a:gd name="connsiteY16" fmla="*/ 43242 h 310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1415" h="310554">
                  <a:moveTo>
                    <a:pt x="129725" y="43242"/>
                  </a:moveTo>
                  <a:cubicBezTo>
                    <a:pt x="112035" y="43242"/>
                    <a:pt x="96311" y="47173"/>
                    <a:pt x="82552" y="53069"/>
                  </a:cubicBezTo>
                  <a:cubicBezTo>
                    <a:pt x="68794" y="60932"/>
                    <a:pt x="57000" y="70759"/>
                    <a:pt x="49138" y="80587"/>
                  </a:cubicBezTo>
                  <a:lnTo>
                    <a:pt x="49138" y="308589"/>
                  </a:lnTo>
                  <a:lnTo>
                    <a:pt x="0" y="308589"/>
                  </a:lnTo>
                  <a:lnTo>
                    <a:pt x="0" y="7862"/>
                  </a:lnTo>
                  <a:lnTo>
                    <a:pt x="49138" y="7862"/>
                  </a:lnTo>
                  <a:lnTo>
                    <a:pt x="49138" y="31449"/>
                  </a:lnTo>
                  <a:cubicBezTo>
                    <a:pt x="58966" y="21621"/>
                    <a:pt x="70759" y="13759"/>
                    <a:pt x="86483" y="7862"/>
                  </a:cubicBezTo>
                  <a:cubicBezTo>
                    <a:pt x="100242" y="1966"/>
                    <a:pt x="117932" y="0"/>
                    <a:pt x="135622" y="0"/>
                  </a:cubicBezTo>
                  <a:cubicBezTo>
                    <a:pt x="174932" y="0"/>
                    <a:pt x="204415" y="11793"/>
                    <a:pt x="228002" y="35380"/>
                  </a:cubicBezTo>
                  <a:cubicBezTo>
                    <a:pt x="249623" y="58966"/>
                    <a:pt x="261416" y="92380"/>
                    <a:pt x="261416" y="139553"/>
                  </a:cubicBezTo>
                  <a:lnTo>
                    <a:pt x="261416" y="310555"/>
                  </a:lnTo>
                  <a:lnTo>
                    <a:pt x="212278" y="310555"/>
                  </a:lnTo>
                  <a:lnTo>
                    <a:pt x="212278" y="137587"/>
                  </a:lnTo>
                  <a:cubicBezTo>
                    <a:pt x="212278" y="104173"/>
                    <a:pt x="204415" y="80587"/>
                    <a:pt x="190657" y="66828"/>
                  </a:cubicBezTo>
                  <a:cubicBezTo>
                    <a:pt x="176898" y="51104"/>
                    <a:pt x="157243" y="43242"/>
                    <a:pt x="129725" y="43242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5FDC673-0480-40A8-A8DB-BCD52F50DB66}"/>
                </a:ext>
              </a:extLst>
            </p:cNvPr>
            <p:cNvSpPr/>
            <p:nvPr/>
          </p:nvSpPr>
          <p:spPr>
            <a:xfrm>
              <a:off x="3048557" y="-1192791"/>
              <a:ext cx="271243" cy="426521"/>
            </a:xfrm>
            <a:custGeom>
              <a:avLst/>
              <a:gdLst>
                <a:gd name="connsiteX0" fmla="*/ 222105 w 271243"/>
                <a:gd name="connsiteY0" fmla="*/ 7862 h 426521"/>
                <a:gd name="connsiteX1" fmla="*/ 271244 w 271243"/>
                <a:gd name="connsiteY1" fmla="*/ 7862 h 426521"/>
                <a:gd name="connsiteX2" fmla="*/ 271244 w 271243"/>
                <a:gd name="connsiteY2" fmla="*/ 286968 h 426521"/>
                <a:gd name="connsiteX3" fmla="*/ 237830 w 271243"/>
                <a:gd name="connsiteY3" fmla="*/ 393107 h 426521"/>
                <a:gd name="connsiteX4" fmla="*/ 131691 w 271243"/>
                <a:gd name="connsiteY4" fmla="*/ 426521 h 426521"/>
                <a:gd name="connsiteX5" fmla="*/ 29483 w 271243"/>
                <a:gd name="connsiteY5" fmla="*/ 402935 h 426521"/>
                <a:gd name="connsiteX6" fmla="*/ 33414 w 271243"/>
                <a:gd name="connsiteY6" fmla="*/ 351831 h 426521"/>
                <a:gd name="connsiteX7" fmla="*/ 80587 w 271243"/>
                <a:gd name="connsiteY7" fmla="*/ 375417 h 426521"/>
                <a:gd name="connsiteX8" fmla="*/ 133656 w 271243"/>
                <a:gd name="connsiteY8" fmla="*/ 383279 h 426521"/>
                <a:gd name="connsiteX9" fmla="*/ 200484 w 271243"/>
                <a:gd name="connsiteY9" fmla="*/ 363624 h 426521"/>
                <a:gd name="connsiteX10" fmla="*/ 222105 w 271243"/>
                <a:gd name="connsiteY10" fmla="*/ 294830 h 426521"/>
                <a:gd name="connsiteX11" fmla="*/ 222105 w 271243"/>
                <a:gd name="connsiteY11" fmla="*/ 279106 h 426521"/>
                <a:gd name="connsiteX12" fmla="*/ 184760 w 271243"/>
                <a:gd name="connsiteY12" fmla="*/ 302692 h 426521"/>
                <a:gd name="connsiteX13" fmla="*/ 135622 w 271243"/>
                <a:gd name="connsiteY13" fmla="*/ 310555 h 426521"/>
                <a:gd name="connsiteX14" fmla="*/ 82552 w 271243"/>
                <a:gd name="connsiteY14" fmla="*/ 300727 h 426521"/>
                <a:gd name="connsiteX15" fmla="*/ 39311 w 271243"/>
                <a:gd name="connsiteY15" fmla="*/ 269278 h 426521"/>
                <a:gd name="connsiteX16" fmla="*/ 9828 w 271243"/>
                <a:gd name="connsiteY16" fmla="*/ 220140 h 426521"/>
                <a:gd name="connsiteX17" fmla="*/ 0 w 271243"/>
                <a:gd name="connsiteY17" fmla="*/ 155277 h 426521"/>
                <a:gd name="connsiteX18" fmla="*/ 9828 w 271243"/>
                <a:gd name="connsiteY18" fmla="*/ 90415 h 426521"/>
                <a:gd name="connsiteX19" fmla="*/ 39311 w 271243"/>
                <a:gd name="connsiteY19" fmla="*/ 41276 h 426521"/>
                <a:gd name="connsiteX20" fmla="*/ 82552 w 271243"/>
                <a:gd name="connsiteY20" fmla="*/ 9828 h 426521"/>
                <a:gd name="connsiteX21" fmla="*/ 135622 w 271243"/>
                <a:gd name="connsiteY21" fmla="*/ 0 h 426521"/>
                <a:gd name="connsiteX22" fmla="*/ 184760 w 271243"/>
                <a:gd name="connsiteY22" fmla="*/ 7862 h 426521"/>
                <a:gd name="connsiteX23" fmla="*/ 222105 w 271243"/>
                <a:gd name="connsiteY23" fmla="*/ 31449 h 426521"/>
                <a:gd name="connsiteX24" fmla="*/ 222105 w 271243"/>
                <a:gd name="connsiteY24" fmla="*/ 7862 h 426521"/>
                <a:gd name="connsiteX25" fmla="*/ 222105 w 271243"/>
                <a:gd name="connsiteY25" fmla="*/ 80587 h 426521"/>
                <a:gd name="connsiteX26" fmla="*/ 188691 w 271243"/>
                <a:gd name="connsiteY26" fmla="*/ 53069 h 426521"/>
                <a:gd name="connsiteX27" fmla="*/ 141518 w 271243"/>
                <a:gd name="connsiteY27" fmla="*/ 43242 h 426521"/>
                <a:gd name="connsiteX28" fmla="*/ 106139 w 271243"/>
                <a:gd name="connsiteY28" fmla="*/ 51104 h 426521"/>
                <a:gd name="connsiteX29" fmla="*/ 76656 w 271243"/>
                <a:gd name="connsiteY29" fmla="*/ 72725 h 426521"/>
                <a:gd name="connsiteX30" fmla="*/ 57000 w 271243"/>
                <a:gd name="connsiteY30" fmla="*/ 108104 h 426521"/>
                <a:gd name="connsiteX31" fmla="*/ 49138 w 271243"/>
                <a:gd name="connsiteY31" fmla="*/ 157243 h 426521"/>
                <a:gd name="connsiteX32" fmla="*/ 57000 w 271243"/>
                <a:gd name="connsiteY32" fmla="*/ 206381 h 426521"/>
                <a:gd name="connsiteX33" fmla="*/ 76656 w 271243"/>
                <a:gd name="connsiteY33" fmla="*/ 241761 h 426521"/>
                <a:gd name="connsiteX34" fmla="*/ 106139 w 271243"/>
                <a:gd name="connsiteY34" fmla="*/ 263382 h 426521"/>
                <a:gd name="connsiteX35" fmla="*/ 141518 w 271243"/>
                <a:gd name="connsiteY35" fmla="*/ 271244 h 426521"/>
                <a:gd name="connsiteX36" fmla="*/ 188691 w 271243"/>
                <a:gd name="connsiteY36" fmla="*/ 261416 h 426521"/>
                <a:gd name="connsiteX37" fmla="*/ 222105 w 271243"/>
                <a:gd name="connsiteY37" fmla="*/ 231933 h 426521"/>
                <a:gd name="connsiteX38" fmla="*/ 222105 w 271243"/>
                <a:gd name="connsiteY38" fmla="*/ 80587 h 426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71243" h="426521">
                  <a:moveTo>
                    <a:pt x="222105" y="7862"/>
                  </a:moveTo>
                  <a:lnTo>
                    <a:pt x="271244" y="7862"/>
                  </a:lnTo>
                  <a:lnTo>
                    <a:pt x="271244" y="286968"/>
                  </a:lnTo>
                  <a:cubicBezTo>
                    <a:pt x="271244" y="336107"/>
                    <a:pt x="259450" y="371486"/>
                    <a:pt x="237830" y="393107"/>
                  </a:cubicBezTo>
                  <a:cubicBezTo>
                    <a:pt x="216209" y="414728"/>
                    <a:pt x="180829" y="426521"/>
                    <a:pt x="131691" y="426521"/>
                  </a:cubicBezTo>
                  <a:cubicBezTo>
                    <a:pt x="94346" y="426521"/>
                    <a:pt x="58966" y="418659"/>
                    <a:pt x="29483" y="402935"/>
                  </a:cubicBezTo>
                  <a:lnTo>
                    <a:pt x="33414" y="351831"/>
                  </a:lnTo>
                  <a:cubicBezTo>
                    <a:pt x="49138" y="361658"/>
                    <a:pt x="64863" y="369521"/>
                    <a:pt x="80587" y="375417"/>
                  </a:cubicBezTo>
                  <a:cubicBezTo>
                    <a:pt x="96311" y="381314"/>
                    <a:pt x="114001" y="383279"/>
                    <a:pt x="133656" y="383279"/>
                  </a:cubicBezTo>
                  <a:cubicBezTo>
                    <a:pt x="163139" y="383279"/>
                    <a:pt x="186726" y="377383"/>
                    <a:pt x="200484" y="363624"/>
                  </a:cubicBezTo>
                  <a:cubicBezTo>
                    <a:pt x="214243" y="349865"/>
                    <a:pt x="222105" y="328244"/>
                    <a:pt x="222105" y="294830"/>
                  </a:cubicBezTo>
                  <a:lnTo>
                    <a:pt x="222105" y="279106"/>
                  </a:lnTo>
                  <a:cubicBezTo>
                    <a:pt x="212278" y="288934"/>
                    <a:pt x="200484" y="296796"/>
                    <a:pt x="184760" y="302692"/>
                  </a:cubicBezTo>
                  <a:cubicBezTo>
                    <a:pt x="171001" y="308589"/>
                    <a:pt x="153312" y="310555"/>
                    <a:pt x="135622" y="310555"/>
                  </a:cubicBezTo>
                  <a:cubicBezTo>
                    <a:pt x="117932" y="310555"/>
                    <a:pt x="98277" y="306624"/>
                    <a:pt x="82552" y="300727"/>
                  </a:cubicBezTo>
                  <a:cubicBezTo>
                    <a:pt x="64863" y="292865"/>
                    <a:pt x="51104" y="283037"/>
                    <a:pt x="39311" y="269278"/>
                  </a:cubicBezTo>
                  <a:cubicBezTo>
                    <a:pt x="27517" y="255520"/>
                    <a:pt x="17690" y="239795"/>
                    <a:pt x="9828" y="220140"/>
                  </a:cubicBezTo>
                  <a:cubicBezTo>
                    <a:pt x="1966" y="200485"/>
                    <a:pt x="0" y="178864"/>
                    <a:pt x="0" y="155277"/>
                  </a:cubicBezTo>
                  <a:cubicBezTo>
                    <a:pt x="0" y="131691"/>
                    <a:pt x="3931" y="110070"/>
                    <a:pt x="9828" y="90415"/>
                  </a:cubicBezTo>
                  <a:cubicBezTo>
                    <a:pt x="17690" y="70759"/>
                    <a:pt x="27517" y="55035"/>
                    <a:pt x="39311" y="41276"/>
                  </a:cubicBezTo>
                  <a:cubicBezTo>
                    <a:pt x="51104" y="27517"/>
                    <a:pt x="66828" y="17690"/>
                    <a:pt x="82552" y="9828"/>
                  </a:cubicBezTo>
                  <a:cubicBezTo>
                    <a:pt x="98277" y="1966"/>
                    <a:pt x="115966" y="0"/>
                    <a:pt x="135622" y="0"/>
                  </a:cubicBezTo>
                  <a:cubicBezTo>
                    <a:pt x="153312" y="0"/>
                    <a:pt x="169036" y="1966"/>
                    <a:pt x="184760" y="7862"/>
                  </a:cubicBezTo>
                  <a:cubicBezTo>
                    <a:pt x="198519" y="13759"/>
                    <a:pt x="212278" y="21621"/>
                    <a:pt x="222105" y="31449"/>
                  </a:cubicBezTo>
                  <a:lnTo>
                    <a:pt x="222105" y="7862"/>
                  </a:lnTo>
                  <a:close/>
                  <a:moveTo>
                    <a:pt x="222105" y="80587"/>
                  </a:moveTo>
                  <a:cubicBezTo>
                    <a:pt x="212278" y="68794"/>
                    <a:pt x="202450" y="58966"/>
                    <a:pt x="188691" y="53069"/>
                  </a:cubicBezTo>
                  <a:cubicBezTo>
                    <a:pt x="174932" y="47173"/>
                    <a:pt x="159208" y="43242"/>
                    <a:pt x="141518" y="43242"/>
                  </a:cubicBezTo>
                  <a:cubicBezTo>
                    <a:pt x="127760" y="43242"/>
                    <a:pt x="115966" y="45207"/>
                    <a:pt x="106139" y="51104"/>
                  </a:cubicBezTo>
                  <a:cubicBezTo>
                    <a:pt x="96311" y="57000"/>
                    <a:pt x="84518" y="62897"/>
                    <a:pt x="76656" y="72725"/>
                  </a:cubicBezTo>
                  <a:cubicBezTo>
                    <a:pt x="68794" y="82552"/>
                    <a:pt x="62897" y="94346"/>
                    <a:pt x="57000" y="108104"/>
                  </a:cubicBezTo>
                  <a:cubicBezTo>
                    <a:pt x="53069" y="121863"/>
                    <a:pt x="49138" y="137587"/>
                    <a:pt x="49138" y="157243"/>
                  </a:cubicBezTo>
                  <a:cubicBezTo>
                    <a:pt x="49138" y="174933"/>
                    <a:pt x="51104" y="190657"/>
                    <a:pt x="57000" y="206381"/>
                  </a:cubicBezTo>
                  <a:cubicBezTo>
                    <a:pt x="60932" y="220140"/>
                    <a:pt x="68794" y="231933"/>
                    <a:pt x="76656" y="241761"/>
                  </a:cubicBezTo>
                  <a:cubicBezTo>
                    <a:pt x="84518" y="251589"/>
                    <a:pt x="94346" y="259451"/>
                    <a:pt x="106139" y="263382"/>
                  </a:cubicBezTo>
                  <a:cubicBezTo>
                    <a:pt x="117932" y="267313"/>
                    <a:pt x="129725" y="271244"/>
                    <a:pt x="141518" y="271244"/>
                  </a:cubicBezTo>
                  <a:cubicBezTo>
                    <a:pt x="159208" y="271244"/>
                    <a:pt x="174932" y="267313"/>
                    <a:pt x="188691" y="261416"/>
                  </a:cubicBezTo>
                  <a:cubicBezTo>
                    <a:pt x="202450" y="255520"/>
                    <a:pt x="214243" y="245692"/>
                    <a:pt x="222105" y="231933"/>
                  </a:cubicBezTo>
                  <a:lnTo>
                    <a:pt x="222105" y="80587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9D50856-2B1D-4F27-8507-B814D06F5A4F}"/>
                </a:ext>
              </a:extLst>
            </p:cNvPr>
            <p:cNvSpPr/>
            <p:nvPr/>
          </p:nvSpPr>
          <p:spPr>
            <a:xfrm>
              <a:off x="3398421" y="-1308758"/>
              <a:ext cx="49138" cy="426521"/>
            </a:xfrm>
            <a:custGeom>
              <a:avLst/>
              <a:gdLst>
                <a:gd name="connsiteX0" fmla="*/ 0 w 49138"/>
                <a:gd name="connsiteY0" fmla="*/ 0 h 426521"/>
                <a:gd name="connsiteX1" fmla="*/ 49138 w 49138"/>
                <a:gd name="connsiteY1" fmla="*/ 0 h 426521"/>
                <a:gd name="connsiteX2" fmla="*/ 49138 w 49138"/>
                <a:gd name="connsiteY2" fmla="*/ 426521 h 426521"/>
                <a:gd name="connsiteX3" fmla="*/ 0 w 49138"/>
                <a:gd name="connsiteY3" fmla="*/ 426521 h 426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138" h="426521">
                  <a:moveTo>
                    <a:pt x="0" y="0"/>
                  </a:moveTo>
                  <a:lnTo>
                    <a:pt x="49138" y="0"/>
                  </a:lnTo>
                  <a:lnTo>
                    <a:pt x="49138" y="426521"/>
                  </a:lnTo>
                  <a:lnTo>
                    <a:pt x="0" y="426521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575E301-846C-4AF3-8FF0-5EE9A623522E}"/>
                </a:ext>
              </a:extLst>
            </p:cNvPr>
            <p:cNvSpPr/>
            <p:nvPr/>
          </p:nvSpPr>
          <p:spPr>
            <a:xfrm>
              <a:off x="3502595" y="-1190826"/>
              <a:ext cx="259450" cy="314485"/>
            </a:xfrm>
            <a:custGeom>
              <a:avLst/>
              <a:gdLst>
                <a:gd name="connsiteX0" fmla="*/ 115966 w 259450"/>
                <a:gd name="connsiteY0" fmla="*/ 314486 h 314485"/>
                <a:gd name="connsiteX1" fmla="*/ 68794 w 259450"/>
                <a:gd name="connsiteY1" fmla="*/ 308589 h 314485"/>
                <a:gd name="connsiteX2" fmla="*/ 31448 w 259450"/>
                <a:gd name="connsiteY2" fmla="*/ 290899 h 314485"/>
                <a:gd name="connsiteX3" fmla="*/ 7862 w 259450"/>
                <a:gd name="connsiteY3" fmla="*/ 261416 h 314485"/>
                <a:gd name="connsiteX4" fmla="*/ 0 w 259450"/>
                <a:gd name="connsiteY4" fmla="*/ 220140 h 314485"/>
                <a:gd name="connsiteX5" fmla="*/ 35380 w 259450"/>
                <a:gd name="connsiteY5" fmla="*/ 147415 h 314485"/>
                <a:gd name="connsiteX6" fmla="*/ 133656 w 259450"/>
                <a:gd name="connsiteY6" fmla="*/ 119898 h 314485"/>
                <a:gd name="connsiteX7" fmla="*/ 210312 w 259450"/>
                <a:gd name="connsiteY7" fmla="*/ 119898 h 314485"/>
                <a:gd name="connsiteX8" fmla="*/ 210312 w 259450"/>
                <a:gd name="connsiteY8" fmla="*/ 98277 h 314485"/>
                <a:gd name="connsiteX9" fmla="*/ 192622 w 259450"/>
                <a:gd name="connsiteY9" fmla="*/ 55035 h 314485"/>
                <a:gd name="connsiteX10" fmla="*/ 133656 w 259450"/>
                <a:gd name="connsiteY10" fmla="*/ 43242 h 314485"/>
                <a:gd name="connsiteX11" fmla="*/ 82552 w 259450"/>
                <a:gd name="connsiteY11" fmla="*/ 49138 h 314485"/>
                <a:gd name="connsiteX12" fmla="*/ 35380 w 259450"/>
                <a:gd name="connsiteY12" fmla="*/ 66828 h 314485"/>
                <a:gd name="connsiteX13" fmla="*/ 29483 w 259450"/>
                <a:gd name="connsiteY13" fmla="*/ 23586 h 314485"/>
                <a:gd name="connsiteX14" fmla="*/ 78621 w 259450"/>
                <a:gd name="connsiteY14" fmla="*/ 5897 h 314485"/>
                <a:gd name="connsiteX15" fmla="*/ 135622 w 259450"/>
                <a:gd name="connsiteY15" fmla="*/ 0 h 314485"/>
                <a:gd name="connsiteX16" fmla="*/ 188691 w 259450"/>
                <a:gd name="connsiteY16" fmla="*/ 5897 h 314485"/>
                <a:gd name="connsiteX17" fmla="*/ 228002 w 259450"/>
                <a:gd name="connsiteY17" fmla="*/ 25552 h 314485"/>
                <a:gd name="connsiteX18" fmla="*/ 251588 w 259450"/>
                <a:gd name="connsiteY18" fmla="*/ 60932 h 314485"/>
                <a:gd name="connsiteX19" fmla="*/ 259450 w 259450"/>
                <a:gd name="connsiteY19" fmla="*/ 114001 h 314485"/>
                <a:gd name="connsiteX20" fmla="*/ 259450 w 259450"/>
                <a:gd name="connsiteY20" fmla="*/ 312520 h 314485"/>
                <a:gd name="connsiteX21" fmla="*/ 210312 w 259450"/>
                <a:gd name="connsiteY21" fmla="*/ 312520 h 314485"/>
                <a:gd name="connsiteX22" fmla="*/ 210312 w 259450"/>
                <a:gd name="connsiteY22" fmla="*/ 285003 h 314485"/>
                <a:gd name="connsiteX23" fmla="*/ 171001 w 259450"/>
                <a:gd name="connsiteY23" fmla="*/ 308589 h 314485"/>
                <a:gd name="connsiteX24" fmla="*/ 115966 w 259450"/>
                <a:gd name="connsiteY24" fmla="*/ 314486 h 314485"/>
                <a:gd name="connsiteX25" fmla="*/ 119897 w 259450"/>
                <a:gd name="connsiteY25" fmla="*/ 271244 h 314485"/>
                <a:gd name="connsiteX26" fmla="*/ 171001 w 259450"/>
                <a:gd name="connsiteY26" fmla="*/ 261416 h 314485"/>
                <a:gd name="connsiteX27" fmla="*/ 206381 w 259450"/>
                <a:gd name="connsiteY27" fmla="*/ 233899 h 314485"/>
                <a:gd name="connsiteX28" fmla="*/ 206381 w 259450"/>
                <a:gd name="connsiteY28" fmla="*/ 161174 h 314485"/>
                <a:gd name="connsiteX29" fmla="*/ 133656 w 259450"/>
                <a:gd name="connsiteY29" fmla="*/ 161174 h 314485"/>
                <a:gd name="connsiteX30" fmla="*/ 68794 w 259450"/>
                <a:gd name="connsiteY30" fmla="*/ 176898 h 314485"/>
                <a:gd name="connsiteX31" fmla="*/ 49138 w 259450"/>
                <a:gd name="connsiteY31" fmla="*/ 218174 h 314485"/>
                <a:gd name="connsiteX32" fmla="*/ 68794 w 259450"/>
                <a:gd name="connsiteY32" fmla="*/ 259451 h 314485"/>
                <a:gd name="connsiteX33" fmla="*/ 119897 w 259450"/>
                <a:gd name="connsiteY33" fmla="*/ 271244 h 314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59450" h="314485">
                  <a:moveTo>
                    <a:pt x="115966" y="314486"/>
                  </a:moveTo>
                  <a:cubicBezTo>
                    <a:pt x="98277" y="314486"/>
                    <a:pt x="84518" y="312520"/>
                    <a:pt x="68794" y="308589"/>
                  </a:cubicBezTo>
                  <a:cubicBezTo>
                    <a:pt x="55035" y="304658"/>
                    <a:pt x="41276" y="298761"/>
                    <a:pt x="31448" y="290899"/>
                  </a:cubicBezTo>
                  <a:cubicBezTo>
                    <a:pt x="21621" y="283037"/>
                    <a:pt x="13759" y="273209"/>
                    <a:pt x="7862" y="261416"/>
                  </a:cubicBezTo>
                  <a:cubicBezTo>
                    <a:pt x="1965" y="249623"/>
                    <a:pt x="0" y="235864"/>
                    <a:pt x="0" y="220140"/>
                  </a:cubicBezTo>
                  <a:cubicBezTo>
                    <a:pt x="0" y="188691"/>
                    <a:pt x="11793" y="165105"/>
                    <a:pt x="35380" y="147415"/>
                  </a:cubicBezTo>
                  <a:cubicBezTo>
                    <a:pt x="58966" y="129725"/>
                    <a:pt x="90414" y="119898"/>
                    <a:pt x="133656" y="119898"/>
                  </a:cubicBezTo>
                  <a:lnTo>
                    <a:pt x="210312" y="119898"/>
                  </a:lnTo>
                  <a:lnTo>
                    <a:pt x="210312" y="98277"/>
                  </a:lnTo>
                  <a:cubicBezTo>
                    <a:pt x="210312" y="76656"/>
                    <a:pt x="204415" y="62897"/>
                    <a:pt x="192622" y="55035"/>
                  </a:cubicBezTo>
                  <a:cubicBezTo>
                    <a:pt x="180829" y="47173"/>
                    <a:pt x="161174" y="43242"/>
                    <a:pt x="133656" y="43242"/>
                  </a:cubicBezTo>
                  <a:cubicBezTo>
                    <a:pt x="117932" y="43242"/>
                    <a:pt x="100242" y="45207"/>
                    <a:pt x="82552" y="49138"/>
                  </a:cubicBezTo>
                  <a:cubicBezTo>
                    <a:pt x="64863" y="53069"/>
                    <a:pt x="49138" y="58966"/>
                    <a:pt x="35380" y="66828"/>
                  </a:cubicBezTo>
                  <a:lnTo>
                    <a:pt x="29483" y="23586"/>
                  </a:lnTo>
                  <a:cubicBezTo>
                    <a:pt x="43242" y="15724"/>
                    <a:pt x="60931" y="11793"/>
                    <a:pt x="78621" y="5897"/>
                  </a:cubicBezTo>
                  <a:cubicBezTo>
                    <a:pt x="96311" y="1966"/>
                    <a:pt x="115966" y="0"/>
                    <a:pt x="135622" y="0"/>
                  </a:cubicBezTo>
                  <a:cubicBezTo>
                    <a:pt x="155277" y="0"/>
                    <a:pt x="172967" y="1966"/>
                    <a:pt x="188691" y="5897"/>
                  </a:cubicBezTo>
                  <a:cubicBezTo>
                    <a:pt x="204415" y="9828"/>
                    <a:pt x="218174" y="15724"/>
                    <a:pt x="228002" y="25552"/>
                  </a:cubicBezTo>
                  <a:cubicBezTo>
                    <a:pt x="237829" y="33414"/>
                    <a:pt x="247657" y="45207"/>
                    <a:pt x="251588" y="60932"/>
                  </a:cubicBezTo>
                  <a:cubicBezTo>
                    <a:pt x="257485" y="74690"/>
                    <a:pt x="259450" y="92380"/>
                    <a:pt x="259450" y="114001"/>
                  </a:cubicBezTo>
                  <a:lnTo>
                    <a:pt x="259450" y="312520"/>
                  </a:lnTo>
                  <a:lnTo>
                    <a:pt x="210312" y="312520"/>
                  </a:lnTo>
                  <a:lnTo>
                    <a:pt x="210312" y="285003"/>
                  </a:lnTo>
                  <a:cubicBezTo>
                    <a:pt x="200484" y="294830"/>
                    <a:pt x="186726" y="302692"/>
                    <a:pt x="171001" y="308589"/>
                  </a:cubicBezTo>
                  <a:cubicBezTo>
                    <a:pt x="153312" y="312520"/>
                    <a:pt x="135622" y="314486"/>
                    <a:pt x="115966" y="314486"/>
                  </a:cubicBezTo>
                  <a:moveTo>
                    <a:pt x="119897" y="271244"/>
                  </a:moveTo>
                  <a:cubicBezTo>
                    <a:pt x="137587" y="271244"/>
                    <a:pt x="155277" y="267313"/>
                    <a:pt x="171001" y="261416"/>
                  </a:cubicBezTo>
                  <a:cubicBezTo>
                    <a:pt x="186726" y="255520"/>
                    <a:pt x="198519" y="245692"/>
                    <a:pt x="206381" y="233899"/>
                  </a:cubicBezTo>
                  <a:lnTo>
                    <a:pt x="206381" y="161174"/>
                  </a:lnTo>
                  <a:lnTo>
                    <a:pt x="133656" y="161174"/>
                  </a:lnTo>
                  <a:cubicBezTo>
                    <a:pt x="104173" y="161174"/>
                    <a:pt x="82552" y="167071"/>
                    <a:pt x="68794" y="176898"/>
                  </a:cubicBezTo>
                  <a:cubicBezTo>
                    <a:pt x="55035" y="186726"/>
                    <a:pt x="49138" y="200485"/>
                    <a:pt x="49138" y="218174"/>
                  </a:cubicBezTo>
                  <a:cubicBezTo>
                    <a:pt x="49138" y="235864"/>
                    <a:pt x="55035" y="249623"/>
                    <a:pt x="68794" y="259451"/>
                  </a:cubicBezTo>
                  <a:cubicBezTo>
                    <a:pt x="82552" y="267313"/>
                    <a:pt x="100242" y="271244"/>
                    <a:pt x="119897" y="271244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423E4D5-E44E-4CDC-95A9-A9111139A1A9}"/>
                </a:ext>
              </a:extLst>
            </p:cNvPr>
            <p:cNvSpPr/>
            <p:nvPr/>
          </p:nvSpPr>
          <p:spPr>
            <a:xfrm>
              <a:off x="3830839" y="-1192791"/>
              <a:ext cx="261415" cy="310554"/>
            </a:xfrm>
            <a:custGeom>
              <a:avLst/>
              <a:gdLst>
                <a:gd name="connsiteX0" fmla="*/ 129725 w 261415"/>
                <a:gd name="connsiteY0" fmla="*/ 43242 h 310554"/>
                <a:gd name="connsiteX1" fmla="*/ 82552 w 261415"/>
                <a:gd name="connsiteY1" fmla="*/ 53069 h 310554"/>
                <a:gd name="connsiteX2" fmla="*/ 49138 w 261415"/>
                <a:gd name="connsiteY2" fmla="*/ 80587 h 310554"/>
                <a:gd name="connsiteX3" fmla="*/ 49138 w 261415"/>
                <a:gd name="connsiteY3" fmla="*/ 308589 h 310554"/>
                <a:gd name="connsiteX4" fmla="*/ 0 w 261415"/>
                <a:gd name="connsiteY4" fmla="*/ 308589 h 310554"/>
                <a:gd name="connsiteX5" fmla="*/ 0 w 261415"/>
                <a:gd name="connsiteY5" fmla="*/ 7862 h 310554"/>
                <a:gd name="connsiteX6" fmla="*/ 49138 w 261415"/>
                <a:gd name="connsiteY6" fmla="*/ 7862 h 310554"/>
                <a:gd name="connsiteX7" fmla="*/ 49138 w 261415"/>
                <a:gd name="connsiteY7" fmla="*/ 31449 h 310554"/>
                <a:gd name="connsiteX8" fmla="*/ 86483 w 261415"/>
                <a:gd name="connsiteY8" fmla="*/ 7862 h 310554"/>
                <a:gd name="connsiteX9" fmla="*/ 135622 w 261415"/>
                <a:gd name="connsiteY9" fmla="*/ 0 h 310554"/>
                <a:gd name="connsiteX10" fmla="*/ 228002 w 261415"/>
                <a:gd name="connsiteY10" fmla="*/ 35380 h 310554"/>
                <a:gd name="connsiteX11" fmla="*/ 261416 w 261415"/>
                <a:gd name="connsiteY11" fmla="*/ 139553 h 310554"/>
                <a:gd name="connsiteX12" fmla="*/ 261416 w 261415"/>
                <a:gd name="connsiteY12" fmla="*/ 310555 h 310554"/>
                <a:gd name="connsiteX13" fmla="*/ 212278 w 261415"/>
                <a:gd name="connsiteY13" fmla="*/ 310555 h 310554"/>
                <a:gd name="connsiteX14" fmla="*/ 212278 w 261415"/>
                <a:gd name="connsiteY14" fmla="*/ 137587 h 310554"/>
                <a:gd name="connsiteX15" fmla="*/ 190657 w 261415"/>
                <a:gd name="connsiteY15" fmla="*/ 66828 h 310554"/>
                <a:gd name="connsiteX16" fmla="*/ 129725 w 261415"/>
                <a:gd name="connsiteY16" fmla="*/ 43242 h 310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1415" h="310554">
                  <a:moveTo>
                    <a:pt x="129725" y="43242"/>
                  </a:moveTo>
                  <a:cubicBezTo>
                    <a:pt x="112035" y="43242"/>
                    <a:pt x="96311" y="47173"/>
                    <a:pt x="82552" y="53069"/>
                  </a:cubicBezTo>
                  <a:cubicBezTo>
                    <a:pt x="68794" y="60932"/>
                    <a:pt x="57000" y="68794"/>
                    <a:pt x="49138" y="80587"/>
                  </a:cubicBezTo>
                  <a:lnTo>
                    <a:pt x="49138" y="308589"/>
                  </a:lnTo>
                  <a:lnTo>
                    <a:pt x="0" y="308589"/>
                  </a:lnTo>
                  <a:lnTo>
                    <a:pt x="0" y="7862"/>
                  </a:lnTo>
                  <a:lnTo>
                    <a:pt x="49138" y="7862"/>
                  </a:lnTo>
                  <a:lnTo>
                    <a:pt x="49138" y="31449"/>
                  </a:lnTo>
                  <a:cubicBezTo>
                    <a:pt x="58966" y="21621"/>
                    <a:pt x="70759" y="13759"/>
                    <a:pt x="86483" y="7862"/>
                  </a:cubicBezTo>
                  <a:cubicBezTo>
                    <a:pt x="100242" y="1966"/>
                    <a:pt x="117932" y="0"/>
                    <a:pt x="135622" y="0"/>
                  </a:cubicBezTo>
                  <a:cubicBezTo>
                    <a:pt x="174932" y="0"/>
                    <a:pt x="204415" y="11793"/>
                    <a:pt x="228002" y="35380"/>
                  </a:cubicBezTo>
                  <a:cubicBezTo>
                    <a:pt x="249623" y="58966"/>
                    <a:pt x="261416" y="92380"/>
                    <a:pt x="261416" y="139553"/>
                  </a:cubicBezTo>
                  <a:lnTo>
                    <a:pt x="261416" y="310555"/>
                  </a:lnTo>
                  <a:lnTo>
                    <a:pt x="212278" y="310555"/>
                  </a:lnTo>
                  <a:lnTo>
                    <a:pt x="212278" y="137587"/>
                  </a:lnTo>
                  <a:cubicBezTo>
                    <a:pt x="212278" y="104173"/>
                    <a:pt x="204415" y="80587"/>
                    <a:pt x="190657" y="66828"/>
                  </a:cubicBezTo>
                  <a:cubicBezTo>
                    <a:pt x="178864" y="51104"/>
                    <a:pt x="157243" y="43242"/>
                    <a:pt x="129725" y="43242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7F9826D-DC4F-44EB-AFC3-0B58C2FD4B90}"/>
                </a:ext>
              </a:extLst>
            </p:cNvPr>
            <p:cNvSpPr/>
            <p:nvPr/>
          </p:nvSpPr>
          <p:spPr>
            <a:xfrm>
              <a:off x="4149255" y="-1308758"/>
              <a:ext cx="273209" cy="432417"/>
            </a:xfrm>
            <a:custGeom>
              <a:avLst/>
              <a:gdLst>
                <a:gd name="connsiteX0" fmla="*/ 224071 w 273209"/>
                <a:gd name="connsiteY0" fmla="*/ 402935 h 432417"/>
                <a:gd name="connsiteX1" fmla="*/ 186726 w 273209"/>
                <a:gd name="connsiteY1" fmla="*/ 424556 h 432417"/>
                <a:gd name="connsiteX2" fmla="*/ 139553 w 273209"/>
                <a:gd name="connsiteY2" fmla="*/ 432418 h 432417"/>
                <a:gd name="connsiteX3" fmla="*/ 84518 w 273209"/>
                <a:gd name="connsiteY3" fmla="*/ 422590 h 432417"/>
                <a:gd name="connsiteX4" fmla="*/ 39311 w 273209"/>
                <a:gd name="connsiteY4" fmla="*/ 391142 h 432417"/>
                <a:gd name="connsiteX5" fmla="*/ 9828 w 273209"/>
                <a:gd name="connsiteY5" fmla="*/ 342003 h 432417"/>
                <a:gd name="connsiteX6" fmla="*/ 0 w 273209"/>
                <a:gd name="connsiteY6" fmla="*/ 275175 h 432417"/>
                <a:gd name="connsiteX7" fmla="*/ 9828 w 273209"/>
                <a:gd name="connsiteY7" fmla="*/ 208347 h 432417"/>
                <a:gd name="connsiteX8" fmla="*/ 39311 w 273209"/>
                <a:gd name="connsiteY8" fmla="*/ 159208 h 432417"/>
                <a:gd name="connsiteX9" fmla="*/ 84518 w 273209"/>
                <a:gd name="connsiteY9" fmla="*/ 127760 h 432417"/>
                <a:gd name="connsiteX10" fmla="*/ 139553 w 273209"/>
                <a:gd name="connsiteY10" fmla="*/ 117932 h 432417"/>
                <a:gd name="connsiteX11" fmla="*/ 186726 w 273209"/>
                <a:gd name="connsiteY11" fmla="*/ 125794 h 432417"/>
                <a:gd name="connsiteX12" fmla="*/ 224071 w 273209"/>
                <a:gd name="connsiteY12" fmla="*/ 147415 h 432417"/>
                <a:gd name="connsiteX13" fmla="*/ 224071 w 273209"/>
                <a:gd name="connsiteY13" fmla="*/ 0 h 432417"/>
                <a:gd name="connsiteX14" fmla="*/ 273209 w 273209"/>
                <a:gd name="connsiteY14" fmla="*/ 0 h 432417"/>
                <a:gd name="connsiteX15" fmla="*/ 273209 w 273209"/>
                <a:gd name="connsiteY15" fmla="*/ 426521 h 432417"/>
                <a:gd name="connsiteX16" fmla="*/ 224071 w 273209"/>
                <a:gd name="connsiteY16" fmla="*/ 426521 h 432417"/>
                <a:gd name="connsiteX17" fmla="*/ 224071 w 273209"/>
                <a:gd name="connsiteY17" fmla="*/ 402935 h 432417"/>
                <a:gd name="connsiteX18" fmla="*/ 224071 w 273209"/>
                <a:gd name="connsiteY18" fmla="*/ 196554 h 432417"/>
                <a:gd name="connsiteX19" fmla="*/ 188691 w 273209"/>
                <a:gd name="connsiteY19" fmla="*/ 169036 h 432417"/>
                <a:gd name="connsiteX20" fmla="*/ 143484 w 273209"/>
                <a:gd name="connsiteY20" fmla="*/ 159208 h 432417"/>
                <a:gd name="connsiteX21" fmla="*/ 106139 w 273209"/>
                <a:gd name="connsiteY21" fmla="*/ 167071 h 432417"/>
                <a:gd name="connsiteX22" fmla="*/ 76656 w 273209"/>
                <a:gd name="connsiteY22" fmla="*/ 188691 h 432417"/>
                <a:gd name="connsiteX23" fmla="*/ 57001 w 273209"/>
                <a:gd name="connsiteY23" fmla="*/ 224071 h 432417"/>
                <a:gd name="connsiteX24" fmla="*/ 49138 w 273209"/>
                <a:gd name="connsiteY24" fmla="*/ 273209 h 432417"/>
                <a:gd name="connsiteX25" fmla="*/ 57001 w 273209"/>
                <a:gd name="connsiteY25" fmla="*/ 324313 h 432417"/>
                <a:gd name="connsiteX26" fmla="*/ 76656 w 273209"/>
                <a:gd name="connsiteY26" fmla="*/ 359693 h 432417"/>
                <a:gd name="connsiteX27" fmla="*/ 106139 w 273209"/>
                <a:gd name="connsiteY27" fmla="*/ 381314 h 432417"/>
                <a:gd name="connsiteX28" fmla="*/ 143484 w 273209"/>
                <a:gd name="connsiteY28" fmla="*/ 389176 h 432417"/>
                <a:gd name="connsiteX29" fmla="*/ 188691 w 273209"/>
                <a:gd name="connsiteY29" fmla="*/ 379348 h 432417"/>
                <a:gd name="connsiteX30" fmla="*/ 224071 w 273209"/>
                <a:gd name="connsiteY30" fmla="*/ 351831 h 432417"/>
                <a:gd name="connsiteX31" fmla="*/ 224071 w 273209"/>
                <a:gd name="connsiteY31" fmla="*/ 196554 h 43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73209" h="432417">
                  <a:moveTo>
                    <a:pt x="224071" y="402935"/>
                  </a:moveTo>
                  <a:cubicBezTo>
                    <a:pt x="214243" y="412762"/>
                    <a:pt x="202450" y="420625"/>
                    <a:pt x="186726" y="424556"/>
                  </a:cubicBezTo>
                  <a:cubicBezTo>
                    <a:pt x="172967" y="430452"/>
                    <a:pt x="157243" y="432418"/>
                    <a:pt x="139553" y="432418"/>
                  </a:cubicBezTo>
                  <a:cubicBezTo>
                    <a:pt x="119898" y="432418"/>
                    <a:pt x="100242" y="428487"/>
                    <a:pt x="84518" y="422590"/>
                  </a:cubicBezTo>
                  <a:cubicBezTo>
                    <a:pt x="66828" y="414728"/>
                    <a:pt x="53069" y="404900"/>
                    <a:pt x="39311" y="391142"/>
                  </a:cubicBezTo>
                  <a:cubicBezTo>
                    <a:pt x="27518" y="377383"/>
                    <a:pt x="17690" y="361659"/>
                    <a:pt x="9828" y="342003"/>
                  </a:cubicBezTo>
                  <a:cubicBezTo>
                    <a:pt x="1966" y="322348"/>
                    <a:pt x="0" y="300727"/>
                    <a:pt x="0" y="275175"/>
                  </a:cubicBezTo>
                  <a:cubicBezTo>
                    <a:pt x="0" y="251589"/>
                    <a:pt x="3931" y="228002"/>
                    <a:pt x="9828" y="208347"/>
                  </a:cubicBezTo>
                  <a:cubicBezTo>
                    <a:pt x="17690" y="188691"/>
                    <a:pt x="27518" y="172967"/>
                    <a:pt x="39311" y="159208"/>
                  </a:cubicBezTo>
                  <a:cubicBezTo>
                    <a:pt x="51104" y="145450"/>
                    <a:pt x="66828" y="135622"/>
                    <a:pt x="84518" y="127760"/>
                  </a:cubicBezTo>
                  <a:cubicBezTo>
                    <a:pt x="102208" y="119898"/>
                    <a:pt x="119898" y="117932"/>
                    <a:pt x="139553" y="117932"/>
                  </a:cubicBezTo>
                  <a:cubicBezTo>
                    <a:pt x="157243" y="117932"/>
                    <a:pt x="172967" y="119898"/>
                    <a:pt x="186726" y="125794"/>
                  </a:cubicBezTo>
                  <a:cubicBezTo>
                    <a:pt x="200484" y="131691"/>
                    <a:pt x="214243" y="139553"/>
                    <a:pt x="224071" y="147415"/>
                  </a:cubicBezTo>
                  <a:lnTo>
                    <a:pt x="224071" y="0"/>
                  </a:lnTo>
                  <a:lnTo>
                    <a:pt x="273209" y="0"/>
                  </a:lnTo>
                  <a:lnTo>
                    <a:pt x="273209" y="426521"/>
                  </a:lnTo>
                  <a:lnTo>
                    <a:pt x="224071" y="426521"/>
                  </a:lnTo>
                  <a:lnTo>
                    <a:pt x="224071" y="402935"/>
                  </a:lnTo>
                  <a:close/>
                  <a:moveTo>
                    <a:pt x="224071" y="196554"/>
                  </a:moveTo>
                  <a:cubicBezTo>
                    <a:pt x="214243" y="184760"/>
                    <a:pt x="204416" y="174933"/>
                    <a:pt x="188691" y="169036"/>
                  </a:cubicBezTo>
                  <a:cubicBezTo>
                    <a:pt x="174933" y="163139"/>
                    <a:pt x="159208" y="159208"/>
                    <a:pt x="143484" y="159208"/>
                  </a:cubicBezTo>
                  <a:cubicBezTo>
                    <a:pt x="129725" y="159208"/>
                    <a:pt x="117932" y="161174"/>
                    <a:pt x="106139" y="167071"/>
                  </a:cubicBezTo>
                  <a:cubicBezTo>
                    <a:pt x="94346" y="171002"/>
                    <a:pt x="84518" y="178864"/>
                    <a:pt x="76656" y="188691"/>
                  </a:cubicBezTo>
                  <a:cubicBezTo>
                    <a:pt x="68794" y="198519"/>
                    <a:pt x="60932" y="210312"/>
                    <a:pt x="57001" y="224071"/>
                  </a:cubicBezTo>
                  <a:cubicBezTo>
                    <a:pt x="53069" y="237830"/>
                    <a:pt x="49138" y="255520"/>
                    <a:pt x="49138" y="273209"/>
                  </a:cubicBezTo>
                  <a:cubicBezTo>
                    <a:pt x="49138" y="292865"/>
                    <a:pt x="51104" y="308589"/>
                    <a:pt x="57001" y="324313"/>
                  </a:cubicBezTo>
                  <a:cubicBezTo>
                    <a:pt x="60932" y="338072"/>
                    <a:pt x="68794" y="349865"/>
                    <a:pt x="76656" y="359693"/>
                  </a:cubicBezTo>
                  <a:cubicBezTo>
                    <a:pt x="84518" y="369521"/>
                    <a:pt x="96311" y="375417"/>
                    <a:pt x="106139" y="381314"/>
                  </a:cubicBezTo>
                  <a:cubicBezTo>
                    <a:pt x="117932" y="385245"/>
                    <a:pt x="129725" y="389176"/>
                    <a:pt x="143484" y="389176"/>
                  </a:cubicBezTo>
                  <a:cubicBezTo>
                    <a:pt x="159208" y="389176"/>
                    <a:pt x="174933" y="385245"/>
                    <a:pt x="188691" y="379348"/>
                  </a:cubicBezTo>
                  <a:cubicBezTo>
                    <a:pt x="202450" y="373452"/>
                    <a:pt x="214243" y="363624"/>
                    <a:pt x="224071" y="351831"/>
                  </a:cubicBezTo>
                  <a:lnTo>
                    <a:pt x="224071" y="196554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6852614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Two Columns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Shape, background pattern&#10;&#10;Description automatically generated">
            <a:extLst>
              <a:ext uri="{FF2B5EF4-FFF2-40B4-BE49-F238E27FC236}">
                <a16:creationId xmlns:a16="http://schemas.microsoft.com/office/drawing/2014/main" id="{6D334E1F-1EDC-448F-8D9D-27579E2C4D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6" t="1575" r="1213" b="1575"/>
          <a:stretch/>
        </p:blipFill>
        <p:spPr>
          <a:xfrm>
            <a:off x="108000" y="108000"/>
            <a:ext cx="11976000" cy="6642000"/>
          </a:xfrm>
          <a:custGeom>
            <a:avLst/>
            <a:gdLst>
              <a:gd name="connsiteX0" fmla="*/ 0 w 2711451"/>
              <a:gd name="connsiteY0" fmla="*/ 0 h 6858000"/>
              <a:gd name="connsiteX1" fmla="*/ 2711451 w 2711451"/>
              <a:gd name="connsiteY1" fmla="*/ 0 h 6858000"/>
              <a:gd name="connsiteX2" fmla="*/ 2711451 w 2711451"/>
              <a:gd name="connsiteY2" fmla="*/ 6858000 h 6858000"/>
              <a:gd name="connsiteX3" fmla="*/ 0 w 27114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451" h="6858000">
                <a:moveTo>
                  <a:pt x="0" y="0"/>
                </a:moveTo>
                <a:lnTo>
                  <a:pt x="2711451" y="0"/>
                </a:lnTo>
                <a:lnTo>
                  <a:pt x="27114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BAE5526-F7F5-4627-8FC8-13FEC6EDA529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custGeom>
            <a:avLst/>
            <a:gdLst>
              <a:gd name="connsiteX0" fmla="*/ 12084000 w 12192000"/>
              <a:gd name="connsiteY0" fmla="*/ 108000 h 6858000"/>
              <a:gd name="connsiteX1" fmla="*/ 12084000 w 12192000"/>
              <a:gd name="connsiteY1" fmla="*/ 6750000 h 6858000"/>
              <a:gd name="connsiteX2" fmla="*/ 108000 w 12192000"/>
              <a:gd name="connsiteY2" fmla="*/ 6750000 h 6858000"/>
              <a:gd name="connsiteX3" fmla="*/ 108000 w 12192000"/>
              <a:gd name="connsiteY3" fmla="*/ 108000 h 6858000"/>
              <a:gd name="connsiteX4" fmla="*/ 12192000 w 12192000"/>
              <a:gd name="connsiteY4" fmla="*/ 0 h 6858000"/>
              <a:gd name="connsiteX5" fmla="*/ 12084000 w 12192000"/>
              <a:gd name="connsiteY5" fmla="*/ 0 h 6858000"/>
              <a:gd name="connsiteX6" fmla="*/ 12084000 w 12192000"/>
              <a:gd name="connsiteY6" fmla="*/ 0 h 6858000"/>
              <a:gd name="connsiteX7" fmla="*/ 108000 w 12192000"/>
              <a:gd name="connsiteY7" fmla="*/ 0 h 6858000"/>
              <a:gd name="connsiteX8" fmla="*/ 0 w 12192000"/>
              <a:gd name="connsiteY8" fmla="*/ 0 h 6858000"/>
              <a:gd name="connsiteX9" fmla="*/ 0 w 12192000"/>
              <a:gd name="connsiteY9" fmla="*/ 108000 h 6858000"/>
              <a:gd name="connsiteX10" fmla="*/ 0 w 12192000"/>
              <a:gd name="connsiteY10" fmla="*/ 6750000 h 6858000"/>
              <a:gd name="connsiteX11" fmla="*/ 0 w 12192000"/>
              <a:gd name="connsiteY11" fmla="*/ 6858000 h 6858000"/>
              <a:gd name="connsiteX12" fmla="*/ 108000 w 12192000"/>
              <a:gd name="connsiteY12" fmla="*/ 6858000 h 6858000"/>
              <a:gd name="connsiteX13" fmla="*/ 12084000 w 12192000"/>
              <a:gd name="connsiteY13" fmla="*/ 6858000 h 6858000"/>
              <a:gd name="connsiteX14" fmla="*/ 12192000 w 12192000"/>
              <a:gd name="connsiteY14" fmla="*/ 6858000 h 6858000"/>
              <a:gd name="connsiteX15" fmla="*/ 12192000 w 12192000"/>
              <a:gd name="connsiteY1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0">
                <a:moveTo>
                  <a:pt x="12084000" y="108000"/>
                </a:moveTo>
                <a:lnTo>
                  <a:pt x="12084000" y="6750000"/>
                </a:lnTo>
                <a:lnTo>
                  <a:pt x="108000" y="6750000"/>
                </a:lnTo>
                <a:lnTo>
                  <a:pt x="108000" y="108000"/>
                </a:lnTo>
                <a:close/>
                <a:moveTo>
                  <a:pt x="12192000" y="0"/>
                </a:moveTo>
                <a:lnTo>
                  <a:pt x="12084000" y="0"/>
                </a:lnTo>
                <a:lnTo>
                  <a:pt x="12084000" y="0"/>
                </a:lnTo>
                <a:lnTo>
                  <a:pt x="108000" y="0"/>
                </a:lnTo>
                <a:lnTo>
                  <a:pt x="0" y="0"/>
                </a:lnTo>
                <a:lnTo>
                  <a:pt x="0" y="108000"/>
                </a:lnTo>
                <a:lnTo>
                  <a:pt x="0" y="6750000"/>
                </a:lnTo>
                <a:lnTo>
                  <a:pt x="0" y="6858000"/>
                </a:lnTo>
                <a:lnTo>
                  <a:pt x="108000" y="6858000"/>
                </a:lnTo>
                <a:lnTo>
                  <a:pt x="12084000" y="6858000"/>
                </a:lnTo>
                <a:lnTo>
                  <a:pt x="12192000" y="6858000"/>
                </a:lnTo>
                <a:lnTo>
                  <a:pt x="1219200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6DC80CF-FDED-46A8-BE3E-F6BD252A00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034" y="1293377"/>
            <a:ext cx="10839425" cy="4351338"/>
          </a:xfrm>
        </p:spPr>
        <p:txBody>
          <a:bodyPr numCol="2" spcCol="540000"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1000">
                <a:solidFill>
                  <a:schemeClr val="tx1"/>
                </a:solidFill>
              </a:defRPr>
            </a:lvl4pPr>
            <a:lvl5pP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EBC06D21-C5DF-4643-BACD-F304CB8866E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323101" y="6378063"/>
            <a:ext cx="1460791" cy="215444"/>
          </a:xfrm>
        </p:spPr>
        <p:txBody>
          <a:bodyPr/>
          <a:lstStyle/>
          <a:p>
            <a:r>
              <a:rPr lang="en-GB"/>
              <a:t>© 2020 Highways England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464B9A7-04A9-480D-B3C2-383807839C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9030" y="374859"/>
            <a:ext cx="10772427" cy="361850"/>
          </a:xfrm>
        </p:spPr>
        <p:txBody>
          <a:bodyPr lIns="0" anchor="t" anchorCtr="0"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Insert title here</a:t>
            </a:r>
            <a:endParaRPr lang="en-GB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4446B882-D2F0-4698-AEE0-64C0F3C1F27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2673" y="751477"/>
            <a:ext cx="10768784" cy="382587"/>
          </a:xfrm>
        </p:spPr>
        <p:txBody>
          <a:bodyPr lIns="0">
            <a:noAutofit/>
          </a:bodyPr>
          <a:lstStyle>
            <a:lvl1pPr>
              <a:buFont typeface="Arial" panose="020B0604020202020204" pitchFamily="34" charset="0"/>
              <a:buNone/>
              <a:defRPr lang="en-US" sz="1800" b="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9" name="Graphic 36">
            <a:extLst>
              <a:ext uri="{FF2B5EF4-FFF2-40B4-BE49-F238E27FC236}">
                <a16:creationId xmlns:a16="http://schemas.microsoft.com/office/drawing/2014/main" id="{34499E38-98AA-42E7-8436-C1B894E0D3FC}"/>
              </a:ext>
            </a:extLst>
          </p:cNvPr>
          <p:cNvGrpSpPr/>
          <p:nvPr userDrawn="1"/>
        </p:nvGrpSpPr>
        <p:grpSpPr>
          <a:xfrm>
            <a:off x="10244912" y="6088085"/>
            <a:ext cx="1558067" cy="457556"/>
            <a:chOff x="970989" y="-1986868"/>
            <a:chExt cx="4377240" cy="128546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A721DAD6-E4C0-48B7-9B33-11D1EC70B66B}"/>
                </a:ext>
              </a:extLst>
            </p:cNvPr>
            <p:cNvSpPr/>
            <p:nvPr/>
          </p:nvSpPr>
          <p:spPr>
            <a:xfrm>
              <a:off x="1686442" y="-1986868"/>
              <a:ext cx="192622" cy="108104"/>
            </a:xfrm>
            <a:custGeom>
              <a:avLst/>
              <a:gdLst>
                <a:gd name="connsiteX0" fmla="*/ 0 w 192622"/>
                <a:gd name="connsiteY0" fmla="*/ 0 h 108104"/>
                <a:gd name="connsiteX1" fmla="*/ 15724 w 192622"/>
                <a:gd name="connsiteY1" fmla="*/ 108104 h 108104"/>
                <a:gd name="connsiteX2" fmla="*/ 192622 w 192622"/>
                <a:gd name="connsiteY2" fmla="*/ 31449 h 108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2622" h="108104">
                  <a:moveTo>
                    <a:pt x="0" y="0"/>
                  </a:moveTo>
                  <a:lnTo>
                    <a:pt x="15724" y="108104"/>
                  </a:lnTo>
                  <a:lnTo>
                    <a:pt x="192622" y="31449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D988C0D9-F3A8-4A79-AA5B-507FE5A4BD80}"/>
                </a:ext>
              </a:extLst>
            </p:cNvPr>
            <p:cNvSpPr/>
            <p:nvPr/>
          </p:nvSpPr>
          <p:spPr>
            <a:xfrm>
              <a:off x="1501682" y="-1955419"/>
              <a:ext cx="452072" cy="216208"/>
            </a:xfrm>
            <a:custGeom>
              <a:avLst/>
              <a:gdLst>
                <a:gd name="connsiteX0" fmla="*/ 452073 w 452072"/>
                <a:gd name="connsiteY0" fmla="*/ 169036 h 216208"/>
                <a:gd name="connsiteX1" fmla="*/ 351830 w 452072"/>
                <a:gd name="connsiteY1" fmla="*/ 216209 h 216208"/>
                <a:gd name="connsiteX2" fmla="*/ 0 w 452072"/>
                <a:gd name="connsiteY2" fmla="*/ 165105 h 216208"/>
                <a:gd name="connsiteX3" fmla="*/ 377382 w 452072"/>
                <a:gd name="connsiteY3" fmla="*/ 0 h 21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2072" h="216208">
                  <a:moveTo>
                    <a:pt x="452073" y="169036"/>
                  </a:moveTo>
                  <a:lnTo>
                    <a:pt x="351830" y="216209"/>
                  </a:lnTo>
                  <a:lnTo>
                    <a:pt x="0" y="165105"/>
                  </a:lnTo>
                  <a:lnTo>
                    <a:pt x="377382" y="0"/>
                  </a:lnTo>
                  <a:close/>
                </a:path>
              </a:pathLst>
            </a:custGeom>
            <a:solidFill>
              <a:srgbClr val="008BCB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E50BD13-18AD-4636-865B-B571CD9EE435}"/>
                </a:ext>
              </a:extLst>
            </p:cNvPr>
            <p:cNvSpPr/>
            <p:nvPr/>
          </p:nvSpPr>
          <p:spPr>
            <a:xfrm>
              <a:off x="1476130" y="-1790314"/>
              <a:ext cx="507107" cy="247657"/>
            </a:xfrm>
            <a:custGeom>
              <a:avLst/>
              <a:gdLst>
                <a:gd name="connsiteX0" fmla="*/ 25552 w 507107"/>
                <a:gd name="connsiteY0" fmla="*/ 0 h 247657"/>
                <a:gd name="connsiteX1" fmla="*/ 507107 w 507107"/>
                <a:gd name="connsiteY1" fmla="*/ 70759 h 247657"/>
                <a:gd name="connsiteX2" fmla="*/ 163139 w 507107"/>
                <a:gd name="connsiteY2" fmla="*/ 247657 h 247657"/>
                <a:gd name="connsiteX3" fmla="*/ 0 w 507107"/>
                <a:gd name="connsiteY3" fmla="*/ 237830 h 247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7107" h="247657">
                  <a:moveTo>
                    <a:pt x="25552" y="0"/>
                  </a:moveTo>
                  <a:lnTo>
                    <a:pt x="507107" y="70759"/>
                  </a:lnTo>
                  <a:lnTo>
                    <a:pt x="163139" y="247657"/>
                  </a:lnTo>
                  <a:lnTo>
                    <a:pt x="0" y="237830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20BC2CC-3C49-41E5-A3F8-966B2104215B}"/>
                </a:ext>
              </a:extLst>
            </p:cNvPr>
            <p:cNvSpPr/>
            <p:nvPr/>
          </p:nvSpPr>
          <p:spPr>
            <a:xfrm>
              <a:off x="1466303" y="-1719555"/>
              <a:ext cx="607349" cy="292864"/>
            </a:xfrm>
            <a:custGeom>
              <a:avLst/>
              <a:gdLst>
                <a:gd name="connsiteX0" fmla="*/ 607350 w 607349"/>
                <a:gd name="connsiteY0" fmla="*/ 202450 h 292864"/>
                <a:gd name="connsiteX1" fmla="*/ 452073 w 607349"/>
                <a:gd name="connsiteY1" fmla="*/ 292865 h 292864"/>
                <a:gd name="connsiteX2" fmla="*/ 0 w 607349"/>
                <a:gd name="connsiteY2" fmla="*/ 265347 h 292864"/>
                <a:gd name="connsiteX3" fmla="*/ 516935 w 607349"/>
                <a:gd name="connsiteY3" fmla="*/ 0 h 292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7349" h="292864">
                  <a:moveTo>
                    <a:pt x="607350" y="202450"/>
                  </a:moveTo>
                  <a:lnTo>
                    <a:pt x="452073" y="292865"/>
                  </a:lnTo>
                  <a:lnTo>
                    <a:pt x="0" y="265347"/>
                  </a:lnTo>
                  <a:lnTo>
                    <a:pt x="516935" y="0"/>
                  </a:lnTo>
                  <a:close/>
                </a:path>
              </a:pathLst>
            </a:custGeom>
            <a:solidFill>
              <a:srgbClr val="008BCB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1867F56-DAD0-46B5-B65F-A890B38C0F09}"/>
                </a:ext>
              </a:extLst>
            </p:cNvPr>
            <p:cNvSpPr/>
            <p:nvPr/>
          </p:nvSpPr>
          <p:spPr>
            <a:xfrm>
              <a:off x="1432889" y="-1454207"/>
              <a:ext cx="685970" cy="312520"/>
            </a:xfrm>
            <a:custGeom>
              <a:avLst/>
              <a:gdLst>
                <a:gd name="connsiteX0" fmla="*/ 33414 w 685970"/>
                <a:gd name="connsiteY0" fmla="*/ 0 h 312520"/>
                <a:gd name="connsiteX1" fmla="*/ 685971 w 685970"/>
                <a:gd name="connsiteY1" fmla="*/ 39311 h 312520"/>
                <a:gd name="connsiteX2" fmla="*/ 265347 w 685970"/>
                <a:gd name="connsiteY2" fmla="*/ 300727 h 312520"/>
                <a:gd name="connsiteX3" fmla="*/ 0 w 685970"/>
                <a:gd name="connsiteY3" fmla="*/ 312520 h 312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5970" h="312520">
                  <a:moveTo>
                    <a:pt x="33414" y="0"/>
                  </a:moveTo>
                  <a:lnTo>
                    <a:pt x="685971" y="39311"/>
                  </a:lnTo>
                  <a:lnTo>
                    <a:pt x="265347" y="300727"/>
                  </a:lnTo>
                  <a:lnTo>
                    <a:pt x="0" y="312520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A9ED708-63A1-4F04-BA2F-F368486ABA77}"/>
                </a:ext>
              </a:extLst>
            </p:cNvPr>
            <p:cNvSpPr/>
            <p:nvPr/>
          </p:nvSpPr>
          <p:spPr>
            <a:xfrm>
              <a:off x="970989" y="-1414897"/>
              <a:ext cx="1254009" cy="713489"/>
            </a:xfrm>
            <a:custGeom>
              <a:avLst/>
              <a:gdLst>
                <a:gd name="connsiteX0" fmla="*/ 0 w 1254009"/>
                <a:gd name="connsiteY0" fmla="*/ 713489 h 713489"/>
                <a:gd name="connsiteX1" fmla="*/ 691868 w 1254009"/>
                <a:gd name="connsiteY1" fmla="*/ 640765 h 713489"/>
                <a:gd name="connsiteX2" fmla="*/ 1254010 w 1254009"/>
                <a:gd name="connsiteY2" fmla="*/ 239795 h 713489"/>
                <a:gd name="connsiteX3" fmla="*/ 1147871 w 1254009"/>
                <a:gd name="connsiteY3" fmla="*/ 0 h 713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4009" h="713489">
                  <a:moveTo>
                    <a:pt x="0" y="713489"/>
                  </a:moveTo>
                  <a:lnTo>
                    <a:pt x="691868" y="640765"/>
                  </a:lnTo>
                  <a:lnTo>
                    <a:pt x="1254010" y="239795"/>
                  </a:lnTo>
                  <a:lnTo>
                    <a:pt x="1147871" y="0"/>
                  </a:lnTo>
                  <a:close/>
                </a:path>
              </a:pathLst>
            </a:custGeom>
            <a:solidFill>
              <a:srgbClr val="008BCB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9433011-5B64-492C-88F6-49CF2E39E0B3}"/>
                </a:ext>
              </a:extLst>
            </p:cNvPr>
            <p:cNvSpPr/>
            <p:nvPr/>
          </p:nvSpPr>
          <p:spPr>
            <a:xfrm>
              <a:off x="2409758" y="-1904315"/>
              <a:ext cx="332175" cy="493349"/>
            </a:xfrm>
            <a:custGeom>
              <a:avLst/>
              <a:gdLst>
                <a:gd name="connsiteX0" fmla="*/ 163139 w 332175"/>
                <a:gd name="connsiteY0" fmla="*/ 204416 h 493349"/>
                <a:gd name="connsiteX1" fmla="*/ 127760 w 332175"/>
                <a:gd name="connsiteY1" fmla="*/ 212278 h 493349"/>
                <a:gd name="connsiteX2" fmla="*/ 100242 w 332175"/>
                <a:gd name="connsiteY2" fmla="*/ 231933 h 493349"/>
                <a:gd name="connsiteX3" fmla="*/ 100242 w 332175"/>
                <a:gd name="connsiteY3" fmla="*/ 491384 h 493349"/>
                <a:gd name="connsiteX4" fmla="*/ 0 w 332175"/>
                <a:gd name="connsiteY4" fmla="*/ 491384 h 493349"/>
                <a:gd name="connsiteX5" fmla="*/ 0 w 332175"/>
                <a:gd name="connsiteY5" fmla="*/ 0 h 493349"/>
                <a:gd name="connsiteX6" fmla="*/ 100242 w 332175"/>
                <a:gd name="connsiteY6" fmla="*/ 0 h 493349"/>
                <a:gd name="connsiteX7" fmla="*/ 100242 w 332175"/>
                <a:gd name="connsiteY7" fmla="*/ 165105 h 493349"/>
                <a:gd name="connsiteX8" fmla="*/ 139553 w 332175"/>
                <a:gd name="connsiteY8" fmla="*/ 143484 h 493349"/>
                <a:gd name="connsiteX9" fmla="*/ 190657 w 332175"/>
                <a:gd name="connsiteY9" fmla="*/ 135622 h 493349"/>
                <a:gd name="connsiteX10" fmla="*/ 294830 w 332175"/>
                <a:gd name="connsiteY10" fmla="*/ 176898 h 493349"/>
                <a:gd name="connsiteX11" fmla="*/ 332175 w 332175"/>
                <a:gd name="connsiteY11" fmla="*/ 300727 h 493349"/>
                <a:gd name="connsiteX12" fmla="*/ 332175 w 332175"/>
                <a:gd name="connsiteY12" fmla="*/ 493349 h 493349"/>
                <a:gd name="connsiteX13" fmla="*/ 231933 w 332175"/>
                <a:gd name="connsiteY13" fmla="*/ 493349 h 493349"/>
                <a:gd name="connsiteX14" fmla="*/ 231933 w 332175"/>
                <a:gd name="connsiteY14" fmla="*/ 302692 h 493349"/>
                <a:gd name="connsiteX15" fmla="*/ 214243 w 332175"/>
                <a:gd name="connsiteY15" fmla="*/ 229968 h 493349"/>
                <a:gd name="connsiteX16" fmla="*/ 163139 w 332175"/>
                <a:gd name="connsiteY16" fmla="*/ 204416 h 49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32175" h="493349">
                  <a:moveTo>
                    <a:pt x="163139" y="204416"/>
                  </a:moveTo>
                  <a:cubicBezTo>
                    <a:pt x="149381" y="204416"/>
                    <a:pt x="137587" y="206381"/>
                    <a:pt x="127760" y="212278"/>
                  </a:cubicBezTo>
                  <a:cubicBezTo>
                    <a:pt x="115966" y="218174"/>
                    <a:pt x="108104" y="224071"/>
                    <a:pt x="100242" y="231933"/>
                  </a:cubicBezTo>
                  <a:lnTo>
                    <a:pt x="100242" y="491384"/>
                  </a:lnTo>
                  <a:lnTo>
                    <a:pt x="0" y="491384"/>
                  </a:lnTo>
                  <a:lnTo>
                    <a:pt x="0" y="0"/>
                  </a:lnTo>
                  <a:lnTo>
                    <a:pt x="100242" y="0"/>
                  </a:lnTo>
                  <a:lnTo>
                    <a:pt x="100242" y="165105"/>
                  </a:lnTo>
                  <a:cubicBezTo>
                    <a:pt x="112035" y="155277"/>
                    <a:pt x="123829" y="149381"/>
                    <a:pt x="139553" y="143484"/>
                  </a:cubicBezTo>
                  <a:cubicBezTo>
                    <a:pt x="155277" y="137587"/>
                    <a:pt x="171001" y="135622"/>
                    <a:pt x="190657" y="135622"/>
                  </a:cubicBezTo>
                  <a:cubicBezTo>
                    <a:pt x="235864" y="135622"/>
                    <a:pt x="271244" y="149381"/>
                    <a:pt x="294830" y="176898"/>
                  </a:cubicBezTo>
                  <a:cubicBezTo>
                    <a:pt x="320382" y="204416"/>
                    <a:pt x="332175" y="245692"/>
                    <a:pt x="332175" y="300727"/>
                  </a:cubicBezTo>
                  <a:lnTo>
                    <a:pt x="332175" y="493349"/>
                  </a:lnTo>
                  <a:lnTo>
                    <a:pt x="231933" y="493349"/>
                  </a:lnTo>
                  <a:lnTo>
                    <a:pt x="231933" y="302692"/>
                  </a:lnTo>
                  <a:cubicBezTo>
                    <a:pt x="231933" y="269278"/>
                    <a:pt x="226036" y="245692"/>
                    <a:pt x="214243" y="229968"/>
                  </a:cubicBezTo>
                  <a:cubicBezTo>
                    <a:pt x="204415" y="210312"/>
                    <a:pt x="186726" y="204416"/>
                    <a:pt x="163139" y="204416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8128B29-9088-47A4-ABF6-036E4CF218A6}"/>
                </a:ext>
              </a:extLst>
            </p:cNvPr>
            <p:cNvSpPr/>
            <p:nvPr/>
          </p:nvSpPr>
          <p:spPr>
            <a:xfrm>
              <a:off x="2810727" y="-1908246"/>
              <a:ext cx="114000" cy="493349"/>
            </a:xfrm>
            <a:custGeom>
              <a:avLst/>
              <a:gdLst>
                <a:gd name="connsiteX0" fmla="*/ 0 w 114000"/>
                <a:gd name="connsiteY0" fmla="*/ 51104 h 493349"/>
                <a:gd name="connsiteX1" fmla="*/ 13759 w 114000"/>
                <a:gd name="connsiteY1" fmla="*/ 13759 h 493349"/>
                <a:gd name="connsiteX2" fmla="*/ 57000 w 114000"/>
                <a:gd name="connsiteY2" fmla="*/ 0 h 493349"/>
                <a:gd name="connsiteX3" fmla="*/ 100242 w 114000"/>
                <a:gd name="connsiteY3" fmla="*/ 13759 h 493349"/>
                <a:gd name="connsiteX4" fmla="*/ 114001 w 114000"/>
                <a:gd name="connsiteY4" fmla="*/ 51104 h 493349"/>
                <a:gd name="connsiteX5" fmla="*/ 100242 w 114000"/>
                <a:gd name="connsiteY5" fmla="*/ 88449 h 493349"/>
                <a:gd name="connsiteX6" fmla="*/ 57000 w 114000"/>
                <a:gd name="connsiteY6" fmla="*/ 100242 h 493349"/>
                <a:gd name="connsiteX7" fmla="*/ 13759 w 114000"/>
                <a:gd name="connsiteY7" fmla="*/ 88449 h 493349"/>
                <a:gd name="connsiteX8" fmla="*/ 0 w 114000"/>
                <a:gd name="connsiteY8" fmla="*/ 51104 h 493349"/>
                <a:gd name="connsiteX9" fmla="*/ 7862 w 114000"/>
                <a:gd name="connsiteY9" fmla="*/ 143484 h 493349"/>
                <a:gd name="connsiteX10" fmla="*/ 108104 w 114000"/>
                <a:gd name="connsiteY10" fmla="*/ 143484 h 493349"/>
                <a:gd name="connsiteX11" fmla="*/ 108104 w 114000"/>
                <a:gd name="connsiteY11" fmla="*/ 493349 h 493349"/>
                <a:gd name="connsiteX12" fmla="*/ 7862 w 114000"/>
                <a:gd name="connsiteY12" fmla="*/ 493349 h 493349"/>
                <a:gd name="connsiteX13" fmla="*/ 7862 w 114000"/>
                <a:gd name="connsiteY13" fmla="*/ 143484 h 49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4000" h="493349">
                  <a:moveTo>
                    <a:pt x="0" y="51104"/>
                  </a:moveTo>
                  <a:cubicBezTo>
                    <a:pt x="0" y="35380"/>
                    <a:pt x="3931" y="21621"/>
                    <a:pt x="13759" y="13759"/>
                  </a:cubicBezTo>
                  <a:cubicBezTo>
                    <a:pt x="21621" y="5897"/>
                    <a:pt x="37345" y="0"/>
                    <a:pt x="57000" y="0"/>
                  </a:cubicBezTo>
                  <a:cubicBezTo>
                    <a:pt x="78621" y="0"/>
                    <a:pt x="92380" y="3931"/>
                    <a:pt x="100242" y="13759"/>
                  </a:cubicBezTo>
                  <a:cubicBezTo>
                    <a:pt x="108104" y="21621"/>
                    <a:pt x="114001" y="35380"/>
                    <a:pt x="114001" y="51104"/>
                  </a:cubicBezTo>
                  <a:cubicBezTo>
                    <a:pt x="114001" y="68794"/>
                    <a:pt x="110070" y="80587"/>
                    <a:pt x="100242" y="88449"/>
                  </a:cubicBezTo>
                  <a:cubicBezTo>
                    <a:pt x="92380" y="96311"/>
                    <a:pt x="76656" y="100242"/>
                    <a:pt x="57000" y="100242"/>
                  </a:cubicBezTo>
                  <a:cubicBezTo>
                    <a:pt x="35380" y="100242"/>
                    <a:pt x="21621" y="96311"/>
                    <a:pt x="13759" y="88449"/>
                  </a:cubicBezTo>
                  <a:cubicBezTo>
                    <a:pt x="3931" y="80587"/>
                    <a:pt x="0" y="68794"/>
                    <a:pt x="0" y="51104"/>
                  </a:cubicBezTo>
                  <a:moveTo>
                    <a:pt x="7862" y="143484"/>
                  </a:moveTo>
                  <a:lnTo>
                    <a:pt x="108104" y="143484"/>
                  </a:lnTo>
                  <a:lnTo>
                    <a:pt x="108104" y="493349"/>
                  </a:lnTo>
                  <a:lnTo>
                    <a:pt x="7862" y="493349"/>
                  </a:lnTo>
                  <a:lnTo>
                    <a:pt x="7862" y="143484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A4AB7B4-3D21-43D4-86EB-551534DA02D6}"/>
                </a:ext>
              </a:extLst>
            </p:cNvPr>
            <p:cNvSpPr/>
            <p:nvPr/>
          </p:nvSpPr>
          <p:spPr>
            <a:xfrm>
              <a:off x="2977797" y="-1772624"/>
              <a:ext cx="342002" cy="489418"/>
            </a:xfrm>
            <a:custGeom>
              <a:avLst/>
              <a:gdLst>
                <a:gd name="connsiteX0" fmla="*/ 0 w 342002"/>
                <a:gd name="connsiteY0" fmla="*/ 178864 h 489418"/>
                <a:gd name="connsiteX1" fmla="*/ 11793 w 342002"/>
                <a:gd name="connsiteY1" fmla="*/ 104173 h 489418"/>
                <a:gd name="connsiteX2" fmla="*/ 45207 w 342002"/>
                <a:gd name="connsiteY2" fmla="*/ 47173 h 489418"/>
                <a:gd name="connsiteX3" fmla="*/ 94346 w 342002"/>
                <a:gd name="connsiteY3" fmla="*/ 11793 h 489418"/>
                <a:gd name="connsiteX4" fmla="*/ 155277 w 342002"/>
                <a:gd name="connsiteY4" fmla="*/ 0 h 489418"/>
                <a:gd name="connsiteX5" fmla="*/ 204415 w 342002"/>
                <a:gd name="connsiteY5" fmla="*/ 7862 h 489418"/>
                <a:gd name="connsiteX6" fmla="*/ 241761 w 342002"/>
                <a:gd name="connsiteY6" fmla="*/ 29483 h 489418"/>
                <a:gd name="connsiteX7" fmla="*/ 241761 w 342002"/>
                <a:gd name="connsiteY7" fmla="*/ 5897 h 489418"/>
                <a:gd name="connsiteX8" fmla="*/ 342003 w 342002"/>
                <a:gd name="connsiteY8" fmla="*/ 5897 h 489418"/>
                <a:gd name="connsiteX9" fmla="*/ 342003 w 342002"/>
                <a:gd name="connsiteY9" fmla="*/ 322348 h 489418"/>
                <a:gd name="connsiteX10" fmla="*/ 332175 w 342002"/>
                <a:gd name="connsiteY10" fmla="*/ 399004 h 489418"/>
                <a:gd name="connsiteX11" fmla="*/ 300727 w 342002"/>
                <a:gd name="connsiteY11" fmla="*/ 450108 h 489418"/>
                <a:gd name="connsiteX12" fmla="*/ 243726 w 342002"/>
                <a:gd name="connsiteY12" fmla="*/ 479591 h 489418"/>
                <a:gd name="connsiteX13" fmla="*/ 159208 w 342002"/>
                <a:gd name="connsiteY13" fmla="*/ 489418 h 489418"/>
                <a:gd name="connsiteX14" fmla="*/ 94346 w 342002"/>
                <a:gd name="connsiteY14" fmla="*/ 483522 h 489418"/>
                <a:gd name="connsiteX15" fmla="*/ 37345 w 342002"/>
                <a:gd name="connsiteY15" fmla="*/ 463866 h 489418"/>
                <a:gd name="connsiteX16" fmla="*/ 43242 w 342002"/>
                <a:gd name="connsiteY16" fmla="*/ 385245 h 489418"/>
                <a:gd name="connsiteX17" fmla="*/ 96311 w 342002"/>
                <a:gd name="connsiteY17" fmla="*/ 410797 h 489418"/>
                <a:gd name="connsiteX18" fmla="*/ 155277 w 342002"/>
                <a:gd name="connsiteY18" fmla="*/ 418659 h 489418"/>
                <a:gd name="connsiteX19" fmla="*/ 220140 w 342002"/>
                <a:gd name="connsiteY19" fmla="*/ 400969 h 489418"/>
                <a:gd name="connsiteX20" fmla="*/ 243726 w 342002"/>
                <a:gd name="connsiteY20" fmla="*/ 340038 h 489418"/>
                <a:gd name="connsiteX21" fmla="*/ 243726 w 342002"/>
                <a:gd name="connsiteY21" fmla="*/ 324313 h 489418"/>
                <a:gd name="connsiteX22" fmla="*/ 206381 w 342002"/>
                <a:gd name="connsiteY22" fmla="*/ 345934 h 489418"/>
                <a:gd name="connsiteX23" fmla="*/ 157243 w 342002"/>
                <a:gd name="connsiteY23" fmla="*/ 353796 h 489418"/>
                <a:gd name="connsiteX24" fmla="*/ 96311 w 342002"/>
                <a:gd name="connsiteY24" fmla="*/ 342003 h 489418"/>
                <a:gd name="connsiteX25" fmla="*/ 47173 w 342002"/>
                <a:gd name="connsiteY25" fmla="*/ 306624 h 489418"/>
                <a:gd name="connsiteX26" fmla="*/ 13759 w 342002"/>
                <a:gd name="connsiteY26" fmla="*/ 249623 h 489418"/>
                <a:gd name="connsiteX27" fmla="*/ 0 w 342002"/>
                <a:gd name="connsiteY27" fmla="*/ 178864 h 489418"/>
                <a:gd name="connsiteX28" fmla="*/ 102208 w 342002"/>
                <a:gd name="connsiteY28" fmla="*/ 178864 h 489418"/>
                <a:gd name="connsiteX29" fmla="*/ 123829 w 342002"/>
                <a:gd name="connsiteY29" fmla="*/ 259451 h 489418"/>
                <a:gd name="connsiteX30" fmla="*/ 176898 w 342002"/>
                <a:gd name="connsiteY30" fmla="*/ 285003 h 489418"/>
                <a:gd name="connsiteX31" fmla="*/ 212278 w 342002"/>
                <a:gd name="connsiteY31" fmla="*/ 279106 h 489418"/>
                <a:gd name="connsiteX32" fmla="*/ 239795 w 342002"/>
                <a:gd name="connsiteY32" fmla="*/ 259451 h 489418"/>
                <a:gd name="connsiteX33" fmla="*/ 239795 w 342002"/>
                <a:gd name="connsiteY33" fmla="*/ 98277 h 489418"/>
                <a:gd name="connsiteX34" fmla="*/ 212278 w 342002"/>
                <a:gd name="connsiteY34" fmla="*/ 78621 h 489418"/>
                <a:gd name="connsiteX35" fmla="*/ 176898 w 342002"/>
                <a:gd name="connsiteY35" fmla="*/ 70759 h 489418"/>
                <a:gd name="connsiteX36" fmla="*/ 123829 w 342002"/>
                <a:gd name="connsiteY36" fmla="*/ 96311 h 489418"/>
                <a:gd name="connsiteX37" fmla="*/ 102208 w 342002"/>
                <a:gd name="connsiteY37" fmla="*/ 178864 h 489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42002" h="489418">
                  <a:moveTo>
                    <a:pt x="0" y="178864"/>
                  </a:moveTo>
                  <a:cubicBezTo>
                    <a:pt x="0" y="151346"/>
                    <a:pt x="3931" y="125794"/>
                    <a:pt x="11793" y="104173"/>
                  </a:cubicBezTo>
                  <a:cubicBezTo>
                    <a:pt x="19655" y="82553"/>
                    <a:pt x="31448" y="62897"/>
                    <a:pt x="45207" y="47173"/>
                  </a:cubicBezTo>
                  <a:cubicBezTo>
                    <a:pt x="58966" y="31449"/>
                    <a:pt x="76656" y="19655"/>
                    <a:pt x="94346" y="11793"/>
                  </a:cubicBezTo>
                  <a:cubicBezTo>
                    <a:pt x="112035" y="3931"/>
                    <a:pt x="133656" y="0"/>
                    <a:pt x="155277" y="0"/>
                  </a:cubicBezTo>
                  <a:cubicBezTo>
                    <a:pt x="172967" y="0"/>
                    <a:pt x="190657" y="1966"/>
                    <a:pt x="204415" y="7862"/>
                  </a:cubicBezTo>
                  <a:cubicBezTo>
                    <a:pt x="220140" y="13759"/>
                    <a:pt x="231933" y="21621"/>
                    <a:pt x="241761" y="29483"/>
                  </a:cubicBezTo>
                  <a:lnTo>
                    <a:pt x="241761" y="5897"/>
                  </a:lnTo>
                  <a:lnTo>
                    <a:pt x="342003" y="5897"/>
                  </a:lnTo>
                  <a:lnTo>
                    <a:pt x="342003" y="322348"/>
                  </a:lnTo>
                  <a:cubicBezTo>
                    <a:pt x="342003" y="351831"/>
                    <a:pt x="338072" y="377383"/>
                    <a:pt x="332175" y="399004"/>
                  </a:cubicBezTo>
                  <a:cubicBezTo>
                    <a:pt x="326278" y="420625"/>
                    <a:pt x="314485" y="438314"/>
                    <a:pt x="300727" y="450108"/>
                  </a:cubicBezTo>
                  <a:cubicBezTo>
                    <a:pt x="286968" y="463866"/>
                    <a:pt x="267312" y="473694"/>
                    <a:pt x="243726" y="479591"/>
                  </a:cubicBezTo>
                  <a:cubicBezTo>
                    <a:pt x="220140" y="485487"/>
                    <a:pt x="192622" y="489418"/>
                    <a:pt x="159208" y="489418"/>
                  </a:cubicBezTo>
                  <a:cubicBezTo>
                    <a:pt x="135622" y="489418"/>
                    <a:pt x="114001" y="487453"/>
                    <a:pt x="94346" y="483522"/>
                  </a:cubicBezTo>
                  <a:cubicBezTo>
                    <a:pt x="72725" y="479591"/>
                    <a:pt x="55035" y="473694"/>
                    <a:pt x="37345" y="463866"/>
                  </a:cubicBezTo>
                  <a:lnTo>
                    <a:pt x="43242" y="385245"/>
                  </a:lnTo>
                  <a:cubicBezTo>
                    <a:pt x="58966" y="397038"/>
                    <a:pt x="76656" y="404900"/>
                    <a:pt x="96311" y="410797"/>
                  </a:cubicBezTo>
                  <a:cubicBezTo>
                    <a:pt x="115966" y="416693"/>
                    <a:pt x="135622" y="418659"/>
                    <a:pt x="155277" y="418659"/>
                  </a:cubicBezTo>
                  <a:cubicBezTo>
                    <a:pt x="182795" y="418659"/>
                    <a:pt x="204415" y="412762"/>
                    <a:pt x="220140" y="400969"/>
                  </a:cubicBezTo>
                  <a:cubicBezTo>
                    <a:pt x="235864" y="389176"/>
                    <a:pt x="243726" y="367555"/>
                    <a:pt x="243726" y="340038"/>
                  </a:cubicBezTo>
                  <a:lnTo>
                    <a:pt x="243726" y="324313"/>
                  </a:lnTo>
                  <a:cubicBezTo>
                    <a:pt x="233898" y="334141"/>
                    <a:pt x="222105" y="342003"/>
                    <a:pt x="206381" y="345934"/>
                  </a:cubicBezTo>
                  <a:cubicBezTo>
                    <a:pt x="190657" y="351831"/>
                    <a:pt x="174932" y="353796"/>
                    <a:pt x="157243" y="353796"/>
                  </a:cubicBezTo>
                  <a:cubicBezTo>
                    <a:pt x="135622" y="353796"/>
                    <a:pt x="115966" y="349865"/>
                    <a:pt x="96311" y="342003"/>
                  </a:cubicBezTo>
                  <a:cubicBezTo>
                    <a:pt x="76656" y="334141"/>
                    <a:pt x="60931" y="322348"/>
                    <a:pt x="47173" y="306624"/>
                  </a:cubicBezTo>
                  <a:cubicBezTo>
                    <a:pt x="33414" y="290899"/>
                    <a:pt x="21621" y="273209"/>
                    <a:pt x="13759" y="249623"/>
                  </a:cubicBezTo>
                  <a:cubicBezTo>
                    <a:pt x="3931" y="229968"/>
                    <a:pt x="0" y="206381"/>
                    <a:pt x="0" y="178864"/>
                  </a:cubicBezTo>
                  <a:moveTo>
                    <a:pt x="102208" y="178864"/>
                  </a:moveTo>
                  <a:cubicBezTo>
                    <a:pt x="102208" y="214243"/>
                    <a:pt x="110070" y="241761"/>
                    <a:pt x="123829" y="259451"/>
                  </a:cubicBezTo>
                  <a:cubicBezTo>
                    <a:pt x="137587" y="277141"/>
                    <a:pt x="157243" y="285003"/>
                    <a:pt x="176898" y="285003"/>
                  </a:cubicBezTo>
                  <a:cubicBezTo>
                    <a:pt x="188691" y="285003"/>
                    <a:pt x="200484" y="283037"/>
                    <a:pt x="212278" y="279106"/>
                  </a:cubicBezTo>
                  <a:cubicBezTo>
                    <a:pt x="224071" y="275175"/>
                    <a:pt x="233898" y="267313"/>
                    <a:pt x="239795" y="259451"/>
                  </a:cubicBezTo>
                  <a:lnTo>
                    <a:pt x="239795" y="98277"/>
                  </a:lnTo>
                  <a:cubicBezTo>
                    <a:pt x="231933" y="90415"/>
                    <a:pt x="222105" y="84518"/>
                    <a:pt x="212278" y="78621"/>
                  </a:cubicBezTo>
                  <a:cubicBezTo>
                    <a:pt x="200484" y="74690"/>
                    <a:pt x="188691" y="70759"/>
                    <a:pt x="176898" y="70759"/>
                  </a:cubicBezTo>
                  <a:cubicBezTo>
                    <a:pt x="155277" y="70759"/>
                    <a:pt x="137587" y="78621"/>
                    <a:pt x="123829" y="96311"/>
                  </a:cubicBezTo>
                  <a:cubicBezTo>
                    <a:pt x="110070" y="115967"/>
                    <a:pt x="102208" y="143484"/>
                    <a:pt x="102208" y="178864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A79A745-8CE3-4E6D-9BE3-47BB129DC873}"/>
                </a:ext>
              </a:extLst>
            </p:cNvPr>
            <p:cNvSpPr/>
            <p:nvPr/>
          </p:nvSpPr>
          <p:spPr>
            <a:xfrm>
              <a:off x="3398421" y="-1908246"/>
              <a:ext cx="332174" cy="495314"/>
            </a:xfrm>
            <a:custGeom>
              <a:avLst/>
              <a:gdLst>
                <a:gd name="connsiteX0" fmla="*/ 163139 w 332174"/>
                <a:gd name="connsiteY0" fmla="*/ 208347 h 495314"/>
                <a:gd name="connsiteX1" fmla="*/ 127760 w 332174"/>
                <a:gd name="connsiteY1" fmla="*/ 216209 h 495314"/>
                <a:gd name="connsiteX2" fmla="*/ 100242 w 332174"/>
                <a:gd name="connsiteY2" fmla="*/ 235864 h 495314"/>
                <a:gd name="connsiteX3" fmla="*/ 100242 w 332174"/>
                <a:gd name="connsiteY3" fmla="*/ 495315 h 495314"/>
                <a:gd name="connsiteX4" fmla="*/ 0 w 332174"/>
                <a:gd name="connsiteY4" fmla="*/ 495315 h 495314"/>
                <a:gd name="connsiteX5" fmla="*/ 0 w 332174"/>
                <a:gd name="connsiteY5" fmla="*/ 0 h 495314"/>
                <a:gd name="connsiteX6" fmla="*/ 100242 w 332174"/>
                <a:gd name="connsiteY6" fmla="*/ 0 h 495314"/>
                <a:gd name="connsiteX7" fmla="*/ 100242 w 332174"/>
                <a:gd name="connsiteY7" fmla="*/ 165105 h 495314"/>
                <a:gd name="connsiteX8" fmla="*/ 139553 w 332174"/>
                <a:gd name="connsiteY8" fmla="*/ 143484 h 495314"/>
                <a:gd name="connsiteX9" fmla="*/ 190657 w 332174"/>
                <a:gd name="connsiteY9" fmla="*/ 135622 h 495314"/>
                <a:gd name="connsiteX10" fmla="*/ 294830 w 332174"/>
                <a:gd name="connsiteY10" fmla="*/ 176898 h 495314"/>
                <a:gd name="connsiteX11" fmla="*/ 332175 w 332174"/>
                <a:gd name="connsiteY11" fmla="*/ 300727 h 495314"/>
                <a:gd name="connsiteX12" fmla="*/ 332175 w 332174"/>
                <a:gd name="connsiteY12" fmla="*/ 493349 h 495314"/>
                <a:gd name="connsiteX13" fmla="*/ 231933 w 332174"/>
                <a:gd name="connsiteY13" fmla="*/ 493349 h 495314"/>
                <a:gd name="connsiteX14" fmla="*/ 231933 w 332174"/>
                <a:gd name="connsiteY14" fmla="*/ 302692 h 495314"/>
                <a:gd name="connsiteX15" fmla="*/ 214243 w 332174"/>
                <a:gd name="connsiteY15" fmla="*/ 229968 h 495314"/>
                <a:gd name="connsiteX16" fmla="*/ 163139 w 332174"/>
                <a:gd name="connsiteY16" fmla="*/ 208347 h 495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32174" h="495314">
                  <a:moveTo>
                    <a:pt x="163139" y="208347"/>
                  </a:moveTo>
                  <a:cubicBezTo>
                    <a:pt x="149381" y="208347"/>
                    <a:pt x="137587" y="210312"/>
                    <a:pt x="127760" y="216209"/>
                  </a:cubicBezTo>
                  <a:cubicBezTo>
                    <a:pt x="115966" y="222106"/>
                    <a:pt x="108104" y="228002"/>
                    <a:pt x="100242" y="235864"/>
                  </a:cubicBezTo>
                  <a:lnTo>
                    <a:pt x="100242" y="495315"/>
                  </a:lnTo>
                  <a:lnTo>
                    <a:pt x="0" y="495315"/>
                  </a:lnTo>
                  <a:lnTo>
                    <a:pt x="0" y="0"/>
                  </a:lnTo>
                  <a:lnTo>
                    <a:pt x="100242" y="0"/>
                  </a:lnTo>
                  <a:lnTo>
                    <a:pt x="100242" y="165105"/>
                  </a:lnTo>
                  <a:cubicBezTo>
                    <a:pt x="110070" y="155277"/>
                    <a:pt x="123829" y="149381"/>
                    <a:pt x="139553" y="143484"/>
                  </a:cubicBezTo>
                  <a:cubicBezTo>
                    <a:pt x="155277" y="137587"/>
                    <a:pt x="171001" y="135622"/>
                    <a:pt x="190657" y="135622"/>
                  </a:cubicBezTo>
                  <a:cubicBezTo>
                    <a:pt x="235864" y="135622"/>
                    <a:pt x="271244" y="149381"/>
                    <a:pt x="294830" y="176898"/>
                  </a:cubicBezTo>
                  <a:cubicBezTo>
                    <a:pt x="320382" y="204416"/>
                    <a:pt x="332175" y="245692"/>
                    <a:pt x="332175" y="300727"/>
                  </a:cubicBezTo>
                  <a:lnTo>
                    <a:pt x="332175" y="493349"/>
                  </a:lnTo>
                  <a:lnTo>
                    <a:pt x="231933" y="493349"/>
                  </a:lnTo>
                  <a:lnTo>
                    <a:pt x="231933" y="302692"/>
                  </a:lnTo>
                  <a:cubicBezTo>
                    <a:pt x="231933" y="269278"/>
                    <a:pt x="226036" y="245692"/>
                    <a:pt x="214243" y="229968"/>
                  </a:cubicBezTo>
                  <a:cubicBezTo>
                    <a:pt x="202450" y="214243"/>
                    <a:pt x="186726" y="208347"/>
                    <a:pt x="163139" y="208347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5BCD435B-826A-4B4B-9691-05F79EE6E091}"/>
                </a:ext>
              </a:extLst>
            </p:cNvPr>
            <p:cNvSpPr/>
            <p:nvPr/>
          </p:nvSpPr>
          <p:spPr>
            <a:xfrm>
              <a:off x="3758114" y="-1764762"/>
              <a:ext cx="550349" cy="349865"/>
            </a:xfrm>
            <a:custGeom>
              <a:avLst/>
              <a:gdLst>
                <a:gd name="connsiteX0" fmla="*/ 320382 w 550349"/>
                <a:gd name="connsiteY0" fmla="*/ 0 h 349865"/>
                <a:gd name="connsiteX1" fmla="*/ 383279 w 550349"/>
                <a:gd name="connsiteY1" fmla="*/ 231933 h 349865"/>
                <a:gd name="connsiteX2" fmla="*/ 448142 w 550349"/>
                <a:gd name="connsiteY2" fmla="*/ 0 h 349865"/>
                <a:gd name="connsiteX3" fmla="*/ 550349 w 550349"/>
                <a:gd name="connsiteY3" fmla="*/ 0 h 349865"/>
                <a:gd name="connsiteX4" fmla="*/ 436348 w 550349"/>
                <a:gd name="connsiteY4" fmla="*/ 349865 h 349865"/>
                <a:gd name="connsiteX5" fmla="*/ 334141 w 550349"/>
                <a:gd name="connsiteY5" fmla="*/ 349865 h 349865"/>
                <a:gd name="connsiteX6" fmla="*/ 275175 w 550349"/>
                <a:gd name="connsiteY6" fmla="*/ 125794 h 349865"/>
                <a:gd name="connsiteX7" fmla="*/ 216209 w 550349"/>
                <a:gd name="connsiteY7" fmla="*/ 349865 h 349865"/>
                <a:gd name="connsiteX8" fmla="*/ 114001 w 550349"/>
                <a:gd name="connsiteY8" fmla="*/ 349865 h 349865"/>
                <a:gd name="connsiteX9" fmla="*/ 0 w 550349"/>
                <a:gd name="connsiteY9" fmla="*/ 0 h 349865"/>
                <a:gd name="connsiteX10" fmla="*/ 102208 w 550349"/>
                <a:gd name="connsiteY10" fmla="*/ 0 h 349865"/>
                <a:gd name="connsiteX11" fmla="*/ 167070 w 550349"/>
                <a:gd name="connsiteY11" fmla="*/ 231933 h 349865"/>
                <a:gd name="connsiteX12" fmla="*/ 229967 w 550349"/>
                <a:gd name="connsiteY12" fmla="*/ 0 h 349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50349" h="349865">
                  <a:moveTo>
                    <a:pt x="320382" y="0"/>
                  </a:moveTo>
                  <a:lnTo>
                    <a:pt x="383279" y="231933"/>
                  </a:lnTo>
                  <a:lnTo>
                    <a:pt x="448142" y="0"/>
                  </a:lnTo>
                  <a:lnTo>
                    <a:pt x="550349" y="0"/>
                  </a:lnTo>
                  <a:lnTo>
                    <a:pt x="436348" y="349865"/>
                  </a:lnTo>
                  <a:lnTo>
                    <a:pt x="334141" y="349865"/>
                  </a:lnTo>
                  <a:lnTo>
                    <a:pt x="275175" y="125794"/>
                  </a:lnTo>
                  <a:lnTo>
                    <a:pt x="216209" y="349865"/>
                  </a:lnTo>
                  <a:lnTo>
                    <a:pt x="114001" y="349865"/>
                  </a:lnTo>
                  <a:lnTo>
                    <a:pt x="0" y="0"/>
                  </a:lnTo>
                  <a:lnTo>
                    <a:pt x="102208" y="0"/>
                  </a:lnTo>
                  <a:lnTo>
                    <a:pt x="167070" y="231933"/>
                  </a:lnTo>
                  <a:lnTo>
                    <a:pt x="229967" y="0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A520B28-A2E2-4050-A190-850957FC4480}"/>
                </a:ext>
              </a:extLst>
            </p:cNvPr>
            <p:cNvSpPr/>
            <p:nvPr/>
          </p:nvSpPr>
          <p:spPr>
            <a:xfrm>
              <a:off x="4322222" y="-1770659"/>
              <a:ext cx="326278" cy="363624"/>
            </a:xfrm>
            <a:custGeom>
              <a:avLst/>
              <a:gdLst>
                <a:gd name="connsiteX0" fmla="*/ 129725 w 326278"/>
                <a:gd name="connsiteY0" fmla="*/ 363624 h 363624"/>
                <a:gd name="connsiteX1" fmla="*/ 78621 w 326278"/>
                <a:gd name="connsiteY1" fmla="*/ 355762 h 363624"/>
                <a:gd name="connsiteX2" fmla="*/ 37345 w 326278"/>
                <a:gd name="connsiteY2" fmla="*/ 334141 h 363624"/>
                <a:gd name="connsiteX3" fmla="*/ 9828 w 326278"/>
                <a:gd name="connsiteY3" fmla="*/ 298761 h 363624"/>
                <a:gd name="connsiteX4" fmla="*/ 0 w 326278"/>
                <a:gd name="connsiteY4" fmla="*/ 251589 h 363624"/>
                <a:gd name="connsiteX5" fmla="*/ 41276 w 326278"/>
                <a:gd name="connsiteY5" fmla="*/ 165105 h 363624"/>
                <a:gd name="connsiteX6" fmla="*/ 161174 w 326278"/>
                <a:gd name="connsiteY6" fmla="*/ 131691 h 363624"/>
                <a:gd name="connsiteX7" fmla="*/ 226036 w 326278"/>
                <a:gd name="connsiteY7" fmla="*/ 131691 h 363624"/>
                <a:gd name="connsiteX8" fmla="*/ 226036 w 326278"/>
                <a:gd name="connsiteY8" fmla="*/ 115967 h 363624"/>
                <a:gd name="connsiteX9" fmla="*/ 210312 w 326278"/>
                <a:gd name="connsiteY9" fmla="*/ 80587 h 363624"/>
                <a:gd name="connsiteX10" fmla="*/ 159208 w 326278"/>
                <a:gd name="connsiteY10" fmla="*/ 70759 h 363624"/>
                <a:gd name="connsiteX11" fmla="*/ 96311 w 326278"/>
                <a:gd name="connsiteY11" fmla="*/ 78621 h 363624"/>
                <a:gd name="connsiteX12" fmla="*/ 39311 w 326278"/>
                <a:gd name="connsiteY12" fmla="*/ 100242 h 363624"/>
                <a:gd name="connsiteX13" fmla="*/ 29483 w 326278"/>
                <a:gd name="connsiteY13" fmla="*/ 29483 h 363624"/>
                <a:gd name="connsiteX14" fmla="*/ 92380 w 326278"/>
                <a:gd name="connsiteY14" fmla="*/ 7862 h 363624"/>
                <a:gd name="connsiteX15" fmla="*/ 169036 w 326278"/>
                <a:gd name="connsiteY15" fmla="*/ 0 h 363624"/>
                <a:gd name="connsiteX16" fmla="*/ 288933 w 326278"/>
                <a:gd name="connsiteY16" fmla="*/ 31449 h 363624"/>
                <a:gd name="connsiteX17" fmla="*/ 326279 w 326278"/>
                <a:gd name="connsiteY17" fmla="*/ 133656 h 363624"/>
                <a:gd name="connsiteX18" fmla="*/ 326279 w 326278"/>
                <a:gd name="connsiteY18" fmla="*/ 357727 h 363624"/>
                <a:gd name="connsiteX19" fmla="*/ 226036 w 326278"/>
                <a:gd name="connsiteY19" fmla="*/ 357727 h 363624"/>
                <a:gd name="connsiteX20" fmla="*/ 226036 w 326278"/>
                <a:gd name="connsiteY20" fmla="*/ 334141 h 363624"/>
                <a:gd name="connsiteX21" fmla="*/ 182795 w 326278"/>
                <a:gd name="connsiteY21" fmla="*/ 357727 h 363624"/>
                <a:gd name="connsiteX22" fmla="*/ 129725 w 326278"/>
                <a:gd name="connsiteY22" fmla="*/ 363624 h 363624"/>
                <a:gd name="connsiteX23" fmla="*/ 155277 w 326278"/>
                <a:gd name="connsiteY23" fmla="*/ 294830 h 363624"/>
                <a:gd name="connsiteX24" fmla="*/ 196553 w 326278"/>
                <a:gd name="connsiteY24" fmla="*/ 286968 h 363624"/>
                <a:gd name="connsiteX25" fmla="*/ 228002 w 326278"/>
                <a:gd name="connsiteY25" fmla="*/ 265347 h 363624"/>
                <a:gd name="connsiteX26" fmla="*/ 228002 w 326278"/>
                <a:gd name="connsiteY26" fmla="*/ 200485 h 363624"/>
                <a:gd name="connsiteX27" fmla="*/ 167070 w 326278"/>
                <a:gd name="connsiteY27" fmla="*/ 200485 h 363624"/>
                <a:gd name="connsiteX28" fmla="*/ 117932 w 326278"/>
                <a:gd name="connsiteY28" fmla="*/ 214243 h 363624"/>
                <a:gd name="connsiteX29" fmla="*/ 104173 w 326278"/>
                <a:gd name="connsiteY29" fmla="*/ 249623 h 363624"/>
                <a:gd name="connsiteX30" fmla="*/ 117932 w 326278"/>
                <a:gd name="connsiteY30" fmla="*/ 283037 h 363624"/>
                <a:gd name="connsiteX31" fmla="*/ 155277 w 326278"/>
                <a:gd name="connsiteY31" fmla="*/ 294830 h 363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26278" h="363624">
                  <a:moveTo>
                    <a:pt x="129725" y="363624"/>
                  </a:moveTo>
                  <a:cubicBezTo>
                    <a:pt x="112035" y="363624"/>
                    <a:pt x="94346" y="361659"/>
                    <a:pt x="78621" y="355762"/>
                  </a:cubicBezTo>
                  <a:cubicBezTo>
                    <a:pt x="62897" y="349865"/>
                    <a:pt x="49138" y="343969"/>
                    <a:pt x="37345" y="334141"/>
                  </a:cubicBezTo>
                  <a:cubicBezTo>
                    <a:pt x="25552" y="324313"/>
                    <a:pt x="15724" y="312520"/>
                    <a:pt x="9828" y="298761"/>
                  </a:cubicBezTo>
                  <a:cubicBezTo>
                    <a:pt x="3931" y="285003"/>
                    <a:pt x="0" y="269278"/>
                    <a:pt x="0" y="251589"/>
                  </a:cubicBezTo>
                  <a:cubicBezTo>
                    <a:pt x="0" y="214243"/>
                    <a:pt x="13759" y="186726"/>
                    <a:pt x="41276" y="165105"/>
                  </a:cubicBezTo>
                  <a:cubicBezTo>
                    <a:pt x="68794" y="143484"/>
                    <a:pt x="108104" y="131691"/>
                    <a:pt x="161174" y="131691"/>
                  </a:cubicBezTo>
                  <a:lnTo>
                    <a:pt x="226036" y="131691"/>
                  </a:lnTo>
                  <a:lnTo>
                    <a:pt x="226036" y="115967"/>
                  </a:lnTo>
                  <a:cubicBezTo>
                    <a:pt x="226036" y="98277"/>
                    <a:pt x="220140" y="86484"/>
                    <a:pt x="210312" y="80587"/>
                  </a:cubicBezTo>
                  <a:cubicBezTo>
                    <a:pt x="200484" y="74690"/>
                    <a:pt x="182795" y="70759"/>
                    <a:pt x="159208" y="70759"/>
                  </a:cubicBezTo>
                  <a:cubicBezTo>
                    <a:pt x="137587" y="70759"/>
                    <a:pt x="115966" y="72725"/>
                    <a:pt x="96311" y="78621"/>
                  </a:cubicBezTo>
                  <a:cubicBezTo>
                    <a:pt x="74690" y="84518"/>
                    <a:pt x="57000" y="92380"/>
                    <a:pt x="39311" y="100242"/>
                  </a:cubicBezTo>
                  <a:lnTo>
                    <a:pt x="29483" y="29483"/>
                  </a:lnTo>
                  <a:cubicBezTo>
                    <a:pt x="47173" y="19655"/>
                    <a:pt x="68794" y="13759"/>
                    <a:pt x="92380" y="7862"/>
                  </a:cubicBezTo>
                  <a:cubicBezTo>
                    <a:pt x="117932" y="1966"/>
                    <a:pt x="143484" y="0"/>
                    <a:pt x="169036" y="0"/>
                  </a:cubicBezTo>
                  <a:cubicBezTo>
                    <a:pt x="224071" y="0"/>
                    <a:pt x="263381" y="9828"/>
                    <a:pt x="288933" y="31449"/>
                  </a:cubicBezTo>
                  <a:cubicBezTo>
                    <a:pt x="314485" y="51104"/>
                    <a:pt x="326279" y="86484"/>
                    <a:pt x="326279" y="133656"/>
                  </a:cubicBezTo>
                  <a:lnTo>
                    <a:pt x="326279" y="357727"/>
                  </a:lnTo>
                  <a:lnTo>
                    <a:pt x="226036" y="357727"/>
                  </a:lnTo>
                  <a:lnTo>
                    <a:pt x="226036" y="334141"/>
                  </a:lnTo>
                  <a:cubicBezTo>
                    <a:pt x="210312" y="345934"/>
                    <a:pt x="196553" y="353796"/>
                    <a:pt x="182795" y="357727"/>
                  </a:cubicBezTo>
                  <a:cubicBezTo>
                    <a:pt x="169036" y="361659"/>
                    <a:pt x="151346" y="363624"/>
                    <a:pt x="129725" y="363624"/>
                  </a:cubicBezTo>
                  <a:moveTo>
                    <a:pt x="155277" y="294830"/>
                  </a:moveTo>
                  <a:cubicBezTo>
                    <a:pt x="169036" y="294830"/>
                    <a:pt x="182795" y="292865"/>
                    <a:pt x="196553" y="286968"/>
                  </a:cubicBezTo>
                  <a:cubicBezTo>
                    <a:pt x="210312" y="283037"/>
                    <a:pt x="220140" y="275175"/>
                    <a:pt x="228002" y="265347"/>
                  </a:cubicBezTo>
                  <a:lnTo>
                    <a:pt x="228002" y="200485"/>
                  </a:lnTo>
                  <a:lnTo>
                    <a:pt x="167070" y="200485"/>
                  </a:lnTo>
                  <a:cubicBezTo>
                    <a:pt x="143484" y="200485"/>
                    <a:pt x="127760" y="204416"/>
                    <a:pt x="117932" y="214243"/>
                  </a:cubicBezTo>
                  <a:cubicBezTo>
                    <a:pt x="108104" y="222105"/>
                    <a:pt x="104173" y="235864"/>
                    <a:pt x="104173" y="249623"/>
                  </a:cubicBezTo>
                  <a:cubicBezTo>
                    <a:pt x="104173" y="265347"/>
                    <a:pt x="108104" y="275175"/>
                    <a:pt x="117932" y="283037"/>
                  </a:cubicBezTo>
                  <a:cubicBezTo>
                    <a:pt x="125794" y="290899"/>
                    <a:pt x="137587" y="294830"/>
                    <a:pt x="155277" y="294830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AFA3ADD-E4E9-4984-9B2A-629376B2F1F5}"/>
                </a:ext>
              </a:extLst>
            </p:cNvPr>
            <p:cNvSpPr/>
            <p:nvPr/>
          </p:nvSpPr>
          <p:spPr>
            <a:xfrm>
              <a:off x="4674052" y="-1764762"/>
              <a:ext cx="375416" cy="479590"/>
            </a:xfrm>
            <a:custGeom>
              <a:avLst/>
              <a:gdLst>
                <a:gd name="connsiteX0" fmla="*/ 139553 w 375416"/>
                <a:gd name="connsiteY0" fmla="*/ 347900 h 479590"/>
                <a:gd name="connsiteX1" fmla="*/ 0 w 375416"/>
                <a:gd name="connsiteY1" fmla="*/ 0 h 479590"/>
                <a:gd name="connsiteX2" fmla="*/ 106139 w 375416"/>
                <a:gd name="connsiteY2" fmla="*/ 0 h 479590"/>
                <a:gd name="connsiteX3" fmla="*/ 188691 w 375416"/>
                <a:gd name="connsiteY3" fmla="*/ 231933 h 479590"/>
                <a:gd name="connsiteX4" fmla="*/ 271244 w 375416"/>
                <a:gd name="connsiteY4" fmla="*/ 0 h 479590"/>
                <a:gd name="connsiteX5" fmla="*/ 375417 w 375416"/>
                <a:gd name="connsiteY5" fmla="*/ 0 h 479590"/>
                <a:gd name="connsiteX6" fmla="*/ 196553 w 375416"/>
                <a:gd name="connsiteY6" fmla="*/ 479591 h 479590"/>
                <a:gd name="connsiteX7" fmla="*/ 92380 w 375416"/>
                <a:gd name="connsiteY7" fmla="*/ 479591 h 479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75416" h="479590">
                  <a:moveTo>
                    <a:pt x="139553" y="347900"/>
                  </a:moveTo>
                  <a:lnTo>
                    <a:pt x="0" y="0"/>
                  </a:lnTo>
                  <a:lnTo>
                    <a:pt x="106139" y="0"/>
                  </a:lnTo>
                  <a:lnTo>
                    <a:pt x="188691" y="231933"/>
                  </a:lnTo>
                  <a:lnTo>
                    <a:pt x="271244" y="0"/>
                  </a:lnTo>
                  <a:lnTo>
                    <a:pt x="375417" y="0"/>
                  </a:lnTo>
                  <a:lnTo>
                    <a:pt x="196553" y="479591"/>
                  </a:lnTo>
                  <a:lnTo>
                    <a:pt x="92380" y="479591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B81F44E-34A7-4613-9EEE-57A5E5868BCA}"/>
                </a:ext>
              </a:extLst>
            </p:cNvPr>
            <p:cNvSpPr/>
            <p:nvPr/>
          </p:nvSpPr>
          <p:spPr>
            <a:xfrm>
              <a:off x="5071090" y="-1772624"/>
              <a:ext cx="277139" cy="365589"/>
            </a:xfrm>
            <a:custGeom>
              <a:avLst/>
              <a:gdLst>
                <a:gd name="connsiteX0" fmla="*/ 129725 w 277139"/>
                <a:gd name="connsiteY0" fmla="*/ 365590 h 365589"/>
                <a:gd name="connsiteX1" fmla="*/ 60931 w 277139"/>
                <a:gd name="connsiteY1" fmla="*/ 359693 h 365589"/>
                <a:gd name="connsiteX2" fmla="*/ 0 w 277139"/>
                <a:gd name="connsiteY2" fmla="*/ 338072 h 365589"/>
                <a:gd name="connsiteX3" fmla="*/ 3931 w 277139"/>
                <a:gd name="connsiteY3" fmla="*/ 257485 h 365589"/>
                <a:gd name="connsiteX4" fmla="*/ 58966 w 277139"/>
                <a:gd name="connsiteY4" fmla="*/ 285003 h 365589"/>
                <a:gd name="connsiteX5" fmla="*/ 119897 w 277139"/>
                <a:gd name="connsiteY5" fmla="*/ 294830 h 365589"/>
                <a:gd name="connsiteX6" fmla="*/ 174932 w 277139"/>
                <a:gd name="connsiteY6" fmla="*/ 259451 h 365589"/>
                <a:gd name="connsiteX7" fmla="*/ 171001 w 277139"/>
                <a:gd name="connsiteY7" fmla="*/ 245692 h 365589"/>
                <a:gd name="connsiteX8" fmla="*/ 159208 w 277139"/>
                <a:gd name="connsiteY8" fmla="*/ 233899 h 365589"/>
                <a:gd name="connsiteX9" fmla="*/ 137587 w 277139"/>
                <a:gd name="connsiteY9" fmla="*/ 222106 h 365589"/>
                <a:gd name="connsiteX10" fmla="*/ 104173 w 277139"/>
                <a:gd name="connsiteY10" fmla="*/ 210312 h 365589"/>
                <a:gd name="connsiteX11" fmla="*/ 25552 w 277139"/>
                <a:gd name="connsiteY11" fmla="*/ 167071 h 365589"/>
                <a:gd name="connsiteX12" fmla="*/ 0 w 277139"/>
                <a:gd name="connsiteY12" fmla="*/ 102208 h 365589"/>
                <a:gd name="connsiteX13" fmla="*/ 37345 w 277139"/>
                <a:gd name="connsiteY13" fmla="*/ 25552 h 365589"/>
                <a:gd name="connsiteX14" fmla="*/ 143484 w 277139"/>
                <a:gd name="connsiteY14" fmla="*/ 0 h 365589"/>
                <a:gd name="connsiteX15" fmla="*/ 204415 w 277139"/>
                <a:gd name="connsiteY15" fmla="*/ 5897 h 365589"/>
                <a:gd name="connsiteX16" fmla="*/ 259450 w 277139"/>
                <a:gd name="connsiteY16" fmla="*/ 23586 h 365589"/>
                <a:gd name="connsiteX17" fmla="*/ 251588 w 277139"/>
                <a:gd name="connsiteY17" fmla="*/ 98277 h 365589"/>
                <a:gd name="connsiteX18" fmla="*/ 204415 w 277139"/>
                <a:gd name="connsiteY18" fmla="*/ 80587 h 365589"/>
                <a:gd name="connsiteX19" fmla="*/ 153311 w 277139"/>
                <a:gd name="connsiteY19" fmla="*/ 74690 h 365589"/>
                <a:gd name="connsiteX20" fmla="*/ 114001 w 277139"/>
                <a:gd name="connsiteY20" fmla="*/ 82553 h 365589"/>
                <a:gd name="connsiteX21" fmla="*/ 102208 w 277139"/>
                <a:gd name="connsiteY21" fmla="*/ 102208 h 365589"/>
                <a:gd name="connsiteX22" fmla="*/ 115966 w 277139"/>
                <a:gd name="connsiteY22" fmla="*/ 127760 h 365589"/>
                <a:gd name="connsiteX23" fmla="*/ 169036 w 277139"/>
                <a:gd name="connsiteY23" fmla="*/ 149381 h 365589"/>
                <a:gd name="connsiteX24" fmla="*/ 220140 w 277139"/>
                <a:gd name="connsiteY24" fmla="*/ 171002 h 365589"/>
                <a:gd name="connsiteX25" fmla="*/ 253554 w 277139"/>
                <a:gd name="connsiteY25" fmla="*/ 196554 h 365589"/>
                <a:gd name="connsiteX26" fmla="*/ 271243 w 277139"/>
                <a:gd name="connsiteY26" fmla="*/ 226037 h 365589"/>
                <a:gd name="connsiteX27" fmla="*/ 277140 w 277139"/>
                <a:gd name="connsiteY27" fmla="*/ 257485 h 365589"/>
                <a:gd name="connsiteX28" fmla="*/ 239795 w 277139"/>
                <a:gd name="connsiteY28" fmla="*/ 340038 h 365589"/>
                <a:gd name="connsiteX29" fmla="*/ 129725 w 277139"/>
                <a:gd name="connsiteY29" fmla="*/ 365590 h 365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77139" h="365589">
                  <a:moveTo>
                    <a:pt x="129725" y="365590"/>
                  </a:moveTo>
                  <a:cubicBezTo>
                    <a:pt x="106139" y="365590"/>
                    <a:pt x="82552" y="363624"/>
                    <a:pt x="60931" y="359693"/>
                  </a:cubicBezTo>
                  <a:cubicBezTo>
                    <a:pt x="39311" y="355762"/>
                    <a:pt x="17690" y="347900"/>
                    <a:pt x="0" y="338072"/>
                  </a:cubicBezTo>
                  <a:lnTo>
                    <a:pt x="3931" y="257485"/>
                  </a:lnTo>
                  <a:cubicBezTo>
                    <a:pt x="21621" y="269278"/>
                    <a:pt x="39311" y="279106"/>
                    <a:pt x="58966" y="285003"/>
                  </a:cubicBezTo>
                  <a:cubicBezTo>
                    <a:pt x="78621" y="290899"/>
                    <a:pt x="98277" y="294830"/>
                    <a:pt x="119897" y="294830"/>
                  </a:cubicBezTo>
                  <a:cubicBezTo>
                    <a:pt x="157243" y="294830"/>
                    <a:pt x="174932" y="283037"/>
                    <a:pt x="174932" y="259451"/>
                  </a:cubicBezTo>
                  <a:cubicBezTo>
                    <a:pt x="174932" y="253554"/>
                    <a:pt x="172967" y="249623"/>
                    <a:pt x="171001" y="245692"/>
                  </a:cubicBezTo>
                  <a:cubicBezTo>
                    <a:pt x="169036" y="241761"/>
                    <a:pt x="165105" y="237830"/>
                    <a:pt x="159208" y="233899"/>
                  </a:cubicBezTo>
                  <a:cubicBezTo>
                    <a:pt x="153311" y="229968"/>
                    <a:pt x="147415" y="226037"/>
                    <a:pt x="137587" y="222106"/>
                  </a:cubicBezTo>
                  <a:cubicBezTo>
                    <a:pt x="127760" y="218174"/>
                    <a:pt x="117932" y="214243"/>
                    <a:pt x="104173" y="210312"/>
                  </a:cubicBezTo>
                  <a:cubicBezTo>
                    <a:pt x="66828" y="200485"/>
                    <a:pt x="41276" y="184760"/>
                    <a:pt x="25552" y="167071"/>
                  </a:cubicBezTo>
                  <a:cubicBezTo>
                    <a:pt x="9828" y="149381"/>
                    <a:pt x="0" y="127760"/>
                    <a:pt x="0" y="102208"/>
                  </a:cubicBezTo>
                  <a:cubicBezTo>
                    <a:pt x="0" y="68794"/>
                    <a:pt x="11793" y="43242"/>
                    <a:pt x="37345" y="25552"/>
                  </a:cubicBezTo>
                  <a:cubicBezTo>
                    <a:pt x="60931" y="7862"/>
                    <a:pt x="96311" y="0"/>
                    <a:pt x="143484" y="0"/>
                  </a:cubicBezTo>
                  <a:cubicBezTo>
                    <a:pt x="165105" y="0"/>
                    <a:pt x="184760" y="1966"/>
                    <a:pt x="204415" y="5897"/>
                  </a:cubicBezTo>
                  <a:cubicBezTo>
                    <a:pt x="224071" y="9828"/>
                    <a:pt x="241760" y="15724"/>
                    <a:pt x="259450" y="23586"/>
                  </a:cubicBezTo>
                  <a:lnTo>
                    <a:pt x="251588" y="98277"/>
                  </a:lnTo>
                  <a:cubicBezTo>
                    <a:pt x="237829" y="90415"/>
                    <a:pt x="222105" y="84518"/>
                    <a:pt x="204415" y="80587"/>
                  </a:cubicBezTo>
                  <a:cubicBezTo>
                    <a:pt x="186726" y="76656"/>
                    <a:pt x="169036" y="74690"/>
                    <a:pt x="153311" y="74690"/>
                  </a:cubicBezTo>
                  <a:cubicBezTo>
                    <a:pt x="135622" y="74690"/>
                    <a:pt x="121863" y="76656"/>
                    <a:pt x="114001" y="82553"/>
                  </a:cubicBezTo>
                  <a:cubicBezTo>
                    <a:pt x="106139" y="88449"/>
                    <a:pt x="102208" y="94346"/>
                    <a:pt x="102208" y="102208"/>
                  </a:cubicBezTo>
                  <a:cubicBezTo>
                    <a:pt x="102208" y="112036"/>
                    <a:pt x="106139" y="119898"/>
                    <a:pt x="115966" y="127760"/>
                  </a:cubicBezTo>
                  <a:cubicBezTo>
                    <a:pt x="125794" y="135622"/>
                    <a:pt x="141518" y="141519"/>
                    <a:pt x="169036" y="149381"/>
                  </a:cubicBezTo>
                  <a:cubicBezTo>
                    <a:pt x="188691" y="155277"/>
                    <a:pt x="206381" y="163139"/>
                    <a:pt x="220140" y="171002"/>
                  </a:cubicBezTo>
                  <a:cubicBezTo>
                    <a:pt x="233898" y="178864"/>
                    <a:pt x="245692" y="186726"/>
                    <a:pt x="253554" y="196554"/>
                  </a:cubicBezTo>
                  <a:cubicBezTo>
                    <a:pt x="261416" y="206381"/>
                    <a:pt x="267312" y="216209"/>
                    <a:pt x="271243" y="226037"/>
                  </a:cubicBezTo>
                  <a:cubicBezTo>
                    <a:pt x="275175" y="235864"/>
                    <a:pt x="277140" y="247657"/>
                    <a:pt x="277140" y="257485"/>
                  </a:cubicBezTo>
                  <a:cubicBezTo>
                    <a:pt x="277140" y="292865"/>
                    <a:pt x="265347" y="320382"/>
                    <a:pt x="239795" y="340038"/>
                  </a:cubicBezTo>
                  <a:cubicBezTo>
                    <a:pt x="216209" y="355762"/>
                    <a:pt x="178863" y="365590"/>
                    <a:pt x="129725" y="365590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AAFD4A73-7CF3-49C2-8292-BC190FD3FC7F}"/>
                </a:ext>
              </a:extLst>
            </p:cNvPr>
            <p:cNvSpPr/>
            <p:nvPr/>
          </p:nvSpPr>
          <p:spPr>
            <a:xfrm>
              <a:off x="2401896" y="-1192791"/>
              <a:ext cx="277140" cy="316451"/>
            </a:xfrm>
            <a:custGeom>
              <a:avLst/>
              <a:gdLst>
                <a:gd name="connsiteX0" fmla="*/ 49138 w 277140"/>
                <a:gd name="connsiteY0" fmla="*/ 178864 h 316451"/>
                <a:gd name="connsiteX1" fmla="*/ 78621 w 277140"/>
                <a:gd name="connsiteY1" fmla="*/ 247657 h 316451"/>
                <a:gd name="connsiteX2" fmla="*/ 151346 w 277140"/>
                <a:gd name="connsiteY2" fmla="*/ 273209 h 316451"/>
                <a:gd name="connsiteX3" fmla="*/ 200484 w 277140"/>
                <a:gd name="connsiteY3" fmla="*/ 267313 h 316451"/>
                <a:gd name="connsiteX4" fmla="*/ 243726 w 277140"/>
                <a:gd name="connsiteY4" fmla="*/ 245692 h 316451"/>
                <a:gd name="connsiteX5" fmla="*/ 249623 w 277140"/>
                <a:gd name="connsiteY5" fmla="*/ 292865 h 316451"/>
                <a:gd name="connsiteX6" fmla="*/ 206381 w 277140"/>
                <a:gd name="connsiteY6" fmla="*/ 310555 h 316451"/>
                <a:gd name="connsiteX7" fmla="*/ 151346 w 277140"/>
                <a:gd name="connsiteY7" fmla="*/ 316451 h 316451"/>
                <a:gd name="connsiteX8" fmla="*/ 86483 w 277140"/>
                <a:gd name="connsiteY8" fmla="*/ 304658 h 316451"/>
                <a:gd name="connsiteX9" fmla="*/ 39311 w 277140"/>
                <a:gd name="connsiteY9" fmla="*/ 271244 h 316451"/>
                <a:gd name="connsiteX10" fmla="*/ 9828 w 277140"/>
                <a:gd name="connsiteY10" fmla="*/ 220140 h 316451"/>
                <a:gd name="connsiteX11" fmla="*/ 0 w 277140"/>
                <a:gd name="connsiteY11" fmla="*/ 157243 h 316451"/>
                <a:gd name="connsiteX12" fmla="*/ 9828 w 277140"/>
                <a:gd name="connsiteY12" fmla="*/ 92380 h 316451"/>
                <a:gd name="connsiteX13" fmla="*/ 37345 w 277140"/>
                <a:gd name="connsiteY13" fmla="*/ 43242 h 316451"/>
                <a:gd name="connsiteX14" fmla="*/ 80587 w 277140"/>
                <a:gd name="connsiteY14" fmla="*/ 11793 h 316451"/>
                <a:gd name="connsiteX15" fmla="*/ 137587 w 277140"/>
                <a:gd name="connsiteY15" fmla="*/ 0 h 316451"/>
                <a:gd name="connsiteX16" fmla="*/ 196553 w 277140"/>
                <a:gd name="connsiteY16" fmla="*/ 11793 h 316451"/>
                <a:gd name="connsiteX17" fmla="*/ 239795 w 277140"/>
                <a:gd name="connsiteY17" fmla="*/ 45207 h 316451"/>
                <a:gd name="connsiteX18" fmla="*/ 267312 w 277140"/>
                <a:gd name="connsiteY18" fmla="*/ 96311 h 316451"/>
                <a:gd name="connsiteX19" fmla="*/ 277140 w 277140"/>
                <a:gd name="connsiteY19" fmla="*/ 161174 h 316451"/>
                <a:gd name="connsiteX20" fmla="*/ 277140 w 277140"/>
                <a:gd name="connsiteY20" fmla="*/ 169036 h 316451"/>
                <a:gd name="connsiteX21" fmla="*/ 277140 w 277140"/>
                <a:gd name="connsiteY21" fmla="*/ 178864 h 316451"/>
                <a:gd name="connsiteX22" fmla="*/ 49138 w 277140"/>
                <a:gd name="connsiteY22" fmla="*/ 178864 h 316451"/>
                <a:gd name="connsiteX23" fmla="*/ 220140 w 277140"/>
                <a:gd name="connsiteY23" fmla="*/ 135622 h 316451"/>
                <a:gd name="connsiteX24" fmla="*/ 194588 w 277140"/>
                <a:gd name="connsiteY24" fmla="*/ 68794 h 316451"/>
                <a:gd name="connsiteX25" fmla="*/ 133656 w 277140"/>
                <a:gd name="connsiteY25" fmla="*/ 43242 h 316451"/>
                <a:gd name="connsiteX26" fmla="*/ 72725 w 277140"/>
                <a:gd name="connsiteY26" fmla="*/ 68794 h 316451"/>
                <a:gd name="connsiteX27" fmla="*/ 47173 w 277140"/>
                <a:gd name="connsiteY27" fmla="*/ 135622 h 316451"/>
                <a:gd name="connsiteX28" fmla="*/ 220140 w 277140"/>
                <a:gd name="connsiteY28" fmla="*/ 135622 h 31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77140" h="316451">
                  <a:moveTo>
                    <a:pt x="49138" y="178864"/>
                  </a:moveTo>
                  <a:cubicBezTo>
                    <a:pt x="51104" y="208347"/>
                    <a:pt x="60931" y="229968"/>
                    <a:pt x="78621" y="247657"/>
                  </a:cubicBezTo>
                  <a:cubicBezTo>
                    <a:pt x="96311" y="265347"/>
                    <a:pt x="119897" y="273209"/>
                    <a:pt x="151346" y="273209"/>
                  </a:cubicBezTo>
                  <a:cubicBezTo>
                    <a:pt x="169036" y="273209"/>
                    <a:pt x="184760" y="271244"/>
                    <a:pt x="200484" y="267313"/>
                  </a:cubicBezTo>
                  <a:cubicBezTo>
                    <a:pt x="216209" y="263382"/>
                    <a:pt x="229967" y="255520"/>
                    <a:pt x="243726" y="245692"/>
                  </a:cubicBezTo>
                  <a:lnTo>
                    <a:pt x="249623" y="292865"/>
                  </a:lnTo>
                  <a:cubicBezTo>
                    <a:pt x="237829" y="300727"/>
                    <a:pt x="222105" y="306624"/>
                    <a:pt x="206381" y="310555"/>
                  </a:cubicBezTo>
                  <a:cubicBezTo>
                    <a:pt x="190657" y="314486"/>
                    <a:pt x="171001" y="316451"/>
                    <a:pt x="151346" y="316451"/>
                  </a:cubicBezTo>
                  <a:cubicBezTo>
                    <a:pt x="125794" y="316451"/>
                    <a:pt x="104173" y="312520"/>
                    <a:pt x="86483" y="304658"/>
                  </a:cubicBezTo>
                  <a:cubicBezTo>
                    <a:pt x="66828" y="296796"/>
                    <a:pt x="51104" y="285003"/>
                    <a:pt x="39311" y="271244"/>
                  </a:cubicBezTo>
                  <a:cubicBezTo>
                    <a:pt x="27517" y="257485"/>
                    <a:pt x="17690" y="239795"/>
                    <a:pt x="9828" y="220140"/>
                  </a:cubicBezTo>
                  <a:cubicBezTo>
                    <a:pt x="3931" y="200485"/>
                    <a:pt x="0" y="180829"/>
                    <a:pt x="0" y="157243"/>
                  </a:cubicBezTo>
                  <a:cubicBezTo>
                    <a:pt x="0" y="133656"/>
                    <a:pt x="3931" y="112035"/>
                    <a:pt x="9828" y="92380"/>
                  </a:cubicBezTo>
                  <a:cubicBezTo>
                    <a:pt x="15724" y="72725"/>
                    <a:pt x="25552" y="57000"/>
                    <a:pt x="37345" y="43242"/>
                  </a:cubicBezTo>
                  <a:cubicBezTo>
                    <a:pt x="49138" y="29483"/>
                    <a:pt x="62897" y="19655"/>
                    <a:pt x="80587" y="11793"/>
                  </a:cubicBezTo>
                  <a:cubicBezTo>
                    <a:pt x="98277" y="3931"/>
                    <a:pt x="115966" y="0"/>
                    <a:pt x="137587" y="0"/>
                  </a:cubicBezTo>
                  <a:cubicBezTo>
                    <a:pt x="159208" y="0"/>
                    <a:pt x="178863" y="3931"/>
                    <a:pt x="196553" y="11793"/>
                  </a:cubicBezTo>
                  <a:cubicBezTo>
                    <a:pt x="214243" y="19655"/>
                    <a:pt x="228002" y="31449"/>
                    <a:pt x="239795" y="45207"/>
                  </a:cubicBezTo>
                  <a:cubicBezTo>
                    <a:pt x="251588" y="58966"/>
                    <a:pt x="259450" y="76656"/>
                    <a:pt x="267312" y="96311"/>
                  </a:cubicBezTo>
                  <a:cubicBezTo>
                    <a:pt x="273209" y="115967"/>
                    <a:pt x="277140" y="137587"/>
                    <a:pt x="277140" y="161174"/>
                  </a:cubicBezTo>
                  <a:lnTo>
                    <a:pt x="277140" y="169036"/>
                  </a:lnTo>
                  <a:cubicBezTo>
                    <a:pt x="277140" y="171002"/>
                    <a:pt x="277140" y="174933"/>
                    <a:pt x="277140" y="178864"/>
                  </a:cubicBezTo>
                  <a:lnTo>
                    <a:pt x="49138" y="178864"/>
                  </a:lnTo>
                  <a:close/>
                  <a:moveTo>
                    <a:pt x="220140" y="135622"/>
                  </a:moveTo>
                  <a:cubicBezTo>
                    <a:pt x="218174" y="108104"/>
                    <a:pt x="210312" y="84518"/>
                    <a:pt x="194588" y="68794"/>
                  </a:cubicBezTo>
                  <a:cubicBezTo>
                    <a:pt x="178863" y="53069"/>
                    <a:pt x="159208" y="43242"/>
                    <a:pt x="133656" y="43242"/>
                  </a:cubicBezTo>
                  <a:cubicBezTo>
                    <a:pt x="108104" y="43242"/>
                    <a:pt x="88449" y="51104"/>
                    <a:pt x="72725" y="68794"/>
                  </a:cubicBezTo>
                  <a:cubicBezTo>
                    <a:pt x="57000" y="86484"/>
                    <a:pt x="49138" y="108104"/>
                    <a:pt x="47173" y="135622"/>
                  </a:cubicBezTo>
                  <a:lnTo>
                    <a:pt x="220140" y="135622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8CD2E7B-9F5D-43C2-A42B-538753DFB126}"/>
                </a:ext>
              </a:extLst>
            </p:cNvPr>
            <p:cNvSpPr/>
            <p:nvPr/>
          </p:nvSpPr>
          <p:spPr>
            <a:xfrm>
              <a:off x="2730140" y="-1192791"/>
              <a:ext cx="261415" cy="310554"/>
            </a:xfrm>
            <a:custGeom>
              <a:avLst/>
              <a:gdLst>
                <a:gd name="connsiteX0" fmla="*/ 129725 w 261415"/>
                <a:gd name="connsiteY0" fmla="*/ 43242 h 310554"/>
                <a:gd name="connsiteX1" fmla="*/ 82552 w 261415"/>
                <a:gd name="connsiteY1" fmla="*/ 53069 h 310554"/>
                <a:gd name="connsiteX2" fmla="*/ 49138 w 261415"/>
                <a:gd name="connsiteY2" fmla="*/ 80587 h 310554"/>
                <a:gd name="connsiteX3" fmla="*/ 49138 w 261415"/>
                <a:gd name="connsiteY3" fmla="*/ 308589 h 310554"/>
                <a:gd name="connsiteX4" fmla="*/ 0 w 261415"/>
                <a:gd name="connsiteY4" fmla="*/ 308589 h 310554"/>
                <a:gd name="connsiteX5" fmla="*/ 0 w 261415"/>
                <a:gd name="connsiteY5" fmla="*/ 7862 h 310554"/>
                <a:gd name="connsiteX6" fmla="*/ 49138 w 261415"/>
                <a:gd name="connsiteY6" fmla="*/ 7862 h 310554"/>
                <a:gd name="connsiteX7" fmla="*/ 49138 w 261415"/>
                <a:gd name="connsiteY7" fmla="*/ 31449 h 310554"/>
                <a:gd name="connsiteX8" fmla="*/ 86483 w 261415"/>
                <a:gd name="connsiteY8" fmla="*/ 7862 h 310554"/>
                <a:gd name="connsiteX9" fmla="*/ 135622 w 261415"/>
                <a:gd name="connsiteY9" fmla="*/ 0 h 310554"/>
                <a:gd name="connsiteX10" fmla="*/ 228002 w 261415"/>
                <a:gd name="connsiteY10" fmla="*/ 35380 h 310554"/>
                <a:gd name="connsiteX11" fmla="*/ 261416 w 261415"/>
                <a:gd name="connsiteY11" fmla="*/ 139553 h 310554"/>
                <a:gd name="connsiteX12" fmla="*/ 261416 w 261415"/>
                <a:gd name="connsiteY12" fmla="*/ 310555 h 310554"/>
                <a:gd name="connsiteX13" fmla="*/ 212278 w 261415"/>
                <a:gd name="connsiteY13" fmla="*/ 310555 h 310554"/>
                <a:gd name="connsiteX14" fmla="*/ 212278 w 261415"/>
                <a:gd name="connsiteY14" fmla="*/ 137587 h 310554"/>
                <a:gd name="connsiteX15" fmla="*/ 190657 w 261415"/>
                <a:gd name="connsiteY15" fmla="*/ 66828 h 310554"/>
                <a:gd name="connsiteX16" fmla="*/ 129725 w 261415"/>
                <a:gd name="connsiteY16" fmla="*/ 43242 h 310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1415" h="310554">
                  <a:moveTo>
                    <a:pt x="129725" y="43242"/>
                  </a:moveTo>
                  <a:cubicBezTo>
                    <a:pt x="112035" y="43242"/>
                    <a:pt x="96311" y="47173"/>
                    <a:pt x="82552" y="53069"/>
                  </a:cubicBezTo>
                  <a:cubicBezTo>
                    <a:pt x="68794" y="60932"/>
                    <a:pt x="57000" y="70759"/>
                    <a:pt x="49138" y="80587"/>
                  </a:cubicBezTo>
                  <a:lnTo>
                    <a:pt x="49138" y="308589"/>
                  </a:lnTo>
                  <a:lnTo>
                    <a:pt x="0" y="308589"/>
                  </a:lnTo>
                  <a:lnTo>
                    <a:pt x="0" y="7862"/>
                  </a:lnTo>
                  <a:lnTo>
                    <a:pt x="49138" y="7862"/>
                  </a:lnTo>
                  <a:lnTo>
                    <a:pt x="49138" y="31449"/>
                  </a:lnTo>
                  <a:cubicBezTo>
                    <a:pt x="58966" y="21621"/>
                    <a:pt x="70759" y="13759"/>
                    <a:pt x="86483" y="7862"/>
                  </a:cubicBezTo>
                  <a:cubicBezTo>
                    <a:pt x="100242" y="1966"/>
                    <a:pt x="117932" y="0"/>
                    <a:pt x="135622" y="0"/>
                  </a:cubicBezTo>
                  <a:cubicBezTo>
                    <a:pt x="174932" y="0"/>
                    <a:pt x="204415" y="11793"/>
                    <a:pt x="228002" y="35380"/>
                  </a:cubicBezTo>
                  <a:cubicBezTo>
                    <a:pt x="249623" y="58966"/>
                    <a:pt x="261416" y="92380"/>
                    <a:pt x="261416" y="139553"/>
                  </a:cubicBezTo>
                  <a:lnTo>
                    <a:pt x="261416" y="310555"/>
                  </a:lnTo>
                  <a:lnTo>
                    <a:pt x="212278" y="310555"/>
                  </a:lnTo>
                  <a:lnTo>
                    <a:pt x="212278" y="137587"/>
                  </a:lnTo>
                  <a:cubicBezTo>
                    <a:pt x="212278" y="104173"/>
                    <a:pt x="204415" y="80587"/>
                    <a:pt x="190657" y="66828"/>
                  </a:cubicBezTo>
                  <a:cubicBezTo>
                    <a:pt x="176898" y="51104"/>
                    <a:pt x="157243" y="43242"/>
                    <a:pt x="129725" y="43242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4584857-1E44-459C-BE83-15FFB8A885CC}"/>
                </a:ext>
              </a:extLst>
            </p:cNvPr>
            <p:cNvSpPr/>
            <p:nvPr/>
          </p:nvSpPr>
          <p:spPr>
            <a:xfrm>
              <a:off x="3048557" y="-1192791"/>
              <a:ext cx="271243" cy="426521"/>
            </a:xfrm>
            <a:custGeom>
              <a:avLst/>
              <a:gdLst>
                <a:gd name="connsiteX0" fmla="*/ 222105 w 271243"/>
                <a:gd name="connsiteY0" fmla="*/ 7862 h 426521"/>
                <a:gd name="connsiteX1" fmla="*/ 271244 w 271243"/>
                <a:gd name="connsiteY1" fmla="*/ 7862 h 426521"/>
                <a:gd name="connsiteX2" fmla="*/ 271244 w 271243"/>
                <a:gd name="connsiteY2" fmla="*/ 286968 h 426521"/>
                <a:gd name="connsiteX3" fmla="*/ 237830 w 271243"/>
                <a:gd name="connsiteY3" fmla="*/ 393107 h 426521"/>
                <a:gd name="connsiteX4" fmla="*/ 131691 w 271243"/>
                <a:gd name="connsiteY4" fmla="*/ 426521 h 426521"/>
                <a:gd name="connsiteX5" fmla="*/ 29483 w 271243"/>
                <a:gd name="connsiteY5" fmla="*/ 402935 h 426521"/>
                <a:gd name="connsiteX6" fmla="*/ 33414 w 271243"/>
                <a:gd name="connsiteY6" fmla="*/ 351831 h 426521"/>
                <a:gd name="connsiteX7" fmla="*/ 80587 w 271243"/>
                <a:gd name="connsiteY7" fmla="*/ 375417 h 426521"/>
                <a:gd name="connsiteX8" fmla="*/ 133656 w 271243"/>
                <a:gd name="connsiteY8" fmla="*/ 383279 h 426521"/>
                <a:gd name="connsiteX9" fmla="*/ 200484 w 271243"/>
                <a:gd name="connsiteY9" fmla="*/ 363624 h 426521"/>
                <a:gd name="connsiteX10" fmla="*/ 222105 w 271243"/>
                <a:gd name="connsiteY10" fmla="*/ 294830 h 426521"/>
                <a:gd name="connsiteX11" fmla="*/ 222105 w 271243"/>
                <a:gd name="connsiteY11" fmla="*/ 279106 h 426521"/>
                <a:gd name="connsiteX12" fmla="*/ 184760 w 271243"/>
                <a:gd name="connsiteY12" fmla="*/ 302692 h 426521"/>
                <a:gd name="connsiteX13" fmla="*/ 135622 w 271243"/>
                <a:gd name="connsiteY13" fmla="*/ 310555 h 426521"/>
                <a:gd name="connsiteX14" fmla="*/ 82552 w 271243"/>
                <a:gd name="connsiteY14" fmla="*/ 300727 h 426521"/>
                <a:gd name="connsiteX15" fmla="*/ 39311 w 271243"/>
                <a:gd name="connsiteY15" fmla="*/ 269278 h 426521"/>
                <a:gd name="connsiteX16" fmla="*/ 9828 w 271243"/>
                <a:gd name="connsiteY16" fmla="*/ 220140 h 426521"/>
                <a:gd name="connsiteX17" fmla="*/ 0 w 271243"/>
                <a:gd name="connsiteY17" fmla="*/ 155277 h 426521"/>
                <a:gd name="connsiteX18" fmla="*/ 9828 w 271243"/>
                <a:gd name="connsiteY18" fmla="*/ 90415 h 426521"/>
                <a:gd name="connsiteX19" fmla="*/ 39311 w 271243"/>
                <a:gd name="connsiteY19" fmla="*/ 41276 h 426521"/>
                <a:gd name="connsiteX20" fmla="*/ 82552 w 271243"/>
                <a:gd name="connsiteY20" fmla="*/ 9828 h 426521"/>
                <a:gd name="connsiteX21" fmla="*/ 135622 w 271243"/>
                <a:gd name="connsiteY21" fmla="*/ 0 h 426521"/>
                <a:gd name="connsiteX22" fmla="*/ 184760 w 271243"/>
                <a:gd name="connsiteY22" fmla="*/ 7862 h 426521"/>
                <a:gd name="connsiteX23" fmla="*/ 222105 w 271243"/>
                <a:gd name="connsiteY23" fmla="*/ 31449 h 426521"/>
                <a:gd name="connsiteX24" fmla="*/ 222105 w 271243"/>
                <a:gd name="connsiteY24" fmla="*/ 7862 h 426521"/>
                <a:gd name="connsiteX25" fmla="*/ 222105 w 271243"/>
                <a:gd name="connsiteY25" fmla="*/ 80587 h 426521"/>
                <a:gd name="connsiteX26" fmla="*/ 188691 w 271243"/>
                <a:gd name="connsiteY26" fmla="*/ 53069 h 426521"/>
                <a:gd name="connsiteX27" fmla="*/ 141518 w 271243"/>
                <a:gd name="connsiteY27" fmla="*/ 43242 h 426521"/>
                <a:gd name="connsiteX28" fmla="*/ 106139 w 271243"/>
                <a:gd name="connsiteY28" fmla="*/ 51104 h 426521"/>
                <a:gd name="connsiteX29" fmla="*/ 76656 w 271243"/>
                <a:gd name="connsiteY29" fmla="*/ 72725 h 426521"/>
                <a:gd name="connsiteX30" fmla="*/ 57000 w 271243"/>
                <a:gd name="connsiteY30" fmla="*/ 108104 h 426521"/>
                <a:gd name="connsiteX31" fmla="*/ 49138 w 271243"/>
                <a:gd name="connsiteY31" fmla="*/ 157243 h 426521"/>
                <a:gd name="connsiteX32" fmla="*/ 57000 w 271243"/>
                <a:gd name="connsiteY32" fmla="*/ 206381 h 426521"/>
                <a:gd name="connsiteX33" fmla="*/ 76656 w 271243"/>
                <a:gd name="connsiteY33" fmla="*/ 241761 h 426521"/>
                <a:gd name="connsiteX34" fmla="*/ 106139 w 271243"/>
                <a:gd name="connsiteY34" fmla="*/ 263382 h 426521"/>
                <a:gd name="connsiteX35" fmla="*/ 141518 w 271243"/>
                <a:gd name="connsiteY35" fmla="*/ 271244 h 426521"/>
                <a:gd name="connsiteX36" fmla="*/ 188691 w 271243"/>
                <a:gd name="connsiteY36" fmla="*/ 261416 h 426521"/>
                <a:gd name="connsiteX37" fmla="*/ 222105 w 271243"/>
                <a:gd name="connsiteY37" fmla="*/ 231933 h 426521"/>
                <a:gd name="connsiteX38" fmla="*/ 222105 w 271243"/>
                <a:gd name="connsiteY38" fmla="*/ 80587 h 426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71243" h="426521">
                  <a:moveTo>
                    <a:pt x="222105" y="7862"/>
                  </a:moveTo>
                  <a:lnTo>
                    <a:pt x="271244" y="7862"/>
                  </a:lnTo>
                  <a:lnTo>
                    <a:pt x="271244" y="286968"/>
                  </a:lnTo>
                  <a:cubicBezTo>
                    <a:pt x="271244" y="336107"/>
                    <a:pt x="259450" y="371486"/>
                    <a:pt x="237830" y="393107"/>
                  </a:cubicBezTo>
                  <a:cubicBezTo>
                    <a:pt x="216209" y="414728"/>
                    <a:pt x="180829" y="426521"/>
                    <a:pt x="131691" y="426521"/>
                  </a:cubicBezTo>
                  <a:cubicBezTo>
                    <a:pt x="94346" y="426521"/>
                    <a:pt x="58966" y="418659"/>
                    <a:pt x="29483" y="402935"/>
                  </a:cubicBezTo>
                  <a:lnTo>
                    <a:pt x="33414" y="351831"/>
                  </a:lnTo>
                  <a:cubicBezTo>
                    <a:pt x="49138" y="361658"/>
                    <a:pt x="64863" y="369521"/>
                    <a:pt x="80587" y="375417"/>
                  </a:cubicBezTo>
                  <a:cubicBezTo>
                    <a:pt x="96311" y="381314"/>
                    <a:pt x="114001" y="383279"/>
                    <a:pt x="133656" y="383279"/>
                  </a:cubicBezTo>
                  <a:cubicBezTo>
                    <a:pt x="163139" y="383279"/>
                    <a:pt x="186726" y="377383"/>
                    <a:pt x="200484" y="363624"/>
                  </a:cubicBezTo>
                  <a:cubicBezTo>
                    <a:pt x="214243" y="349865"/>
                    <a:pt x="222105" y="328244"/>
                    <a:pt x="222105" y="294830"/>
                  </a:cubicBezTo>
                  <a:lnTo>
                    <a:pt x="222105" y="279106"/>
                  </a:lnTo>
                  <a:cubicBezTo>
                    <a:pt x="212278" y="288934"/>
                    <a:pt x="200484" y="296796"/>
                    <a:pt x="184760" y="302692"/>
                  </a:cubicBezTo>
                  <a:cubicBezTo>
                    <a:pt x="171001" y="308589"/>
                    <a:pt x="153312" y="310555"/>
                    <a:pt x="135622" y="310555"/>
                  </a:cubicBezTo>
                  <a:cubicBezTo>
                    <a:pt x="117932" y="310555"/>
                    <a:pt x="98277" y="306624"/>
                    <a:pt x="82552" y="300727"/>
                  </a:cubicBezTo>
                  <a:cubicBezTo>
                    <a:pt x="64863" y="292865"/>
                    <a:pt x="51104" y="283037"/>
                    <a:pt x="39311" y="269278"/>
                  </a:cubicBezTo>
                  <a:cubicBezTo>
                    <a:pt x="27517" y="255520"/>
                    <a:pt x="17690" y="239795"/>
                    <a:pt x="9828" y="220140"/>
                  </a:cubicBezTo>
                  <a:cubicBezTo>
                    <a:pt x="1966" y="200485"/>
                    <a:pt x="0" y="178864"/>
                    <a:pt x="0" y="155277"/>
                  </a:cubicBezTo>
                  <a:cubicBezTo>
                    <a:pt x="0" y="131691"/>
                    <a:pt x="3931" y="110070"/>
                    <a:pt x="9828" y="90415"/>
                  </a:cubicBezTo>
                  <a:cubicBezTo>
                    <a:pt x="17690" y="70759"/>
                    <a:pt x="27517" y="55035"/>
                    <a:pt x="39311" y="41276"/>
                  </a:cubicBezTo>
                  <a:cubicBezTo>
                    <a:pt x="51104" y="27517"/>
                    <a:pt x="66828" y="17690"/>
                    <a:pt x="82552" y="9828"/>
                  </a:cubicBezTo>
                  <a:cubicBezTo>
                    <a:pt x="98277" y="1966"/>
                    <a:pt x="115966" y="0"/>
                    <a:pt x="135622" y="0"/>
                  </a:cubicBezTo>
                  <a:cubicBezTo>
                    <a:pt x="153312" y="0"/>
                    <a:pt x="169036" y="1966"/>
                    <a:pt x="184760" y="7862"/>
                  </a:cubicBezTo>
                  <a:cubicBezTo>
                    <a:pt x="198519" y="13759"/>
                    <a:pt x="212278" y="21621"/>
                    <a:pt x="222105" y="31449"/>
                  </a:cubicBezTo>
                  <a:lnTo>
                    <a:pt x="222105" y="7862"/>
                  </a:lnTo>
                  <a:close/>
                  <a:moveTo>
                    <a:pt x="222105" y="80587"/>
                  </a:moveTo>
                  <a:cubicBezTo>
                    <a:pt x="212278" y="68794"/>
                    <a:pt x="202450" y="58966"/>
                    <a:pt x="188691" y="53069"/>
                  </a:cubicBezTo>
                  <a:cubicBezTo>
                    <a:pt x="174932" y="47173"/>
                    <a:pt x="159208" y="43242"/>
                    <a:pt x="141518" y="43242"/>
                  </a:cubicBezTo>
                  <a:cubicBezTo>
                    <a:pt x="127760" y="43242"/>
                    <a:pt x="115966" y="45207"/>
                    <a:pt x="106139" y="51104"/>
                  </a:cubicBezTo>
                  <a:cubicBezTo>
                    <a:pt x="96311" y="57000"/>
                    <a:pt x="84518" y="62897"/>
                    <a:pt x="76656" y="72725"/>
                  </a:cubicBezTo>
                  <a:cubicBezTo>
                    <a:pt x="68794" y="82552"/>
                    <a:pt x="62897" y="94346"/>
                    <a:pt x="57000" y="108104"/>
                  </a:cubicBezTo>
                  <a:cubicBezTo>
                    <a:pt x="53069" y="121863"/>
                    <a:pt x="49138" y="137587"/>
                    <a:pt x="49138" y="157243"/>
                  </a:cubicBezTo>
                  <a:cubicBezTo>
                    <a:pt x="49138" y="174933"/>
                    <a:pt x="51104" y="190657"/>
                    <a:pt x="57000" y="206381"/>
                  </a:cubicBezTo>
                  <a:cubicBezTo>
                    <a:pt x="60932" y="220140"/>
                    <a:pt x="68794" y="231933"/>
                    <a:pt x="76656" y="241761"/>
                  </a:cubicBezTo>
                  <a:cubicBezTo>
                    <a:pt x="84518" y="251589"/>
                    <a:pt x="94346" y="259451"/>
                    <a:pt x="106139" y="263382"/>
                  </a:cubicBezTo>
                  <a:cubicBezTo>
                    <a:pt x="117932" y="267313"/>
                    <a:pt x="129725" y="271244"/>
                    <a:pt x="141518" y="271244"/>
                  </a:cubicBezTo>
                  <a:cubicBezTo>
                    <a:pt x="159208" y="271244"/>
                    <a:pt x="174932" y="267313"/>
                    <a:pt x="188691" y="261416"/>
                  </a:cubicBezTo>
                  <a:cubicBezTo>
                    <a:pt x="202450" y="255520"/>
                    <a:pt x="214243" y="245692"/>
                    <a:pt x="222105" y="231933"/>
                  </a:cubicBezTo>
                  <a:lnTo>
                    <a:pt x="222105" y="80587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3102723-7446-4EFE-809D-0A89A4BE8998}"/>
                </a:ext>
              </a:extLst>
            </p:cNvPr>
            <p:cNvSpPr/>
            <p:nvPr/>
          </p:nvSpPr>
          <p:spPr>
            <a:xfrm>
              <a:off x="3398421" y="-1308758"/>
              <a:ext cx="49138" cy="426521"/>
            </a:xfrm>
            <a:custGeom>
              <a:avLst/>
              <a:gdLst>
                <a:gd name="connsiteX0" fmla="*/ 0 w 49138"/>
                <a:gd name="connsiteY0" fmla="*/ 0 h 426521"/>
                <a:gd name="connsiteX1" fmla="*/ 49138 w 49138"/>
                <a:gd name="connsiteY1" fmla="*/ 0 h 426521"/>
                <a:gd name="connsiteX2" fmla="*/ 49138 w 49138"/>
                <a:gd name="connsiteY2" fmla="*/ 426521 h 426521"/>
                <a:gd name="connsiteX3" fmla="*/ 0 w 49138"/>
                <a:gd name="connsiteY3" fmla="*/ 426521 h 426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138" h="426521">
                  <a:moveTo>
                    <a:pt x="0" y="0"/>
                  </a:moveTo>
                  <a:lnTo>
                    <a:pt x="49138" y="0"/>
                  </a:lnTo>
                  <a:lnTo>
                    <a:pt x="49138" y="426521"/>
                  </a:lnTo>
                  <a:lnTo>
                    <a:pt x="0" y="426521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75C048F-FEF5-4ED0-8F56-D1836B817E86}"/>
                </a:ext>
              </a:extLst>
            </p:cNvPr>
            <p:cNvSpPr/>
            <p:nvPr/>
          </p:nvSpPr>
          <p:spPr>
            <a:xfrm>
              <a:off x="3502595" y="-1190826"/>
              <a:ext cx="259450" cy="314485"/>
            </a:xfrm>
            <a:custGeom>
              <a:avLst/>
              <a:gdLst>
                <a:gd name="connsiteX0" fmla="*/ 115966 w 259450"/>
                <a:gd name="connsiteY0" fmla="*/ 314486 h 314485"/>
                <a:gd name="connsiteX1" fmla="*/ 68794 w 259450"/>
                <a:gd name="connsiteY1" fmla="*/ 308589 h 314485"/>
                <a:gd name="connsiteX2" fmla="*/ 31448 w 259450"/>
                <a:gd name="connsiteY2" fmla="*/ 290899 h 314485"/>
                <a:gd name="connsiteX3" fmla="*/ 7862 w 259450"/>
                <a:gd name="connsiteY3" fmla="*/ 261416 h 314485"/>
                <a:gd name="connsiteX4" fmla="*/ 0 w 259450"/>
                <a:gd name="connsiteY4" fmla="*/ 220140 h 314485"/>
                <a:gd name="connsiteX5" fmla="*/ 35380 w 259450"/>
                <a:gd name="connsiteY5" fmla="*/ 147415 h 314485"/>
                <a:gd name="connsiteX6" fmla="*/ 133656 w 259450"/>
                <a:gd name="connsiteY6" fmla="*/ 119898 h 314485"/>
                <a:gd name="connsiteX7" fmla="*/ 210312 w 259450"/>
                <a:gd name="connsiteY7" fmla="*/ 119898 h 314485"/>
                <a:gd name="connsiteX8" fmla="*/ 210312 w 259450"/>
                <a:gd name="connsiteY8" fmla="*/ 98277 h 314485"/>
                <a:gd name="connsiteX9" fmla="*/ 192622 w 259450"/>
                <a:gd name="connsiteY9" fmla="*/ 55035 h 314485"/>
                <a:gd name="connsiteX10" fmla="*/ 133656 w 259450"/>
                <a:gd name="connsiteY10" fmla="*/ 43242 h 314485"/>
                <a:gd name="connsiteX11" fmla="*/ 82552 w 259450"/>
                <a:gd name="connsiteY11" fmla="*/ 49138 h 314485"/>
                <a:gd name="connsiteX12" fmla="*/ 35380 w 259450"/>
                <a:gd name="connsiteY12" fmla="*/ 66828 h 314485"/>
                <a:gd name="connsiteX13" fmla="*/ 29483 w 259450"/>
                <a:gd name="connsiteY13" fmla="*/ 23586 h 314485"/>
                <a:gd name="connsiteX14" fmla="*/ 78621 w 259450"/>
                <a:gd name="connsiteY14" fmla="*/ 5897 h 314485"/>
                <a:gd name="connsiteX15" fmla="*/ 135622 w 259450"/>
                <a:gd name="connsiteY15" fmla="*/ 0 h 314485"/>
                <a:gd name="connsiteX16" fmla="*/ 188691 w 259450"/>
                <a:gd name="connsiteY16" fmla="*/ 5897 h 314485"/>
                <a:gd name="connsiteX17" fmla="*/ 228002 w 259450"/>
                <a:gd name="connsiteY17" fmla="*/ 25552 h 314485"/>
                <a:gd name="connsiteX18" fmla="*/ 251588 w 259450"/>
                <a:gd name="connsiteY18" fmla="*/ 60932 h 314485"/>
                <a:gd name="connsiteX19" fmla="*/ 259450 w 259450"/>
                <a:gd name="connsiteY19" fmla="*/ 114001 h 314485"/>
                <a:gd name="connsiteX20" fmla="*/ 259450 w 259450"/>
                <a:gd name="connsiteY20" fmla="*/ 312520 h 314485"/>
                <a:gd name="connsiteX21" fmla="*/ 210312 w 259450"/>
                <a:gd name="connsiteY21" fmla="*/ 312520 h 314485"/>
                <a:gd name="connsiteX22" fmla="*/ 210312 w 259450"/>
                <a:gd name="connsiteY22" fmla="*/ 285003 h 314485"/>
                <a:gd name="connsiteX23" fmla="*/ 171001 w 259450"/>
                <a:gd name="connsiteY23" fmla="*/ 308589 h 314485"/>
                <a:gd name="connsiteX24" fmla="*/ 115966 w 259450"/>
                <a:gd name="connsiteY24" fmla="*/ 314486 h 314485"/>
                <a:gd name="connsiteX25" fmla="*/ 119897 w 259450"/>
                <a:gd name="connsiteY25" fmla="*/ 271244 h 314485"/>
                <a:gd name="connsiteX26" fmla="*/ 171001 w 259450"/>
                <a:gd name="connsiteY26" fmla="*/ 261416 h 314485"/>
                <a:gd name="connsiteX27" fmla="*/ 206381 w 259450"/>
                <a:gd name="connsiteY27" fmla="*/ 233899 h 314485"/>
                <a:gd name="connsiteX28" fmla="*/ 206381 w 259450"/>
                <a:gd name="connsiteY28" fmla="*/ 161174 h 314485"/>
                <a:gd name="connsiteX29" fmla="*/ 133656 w 259450"/>
                <a:gd name="connsiteY29" fmla="*/ 161174 h 314485"/>
                <a:gd name="connsiteX30" fmla="*/ 68794 w 259450"/>
                <a:gd name="connsiteY30" fmla="*/ 176898 h 314485"/>
                <a:gd name="connsiteX31" fmla="*/ 49138 w 259450"/>
                <a:gd name="connsiteY31" fmla="*/ 218174 h 314485"/>
                <a:gd name="connsiteX32" fmla="*/ 68794 w 259450"/>
                <a:gd name="connsiteY32" fmla="*/ 259451 h 314485"/>
                <a:gd name="connsiteX33" fmla="*/ 119897 w 259450"/>
                <a:gd name="connsiteY33" fmla="*/ 271244 h 314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59450" h="314485">
                  <a:moveTo>
                    <a:pt x="115966" y="314486"/>
                  </a:moveTo>
                  <a:cubicBezTo>
                    <a:pt x="98277" y="314486"/>
                    <a:pt x="84518" y="312520"/>
                    <a:pt x="68794" y="308589"/>
                  </a:cubicBezTo>
                  <a:cubicBezTo>
                    <a:pt x="55035" y="304658"/>
                    <a:pt x="41276" y="298761"/>
                    <a:pt x="31448" y="290899"/>
                  </a:cubicBezTo>
                  <a:cubicBezTo>
                    <a:pt x="21621" y="283037"/>
                    <a:pt x="13759" y="273209"/>
                    <a:pt x="7862" y="261416"/>
                  </a:cubicBezTo>
                  <a:cubicBezTo>
                    <a:pt x="1965" y="249623"/>
                    <a:pt x="0" y="235864"/>
                    <a:pt x="0" y="220140"/>
                  </a:cubicBezTo>
                  <a:cubicBezTo>
                    <a:pt x="0" y="188691"/>
                    <a:pt x="11793" y="165105"/>
                    <a:pt x="35380" y="147415"/>
                  </a:cubicBezTo>
                  <a:cubicBezTo>
                    <a:pt x="58966" y="129725"/>
                    <a:pt x="90414" y="119898"/>
                    <a:pt x="133656" y="119898"/>
                  </a:cubicBezTo>
                  <a:lnTo>
                    <a:pt x="210312" y="119898"/>
                  </a:lnTo>
                  <a:lnTo>
                    <a:pt x="210312" y="98277"/>
                  </a:lnTo>
                  <a:cubicBezTo>
                    <a:pt x="210312" y="76656"/>
                    <a:pt x="204415" y="62897"/>
                    <a:pt x="192622" y="55035"/>
                  </a:cubicBezTo>
                  <a:cubicBezTo>
                    <a:pt x="180829" y="47173"/>
                    <a:pt x="161174" y="43242"/>
                    <a:pt x="133656" y="43242"/>
                  </a:cubicBezTo>
                  <a:cubicBezTo>
                    <a:pt x="117932" y="43242"/>
                    <a:pt x="100242" y="45207"/>
                    <a:pt x="82552" y="49138"/>
                  </a:cubicBezTo>
                  <a:cubicBezTo>
                    <a:pt x="64863" y="53069"/>
                    <a:pt x="49138" y="58966"/>
                    <a:pt x="35380" y="66828"/>
                  </a:cubicBezTo>
                  <a:lnTo>
                    <a:pt x="29483" y="23586"/>
                  </a:lnTo>
                  <a:cubicBezTo>
                    <a:pt x="43242" y="15724"/>
                    <a:pt x="60931" y="11793"/>
                    <a:pt x="78621" y="5897"/>
                  </a:cubicBezTo>
                  <a:cubicBezTo>
                    <a:pt x="96311" y="1966"/>
                    <a:pt x="115966" y="0"/>
                    <a:pt x="135622" y="0"/>
                  </a:cubicBezTo>
                  <a:cubicBezTo>
                    <a:pt x="155277" y="0"/>
                    <a:pt x="172967" y="1966"/>
                    <a:pt x="188691" y="5897"/>
                  </a:cubicBezTo>
                  <a:cubicBezTo>
                    <a:pt x="204415" y="9828"/>
                    <a:pt x="218174" y="15724"/>
                    <a:pt x="228002" y="25552"/>
                  </a:cubicBezTo>
                  <a:cubicBezTo>
                    <a:pt x="237829" y="33414"/>
                    <a:pt x="247657" y="45207"/>
                    <a:pt x="251588" y="60932"/>
                  </a:cubicBezTo>
                  <a:cubicBezTo>
                    <a:pt x="257485" y="74690"/>
                    <a:pt x="259450" y="92380"/>
                    <a:pt x="259450" y="114001"/>
                  </a:cubicBezTo>
                  <a:lnTo>
                    <a:pt x="259450" y="312520"/>
                  </a:lnTo>
                  <a:lnTo>
                    <a:pt x="210312" y="312520"/>
                  </a:lnTo>
                  <a:lnTo>
                    <a:pt x="210312" y="285003"/>
                  </a:lnTo>
                  <a:cubicBezTo>
                    <a:pt x="200484" y="294830"/>
                    <a:pt x="186726" y="302692"/>
                    <a:pt x="171001" y="308589"/>
                  </a:cubicBezTo>
                  <a:cubicBezTo>
                    <a:pt x="153312" y="312520"/>
                    <a:pt x="135622" y="314486"/>
                    <a:pt x="115966" y="314486"/>
                  </a:cubicBezTo>
                  <a:moveTo>
                    <a:pt x="119897" y="271244"/>
                  </a:moveTo>
                  <a:cubicBezTo>
                    <a:pt x="137587" y="271244"/>
                    <a:pt x="155277" y="267313"/>
                    <a:pt x="171001" y="261416"/>
                  </a:cubicBezTo>
                  <a:cubicBezTo>
                    <a:pt x="186726" y="255520"/>
                    <a:pt x="198519" y="245692"/>
                    <a:pt x="206381" y="233899"/>
                  </a:cubicBezTo>
                  <a:lnTo>
                    <a:pt x="206381" y="161174"/>
                  </a:lnTo>
                  <a:lnTo>
                    <a:pt x="133656" y="161174"/>
                  </a:lnTo>
                  <a:cubicBezTo>
                    <a:pt x="104173" y="161174"/>
                    <a:pt x="82552" y="167071"/>
                    <a:pt x="68794" y="176898"/>
                  </a:cubicBezTo>
                  <a:cubicBezTo>
                    <a:pt x="55035" y="186726"/>
                    <a:pt x="49138" y="200485"/>
                    <a:pt x="49138" y="218174"/>
                  </a:cubicBezTo>
                  <a:cubicBezTo>
                    <a:pt x="49138" y="235864"/>
                    <a:pt x="55035" y="249623"/>
                    <a:pt x="68794" y="259451"/>
                  </a:cubicBezTo>
                  <a:cubicBezTo>
                    <a:pt x="82552" y="267313"/>
                    <a:pt x="100242" y="271244"/>
                    <a:pt x="119897" y="271244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BE0A27CE-D7C7-45A6-8118-D0D9E20BB2BD}"/>
                </a:ext>
              </a:extLst>
            </p:cNvPr>
            <p:cNvSpPr/>
            <p:nvPr/>
          </p:nvSpPr>
          <p:spPr>
            <a:xfrm>
              <a:off x="3830839" y="-1192791"/>
              <a:ext cx="261415" cy="310554"/>
            </a:xfrm>
            <a:custGeom>
              <a:avLst/>
              <a:gdLst>
                <a:gd name="connsiteX0" fmla="*/ 129725 w 261415"/>
                <a:gd name="connsiteY0" fmla="*/ 43242 h 310554"/>
                <a:gd name="connsiteX1" fmla="*/ 82552 w 261415"/>
                <a:gd name="connsiteY1" fmla="*/ 53069 h 310554"/>
                <a:gd name="connsiteX2" fmla="*/ 49138 w 261415"/>
                <a:gd name="connsiteY2" fmla="*/ 80587 h 310554"/>
                <a:gd name="connsiteX3" fmla="*/ 49138 w 261415"/>
                <a:gd name="connsiteY3" fmla="*/ 308589 h 310554"/>
                <a:gd name="connsiteX4" fmla="*/ 0 w 261415"/>
                <a:gd name="connsiteY4" fmla="*/ 308589 h 310554"/>
                <a:gd name="connsiteX5" fmla="*/ 0 w 261415"/>
                <a:gd name="connsiteY5" fmla="*/ 7862 h 310554"/>
                <a:gd name="connsiteX6" fmla="*/ 49138 w 261415"/>
                <a:gd name="connsiteY6" fmla="*/ 7862 h 310554"/>
                <a:gd name="connsiteX7" fmla="*/ 49138 w 261415"/>
                <a:gd name="connsiteY7" fmla="*/ 31449 h 310554"/>
                <a:gd name="connsiteX8" fmla="*/ 86483 w 261415"/>
                <a:gd name="connsiteY8" fmla="*/ 7862 h 310554"/>
                <a:gd name="connsiteX9" fmla="*/ 135622 w 261415"/>
                <a:gd name="connsiteY9" fmla="*/ 0 h 310554"/>
                <a:gd name="connsiteX10" fmla="*/ 228002 w 261415"/>
                <a:gd name="connsiteY10" fmla="*/ 35380 h 310554"/>
                <a:gd name="connsiteX11" fmla="*/ 261416 w 261415"/>
                <a:gd name="connsiteY11" fmla="*/ 139553 h 310554"/>
                <a:gd name="connsiteX12" fmla="*/ 261416 w 261415"/>
                <a:gd name="connsiteY12" fmla="*/ 310555 h 310554"/>
                <a:gd name="connsiteX13" fmla="*/ 212278 w 261415"/>
                <a:gd name="connsiteY13" fmla="*/ 310555 h 310554"/>
                <a:gd name="connsiteX14" fmla="*/ 212278 w 261415"/>
                <a:gd name="connsiteY14" fmla="*/ 137587 h 310554"/>
                <a:gd name="connsiteX15" fmla="*/ 190657 w 261415"/>
                <a:gd name="connsiteY15" fmla="*/ 66828 h 310554"/>
                <a:gd name="connsiteX16" fmla="*/ 129725 w 261415"/>
                <a:gd name="connsiteY16" fmla="*/ 43242 h 310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1415" h="310554">
                  <a:moveTo>
                    <a:pt x="129725" y="43242"/>
                  </a:moveTo>
                  <a:cubicBezTo>
                    <a:pt x="112035" y="43242"/>
                    <a:pt x="96311" y="47173"/>
                    <a:pt x="82552" y="53069"/>
                  </a:cubicBezTo>
                  <a:cubicBezTo>
                    <a:pt x="68794" y="60932"/>
                    <a:pt x="57000" y="68794"/>
                    <a:pt x="49138" y="80587"/>
                  </a:cubicBezTo>
                  <a:lnTo>
                    <a:pt x="49138" y="308589"/>
                  </a:lnTo>
                  <a:lnTo>
                    <a:pt x="0" y="308589"/>
                  </a:lnTo>
                  <a:lnTo>
                    <a:pt x="0" y="7862"/>
                  </a:lnTo>
                  <a:lnTo>
                    <a:pt x="49138" y="7862"/>
                  </a:lnTo>
                  <a:lnTo>
                    <a:pt x="49138" y="31449"/>
                  </a:lnTo>
                  <a:cubicBezTo>
                    <a:pt x="58966" y="21621"/>
                    <a:pt x="70759" y="13759"/>
                    <a:pt x="86483" y="7862"/>
                  </a:cubicBezTo>
                  <a:cubicBezTo>
                    <a:pt x="100242" y="1966"/>
                    <a:pt x="117932" y="0"/>
                    <a:pt x="135622" y="0"/>
                  </a:cubicBezTo>
                  <a:cubicBezTo>
                    <a:pt x="174932" y="0"/>
                    <a:pt x="204415" y="11793"/>
                    <a:pt x="228002" y="35380"/>
                  </a:cubicBezTo>
                  <a:cubicBezTo>
                    <a:pt x="249623" y="58966"/>
                    <a:pt x="261416" y="92380"/>
                    <a:pt x="261416" y="139553"/>
                  </a:cubicBezTo>
                  <a:lnTo>
                    <a:pt x="261416" y="310555"/>
                  </a:lnTo>
                  <a:lnTo>
                    <a:pt x="212278" y="310555"/>
                  </a:lnTo>
                  <a:lnTo>
                    <a:pt x="212278" y="137587"/>
                  </a:lnTo>
                  <a:cubicBezTo>
                    <a:pt x="212278" y="104173"/>
                    <a:pt x="204415" y="80587"/>
                    <a:pt x="190657" y="66828"/>
                  </a:cubicBezTo>
                  <a:cubicBezTo>
                    <a:pt x="178864" y="51104"/>
                    <a:pt x="157243" y="43242"/>
                    <a:pt x="129725" y="43242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5AAC4DEF-256E-4948-B3CB-496C44631923}"/>
                </a:ext>
              </a:extLst>
            </p:cNvPr>
            <p:cNvSpPr/>
            <p:nvPr/>
          </p:nvSpPr>
          <p:spPr>
            <a:xfrm>
              <a:off x="4149255" y="-1308758"/>
              <a:ext cx="273209" cy="432417"/>
            </a:xfrm>
            <a:custGeom>
              <a:avLst/>
              <a:gdLst>
                <a:gd name="connsiteX0" fmla="*/ 224071 w 273209"/>
                <a:gd name="connsiteY0" fmla="*/ 402935 h 432417"/>
                <a:gd name="connsiteX1" fmla="*/ 186726 w 273209"/>
                <a:gd name="connsiteY1" fmla="*/ 424556 h 432417"/>
                <a:gd name="connsiteX2" fmla="*/ 139553 w 273209"/>
                <a:gd name="connsiteY2" fmla="*/ 432418 h 432417"/>
                <a:gd name="connsiteX3" fmla="*/ 84518 w 273209"/>
                <a:gd name="connsiteY3" fmla="*/ 422590 h 432417"/>
                <a:gd name="connsiteX4" fmla="*/ 39311 w 273209"/>
                <a:gd name="connsiteY4" fmla="*/ 391142 h 432417"/>
                <a:gd name="connsiteX5" fmla="*/ 9828 w 273209"/>
                <a:gd name="connsiteY5" fmla="*/ 342003 h 432417"/>
                <a:gd name="connsiteX6" fmla="*/ 0 w 273209"/>
                <a:gd name="connsiteY6" fmla="*/ 275175 h 432417"/>
                <a:gd name="connsiteX7" fmla="*/ 9828 w 273209"/>
                <a:gd name="connsiteY7" fmla="*/ 208347 h 432417"/>
                <a:gd name="connsiteX8" fmla="*/ 39311 w 273209"/>
                <a:gd name="connsiteY8" fmla="*/ 159208 h 432417"/>
                <a:gd name="connsiteX9" fmla="*/ 84518 w 273209"/>
                <a:gd name="connsiteY9" fmla="*/ 127760 h 432417"/>
                <a:gd name="connsiteX10" fmla="*/ 139553 w 273209"/>
                <a:gd name="connsiteY10" fmla="*/ 117932 h 432417"/>
                <a:gd name="connsiteX11" fmla="*/ 186726 w 273209"/>
                <a:gd name="connsiteY11" fmla="*/ 125794 h 432417"/>
                <a:gd name="connsiteX12" fmla="*/ 224071 w 273209"/>
                <a:gd name="connsiteY12" fmla="*/ 147415 h 432417"/>
                <a:gd name="connsiteX13" fmla="*/ 224071 w 273209"/>
                <a:gd name="connsiteY13" fmla="*/ 0 h 432417"/>
                <a:gd name="connsiteX14" fmla="*/ 273209 w 273209"/>
                <a:gd name="connsiteY14" fmla="*/ 0 h 432417"/>
                <a:gd name="connsiteX15" fmla="*/ 273209 w 273209"/>
                <a:gd name="connsiteY15" fmla="*/ 426521 h 432417"/>
                <a:gd name="connsiteX16" fmla="*/ 224071 w 273209"/>
                <a:gd name="connsiteY16" fmla="*/ 426521 h 432417"/>
                <a:gd name="connsiteX17" fmla="*/ 224071 w 273209"/>
                <a:gd name="connsiteY17" fmla="*/ 402935 h 432417"/>
                <a:gd name="connsiteX18" fmla="*/ 224071 w 273209"/>
                <a:gd name="connsiteY18" fmla="*/ 196554 h 432417"/>
                <a:gd name="connsiteX19" fmla="*/ 188691 w 273209"/>
                <a:gd name="connsiteY19" fmla="*/ 169036 h 432417"/>
                <a:gd name="connsiteX20" fmla="*/ 143484 w 273209"/>
                <a:gd name="connsiteY20" fmla="*/ 159208 h 432417"/>
                <a:gd name="connsiteX21" fmla="*/ 106139 w 273209"/>
                <a:gd name="connsiteY21" fmla="*/ 167071 h 432417"/>
                <a:gd name="connsiteX22" fmla="*/ 76656 w 273209"/>
                <a:gd name="connsiteY22" fmla="*/ 188691 h 432417"/>
                <a:gd name="connsiteX23" fmla="*/ 57001 w 273209"/>
                <a:gd name="connsiteY23" fmla="*/ 224071 h 432417"/>
                <a:gd name="connsiteX24" fmla="*/ 49138 w 273209"/>
                <a:gd name="connsiteY24" fmla="*/ 273209 h 432417"/>
                <a:gd name="connsiteX25" fmla="*/ 57001 w 273209"/>
                <a:gd name="connsiteY25" fmla="*/ 324313 h 432417"/>
                <a:gd name="connsiteX26" fmla="*/ 76656 w 273209"/>
                <a:gd name="connsiteY26" fmla="*/ 359693 h 432417"/>
                <a:gd name="connsiteX27" fmla="*/ 106139 w 273209"/>
                <a:gd name="connsiteY27" fmla="*/ 381314 h 432417"/>
                <a:gd name="connsiteX28" fmla="*/ 143484 w 273209"/>
                <a:gd name="connsiteY28" fmla="*/ 389176 h 432417"/>
                <a:gd name="connsiteX29" fmla="*/ 188691 w 273209"/>
                <a:gd name="connsiteY29" fmla="*/ 379348 h 432417"/>
                <a:gd name="connsiteX30" fmla="*/ 224071 w 273209"/>
                <a:gd name="connsiteY30" fmla="*/ 351831 h 432417"/>
                <a:gd name="connsiteX31" fmla="*/ 224071 w 273209"/>
                <a:gd name="connsiteY31" fmla="*/ 196554 h 43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73209" h="432417">
                  <a:moveTo>
                    <a:pt x="224071" y="402935"/>
                  </a:moveTo>
                  <a:cubicBezTo>
                    <a:pt x="214243" y="412762"/>
                    <a:pt x="202450" y="420625"/>
                    <a:pt x="186726" y="424556"/>
                  </a:cubicBezTo>
                  <a:cubicBezTo>
                    <a:pt x="172967" y="430452"/>
                    <a:pt x="157243" y="432418"/>
                    <a:pt x="139553" y="432418"/>
                  </a:cubicBezTo>
                  <a:cubicBezTo>
                    <a:pt x="119898" y="432418"/>
                    <a:pt x="100242" y="428487"/>
                    <a:pt x="84518" y="422590"/>
                  </a:cubicBezTo>
                  <a:cubicBezTo>
                    <a:pt x="66828" y="414728"/>
                    <a:pt x="53069" y="404900"/>
                    <a:pt x="39311" y="391142"/>
                  </a:cubicBezTo>
                  <a:cubicBezTo>
                    <a:pt x="27518" y="377383"/>
                    <a:pt x="17690" y="361659"/>
                    <a:pt x="9828" y="342003"/>
                  </a:cubicBezTo>
                  <a:cubicBezTo>
                    <a:pt x="1966" y="322348"/>
                    <a:pt x="0" y="300727"/>
                    <a:pt x="0" y="275175"/>
                  </a:cubicBezTo>
                  <a:cubicBezTo>
                    <a:pt x="0" y="251589"/>
                    <a:pt x="3931" y="228002"/>
                    <a:pt x="9828" y="208347"/>
                  </a:cubicBezTo>
                  <a:cubicBezTo>
                    <a:pt x="17690" y="188691"/>
                    <a:pt x="27518" y="172967"/>
                    <a:pt x="39311" y="159208"/>
                  </a:cubicBezTo>
                  <a:cubicBezTo>
                    <a:pt x="51104" y="145450"/>
                    <a:pt x="66828" y="135622"/>
                    <a:pt x="84518" y="127760"/>
                  </a:cubicBezTo>
                  <a:cubicBezTo>
                    <a:pt x="102208" y="119898"/>
                    <a:pt x="119898" y="117932"/>
                    <a:pt x="139553" y="117932"/>
                  </a:cubicBezTo>
                  <a:cubicBezTo>
                    <a:pt x="157243" y="117932"/>
                    <a:pt x="172967" y="119898"/>
                    <a:pt x="186726" y="125794"/>
                  </a:cubicBezTo>
                  <a:cubicBezTo>
                    <a:pt x="200484" y="131691"/>
                    <a:pt x="214243" y="139553"/>
                    <a:pt x="224071" y="147415"/>
                  </a:cubicBezTo>
                  <a:lnTo>
                    <a:pt x="224071" y="0"/>
                  </a:lnTo>
                  <a:lnTo>
                    <a:pt x="273209" y="0"/>
                  </a:lnTo>
                  <a:lnTo>
                    <a:pt x="273209" y="426521"/>
                  </a:lnTo>
                  <a:lnTo>
                    <a:pt x="224071" y="426521"/>
                  </a:lnTo>
                  <a:lnTo>
                    <a:pt x="224071" y="402935"/>
                  </a:lnTo>
                  <a:close/>
                  <a:moveTo>
                    <a:pt x="224071" y="196554"/>
                  </a:moveTo>
                  <a:cubicBezTo>
                    <a:pt x="214243" y="184760"/>
                    <a:pt x="204416" y="174933"/>
                    <a:pt x="188691" y="169036"/>
                  </a:cubicBezTo>
                  <a:cubicBezTo>
                    <a:pt x="174933" y="163139"/>
                    <a:pt x="159208" y="159208"/>
                    <a:pt x="143484" y="159208"/>
                  </a:cubicBezTo>
                  <a:cubicBezTo>
                    <a:pt x="129725" y="159208"/>
                    <a:pt x="117932" y="161174"/>
                    <a:pt x="106139" y="167071"/>
                  </a:cubicBezTo>
                  <a:cubicBezTo>
                    <a:pt x="94346" y="171002"/>
                    <a:pt x="84518" y="178864"/>
                    <a:pt x="76656" y="188691"/>
                  </a:cubicBezTo>
                  <a:cubicBezTo>
                    <a:pt x="68794" y="198519"/>
                    <a:pt x="60932" y="210312"/>
                    <a:pt x="57001" y="224071"/>
                  </a:cubicBezTo>
                  <a:cubicBezTo>
                    <a:pt x="53069" y="237830"/>
                    <a:pt x="49138" y="255520"/>
                    <a:pt x="49138" y="273209"/>
                  </a:cubicBezTo>
                  <a:cubicBezTo>
                    <a:pt x="49138" y="292865"/>
                    <a:pt x="51104" y="308589"/>
                    <a:pt x="57001" y="324313"/>
                  </a:cubicBezTo>
                  <a:cubicBezTo>
                    <a:pt x="60932" y="338072"/>
                    <a:pt x="68794" y="349865"/>
                    <a:pt x="76656" y="359693"/>
                  </a:cubicBezTo>
                  <a:cubicBezTo>
                    <a:pt x="84518" y="369521"/>
                    <a:pt x="96311" y="375417"/>
                    <a:pt x="106139" y="381314"/>
                  </a:cubicBezTo>
                  <a:cubicBezTo>
                    <a:pt x="117932" y="385245"/>
                    <a:pt x="129725" y="389176"/>
                    <a:pt x="143484" y="389176"/>
                  </a:cubicBezTo>
                  <a:cubicBezTo>
                    <a:pt x="159208" y="389176"/>
                    <a:pt x="174933" y="385245"/>
                    <a:pt x="188691" y="379348"/>
                  </a:cubicBezTo>
                  <a:cubicBezTo>
                    <a:pt x="202450" y="373452"/>
                    <a:pt x="214243" y="363624"/>
                    <a:pt x="224071" y="351831"/>
                  </a:cubicBezTo>
                  <a:lnTo>
                    <a:pt x="224071" y="196554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3464183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, background pattern&#10;&#10;Description automatically generated">
            <a:extLst>
              <a:ext uri="{FF2B5EF4-FFF2-40B4-BE49-F238E27FC236}">
                <a16:creationId xmlns:a16="http://schemas.microsoft.com/office/drawing/2014/main" id="{339CA28D-395F-4F9D-A99B-60621F2D23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6" t="1575" r="1213" b="1575"/>
          <a:stretch/>
        </p:blipFill>
        <p:spPr>
          <a:xfrm>
            <a:off x="108000" y="108000"/>
            <a:ext cx="11976000" cy="6642000"/>
          </a:xfrm>
          <a:custGeom>
            <a:avLst/>
            <a:gdLst>
              <a:gd name="connsiteX0" fmla="*/ 0 w 2711451"/>
              <a:gd name="connsiteY0" fmla="*/ 0 h 6858000"/>
              <a:gd name="connsiteX1" fmla="*/ 2711451 w 2711451"/>
              <a:gd name="connsiteY1" fmla="*/ 0 h 6858000"/>
              <a:gd name="connsiteX2" fmla="*/ 2711451 w 2711451"/>
              <a:gd name="connsiteY2" fmla="*/ 6858000 h 6858000"/>
              <a:gd name="connsiteX3" fmla="*/ 0 w 27114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451" h="6858000">
                <a:moveTo>
                  <a:pt x="0" y="0"/>
                </a:moveTo>
                <a:lnTo>
                  <a:pt x="2711451" y="0"/>
                </a:lnTo>
                <a:lnTo>
                  <a:pt x="27114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BAE5526-F7F5-4627-8FC8-13FEC6EDA529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custGeom>
            <a:avLst/>
            <a:gdLst>
              <a:gd name="connsiteX0" fmla="*/ 12084000 w 12192000"/>
              <a:gd name="connsiteY0" fmla="*/ 108000 h 6858000"/>
              <a:gd name="connsiteX1" fmla="*/ 12084000 w 12192000"/>
              <a:gd name="connsiteY1" fmla="*/ 6750000 h 6858000"/>
              <a:gd name="connsiteX2" fmla="*/ 108000 w 12192000"/>
              <a:gd name="connsiteY2" fmla="*/ 6750000 h 6858000"/>
              <a:gd name="connsiteX3" fmla="*/ 108000 w 12192000"/>
              <a:gd name="connsiteY3" fmla="*/ 108000 h 6858000"/>
              <a:gd name="connsiteX4" fmla="*/ 12192000 w 12192000"/>
              <a:gd name="connsiteY4" fmla="*/ 0 h 6858000"/>
              <a:gd name="connsiteX5" fmla="*/ 12084000 w 12192000"/>
              <a:gd name="connsiteY5" fmla="*/ 0 h 6858000"/>
              <a:gd name="connsiteX6" fmla="*/ 12084000 w 12192000"/>
              <a:gd name="connsiteY6" fmla="*/ 0 h 6858000"/>
              <a:gd name="connsiteX7" fmla="*/ 108000 w 12192000"/>
              <a:gd name="connsiteY7" fmla="*/ 0 h 6858000"/>
              <a:gd name="connsiteX8" fmla="*/ 0 w 12192000"/>
              <a:gd name="connsiteY8" fmla="*/ 0 h 6858000"/>
              <a:gd name="connsiteX9" fmla="*/ 0 w 12192000"/>
              <a:gd name="connsiteY9" fmla="*/ 108000 h 6858000"/>
              <a:gd name="connsiteX10" fmla="*/ 0 w 12192000"/>
              <a:gd name="connsiteY10" fmla="*/ 6750000 h 6858000"/>
              <a:gd name="connsiteX11" fmla="*/ 0 w 12192000"/>
              <a:gd name="connsiteY11" fmla="*/ 6858000 h 6858000"/>
              <a:gd name="connsiteX12" fmla="*/ 108000 w 12192000"/>
              <a:gd name="connsiteY12" fmla="*/ 6858000 h 6858000"/>
              <a:gd name="connsiteX13" fmla="*/ 12084000 w 12192000"/>
              <a:gd name="connsiteY13" fmla="*/ 6858000 h 6858000"/>
              <a:gd name="connsiteX14" fmla="*/ 12192000 w 12192000"/>
              <a:gd name="connsiteY14" fmla="*/ 6858000 h 6858000"/>
              <a:gd name="connsiteX15" fmla="*/ 12192000 w 12192000"/>
              <a:gd name="connsiteY1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0">
                <a:moveTo>
                  <a:pt x="12084000" y="108000"/>
                </a:moveTo>
                <a:lnTo>
                  <a:pt x="12084000" y="6750000"/>
                </a:lnTo>
                <a:lnTo>
                  <a:pt x="108000" y="6750000"/>
                </a:lnTo>
                <a:lnTo>
                  <a:pt x="108000" y="108000"/>
                </a:lnTo>
                <a:close/>
                <a:moveTo>
                  <a:pt x="12192000" y="0"/>
                </a:moveTo>
                <a:lnTo>
                  <a:pt x="12084000" y="0"/>
                </a:lnTo>
                <a:lnTo>
                  <a:pt x="12084000" y="0"/>
                </a:lnTo>
                <a:lnTo>
                  <a:pt x="108000" y="0"/>
                </a:lnTo>
                <a:lnTo>
                  <a:pt x="0" y="0"/>
                </a:lnTo>
                <a:lnTo>
                  <a:pt x="0" y="108000"/>
                </a:lnTo>
                <a:lnTo>
                  <a:pt x="0" y="6750000"/>
                </a:lnTo>
                <a:lnTo>
                  <a:pt x="0" y="6858000"/>
                </a:lnTo>
                <a:lnTo>
                  <a:pt x="108000" y="6858000"/>
                </a:lnTo>
                <a:lnTo>
                  <a:pt x="12084000" y="6858000"/>
                </a:lnTo>
                <a:lnTo>
                  <a:pt x="12192000" y="6858000"/>
                </a:lnTo>
                <a:lnTo>
                  <a:pt x="1219200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EBC06D21-C5DF-4643-BACD-F304CB8866E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323101" y="6378063"/>
            <a:ext cx="1460791" cy="215444"/>
          </a:xfrm>
        </p:spPr>
        <p:txBody>
          <a:bodyPr/>
          <a:lstStyle/>
          <a:p>
            <a:r>
              <a:rPr lang="en-GB"/>
              <a:t>© 2020 Highways England</a:t>
            </a:r>
          </a:p>
        </p:txBody>
      </p:sp>
      <p:grpSp>
        <p:nvGrpSpPr>
          <p:cNvPr id="6" name="Graphic 36">
            <a:extLst>
              <a:ext uri="{FF2B5EF4-FFF2-40B4-BE49-F238E27FC236}">
                <a16:creationId xmlns:a16="http://schemas.microsoft.com/office/drawing/2014/main" id="{3ECC93DD-173D-4ED8-8C71-4A2524DEA435}"/>
              </a:ext>
            </a:extLst>
          </p:cNvPr>
          <p:cNvGrpSpPr/>
          <p:nvPr userDrawn="1"/>
        </p:nvGrpSpPr>
        <p:grpSpPr>
          <a:xfrm>
            <a:off x="10244912" y="6088085"/>
            <a:ext cx="1558067" cy="457556"/>
            <a:chOff x="970989" y="-1986868"/>
            <a:chExt cx="4377240" cy="1285460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7853C6D0-AF78-4351-B1DF-427EAF9FAB2E}"/>
                </a:ext>
              </a:extLst>
            </p:cNvPr>
            <p:cNvSpPr/>
            <p:nvPr/>
          </p:nvSpPr>
          <p:spPr>
            <a:xfrm>
              <a:off x="1686442" y="-1986868"/>
              <a:ext cx="192622" cy="108104"/>
            </a:xfrm>
            <a:custGeom>
              <a:avLst/>
              <a:gdLst>
                <a:gd name="connsiteX0" fmla="*/ 0 w 192622"/>
                <a:gd name="connsiteY0" fmla="*/ 0 h 108104"/>
                <a:gd name="connsiteX1" fmla="*/ 15724 w 192622"/>
                <a:gd name="connsiteY1" fmla="*/ 108104 h 108104"/>
                <a:gd name="connsiteX2" fmla="*/ 192622 w 192622"/>
                <a:gd name="connsiteY2" fmla="*/ 31449 h 108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2622" h="108104">
                  <a:moveTo>
                    <a:pt x="0" y="0"/>
                  </a:moveTo>
                  <a:lnTo>
                    <a:pt x="15724" y="108104"/>
                  </a:lnTo>
                  <a:lnTo>
                    <a:pt x="192622" y="31449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D9B55D3-37AA-4D50-8190-EC14477C080E}"/>
                </a:ext>
              </a:extLst>
            </p:cNvPr>
            <p:cNvSpPr/>
            <p:nvPr/>
          </p:nvSpPr>
          <p:spPr>
            <a:xfrm>
              <a:off x="1501682" y="-1955419"/>
              <a:ext cx="452072" cy="216208"/>
            </a:xfrm>
            <a:custGeom>
              <a:avLst/>
              <a:gdLst>
                <a:gd name="connsiteX0" fmla="*/ 452073 w 452072"/>
                <a:gd name="connsiteY0" fmla="*/ 169036 h 216208"/>
                <a:gd name="connsiteX1" fmla="*/ 351830 w 452072"/>
                <a:gd name="connsiteY1" fmla="*/ 216209 h 216208"/>
                <a:gd name="connsiteX2" fmla="*/ 0 w 452072"/>
                <a:gd name="connsiteY2" fmla="*/ 165105 h 216208"/>
                <a:gd name="connsiteX3" fmla="*/ 377382 w 452072"/>
                <a:gd name="connsiteY3" fmla="*/ 0 h 21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2072" h="216208">
                  <a:moveTo>
                    <a:pt x="452073" y="169036"/>
                  </a:moveTo>
                  <a:lnTo>
                    <a:pt x="351830" y="216209"/>
                  </a:lnTo>
                  <a:lnTo>
                    <a:pt x="0" y="165105"/>
                  </a:lnTo>
                  <a:lnTo>
                    <a:pt x="377382" y="0"/>
                  </a:lnTo>
                  <a:close/>
                </a:path>
              </a:pathLst>
            </a:custGeom>
            <a:solidFill>
              <a:srgbClr val="008BCB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2181B62-A2AD-45CE-AE73-C2B109FE7D3F}"/>
                </a:ext>
              </a:extLst>
            </p:cNvPr>
            <p:cNvSpPr/>
            <p:nvPr/>
          </p:nvSpPr>
          <p:spPr>
            <a:xfrm>
              <a:off x="1476130" y="-1790314"/>
              <a:ext cx="507107" cy="247657"/>
            </a:xfrm>
            <a:custGeom>
              <a:avLst/>
              <a:gdLst>
                <a:gd name="connsiteX0" fmla="*/ 25552 w 507107"/>
                <a:gd name="connsiteY0" fmla="*/ 0 h 247657"/>
                <a:gd name="connsiteX1" fmla="*/ 507107 w 507107"/>
                <a:gd name="connsiteY1" fmla="*/ 70759 h 247657"/>
                <a:gd name="connsiteX2" fmla="*/ 163139 w 507107"/>
                <a:gd name="connsiteY2" fmla="*/ 247657 h 247657"/>
                <a:gd name="connsiteX3" fmla="*/ 0 w 507107"/>
                <a:gd name="connsiteY3" fmla="*/ 237830 h 247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7107" h="247657">
                  <a:moveTo>
                    <a:pt x="25552" y="0"/>
                  </a:moveTo>
                  <a:lnTo>
                    <a:pt x="507107" y="70759"/>
                  </a:lnTo>
                  <a:lnTo>
                    <a:pt x="163139" y="247657"/>
                  </a:lnTo>
                  <a:lnTo>
                    <a:pt x="0" y="237830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6C86C318-3904-49CC-8038-A338632CAC9D}"/>
                </a:ext>
              </a:extLst>
            </p:cNvPr>
            <p:cNvSpPr/>
            <p:nvPr/>
          </p:nvSpPr>
          <p:spPr>
            <a:xfrm>
              <a:off x="1466303" y="-1719555"/>
              <a:ext cx="607349" cy="292864"/>
            </a:xfrm>
            <a:custGeom>
              <a:avLst/>
              <a:gdLst>
                <a:gd name="connsiteX0" fmla="*/ 607350 w 607349"/>
                <a:gd name="connsiteY0" fmla="*/ 202450 h 292864"/>
                <a:gd name="connsiteX1" fmla="*/ 452073 w 607349"/>
                <a:gd name="connsiteY1" fmla="*/ 292865 h 292864"/>
                <a:gd name="connsiteX2" fmla="*/ 0 w 607349"/>
                <a:gd name="connsiteY2" fmla="*/ 265347 h 292864"/>
                <a:gd name="connsiteX3" fmla="*/ 516935 w 607349"/>
                <a:gd name="connsiteY3" fmla="*/ 0 h 292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7349" h="292864">
                  <a:moveTo>
                    <a:pt x="607350" y="202450"/>
                  </a:moveTo>
                  <a:lnTo>
                    <a:pt x="452073" y="292865"/>
                  </a:lnTo>
                  <a:lnTo>
                    <a:pt x="0" y="265347"/>
                  </a:lnTo>
                  <a:lnTo>
                    <a:pt x="516935" y="0"/>
                  </a:lnTo>
                  <a:close/>
                </a:path>
              </a:pathLst>
            </a:custGeom>
            <a:solidFill>
              <a:srgbClr val="008BCB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2675FB5-3C08-4241-9032-BD9BE8C3AC23}"/>
                </a:ext>
              </a:extLst>
            </p:cNvPr>
            <p:cNvSpPr/>
            <p:nvPr/>
          </p:nvSpPr>
          <p:spPr>
            <a:xfrm>
              <a:off x="1432889" y="-1454207"/>
              <a:ext cx="685970" cy="312520"/>
            </a:xfrm>
            <a:custGeom>
              <a:avLst/>
              <a:gdLst>
                <a:gd name="connsiteX0" fmla="*/ 33414 w 685970"/>
                <a:gd name="connsiteY0" fmla="*/ 0 h 312520"/>
                <a:gd name="connsiteX1" fmla="*/ 685971 w 685970"/>
                <a:gd name="connsiteY1" fmla="*/ 39311 h 312520"/>
                <a:gd name="connsiteX2" fmla="*/ 265347 w 685970"/>
                <a:gd name="connsiteY2" fmla="*/ 300727 h 312520"/>
                <a:gd name="connsiteX3" fmla="*/ 0 w 685970"/>
                <a:gd name="connsiteY3" fmla="*/ 312520 h 312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5970" h="312520">
                  <a:moveTo>
                    <a:pt x="33414" y="0"/>
                  </a:moveTo>
                  <a:lnTo>
                    <a:pt x="685971" y="39311"/>
                  </a:lnTo>
                  <a:lnTo>
                    <a:pt x="265347" y="300727"/>
                  </a:lnTo>
                  <a:lnTo>
                    <a:pt x="0" y="312520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16E5B6F-A52B-4435-BEED-01D3998941A3}"/>
                </a:ext>
              </a:extLst>
            </p:cNvPr>
            <p:cNvSpPr/>
            <p:nvPr/>
          </p:nvSpPr>
          <p:spPr>
            <a:xfrm>
              <a:off x="970989" y="-1414897"/>
              <a:ext cx="1254009" cy="713489"/>
            </a:xfrm>
            <a:custGeom>
              <a:avLst/>
              <a:gdLst>
                <a:gd name="connsiteX0" fmla="*/ 0 w 1254009"/>
                <a:gd name="connsiteY0" fmla="*/ 713489 h 713489"/>
                <a:gd name="connsiteX1" fmla="*/ 691868 w 1254009"/>
                <a:gd name="connsiteY1" fmla="*/ 640765 h 713489"/>
                <a:gd name="connsiteX2" fmla="*/ 1254010 w 1254009"/>
                <a:gd name="connsiteY2" fmla="*/ 239795 h 713489"/>
                <a:gd name="connsiteX3" fmla="*/ 1147871 w 1254009"/>
                <a:gd name="connsiteY3" fmla="*/ 0 h 713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4009" h="713489">
                  <a:moveTo>
                    <a:pt x="0" y="713489"/>
                  </a:moveTo>
                  <a:lnTo>
                    <a:pt x="691868" y="640765"/>
                  </a:lnTo>
                  <a:lnTo>
                    <a:pt x="1254010" y="239795"/>
                  </a:lnTo>
                  <a:lnTo>
                    <a:pt x="1147871" y="0"/>
                  </a:lnTo>
                  <a:close/>
                </a:path>
              </a:pathLst>
            </a:custGeom>
            <a:solidFill>
              <a:srgbClr val="008BCB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CF9879C-91D4-408E-B22B-E6664B2A3303}"/>
                </a:ext>
              </a:extLst>
            </p:cNvPr>
            <p:cNvSpPr/>
            <p:nvPr/>
          </p:nvSpPr>
          <p:spPr>
            <a:xfrm>
              <a:off x="2409758" y="-1904315"/>
              <a:ext cx="332175" cy="493349"/>
            </a:xfrm>
            <a:custGeom>
              <a:avLst/>
              <a:gdLst>
                <a:gd name="connsiteX0" fmla="*/ 163139 w 332175"/>
                <a:gd name="connsiteY0" fmla="*/ 204416 h 493349"/>
                <a:gd name="connsiteX1" fmla="*/ 127760 w 332175"/>
                <a:gd name="connsiteY1" fmla="*/ 212278 h 493349"/>
                <a:gd name="connsiteX2" fmla="*/ 100242 w 332175"/>
                <a:gd name="connsiteY2" fmla="*/ 231933 h 493349"/>
                <a:gd name="connsiteX3" fmla="*/ 100242 w 332175"/>
                <a:gd name="connsiteY3" fmla="*/ 491384 h 493349"/>
                <a:gd name="connsiteX4" fmla="*/ 0 w 332175"/>
                <a:gd name="connsiteY4" fmla="*/ 491384 h 493349"/>
                <a:gd name="connsiteX5" fmla="*/ 0 w 332175"/>
                <a:gd name="connsiteY5" fmla="*/ 0 h 493349"/>
                <a:gd name="connsiteX6" fmla="*/ 100242 w 332175"/>
                <a:gd name="connsiteY6" fmla="*/ 0 h 493349"/>
                <a:gd name="connsiteX7" fmla="*/ 100242 w 332175"/>
                <a:gd name="connsiteY7" fmla="*/ 165105 h 493349"/>
                <a:gd name="connsiteX8" fmla="*/ 139553 w 332175"/>
                <a:gd name="connsiteY8" fmla="*/ 143484 h 493349"/>
                <a:gd name="connsiteX9" fmla="*/ 190657 w 332175"/>
                <a:gd name="connsiteY9" fmla="*/ 135622 h 493349"/>
                <a:gd name="connsiteX10" fmla="*/ 294830 w 332175"/>
                <a:gd name="connsiteY10" fmla="*/ 176898 h 493349"/>
                <a:gd name="connsiteX11" fmla="*/ 332175 w 332175"/>
                <a:gd name="connsiteY11" fmla="*/ 300727 h 493349"/>
                <a:gd name="connsiteX12" fmla="*/ 332175 w 332175"/>
                <a:gd name="connsiteY12" fmla="*/ 493349 h 493349"/>
                <a:gd name="connsiteX13" fmla="*/ 231933 w 332175"/>
                <a:gd name="connsiteY13" fmla="*/ 493349 h 493349"/>
                <a:gd name="connsiteX14" fmla="*/ 231933 w 332175"/>
                <a:gd name="connsiteY14" fmla="*/ 302692 h 493349"/>
                <a:gd name="connsiteX15" fmla="*/ 214243 w 332175"/>
                <a:gd name="connsiteY15" fmla="*/ 229968 h 493349"/>
                <a:gd name="connsiteX16" fmla="*/ 163139 w 332175"/>
                <a:gd name="connsiteY16" fmla="*/ 204416 h 49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32175" h="493349">
                  <a:moveTo>
                    <a:pt x="163139" y="204416"/>
                  </a:moveTo>
                  <a:cubicBezTo>
                    <a:pt x="149381" y="204416"/>
                    <a:pt x="137587" y="206381"/>
                    <a:pt x="127760" y="212278"/>
                  </a:cubicBezTo>
                  <a:cubicBezTo>
                    <a:pt x="115966" y="218174"/>
                    <a:pt x="108104" y="224071"/>
                    <a:pt x="100242" y="231933"/>
                  </a:cubicBezTo>
                  <a:lnTo>
                    <a:pt x="100242" y="491384"/>
                  </a:lnTo>
                  <a:lnTo>
                    <a:pt x="0" y="491384"/>
                  </a:lnTo>
                  <a:lnTo>
                    <a:pt x="0" y="0"/>
                  </a:lnTo>
                  <a:lnTo>
                    <a:pt x="100242" y="0"/>
                  </a:lnTo>
                  <a:lnTo>
                    <a:pt x="100242" y="165105"/>
                  </a:lnTo>
                  <a:cubicBezTo>
                    <a:pt x="112035" y="155277"/>
                    <a:pt x="123829" y="149381"/>
                    <a:pt x="139553" y="143484"/>
                  </a:cubicBezTo>
                  <a:cubicBezTo>
                    <a:pt x="155277" y="137587"/>
                    <a:pt x="171001" y="135622"/>
                    <a:pt x="190657" y="135622"/>
                  </a:cubicBezTo>
                  <a:cubicBezTo>
                    <a:pt x="235864" y="135622"/>
                    <a:pt x="271244" y="149381"/>
                    <a:pt x="294830" y="176898"/>
                  </a:cubicBezTo>
                  <a:cubicBezTo>
                    <a:pt x="320382" y="204416"/>
                    <a:pt x="332175" y="245692"/>
                    <a:pt x="332175" y="300727"/>
                  </a:cubicBezTo>
                  <a:lnTo>
                    <a:pt x="332175" y="493349"/>
                  </a:lnTo>
                  <a:lnTo>
                    <a:pt x="231933" y="493349"/>
                  </a:lnTo>
                  <a:lnTo>
                    <a:pt x="231933" y="302692"/>
                  </a:lnTo>
                  <a:cubicBezTo>
                    <a:pt x="231933" y="269278"/>
                    <a:pt x="226036" y="245692"/>
                    <a:pt x="214243" y="229968"/>
                  </a:cubicBezTo>
                  <a:cubicBezTo>
                    <a:pt x="204415" y="210312"/>
                    <a:pt x="186726" y="204416"/>
                    <a:pt x="163139" y="204416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AE2527A-22E4-46A1-A9A7-EFD942F7B8F8}"/>
                </a:ext>
              </a:extLst>
            </p:cNvPr>
            <p:cNvSpPr/>
            <p:nvPr/>
          </p:nvSpPr>
          <p:spPr>
            <a:xfrm>
              <a:off x="2810727" y="-1908246"/>
              <a:ext cx="114000" cy="493349"/>
            </a:xfrm>
            <a:custGeom>
              <a:avLst/>
              <a:gdLst>
                <a:gd name="connsiteX0" fmla="*/ 0 w 114000"/>
                <a:gd name="connsiteY0" fmla="*/ 51104 h 493349"/>
                <a:gd name="connsiteX1" fmla="*/ 13759 w 114000"/>
                <a:gd name="connsiteY1" fmla="*/ 13759 h 493349"/>
                <a:gd name="connsiteX2" fmla="*/ 57000 w 114000"/>
                <a:gd name="connsiteY2" fmla="*/ 0 h 493349"/>
                <a:gd name="connsiteX3" fmla="*/ 100242 w 114000"/>
                <a:gd name="connsiteY3" fmla="*/ 13759 h 493349"/>
                <a:gd name="connsiteX4" fmla="*/ 114001 w 114000"/>
                <a:gd name="connsiteY4" fmla="*/ 51104 h 493349"/>
                <a:gd name="connsiteX5" fmla="*/ 100242 w 114000"/>
                <a:gd name="connsiteY5" fmla="*/ 88449 h 493349"/>
                <a:gd name="connsiteX6" fmla="*/ 57000 w 114000"/>
                <a:gd name="connsiteY6" fmla="*/ 100242 h 493349"/>
                <a:gd name="connsiteX7" fmla="*/ 13759 w 114000"/>
                <a:gd name="connsiteY7" fmla="*/ 88449 h 493349"/>
                <a:gd name="connsiteX8" fmla="*/ 0 w 114000"/>
                <a:gd name="connsiteY8" fmla="*/ 51104 h 493349"/>
                <a:gd name="connsiteX9" fmla="*/ 7862 w 114000"/>
                <a:gd name="connsiteY9" fmla="*/ 143484 h 493349"/>
                <a:gd name="connsiteX10" fmla="*/ 108104 w 114000"/>
                <a:gd name="connsiteY10" fmla="*/ 143484 h 493349"/>
                <a:gd name="connsiteX11" fmla="*/ 108104 w 114000"/>
                <a:gd name="connsiteY11" fmla="*/ 493349 h 493349"/>
                <a:gd name="connsiteX12" fmla="*/ 7862 w 114000"/>
                <a:gd name="connsiteY12" fmla="*/ 493349 h 493349"/>
                <a:gd name="connsiteX13" fmla="*/ 7862 w 114000"/>
                <a:gd name="connsiteY13" fmla="*/ 143484 h 49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4000" h="493349">
                  <a:moveTo>
                    <a:pt x="0" y="51104"/>
                  </a:moveTo>
                  <a:cubicBezTo>
                    <a:pt x="0" y="35380"/>
                    <a:pt x="3931" y="21621"/>
                    <a:pt x="13759" y="13759"/>
                  </a:cubicBezTo>
                  <a:cubicBezTo>
                    <a:pt x="21621" y="5897"/>
                    <a:pt x="37345" y="0"/>
                    <a:pt x="57000" y="0"/>
                  </a:cubicBezTo>
                  <a:cubicBezTo>
                    <a:pt x="78621" y="0"/>
                    <a:pt x="92380" y="3931"/>
                    <a:pt x="100242" y="13759"/>
                  </a:cubicBezTo>
                  <a:cubicBezTo>
                    <a:pt x="108104" y="21621"/>
                    <a:pt x="114001" y="35380"/>
                    <a:pt x="114001" y="51104"/>
                  </a:cubicBezTo>
                  <a:cubicBezTo>
                    <a:pt x="114001" y="68794"/>
                    <a:pt x="110070" y="80587"/>
                    <a:pt x="100242" y="88449"/>
                  </a:cubicBezTo>
                  <a:cubicBezTo>
                    <a:pt x="92380" y="96311"/>
                    <a:pt x="76656" y="100242"/>
                    <a:pt x="57000" y="100242"/>
                  </a:cubicBezTo>
                  <a:cubicBezTo>
                    <a:pt x="35380" y="100242"/>
                    <a:pt x="21621" y="96311"/>
                    <a:pt x="13759" y="88449"/>
                  </a:cubicBezTo>
                  <a:cubicBezTo>
                    <a:pt x="3931" y="80587"/>
                    <a:pt x="0" y="68794"/>
                    <a:pt x="0" y="51104"/>
                  </a:cubicBezTo>
                  <a:moveTo>
                    <a:pt x="7862" y="143484"/>
                  </a:moveTo>
                  <a:lnTo>
                    <a:pt x="108104" y="143484"/>
                  </a:lnTo>
                  <a:lnTo>
                    <a:pt x="108104" y="493349"/>
                  </a:lnTo>
                  <a:lnTo>
                    <a:pt x="7862" y="493349"/>
                  </a:lnTo>
                  <a:lnTo>
                    <a:pt x="7862" y="143484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953778F-BA05-4AC9-BECF-B3EC3C5FAD7D}"/>
                </a:ext>
              </a:extLst>
            </p:cNvPr>
            <p:cNvSpPr/>
            <p:nvPr/>
          </p:nvSpPr>
          <p:spPr>
            <a:xfrm>
              <a:off x="2977797" y="-1772624"/>
              <a:ext cx="342002" cy="489418"/>
            </a:xfrm>
            <a:custGeom>
              <a:avLst/>
              <a:gdLst>
                <a:gd name="connsiteX0" fmla="*/ 0 w 342002"/>
                <a:gd name="connsiteY0" fmla="*/ 178864 h 489418"/>
                <a:gd name="connsiteX1" fmla="*/ 11793 w 342002"/>
                <a:gd name="connsiteY1" fmla="*/ 104173 h 489418"/>
                <a:gd name="connsiteX2" fmla="*/ 45207 w 342002"/>
                <a:gd name="connsiteY2" fmla="*/ 47173 h 489418"/>
                <a:gd name="connsiteX3" fmla="*/ 94346 w 342002"/>
                <a:gd name="connsiteY3" fmla="*/ 11793 h 489418"/>
                <a:gd name="connsiteX4" fmla="*/ 155277 w 342002"/>
                <a:gd name="connsiteY4" fmla="*/ 0 h 489418"/>
                <a:gd name="connsiteX5" fmla="*/ 204415 w 342002"/>
                <a:gd name="connsiteY5" fmla="*/ 7862 h 489418"/>
                <a:gd name="connsiteX6" fmla="*/ 241761 w 342002"/>
                <a:gd name="connsiteY6" fmla="*/ 29483 h 489418"/>
                <a:gd name="connsiteX7" fmla="*/ 241761 w 342002"/>
                <a:gd name="connsiteY7" fmla="*/ 5897 h 489418"/>
                <a:gd name="connsiteX8" fmla="*/ 342003 w 342002"/>
                <a:gd name="connsiteY8" fmla="*/ 5897 h 489418"/>
                <a:gd name="connsiteX9" fmla="*/ 342003 w 342002"/>
                <a:gd name="connsiteY9" fmla="*/ 322348 h 489418"/>
                <a:gd name="connsiteX10" fmla="*/ 332175 w 342002"/>
                <a:gd name="connsiteY10" fmla="*/ 399004 h 489418"/>
                <a:gd name="connsiteX11" fmla="*/ 300727 w 342002"/>
                <a:gd name="connsiteY11" fmla="*/ 450108 h 489418"/>
                <a:gd name="connsiteX12" fmla="*/ 243726 w 342002"/>
                <a:gd name="connsiteY12" fmla="*/ 479591 h 489418"/>
                <a:gd name="connsiteX13" fmla="*/ 159208 w 342002"/>
                <a:gd name="connsiteY13" fmla="*/ 489418 h 489418"/>
                <a:gd name="connsiteX14" fmla="*/ 94346 w 342002"/>
                <a:gd name="connsiteY14" fmla="*/ 483522 h 489418"/>
                <a:gd name="connsiteX15" fmla="*/ 37345 w 342002"/>
                <a:gd name="connsiteY15" fmla="*/ 463866 h 489418"/>
                <a:gd name="connsiteX16" fmla="*/ 43242 w 342002"/>
                <a:gd name="connsiteY16" fmla="*/ 385245 h 489418"/>
                <a:gd name="connsiteX17" fmla="*/ 96311 w 342002"/>
                <a:gd name="connsiteY17" fmla="*/ 410797 h 489418"/>
                <a:gd name="connsiteX18" fmla="*/ 155277 w 342002"/>
                <a:gd name="connsiteY18" fmla="*/ 418659 h 489418"/>
                <a:gd name="connsiteX19" fmla="*/ 220140 w 342002"/>
                <a:gd name="connsiteY19" fmla="*/ 400969 h 489418"/>
                <a:gd name="connsiteX20" fmla="*/ 243726 w 342002"/>
                <a:gd name="connsiteY20" fmla="*/ 340038 h 489418"/>
                <a:gd name="connsiteX21" fmla="*/ 243726 w 342002"/>
                <a:gd name="connsiteY21" fmla="*/ 324313 h 489418"/>
                <a:gd name="connsiteX22" fmla="*/ 206381 w 342002"/>
                <a:gd name="connsiteY22" fmla="*/ 345934 h 489418"/>
                <a:gd name="connsiteX23" fmla="*/ 157243 w 342002"/>
                <a:gd name="connsiteY23" fmla="*/ 353796 h 489418"/>
                <a:gd name="connsiteX24" fmla="*/ 96311 w 342002"/>
                <a:gd name="connsiteY24" fmla="*/ 342003 h 489418"/>
                <a:gd name="connsiteX25" fmla="*/ 47173 w 342002"/>
                <a:gd name="connsiteY25" fmla="*/ 306624 h 489418"/>
                <a:gd name="connsiteX26" fmla="*/ 13759 w 342002"/>
                <a:gd name="connsiteY26" fmla="*/ 249623 h 489418"/>
                <a:gd name="connsiteX27" fmla="*/ 0 w 342002"/>
                <a:gd name="connsiteY27" fmla="*/ 178864 h 489418"/>
                <a:gd name="connsiteX28" fmla="*/ 102208 w 342002"/>
                <a:gd name="connsiteY28" fmla="*/ 178864 h 489418"/>
                <a:gd name="connsiteX29" fmla="*/ 123829 w 342002"/>
                <a:gd name="connsiteY29" fmla="*/ 259451 h 489418"/>
                <a:gd name="connsiteX30" fmla="*/ 176898 w 342002"/>
                <a:gd name="connsiteY30" fmla="*/ 285003 h 489418"/>
                <a:gd name="connsiteX31" fmla="*/ 212278 w 342002"/>
                <a:gd name="connsiteY31" fmla="*/ 279106 h 489418"/>
                <a:gd name="connsiteX32" fmla="*/ 239795 w 342002"/>
                <a:gd name="connsiteY32" fmla="*/ 259451 h 489418"/>
                <a:gd name="connsiteX33" fmla="*/ 239795 w 342002"/>
                <a:gd name="connsiteY33" fmla="*/ 98277 h 489418"/>
                <a:gd name="connsiteX34" fmla="*/ 212278 w 342002"/>
                <a:gd name="connsiteY34" fmla="*/ 78621 h 489418"/>
                <a:gd name="connsiteX35" fmla="*/ 176898 w 342002"/>
                <a:gd name="connsiteY35" fmla="*/ 70759 h 489418"/>
                <a:gd name="connsiteX36" fmla="*/ 123829 w 342002"/>
                <a:gd name="connsiteY36" fmla="*/ 96311 h 489418"/>
                <a:gd name="connsiteX37" fmla="*/ 102208 w 342002"/>
                <a:gd name="connsiteY37" fmla="*/ 178864 h 489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42002" h="489418">
                  <a:moveTo>
                    <a:pt x="0" y="178864"/>
                  </a:moveTo>
                  <a:cubicBezTo>
                    <a:pt x="0" y="151346"/>
                    <a:pt x="3931" y="125794"/>
                    <a:pt x="11793" y="104173"/>
                  </a:cubicBezTo>
                  <a:cubicBezTo>
                    <a:pt x="19655" y="82553"/>
                    <a:pt x="31448" y="62897"/>
                    <a:pt x="45207" y="47173"/>
                  </a:cubicBezTo>
                  <a:cubicBezTo>
                    <a:pt x="58966" y="31449"/>
                    <a:pt x="76656" y="19655"/>
                    <a:pt x="94346" y="11793"/>
                  </a:cubicBezTo>
                  <a:cubicBezTo>
                    <a:pt x="112035" y="3931"/>
                    <a:pt x="133656" y="0"/>
                    <a:pt x="155277" y="0"/>
                  </a:cubicBezTo>
                  <a:cubicBezTo>
                    <a:pt x="172967" y="0"/>
                    <a:pt x="190657" y="1966"/>
                    <a:pt x="204415" y="7862"/>
                  </a:cubicBezTo>
                  <a:cubicBezTo>
                    <a:pt x="220140" y="13759"/>
                    <a:pt x="231933" y="21621"/>
                    <a:pt x="241761" y="29483"/>
                  </a:cubicBezTo>
                  <a:lnTo>
                    <a:pt x="241761" y="5897"/>
                  </a:lnTo>
                  <a:lnTo>
                    <a:pt x="342003" y="5897"/>
                  </a:lnTo>
                  <a:lnTo>
                    <a:pt x="342003" y="322348"/>
                  </a:lnTo>
                  <a:cubicBezTo>
                    <a:pt x="342003" y="351831"/>
                    <a:pt x="338072" y="377383"/>
                    <a:pt x="332175" y="399004"/>
                  </a:cubicBezTo>
                  <a:cubicBezTo>
                    <a:pt x="326278" y="420625"/>
                    <a:pt x="314485" y="438314"/>
                    <a:pt x="300727" y="450108"/>
                  </a:cubicBezTo>
                  <a:cubicBezTo>
                    <a:pt x="286968" y="463866"/>
                    <a:pt x="267312" y="473694"/>
                    <a:pt x="243726" y="479591"/>
                  </a:cubicBezTo>
                  <a:cubicBezTo>
                    <a:pt x="220140" y="485487"/>
                    <a:pt x="192622" y="489418"/>
                    <a:pt x="159208" y="489418"/>
                  </a:cubicBezTo>
                  <a:cubicBezTo>
                    <a:pt x="135622" y="489418"/>
                    <a:pt x="114001" y="487453"/>
                    <a:pt x="94346" y="483522"/>
                  </a:cubicBezTo>
                  <a:cubicBezTo>
                    <a:pt x="72725" y="479591"/>
                    <a:pt x="55035" y="473694"/>
                    <a:pt x="37345" y="463866"/>
                  </a:cubicBezTo>
                  <a:lnTo>
                    <a:pt x="43242" y="385245"/>
                  </a:lnTo>
                  <a:cubicBezTo>
                    <a:pt x="58966" y="397038"/>
                    <a:pt x="76656" y="404900"/>
                    <a:pt x="96311" y="410797"/>
                  </a:cubicBezTo>
                  <a:cubicBezTo>
                    <a:pt x="115966" y="416693"/>
                    <a:pt x="135622" y="418659"/>
                    <a:pt x="155277" y="418659"/>
                  </a:cubicBezTo>
                  <a:cubicBezTo>
                    <a:pt x="182795" y="418659"/>
                    <a:pt x="204415" y="412762"/>
                    <a:pt x="220140" y="400969"/>
                  </a:cubicBezTo>
                  <a:cubicBezTo>
                    <a:pt x="235864" y="389176"/>
                    <a:pt x="243726" y="367555"/>
                    <a:pt x="243726" y="340038"/>
                  </a:cubicBezTo>
                  <a:lnTo>
                    <a:pt x="243726" y="324313"/>
                  </a:lnTo>
                  <a:cubicBezTo>
                    <a:pt x="233898" y="334141"/>
                    <a:pt x="222105" y="342003"/>
                    <a:pt x="206381" y="345934"/>
                  </a:cubicBezTo>
                  <a:cubicBezTo>
                    <a:pt x="190657" y="351831"/>
                    <a:pt x="174932" y="353796"/>
                    <a:pt x="157243" y="353796"/>
                  </a:cubicBezTo>
                  <a:cubicBezTo>
                    <a:pt x="135622" y="353796"/>
                    <a:pt x="115966" y="349865"/>
                    <a:pt x="96311" y="342003"/>
                  </a:cubicBezTo>
                  <a:cubicBezTo>
                    <a:pt x="76656" y="334141"/>
                    <a:pt x="60931" y="322348"/>
                    <a:pt x="47173" y="306624"/>
                  </a:cubicBezTo>
                  <a:cubicBezTo>
                    <a:pt x="33414" y="290899"/>
                    <a:pt x="21621" y="273209"/>
                    <a:pt x="13759" y="249623"/>
                  </a:cubicBezTo>
                  <a:cubicBezTo>
                    <a:pt x="3931" y="229968"/>
                    <a:pt x="0" y="206381"/>
                    <a:pt x="0" y="178864"/>
                  </a:cubicBezTo>
                  <a:moveTo>
                    <a:pt x="102208" y="178864"/>
                  </a:moveTo>
                  <a:cubicBezTo>
                    <a:pt x="102208" y="214243"/>
                    <a:pt x="110070" y="241761"/>
                    <a:pt x="123829" y="259451"/>
                  </a:cubicBezTo>
                  <a:cubicBezTo>
                    <a:pt x="137587" y="277141"/>
                    <a:pt x="157243" y="285003"/>
                    <a:pt x="176898" y="285003"/>
                  </a:cubicBezTo>
                  <a:cubicBezTo>
                    <a:pt x="188691" y="285003"/>
                    <a:pt x="200484" y="283037"/>
                    <a:pt x="212278" y="279106"/>
                  </a:cubicBezTo>
                  <a:cubicBezTo>
                    <a:pt x="224071" y="275175"/>
                    <a:pt x="233898" y="267313"/>
                    <a:pt x="239795" y="259451"/>
                  </a:cubicBezTo>
                  <a:lnTo>
                    <a:pt x="239795" y="98277"/>
                  </a:lnTo>
                  <a:cubicBezTo>
                    <a:pt x="231933" y="90415"/>
                    <a:pt x="222105" y="84518"/>
                    <a:pt x="212278" y="78621"/>
                  </a:cubicBezTo>
                  <a:cubicBezTo>
                    <a:pt x="200484" y="74690"/>
                    <a:pt x="188691" y="70759"/>
                    <a:pt x="176898" y="70759"/>
                  </a:cubicBezTo>
                  <a:cubicBezTo>
                    <a:pt x="155277" y="70759"/>
                    <a:pt x="137587" y="78621"/>
                    <a:pt x="123829" y="96311"/>
                  </a:cubicBezTo>
                  <a:cubicBezTo>
                    <a:pt x="110070" y="115967"/>
                    <a:pt x="102208" y="143484"/>
                    <a:pt x="102208" y="178864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5CA0405-C92C-462C-B271-02245FA43255}"/>
                </a:ext>
              </a:extLst>
            </p:cNvPr>
            <p:cNvSpPr/>
            <p:nvPr/>
          </p:nvSpPr>
          <p:spPr>
            <a:xfrm>
              <a:off x="3398421" y="-1908246"/>
              <a:ext cx="332174" cy="495314"/>
            </a:xfrm>
            <a:custGeom>
              <a:avLst/>
              <a:gdLst>
                <a:gd name="connsiteX0" fmla="*/ 163139 w 332174"/>
                <a:gd name="connsiteY0" fmla="*/ 208347 h 495314"/>
                <a:gd name="connsiteX1" fmla="*/ 127760 w 332174"/>
                <a:gd name="connsiteY1" fmla="*/ 216209 h 495314"/>
                <a:gd name="connsiteX2" fmla="*/ 100242 w 332174"/>
                <a:gd name="connsiteY2" fmla="*/ 235864 h 495314"/>
                <a:gd name="connsiteX3" fmla="*/ 100242 w 332174"/>
                <a:gd name="connsiteY3" fmla="*/ 495315 h 495314"/>
                <a:gd name="connsiteX4" fmla="*/ 0 w 332174"/>
                <a:gd name="connsiteY4" fmla="*/ 495315 h 495314"/>
                <a:gd name="connsiteX5" fmla="*/ 0 w 332174"/>
                <a:gd name="connsiteY5" fmla="*/ 0 h 495314"/>
                <a:gd name="connsiteX6" fmla="*/ 100242 w 332174"/>
                <a:gd name="connsiteY6" fmla="*/ 0 h 495314"/>
                <a:gd name="connsiteX7" fmla="*/ 100242 w 332174"/>
                <a:gd name="connsiteY7" fmla="*/ 165105 h 495314"/>
                <a:gd name="connsiteX8" fmla="*/ 139553 w 332174"/>
                <a:gd name="connsiteY8" fmla="*/ 143484 h 495314"/>
                <a:gd name="connsiteX9" fmla="*/ 190657 w 332174"/>
                <a:gd name="connsiteY9" fmla="*/ 135622 h 495314"/>
                <a:gd name="connsiteX10" fmla="*/ 294830 w 332174"/>
                <a:gd name="connsiteY10" fmla="*/ 176898 h 495314"/>
                <a:gd name="connsiteX11" fmla="*/ 332175 w 332174"/>
                <a:gd name="connsiteY11" fmla="*/ 300727 h 495314"/>
                <a:gd name="connsiteX12" fmla="*/ 332175 w 332174"/>
                <a:gd name="connsiteY12" fmla="*/ 493349 h 495314"/>
                <a:gd name="connsiteX13" fmla="*/ 231933 w 332174"/>
                <a:gd name="connsiteY13" fmla="*/ 493349 h 495314"/>
                <a:gd name="connsiteX14" fmla="*/ 231933 w 332174"/>
                <a:gd name="connsiteY14" fmla="*/ 302692 h 495314"/>
                <a:gd name="connsiteX15" fmla="*/ 214243 w 332174"/>
                <a:gd name="connsiteY15" fmla="*/ 229968 h 495314"/>
                <a:gd name="connsiteX16" fmla="*/ 163139 w 332174"/>
                <a:gd name="connsiteY16" fmla="*/ 208347 h 495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32174" h="495314">
                  <a:moveTo>
                    <a:pt x="163139" y="208347"/>
                  </a:moveTo>
                  <a:cubicBezTo>
                    <a:pt x="149381" y="208347"/>
                    <a:pt x="137587" y="210312"/>
                    <a:pt x="127760" y="216209"/>
                  </a:cubicBezTo>
                  <a:cubicBezTo>
                    <a:pt x="115966" y="222106"/>
                    <a:pt x="108104" y="228002"/>
                    <a:pt x="100242" y="235864"/>
                  </a:cubicBezTo>
                  <a:lnTo>
                    <a:pt x="100242" y="495315"/>
                  </a:lnTo>
                  <a:lnTo>
                    <a:pt x="0" y="495315"/>
                  </a:lnTo>
                  <a:lnTo>
                    <a:pt x="0" y="0"/>
                  </a:lnTo>
                  <a:lnTo>
                    <a:pt x="100242" y="0"/>
                  </a:lnTo>
                  <a:lnTo>
                    <a:pt x="100242" y="165105"/>
                  </a:lnTo>
                  <a:cubicBezTo>
                    <a:pt x="110070" y="155277"/>
                    <a:pt x="123829" y="149381"/>
                    <a:pt x="139553" y="143484"/>
                  </a:cubicBezTo>
                  <a:cubicBezTo>
                    <a:pt x="155277" y="137587"/>
                    <a:pt x="171001" y="135622"/>
                    <a:pt x="190657" y="135622"/>
                  </a:cubicBezTo>
                  <a:cubicBezTo>
                    <a:pt x="235864" y="135622"/>
                    <a:pt x="271244" y="149381"/>
                    <a:pt x="294830" y="176898"/>
                  </a:cubicBezTo>
                  <a:cubicBezTo>
                    <a:pt x="320382" y="204416"/>
                    <a:pt x="332175" y="245692"/>
                    <a:pt x="332175" y="300727"/>
                  </a:cubicBezTo>
                  <a:lnTo>
                    <a:pt x="332175" y="493349"/>
                  </a:lnTo>
                  <a:lnTo>
                    <a:pt x="231933" y="493349"/>
                  </a:lnTo>
                  <a:lnTo>
                    <a:pt x="231933" y="302692"/>
                  </a:lnTo>
                  <a:cubicBezTo>
                    <a:pt x="231933" y="269278"/>
                    <a:pt x="226036" y="245692"/>
                    <a:pt x="214243" y="229968"/>
                  </a:cubicBezTo>
                  <a:cubicBezTo>
                    <a:pt x="202450" y="214243"/>
                    <a:pt x="186726" y="208347"/>
                    <a:pt x="163139" y="208347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206388D-98EF-40A5-9B91-A0B3C58D96BF}"/>
                </a:ext>
              </a:extLst>
            </p:cNvPr>
            <p:cNvSpPr/>
            <p:nvPr/>
          </p:nvSpPr>
          <p:spPr>
            <a:xfrm>
              <a:off x="3758114" y="-1764762"/>
              <a:ext cx="550349" cy="349865"/>
            </a:xfrm>
            <a:custGeom>
              <a:avLst/>
              <a:gdLst>
                <a:gd name="connsiteX0" fmla="*/ 320382 w 550349"/>
                <a:gd name="connsiteY0" fmla="*/ 0 h 349865"/>
                <a:gd name="connsiteX1" fmla="*/ 383279 w 550349"/>
                <a:gd name="connsiteY1" fmla="*/ 231933 h 349865"/>
                <a:gd name="connsiteX2" fmla="*/ 448142 w 550349"/>
                <a:gd name="connsiteY2" fmla="*/ 0 h 349865"/>
                <a:gd name="connsiteX3" fmla="*/ 550349 w 550349"/>
                <a:gd name="connsiteY3" fmla="*/ 0 h 349865"/>
                <a:gd name="connsiteX4" fmla="*/ 436348 w 550349"/>
                <a:gd name="connsiteY4" fmla="*/ 349865 h 349865"/>
                <a:gd name="connsiteX5" fmla="*/ 334141 w 550349"/>
                <a:gd name="connsiteY5" fmla="*/ 349865 h 349865"/>
                <a:gd name="connsiteX6" fmla="*/ 275175 w 550349"/>
                <a:gd name="connsiteY6" fmla="*/ 125794 h 349865"/>
                <a:gd name="connsiteX7" fmla="*/ 216209 w 550349"/>
                <a:gd name="connsiteY7" fmla="*/ 349865 h 349865"/>
                <a:gd name="connsiteX8" fmla="*/ 114001 w 550349"/>
                <a:gd name="connsiteY8" fmla="*/ 349865 h 349865"/>
                <a:gd name="connsiteX9" fmla="*/ 0 w 550349"/>
                <a:gd name="connsiteY9" fmla="*/ 0 h 349865"/>
                <a:gd name="connsiteX10" fmla="*/ 102208 w 550349"/>
                <a:gd name="connsiteY10" fmla="*/ 0 h 349865"/>
                <a:gd name="connsiteX11" fmla="*/ 167070 w 550349"/>
                <a:gd name="connsiteY11" fmla="*/ 231933 h 349865"/>
                <a:gd name="connsiteX12" fmla="*/ 229967 w 550349"/>
                <a:gd name="connsiteY12" fmla="*/ 0 h 349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50349" h="349865">
                  <a:moveTo>
                    <a:pt x="320382" y="0"/>
                  </a:moveTo>
                  <a:lnTo>
                    <a:pt x="383279" y="231933"/>
                  </a:lnTo>
                  <a:lnTo>
                    <a:pt x="448142" y="0"/>
                  </a:lnTo>
                  <a:lnTo>
                    <a:pt x="550349" y="0"/>
                  </a:lnTo>
                  <a:lnTo>
                    <a:pt x="436348" y="349865"/>
                  </a:lnTo>
                  <a:lnTo>
                    <a:pt x="334141" y="349865"/>
                  </a:lnTo>
                  <a:lnTo>
                    <a:pt x="275175" y="125794"/>
                  </a:lnTo>
                  <a:lnTo>
                    <a:pt x="216209" y="349865"/>
                  </a:lnTo>
                  <a:lnTo>
                    <a:pt x="114001" y="349865"/>
                  </a:lnTo>
                  <a:lnTo>
                    <a:pt x="0" y="0"/>
                  </a:lnTo>
                  <a:lnTo>
                    <a:pt x="102208" y="0"/>
                  </a:lnTo>
                  <a:lnTo>
                    <a:pt x="167070" y="231933"/>
                  </a:lnTo>
                  <a:lnTo>
                    <a:pt x="229967" y="0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90C0A86-CA74-4B3F-8671-8DC9FBD6761C}"/>
                </a:ext>
              </a:extLst>
            </p:cNvPr>
            <p:cNvSpPr/>
            <p:nvPr/>
          </p:nvSpPr>
          <p:spPr>
            <a:xfrm>
              <a:off x="4322222" y="-1770659"/>
              <a:ext cx="326278" cy="363624"/>
            </a:xfrm>
            <a:custGeom>
              <a:avLst/>
              <a:gdLst>
                <a:gd name="connsiteX0" fmla="*/ 129725 w 326278"/>
                <a:gd name="connsiteY0" fmla="*/ 363624 h 363624"/>
                <a:gd name="connsiteX1" fmla="*/ 78621 w 326278"/>
                <a:gd name="connsiteY1" fmla="*/ 355762 h 363624"/>
                <a:gd name="connsiteX2" fmla="*/ 37345 w 326278"/>
                <a:gd name="connsiteY2" fmla="*/ 334141 h 363624"/>
                <a:gd name="connsiteX3" fmla="*/ 9828 w 326278"/>
                <a:gd name="connsiteY3" fmla="*/ 298761 h 363624"/>
                <a:gd name="connsiteX4" fmla="*/ 0 w 326278"/>
                <a:gd name="connsiteY4" fmla="*/ 251589 h 363624"/>
                <a:gd name="connsiteX5" fmla="*/ 41276 w 326278"/>
                <a:gd name="connsiteY5" fmla="*/ 165105 h 363624"/>
                <a:gd name="connsiteX6" fmla="*/ 161174 w 326278"/>
                <a:gd name="connsiteY6" fmla="*/ 131691 h 363624"/>
                <a:gd name="connsiteX7" fmla="*/ 226036 w 326278"/>
                <a:gd name="connsiteY7" fmla="*/ 131691 h 363624"/>
                <a:gd name="connsiteX8" fmla="*/ 226036 w 326278"/>
                <a:gd name="connsiteY8" fmla="*/ 115967 h 363624"/>
                <a:gd name="connsiteX9" fmla="*/ 210312 w 326278"/>
                <a:gd name="connsiteY9" fmla="*/ 80587 h 363624"/>
                <a:gd name="connsiteX10" fmla="*/ 159208 w 326278"/>
                <a:gd name="connsiteY10" fmla="*/ 70759 h 363624"/>
                <a:gd name="connsiteX11" fmla="*/ 96311 w 326278"/>
                <a:gd name="connsiteY11" fmla="*/ 78621 h 363624"/>
                <a:gd name="connsiteX12" fmla="*/ 39311 w 326278"/>
                <a:gd name="connsiteY12" fmla="*/ 100242 h 363624"/>
                <a:gd name="connsiteX13" fmla="*/ 29483 w 326278"/>
                <a:gd name="connsiteY13" fmla="*/ 29483 h 363624"/>
                <a:gd name="connsiteX14" fmla="*/ 92380 w 326278"/>
                <a:gd name="connsiteY14" fmla="*/ 7862 h 363624"/>
                <a:gd name="connsiteX15" fmla="*/ 169036 w 326278"/>
                <a:gd name="connsiteY15" fmla="*/ 0 h 363624"/>
                <a:gd name="connsiteX16" fmla="*/ 288933 w 326278"/>
                <a:gd name="connsiteY16" fmla="*/ 31449 h 363624"/>
                <a:gd name="connsiteX17" fmla="*/ 326279 w 326278"/>
                <a:gd name="connsiteY17" fmla="*/ 133656 h 363624"/>
                <a:gd name="connsiteX18" fmla="*/ 326279 w 326278"/>
                <a:gd name="connsiteY18" fmla="*/ 357727 h 363624"/>
                <a:gd name="connsiteX19" fmla="*/ 226036 w 326278"/>
                <a:gd name="connsiteY19" fmla="*/ 357727 h 363624"/>
                <a:gd name="connsiteX20" fmla="*/ 226036 w 326278"/>
                <a:gd name="connsiteY20" fmla="*/ 334141 h 363624"/>
                <a:gd name="connsiteX21" fmla="*/ 182795 w 326278"/>
                <a:gd name="connsiteY21" fmla="*/ 357727 h 363624"/>
                <a:gd name="connsiteX22" fmla="*/ 129725 w 326278"/>
                <a:gd name="connsiteY22" fmla="*/ 363624 h 363624"/>
                <a:gd name="connsiteX23" fmla="*/ 155277 w 326278"/>
                <a:gd name="connsiteY23" fmla="*/ 294830 h 363624"/>
                <a:gd name="connsiteX24" fmla="*/ 196553 w 326278"/>
                <a:gd name="connsiteY24" fmla="*/ 286968 h 363624"/>
                <a:gd name="connsiteX25" fmla="*/ 228002 w 326278"/>
                <a:gd name="connsiteY25" fmla="*/ 265347 h 363624"/>
                <a:gd name="connsiteX26" fmla="*/ 228002 w 326278"/>
                <a:gd name="connsiteY26" fmla="*/ 200485 h 363624"/>
                <a:gd name="connsiteX27" fmla="*/ 167070 w 326278"/>
                <a:gd name="connsiteY27" fmla="*/ 200485 h 363624"/>
                <a:gd name="connsiteX28" fmla="*/ 117932 w 326278"/>
                <a:gd name="connsiteY28" fmla="*/ 214243 h 363624"/>
                <a:gd name="connsiteX29" fmla="*/ 104173 w 326278"/>
                <a:gd name="connsiteY29" fmla="*/ 249623 h 363624"/>
                <a:gd name="connsiteX30" fmla="*/ 117932 w 326278"/>
                <a:gd name="connsiteY30" fmla="*/ 283037 h 363624"/>
                <a:gd name="connsiteX31" fmla="*/ 155277 w 326278"/>
                <a:gd name="connsiteY31" fmla="*/ 294830 h 363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26278" h="363624">
                  <a:moveTo>
                    <a:pt x="129725" y="363624"/>
                  </a:moveTo>
                  <a:cubicBezTo>
                    <a:pt x="112035" y="363624"/>
                    <a:pt x="94346" y="361659"/>
                    <a:pt x="78621" y="355762"/>
                  </a:cubicBezTo>
                  <a:cubicBezTo>
                    <a:pt x="62897" y="349865"/>
                    <a:pt x="49138" y="343969"/>
                    <a:pt x="37345" y="334141"/>
                  </a:cubicBezTo>
                  <a:cubicBezTo>
                    <a:pt x="25552" y="324313"/>
                    <a:pt x="15724" y="312520"/>
                    <a:pt x="9828" y="298761"/>
                  </a:cubicBezTo>
                  <a:cubicBezTo>
                    <a:pt x="3931" y="285003"/>
                    <a:pt x="0" y="269278"/>
                    <a:pt x="0" y="251589"/>
                  </a:cubicBezTo>
                  <a:cubicBezTo>
                    <a:pt x="0" y="214243"/>
                    <a:pt x="13759" y="186726"/>
                    <a:pt x="41276" y="165105"/>
                  </a:cubicBezTo>
                  <a:cubicBezTo>
                    <a:pt x="68794" y="143484"/>
                    <a:pt x="108104" y="131691"/>
                    <a:pt x="161174" y="131691"/>
                  </a:cubicBezTo>
                  <a:lnTo>
                    <a:pt x="226036" y="131691"/>
                  </a:lnTo>
                  <a:lnTo>
                    <a:pt x="226036" y="115967"/>
                  </a:lnTo>
                  <a:cubicBezTo>
                    <a:pt x="226036" y="98277"/>
                    <a:pt x="220140" y="86484"/>
                    <a:pt x="210312" y="80587"/>
                  </a:cubicBezTo>
                  <a:cubicBezTo>
                    <a:pt x="200484" y="74690"/>
                    <a:pt x="182795" y="70759"/>
                    <a:pt x="159208" y="70759"/>
                  </a:cubicBezTo>
                  <a:cubicBezTo>
                    <a:pt x="137587" y="70759"/>
                    <a:pt x="115966" y="72725"/>
                    <a:pt x="96311" y="78621"/>
                  </a:cubicBezTo>
                  <a:cubicBezTo>
                    <a:pt x="74690" y="84518"/>
                    <a:pt x="57000" y="92380"/>
                    <a:pt x="39311" y="100242"/>
                  </a:cubicBezTo>
                  <a:lnTo>
                    <a:pt x="29483" y="29483"/>
                  </a:lnTo>
                  <a:cubicBezTo>
                    <a:pt x="47173" y="19655"/>
                    <a:pt x="68794" y="13759"/>
                    <a:pt x="92380" y="7862"/>
                  </a:cubicBezTo>
                  <a:cubicBezTo>
                    <a:pt x="117932" y="1966"/>
                    <a:pt x="143484" y="0"/>
                    <a:pt x="169036" y="0"/>
                  </a:cubicBezTo>
                  <a:cubicBezTo>
                    <a:pt x="224071" y="0"/>
                    <a:pt x="263381" y="9828"/>
                    <a:pt x="288933" y="31449"/>
                  </a:cubicBezTo>
                  <a:cubicBezTo>
                    <a:pt x="314485" y="51104"/>
                    <a:pt x="326279" y="86484"/>
                    <a:pt x="326279" y="133656"/>
                  </a:cubicBezTo>
                  <a:lnTo>
                    <a:pt x="326279" y="357727"/>
                  </a:lnTo>
                  <a:lnTo>
                    <a:pt x="226036" y="357727"/>
                  </a:lnTo>
                  <a:lnTo>
                    <a:pt x="226036" y="334141"/>
                  </a:lnTo>
                  <a:cubicBezTo>
                    <a:pt x="210312" y="345934"/>
                    <a:pt x="196553" y="353796"/>
                    <a:pt x="182795" y="357727"/>
                  </a:cubicBezTo>
                  <a:cubicBezTo>
                    <a:pt x="169036" y="361659"/>
                    <a:pt x="151346" y="363624"/>
                    <a:pt x="129725" y="363624"/>
                  </a:cubicBezTo>
                  <a:moveTo>
                    <a:pt x="155277" y="294830"/>
                  </a:moveTo>
                  <a:cubicBezTo>
                    <a:pt x="169036" y="294830"/>
                    <a:pt x="182795" y="292865"/>
                    <a:pt x="196553" y="286968"/>
                  </a:cubicBezTo>
                  <a:cubicBezTo>
                    <a:pt x="210312" y="283037"/>
                    <a:pt x="220140" y="275175"/>
                    <a:pt x="228002" y="265347"/>
                  </a:cubicBezTo>
                  <a:lnTo>
                    <a:pt x="228002" y="200485"/>
                  </a:lnTo>
                  <a:lnTo>
                    <a:pt x="167070" y="200485"/>
                  </a:lnTo>
                  <a:cubicBezTo>
                    <a:pt x="143484" y="200485"/>
                    <a:pt x="127760" y="204416"/>
                    <a:pt x="117932" y="214243"/>
                  </a:cubicBezTo>
                  <a:cubicBezTo>
                    <a:pt x="108104" y="222105"/>
                    <a:pt x="104173" y="235864"/>
                    <a:pt x="104173" y="249623"/>
                  </a:cubicBezTo>
                  <a:cubicBezTo>
                    <a:pt x="104173" y="265347"/>
                    <a:pt x="108104" y="275175"/>
                    <a:pt x="117932" y="283037"/>
                  </a:cubicBezTo>
                  <a:cubicBezTo>
                    <a:pt x="125794" y="290899"/>
                    <a:pt x="137587" y="294830"/>
                    <a:pt x="155277" y="294830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831FAFC-A0B2-4988-9907-F75B65D2D9E9}"/>
                </a:ext>
              </a:extLst>
            </p:cNvPr>
            <p:cNvSpPr/>
            <p:nvPr/>
          </p:nvSpPr>
          <p:spPr>
            <a:xfrm>
              <a:off x="4674052" y="-1764762"/>
              <a:ext cx="375416" cy="479590"/>
            </a:xfrm>
            <a:custGeom>
              <a:avLst/>
              <a:gdLst>
                <a:gd name="connsiteX0" fmla="*/ 139553 w 375416"/>
                <a:gd name="connsiteY0" fmla="*/ 347900 h 479590"/>
                <a:gd name="connsiteX1" fmla="*/ 0 w 375416"/>
                <a:gd name="connsiteY1" fmla="*/ 0 h 479590"/>
                <a:gd name="connsiteX2" fmla="*/ 106139 w 375416"/>
                <a:gd name="connsiteY2" fmla="*/ 0 h 479590"/>
                <a:gd name="connsiteX3" fmla="*/ 188691 w 375416"/>
                <a:gd name="connsiteY3" fmla="*/ 231933 h 479590"/>
                <a:gd name="connsiteX4" fmla="*/ 271244 w 375416"/>
                <a:gd name="connsiteY4" fmla="*/ 0 h 479590"/>
                <a:gd name="connsiteX5" fmla="*/ 375417 w 375416"/>
                <a:gd name="connsiteY5" fmla="*/ 0 h 479590"/>
                <a:gd name="connsiteX6" fmla="*/ 196553 w 375416"/>
                <a:gd name="connsiteY6" fmla="*/ 479591 h 479590"/>
                <a:gd name="connsiteX7" fmla="*/ 92380 w 375416"/>
                <a:gd name="connsiteY7" fmla="*/ 479591 h 479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75416" h="479590">
                  <a:moveTo>
                    <a:pt x="139553" y="347900"/>
                  </a:moveTo>
                  <a:lnTo>
                    <a:pt x="0" y="0"/>
                  </a:lnTo>
                  <a:lnTo>
                    <a:pt x="106139" y="0"/>
                  </a:lnTo>
                  <a:lnTo>
                    <a:pt x="188691" y="231933"/>
                  </a:lnTo>
                  <a:lnTo>
                    <a:pt x="271244" y="0"/>
                  </a:lnTo>
                  <a:lnTo>
                    <a:pt x="375417" y="0"/>
                  </a:lnTo>
                  <a:lnTo>
                    <a:pt x="196553" y="479591"/>
                  </a:lnTo>
                  <a:lnTo>
                    <a:pt x="92380" y="479591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D494838-C386-4719-9327-07CE83CACA3A}"/>
                </a:ext>
              </a:extLst>
            </p:cNvPr>
            <p:cNvSpPr/>
            <p:nvPr/>
          </p:nvSpPr>
          <p:spPr>
            <a:xfrm>
              <a:off x="5071090" y="-1772624"/>
              <a:ext cx="277139" cy="365589"/>
            </a:xfrm>
            <a:custGeom>
              <a:avLst/>
              <a:gdLst>
                <a:gd name="connsiteX0" fmla="*/ 129725 w 277139"/>
                <a:gd name="connsiteY0" fmla="*/ 365590 h 365589"/>
                <a:gd name="connsiteX1" fmla="*/ 60931 w 277139"/>
                <a:gd name="connsiteY1" fmla="*/ 359693 h 365589"/>
                <a:gd name="connsiteX2" fmla="*/ 0 w 277139"/>
                <a:gd name="connsiteY2" fmla="*/ 338072 h 365589"/>
                <a:gd name="connsiteX3" fmla="*/ 3931 w 277139"/>
                <a:gd name="connsiteY3" fmla="*/ 257485 h 365589"/>
                <a:gd name="connsiteX4" fmla="*/ 58966 w 277139"/>
                <a:gd name="connsiteY4" fmla="*/ 285003 h 365589"/>
                <a:gd name="connsiteX5" fmla="*/ 119897 w 277139"/>
                <a:gd name="connsiteY5" fmla="*/ 294830 h 365589"/>
                <a:gd name="connsiteX6" fmla="*/ 174932 w 277139"/>
                <a:gd name="connsiteY6" fmla="*/ 259451 h 365589"/>
                <a:gd name="connsiteX7" fmla="*/ 171001 w 277139"/>
                <a:gd name="connsiteY7" fmla="*/ 245692 h 365589"/>
                <a:gd name="connsiteX8" fmla="*/ 159208 w 277139"/>
                <a:gd name="connsiteY8" fmla="*/ 233899 h 365589"/>
                <a:gd name="connsiteX9" fmla="*/ 137587 w 277139"/>
                <a:gd name="connsiteY9" fmla="*/ 222106 h 365589"/>
                <a:gd name="connsiteX10" fmla="*/ 104173 w 277139"/>
                <a:gd name="connsiteY10" fmla="*/ 210312 h 365589"/>
                <a:gd name="connsiteX11" fmla="*/ 25552 w 277139"/>
                <a:gd name="connsiteY11" fmla="*/ 167071 h 365589"/>
                <a:gd name="connsiteX12" fmla="*/ 0 w 277139"/>
                <a:gd name="connsiteY12" fmla="*/ 102208 h 365589"/>
                <a:gd name="connsiteX13" fmla="*/ 37345 w 277139"/>
                <a:gd name="connsiteY13" fmla="*/ 25552 h 365589"/>
                <a:gd name="connsiteX14" fmla="*/ 143484 w 277139"/>
                <a:gd name="connsiteY14" fmla="*/ 0 h 365589"/>
                <a:gd name="connsiteX15" fmla="*/ 204415 w 277139"/>
                <a:gd name="connsiteY15" fmla="*/ 5897 h 365589"/>
                <a:gd name="connsiteX16" fmla="*/ 259450 w 277139"/>
                <a:gd name="connsiteY16" fmla="*/ 23586 h 365589"/>
                <a:gd name="connsiteX17" fmla="*/ 251588 w 277139"/>
                <a:gd name="connsiteY17" fmla="*/ 98277 h 365589"/>
                <a:gd name="connsiteX18" fmla="*/ 204415 w 277139"/>
                <a:gd name="connsiteY18" fmla="*/ 80587 h 365589"/>
                <a:gd name="connsiteX19" fmla="*/ 153311 w 277139"/>
                <a:gd name="connsiteY19" fmla="*/ 74690 h 365589"/>
                <a:gd name="connsiteX20" fmla="*/ 114001 w 277139"/>
                <a:gd name="connsiteY20" fmla="*/ 82553 h 365589"/>
                <a:gd name="connsiteX21" fmla="*/ 102208 w 277139"/>
                <a:gd name="connsiteY21" fmla="*/ 102208 h 365589"/>
                <a:gd name="connsiteX22" fmla="*/ 115966 w 277139"/>
                <a:gd name="connsiteY22" fmla="*/ 127760 h 365589"/>
                <a:gd name="connsiteX23" fmla="*/ 169036 w 277139"/>
                <a:gd name="connsiteY23" fmla="*/ 149381 h 365589"/>
                <a:gd name="connsiteX24" fmla="*/ 220140 w 277139"/>
                <a:gd name="connsiteY24" fmla="*/ 171002 h 365589"/>
                <a:gd name="connsiteX25" fmla="*/ 253554 w 277139"/>
                <a:gd name="connsiteY25" fmla="*/ 196554 h 365589"/>
                <a:gd name="connsiteX26" fmla="*/ 271243 w 277139"/>
                <a:gd name="connsiteY26" fmla="*/ 226037 h 365589"/>
                <a:gd name="connsiteX27" fmla="*/ 277140 w 277139"/>
                <a:gd name="connsiteY27" fmla="*/ 257485 h 365589"/>
                <a:gd name="connsiteX28" fmla="*/ 239795 w 277139"/>
                <a:gd name="connsiteY28" fmla="*/ 340038 h 365589"/>
                <a:gd name="connsiteX29" fmla="*/ 129725 w 277139"/>
                <a:gd name="connsiteY29" fmla="*/ 365590 h 365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77139" h="365589">
                  <a:moveTo>
                    <a:pt x="129725" y="365590"/>
                  </a:moveTo>
                  <a:cubicBezTo>
                    <a:pt x="106139" y="365590"/>
                    <a:pt x="82552" y="363624"/>
                    <a:pt x="60931" y="359693"/>
                  </a:cubicBezTo>
                  <a:cubicBezTo>
                    <a:pt x="39311" y="355762"/>
                    <a:pt x="17690" y="347900"/>
                    <a:pt x="0" y="338072"/>
                  </a:cubicBezTo>
                  <a:lnTo>
                    <a:pt x="3931" y="257485"/>
                  </a:lnTo>
                  <a:cubicBezTo>
                    <a:pt x="21621" y="269278"/>
                    <a:pt x="39311" y="279106"/>
                    <a:pt x="58966" y="285003"/>
                  </a:cubicBezTo>
                  <a:cubicBezTo>
                    <a:pt x="78621" y="290899"/>
                    <a:pt x="98277" y="294830"/>
                    <a:pt x="119897" y="294830"/>
                  </a:cubicBezTo>
                  <a:cubicBezTo>
                    <a:pt x="157243" y="294830"/>
                    <a:pt x="174932" y="283037"/>
                    <a:pt x="174932" y="259451"/>
                  </a:cubicBezTo>
                  <a:cubicBezTo>
                    <a:pt x="174932" y="253554"/>
                    <a:pt x="172967" y="249623"/>
                    <a:pt x="171001" y="245692"/>
                  </a:cubicBezTo>
                  <a:cubicBezTo>
                    <a:pt x="169036" y="241761"/>
                    <a:pt x="165105" y="237830"/>
                    <a:pt x="159208" y="233899"/>
                  </a:cubicBezTo>
                  <a:cubicBezTo>
                    <a:pt x="153311" y="229968"/>
                    <a:pt x="147415" y="226037"/>
                    <a:pt x="137587" y="222106"/>
                  </a:cubicBezTo>
                  <a:cubicBezTo>
                    <a:pt x="127760" y="218174"/>
                    <a:pt x="117932" y="214243"/>
                    <a:pt x="104173" y="210312"/>
                  </a:cubicBezTo>
                  <a:cubicBezTo>
                    <a:pt x="66828" y="200485"/>
                    <a:pt x="41276" y="184760"/>
                    <a:pt x="25552" y="167071"/>
                  </a:cubicBezTo>
                  <a:cubicBezTo>
                    <a:pt x="9828" y="149381"/>
                    <a:pt x="0" y="127760"/>
                    <a:pt x="0" y="102208"/>
                  </a:cubicBezTo>
                  <a:cubicBezTo>
                    <a:pt x="0" y="68794"/>
                    <a:pt x="11793" y="43242"/>
                    <a:pt x="37345" y="25552"/>
                  </a:cubicBezTo>
                  <a:cubicBezTo>
                    <a:pt x="60931" y="7862"/>
                    <a:pt x="96311" y="0"/>
                    <a:pt x="143484" y="0"/>
                  </a:cubicBezTo>
                  <a:cubicBezTo>
                    <a:pt x="165105" y="0"/>
                    <a:pt x="184760" y="1966"/>
                    <a:pt x="204415" y="5897"/>
                  </a:cubicBezTo>
                  <a:cubicBezTo>
                    <a:pt x="224071" y="9828"/>
                    <a:pt x="241760" y="15724"/>
                    <a:pt x="259450" y="23586"/>
                  </a:cubicBezTo>
                  <a:lnTo>
                    <a:pt x="251588" y="98277"/>
                  </a:lnTo>
                  <a:cubicBezTo>
                    <a:pt x="237829" y="90415"/>
                    <a:pt x="222105" y="84518"/>
                    <a:pt x="204415" y="80587"/>
                  </a:cubicBezTo>
                  <a:cubicBezTo>
                    <a:pt x="186726" y="76656"/>
                    <a:pt x="169036" y="74690"/>
                    <a:pt x="153311" y="74690"/>
                  </a:cubicBezTo>
                  <a:cubicBezTo>
                    <a:pt x="135622" y="74690"/>
                    <a:pt x="121863" y="76656"/>
                    <a:pt x="114001" y="82553"/>
                  </a:cubicBezTo>
                  <a:cubicBezTo>
                    <a:pt x="106139" y="88449"/>
                    <a:pt x="102208" y="94346"/>
                    <a:pt x="102208" y="102208"/>
                  </a:cubicBezTo>
                  <a:cubicBezTo>
                    <a:pt x="102208" y="112036"/>
                    <a:pt x="106139" y="119898"/>
                    <a:pt x="115966" y="127760"/>
                  </a:cubicBezTo>
                  <a:cubicBezTo>
                    <a:pt x="125794" y="135622"/>
                    <a:pt x="141518" y="141519"/>
                    <a:pt x="169036" y="149381"/>
                  </a:cubicBezTo>
                  <a:cubicBezTo>
                    <a:pt x="188691" y="155277"/>
                    <a:pt x="206381" y="163139"/>
                    <a:pt x="220140" y="171002"/>
                  </a:cubicBezTo>
                  <a:cubicBezTo>
                    <a:pt x="233898" y="178864"/>
                    <a:pt x="245692" y="186726"/>
                    <a:pt x="253554" y="196554"/>
                  </a:cubicBezTo>
                  <a:cubicBezTo>
                    <a:pt x="261416" y="206381"/>
                    <a:pt x="267312" y="216209"/>
                    <a:pt x="271243" y="226037"/>
                  </a:cubicBezTo>
                  <a:cubicBezTo>
                    <a:pt x="275175" y="235864"/>
                    <a:pt x="277140" y="247657"/>
                    <a:pt x="277140" y="257485"/>
                  </a:cubicBezTo>
                  <a:cubicBezTo>
                    <a:pt x="277140" y="292865"/>
                    <a:pt x="265347" y="320382"/>
                    <a:pt x="239795" y="340038"/>
                  </a:cubicBezTo>
                  <a:cubicBezTo>
                    <a:pt x="216209" y="355762"/>
                    <a:pt x="178863" y="365590"/>
                    <a:pt x="129725" y="365590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D2A90FE-62F1-4C20-A57C-396E6019A18F}"/>
                </a:ext>
              </a:extLst>
            </p:cNvPr>
            <p:cNvSpPr/>
            <p:nvPr/>
          </p:nvSpPr>
          <p:spPr>
            <a:xfrm>
              <a:off x="2401896" y="-1192791"/>
              <a:ext cx="277140" cy="316451"/>
            </a:xfrm>
            <a:custGeom>
              <a:avLst/>
              <a:gdLst>
                <a:gd name="connsiteX0" fmla="*/ 49138 w 277140"/>
                <a:gd name="connsiteY0" fmla="*/ 178864 h 316451"/>
                <a:gd name="connsiteX1" fmla="*/ 78621 w 277140"/>
                <a:gd name="connsiteY1" fmla="*/ 247657 h 316451"/>
                <a:gd name="connsiteX2" fmla="*/ 151346 w 277140"/>
                <a:gd name="connsiteY2" fmla="*/ 273209 h 316451"/>
                <a:gd name="connsiteX3" fmla="*/ 200484 w 277140"/>
                <a:gd name="connsiteY3" fmla="*/ 267313 h 316451"/>
                <a:gd name="connsiteX4" fmla="*/ 243726 w 277140"/>
                <a:gd name="connsiteY4" fmla="*/ 245692 h 316451"/>
                <a:gd name="connsiteX5" fmla="*/ 249623 w 277140"/>
                <a:gd name="connsiteY5" fmla="*/ 292865 h 316451"/>
                <a:gd name="connsiteX6" fmla="*/ 206381 w 277140"/>
                <a:gd name="connsiteY6" fmla="*/ 310555 h 316451"/>
                <a:gd name="connsiteX7" fmla="*/ 151346 w 277140"/>
                <a:gd name="connsiteY7" fmla="*/ 316451 h 316451"/>
                <a:gd name="connsiteX8" fmla="*/ 86483 w 277140"/>
                <a:gd name="connsiteY8" fmla="*/ 304658 h 316451"/>
                <a:gd name="connsiteX9" fmla="*/ 39311 w 277140"/>
                <a:gd name="connsiteY9" fmla="*/ 271244 h 316451"/>
                <a:gd name="connsiteX10" fmla="*/ 9828 w 277140"/>
                <a:gd name="connsiteY10" fmla="*/ 220140 h 316451"/>
                <a:gd name="connsiteX11" fmla="*/ 0 w 277140"/>
                <a:gd name="connsiteY11" fmla="*/ 157243 h 316451"/>
                <a:gd name="connsiteX12" fmla="*/ 9828 w 277140"/>
                <a:gd name="connsiteY12" fmla="*/ 92380 h 316451"/>
                <a:gd name="connsiteX13" fmla="*/ 37345 w 277140"/>
                <a:gd name="connsiteY13" fmla="*/ 43242 h 316451"/>
                <a:gd name="connsiteX14" fmla="*/ 80587 w 277140"/>
                <a:gd name="connsiteY14" fmla="*/ 11793 h 316451"/>
                <a:gd name="connsiteX15" fmla="*/ 137587 w 277140"/>
                <a:gd name="connsiteY15" fmla="*/ 0 h 316451"/>
                <a:gd name="connsiteX16" fmla="*/ 196553 w 277140"/>
                <a:gd name="connsiteY16" fmla="*/ 11793 h 316451"/>
                <a:gd name="connsiteX17" fmla="*/ 239795 w 277140"/>
                <a:gd name="connsiteY17" fmla="*/ 45207 h 316451"/>
                <a:gd name="connsiteX18" fmla="*/ 267312 w 277140"/>
                <a:gd name="connsiteY18" fmla="*/ 96311 h 316451"/>
                <a:gd name="connsiteX19" fmla="*/ 277140 w 277140"/>
                <a:gd name="connsiteY19" fmla="*/ 161174 h 316451"/>
                <a:gd name="connsiteX20" fmla="*/ 277140 w 277140"/>
                <a:gd name="connsiteY20" fmla="*/ 169036 h 316451"/>
                <a:gd name="connsiteX21" fmla="*/ 277140 w 277140"/>
                <a:gd name="connsiteY21" fmla="*/ 178864 h 316451"/>
                <a:gd name="connsiteX22" fmla="*/ 49138 w 277140"/>
                <a:gd name="connsiteY22" fmla="*/ 178864 h 316451"/>
                <a:gd name="connsiteX23" fmla="*/ 220140 w 277140"/>
                <a:gd name="connsiteY23" fmla="*/ 135622 h 316451"/>
                <a:gd name="connsiteX24" fmla="*/ 194588 w 277140"/>
                <a:gd name="connsiteY24" fmla="*/ 68794 h 316451"/>
                <a:gd name="connsiteX25" fmla="*/ 133656 w 277140"/>
                <a:gd name="connsiteY25" fmla="*/ 43242 h 316451"/>
                <a:gd name="connsiteX26" fmla="*/ 72725 w 277140"/>
                <a:gd name="connsiteY26" fmla="*/ 68794 h 316451"/>
                <a:gd name="connsiteX27" fmla="*/ 47173 w 277140"/>
                <a:gd name="connsiteY27" fmla="*/ 135622 h 316451"/>
                <a:gd name="connsiteX28" fmla="*/ 220140 w 277140"/>
                <a:gd name="connsiteY28" fmla="*/ 135622 h 31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77140" h="316451">
                  <a:moveTo>
                    <a:pt x="49138" y="178864"/>
                  </a:moveTo>
                  <a:cubicBezTo>
                    <a:pt x="51104" y="208347"/>
                    <a:pt x="60931" y="229968"/>
                    <a:pt x="78621" y="247657"/>
                  </a:cubicBezTo>
                  <a:cubicBezTo>
                    <a:pt x="96311" y="265347"/>
                    <a:pt x="119897" y="273209"/>
                    <a:pt x="151346" y="273209"/>
                  </a:cubicBezTo>
                  <a:cubicBezTo>
                    <a:pt x="169036" y="273209"/>
                    <a:pt x="184760" y="271244"/>
                    <a:pt x="200484" y="267313"/>
                  </a:cubicBezTo>
                  <a:cubicBezTo>
                    <a:pt x="216209" y="263382"/>
                    <a:pt x="229967" y="255520"/>
                    <a:pt x="243726" y="245692"/>
                  </a:cubicBezTo>
                  <a:lnTo>
                    <a:pt x="249623" y="292865"/>
                  </a:lnTo>
                  <a:cubicBezTo>
                    <a:pt x="237829" y="300727"/>
                    <a:pt x="222105" y="306624"/>
                    <a:pt x="206381" y="310555"/>
                  </a:cubicBezTo>
                  <a:cubicBezTo>
                    <a:pt x="190657" y="314486"/>
                    <a:pt x="171001" y="316451"/>
                    <a:pt x="151346" y="316451"/>
                  </a:cubicBezTo>
                  <a:cubicBezTo>
                    <a:pt x="125794" y="316451"/>
                    <a:pt x="104173" y="312520"/>
                    <a:pt x="86483" y="304658"/>
                  </a:cubicBezTo>
                  <a:cubicBezTo>
                    <a:pt x="66828" y="296796"/>
                    <a:pt x="51104" y="285003"/>
                    <a:pt x="39311" y="271244"/>
                  </a:cubicBezTo>
                  <a:cubicBezTo>
                    <a:pt x="27517" y="257485"/>
                    <a:pt x="17690" y="239795"/>
                    <a:pt x="9828" y="220140"/>
                  </a:cubicBezTo>
                  <a:cubicBezTo>
                    <a:pt x="3931" y="200485"/>
                    <a:pt x="0" y="180829"/>
                    <a:pt x="0" y="157243"/>
                  </a:cubicBezTo>
                  <a:cubicBezTo>
                    <a:pt x="0" y="133656"/>
                    <a:pt x="3931" y="112035"/>
                    <a:pt x="9828" y="92380"/>
                  </a:cubicBezTo>
                  <a:cubicBezTo>
                    <a:pt x="15724" y="72725"/>
                    <a:pt x="25552" y="57000"/>
                    <a:pt x="37345" y="43242"/>
                  </a:cubicBezTo>
                  <a:cubicBezTo>
                    <a:pt x="49138" y="29483"/>
                    <a:pt x="62897" y="19655"/>
                    <a:pt x="80587" y="11793"/>
                  </a:cubicBezTo>
                  <a:cubicBezTo>
                    <a:pt x="98277" y="3931"/>
                    <a:pt x="115966" y="0"/>
                    <a:pt x="137587" y="0"/>
                  </a:cubicBezTo>
                  <a:cubicBezTo>
                    <a:pt x="159208" y="0"/>
                    <a:pt x="178863" y="3931"/>
                    <a:pt x="196553" y="11793"/>
                  </a:cubicBezTo>
                  <a:cubicBezTo>
                    <a:pt x="214243" y="19655"/>
                    <a:pt x="228002" y="31449"/>
                    <a:pt x="239795" y="45207"/>
                  </a:cubicBezTo>
                  <a:cubicBezTo>
                    <a:pt x="251588" y="58966"/>
                    <a:pt x="259450" y="76656"/>
                    <a:pt x="267312" y="96311"/>
                  </a:cubicBezTo>
                  <a:cubicBezTo>
                    <a:pt x="273209" y="115967"/>
                    <a:pt x="277140" y="137587"/>
                    <a:pt x="277140" y="161174"/>
                  </a:cubicBezTo>
                  <a:lnTo>
                    <a:pt x="277140" y="169036"/>
                  </a:lnTo>
                  <a:cubicBezTo>
                    <a:pt x="277140" y="171002"/>
                    <a:pt x="277140" y="174933"/>
                    <a:pt x="277140" y="178864"/>
                  </a:cubicBezTo>
                  <a:lnTo>
                    <a:pt x="49138" y="178864"/>
                  </a:lnTo>
                  <a:close/>
                  <a:moveTo>
                    <a:pt x="220140" y="135622"/>
                  </a:moveTo>
                  <a:cubicBezTo>
                    <a:pt x="218174" y="108104"/>
                    <a:pt x="210312" y="84518"/>
                    <a:pt x="194588" y="68794"/>
                  </a:cubicBezTo>
                  <a:cubicBezTo>
                    <a:pt x="178863" y="53069"/>
                    <a:pt x="159208" y="43242"/>
                    <a:pt x="133656" y="43242"/>
                  </a:cubicBezTo>
                  <a:cubicBezTo>
                    <a:pt x="108104" y="43242"/>
                    <a:pt x="88449" y="51104"/>
                    <a:pt x="72725" y="68794"/>
                  </a:cubicBezTo>
                  <a:cubicBezTo>
                    <a:pt x="57000" y="86484"/>
                    <a:pt x="49138" y="108104"/>
                    <a:pt x="47173" y="135622"/>
                  </a:cubicBezTo>
                  <a:lnTo>
                    <a:pt x="220140" y="135622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7C93E53-DA7B-4F77-9995-53CAF3AAB0CE}"/>
                </a:ext>
              </a:extLst>
            </p:cNvPr>
            <p:cNvSpPr/>
            <p:nvPr/>
          </p:nvSpPr>
          <p:spPr>
            <a:xfrm>
              <a:off x="2730140" y="-1192791"/>
              <a:ext cx="261415" cy="310554"/>
            </a:xfrm>
            <a:custGeom>
              <a:avLst/>
              <a:gdLst>
                <a:gd name="connsiteX0" fmla="*/ 129725 w 261415"/>
                <a:gd name="connsiteY0" fmla="*/ 43242 h 310554"/>
                <a:gd name="connsiteX1" fmla="*/ 82552 w 261415"/>
                <a:gd name="connsiteY1" fmla="*/ 53069 h 310554"/>
                <a:gd name="connsiteX2" fmla="*/ 49138 w 261415"/>
                <a:gd name="connsiteY2" fmla="*/ 80587 h 310554"/>
                <a:gd name="connsiteX3" fmla="*/ 49138 w 261415"/>
                <a:gd name="connsiteY3" fmla="*/ 308589 h 310554"/>
                <a:gd name="connsiteX4" fmla="*/ 0 w 261415"/>
                <a:gd name="connsiteY4" fmla="*/ 308589 h 310554"/>
                <a:gd name="connsiteX5" fmla="*/ 0 w 261415"/>
                <a:gd name="connsiteY5" fmla="*/ 7862 h 310554"/>
                <a:gd name="connsiteX6" fmla="*/ 49138 w 261415"/>
                <a:gd name="connsiteY6" fmla="*/ 7862 h 310554"/>
                <a:gd name="connsiteX7" fmla="*/ 49138 w 261415"/>
                <a:gd name="connsiteY7" fmla="*/ 31449 h 310554"/>
                <a:gd name="connsiteX8" fmla="*/ 86483 w 261415"/>
                <a:gd name="connsiteY8" fmla="*/ 7862 h 310554"/>
                <a:gd name="connsiteX9" fmla="*/ 135622 w 261415"/>
                <a:gd name="connsiteY9" fmla="*/ 0 h 310554"/>
                <a:gd name="connsiteX10" fmla="*/ 228002 w 261415"/>
                <a:gd name="connsiteY10" fmla="*/ 35380 h 310554"/>
                <a:gd name="connsiteX11" fmla="*/ 261416 w 261415"/>
                <a:gd name="connsiteY11" fmla="*/ 139553 h 310554"/>
                <a:gd name="connsiteX12" fmla="*/ 261416 w 261415"/>
                <a:gd name="connsiteY12" fmla="*/ 310555 h 310554"/>
                <a:gd name="connsiteX13" fmla="*/ 212278 w 261415"/>
                <a:gd name="connsiteY13" fmla="*/ 310555 h 310554"/>
                <a:gd name="connsiteX14" fmla="*/ 212278 w 261415"/>
                <a:gd name="connsiteY14" fmla="*/ 137587 h 310554"/>
                <a:gd name="connsiteX15" fmla="*/ 190657 w 261415"/>
                <a:gd name="connsiteY15" fmla="*/ 66828 h 310554"/>
                <a:gd name="connsiteX16" fmla="*/ 129725 w 261415"/>
                <a:gd name="connsiteY16" fmla="*/ 43242 h 310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1415" h="310554">
                  <a:moveTo>
                    <a:pt x="129725" y="43242"/>
                  </a:moveTo>
                  <a:cubicBezTo>
                    <a:pt x="112035" y="43242"/>
                    <a:pt x="96311" y="47173"/>
                    <a:pt x="82552" y="53069"/>
                  </a:cubicBezTo>
                  <a:cubicBezTo>
                    <a:pt x="68794" y="60932"/>
                    <a:pt x="57000" y="70759"/>
                    <a:pt x="49138" y="80587"/>
                  </a:cubicBezTo>
                  <a:lnTo>
                    <a:pt x="49138" y="308589"/>
                  </a:lnTo>
                  <a:lnTo>
                    <a:pt x="0" y="308589"/>
                  </a:lnTo>
                  <a:lnTo>
                    <a:pt x="0" y="7862"/>
                  </a:lnTo>
                  <a:lnTo>
                    <a:pt x="49138" y="7862"/>
                  </a:lnTo>
                  <a:lnTo>
                    <a:pt x="49138" y="31449"/>
                  </a:lnTo>
                  <a:cubicBezTo>
                    <a:pt x="58966" y="21621"/>
                    <a:pt x="70759" y="13759"/>
                    <a:pt x="86483" y="7862"/>
                  </a:cubicBezTo>
                  <a:cubicBezTo>
                    <a:pt x="100242" y="1966"/>
                    <a:pt x="117932" y="0"/>
                    <a:pt x="135622" y="0"/>
                  </a:cubicBezTo>
                  <a:cubicBezTo>
                    <a:pt x="174932" y="0"/>
                    <a:pt x="204415" y="11793"/>
                    <a:pt x="228002" y="35380"/>
                  </a:cubicBezTo>
                  <a:cubicBezTo>
                    <a:pt x="249623" y="58966"/>
                    <a:pt x="261416" y="92380"/>
                    <a:pt x="261416" y="139553"/>
                  </a:cubicBezTo>
                  <a:lnTo>
                    <a:pt x="261416" y="310555"/>
                  </a:lnTo>
                  <a:lnTo>
                    <a:pt x="212278" y="310555"/>
                  </a:lnTo>
                  <a:lnTo>
                    <a:pt x="212278" y="137587"/>
                  </a:lnTo>
                  <a:cubicBezTo>
                    <a:pt x="212278" y="104173"/>
                    <a:pt x="204415" y="80587"/>
                    <a:pt x="190657" y="66828"/>
                  </a:cubicBezTo>
                  <a:cubicBezTo>
                    <a:pt x="176898" y="51104"/>
                    <a:pt x="157243" y="43242"/>
                    <a:pt x="129725" y="43242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ECB17C0-D235-4777-AF5E-D8B8AB114314}"/>
                </a:ext>
              </a:extLst>
            </p:cNvPr>
            <p:cNvSpPr/>
            <p:nvPr/>
          </p:nvSpPr>
          <p:spPr>
            <a:xfrm>
              <a:off x="3048557" y="-1192791"/>
              <a:ext cx="271243" cy="426521"/>
            </a:xfrm>
            <a:custGeom>
              <a:avLst/>
              <a:gdLst>
                <a:gd name="connsiteX0" fmla="*/ 222105 w 271243"/>
                <a:gd name="connsiteY0" fmla="*/ 7862 h 426521"/>
                <a:gd name="connsiteX1" fmla="*/ 271244 w 271243"/>
                <a:gd name="connsiteY1" fmla="*/ 7862 h 426521"/>
                <a:gd name="connsiteX2" fmla="*/ 271244 w 271243"/>
                <a:gd name="connsiteY2" fmla="*/ 286968 h 426521"/>
                <a:gd name="connsiteX3" fmla="*/ 237830 w 271243"/>
                <a:gd name="connsiteY3" fmla="*/ 393107 h 426521"/>
                <a:gd name="connsiteX4" fmla="*/ 131691 w 271243"/>
                <a:gd name="connsiteY4" fmla="*/ 426521 h 426521"/>
                <a:gd name="connsiteX5" fmla="*/ 29483 w 271243"/>
                <a:gd name="connsiteY5" fmla="*/ 402935 h 426521"/>
                <a:gd name="connsiteX6" fmla="*/ 33414 w 271243"/>
                <a:gd name="connsiteY6" fmla="*/ 351831 h 426521"/>
                <a:gd name="connsiteX7" fmla="*/ 80587 w 271243"/>
                <a:gd name="connsiteY7" fmla="*/ 375417 h 426521"/>
                <a:gd name="connsiteX8" fmla="*/ 133656 w 271243"/>
                <a:gd name="connsiteY8" fmla="*/ 383279 h 426521"/>
                <a:gd name="connsiteX9" fmla="*/ 200484 w 271243"/>
                <a:gd name="connsiteY9" fmla="*/ 363624 h 426521"/>
                <a:gd name="connsiteX10" fmla="*/ 222105 w 271243"/>
                <a:gd name="connsiteY10" fmla="*/ 294830 h 426521"/>
                <a:gd name="connsiteX11" fmla="*/ 222105 w 271243"/>
                <a:gd name="connsiteY11" fmla="*/ 279106 h 426521"/>
                <a:gd name="connsiteX12" fmla="*/ 184760 w 271243"/>
                <a:gd name="connsiteY12" fmla="*/ 302692 h 426521"/>
                <a:gd name="connsiteX13" fmla="*/ 135622 w 271243"/>
                <a:gd name="connsiteY13" fmla="*/ 310555 h 426521"/>
                <a:gd name="connsiteX14" fmla="*/ 82552 w 271243"/>
                <a:gd name="connsiteY14" fmla="*/ 300727 h 426521"/>
                <a:gd name="connsiteX15" fmla="*/ 39311 w 271243"/>
                <a:gd name="connsiteY15" fmla="*/ 269278 h 426521"/>
                <a:gd name="connsiteX16" fmla="*/ 9828 w 271243"/>
                <a:gd name="connsiteY16" fmla="*/ 220140 h 426521"/>
                <a:gd name="connsiteX17" fmla="*/ 0 w 271243"/>
                <a:gd name="connsiteY17" fmla="*/ 155277 h 426521"/>
                <a:gd name="connsiteX18" fmla="*/ 9828 w 271243"/>
                <a:gd name="connsiteY18" fmla="*/ 90415 h 426521"/>
                <a:gd name="connsiteX19" fmla="*/ 39311 w 271243"/>
                <a:gd name="connsiteY19" fmla="*/ 41276 h 426521"/>
                <a:gd name="connsiteX20" fmla="*/ 82552 w 271243"/>
                <a:gd name="connsiteY20" fmla="*/ 9828 h 426521"/>
                <a:gd name="connsiteX21" fmla="*/ 135622 w 271243"/>
                <a:gd name="connsiteY21" fmla="*/ 0 h 426521"/>
                <a:gd name="connsiteX22" fmla="*/ 184760 w 271243"/>
                <a:gd name="connsiteY22" fmla="*/ 7862 h 426521"/>
                <a:gd name="connsiteX23" fmla="*/ 222105 w 271243"/>
                <a:gd name="connsiteY23" fmla="*/ 31449 h 426521"/>
                <a:gd name="connsiteX24" fmla="*/ 222105 w 271243"/>
                <a:gd name="connsiteY24" fmla="*/ 7862 h 426521"/>
                <a:gd name="connsiteX25" fmla="*/ 222105 w 271243"/>
                <a:gd name="connsiteY25" fmla="*/ 80587 h 426521"/>
                <a:gd name="connsiteX26" fmla="*/ 188691 w 271243"/>
                <a:gd name="connsiteY26" fmla="*/ 53069 h 426521"/>
                <a:gd name="connsiteX27" fmla="*/ 141518 w 271243"/>
                <a:gd name="connsiteY27" fmla="*/ 43242 h 426521"/>
                <a:gd name="connsiteX28" fmla="*/ 106139 w 271243"/>
                <a:gd name="connsiteY28" fmla="*/ 51104 h 426521"/>
                <a:gd name="connsiteX29" fmla="*/ 76656 w 271243"/>
                <a:gd name="connsiteY29" fmla="*/ 72725 h 426521"/>
                <a:gd name="connsiteX30" fmla="*/ 57000 w 271243"/>
                <a:gd name="connsiteY30" fmla="*/ 108104 h 426521"/>
                <a:gd name="connsiteX31" fmla="*/ 49138 w 271243"/>
                <a:gd name="connsiteY31" fmla="*/ 157243 h 426521"/>
                <a:gd name="connsiteX32" fmla="*/ 57000 w 271243"/>
                <a:gd name="connsiteY32" fmla="*/ 206381 h 426521"/>
                <a:gd name="connsiteX33" fmla="*/ 76656 w 271243"/>
                <a:gd name="connsiteY33" fmla="*/ 241761 h 426521"/>
                <a:gd name="connsiteX34" fmla="*/ 106139 w 271243"/>
                <a:gd name="connsiteY34" fmla="*/ 263382 h 426521"/>
                <a:gd name="connsiteX35" fmla="*/ 141518 w 271243"/>
                <a:gd name="connsiteY35" fmla="*/ 271244 h 426521"/>
                <a:gd name="connsiteX36" fmla="*/ 188691 w 271243"/>
                <a:gd name="connsiteY36" fmla="*/ 261416 h 426521"/>
                <a:gd name="connsiteX37" fmla="*/ 222105 w 271243"/>
                <a:gd name="connsiteY37" fmla="*/ 231933 h 426521"/>
                <a:gd name="connsiteX38" fmla="*/ 222105 w 271243"/>
                <a:gd name="connsiteY38" fmla="*/ 80587 h 426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71243" h="426521">
                  <a:moveTo>
                    <a:pt x="222105" y="7862"/>
                  </a:moveTo>
                  <a:lnTo>
                    <a:pt x="271244" y="7862"/>
                  </a:lnTo>
                  <a:lnTo>
                    <a:pt x="271244" y="286968"/>
                  </a:lnTo>
                  <a:cubicBezTo>
                    <a:pt x="271244" y="336107"/>
                    <a:pt x="259450" y="371486"/>
                    <a:pt x="237830" y="393107"/>
                  </a:cubicBezTo>
                  <a:cubicBezTo>
                    <a:pt x="216209" y="414728"/>
                    <a:pt x="180829" y="426521"/>
                    <a:pt x="131691" y="426521"/>
                  </a:cubicBezTo>
                  <a:cubicBezTo>
                    <a:pt x="94346" y="426521"/>
                    <a:pt x="58966" y="418659"/>
                    <a:pt x="29483" y="402935"/>
                  </a:cubicBezTo>
                  <a:lnTo>
                    <a:pt x="33414" y="351831"/>
                  </a:lnTo>
                  <a:cubicBezTo>
                    <a:pt x="49138" y="361658"/>
                    <a:pt x="64863" y="369521"/>
                    <a:pt x="80587" y="375417"/>
                  </a:cubicBezTo>
                  <a:cubicBezTo>
                    <a:pt x="96311" y="381314"/>
                    <a:pt x="114001" y="383279"/>
                    <a:pt x="133656" y="383279"/>
                  </a:cubicBezTo>
                  <a:cubicBezTo>
                    <a:pt x="163139" y="383279"/>
                    <a:pt x="186726" y="377383"/>
                    <a:pt x="200484" y="363624"/>
                  </a:cubicBezTo>
                  <a:cubicBezTo>
                    <a:pt x="214243" y="349865"/>
                    <a:pt x="222105" y="328244"/>
                    <a:pt x="222105" y="294830"/>
                  </a:cubicBezTo>
                  <a:lnTo>
                    <a:pt x="222105" y="279106"/>
                  </a:lnTo>
                  <a:cubicBezTo>
                    <a:pt x="212278" y="288934"/>
                    <a:pt x="200484" y="296796"/>
                    <a:pt x="184760" y="302692"/>
                  </a:cubicBezTo>
                  <a:cubicBezTo>
                    <a:pt x="171001" y="308589"/>
                    <a:pt x="153312" y="310555"/>
                    <a:pt x="135622" y="310555"/>
                  </a:cubicBezTo>
                  <a:cubicBezTo>
                    <a:pt x="117932" y="310555"/>
                    <a:pt x="98277" y="306624"/>
                    <a:pt x="82552" y="300727"/>
                  </a:cubicBezTo>
                  <a:cubicBezTo>
                    <a:pt x="64863" y="292865"/>
                    <a:pt x="51104" y="283037"/>
                    <a:pt x="39311" y="269278"/>
                  </a:cubicBezTo>
                  <a:cubicBezTo>
                    <a:pt x="27517" y="255520"/>
                    <a:pt x="17690" y="239795"/>
                    <a:pt x="9828" y="220140"/>
                  </a:cubicBezTo>
                  <a:cubicBezTo>
                    <a:pt x="1966" y="200485"/>
                    <a:pt x="0" y="178864"/>
                    <a:pt x="0" y="155277"/>
                  </a:cubicBezTo>
                  <a:cubicBezTo>
                    <a:pt x="0" y="131691"/>
                    <a:pt x="3931" y="110070"/>
                    <a:pt x="9828" y="90415"/>
                  </a:cubicBezTo>
                  <a:cubicBezTo>
                    <a:pt x="17690" y="70759"/>
                    <a:pt x="27517" y="55035"/>
                    <a:pt x="39311" y="41276"/>
                  </a:cubicBezTo>
                  <a:cubicBezTo>
                    <a:pt x="51104" y="27517"/>
                    <a:pt x="66828" y="17690"/>
                    <a:pt x="82552" y="9828"/>
                  </a:cubicBezTo>
                  <a:cubicBezTo>
                    <a:pt x="98277" y="1966"/>
                    <a:pt x="115966" y="0"/>
                    <a:pt x="135622" y="0"/>
                  </a:cubicBezTo>
                  <a:cubicBezTo>
                    <a:pt x="153312" y="0"/>
                    <a:pt x="169036" y="1966"/>
                    <a:pt x="184760" y="7862"/>
                  </a:cubicBezTo>
                  <a:cubicBezTo>
                    <a:pt x="198519" y="13759"/>
                    <a:pt x="212278" y="21621"/>
                    <a:pt x="222105" y="31449"/>
                  </a:cubicBezTo>
                  <a:lnTo>
                    <a:pt x="222105" y="7862"/>
                  </a:lnTo>
                  <a:close/>
                  <a:moveTo>
                    <a:pt x="222105" y="80587"/>
                  </a:moveTo>
                  <a:cubicBezTo>
                    <a:pt x="212278" y="68794"/>
                    <a:pt x="202450" y="58966"/>
                    <a:pt x="188691" y="53069"/>
                  </a:cubicBezTo>
                  <a:cubicBezTo>
                    <a:pt x="174932" y="47173"/>
                    <a:pt x="159208" y="43242"/>
                    <a:pt x="141518" y="43242"/>
                  </a:cubicBezTo>
                  <a:cubicBezTo>
                    <a:pt x="127760" y="43242"/>
                    <a:pt x="115966" y="45207"/>
                    <a:pt x="106139" y="51104"/>
                  </a:cubicBezTo>
                  <a:cubicBezTo>
                    <a:pt x="96311" y="57000"/>
                    <a:pt x="84518" y="62897"/>
                    <a:pt x="76656" y="72725"/>
                  </a:cubicBezTo>
                  <a:cubicBezTo>
                    <a:pt x="68794" y="82552"/>
                    <a:pt x="62897" y="94346"/>
                    <a:pt x="57000" y="108104"/>
                  </a:cubicBezTo>
                  <a:cubicBezTo>
                    <a:pt x="53069" y="121863"/>
                    <a:pt x="49138" y="137587"/>
                    <a:pt x="49138" y="157243"/>
                  </a:cubicBezTo>
                  <a:cubicBezTo>
                    <a:pt x="49138" y="174933"/>
                    <a:pt x="51104" y="190657"/>
                    <a:pt x="57000" y="206381"/>
                  </a:cubicBezTo>
                  <a:cubicBezTo>
                    <a:pt x="60932" y="220140"/>
                    <a:pt x="68794" y="231933"/>
                    <a:pt x="76656" y="241761"/>
                  </a:cubicBezTo>
                  <a:cubicBezTo>
                    <a:pt x="84518" y="251589"/>
                    <a:pt x="94346" y="259451"/>
                    <a:pt x="106139" y="263382"/>
                  </a:cubicBezTo>
                  <a:cubicBezTo>
                    <a:pt x="117932" y="267313"/>
                    <a:pt x="129725" y="271244"/>
                    <a:pt x="141518" y="271244"/>
                  </a:cubicBezTo>
                  <a:cubicBezTo>
                    <a:pt x="159208" y="271244"/>
                    <a:pt x="174932" y="267313"/>
                    <a:pt x="188691" y="261416"/>
                  </a:cubicBezTo>
                  <a:cubicBezTo>
                    <a:pt x="202450" y="255520"/>
                    <a:pt x="214243" y="245692"/>
                    <a:pt x="222105" y="231933"/>
                  </a:cubicBezTo>
                  <a:lnTo>
                    <a:pt x="222105" y="80587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5B13A07F-F7A7-4EE6-B3BC-F80F0EABC605}"/>
                </a:ext>
              </a:extLst>
            </p:cNvPr>
            <p:cNvSpPr/>
            <p:nvPr/>
          </p:nvSpPr>
          <p:spPr>
            <a:xfrm>
              <a:off x="3398421" y="-1308758"/>
              <a:ext cx="49138" cy="426521"/>
            </a:xfrm>
            <a:custGeom>
              <a:avLst/>
              <a:gdLst>
                <a:gd name="connsiteX0" fmla="*/ 0 w 49138"/>
                <a:gd name="connsiteY0" fmla="*/ 0 h 426521"/>
                <a:gd name="connsiteX1" fmla="*/ 49138 w 49138"/>
                <a:gd name="connsiteY1" fmla="*/ 0 h 426521"/>
                <a:gd name="connsiteX2" fmla="*/ 49138 w 49138"/>
                <a:gd name="connsiteY2" fmla="*/ 426521 h 426521"/>
                <a:gd name="connsiteX3" fmla="*/ 0 w 49138"/>
                <a:gd name="connsiteY3" fmla="*/ 426521 h 426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138" h="426521">
                  <a:moveTo>
                    <a:pt x="0" y="0"/>
                  </a:moveTo>
                  <a:lnTo>
                    <a:pt x="49138" y="0"/>
                  </a:lnTo>
                  <a:lnTo>
                    <a:pt x="49138" y="426521"/>
                  </a:lnTo>
                  <a:lnTo>
                    <a:pt x="0" y="426521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946CC6F-D652-46CF-B136-013365037E39}"/>
                </a:ext>
              </a:extLst>
            </p:cNvPr>
            <p:cNvSpPr/>
            <p:nvPr/>
          </p:nvSpPr>
          <p:spPr>
            <a:xfrm>
              <a:off x="3502595" y="-1190826"/>
              <a:ext cx="259450" cy="314485"/>
            </a:xfrm>
            <a:custGeom>
              <a:avLst/>
              <a:gdLst>
                <a:gd name="connsiteX0" fmla="*/ 115966 w 259450"/>
                <a:gd name="connsiteY0" fmla="*/ 314486 h 314485"/>
                <a:gd name="connsiteX1" fmla="*/ 68794 w 259450"/>
                <a:gd name="connsiteY1" fmla="*/ 308589 h 314485"/>
                <a:gd name="connsiteX2" fmla="*/ 31448 w 259450"/>
                <a:gd name="connsiteY2" fmla="*/ 290899 h 314485"/>
                <a:gd name="connsiteX3" fmla="*/ 7862 w 259450"/>
                <a:gd name="connsiteY3" fmla="*/ 261416 h 314485"/>
                <a:gd name="connsiteX4" fmla="*/ 0 w 259450"/>
                <a:gd name="connsiteY4" fmla="*/ 220140 h 314485"/>
                <a:gd name="connsiteX5" fmla="*/ 35380 w 259450"/>
                <a:gd name="connsiteY5" fmla="*/ 147415 h 314485"/>
                <a:gd name="connsiteX6" fmla="*/ 133656 w 259450"/>
                <a:gd name="connsiteY6" fmla="*/ 119898 h 314485"/>
                <a:gd name="connsiteX7" fmla="*/ 210312 w 259450"/>
                <a:gd name="connsiteY7" fmla="*/ 119898 h 314485"/>
                <a:gd name="connsiteX8" fmla="*/ 210312 w 259450"/>
                <a:gd name="connsiteY8" fmla="*/ 98277 h 314485"/>
                <a:gd name="connsiteX9" fmla="*/ 192622 w 259450"/>
                <a:gd name="connsiteY9" fmla="*/ 55035 h 314485"/>
                <a:gd name="connsiteX10" fmla="*/ 133656 w 259450"/>
                <a:gd name="connsiteY10" fmla="*/ 43242 h 314485"/>
                <a:gd name="connsiteX11" fmla="*/ 82552 w 259450"/>
                <a:gd name="connsiteY11" fmla="*/ 49138 h 314485"/>
                <a:gd name="connsiteX12" fmla="*/ 35380 w 259450"/>
                <a:gd name="connsiteY12" fmla="*/ 66828 h 314485"/>
                <a:gd name="connsiteX13" fmla="*/ 29483 w 259450"/>
                <a:gd name="connsiteY13" fmla="*/ 23586 h 314485"/>
                <a:gd name="connsiteX14" fmla="*/ 78621 w 259450"/>
                <a:gd name="connsiteY14" fmla="*/ 5897 h 314485"/>
                <a:gd name="connsiteX15" fmla="*/ 135622 w 259450"/>
                <a:gd name="connsiteY15" fmla="*/ 0 h 314485"/>
                <a:gd name="connsiteX16" fmla="*/ 188691 w 259450"/>
                <a:gd name="connsiteY16" fmla="*/ 5897 h 314485"/>
                <a:gd name="connsiteX17" fmla="*/ 228002 w 259450"/>
                <a:gd name="connsiteY17" fmla="*/ 25552 h 314485"/>
                <a:gd name="connsiteX18" fmla="*/ 251588 w 259450"/>
                <a:gd name="connsiteY18" fmla="*/ 60932 h 314485"/>
                <a:gd name="connsiteX19" fmla="*/ 259450 w 259450"/>
                <a:gd name="connsiteY19" fmla="*/ 114001 h 314485"/>
                <a:gd name="connsiteX20" fmla="*/ 259450 w 259450"/>
                <a:gd name="connsiteY20" fmla="*/ 312520 h 314485"/>
                <a:gd name="connsiteX21" fmla="*/ 210312 w 259450"/>
                <a:gd name="connsiteY21" fmla="*/ 312520 h 314485"/>
                <a:gd name="connsiteX22" fmla="*/ 210312 w 259450"/>
                <a:gd name="connsiteY22" fmla="*/ 285003 h 314485"/>
                <a:gd name="connsiteX23" fmla="*/ 171001 w 259450"/>
                <a:gd name="connsiteY23" fmla="*/ 308589 h 314485"/>
                <a:gd name="connsiteX24" fmla="*/ 115966 w 259450"/>
                <a:gd name="connsiteY24" fmla="*/ 314486 h 314485"/>
                <a:gd name="connsiteX25" fmla="*/ 119897 w 259450"/>
                <a:gd name="connsiteY25" fmla="*/ 271244 h 314485"/>
                <a:gd name="connsiteX26" fmla="*/ 171001 w 259450"/>
                <a:gd name="connsiteY26" fmla="*/ 261416 h 314485"/>
                <a:gd name="connsiteX27" fmla="*/ 206381 w 259450"/>
                <a:gd name="connsiteY27" fmla="*/ 233899 h 314485"/>
                <a:gd name="connsiteX28" fmla="*/ 206381 w 259450"/>
                <a:gd name="connsiteY28" fmla="*/ 161174 h 314485"/>
                <a:gd name="connsiteX29" fmla="*/ 133656 w 259450"/>
                <a:gd name="connsiteY29" fmla="*/ 161174 h 314485"/>
                <a:gd name="connsiteX30" fmla="*/ 68794 w 259450"/>
                <a:gd name="connsiteY30" fmla="*/ 176898 h 314485"/>
                <a:gd name="connsiteX31" fmla="*/ 49138 w 259450"/>
                <a:gd name="connsiteY31" fmla="*/ 218174 h 314485"/>
                <a:gd name="connsiteX32" fmla="*/ 68794 w 259450"/>
                <a:gd name="connsiteY32" fmla="*/ 259451 h 314485"/>
                <a:gd name="connsiteX33" fmla="*/ 119897 w 259450"/>
                <a:gd name="connsiteY33" fmla="*/ 271244 h 314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59450" h="314485">
                  <a:moveTo>
                    <a:pt x="115966" y="314486"/>
                  </a:moveTo>
                  <a:cubicBezTo>
                    <a:pt x="98277" y="314486"/>
                    <a:pt x="84518" y="312520"/>
                    <a:pt x="68794" y="308589"/>
                  </a:cubicBezTo>
                  <a:cubicBezTo>
                    <a:pt x="55035" y="304658"/>
                    <a:pt x="41276" y="298761"/>
                    <a:pt x="31448" y="290899"/>
                  </a:cubicBezTo>
                  <a:cubicBezTo>
                    <a:pt x="21621" y="283037"/>
                    <a:pt x="13759" y="273209"/>
                    <a:pt x="7862" y="261416"/>
                  </a:cubicBezTo>
                  <a:cubicBezTo>
                    <a:pt x="1965" y="249623"/>
                    <a:pt x="0" y="235864"/>
                    <a:pt x="0" y="220140"/>
                  </a:cubicBezTo>
                  <a:cubicBezTo>
                    <a:pt x="0" y="188691"/>
                    <a:pt x="11793" y="165105"/>
                    <a:pt x="35380" y="147415"/>
                  </a:cubicBezTo>
                  <a:cubicBezTo>
                    <a:pt x="58966" y="129725"/>
                    <a:pt x="90414" y="119898"/>
                    <a:pt x="133656" y="119898"/>
                  </a:cubicBezTo>
                  <a:lnTo>
                    <a:pt x="210312" y="119898"/>
                  </a:lnTo>
                  <a:lnTo>
                    <a:pt x="210312" y="98277"/>
                  </a:lnTo>
                  <a:cubicBezTo>
                    <a:pt x="210312" y="76656"/>
                    <a:pt x="204415" y="62897"/>
                    <a:pt x="192622" y="55035"/>
                  </a:cubicBezTo>
                  <a:cubicBezTo>
                    <a:pt x="180829" y="47173"/>
                    <a:pt x="161174" y="43242"/>
                    <a:pt x="133656" y="43242"/>
                  </a:cubicBezTo>
                  <a:cubicBezTo>
                    <a:pt x="117932" y="43242"/>
                    <a:pt x="100242" y="45207"/>
                    <a:pt x="82552" y="49138"/>
                  </a:cubicBezTo>
                  <a:cubicBezTo>
                    <a:pt x="64863" y="53069"/>
                    <a:pt x="49138" y="58966"/>
                    <a:pt x="35380" y="66828"/>
                  </a:cubicBezTo>
                  <a:lnTo>
                    <a:pt x="29483" y="23586"/>
                  </a:lnTo>
                  <a:cubicBezTo>
                    <a:pt x="43242" y="15724"/>
                    <a:pt x="60931" y="11793"/>
                    <a:pt x="78621" y="5897"/>
                  </a:cubicBezTo>
                  <a:cubicBezTo>
                    <a:pt x="96311" y="1966"/>
                    <a:pt x="115966" y="0"/>
                    <a:pt x="135622" y="0"/>
                  </a:cubicBezTo>
                  <a:cubicBezTo>
                    <a:pt x="155277" y="0"/>
                    <a:pt x="172967" y="1966"/>
                    <a:pt x="188691" y="5897"/>
                  </a:cubicBezTo>
                  <a:cubicBezTo>
                    <a:pt x="204415" y="9828"/>
                    <a:pt x="218174" y="15724"/>
                    <a:pt x="228002" y="25552"/>
                  </a:cubicBezTo>
                  <a:cubicBezTo>
                    <a:pt x="237829" y="33414"/>
                    <a:pt x="247657" y="45207"/>
                    <a:pt x="251588" y="60932"/>
                  </a:cubicBezTo>
                  <a:cubicBezTo>
                    <a:pt x="257485" y="74690"/>
                    <a:pt x="259450" y="92380"/>
                    <a:pt x="259450" y="114001"/>
                  </a:cubicBezTo>
                  <a:lnTo>
                    <a:pt x="259450" y="312520"/>
                  </a:lnTo>
                  <a:lnTo>
                    <a:pt x="210312" y="312520"/>
                  </a:lnTo>
                  <a:lnTo>
                    <a:pt x="210312" y="285003"/>
                  </a:lnTo>
                  <a:cubicBezTo>
                    <a:pt x="200484" y="294830"/>
                    <a:pt x="186726" y="302692"/>
                    <a:pt x="171001" y="308589"/>
                  </a:cubicBezTo>
                  <a:cubicBezTo>
                    <a:pt x="153312" y="312520"/>
                    <a:pt x="135622" y="314486"/>
                    <a:pt x="115966" y="314486"/>
                  </a:cubicBezTo>
                  <a:moveTo>
                    <a:pt x="119897" y="271244"/>
                  </a:moveTo>
                  <a:cubicBezTo>
                    <a:pt x="137587" y="271244"/>
                    <a:pt x="155277" y="267313"/>
                    <a:pt x="171001" y="261416"/>
                  </a:cubicBezTo>
                  <a:cubicBezTo>
                    <a:pt x="186726" y="255520"/>
                    <a:pt x="198519" y="245692"/>
                    <a:pt x="206381" y="233899"/>
                  </a:cubicBezTo>
                  <a:lnTo>
                    <a:pt x="206381" y="161174"/>
                  </a:lnTo>
                  <a:lnTo>
                    <a:pt x="133656" y="161174"/>
                  </a:lnTo>
                  <a:cubicBezTo>
                    <a:pt x="104173" y="161174"/>
                    <a:pt x="82552" y="167071"/>
                    <a:pt x="68794" y="176898"/>
                  </a:cubicBezTo>
                  <a:cubicBezTo>
                    <a:pt x="55035" y="186726"/>
                    <a:pt x="49138" y="200485"/>
                    <a:pt x="49138" y="218174"/>
                  </a:cubicBezTo>
                  <a:cubicBezTo>
                    <a:pt x="49138" y="235864"/>
                    <a:pt x="55035" y="249623"/>
                    <a:pt x="68794" y="259451"/>
                  </a:cubicBezTo>
                  <a:cubicBezTo>
                    <a:pt x="82552" y="267313"/>
                    <a:pt x="100242" y="271244"/>
                    <a:pt x="119897" y="271244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506CE46-C66F-4772-818E-5DCF4E9182AE}"/>
                </a:ext>
              </a:extLst>
            </p:cNvPr>
            <p:cNvSpPr/>
            <p:nvPr/>
          </p:nvSpPr>
          <p:spPr>
            <a:xfrm>
              <a:off x="3830839" y="-1192791"/>
              <a:ext cx="261415" cy="310554"/>
            </a:xfrm>
            <a:custGeom>
              <a:avLst/>
              <a:gdLst>
                <a:gd name="connsiteX0" fmla="*/ 129725 w 261415"/>
                <a:gd name="connsiteY0" fmla="*/ 43242 h 310554"/>
                <a:gd name="connsiteX1" fmla="*/ 82552 w 261415"/>
                <a:gd name="connsiteY1" fmla="*/ 53069 h 310554"/>
                <a:gd name="connsiteX2" fmla="*/ 49138 w 261415"/>
                <a:gd name="connsiteY2" fmla="*/ 80587 h 310554"/>
                <a:gd name="connsiteX3" fmla="*/ 49138 w 261415"/>
                <a:gd name="connsiteY3" fmla="*/ 308589 h 310554"/>
                <a:gd name="connsiteX4" fmla="*/ 0 w 261415"/>
                <a:gd name="connsiteY4" fmla="*/ 308589 h 310554"/>
                <a:gd name="connsiteX5" fmla="*/ 0 w 261415"/>
                <a:gd name="connsiteY5" fmla="*/ 7862 h 310554"/>
                <a:gd name="connsiteX6" fmla="*/ 49138 w 261415"/>
                <a:gd name="connsiteY6" fmla="*/ 7862 h 310554"/>
                <a:gd name="connsiteX7" fmla="*/ 49138 w 261415"/>
                <a:gd name="connsiteY7" fmla="*/ 31449 h 310554"/>
                <a:gd name="connsiteX8" fmla="*/ 86483 w 261415"/>
                <a:gd name="connsiteY8" fmla="*/ 7862 h 310554"/>
                <a:gd name="connsiteX9" fmla="*/ 135622 w 261415"/>
                <a:gd name="connsiteY9" fmla="*/ 0 h 310554"/>
                <a:gd name="connsiteX10" fmla="*/ 228002 w 261415"/>
                <a:gd name="connsiteY10" fmla="*/ 35380 h 310554"/>
                <a:gd name="connsiteX11" fmla="*/ 261416 w 261415"/>
                <a:gd name="connsiteY11" fmla="*/ 139553 h 310554"/>
                <a:gd name="connsiteX12" fmla="*/ 261416 w 261415"/>
                <a:gd name="connsiteY12" fmla="*/ 310555 h 310554"/>
                <a:gd name="connsiteX13" fmla="*/ 212278 w 261415"/>
                <a:gd name="connsiteY13" fmla="*/ 310555 h 310554"/>
                <a:gd name="connsiteX14" fmla="*/ 212278 w 261415"/>
                <a:gd name="connsiteY14" fmla="*/ 137587 h 310554"/>
                <a:gd name="connsiteX15" fmla="*/ 190657 w 261415"/>
                <a:gd name="connsiteY15" fmla="*/ 66828 h 310554"/>
                <a:gd name="connsiteX16" fmla="*/ 129725 w 261415"/>
                <a:gd name="connsiteY16" fmla="*/ 43242 h 310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1415" h="310554">
                  <a:moveTo>
                    <a:pt x="129725" y="43242"/>
                  </a:moveTo>
                  <a:cubicBezTo>
                    <a:pt x="112035" y="43242"/>
                    <a:pt x="96311" y="47173"/>
                    <a:pt x="82552" y="53069"/>
                  </a:cubicBezTo>
                  <a:cubicBezTo>
                    <a:pt x="68794" y="60932"/>
                    <a:pt x="57000" y="68794"/>
                    <a:pt x="49138" y="80587"/>
                  </a:cubicBezTo>
                  <a:lnTo>
                    <a:pt x="49138" y="308589"/>
                  </a:lnTo>
                  <a:lnTo>
                    <a:pt x="0" y="308589"/>
                  </a:lnTo>
                  <a:lnTo>
                    <a:pt x="0" y="7862"/>
                  </a:lnTo>
                  <a:lnTo>
                    <a:pt x="49138" y="7862"/>
                  </a:lnTo>
                  <a:lnTo>
                    <a:pt x="49138" y="31449"/>
                  </a:lnTo>
                  <a:cubicBezTo>
                    <a:pt x="58966" y="21621"/>
                    <a:pt x="70759" y="13759"/>
                    <a:pt x="86483" y="7862"/>
                  </a:cubicBezTo>
                  <a:cubicBezTo>
                    <a:pt x="100242" y="1966"/>
                    <a:pt x="117932" y="0"/>
                    <a:pt x="135622" y="0"/>
                  </a:cubicBezTo>
                  <a:cubicBezTo>
                    <a:pt x="174932" y="0"/>
                    <a:pt x="204415" y="11793"/>
                    <a:pt x="228002" y="35380"/>
                  </a:cubicBezTo>
                  <a:cubicBezTo>
                    <a:pt x="249623" y="58966"/>
                    <a:pt x="261416" y="92380"/>
                    <a:pt x="261416" y="139553"/>
                  </a:cubicBezTo>
                  <a:lnTo>
                    <a:pt x="261416" y="310555"/>
                  </a:lnTo>
                  <a:lnTo>
                    <a:pt x="212278" y="310555"/>
                  </a:lnTo>
                  <a:lnTo>
                    <a:pt x="212278" y="137587"/>
                  </a:lnTo>
                  <a:cubicBezTo>
                    <a:pt x="212278" y="104173"/>
                    <a:pt x="204415" y="80587"/>
                    <a:pt x="190657" y="66828"/>
                  </a:cubicBezTo>
                  <a:cubicBezTo>
                    <a:pt x="178864" y="51104"/>
                    <a:pt x="157243" y="43242"/>
                    <a:pt x="129725" y="43242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45F2A8A-62BC-4D7E-860C-64A6FC030924}"/>
                </a:ext>
              </a:extLst>
            </p:cNvPr>
            <p:cNvSpPr/>
            <p:nvPr/>
          </p:nvSpPr>
          <p:spPr>
            <a:xfrm>
              <a:off x="4149255" y="-1308758"/>
              <a:ext cx="273209" cy="432417"/>
            </a:xfrm>
            <a:custGeom>
              <a:avLst/>
              <a:gdLst>
                <a:gd name="connsiteX0" fmla="*/ 224071 w 273209"/>
                <a:gd name="connsiteY0" fmla="*/ 402935 h 432417"/>
                <a:gd name="connsiteX1" fmla="*/ 186726 w 273209"/>
                <a:gd name="connsiteY1" fmla="*/ 424556 h 432417"/>
                <a:gd name="connsiteX2" fmla="*/ 139553 w 273209"/>
                <a:gd name="connsiteY2" fmla="*/ 432418 h 432417"/>
                <a:gd name="connsiteX3" fmla="*/ 84518 w 273209"/>
                <a:gd name="connsiteY3" fmla="*/ 422590 h 432417"/>
                <a:gd name="connsiteX4" fmla="*/ 39311 w 273209"/>
                <a:gd name="connsiteY4" fmla="*/ 391142 h 432417"/>
                <a:gd name="connsiteX5" fmla="*/ 9828 w 273209"/>
                <a:gd name="connsiteY5" fmla="*/ 342003 h 432417"/>
                <a:gd name="connsiteX6" fmla="*/ 0 w 273209"/>
                <a:gd name="connsiteY6" fmla="*/ 275175 h 432417"/>
                <a:gd name="connsiteX7" fmla="*/ 9828 w 273209"/>
                <a:gd name="connsiteY7" fmla="*/ 208347 h 432417"/>
                <a:gd name="connsiteX8" fmla="*/ 39311 w 273209"/>
                <a:gd name="connsiteY8" fmla="*/ 159208 h 432417"/>
                <a:gd name="connsiteX9" fmla="*/ 84518 w 273209"/>
                <a:gd name="connsiteY9" fmla="*/ 127760 h 432417"/>
                <a:gd name="connsiteX10" fmla="*/ 139553 w 273209"/>
                <a:gd name="connsiteY10" fmla="*/ 117932 h 432417"/>
                <a:gd name="connsiteX11" fmla="*/ 186726 w 273209"/>
                <a:gd name="connsiteY11" fmla="*/ 125794 h 432417"/>
                <a:gd name="connsiteX12" fmla="*/ 224071 w 273209"/>
                <a:gd name="connsiteY12" fmla="*/ 147415 h 432417"/>
                <a:gd name="connsiteX13" fmla="*/ 224071 w 273209"/>
                <a:gd name="connsiteY13" fmla="*/ 0 h 432417"/>
                <a:gd name="connsiteX14" fmla="*/ 273209 w 273209"/>
                <a:gd name="connsiteY14" fmla="*/ 0 h 432417"/>
                <a:gd name="connsiteX15" fmla="*/ 273209 w 273209"/>
                <a:gd name="connsiteY15" fmla="*/ 426521 h 432417"/>
                <a:gd name="connsiteX16" fmla="*/ 224071 w 273209"/>
                <a:gd name="connsiteY16" fmla="*/ 426521 h 432417"/>
                <a:gd name="connsiteX17" fmla="*/ 224071 w 273209"/>
                <a:gd name="connsiteY17" fmla="*/ 402935 h 432417"/>
                <a:gd name="connsiteX18" fmla="*/ 224071 w 273209"/>
                <a:gd name="connsiteY18" fmla="*/ 196554 h 432417"/>
                <a:gd name="connsiteX19" fmla="*/ 188691 w 273209"/>
                <a:gd name="connsiteY19" fmla="*/ 169036 h 432417"/>
                <a:gd name="connsiteX20" fmla="*/ 143484 w 273209"/>
                <a:gd name="connsiteY20" fmla="*/ 159208 h 432417"/>
                <a:gd name="connsiteX21" fmla="*/ 106139 w 273209"/>
                <a:gd name="connsiteY21" fmla="*/ 167071 h 432417"/>
                <a:gd name="connsiteX22" fmla="*/ 76656 w 273209"/>
                <a:gd name="connsiteY22" fmla="*/ 188691 h 432417"/>
                <a:gd name="connsiteX23" fmla="*/ 57001 w 273209"/>
                <a:gd name="connsiteY23" fmla="*/ 224071 h 432417"/>
                <a:gd name="connsiteX24" fmla="*/ 49138 w 273209"/>
                <a:gd name="connsiteY24" fmla="*/ 273209 h 432417"/>
                <a:gd name="connsiteX25" fmla="*/ 57001 w 273209"/>
                <a:gd name="connsiteY25" fmla="*/ 324313 h 432417"/>
                <a:gd name="connsiteX26" fmla="*/ 76656 w 273209"/>
                <a:gd name="connsiteY26" fmla="*/ 359693 h 432417"/>
                <a:gd name="connsiteX27" fmla="*/ 106139 w 273209"/>
                <a:gd name="connsiteY27" fmla="*/ 381314 h 432417"/>
                <a:gd name="connsiteX28" fmla="*/ 143484 w 273209"/>
                <a:gd name="connsiteY28" fmla="*/ 389176 h 432417"/>
                <a:gd name="connsiteX29" fmla="*/ 188691 w 273209"/>
                <a:gd name="connsiteY29" fmla="*/ 379348 h 432417"/>
                <a:gd name="connsiteX30" fmla="*/ 224071 w 273209"/>
                <a:gd name="connsiteY30" fmla="*/ 351831 h 432417"/>
                <a:gd name="connsiteX31" fmla="*/ 224071 w 273209"/>
                <a:gd name="connsiteY31" fmla="*/ 196554 h 43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73209" h="432417">
                  <a:moveTo>
                    <a:pt x="224071" y="402935"/>
                  </a:moveTo>
                  <a:cubicBezTo>
                    <a:pt x="214243" y="412762"/>
                    <a:pt x="202450" y="420625"/>
                    <a:pt x="186726" y="424556"/>
                  </a:cubicBezTo>
                  <a:cubicBezTo>
                    <a:pt x="172967" y="430452"/>
                    <a:pt x="157243" y="432418"/>
                    <a:pt x="139553" y="432418"/>
                  </a:cubicBezTo>
                  <a:cubicBezTo>
                    <a:pt x="119898" y="432418"/>
                    <a:pt x="100242" y="428487"/>
                    <a:pt x="84518" y="422590"/>
                  </a:cubicBezTo>
                  <a:cubicBezTo>
                    <a:pt x="66828" y="414728"/>
                    <a:pt x="53069" y="404900"/>
                    <a:pt x="39311" y="391142"/>
                  </a:cubicBezTo>
                  <a:cubicBezTo>
                    <a:pt x="27518" y="377383"/>
                    <a:pt x="17690" y="361659"/>
                    <a:pt x="9828" y="342003"/>
                  </a:cubicBezTo>
                  <a:cubicBezTo>
                    <a:pt x="1966" y="322348"/>
                    <a:pt x="0" y="300727"/>
                    <a:pt x="0" y="275175"/>
                  </a:cubicBezTo>
                  <a:cubicBezTo>
                    <a:pt x="0" y="251589"/>
                    <a:pt x="3931" y="228002"/>
                    <a:pt x="9828" y="208347"/>
                  </a:cubicBezTo>
                  <a:cubicBezTo>
                    <a:pt x="17690" y="188691"/>
                    <a:pt x="27518" y="172967"/>
                    <a:pt x="39311" y="159208"/>
                  </a:cubicBezTo>
                  <a:cubicBezTo>
                    <a:pt x="51104" y="145450"/>
                    <a:pt x="66828" y="135622"/>
                    <a:pt x="84518" y="127760"/>
                  </a:cubicBezTo>
                  <a:cubicBezTo>
                    <a:pt x="102208" y="119898"/>
                    <a:pt x="119898" y="117932"/>
                    <a:pt x="139553" y="117932"/>
                  </a:cubicBezTo>
                  <a:cubicBezTo>
                    <a:pt x="157243" y="117932"/>
                    <a:pt x="172967" y="119898"/>
                    <a:pt x="186726" y="125794"/>
                  </a:cubicBezTo>
                  <a:cubicBezTo>
                    <a:pt x="200484" y="131691"/>
                    <a:pt x="214243" y="139553"/>
                    <a:pt x="224071" y="147415"/>
                  </a:cubicBezTo>
                  <a:lnTo>
                    <a:pt x="224071" y="0"/>
                  </a:lnTo>
                  <a:lnTo>
                    <a:pt x="273209" y="0"/>
                  </a:lnTo>
                  <a:lnTo>
                    <a:pt x="273209" y="426521"/>
                  </a:lnTo>
                  <a:lnTo>
                    <a:pt x="224071" y="426521"/>
                  </a:lnTo>
                  <a:lnTo>
                    <a:pt x="224071" y="402935"/>
                  </a:lnTo>
                  <a:close/>
                  <a:moveTo>
                    <a:pt x="224071" y="196554"/>
                  </a:moveTo>
                  <a:cubicBezTo>
                    <a:pt x="214243" y="184760"/>
                    <a:pt x="204416" y="174933"/>
                    <a:pt x="188691" y="169036"/>
                  </a:cubicBezTo>
                  <a:cubicBezTo>
                    <a:pt x="174933" y="163139"/>
                    <a:pt x="159208" y="159208"/>
                    <a:pt x="143484" y="159208"/>
                  </a:cubicBezTo>
                  <a:cubicBezTo>
                    <a:pt x="129725" y="159208"/>
                    <a:pt x="117932" y="161174"/>
                    <a:pt x="106139" y="167071"/>
                  </a:cubicBezTo>
                  <a:cubicBezTo>
                    <a:pt x="94346" y="171002"/>
                    <a:pt x="84518" y="178864"/>
                    <a:pt x="76656" y="188691"/>
                  </a:cubicBezTo>
                  <a:cubicBezTo>
                    <a:pt x="68794" y="198519"/>
                    <a:pt x="60932" y="210312"/>
                    <a:pt x="57001" y="224071"/>
                  </a:cubicBezTo>
                  <a:cubicBezTo>
                    <a:pt x="53069" y="237830"/>
                    <a:pt x="49138" y="255520"/>
                    <a:pt x="49138" y="273209"/>
                  </a:cubicBezTo>
                  <a:cubicBezTo>
                    <a:pt x="49138" y="292865"/>
                    <a:pt x="51104" y="308589"/>
                    <a:pt x="57001" y="324313"/>
                  </a:cubicBezTo>
                  <a:cubicBezTo>
                    <a:pt x="60932" y="338072"/>
                    <a:pt x="68794" y="349865"/>
                    <a:pt x="76656" y="359693"/>
                  </a:cubicBezTo>
                  <a:cubicBezTo>
                    <a:pt x="84518" y="369521"/>
                    <a:pt x="96311" y="375417"/>
                    <a:pt x="106139" y="381314"/>
                  </a:cubicBezTo>
                  <a:cubicBezTo>
                    <a:pt x="117932" y="385245"/>
                    <a:pt x="129725" y="389176"/>
                    <a:pt x="143484" y="389176"/>
                  </a:cubicBezTo>
                  <a:cubicBezTo>
                    <a:pt x="159208" y="389176"/>
                    <a:pt x="174933" y="385245"/>
                    <a:pt x="188691" y="379348"/>
                  </a:cubicBezTo>
                  <a:cubicBezTo>
                    <a:pt x="202450" y="373452"/>
                    <a:pt x="214243" y="363624"/>
                    <a:pt x="224071" y="351831"/>
                  </a:cubicBezTo>
                  <a:lnTo>
                    <a:pt x="224071" y="196554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1641330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, background pattern&#10;&#10;Description automatically generated">
            <a:extLst>
              <a:ext uri="{FF2B5EF4-FFF2-40B4-BE49-F238E27FC236}">
                <a16:creationId xmlns:a16="http://schemas.microsoft.com/office/drawing/2014/main" id="{339CA28D-395F-4F9D-A99B-60621F2D23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6" t="1575" r="1213" b="1575"/>
          <a:stretch/>
        </p:blipFill>
        <p:spPr>
          <a:xfrm>
            <a:off x="108000" y="108000"/>
            <a:ext cx="11976000" cy="6642000"/>
          </a:xfrm>
          <a:custGeom>
            <a:avLst/>
            <a:gdLst>
              <a:gd name="connsiteX0" fmla="*/ 0 w 2711451"/>
              <a:gd name="connsiteY0" fmla="*/ 0 h 6858000"/>
              <a:gd name="connsiteX1" fmla="*/ 2711451 w 2711451"/>
              <a:gd name="connsiteY1" fmla="*/ 0 h 6858000"/>
              <a:gd name="connsiteX2" fmla="*/ 2711451 w 2711451"/>
              <a:gd name="connsiteY2" fmla="*/ 6858000 h 6858000"/>
              <a:gd name="connsiteX3" fmla="*/ 0 w 27114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451" h="6858000">
                <a:moveTo>
                  <a:pt x="0" y="0"/>
                </a:moveTo>
                <a:lnTo>
                  <a:pt x="2711451" y="0"/>
                </a:lnTo>
                <a:lnTo>
                  <a:pt x="27114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BAE5526-F7F5-4627-8FC8-13FEC6EDA529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custGeom>
            <a:avLst/>
            <a:gdLst>
              <a:gd name="connsiteX0" fmla="*/ 12084000 w 12192000"/>
              <a:gd name="connsiteY0" fmla="*/ 108000 h 6858000"/>
              <a:gd name="connsiteX1" fmla="*/ 12084000 w 12192000"/>
              <a:gd name="connsiteY1" fmla="*/ 6750000 h 6858000"/>
              <a:gd name="connsiteX2" fmla="*/ 108000 w 12192000"/>
              <a:gd name="connsiteY2" fmla="*/ 6750000 h 6858000"/>
              <a:gd name="connsiteX3" fmla="*/ 108000 w 12192000"/>
              <a:gd name="connsiteY3" fmla="*/ 108000 h 6858000"/>
              <a:gd name="connsiteX4" fmla="*/ 12192000 w 12192000"/>
              <a:gd name="connsiteY4" fmla="*/ 0 h 6858000"/>
              <a:gd name="connsiteX5" fmla="*/ 12084000 w 12192000"/>
              <a:gd name="connsiteY5" fmla="*/ 0 h 6858000"/>
              <a:gd name="connsiteX6" fmla="*/ 12084000 w 12192000"/>
              <a:gd name="connsiteY6" fmla="*/ 0 h 6858000"/>
              <a:gd name="connsiteX7" fmla="*/ 108000 w 12192000"/>
              <a:gd name="connsiteY7" fmla="*/ 0 h 6858000"/>
              <a:gd name="connsiteX8" fmla="*/ 0 w 12192000"/>
              <a:gd name="connsiteY8" fmla="*/ 0 h 6858000"/>
              <a:gd name="connsiteX9" fmla="*/ 0 w 12192000"/>
              <a:gd name="connsiteY9" fmla="*/ 108000 h 6858000"/>
              <a:gd name="connsiteX10" fmla="*/ 0 w 12192000"/>
              <a:gd name="connsiteY10" fmla="*/ 6750000 h 6858000"/>
              <a:gd name="connsiteX11" fmla="*/ 0 w 12192000"/>
              <a:gd name="connsiteY11" fmla="*/ 6858000 h 6858000"/>
              <a:gd name="connsiteX12" fmla="*/ 108000 w 12192000"/>
              <a:gd name="connsiteY12" fmla="*/ 6858000 h 6858000"/>
              <a:gd name="connsiteX13" fmla="*/ 12084000 w 12192000"/>
              <a:gd name="connsiteY13" fmla="*/ 6858000 h 6858000"/>
              <a:gd name="connsiteX14" fmla="*/ 12192000 w 12192000"/>
              <a:gd name="connsiteY14" fmla="*/ 6858000 h 6858000"/>
              <a:gd name="connsiteX15" fmla="*/ 12192000 w 12192000"/>
              <a:gd name="connsiteY1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0">
                <a:moveTo>
                  <a:pt x="12084000" y="108000"/>
                </a:moveTo>
                <a:lnTo>
                  <a:pt x="12084000" y="6750000"/>
                </a:lnTo>
                <a:lnTo>
                  <a:pt x="108000" y="6750000"/>
                </a:lnTo>
                <a:lnTo>
                  <a:pt x="108000" y="108000"/>
                </a:lnTo>
                <a:close/>
                <a:moveTo>
                  <a:pt x="12192000" y="0"/>
                </a:moveTo>
                <a:lnTo>
                  <a:pt x="12084000" y="0"/>
                </a:lnTo>
                <a:lnTo>
                  <a:pt x="12084000" y="0"/>
                </a:lnTo>
                <a:lnTo>
                  <a:pt x="108000" y="0"/>
                </a:lnTo>
                <a:lnTo>
                  <a:pt x="0" y="0"/>
                </a:lnTo>
                <a:lnTo>
                  <a:pt x="0" y="108000"/>
                </a:lnTo>
                <a:lnTo>
                  <a:pt x="0" y="6750000"/>
                </a:lnTo>
                <a:lnTo>
                  <a:pt x="0" y="6858000"/>
                </a:lnTo>
                <a:lnTo>
                  <a:pt x="108000" y="6858000"/>
                </a:lnTo>
                <a:lnTo>
                  <a:pt x="12084000" y="6858000"/>
                </a:lnTo>
                <a:lnTo>
                  <a:pt x="12192000" y="6858000"/>
                </a:lnTo>
                <a:lnTo>
                  <a:pt x="12192000" y="68580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EBC06D21-C5DF-4643-BACD-F304CB8866E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323101" y="6378063"/>
            <a:ext cx="1460791" cy="215444"/>
          </a:xfrm>
        </p:spPr>
        <p:txBody>
          <a:bodyPr/>
          <a:lstStyle/>
          <a:p>
            <a:r>
              <a:rPr lang="en-GB"/>
              <a:t>© 2020 Highways England</a:t>
            </a:r>
          </a:p>
        </p:txBody>
      </p:sp>
      <p:grpSp>
        <p:nvGrpSpPr>
          <p:cNvPr id="12" name="Graphic 36">
            <a:extLst>
              <a:ext uri="{FF2B5EF4-FFF2-40B4-BE49-F238E27FC236}">
                <a16:creationId xmlns:a16="http://schemas.microsoft.com/office/drawing/2014/main" id="{5B3B5105-51FA-4F6E-ABA1-41D4D15253ED}"/>
              </a:ext>
            </a:extLst>
          </p:cNvPr>
          <p:cNvGrpSpPr/>
          <p:nvPr userDrawn="1"/>
        </p:nvGrpSpPr>
        <p:grpSpPr>
          <a:xfrm>
            <a:off x="10244912" y="6088085"/>
            <a:ext cx="1558067" cy="457556"/>
            <a:chOff x="970989" y="-1986868"/>
            <a:chExt cx="4377240" cy="128546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2FC3F2F-EAD3-4B25-9520-7F1E01EE10EA}"/>
                </a:ext>
              </a:extLst>
            </p:cNvPr>
            <p:cNvSpPr/>
            <p:nvPr/>
          </p:nvSpPr>
          <p:spPr>
            <a:xfrm>
              <a:off x="1686442" y="-1986868"/>
              <a:ext cx="192622" cy="108104"/>
            </a:xfrm>
            <a:custGeom>
              <a:avLst/>
              <a:gdLst>
                <a:gd name="connsiteX0" fmla="*/ 0 w 192622"/>
                <a:gd name="connsiteY0" fmla="*/ 0 h 108104"/>
                <a:gd name="connsiteX1" fmla="*/ 15724 w 192622"/>
                <a:gd name="connsiteY1" fmla="*/ 108104 h 108104"/>
                <a:gd name="connsiteX2" fmla="*/ 192622 w 192622"/>
                <a:gd name="connsiteY2" fmla="*/ 31449 h 108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2622" h="108104">
                  <a:moveTo>
                    <a:pt x="0" y="0"/>
                  </a:moveTo>
                  <a:lnTo>
                    <a:pt x="15724" y="108104"/>
                  </a:lnTo>
                  <a:lnTo>
                    <a:pt x="192622" y="31449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A4DBCC1-1A59-4DAB-99B1-1FA5B6CA838C}"/>
                </a:ext>
              </a:extLst>
            </p:cNvPr>
            <p:cNvSpPr/>
            <p:nvPr/>
          </p:nvSpPr>
          <p:spPr>
            <a:xfrm>
              <a:off x="1501682" y="-1955419"/>
              <a:ext cx="452072" cy="216208"/>
            </a:xfrm>
            <a:custGeom>
              <a:avLst/>
              <a:gdLst>
                <a:gd name="connsiteX0" fmla="*/ 452073 w 452072"/>
                <a:gd name="connsiteY0" fmla="*/ 169036 h 216208"/>
                <a:gd name="connsiteX1" fmla="*/ 351830 w 452072"/>
                <a:gd name="connsiteY1" fmla="*/ 216209 h 216208"/>
                <a:gd name="connsiteX2" fmla="*/ 0 w 452072"/>
                <a:gd name="connsiteY2" fmla="*/ 165105 h 216208"/>
                <a:gd name="connsiteX3" fmla="*/ 377382 w 452072"/>
                <a:gd name="connsiteY3" fmla="*/ 0 h 21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2072" h="216208">
                  <a:moveTo>
                    <a:pt x="452073" y="169036"/>
                  </a:moveTo>
                  <a:lnTo>
                    <a:pt x="351830" y="216209"/>
                  </a:lnTo>
                  <a:lnTo>
                    <a:pt x="0" y="165105"/>
                  </a:lnTo>
                  <a:lnTo>
                    <a:pt x="377382" y="0"/>
                  </a:lnTo>
                  <a:close/>
                </a:path>
              </a:pathLst>
            </a:custGeom>
            <a:solidFill>
              <a:srgbClr val="008BCB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9F652C1-7DC5-48BC-82F7-5078A364A854}"/>
                </a:ext>
              </a:extLst>
            </p:cNvPr>
            <p:cNvSpPr/>
            <p:nvPr/>
          </p:nvSpPr>
          <p:spPr>
            <a:xfrm>
              <a:off x="1476130" y="-1790314"/>
              <a:ext cx="507107" cy="247657"/>
            </a:xfrm>
            <a:custGeom>
              <a:avLst/>
              <a:gdLst>
                <a:gd name="connsiteX0" fmla="*/ 25552 w 507107"/>
                <a:gd name="connsiteY0" fmla="*/ 0 h 247657"/>
                <a:gd name="connsiteX1" fmla="*/ 507107 w 507107"/>
                <a:gd name="connsiteY1" fmla="*/ 70759 h 247657"/>
                <a:gd name="connsiteX2" fmla="*/ 163139 w 507107"/>
                <a:gd name="connsiteY2" fmla="*/ 247657 h 247657"/>
                <a:gd name="connsiteX3" fmla="*/ 0 w 507107"/>
                <a:gd name="connsiteY3" fmla="*/ 237830 h 247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7107" h="247657">
                  <a:moveTo>
                    <a:pt x="25552" y="0"/>
                  </a:moveTo>
                  <a:lnTo>
                    <a:pt x="507107" y="70759"/>
                  </a:lnTo>
                  <a:lnTo>
                    <a:pt x="163139" y="247657"/>
                  </a:lnTo>
                  <a:lnTo>
                    <a:pt x="0" y="237830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E7B5D0E-43DC-4CB2-8537-5FB590887755}"/>
                </a:ext>
              </a:extLst>
            </p:cNvPr>
            <p:cNvSpPr/>
            <p:nvPr/>
          </p:nvSpPr>
          <p:spPr>
            <a:xfrm>
              <a:off x="1466303" y="-1719555"/>
              <a:ext cx="607349" cy="292864"/>
            </a:xfrm>
            <a:custGeom>
              <a:avLst/>
              <a:gdLst>
                <a:gd name="connsiteX0" fmla="*/ 607350 w 607349"/>
                <a:gd name="connsiteY0" fmla="*/ 202450 h 292864"/>
                <a:gd name="connsiteX1" fmla="*/ 452073 w 607349"/>
                <a:gd name="connsiteY1" fmla="*/ 292865 h 292864"/>
                <a:gd name="connsiteX2" fmla="*/ 0 w 607349"/>
                <a:gd name="connsiteY2" fmla="*/ 265347 h 292864"/>
                <a:gd name="connsiteX3" fmla="*/ 516935 w 607349"/>
                <a:gd name="connsiteY3" fmla="*/ 0 h 292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7349" h="292864">
                  <a:moveTo>
                    <a:pt x="607350" y="202450"/>
                  </a:moveTo>
                  <a:lnTo>
                    <a:pt x="452073" y="292865"/>
                  </a:lnTo>
                  <a:lnTo>
                    <a:pt x="0" y="265347"/>
                  </a:lnTo>
                  <a:lnTo>
                    <a:pt x="516935" y="0"/>
                  </a:lnTo>
                  <a:close/>
                </a:path>
              </a:pathLst>
            </a:custGeom>
            <a:solidFill>
              <a:srgbClr val="008BCB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F0BAED7-ECB5-4E9D-B97D-9C86DE49C313}"/>
                </a:ext>
              </a:extLst>
            </p:cNvPr>
            <p:cNvSpPr/>
            <p:nvPr/>
          </p:nvSpPr>
          <p:spPr>
            <a:xfrm>
              <a:off x="1432889" y="-1454207"/>
              <a:ext cx="685970" cy="312520"/>
            </a:xfrm>
            <a:custGeom>
              <a:avLst/>
              <a:gdLst>
                <a:gd name="connsiteX0" fmla="*/ 33414 w 685970"/>
                <a:gd name="connsiteY0" fmla="*/ 0 h 312520"/>
                <a:gd name="connsiteX1" fmla="*/ 685971 w 685970"/>
                <a:gd name="connsiteY1" fmla="*/ 39311 h 312520"/>
                <a:gd name="connsiteX2" fmla="*/ 265347 w 685970"/>
                <a:gd name="connsiteY2" fmla="*/ 300727 h 312520"/>
                <a:gd name="connsiteX3" fmla="*/ 0 w 685970"/>
                <a:gd name="connsiteY3" fmla="*/ 312520 h 312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5970" h="312520">
                  <a:moveTo>
                    <a:pt x="33414" y="0"/>
                  </a:moveTo>
                  <a:lnTo>
                    <a:pt x="685971" y="39311"/>
                  </a:lnTo>
                  <a:lnTo>
                    <a:pt x="265347" y="300727"/>
                  </a:lnTo>
                  <a:lnTo>
                    <a:pt x="0" y="312520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89A4748-AEF9-447E-9145-FDD68503D693}"/>
                </a:ext>
              </a:extLst>
            </p:cNvPr>
            <p:cNvSpPr/>
            <p:nvPr/>
          </p:nvSpPr>
          <p:spPr>
            <a:xfrm>
              <a:off x="970989" y="-1414897"/>
              <a:ext cx="1254009" cy="713489"/>
            </a:xfrm>
            <a:custGeom>
              <a:avLst/>
              <a:gdLst>
                <a:gd name="connsiteX0" fmla="*/ 0 w 1254009"/>
                <a:gd name="connsiteY0" fmla="*/ 713489 h 713489"/>
                <a:gd name="connsiteX1" fmla="*/ 691868 w 1254009"/>
                <a:gd name="connsiteY1" fmla="*/ 640765 h 713489"/>
                <a:gd name="connsiteX2" fmla="*/ 1254010 w 1254009"/>
                <a:gd name="connsiteY2" fmla="*/ 239795 h 713489"/>
                <a:gd name="connsiteX3" fmla="*/ 1147871 w 1254009"/>
                <a:gd name="connsiteY3" fmla="*/ 0 h 713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4009" h="713489">
                  <a:moveTo>
                    <a:pt x="0" y="713489"/>
                  </a:moveTo>
                  <a:lnTo>
                    <a:pt x="691868" y="640765"/>
                  </a:lnTo>
                  <a:lnTo>
                    <a:pt x="1254010" y="239795"/>
                  </a:lnTo>
                  <a:lnTo>
                    <a:pt x="1147871" y="0"/>
                  </a:lnTo>
                  <a:close/>
                </a:path>
              </a:pathLst>
            </a:custGeom>
            <a:solidFill>
              <a:srgbClr val="008BCB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3C129FF-37D6-4336-A6CD-AA91D481865A}"/>
                </a:ext>
              </a:extLst>
            </p:cNvPr>
            <p:cNvSpPr/>
            <p:nvPr/>
          </p:nvSpPr>
          <p:spPr>
            <a:xfrm>
              <a:off x="2409758" y="-1904315"/>
              <a:ext cx="332175" cy="493349"/>
            </a:xfrm>
            <a:custGeom>
              <a:avLst/>
              <a:gdLst>
                <a:gd name="connsiteX0" fmla="*/ 163139 w 332175"/>
                <a:gd name="connsiteY0" fmla="*/ 204416 h 493349"/>
                <a:gd name="connsiteX1" fmla="*/ 127760 w 332175"/>
                <a:gd name="connsiteY1" fmla="*/ 212278 h 493349"/>
                <a:gd name="connsiteX2" fmla="*/ 100242 w 332175"/>
                <a:gd name="connsiteY2" fmla="*/ 231933 h 493349"/>
                <a:gd name="connsiteX3" fmla="*/ 100242 w 332175"/>
                <a:gd name="connsiteY3" fmla="*/ 491384 h 493349"/>
                <a:gd name="connsiteX4" fmla="*/ 0 w 332175"/>
                <a:gd name="connsiteY4" fmla="*/ 491384 h 493349"/>
                <a:gd name="connsiteX5" fmla="*/ 0 w 332175"/>
                <a:gd name="connsiteY5" fmla="*/ 0 h 493349"/>
                <a:gd name="connsiteX6" fmla="*/ 100242 w 332175"/>
                <a:gd name="connsiteY6" fmla="*/ 0 h 493349"/>
                <a:gd name="connsiteX7" fmla="*/ 100242 w 332175"/>
                <a:gd name="connsiteY7" fmla="*/ 165105 h 493349"/>
                <a:gd name="connsiteX8" fmla="*/ 139553 w 332175"/>
                <a:gd name="connsiteY8" fmla="*/ 143484 h 493349"/>
                <a:gd name="connsiteX9" fmla="*/ 190657 w 332175"/>
                <a:gd name="connsiteY9" fmla="*/ 135622 h 493349"/>
                <a:gd name="connsiteX10" fmla="*/ 294830 w 332175"/>
                <a:gd name="connsiteY10" fmla="*/ 176898 h 493349"/>
                <a:gd name="connsiteX11" fmla="*/ 332175 w 332175"/>
                <a:gd name="connsiteY11" fmla="*/ 300727 h 493349"/>
                <a:gd name="connsiteX12" fmla="*/ 332175 w 332175"/>
                <a:gd name="connsiteY12" fmla="*/ 493349 h 493349"/>
                <a:gd name="connsiteX13" fmla="*/ 231933 w 332175"/>
                <a:gd name="connsiteY13" fmla="*/ 493349 h 493349"/>
                <a:gd name="connsiteX14" fmla="*/ 231933 w 332175"/>
                <a:gd name="connsiteY14" fmla="*/ 302692 h 493349"/>
                <a:gd name="connsiteX15" fmla="*/ 214243 w 332175"/>
                <a:gd name="connsiteY15" fmla="*/ 229968 h 493349"/>
                <a:gd name="connsiteX16" fmla="*/ 163139 w 332175"/>
                <a:gd name="connsiteY16" fmla="*/ 204416 h 49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32175" h="493349">
                  <a:moveTo>
                    <a:pt x="163139" y="204416"/>
                  </a:moveTo>
                  <a:cubicBezTo>
                    <a:pt x="149381" y="204416"/>
                    <a:pt x="137587" y="206381"/>
                    <a:pt x="127760" y="212278"/>
                  </a:cubicBezTo>
                  <a:cubicBezTo>
                    <a:pt x="115966" y="218174"/>
                    <a:pt x="108104" y="224071"/>
                    <a:pt x="100242" y="231933"/>
                  </a:cubicBezTo>
                  <a:lnTo>
                    <a:pt x="100242" y="491384"/>
                  </a:lnTo>
                  <a:lnTo>
                    <a:pt x="0" y="491384"/>
                  </a:lnTo>
                  <a:lnTo>
                    <a:pt x="0" y="0"/>
                  </a:lnTo>
                  <a:lnTo>
                    <a:pt x="100242" y="0"/>
                  </a:lnTo>
                  <a:lnTo>
                    <a:pt x="100242" y="165105"/>
                  </a:lnTo>
                  <a:cubicBezTo>
                    <a:pt x="112035" y="155277"/>
                    <a:pt x="123829" y="149381"/>
                    <a:pt x="139553" y="143484"/>
                  </a:cubicBezTo>
                  <a:cubicBezTo>
                    <a:pt x="155277" y="137587"/>
                    <a:pt x="171001" y="135622"/>
                    <a:pt x="190657" y="135622"/>
                  </a:cubicBezTo>
                  <a:cubicBezTo>
                    <a:pt x="235864" y="135622"/>
                    <a:pt x="271244" y="149381"/>
                    <a:pt x="294830" y="176898"/>
                  </a:cubicBezTo>
                  <a:cubicBezTo>
                    <a:pt x="320382" y="204416"/>
                    <a:pt x="332175" y="245692"/>
                    <a:pt x="332175" y="300727"/>
                  </a:cubicBezTo>
                  <a:lnTo>
                    <a:pt x="332175" y="493349"/>
                  </a:lnTo>
                  <a:lnTo>
                    <a:pt x="231933" y="493349"/>
                  </a:lnTo>
                  <a:lnTo>
                    <a:pt x="231933" y="302692"/>
                  </a:lnTo>
                  <a:cubicBezTo>
                    <a:pt x="231933" y="269278"/>
                    <a:pt x="226036" y="245692"/>
                    <a:pt x="214243" y="229968"/>
                  </a:cubicBezTo>
                  <a:cubicBezTo>
                    <a:pt x="204415" y="210312"/>
                    <a:pt x="186726" y="204416"/>
                    <a:pt x="163139" y="204416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C1B478E-C5D5-4F62-A553-B820C0482390}"/>
                </a:ext>
              </a:extLst>
            </p:cNvPr>
            <p:cNvSpPr/>
            <p:nvPr/>
          </p:nvSpPr>
          <p:spPr>
            <a:xfrm>
              <a:off x="2810727" y="-1908246"/>
              <a:ext cx="114000" cy="493349"/>
            </a:xfrm>
            <a:custGeom>
              <a:avLst/>
              <a:gdLst>
                <a:gd name="connsiteX0" fmla="*/ 0 w 114000"/>
                <a:gd name="connsiteY0" fmla="*/ 51104 h 493349"/>
                <a:gd name="connsiteX1" fmla="*/ 13759 w 114000"/>
                <a:gd name="connsiteY1" fmla="*/ 13759 h 493349"/>
                <a:gd name="connsiteX2" fmla="*/ 57000 w 114000"/>
                <a:gd name="connsiteY2" fmla="*/ 0 h 493349"/>
                <a:gd name="connsiteX3" fmla="*/ 100242 w 114000"/>
                <a:gd name="connsiteY3" fmla="*/ 13759 h 493349"/>
                <a:gd name="connsiteX4" fmla="*/ 114001 w 114000"/>
                <a:gd name="connsiteY4" fmla="*/ 51104 h 493349"/>
                <a:gd name="connsiteX5" fmla="*/ 100242 w 114000"/>
                <a:gd name="connsiteY5" fmla="*/ 88449 h 493349"/>
                <a:gd name="connsiteX6" fmla="*/ 57000 w 114000"/>
                <a:gd name="connsiteY6" fmla="*/ 100242 h 493349"/>
                <a:gd name="connsiteX7" fmla="*/ 13759 w 114000"/>
                <a:gd name="connsiteY7" fmla="*/ 88449 h 493349"/>
                <a:gd name="connsiteX8" fmla="*/ 0 w 114000"/>
                <a:gd name="connsiteY8" fmla="*/ 51104 h 493349"/>
                <a:gd name="connsiteX9" fmla="*/ 7862 w 114000"/>
                <a:gd name="connsiteY9" fmla="*/ 143484 h 493349"/>
                <a:gd name="connsiteX10" fmla="*/ 108104 w 114000"/>
                <a:gd name="connsiteY10" fmla="*/ 143484 h 493349"/>
                <a:gd name="connsiteX11" fmla="*/ 108104 w 114000"/>
                <a:gd name="connsiteY11" fmla="*/ 493349 h 493349"/>
                <a:gd name="connsiteX12" fmla="*/ 7862 w 114000"/>
                <a:gd name="connsiteY12" fmla="*/ 493349 h 493349"/>
                <a:gd name="connsiteX13" fmla="*/ 7862 w 114000"/>
                <a:gd name="connsiteY13" fmla="*/ 143484 h 49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4000" h="493349">
                  <a:moveTo>
                    <a:pt x="0" y="51104"/>
                  </a:moveTo>
                  <a:cubicBezTo>
                    <a:pt x="0" y="35380"/>
                    <a:pt x="3931" y="21621"/>
                    <a:pt x="13759" y="13759"/>
                  </a:cubicBezTo>
                  <a:cubicBezTo>
                    <a:pt x="21621" y="5897"/>
                    <a:pt x="37345" y="0"/>
                    <a:pt x="57000" y="0"/>
                  </a:cubicBezTo>
                  <a:cubicBezTo>
                    <a:pt x="78621" y="0"/>
                    <a:pt x="92380" y="3931"/>
                    <a:pt x="100242" y="13759"/>
                  </a:cubicBezTo>
                  <a:cubicBezTo>
                    <a:pt x="108104" y="21621"/>
                    <a:pt x="114001" y="35380"/>
                    <a:pt x="114001" y="51104"/>
                  </a:cubicBezTo>
                  <a:cubicBezTo>
                    <a:pt x="114001" y="68794"/>
                    <a:pt x="110070" y="80587"/>
                    <a:pt x="100242" y="88449"/>
                  </a:cubicBezTo>
                  <a:cubicBezTo>
                    <a:pt x="92380" y="96311"/>
                    <a:pt x="76656" y="100242"/>
                    <a:pt x="57000" y="100242"/>
                  </a:cubicBezTo>
                  <a:cubicBezTo>
                    <a:pt x="35380" y="100242"/>
                    <a:pt x="21621" y="96311"/>
                    <a:pt x="13759" y="88449"/>
                  </a:cubicBezTo>
                  <a:cubicBezTo>
                    <a:pt x="3931" y="80587"/>
                    <a:pt x="0" y="68794"/>
                    <a:pt x="0" y="51104"/>
                  </a:cubicBezTo>
                  <a:moveTo>
                    <a:pt x="7862" y="143484"/>
                  </a:moveTo>
                  <a:lnTo>
                    <a:pt x="108104" y="143484"/>
                  </a:lnTo>
                  <a:lnTo>
                    <a:pt x="108104" y="493349"/>
                  </a:lnTo>
                  <a:lnTo>
                    <a:pt x="7862" y="493349"/>
                  </a:lnTo>
                  <a:lnTo>
                    <a:pt x="7862" y="143484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26751FED-B083-4DD6-A67F-EFA86A78B63B}"/>
                </a:ext>
              </a:extLst>
            </p:cNvPr>
            <p:cNvSpPr/>
            <p:nvPr/>
          </p:nvSpPr>
          <p:spPr>
            <a:xfrm>
              <a:off x="2977797" y="-1772624"/>
              <a:ext cx="342002" cy="489418"/>
            </a:xfrm>
            <a:custGeom>
              <a:avLst/>
              <a:gdLst>
                <a:gd name="connsiteX0" fmla="*/ 0 w 342002"/>
                <a:gd name="connsiteY0" fmla="*/ 178864 h 489418"/>
                <a:gd name="connsiteX1" fmla="*/ 11793 w 342002"/>
                <a:gd name="connsiteY1" fmla="*/ 104173 h 489418"/>
                <a:gd name="connsiteX2" fmla="*/ 45207 w 342002"/>
                <a:gd name="connsiteY2" fmla="*/ 47173 h 489418"/>
                <a:gd name="connsiteX3" fmla="*/ 94346 w 342002"/>
                <a:gd name="connsiteY3" fmla="*/ 11793 h 489418"/>
                <a:gd name="connsiteX4" fmla="*/ 155277 w 342002"/>
                <a:gd name="connsiteY4" fmla="*/ 0 h 489418"/>
                <a:gd name="connsiteX5" fmla="*/ 204415 w 342002"/>
                <a:gd name="connsiteY5" fmla="*/ 7862 h 489418"/>
                <a:gd name="connsiteX6" fmla="*/ 241761 w 342002"/>
                <a:gd name="connsiteY6" fmla="*/ 29483 h 489418"/>
                <a:gd name="connsiteX7" fmla="*/ 241761 w 342002"/>
                <a:gd name="connsiteY7" fmla="*/ 5897 h 489418"/>
                <a:gd name="connsiteX8" fmla="*/ 342003 w 342002"/>
                <a:gd name="connsiteY8" fmla="*/ 5897 h 489418"/>
                <a:gd name="connsiteX9" fmla="*/ 342003 w 342002"/>
                <a:gd name="connsiteY9" fmla="*/ 322348 h 489418"/>
                <a:gd name="connsiteX10" fmla="*/ 332175 w 342002"/>
                <a:gd name="connsiteY10" fmla="*/ 399004 h 489418"/>
                <a:gd name="connsiteX11" fmla="*/ 300727 w 342002"/>
                <a:gd name="connsiteY11" fmla="*/ 450108 h 489418"/>
                <a:gd name="connsiteX12" fmla="*/ 243726 w 342002"/>
                <a:gd name="connsiteY12" fmla="*/ 479591 h 489418"/>
                <a:gd name="connsiteX13" fmla="*/ 159208 w 342002"/>
                <a:gd name="connsiteY13" fmla="*/ 489418 h 489418"/>
                <a:gd name="connsiteX14" fmla="*/ 94346 w 342002"/>
                <a:gd name="connsiteY14" fmla="*/ 483522 h 489418"/>
                <a:gd name="connsiteX15" fmla="*/ 37345 w 342002"/>
                <a:gd name="connsiteY15" fmla="*/ 463866 h 489418"/>
                <a:gd name="connsiteX16" fmla="*/ 43242 w 342002"/>
                <a:gd name="connsiteY16" fmla="*/ 385245 h 489418"/>
                <a:gd name="connsiteX17" fmla="*/ 96311 w 342002"/>
                <a:gd name="connsiteY17" fmla="*/ 410797 h 489418"/>
                <a:gd name="connsiteX18" fmla="*/ 155277 w 342002"/>
                <a:gd name="connsiteY18" fmla="*/ 418659 h 489418"/>
                <a:gd name="connsiteX19" fmla="*/ 220140 w 342002"/>
                <a:gd name="connsiteY19" fmla="*/ 400969 h 489418"/>
                <a:gd name="connsiteX20" fmla="*/ 243726 w 342002"/>
                <a:gd name="connsiteY20" fmla="*/ 340038 h 489418"/>
                <a:gd name="connsiteX21" fmla="*/ 243726 w 342002"/>
                <a:gd name="connsiteY21" fmla="*/ 324313 h 489418"/>
                <a:gd name="connsiteX22" fmla="*/ 206381 w 342002"/>
                <a:gd name="connsiteY22" fmla="*/ 345934 h 489418"/>
                <a:gd name="connsiteX23" fmla="*/ 157243 w 342002"/>
                <a:gd name="connsiteY23" fmla="*/ 353796 h 489418"/>
                <a:gd name="connsiteX24" fmla="*/ 96311 w 342002"/>
                <a:gd name="connsiteY24" fmla="*/ 342003 h 489418"/>
                <a:gd name="connsiteX25" fmla="*/ 47173 w 342002"/>
                <a:gd name="connsiteY25" fmla="*/ 306624 h 489418"/>
                <a:gd name="connsiteX26" fmla="*/ 13759 w 342002"/>
                <a:gd name="connsiteY26" fmla="*/ 249623 h 489418"/>
                <a:gd name="connsiteX27" fmla="*/ 0 w 342002"/>
                <a:gd name="connsiteY27" fmla="*/ 178864 h 489418"/>
                <a:gd name="connsiteX28" fmla="*/ 102208 w 342002"/>
                <a:gd name="connsiteY28" fmla="*/ 178864 h 489418"/>
                <a:gd name="connsiteX29" fmla="*/ 123829 w 342002"/>
                <a:gd name="connsiteY29" fmla="*/ 259451 h 489418"/>
                <a:gd name="connsiteX30" fmla="*/ 176898 w 342002"/>
                <a:gd name="connsiteY30" fmla="*/ 285003 h 489418"/>
                <a:gd name="connsiteX31" fmla="*/ 212278 w 342002"/>
                <a:gd name="connsiteY31" fmla="*/ 279106 h 489418"/>
                <a:gd name="connsiteX32" fmla="*/ 239795 w 342002"/>
                <a:gd name="connsiteY32" fmla="*/ 259451 h 489418"/>
                <a:gd name="connsiteX33" fmla="*/ 239795 w 342002"/>
                <a:gd name="connsiteY33" fmla="*/ 98277 h 489418"/>
                <a:gd name="connsiteX34" fmla="*/ 212278 w 342002"/>
                <a:gd name="connsiteY34" fmla="*/ 78621 h 489418"/>
                <a:gd name="connsiteX35" fmla="*/ 176898 w 342002"/>
                <a:gd name="connsiteY35" fmla="*/ 70759 h 489418"/>
                <a:gd name="connsiteX36" fmla="*/ 123829 w 342002"/>
                <a:gd name="connsiteY36" fmla="*/ 96311 h 489418"/>
                <a:gd name="connsiteX37" fmla="*/ 102208 w 342002"/>
                <a:gd name="connsiteY37" fmla="*/ 178864 h 489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42002" h="489418">
                  <a:moveTo>
                    <a:pt x="0" y="178864"/>
                  </a:moveTo>
                  <a:cubicBezTo>
                    <a:pt x="0" y="151346"/>
                    <a:pt x="3931" y="125794"/>
                    <a:pt x="11793" y="104173"/>
                  </a:cubicBezTo>
                  <a:cubicBezTo>
                    <a:pt x="19655" y="82553"/>
                    <a:pt x="31448" y="62897"/>
                    <a:pt x="45207" y="47173"/>
                  </a:cubicBezTo>
                  <a:cubicBezTo>
                    <a:pt x="58966" y="31449"/>
                    <a:pt x="76656" y="19655"/>
                    <a:pt x="94346" y="11793"/>
                  </a:cubicBezTo>
                  <a:cubicBezTo>
                    <a:pt x="112035" y="3931"/>
                    <a:pt x="133656" y="0"/>
                    <a:pt x="155277" y="0"/>
                  </a:cubicBezTo>
                  <a:cubicBezTo>
                    <a:pt x="172967" y="0"/>
                    <a:pt x="190657" y="1966"/>
                    <a:pt x="204415" y="7862"/>
                  </a:cubicBezTo>
                  <a:cubicBezTo>
                    <a:pt x="220140" y="13759"/>
                    <a:pt x="231933" y="21621"/>
                    <a:pt x="241761" y="29483"/>
                  </a:cubicBezTo>
                  <a:lnTo>
                    <a:pt x="241761" y="5897"/>
                  </a:lnTo>
                  <a:lnTo>
                    <a:pt x="342003" y="5897"/>
                  </a:lnTo>
                  <a:lnTo>
                    <a:pt x="342003" y="322348"/>
                  </a:lnTo>
                  <a:cubicBezTo>
                    <a:pt x="342003" y="351831"/>
                    <a:pt x="338072" y="377383"/>
                    <a:pt x="332175" y="399004"/>
                  </a:cubicBezTo>
                  <a:cubicBezTo>
                    <a:pt x="326278" y="420625"/>
                    <a:pt x="314485" y="438314"/>
                    <a:pt x="300727" y="450108"/>
                  </a:cubicBezTo>
                  <a:cubicBezTo>
                    <a:pt x="286968" y="463866"/>
                    <a:pt x="267312" y="473694"/>
                    <a:pt x="243726" y="479591"/>
                  </a:cubicBezTo>
                  <a:cubicBezTo>
                    <a:pt x="220140" y="485487"/>
                    <a:pt x="192622" y="489418"/>
                    <a:pt x="159208" y="489418"/>
                  </a:cubicBezTo>
                  <a:cubicBezTo>
                    <a:pt x="135622" y="489418"/>
                    <a:pt x="114001" y="487453"/>
                    <a:pt x="94346" y="483522"/>
                  </a:cubicBezTo>
                  <a:cubicBezTo>
                    <a:pt x="72725" y="479591"/>
                    <a:pt x="55035" y="473694"/>
                    <a:pt x="37345" y="463866"/>
                  </a:cubicBezTo>
                  <a:lnTo>
                    <a:pt x="43242" y="385245"/>
                  </a:lnTo>
                  <a:cubicBezTo>
                    <a:pt x="58966" y="397038"/>
                    <a:pt x="76656" y="404900"/>
                    <a:pt x="96311" y="410797"/>
                  </a:cubicBezTo>
                  <a:cubicBezTo>
                    <a:pt x="115966" y="416693"/>
                    <a:pt x="135622" y="418659"/>
                    <a:pt x="155277" y="418659"/>
                  </a:cubicBezTo>
                  <a:cubicBezTo>
                    <a:pt x="182795" y="418659"/>
                    <a:pt x="204415" y="412762"/>
                    <a:pt x="220140" y="400969"/>
                  </a:cubicBezTo>
                  <a:cubicBezTo>
                    <a:pt x="235864" y="389176"/>
                    <a:pt x="243726" y="367555"/>
                    <a:pt x="243726" y="340038"/>
                  </a:cubicBezTo>
                  <a:lnTo>
                    <a:pt x="243726" y="324313"/>
                  </a:lnTo>
                  <a:cubicBezTo>
                    <a:pt x="233898" y="334141"/>
                    <a:pt x="222105" y="342003"/>
                    <a:pt x="206381" y="345934"/>
                  </a:cubicBezTo>
                  <a:cubicBezTo>
                    <a:pt x="190657" y="351831"/>
                    <a:pt x="174932" y="353796"/>
                    <a:pt x="157243" y="353796"/>
                  </a:cubicBezTo>
                  <a:cubicBezTo>
                    <a:pt x="135622" y="353796"/>
                    <a:pt x="115966" y="349865"/>
                    <a:pt x="96311" y="342003"/>
                  </a:cubicBezTo>
                  <a:cubicBezTo>
                    <a:pt x="76656" y="334141"/>
                    <a:pt x="60931" y="322348"/>
                    <a:pt x="47173" y="306624"/>
                  </a:cubicBezTo>
                  <a:cubicBezTo>
                    <a:pt x="33414" y="290899"/>
                    <a:pt x="21621" y="273209"/>
                    <a:pt x="13759" y="249623"/>
                  </a:cubicBezTo>
                  <a:cubicBezTo>
                    <a:pt x="3931" y="229968"/>
                    <a:pt x="0" y="206381"/>
                    <a:pt x="0" y="178864"/>
                  </a:cubicBezTo>
                  <a:moveTo>
                    <a:pt x="102208" y="178864"/>
                  </a:moveTo>
                  <a:cubicBezTo>
                    <a:pt x="102208" y="214243"/>
                    <a:pt x="110070" y="241761"/>
                    <a:pt x="123829" y="259451"/>
                  </a:cubicBezTo>
                  <a:cubicBezTo>
                    <a:pt x="137587" y="277141"/>
                    <a:pt x="157243" y="285003"/>
                    <a:pt x="176898" y="285003"/>
                  </a:cubicBezTo>
                  <a:cubicBezTo>
                    <a:pt x="188691" y="285003"/>
                    <a:pt x="200484" y="283037"/>
                    <a:pt x="212278" y="279106"/>
                  </a:cubicBezTo>
                  <a:cubicBezTo>
                    <a:pt x="224071" y="275175"/>
                    <a:pt x="233898" y="267313"/>
                    <a:pt x="239795" y="259451"/>
                  </a:cubicBezTo>
                  <a:lnTo>
                    <a:pt x="239795" y="98277"/>
                  </a:lnTo>
                  <a:cubicBezTo>
                    <a:pt x="231933" y="90415"/>
                    <a:pt x="222105" y="84518"/>
                    <a:pt x="212278" y="78621"/>
                  </a:cubicBezTo>
                  <a:cubicBezTo>
                    <a:pt x="200484" y="74690"/>
                    <a:pt x="188691" y="70759"/>
                    <a:pt x="176898" y="70759"/>
                  </a:cubicBezTo>
                  <a:cubicBezTo>
                    <a:pt x="155277" y="70759"/>
                    <a:pt x="137587" y="78621"/>
                    <a:pt x="123829" y="96311"/>
                  </a:cubicBezTo>
                  <a:cubicBezTo>
                    <a:pt x="110070" y="115967"/>
                    <a:pt x="102208" y="143484"/>
                    <a:pt x="102208" y="178864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1A4F945-4345-40FB-AAE5-5830CDC8F266}"/>
                </a:ext>
              </a:extLst>
            </p:cNvPr>
            <p:cNvSpPr/>
            <p:nvPr/>
          </p:nvSpPr>
          <p:spPr>
            <a:xfrm>
              <a:off x="3398421" y="-1908246"/>
              <a:ext cx="332174" cy="495314"/>
            </a:xfrm>
            <a:custGeom>
              <a:avLst/>
              <a:gdLst>
                <a:gd name="connsiteX0" fmla="*/ 163139 w 332174"/>
                <a:gd name="connsiteY0" fmla="*/ 208347 h 495314"/>
                <a:gd name="connsiteX1" fmla="*/ 127760 w 332174"/>
                <a:gd name="connsiteY1" fmla="*/ 216209 h 495314"/>
                <a:gd name="connsiteX2" fmla="*/ 100242 w 332174"/>
                <a:gd name="connsiteY2" fmla="*/ 235864 h 495314"/>
                <a:gd name="connsiteX3" fmla="*/ 100242 w 332174"/>
                <a:gd name="connsiteY3" fmla="*/ 495315 h 495314"/>
                <a:gd name="connsiteX4" fmla="*/ 0 w 332174"/>
                <a:gd name="connsiteY4" fmla="*/ 495315 h 495314"/>
                <a:gd name="connsiteX5" fmla="*/ 0 w 332174"/>
                <a:gd name="connsiteY5" fmla="*/ 0 h 495314"/>
                <a:gd name="connsiteX6" fmla="*/ 100242 w 332174"/>
                <a:gd name="connsiteY6" fmla="*/ 0 h 495314"/>
                <a:gd name="connsiteX7" fmla="*/ 100242 w 332174"/>
                <a:gd name="connsiteY7" fmla="*/ 165105 h 495314"/>
                <a:gd name="connsiteX8" fmla="*/ 139553 w 332174"/>
                <a:gd name="connsiteY8" fmla="*/ 143484 h 495314"/>
                <a:gd name="connsiteX9" fmla="*/ 190657 w 332174"/>
                <a:gd name="connsiteY9" fmla="*/ 135622 h 495314"/>
                <a:gd name="connsiteX10" fmla="*/ 294830 w 332174"/>
                <a:gd name="connsiteY10" fmla="*/ 176898 h 495314"/>
                <a:gd name="connsiteX11" fmla="*/ 332175 w 332174"/>
                <a:gd name="connsiteY11" fmla="*/ 300727 h 495314"/>
                <a:gd name="connsiteX12" fmla="*/ 332175 w 332174"/>
                <a:gd name="connsiteY12" fmla="*/ 493349 h 495314"/>
                <a:gd name="connsiteX13" fmla="*/ 231933 w 332174"/>
                <a:gd name="connsiteY13" fmla="*/ 493349 h 495314"/>
                <a:gd name="connsiteX14" fmla="*/ 231933 w 332174"/>
                <a:gd name="connsiteY14" fmla="*/ 302692 h 495314"/>
                <a:gd name="connsiteX15" fmla="*/ 214243 w 332174"/>
                <a:gd name="connsiteY15" fmla="*/ 229968 h 495314"/>
                <a:gd name="connsiteX16" fmla="*/ 163139 w 332174"/>
                <a:gd name="connsiteY16" fmla="*/ 208347 h 495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32174" h="495314">
                  <a:moveTo>
                    <a:pt x="163139" y="208347"/>
                  </a:moveTo>
                  <a:cubicBezTo>
                    <a:pt x="149381" y="208347"/>
                    <a:pt x="137587" y="210312"/>
                    <a:pt x="127760" y="216209"/>
                  </a:cubicBezTo>
                  <a:cubicBezTo>
                    <a:pt x="115966" y="222106"/>
                    <a:pt x="108104" y="228002"/>
                    <a:pt x="100242" y="235864"/>
                  </a:cubicBezTo>
                  <a:lnTo>
                    <a:pt x="100242" y="495315"/>
                  </a:lnTo>
                  <a:lnTo>
                    <a:pt x="0" y="495315"/>
                  </a:lnTo>
                  <a:lnTo>
                    <a:pt x="0" y="0"/>
                  </a:lnTo>
                  <a:lnTo>
                    <a:pt x="100242" y="0"/>
                  </a:lnTo>
                  <a:lnTo>
                    <a:pt x="100242" y="165105"/>
                  </a:lnTo>
                  <a:cubicBezTo>
                    <a:pt x="110070" y="155277"/>
                    <a:pt x="123829" y="149381"/>
                    <a:pt x="139553" y="143484"/>
                  </a:cubicBezTo>
                  <a:cubicBezTo>
                    <a:pt x="155277" y="137587"/>
                    <a:pt x="171001" y="135622"/>
                    <a:pt x="190657" y="135622"/>
                  </a:cubicBezTo>
                  <a:cubicBezTo>
                    <a:pt x="235864" y="135622"/>
                    <a:pt x="271244" y="149381"/>
                    <a:pt x="294830" y="176898"/>
                  </a:cubicBezTo>
                  <a:cubicBezTo>
                    <a:pt x="320382" y="204416"/>
                    <a:pt x="332175" y="245692"/>
                    <a:pt x="332175" y="300727"/>
                  </a:cubicBezTo>
                  <a:lnTo>
                    <a:pt x="332175" y="493349"/>
                  </a:lnTo>
                  <a:lnTo>
                    <a:pt x="231933" y="493349"/>
                  </a:lnTo>
                  <a:lnTo>
                    <a:pt x="231933" y="302692"/>
                  </a:lnTo>
                  <a:cubicBezTo>
                    <a:pt x="231933" y="269278"/>
                    <a:pt x="226036" y="245692"/>
                    <a:pt x="214243" y="229968"/>
                  </a:cubicBezTo>
                  <a:cubicBezTo>
                    <a:pt x="202450" y="214243"/>
                    <a:pt x="186726" y="208347"/>
                    <a:pt x="163139" y="208347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F80627B-E2E3-4B19-8CDA-55214637A435}"/>
                </a:ext>
              </a:extLst>
            </p:cNvPr>
            <p:cNvSpPr/>
            <p:nvPr/>
          </p:nvSpPr>
          <p:spPr>
            <a:xfrm>
              <a:off x="3758114" y="-1764762"/>
              <a:ext cx="550349" cy="349865"/>
            </a:xfrm>
            <a:custGeom>
              <a:avLst/>
              <a:gdLst>
                <a:gd name="connsiteX0" fmla="*/ 320382 w 550349"/>
                <a:gd name="connsiteY0" fmla="*/ 0 h 349865"/>
                <a:gd name="connsiteX1" fmla="*/ 383279 w 550349"/>
                <a:gd name="connsiteY1" fmla="*/ 231933 h 349865"/>
                <a:gd name="connsiteX2" fmla="*/ 448142 w 550349"/>
                <a:gd name="connsiteY2" fmla="*/ 0 h 349865"/>
                <a:gd name="connsiteX3" fmla="*/ 550349 w 550349"/>
                <a:gd name="connsiteY3" fmla="*/ 0 h 349865"/>
                <a:gd name="connsiteX4" fmla="*/ 436348 w 550349"/>
                <a:gd name="connsiteY4" fmla="*/ 349865 h 349865"/>
                <a:gd name="connsiteX5" fmla="*/ 334141 w 550349"/>
                <a:gd name="connsiteY5" fmla="*/ 349865 h 349865"/>
                <a:gd name="connsiteX6" fmla="*/ 275175 w 550349"/>
                <a:gd name="connsiteY6" fmla="*/ 125794 h 349865"/>
                <a:gd name="connsiteX7" fmla="*/ 216209 w 550349"/>
                <a:gd name="connsiteY7" fmla="*/ 349865 h 349865"/>
                <a:gd name="connsiteX8" fmla="*/ 114001 w 550349"/>
                <a:gd name="connsiteY8" fmla="*/ 349865 h 349865"/>
                <a:gd name="connsiteX9" fmla="*/ 0 w 550349"/>
                <a:gd name="connsiteY9" fmla="*/ 0 h 349865"/>
                <a:gd name="connsiteX10" fmla="*/ 102208 w 550349"/>
                <a:gd name="connsiteY10" fmla="*/ 0 h 349865"/>
                <a:gd name="connsiteX11" fmla="*/ 167070 w 550349"/>
                <a:gd name="connsiteY11" fmla="*/ 231933 h 349865"/>
                <a:gd name="connsiteX12" fmla="*/ 229967 w 550349"/>
                <a:gd name="connsiteY12" fmla="*/ 0 h 349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50349" h="349865">
                  <a:moveTo>
                    <a:pt x="320382" y="0"/>
                  </a:moveTo>
                  <a:lnTo>
                    <a:pt x="383279" y="231933"/>
                  </a:lnTo>
                  <a:lnTo>
                    <a:pt x="448142" y="0"/>
                  </a:lnTo>
                  <a:lnTo>
                    <a:pt x="550349" y="0"/>
                  </a:lnTo>
                  <a:lnTo>
                    <a:pt x="436348" y="349865"/>
                  </a:lnTo>
                  <a:lnTo>
                    <a:pt x="334141" y="349865"/>
                  </a:lnTo>
                  <a:lnTo>
                    <a:pt x="275175" y="125794"/>
                  </a:lnTo>
                  <a:lnTo>
                    <a:pt x="216209" y="349865"/>
                  </a:lnTo>
                  <a:lnTo>
                    <a:pt x="114001" y="349865"/>
                  </a:lnTo>
                  <a:lnTo>
                    <a:pt x="0" y="0"/>
                  </a:lnTo>
                  <a:lnTo>
                    <a:pt x="102208" y="0"/>
                  </a:lnTo>
                  <a:lnTo>
                    <a:pt x="167070" y="231933"/>
                  </a:lnTo>
                  <a:lnTo>
                    <a:pt x="229967" y="0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A4E6FED-85BD-491C-9495-41F488C4562E}"/>
                </a:ext>
              </a:extLst>
            </p:cNvPr>
            <p:cNvSpPr/>
            <p:nvPr/>
          </p:nvSpPr>
          <p:spPr>
            <a:xfrm>
              <a:off x="4322222" y="-1770659"/>
              <a:ext cx="326278" cy="363624"/>
            </a:xfrm>
            <a:custGeom>
              <a:avLst/>
              <a:gdLst>
                <a:gd name="connsiteX0" fmla="*/ 129725 w 326278"/>
                <a:gd name="connsiteY0" fmla="*/ 363624 h 363624"/>
                <a:gd name="connsiteX1" fmla="*/ 78621 w 326278"/>
                <a:gd name="connsiteY1" fmla="*/ 355762 h 363624"/>
                <a:gd name="connsiteX2" fmla="*/ 37345 w 326278"/>
                <a:gd name="connsiteY2" fmla="*/ 334141 h 363624"/>
                <a:gd name="connsiteX3" fmla="*/ 9828 w 326278"/>
                <a:gd name="connsiteY3" fmla="*/ 298761 h 363624"/>
                <a:gd name="connsiteX4" fmla="*/ 0 w 326278"/>
                <a:gd name="connsiteY4" fmla="*/ 251589 h 363624"/>
                <a:gd name="connsiteX5" fmla="*/ 41276 w 326278"/>
                <a:gd name="connsiteY5" fmla="*/ 165105 h 363624"/>
                <a:gd name="connsiteX6" fmla="*/ 161174 w 326278"/>
                <a:gd name="connsiteY6" fmla="*/ 131691 h 363624"/>
                <a:gd name="connsiteX7" fmla="*/ 226036 w 326278"/>
                <a:gd name="connsiteY7" fmla="*/ 131691 h 363624"/>
                <a:gd name="connsiteX8" fmla="*/ 226036 w 326278"/>
                <a:gd name="connsiteY8" fmla="*/ 115967 h 363624"/>
                <a:gd name="connsiteX9" fmla="*/ 210312 w 326278"/>
                <a:gd name="connsiteY9" fmla="*/ 80587 h 363624"/>
                <a:gd name="connsiteX10" fmla="*/ 159208 w 326278"/>
                <a:gd name="connsiteY10" fmla="*/ 70759 h 363624"/>
                <a:gd name="connsiteX11" fmla="*/ 96311 w 326278"/>
                <a:gd name="connsiteY11" fmla="*/ 78621 h 363624"/>
                <a:gd name="connsiteX12" fmla="*/ 39311 w 326278"/>
                <a:gd name="connsiteY12" fmla="*/ 100242 h 363624"/>
                <a:gd name="connsiteX13" fmla="*/ 29483 w 326278"/>
                <a:gd name="connsiteY13" fmla="*/ 29483 h 363624"/>
                <a:gd name="connsiteX14" fmla="*/ 92380 w 326278"/>
                <a:gd name="connsiteY14" fmla="*/ 7862 h 363624"/>
                <a:gd name="connsiteX15" fmla="*/ 169036 w 326278"/>
                <a:gd name="connsiteY15" fmla="*/ 0 h 363624"/>
                <a:gd name="connsiteX16" fmla="*/ 288933 w 326278"/>
                <a:gd name="connsiteY16" fmla="*/ 31449 h 363624"/>
                <a:gd name="connsiteX17" fmla="*/ 326279 w 326278"/>
                <a:gd name="connsiteY17" fmla="*/ 133656 h 363624"/>
                <a:gd name="connsiteX18" fmla="*/ 326279 w 326278"/>
                <a:gd name="connsiteY18" fmla="*/ 357727 h 363624"/>
                <a:gd name="connsiteX19" fmla="*/ 226036 w 326278"/>
                <a:gd name="connsiteY19" fmla="*/ 357727 h 363624"/>
                <a:gd name="connsiteX20" fmla="*/ 226036 w 326278"/>
                <a:gd name="connsiteY20" fmla="*/ 334141 h 363624"/>
                <a:gd name="connsiteX21" fmla="*/ 182795 w 326278"/>
                <a:gd name="connsiteY21" fmla="*/ 357727 h 363624"/>
                <a:gd name="connsiteX22" fmla="*/ 129725 w 326278"/>
                <a:gd name="connsiteY22" fmla="*/ 363624 h 363624"/>
                <a:gd name="connsiteX23" fmla="*/ 155277 w 326278"/>
                <a:gd name="connsiteY23" fmla="*/ 294830 h 363624"/>
                <a:gd name="connsiteX24" fmla="*/ 196553 w 326278"/>
                <a:gd name="connsiteY24" fmla="*/ 286968 h 363624"/>
                <a:gd name="connsiteX25" fmla="*/ 228002 w 326278"/>
                <a:gd name="connsiteY25" fmla="*/ 265347 h 363624"/>
                <a:gd name="connsiteX26" fmla="*/ 228002 w 326278"/>
                <a:gd name="connsiteY26" fmla="*/ 200485 h 363624"/>
                <a:gd name="connsiteX27" fmla="*/ 167070 w 326278"/>
                <a:gd name="connsiteY27" fmla="*/ 200485 h 363624"/>
                <a:gd name="connsiteX28" fmla="*/ 117932 w 326278"/>
                <a:gd name="connsiteY28" fmla="*/ 214243 h 363624"/>
                <a:gd name="connsiteX29" fmla="*/ 104173 w 326278"/>
                <a:gd name="connsiteY29" fmla="*/ 249623 h 363624"/>
                <a:gd name="connsiteX30" fmla="*/ 117932 w 326278"/>
                <a:gd name="connsiteY30" fmla="*/ 283037 h 363624"/>
                <a:gd name="connsiteX31" fmla="*/ 155277 w 326278"/>
                <a:gd name="connsiteY31" fmla="*/ 294830 h 363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26278" h="363624">
                  <a:moveTo>
                    <a:pt x="129725" y="363624"/>
                  </a:moveTo>
                  <a:cubicBezTo>
                    <a:pt x="112035" y="363624"/>
                    <a:pt x="94346" y="361659"/>
                    <a:pt x="78621" y="355762"/>
                  </a:cubicBezTo>
                  <a:cubicBezTo>
                    <a:pt x="62897" y="349865"/>
                    <a:pt x="49138" y="343969"/>
                    <a:pt x="37345" y="334141"/>
                  </a:cubicBezTo>
                  <a:cubicBezTo>
                    <a:pt x="25552" y="324313"/>
                    <a:pt x="15724" y="312520"/>
                    <a:pt x="9828" y="298761"/>
                  </a:cubicBezTo>
                  <a:cubicBezTo>
                    <a:pt x="3931" y="285003"/>
                    <a:pt x="0" y="269278"/>
                    <a:pt x="0" y="251589"/>
                  </a:cubicBezTo>
                  <a:cubicBezTo>
                    <a:pt x="0" y="214243"/>
                    <a:pt x="13759" y="186726"/>
                    <a:pt x="41276" y="165105"/>
                  </a:cubicBezTo>
                  <a:cubicBezTo>
                    <a:pt x="68794" y="143484"/>
                    <a:pt x="108104" y="131691"/>
                    <a:pt x="161174" y="131691"/>
                  </a:cubicBezTo>
                  <a:lnTo>
                    <a:pt x="226036" y="131691"/>
                  </a:lnTo>
                  <a:lnTo>
                    <a:pt x="226036" y="115967"/>
                  </a:lnTo>
                  <a:cubicBezTo>
                    <a:pt x="226036" y="98277"/>
                    <a:pt x="220140" y="86484"/>
                    <a:pt x="210312" y="80587"/>
                  </a:cubicBezTo>
                  <a:cubicBezTo>
                    <a:pt x="200484" y="74690"/>
                    <a:pt x="182795" y="70759"/>
                    <a:pt x="159208" y="70759"/>
                  </a:cubicBezTo>
                  <a:cubicBezTo>
                    <a:pt x="137587" y="70759"/>
                    <a:pt x="115966" y="72725"/>
                    <a:pt x="96311" y="78621"/>
                  </a:cubicBezTo>
                  <a:cubicBezTo>
                    <a:pt x="74690" y="84518"/>
                    <a:pt x="57000" y="92380"/>
                    <a:pt x="39311" y="100242"/>
                  </a:cubicBezTo>
                  <a:lnTo>
                    <a:pt x="29483" y="29483"/>
                  </a:lnTo>
                  <a:cubicBezTo>
                    <a:pt x="47173" y="19655"/>
                    <a:pt x="68794" y="13759"/>
                    <a:pt x="92380" y="7862"/>
                  </a:cubicBezTo>
                  <a:cubicBezTo>
                    <a:pt x="117932" y="1966"/>
                    <a:pt x="143484" y="0"/>
                    <a:pt x="169036" y="0"/>
                  </a:cubicBezTo>
                  <a:cubicBezTo>
                    <a:pt x="224071" y="0"/>
                    <a:pt x="263381" y="9828"/>
                    <a:pt x="288933" y="31449"/>
                  </a:cubicBezTo>
                  <a:cubicBezTo>
                    <a:pt x="314485" y="51104"/>
                    <a:pt x="326279" y="86484"/>
                    <a:pt x="326279" y="133656"/>
                  </a:cubicBezTo>
                  <a:lnTo>
                    <a:pt x="326279" y="357727"/>
                  </a:lnTo>
                  <a:lnTo>
                    <a:pt x="226036" y="357727"/>
                  </a:lnTo>
                  <a:lnTo>
                    <a:pt x="226036" y="334141"/>
                  </a:lnTo>
                  <a:cubicBezTo>
                    <a:pt x="210312" y="345934"/>
                    <a:pt x="196553" y="353796"/>
                    <a:pt x="182795" y="357727"/>
                  </a:cubicBezTo>
                  <a:cubicBezTo>
                    <a:pt x="169036" y="361659"/>
                    <a:pt x="151346" y="363624"/>
                    <a:pt x="129725" y="363624"/>
                  </a:cubicBezTo>
                  <a:moveTo>
                    <a:pt x="155277" y="294830"/>
                  </a:moveTo>
                  <a:cubicBezTo>
                    <a:pt x="169036" y="294830"/>
                    <a:pt x="182795" y="292865"/>
                    <a:pt x="196553" y="286968"/>
                  </a:cubicBezTo>
                  <a:cubicBezTo>
                    <a:pt x="210312" y="283037"/>
                    <a:pt x="220140" y="275175"/>
                    <a:pt x="228002" y="265347"/>
                  </a:cubicBezTo>
                  <a:lnTo>
                    <a:pt x="228002" y="200485"/>
                  </a:lnTo>
                  <a:lnTo>
                    <a:pt x="167070" y="200485"/>
                  </a:lnTo>
                  <a:cubicBezTo>
                    <a:pt x="143484" y="200485"/>
                    <a:pt x="127760" y="204416"/>
                    <a:pt x="117932" y="214243"/>
                  </a:cubicBezTo>
                  <a:cubicBezTo>
                    <a:pt x="108104" y="222105"/>
                    <a:pt x="104173" y="235864"/>
                    <a:pt x="104173" y="249623"/>
                  </a:cubicBezTo>
                  <a:cubicBezTo>
                    <a:pt x="104173" y="265347"/>
                    <a:pt x="108104" y="275175"/>
                    <a:pt x="117932" y="283037"/>
                  </a:cubicBezTo>
                  <a:cubicBezTo>
                    <a:pt x="125794" y="290899"/>
                    <a:pt x="137587" y="294830"/>
                    <a:pt x="155277" y="294830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3BC9FE9-920C-4CE5-BED0-31B7CFE4E8C1}"/>
                </a:ext>
              </a:extLst>
            </p:cNvPr>
            <p:cNvSpPr/>
            <p:nvPr/>
          </p:nvSpPr>
          <p:spPr>
            <a:xfrm>
              <a:off x="4674052" y="-1764762"/>
              <a:ext cx="375416" cy="479590"/>
            </a:xfrm>
            <a:custGeom>
              <a:avLst/>
              <a:gdLst>
                <a:gd name="connsiteX0" fmla="*/ 139553 w 375416"/>
                <a:gd name="connsiteY0" fmla="*/ 347900 h 479590"/>
                <a:gd name="connsiteX1" fmla="*/ 0 w 375416"/>
                <a:gd name="connsiteY1" fmla="*/ 0 h 479590"/>
                <a:gd name="connsiteX2" fmla="*/ 106139 w 375416"/>
                <a:gd name="connsiteY2" fmla="*/ 0 h 479590"/>
                <a:gd name="connsiteX3" fmla="*/ 188691 w 375416"/>
                <a:gd name="connsiteY3" fmla="*/ 231933 h 479590"/>
                <a:gd name="connsiteX4" fmla="*/ 271244 w 375416"/>
                <a:gd name="connsiteY4" fmla="*/ 0 h 479590"/>
                <a:gd name="connsiteX5" fmla="*/ 375417 w 375416"/>
                <a:gd name="connsiteY5" fmla="*/ 0 h 479590"/>
                <a:gd name="connsiteX6" fmla="*/ 196553 w 375416"/>
                <a:gd name="connsiteY6" fmla="*/ 479591 h 479590"/>
                <a:gd name="connsiteX7" fmla="*/ 92380 w 375416"/>
                <a:gd name="connsiteY7" fmla="*/ 479591 h 479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75416" h="479590">
                  <a:moveTo>
                    <a:pt x="139553" y="347900"/>
                  </a:moveTo>
                  <a:lnTo>
                    <a:pt x="0" y="0"/>
                  </a:lnTo>
                  <a:lnTo>
                    <a:pt x="106139" y="0"/>
                  </a:lnTo>
                  <a:lnTo>
                    <a:pt x="188691" y="231933"/>
                  </a:lnTo>
                  <a:lnTo>
                    <a:pt x="271244" y="0"/>
                  </a:lnTo>
                  <a:lnTo>
                    <a:pt x="375417" y="0"/>
                  </a:lnTo>
                  <a:lnTo>
                    <a:pt x="196553" y="479591"/>
                  </a:lnTo>
                  <a:lnTo>
                    <a:pt x="92380" y="479591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A60B716-F40F-44BA-B2C4-32C939EA2EC7}"/>
                </a:ext>
              </a:extLst>
            </p:cNvPr>
            <p:cNvSpPr/>
            <p:nvPr/>
          </p:nvSpPr>
          <p:spPr>
            <a:xfrm>
              <a:off x="5071090" y="-1772624"/>
              <a:ext cx="277139" cy="365589"/>
            </a:xfrm>
            <a:custGeom>
              <a:avLst/>
              <a:gdLst>
                <a:gd name="connsiteX0" fmla="*/ 129725 w 277139"/>
                <a:gd name="connsiteY0" fmla="*/ 365590 h 365589"/>
                <a:gd name="connsiteX1" fmla="*/ 60931 w 277139"/>
                <a:gd name="connsiteY1" fmla="*/ 359693 h 365589"/>
                <a:gd name="connsiteX2" fmla="*/ 0 w 277139"/>
                <a:gd name="connsiteY2" fmla="*/ 338072 h 365589"/>
                <a:gd name="connsiteX3" fmla="*/ 3931 w 277139"/>
                <a:gd name="connsiteY3" fmla="*/ 257485 h 365589"/>
                <a:gd name="connsiteX4" fmla="*/ 58966 w 277139"/>
                <a:gd name="connsiteY4" fmla="*/ 285003 h 365589"/>
                <a:gd name="connsiteX5" fmla="*/ 119897 w 277139"/>
                <a:gd name="connsiteY5" fmla="*/ 294830 h 365589"/>
                <a:gd name="connsiteX6" fmla="*/ 174932 w 277139"/>
                <a:gd name="connsiteY6" fmla="*/ 259451 h 365589"/>
                <a:gd name="connsiteX7" fmla="*/ 171001 w 277139"/>
                <a:gd name="connsiteY7" fmla="*/ 245692 h 365589"/>
                <a:gd name="connsiteX8" fmla="*/ 159208 w 277139"/>
                <a:gd name="connsiteY8" fmla="*/ 233899 h 365589"/>
                <a:gd name="connsiteX9" fmla="*/ 137587 w 277139"/>
                <a:gd name="connsiteY9" fmla="*/ 222106 h 365589"/>
                <a:gd name="connsiteX10" fmla="*/ 104173 w 277139"/>
                <a:gd name="connsiteY10" fmla="*/ 210312 h 365589"/>
                <a:gd name="connsiteX11" fmla="*/ 25552 w 277139"/>
                <a:gd name="connsiteY11" fmla="*/ 167071 h 365589"/>
                <a:gd name="connsiteX12" fmla="*/ 0 w 277139"/>
                <a:gd name="connsiteY12" fmla="*/ 102208 h 365589"/>
                <a:gd name="connsiteX13" fmla="*/ 37345 w 277139"/>
                <a:gd name="connsiteY13" fmla="*/ 25552 h 365589"/>
                <a:gd name="connsiteX14" fmla="*/ 143484 w 277139"/>
                <a:gd name="connsiteY14" fmla="*/ 0 h 365589"/>
                <a:gd name="connsiteX15" fmla="*/ 204415 w 277139"/>
                <a:gd name="connsiteY15" fmla="*/ 5897 h 365589"/>
                <a:gd name="connsiteX16" fmla="*/ 259450 w 277139"/>
                <a:gd name="connsiteY16" fmla="*/ 23586 h 365589"/>
                <a:gd name="connsiteX17" fmla="*/ 251588 w 277139"/>
                <a:gd name="connsiteY17" fmla="*/ 98277 h 365589"/>
                <a:gd name="connsiteX18" fmla="*/ 204415 w 277139"/>
                <a:gd name="connsiteY18" fmla="*/ 80587 h 365589"/>
                <a:gd name="connsiteX19" fmla="*/ 153311 w 277139"/>
                <a:gd name="connsiteY19" fmla="*/ 74690 h 365589"/>
                <a:gd name="connsiteX20" fmla="*/ 114001 w 277139"/>
                <a:gd name="connsiteY20" fmla="*/ 82553 h 365589"/>
                <a:gd name="connsiteX21" fmla="*/ 102208 w 277139"/>
                <a:gd name="connsiteY21" fmla="*/ 102208 h 365589"/>
                <a:gd name="connsiteX22" fmla="*/ 115966 w 277139"/>
                <a:gd name="connsiteY22" fmla="*/ 127760 h 365589"/>
                <a:gd name="connsiteX23" fmla="*/ 169036 w 277139"/>
                <a:gd name="connsiteY23" fmla="*/ 149381 h 365589"/>
                <a:gd name="connsiteX24" fmla="*/ 220140 w 277139"/>
                <a:gd name="connsiteY24" fmla="*/ 171002 h 365589"/>
                <a:gd name="connsiteX25" fmla="*/ 253554 w 277139"/>
                <a:gd name="connsiteY25" fmla="*/ 196554 h 365589"/>
                <a:gd name="connsiteX26" fmla="*/ 271243 w 277139"/>
                <a:gd name="connsiteY26" fmla="*/ 226037 h 365589"/>
                <a:gd name="connsiteX27" fmla="*/ 277140 w 277139"/>
                <a:gd name="connsiteY27" fmla="*/ 257485 h 365589"/>
                <a:gd name="connsiteX28" fmla="*/ 239795 w 277139"/>
                <a:gd name="connsiteY28" fmla="*/ 340038 h 365589"/>
                <a:gd name="connsiteX29" fmla="*/ 129725 w 277139"/>
                <a:gd name="connsiteY29" fmla="*/ 365590 h 365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77139" h="365589">
                  <a:moveTo>
                    <a:pt x="129725" y="365590"/>
                  </a:moveTo>
                  <a:cubicBezTo>
                    <a:pt x="106139" y="365590"/>
                    <a:pt x="82552" y="363624"/>
                    <a:pt x="60931" y="359693"/>
                  </a:cubicBezTo>
                  <a:cubicBezTo>
                    <a:pt x="39311" y="355762"/>
                    <a:pt x="17690" y="347900"/>
                    <a:pt x="0" y="338072"/>
                  </a:cubicBezTo>
                  <a:lnTo>
                    <a:pt x="3931" y="257485"/>
                  </a:lnTo>
                  <a:cubicBezTo>
                    <a:pt x="21621" y="269278"/>
                    <a:pt x="39311" y="279106"/>
                    <a:pt x="58966" y="285003"/>
                  </a:cubicBezTo>
                  <a:cubicBezTo>
                    <a:pt x="78621" y="290899"/>
                    <a:pt x="98277" y="294830"/>
                    <a:pt x="119897" y="294830"/>
                  </a:cubicBezTo>
                  <a:cubicBezTo>
                    <a:pt x="157243" y="294830"/>
                    <a:pt x="174932" y="283037"/>
                    <a:pt x="174932" y="259451"/>
                  </a:cubicBezTo>
                  <a:cubicBezTo>
                    <a:pt x="174932" y="253554"/>
                    <a:pt x="172967" y="249623"/>
                    <a:pt x="171001" y="245692"/>
                  </a:cubicBezTo>
                  <a:cubicBezTo>
                    <a:pt x="169036" y="241761"/>
                    <a:pt x="165105" y="237830"/>
                    <a:pt x="159208" y="233899"/>
                  </a:cubicBezTo>
                  <a:cubicBezTo>
                    <a:pt x="153311" y="229968"/>
                    <a:pt x="147415" y="226037"/>
                    <a:pt x="137587" y="222106"/>
                  </a:cubicBezTo>
                  <a:cubicBezTo>
                    <a:pt x="127760" y="218174"/>
                    <a:pt x="117932" y="214243"/>
                    <a:pt x="104173" y="210312"/>
                  </a:cubicBezTo>
                  <a:cubicBezTo>
                    <a:pt x="66828" y="200485"/>
                    <a:pt x="41276" y="184760"/>
                    <a:pt x="25552" y="167071"/>
                  </a:cubicBezTo>
                  <a:cubicBezTo>
                    <a:pt x="9828" y="149381"/>
                    <a:pt x="0" y="127760"/>
                    <a:pt x="0" y="102208"/>
                  </a:cubicBezTo>
                  <a:cubicBezTo>
                    <a:pt x="0" y="68794"/>
                    <a:pt x="11793" y="43242"/>
                    <a:pt x="37345" y="25552"/>
                  </a:cubicBezTo>
                  <a:cubicBezTo>
                    <a:pt x="60931" y="7862"/>
                    <a:pt x="96311" y="0"/>
                    <a:pt x="143484" y="0"/>
                  </a:cubicBezTo>
                  <a:cubicBezTo>
                    <a:pt x="165105" y="0"/>
                    <a:pt x="184760" y="1966"/>
                    <a:pt x="204415" y="5897"/>
                  </a:cubicBezTo>
                  <a:cubicBezTo>
                    <a:pt x="224071" y="9828"/>
                    <a:pt x="241760" y="15724"/>
                    <a:pt x="259450" y="23586"/>
                  </a:cubicBezTo>
                  <a:lnTo>
                    <a:pt x="251588" y="98277"/>
                  </a:lnTo>
                  <a:cubicBezTo>
                    <a:pt x="237829" y="90415"/>
                    <a:pt x="222105" y="84518"/>
                    <a:pt x="204415" y="80587"/>
                  </a:cubicBezTo>
                  <a:cubicBezTo>
                    <a:pt x="186726" y="76656"/>
                    <a:pt x="169036" y="74690"/>
                    <a:pt x="153311" y="74690"/>
                  </a:cubicBezTo>
                  <a:cubicBezTo>
                    <a:pt x="135622" y="74690"/>
                    <a:pt x="121863" y="76656"/>
                    <a:pt x="114001" y="82553"/>
                  </a:cubicBezTo>
                  <a:cubicBezTo>
                    <a:pt x="106139" y="88449"/>
                    <a:pt x="102208" y="94346"/>
                    <a:pt x="102208" y="102208"/>
                  </a:cubicBezTo>
                  <a:cubicBezTo>
                    <a:pt x="102208" y="112036"/>
                    <a:pt x="106139" y="119898"/>
                    <a:pt x="115966" y="127760"/>
                  </a:cubicBezTo>
                  <a:cubicBezTo>
                    <a:pt x="125794" y="135622"/>
                    <a:pt x="141518" y="141519"/>
                    <a:pt x="169036" y="149381"/>
                  </a:cubicBezTo>
                  <a:cubicBezTo>
                    <a:pt x="188691" y="155277"/>
                    <a:pt x="206381" y="163139"/>
                    <a:pt x="220140" y="171002"/>
                  </a:cubicBezTo>
                  <a:cubicBezTo>
                    <a:pt x="233898" y="178864"/>
                    <a:pt x="245692" y="186726"/>
                    <a:pt x="253554" y="196554"/>
                  </a:cubicBezTo>
                  <a:cubicBezTo>
                    <a:pt x="261416" y="206381"/>
                    <a:pt x="267312" y="216209"/>
                    <a:pt x="271243" y="226037"/>
                  </a:cubicBezTo>
                  <a:cubicBezTo>
                    <a:pt x="275175" y="235864"/>
                    <a:pt x="277140" y="247657"/>
                    <a:pt x="277140" y="257485"/>
                  </a:cubicBezTo>
                  <a:cubicBezTo>
                    <a:pt x="277140" y="292865"/>
                    <a:pt x="265347" y="320382"/>
                    <a:pt x="239795" y="340038"/>
                  </a:cubicBezTo>
                  <a:cubicBezTo>
                    <a:pt x="216209" y="355762"/>
                    <a:pt x="178863" y="365590"/>
                    <a:pt x="129725" y="365590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1E7F177-3D43-499B-95FC-85E84A8ED4D7}"/>
                </a:ext>
              </a:extLst>
            </p:cNvPr>
            <p:cNvSpPr/>
            <p:nvPr/>
          </p:nvSpPr>
          <p:spPr>
            <a:xfrm>
              <a:off x="2401896" y="-1192791"/>
              <a:ext cx="277140" cy="316451"/>
            </a:xfrm>
            <a:custGeom>
              <a:avLst/>
              <a:gdLst>
                <a:gd name="connsiteX0" fmla="*/ 49138 w 277140"/>
                <a:gd name="connsiteY0" fmla="*/ 178864 h 316451"/>
                <a:gd name="connsiteX1" fmla="*/ 78621 w 277140"/>
                <a:gd name="connsiteY1" fmla="*/ 247657 h 316451"/>
                <a:gd name="connsiteX2" fmla="*/ 151346 w 277140"/>
                <a:gd name="connsiteY2" fmla="*/ 273209 h 316451"/>
                <a:gd name="connsiteX3" fmla="*/ 200484 w 277140"/>
                <a:gd name="connsiteY3" fmla="*/ 267313 h 316451"/>
                <a:gd name="connsiteX4" fmla="*/ 243726 w 277140"/>
                <a:gd name="connsiteY4" fmla="*/ 245692 h 316451"/>
                <a:gd name="connsiteX5" fmla="*/ 249623 w 277140"/>
                <a:gd name="connsiteY5" fmla="*/ 292865 h 316451"/>
                <a:gd name="connsiteX6" fmla="*/ 206381 w 277140"/>
                <a:gd name="connsiteY6" fmla="*/ 310555 h 316451"/>
                <a:gd name="connsiteX7" fmla="*/ 151346 w 277140"/>
                <a:gd name="connsiteY7" fmla="*/ 316451 h 316451"/>
                <a:gd name="connsiteX8" fmla="*/ 86483 w 277140"/>
                <a:gd name="connsiteY8" fmla="*/ 304658 h 316451"/>
                <a:gd name="connsiteX9" fmla="*/ 39311 w 277140"/>
                <a:gd name="connsiteY9" fmla="*/ 271244 h 316451"/>
                <a:gd name="connsiteX10" fmla="*/ 9828 w 277140"/>
                <a:gd name="connsiteY10" fmla="*/ 220140 h 316451"/>
                <a:gd name="connsiteX11" fmla="*/ 0 w 277140"/>
                <a:gd name="connsiteY11" fmla="*/ 157243 h 316451"/>
                <a:gd name="connsiteX12" fmla="*/ 9828 w 277140"/>
                <a:gd name="connsiteY12" fmla="*/ 92380 h 316451"/>
                <a:gd name="connsiteX13" fmla="*/ 37345 w 277140"/>
                <a:gd name="connsiteY13" fmla="*/ 43242 h 316451"/>
                <a:gd name="connsiteX14" fmla="*/ 80587 w 277140"/>
                <a:gd name="connsiteY14" fmla="*/ 11793 h 316451"/>
                <a:gd name="connsiteX15" fmla="*/ 137587 w 277140"/>
                <a:gd name="connsiteY15" fmla="*/ 0 h 316451"/>
                <a:gd name="connsiteX16" fmla="*/ 196553 w 277140"/>
                <a:gd name="connsiteY16" fmla="*/ 11793 h 316451"/>
                <a:gd name="connsiteX17" fmla="*/ 239795 w 277140"/>
                <a:gd name="connsiteY17" fmla="*/ 45207 h 316451"/>
                <a:gd name="connsiteX18" fmla="*/ 267312 w 277140"/>
                <a:gd name="connsiteY18" fmla="*/ 96311 h 316451"/>
                <a:gd name="connsiteX19" fmla="*/ 277140 w 277140"/>
                <a:gd name="connsiteY19" fmla="*/ 161174 h 316451"/>
                <a:gd name="connsiteX20" fmla="*/ 277140 w 277140"/>
                <a:gd name="connsiteY20" fmla="*/ 169036 h 316451"/>
                <a:gd name="connsiteX21" fmla="*/ 277140 w 277140"/>
                <a:gd name="connsiteY21" fmla="*/ 178864 h 316451"/>
                <a:gd name="connsiteX22" fmla="*/ 49138 w 277140"/>
                <a:gd name="connsiteY22" fmla="*/ 178864 h 316451"/>
                <a:gd name="connsiteX23" fmla="*/ 220140 w 277140"/>
                <a:gd name="connsiteY23" fmla="*/ 135622 h 316451"/>
                <a:gd name="connsiteX24" fmla="*/ 194588 w 277140"/>
                <a:gd name="connsiteY24" fmla="*/ 68794 h 316451"/>
                <a:gd name="connsiteX25" fmla="*/ 133656 w 277140"/>
                <a:gd name="connsiteY25" fmla="*/ 43242 h 316451"/>
                <a:gd name="connsiteX26" fmla="*/ 72725 w 277140"/>
                <a:gd name="connsiteY26" fmla="*/ 68794 h 316451"/>
                <a:gd name="connsiteX27" fmla="*/ 47173 w 277140"/>
                <a:gd name="connsiteY27" fmla="*/ 135622 h 316451"/>
                <a:gd name="connsiteX28" fmla="*/ 220140 w 277140"/>
                <a:gd name="connsiteY28" fmla="*/ 135622 h 31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77140" h="316451">
                  <a:moveTo>
                    <a:pt x="49138" y="178864"/>
                  </a:moveTo>
                  <a:cubicBezTo>
                    <a:pt x="51104" y="208347"/>
                    <a:pt x="60931" y="229968"/>
                    <a:pt x="78621" y="247657"/>
                  </a:cubicBezTo>
                  <a:cubicBezTo>
                    <a:pt x="96311" y="265347"/>
                    <a:pt x="119897" y="273209"/>
                    <a:pt x="151346" y="273209"/>
                  </a:cubicBezTo>
                  <a:cubicBezTo>
                    <a:pt x="169036" y="273209"/>
                    <a:pt x="184760" y="271244"/>
                    <a:pt x="200484" y="267313"/>
                  </a:cubicBezTo>
                  <a:cubicBezTo>
                    <a:pt x="216209" y="263382"/>
                    <a:pt x="229967" y="255520"/>
                    <a:pt x="243726" y="245692"/>
                  </a:cubicBezTo>
                  <a:lnTo>
                    <a:pt x="249623" y="292865"/>
                  </a:lnTo>
                  <a:cubicBezTo>
                    <a:pt x="237829" y="300727"/>
                    <a:pt x="222105" y="306624"/>
                    <a:pt x="206381" y="310555"/>
                  </a:cubicBezTo>
                  <a:cubicBezTo>
                    <a:pt x="190657" y="314486"/>
                    <a:pt x="171001" y="316451"/>
                    <a:pt x="151346" y="316451"/>
                  </a:cubicBezTo>
                  <a:cubicBezTo>
                    <a:pt x="125794" y="316451"/>
                    <a:pt x="104173" y="312520"/>
                    <a:pt x="86483" y="304658"/>
                  </a:cubicBezTo>
                  <a:cubicBezTo>
                    <a:pt x="66828" y="296796"/>
                    <a:pt x="51104" y="285003"/>
                    <a:pt x="39311" y="271244"/>
                  </a:cubicBezTo>
                  <a:cubicBezTo>
                    <a:pt x="27517" y="257485"/>
                    <a:pt x="17690" y="239795"/>
                    <a:pt x="9828" y="220140"/>
                  </a:cubicBezTo>
                  <a:cubicBezTo>
                    <a:pt x="3931" y="200485"/>
                    <a:pt x="0" y="180829"/>
                    <a:pt x="0" y="157243"/>
                  </a:cubicBezTo>
                  <a:cubicBezTo>
                    <a:pt x="0" y="133656"/>
                    <a:pt x="3931" y="112035"/>
                    <a:pt x="9828" y="92380"/>
                  </a:cubicBezTo>
                  <a:cubicBezTo>
                    <a:pt x="15724" y="72725"/>
                    <a:pt x="25552" y="57000"/>
                    <a:pt x="37345" y="43242"/>
                  </a:cubicBezTo>
                  <a:cubicBezTo>
                    <a:pt x="49138" y="29483"/>
                    <a:pt x="62897" y="19655"/>
                    <a:pt x="80587" y="11793"/>
                  </a:cubicBezTo>
                  <a:cubicBezTo>
                    <a:pt x="98277" y="3931"/>
                    <a:pt x="115966" y="0"/>
                    <a:pt x="137587" y="0"/>
                  </a:cubicBezTo>
                  <a:cubicBezTo>
                    <a:pt x="159208" y="0"/>
                    <a:pt x="178863" y="3931"/>
                    <a:pt x="196553" y="11793"/>
                  </a:cubicBezTo>
                  <a:cubicBezTo>
                    <a:pt x="214243" y="19655"/>
                    <a:pt x="228002" y="31449"/>
                    <a:pt x="239795" y="45207"/>
                  </a:cubicBezTo>
                  <a:cubicBezTo>
                    <a:pt x="251588" y="58966"/>
                    <a:pt x="259450" y="76656"/>
                    <a:pt x="267312" y="96311"/>
                  </a:cubicBezTo>
                  <a:cubicBezTo>
                    <a:pt x="273209" y="115967"/>
                    <a:pt x="277140" y="137587"/>
                    <a:pt x="277140" y="161174"/>
                  </a:cubicBezTo>
                  <a:lnTo>
                    <a:pt x="277140" y="169036"/>
                  </a:lnTo>
                  <a:cubicBezTo>
                    <a:pt x="277140" y="171002"/>
                    <a:pt x="277140" y="174933"/>
                    <a:pt x="277140" y="178864"/>
                  </a:cubicBezTo>
                  <a:lnTo>
                    <a:pt x="49138" y="178864"/>
                  </a:lnTo>
                  <a:close/>
                  <a:moveTo>
                    <a:pt x="220140" y="135622"/>
                  </a:moveTo>
                  <a:cubicBezTo>
                    <a:pt x="218174" y="108104"/>
                    <a:pt x="210312" y="84518"/>
                    <a:pt x="194588" y="68794"/>
                  </a:cubicBezTo>
                  <a:cubicBezTo>
                    <a:pt x="178863" y="53069"/>
                    <a:pt x="159208" y="43242"/>
                    <a:pt x="133656" y="43242"/>
                  </a:cubicBezTo>
                  <a:cubicBezTo>
                    <a:pt x="108104" y="43242"/>
                    <a:pt x="88449" y="51104"/>
                    <a:pt x="72725" y="68794"/>
                  </a:cubicBezTo>
                  <a:cubicBezTo>
                    <a:pt x="57000" y="86484"/>
                    <a:pt x="49138" y="108104"/>
                    <a:pt x="47173" y="135622"/>
                  </a:cubicBezTo>
                  <a:lnTo>
                    <a:pt x="220140" y="135622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3953E2B7-EEE2-4364-A437-09D0849669B5}"/>
                </a:ext>
              </a:extLst>
            </p:cNvPr>
            <p:cNvSpPr/>
            <p:nvPr/>
          </p:nvSpPr>
          <p:spPr>
            <a:xfrm>
              <a:off x="2730140" y="-1192791"/>
              <a:ext cx="261415" cy="310554"/>
            </a:xfrm>
            <a:custGeom>
              <a:avLst/>
              <a:gdLst>
                <a:gd name="connsiteX0" fmla="*/ 129725 w 261415"/>
                <a:gd name="connsiteY0" fmla="*/ 43242 h 310554"/>
                <a:gd name="connsiteX1" fmla="*/ 82552 w 261415"/>
                <a:gd name="connsiteY1" fmla="*/ 53069 h 310554"/>
                <a:gd name="connsiteX2" fmla="*/ 49138 w 261415"/>
                <a:gd name="connsiteY2" fmla="*/ 80587 h 310554"/>
                <a:gd name="connsiteX3" fmla="*/ 49138 w 261415"/>
                <a:gd name="connsiteY3" fmla="*/ 308589 h 310554"/>
                <a:gd name="connsiteX4" fmla="*/ 0 w 261415"/>
                <a:gd name="connsiteY4" fmla="*/ 308589 h 310554"/>
                <a:gd name="connsiteX5" fmla="*/ 0 w 261415"/>
                <a:gd name="connsiteY5" fmla="*/ 7862 h 310554"/>
                <a:gd name="connsiteX6" fmla="*/ 49138 w 261415"/>
                <a:gd name="connsiteY6" fmla="*/ 7862 h 310554"/>
                <a:gd name="connsiteX7" fmla="*/ 49138 w 261415"/>
                <a:gd name="connsiteY7" fmla="*/ 31449 h 310554"/>
                <a:gd name="connsiteX8" fmla="*/ 86483 w 261415"/>
                <a:gd name="connsiteY8" fmla="*/ 7862 h 310554"/>
                <a:gd name="connsiteX9" fmla="*/ 135622 w 261415"/>
                <a:gd name="connsiteY9" fmla="*/ 0 h 310554"/>
                <a:gd name="connsiteX10" fmla="*/ 228002 w 261415"/>
                <a:gd name="connsiteY10" fmla="*/ 35380 h 310554"/>
                <a:gd name="connsiteX11" fmla="*/ 261416 w 261415"/>
                <a:gd name="connsiteY11" fmla="*/ 139553 h 310554"/>
                <a:gd name="connsiteX12" fmla="*/ 261416 w 261415"/>
                <a:gd name="connsiteY12" fmla="*/ 310555 h 310554"/>
                <a:gd name="connsiteX13" fmla="*/ 212278 w 261415"/>
                <a:gd name="connsiteY13" fmla="*/ 310555 h 310554"/>
                <a:gd name="connsiteX14" fmla="*/ 212278 w 261415"/>
                <a:gd name="connsiteY14" fmla="*/ 137587 h 310554"/>
                <a:gd name="connsiteX15" fmla="*/ 190657 w 261415"/>
                <a:gd name="connsiteY15" fmla="*/ 66828 h 310554"/>
                <a:gd name="connsiteX16" fmla="*/ 129725 w 261415"/>
                <a:gd name="connsiteY16" fmla="*/ 43242 h 310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1415" h="310554">
                  <a:moveTo>
                    <a:pt x="129725" y="43242"/>
                  </a:moveTo>
                  <a:cubicBezTo>
                    <a:pt x="112035" y="43242"/>
                    <a:pt x="96311" y="47173"/>
                    <a:pt x="82552" y="53069"/>
                  </a:cubicBezTo>
                  <a:cubicBezTo>
                    <a:pt x="68794" y="60932"/>
                    <a:pt x="57000" y="70759"/>
                    <a:pt x="49138" y="80587"/>
                  </a:cubicBezTo>
                  <a:lnTo>
                    <a:pt x="49138" y="308589"/>
                  </a:lnTo>
                  <a:lnTo>
                    <a:pt x="0" y="308589"/>
                  </a:lnTo>
                  <a:lnTo>
                    <a:pt x="0" y="7862"/>
                  </a:lnTo>
                  <a:lnTo>
                    <a:pt x="49138" y="7862"/>
                  </a:lnTo>
                  <a:lnTo>
                    <a:pt x="49138" y="31449"/>
                  </a:lnTo>
                  <a:cubicBezTo>
                    <a:pt x="58966" y="21621"/>
                    <a:pt x="70759" y="13759"/>
                    <a:pt x="86483" y="7862"/>
                  </a:cubicBezTo>
                  <a:cubicBezTo>
                    <a:pt x="100242" y="1966"/>
                    <a:pt x="117932" y="0"/>
                    <a:pt x="135622" y="0"/>
                  </a:cubicBezTo>
                  <a:cubicBezTo>
                    <a:pt x="174932" y="0"/>
                    <a:pt x="204415" y="11793"/>
                    <a:pt x="228002" y="35380"/>
                  </a:cubicBezTo>
                  <a:cubicBezTo>
                    <a:pt x="249623" y="58966"/>
                    <a:pt x="261416" y="92380"/>
                    <a:pt x="261416" y="139553"/>
                  </a:cubicBezTo>
                  <a:lnTo>
                    <a:pt x="261416" y="310555"/>
                  </a:lnTo>
                  <a:lnTo>
                    <a:pt x="212278" y="310555"/>
                  </a:lnTo>
                  <a:lnTo>
                    <a:pt x="212278" y="137587"/>
                  </a:lnTo>
                  <a:cubicBezTo>
                    <a:pt x="212278" y="104173"/>
                    <a:pt x="204415" y="80587"/>
                    <a:pt x="190657" y="66828"/>
                  </a:cubicBezTo>
                  <a:cubicBezTo>
                    <a:pt x="176898" y="51104"/>
                    <a:pt x="157243" y="43242"/>
                    <a:pt x="129725" y="43242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115499E4-975F-402F-B9B9-F9291EC5E04D}"/>
                </a:ext>
              </a:extLst>
            </p:cNvPr>
            <p:cNvSpPr/>
            <p:nvPr/>
          </p:nvSpPr>
          <p:spPr>
            <a:xfrm>
              <a:off x="3048557" y="-1192791"/>
              <a:ext cx="271243" cy="426521"/>
            </a:xfrm>
            <a:custGeom>
              <a:avLst/>
              <a:gdLst>
                <a:gd name="connsiteX0" fmla="*/ 222105 w 271243"/>
                <a:gd name="connsiteY0" fmla="*/ 7862 h 426521"/>
                <a:gd name="connsiteX1" fmla="*/ 271244 w 271243"/>
                <a:gd name="connsiteY1" fmla="*/ 7862 h 426521"/>
                <a:gd name="connsiteX2" fmla="*/ 271244 w 271243"/>
                <a:gd name="connsiteY2" fmla="*/ 286968 h 426521"/>
                <a:gd name="connsiteX3" fmla="*/ 237830 w 271243"/>
                <a:gd name="connsiteY3" fmla="*/ 393107 h 426521"/>
                <a:gd name="connsiteX4" fmla="*/ 131691 w 271243"/>
                <a:gd name="connsiteY4" fmla="*/ 426521 h 426521"/>
                <a:gd name="connsiteX5" fmla="*/ 29483 w 271243"/>
                <a:gd name="connsiteY5" fmla="*/ 402935 h 426521"/>
                <a:gd name="connsiteX6" fmla="*/ 33414 w 271243"/>
                <a:gd name="connsiteY6" fmla="*/ 351831 h 426521"/>
                <a:gd name="connsiteX7" fmla="*/ 80587 w 271243"/>
                <a:gd name="connsiteY7" fmla="*/ 375417 h 426521"/>
                <a:gd name="connsiteX8" fmla="*/ 133656 w 271243"/>
                <a:gd name="connsiteY8" fmla="*/ 383279 h 426521"/>
                <a:gd name="connsiteX9" fmla="*/ 200484 w 271243"/>
                <a:gd name="connsiteY9" fmla="*/ 363624 h 426521"/>
                <a:gd name="connsiteX10" fmla="*/ 222105 w 271243"/>
                <a:gd name="connsiteY10" fmla="*/ 294830 h 426521"/>
                <a:gd name="connsiteX11" fmla="*/ 222105 w 271243"/>
                <a:gd name="connsiteY11" fmla="*/ 279106 h 426521"/>
                <a:gd name="connsiteX12" fmla="*/ 184760 w 271243"/>
                <a:gd name="connsiteY12" fmla="*/ 302692 h 426521"/>
                <a:gd name="connsiteX13" fmla="*/ 135622 w 271243"/>
                <a:gd name="connsiteY13" fmla="*/ 310555 h 426521"/>
                <a:gd name="connsiteX14" fmla="*/ 82552 w 271243"/>
                <a:gd name="connsiteY14" fmla="*/ 300727 h 426521"/>
                <a:gd name="connsiteX15" fmla="*/ 39311 w 271243"/>
                <a:gd name="connsiteY15" fmla="*/ 269278 h 426521"/>
                <a:gd name="connsiteX16" fmla="*/ 9828 w 271243"/>
                <a:gd name="connsiteY16" fmla="*/ 220140 h 426521"/>
                <a:gd name="connsiteX17" fmla="*/ 0 w 271243"/>
                <a:gd name="connsiteY17" fmla="*/ 155277 h 426521"/>
                <a:gd name="connsiteX18" fmla="*/ 9828 w 271243"/>
                <a:gd name="connsiteY18" fmla="*/ 90415 h 426521"/>
                <a:gd name="connsiteX19" fmla="*/ 39311 w 271243"/>
                <a:gd name="connsiteY19" fmla="*/ 41276 h 426521"/>
                <a:gd name="connsiteX20" fmla="*/ 82552 w 271243"/>
                <a:gd name="connsiteY20" fmla="*/ 9828 h 426521"/>
                <a:gd name="connsiteX21" fmla="*/ 135622 w 271243"/>
                <a:gd name="connsiteY21" fmla="*/ 0 h 426521"/>
                <a:gd name="connsiteX22" fmla="*/ 184760 w 271243"/>
                <a:gd name="connsiteY22" fmla="*/ 7862 h 426521"/>
                <a:gd name="connsiteX23" fmla="*/ 222105 w 271243"/>
                <a:gd name="connsiteY23" fmla="*/ 31449 h 426521"/>
                <a:gd name="connsiteX24" fmla="*/ 222105 w 271243"/>
                <a:gd name="connsiteY24" fmla="*/ 7862 h 426521"/>
                <a:gd name="connsiteX25" fmla="*/ 222105 w 271243"/>
                <a:gd name="connsiteY25" fmla="*/ 80587 h 426521"/>
                <a:gd name="connsiteX26" fmla="*/ 188691 w 271243"/>
                <a:gd name="connsiteY26" fmla="*/ 53069 h 426521"/>
                <a:gd name="connsiteX27" fmla="*/ 141518 w 271243"/>
                <a:gd name="connsiteY27" fmla="*/ 43242 h 426521"/>
                <a:gd name="connsiteX28" fmla="*/ 106139 w 271243"/>
                <a:gd name="connsiteY28" fmla="*/ 51104 h 426521"/>
                <a:gd name="connsiteX29" fmla="*/ 76656 w 271243"/>
                <a:gd name="connsiteY29" fmla="*/ 72725 h 426521"/>
                <a:gd name="connsiteX30" fmla="*/ 57000 w 271243"/>
                <a:gd name="connsiteY30" fmla="*/ 108104 h 426521"/>
                <a:gd name="connsiteX31" fmla="*/ 49138 w 271243"/>
                <a:gd name="connsiteY31" fmla="*/ 157243 h 426521"/>
                <a:gd name="connsiteX32" fmla="*/ 57000 w 271243"/>
                <a:gd name="connsiteY32" fmla="*/ 206381 h 426521"/>
                <a:gd name="connsiteX33" fmla="*/ 76656 w 271243"/>
                <a:gd name="connsiteY33" fmla="*/ 241761 h 426521"/>
                <a:gd name="connsiteX34" fmla="*/ 106139 w 271243"/>
                <a:gd name="connsiteY34" fmla="*/ 263382 h 426521"/>
                <a:gd name="connsiteX35" fmla="*/ 141518 w 271243"/>
                <a:gd name="connsiteY35" fmla="*/ 271244 h 426521"/>
                <a:gd name="connsiteX36" fmla="*/ 188691 w 271243"/>
                <a:gd name="connsiteY36" fmla="*/ 261416 h 426521"/>
                <a:gd name="connsiteX37" fmla="*/ 222105 w 271243"/>
                <a:gd name="connsiteY37" fmla="*/ 231933 h 426521"/>
                <a:gd name="connsiteX38" fmla="*/ 222105 w 271243"/>
                <a:gd name="connsiteY38" fmla="*/ 80587 h 426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71243" h="426521">
                  <a:moveTo>
                    <a:pt x="222105" y="7862"/>
                  </a:moveTo>
                  <a:lnTo>
                    <a:pt x="271244" y="7862"/>
                  </a:lnTo>
                  <a:lnTo>
                    <a:pt x="271244" y="286968"/>
                  </a:lnTo>
                  <a:cubicBezTo>
                    <a:pt x="271244" y="336107"/>
                    <a:pt x="259450" y="371486"/>
                    <a:pt x="237830" y="393107"/>
                  </a:cubicBezTo>
                  <a:cubicBezTo>
                    <a:pt x="216209" y="414728"/>
                    <a:pt x="180829" y="426521"/>
                    <a:pt x="131691" y="426521"/>
                  </a:cubicBezTo>
                  <a:cubicBezTo>
                    <a:pt x="94346" y="426521"/>
                    <a:pt x="58966" y="418659"/>
                    <a:pt x="29483" y="402935"/>
                  </a:cubicBezTo>
                  <a:lnTo>
                    <a:pt x="33414" y="351831"/>
                  </a:lnTo>
                  <a:cubicBezTo>
                    <a:pt x="49138" y="361658"/>
                    <a:pt x="64863" y="369521"/>
                    <a:pt x="80587" y="375417"/>
                  </a:cubicBezTo>
                  <a:cubicBezTo>
                    <a:pt x="96311" y="381314"/>
                    <a:pt x="114001" y="383279"/>
                    <a:pt x="133656" y="383279"/>
                  </a:cubicBezTo>
                  <a:cubicBezTo>
                    <a:pt x="163139" y="383279"/>
                    <a:pt x="186726" y="377383"/>
                    <a:pt x="200484" y="363624"/>
                  </a:cubicBezTo>
                  <a:cubicBezTo>
                    <a:pt x="214243" y="349865"/>
                    <a:pt x="222105" y="328244"/>
                    <a:pt x="222105" y="294830"/>
                  </a:cubicBezTo>
                  <a:lnTo>
                    <a:pt x="222105" y="279106"/>
                  </a:lnTo>
                  <a:cubicBezTo>
                    <a:pt x="212278" y="288934"/>
                    <a:pt x="200484" y="296796"/>
                    <a:pt x="184760" y="302692"/>
                  </a:cubicBezTo>
                  <a:cubicBezTo>
                    <a:pt x="171001" y="308589"/>
                    <a:pt x="153312" y="310555"/>
                    <a:pt x="135622" y="310555"/>
                  </a:cubicBezTo>
                  <a:cubicBezTo>
                    <a:pt x="117932" y="310555"/>
                    <a:pt x="98277" y="306624"/>
                    <a:pt x="82552" y="300727"/>
                  </a:cubicBezTo>
                  <a:cubicBezTo>
                    <a:pt x="64863" y="292865"/>
                    <a:pt x="51104" y="283037"/>
                    <a:pt x="39311" y="269278"/>
                  </a:cubicBezTo>
                  <a:cubicBezTo>
                    <a:pt x="27517" y="255520"/>
                    <a:pt x="17690" y="239795"/>
                    <a:pt x="9828" y="220140"/>
                  </a:cubicBezTo>
                  <a:cubicBezTo>
                    <a:pt x="1966" y="200485"/>
                    <a:pt x="0" y="178864"/>
                    <a:pt x="0" y="155277"/>
                  </a:cubicBezTo>
                  <a:cubicBezTo>
                    <a:pt x="0" y="131691"/>
                    <a:pt x="3931" y="110070"/>
                    <a:pt x="9828" y="90415"/>
                  </a:cubicBezTo>
                  <a:cubicBezTo>
                    <a:pt x="17690" y="70759"/>
                    <a:pt x="27517" y="55035"/>
                    <a:pt x="39311" y="41276"/>
                  </a:cubicBezTo>
                  <a:cubicBezTo>
                    <a:pt x="51104" y="27517"/>
                    <a:pt x="66828" y="17690"/>
                    <a:pt x="82552" y="9828"/>
                  </a:cubicBezTo>
                  <a:cubicBezTo>
                    <a:pt x="98277" y="1966"/>
                    <a:pt x="115966" y="0"/>
                    <a:pt x="135622" y="0"/>
                  </a:cubicBezTo>
                  <a:cubicBezTo>
                    <a:pt x="153312" y="0"/>
                    <a:pt x="169036" y="1966"/>
                    <a:pt x="184760" y="7862"/>
                  </a:cubicBezTo>
                  <a:cubicBezTo>
                    <a:pt x="198519" y="13759"/>
                    <a:pt x="212278" y="21621"/>
                    <a:pt x="222105" y="31449"/>
                  </a:cubicBezTo>
                  <a:lnTo>
                    <a:pt x="222105" y="7862"/>
                  </a:lnTo>
                  <a:close/>
                  <a:moveTo>
                    <a:pt x="222105" y="80587"/>
                  </a:moveTo>
                  <a:cubicBezTo>
                    <a:pt x="212278" y="68794"/>
                    <a:pt x="202450" y="58966"/>
                    <a:pt x="188691" y="53069"/>
                  </a:cubicBezTo>
                  <a:cubicBezTo>
                    <a:pt x="174932" y="47173"/>
                    <a:pt x="159208" y="43242"/>
                    <a:pt x="141518" y="43242"/>
                  </a:cubicBezTo>
                  <a:cubicBezTo>
                    <a:pt x="127760" y="43242"/>
                    <a:pt x="115966" y="45207"/>
                    <a:pt x="106139" y="51104"/>
                  </a:cubicBezTo>
                  <a:cubicBezTo>
                    <a:pt x="96311" y="57000"/>
                    <a:pt x="84518" y="62897"/>
                    <a:pt x="76656" y="72725"/>
                  </a:cubicBezTo>
                  <a:cubicBezTo>
                    <a:pt x="68794" y="82552"/>
                    <a:pt x="62897" y="94346"/>
                    <a:pt x="57000" y="108104"/>
                  </a:cubicBezTo>
                  <a:cubicBezTo>
                    <a:pt x="53069" y="121863"/>
                    <a:pt x="49138" y="137587"/>
                    <a:pt x="49138" y="157243"/>
                  </a:cubicBezTo>
                  <a:cubicBezTo>
                    <a:pt x="49138" y="174933"/>
                    <a:pt x="51104" y="190657"/>
                    <a:pt x="57000" y="206381"/>
                  </a:cubicBezTo>
                  <a:cubicBezTo>
                    <a:pt x="60932" y="220140"/>
                    <a:pt x="68794" y="231933"/>
                    <a:pt x="76656" y="241761"/>
                  </a:cubicBezTo>
                  <a:cubicBezTo>
                    <a:pt x="84518" y="251589"/>
                    <a:pt x="94346" y="259451"/>
                    <a:pt x="106139" y="263382"/>
                  </a:cubicBezTo>
                  <a:cubicBezTo>
                    <a:pt x="117932" y="267313"/>
                    <a:pt x="129725" y="271244"/>
                    <a:pt x="141518" y="271244"/>
                  </a:cubicBezTo>
                  <a:cubicBezTo>
                    <a:pt x="159208" y="271244"/>
                    <a:pt x="174932" y="267313"/>
                    <a:pt x="188691" y="261416"/>
                  </a:cubicBezTo>
                  <a:cubicBezTo>
                    <a:pt x="202450" y="255520"/>
                    <a:pt x="214243" y="245692"/>
                    <a:pt x="222105" y="231933"/>
                  </a:cubicBezTo>
                  <a:lnTo>
                    <a:pt x="222105" y="80587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26CC9E3B-429E-457A-9880-8980E5AF26B7}"/>
                </a:ext>
              </a:extLst>
            </p:cNvPr>
            <p:cNvSpPr/>
            <p:nvPr/>
          </p:nvSpPr>
          <p:spPr>
            <a:xfrm>
              <a:off x="3398421" y="-1308758"/>
              <a:ext cx="49138" cy="426521"/>
            </a:xfrm>
            <a:custGeom>
              <a:avLst/>
              <a:gdLst>
                <a:gd name="connsiteX0" fmla="*/ 0 w 49138"/>
                <a:gd name="connsiteY0" fmla="*/ 0 h 426521"/>
                <a:gd name="connsiteX1" fmla="*/ 49138 w 49138"/>
                <a:gd name="connsiteY1" fmla="*/ 0 h 426521"/>
                <a:gd name="connsiteX2" fmla="*/ 49138 w 49138"/>
                <a:gd name="connsiteY2" fmla="*/ 426521 h 426521"/>
                <a:gd name="connsiteX3" fmla="*/ 0 w 49138"/>
                <a:gd name="connsiteY3" fmla="*/ 426521 h 426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138" h="426521">
                  <a:moveTo>
                    <a:pt x="0" y="0"/>
                  </a:moveTo>
                  <a:lnTo>
                    <a:pt x="49138" y="0"/>
                  </a:lnTo>
                  <a:lnTo>
                    <a:pt x="49138" y="426521"/>
                  </a:lnTo>
                  <a:lnTo>
                    <a:pt x="0" y="426521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D7C3423-F6AF-4337-99D1-448730497AB3}"/>
                </a:ext>
              </a:extLst>
            </p:cNvPr>
            <p:cNvSpPr/>
            <p:nvPr/>
          </p:nvSpPr>
          <p:spPr>
            <a:xfrm>
              <a:off x="3502595" y="-1190826"/>
              <a:ext cx="259450" cy="314485"/>
            </a:xfrm>
            <a:custGeom>
              <a:avLst/>
              <a:gdLst>
                <a:gd name="connsiteX0" fmla="*/ 115966 w 259450"/>
                <a:gd name="connsiteY0" fmla="*/ 314486 h 314485"/>
                <a:gd name="connsiteX1" fmla="*/ 68794 w 259450"/>
                <a:gd name="connsiteY1" fmla="*/ 308589 h 314485"/>
                <a:gd name="connsiteX2" fmla="*/ 31448 w 259450"/>
                <a:gd name="connsiteY2" fmla="*/ 290899 h 314485"/>
                <a:gd name="connsiteX3" fmla="*/ 7862 w 259450"/>
                <a:gd name="connsiteY3" fmla="*/ 261416 h 314485"/>
                <a:gd name="connsiteX4" fmla="*/ 0 w 259450"/>
                <a:gd name="connsiteY4" fmla="*/ 220140 h 314485"/>
                <a:gd name="connsiteX5" fmla="*/ 35380 w 259450"/>
                <a:gd name="connsiteY5" fmla="*/ 147415 h 314485"/>
                <a:gd name="connsiteX6" fmla="*/ 133656 w 259450"/>
                <a:gd name="connsiteY6" fmla="*/ 119898 h 314485"/>
                <a:gd name="connsiteX7" fmla="*/ 210312 w 259450"/>
                <a:gd name="connsiteY7" fmla="*/ 119898 h 314485"/>
                <a:gd name="connsiteX8" fmla="*/ 210312 w 259450"/>
                <a:gd name="connsiteY8" fmla="*/ 98277 h 314485"/>
                <a:gd name="connsiteX9" fmla="*/ 192622 w 259450"/>
                <a:gd name="connsiteY9" fmla="*/ 55035 h 314485"/>
                <a:gd name="connsiteX10" fmla="*/ 133656 w 259450"/>
                <a:gd name="connsiteY10" fmla="*/ 43242 h 314485"/>
                <a:gd name="connsiteX11" fmla="*/ 82552 w 259450"/>
                <a:gd name="connsiteY11" fmla="*/ 49138 h 314485"/>
                <a:gd name="connsiteX12" fmla="*/ 35380 w 259450"/>
                <a:gd name="connsiteY12" fmla="*/ 66828 h 314485"/>
                <a:gd name="connsiteX13" fmla="*/ 29483 w 259450"/>
                <a:gd name="connsiteY13" fmla="*/ 23586 h 314485"/>
                <a:gd name="connsiteX14" fmla="*/ 78621 w 259450"/>
                <a:gd name="connsiteY14" fmla="*/ 5897 h 314485"/>
                <a:gd name="connsiteX15" fmla="*/ 135622 w 259450"/>
                <a:gd name="connsiteY15" fmla="*/ 0 h 314485"/>
                <a:gd name="connsiteX16" fmla="*/ 188691 w 259450"/>
                <a:gd name="connsiteY16" fmla="*/ 5897 h 314485"/>
                <a:gd name="connsiteX17" fmla="*/ 228002 w 259450"/>
                <a:gd name="connsiteY17" fmla="*/ 25552 h 314485"/>
                <a:gd name="connsiteX18" fmla="*/ 251588 w 259450"/>
                <a:gd name="connsiteY18" fmla="*/ 60932 h 314485"/>
                <a:gd name="connsiteX19" fmla="*/ 259450 w 259450"/>
                <a:gd name="connsiteY19" fmla="*/ 114001 h 314485"/>
                <a:gd name="connsiteX20" fmla="*/ 259450 w 259450"/>
                <a:gd name="connsiteY20" fmla="*/ 312520 h 314485"/>
                <a:gd name="connsiteX21" fmla="*/ 210312 w 259450"/>
                <a:gd name="connsiteY21" fmla="*/ 312520 h 314485"/>
                <a:gd name="connsiteX22" fmla="*/ 210312 w 259450"/>
                <a:gd name="connsiteY22" fmla="*/ 285003 h 314485"/>
                <a:gd name="connsiteX23" fmla="*/ 171001 w 259450"/>
                <a:gd name="connsiteY23" fmla="*/ 308589 h 314485"/>
                <a:gd name="connsiteX24" fmla="*/ 115966 w 259450"/>
                <a:gd name="connsiteY24" fmla="*/ 314486 h 314485"/>
                <a:gd name="connsiteX25" fmla="*/ 119897 w 259450"/>
                <a:gd name="connsiteY25" fmla="*/ 271244 h 314485"/>
                <a:gd name="connsiteX26" fmla="*/ 171001 w 259450"/>
                <a:gd name="connsiteY26" fmla="*/ 261416 h 314485"/>
                <a:gd name="connsiteX27" fmla="*/ 206381 w 259450"/>
                <a:gd name="connsiteY27" fmla="*/ 233899 h 314485"/>
                <a:gd name="connsiteX28" fmla="*/ 206381 w 259450"/>
                <a:gd name="connsiteY28" fmla="*/ 161174 h 314485"/>
                <a:gd name="connsiteX29" fmla="*/ 133656 w 259450"/>
                <a:gd name="connsiteY29" fmla="*/ 161174 h 314485"/>
                <a:gd name="connsiteX30" fmla="*/ 68794 w 259450"/>
                <a:gd name="connsiteY30" fmla="*/ 176898 h 314485"/>
                <a:gd name="connsiteX31" fmla="*/ 49138 w 259450"/>
                <a:gd name="connsiteY31" fmla="*/ 218174 h 314485"/>
                <a:gd name="connsiteX32" fmla="*/ 68794 w 259450"/>
                <a:gd name="connsiteY32" fmla="*/ 259451 h 314485"/>
                <a:gd name="connsiteX33" fmla="*/ 119897 w 259450"/>
                <a:gd name="connsiteY33" fmla="*/ 271244 h 314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59450" h="314485">
                  <a:moveTo>
                    <a:pt x="115966" y="314486"/>
                  </a:moveTo>
                  <a:cubicBezTo>
                    <a:pt x="98277" y="314486"/>
                    <a:pt x="84518" y="312520"/>
                    <a:pt x="68794" y="308589"/>
                  </a:cubicBezTo>
                  <a:cubicBezTo>
                    <a:pt x="55035" y="304658"/>
                    <a:pt x="41276" y="298761"/>
                    <a:pt x="31448" y="290899"/>
                  </a:cubicBezTo>
                  <a:cubicBezTo>
                    <a:pt x="21621" y="283037"/>
                    <a:pt x="13759" y="273209"/>
                    <a:pt x="7862" y="261416"/>
                  </a:cubicBezTo>
                  <a:cubicBezTo>
                    <a:pt x="1965" y="249623"/>
                    <a:pt x="0" y="235864"/>
                    <a:pt x="0" y="220140"/>
                  </a:cubicBezTo>
                  <a:cubicBezTo>
                    <a:pt x="0" y="188691"/>
                    <a:pt x="11793" y="165105"/>
                    <a:pt x="35380" y="147415"/>
                  </a:cubicBezTo>
                  <a:cubicBezTo>
                    <a:pt x="58966" y="129725"/>
                    <a:pt x="90414" y="119898"/>
                    <a:pt x="133656" y="119898"/>
                  </a:cubicBezTo>
                  <a:lnTo>
                    <a:pt x="210312" y="119898"/>
                  </a:lnTo>
                  <a:lnTo>
                    <a:pt x="210312" y="98277"/>
                  </a:lnTo>
                  <a:cubicBezTo>
                    <a:pt x="210312" y="76656"/>
                    <a:pt x="204415" y="62897"/>
                    <a:pt x="192622" y="55035"/>
                  </a:cubicBezTo>
                  <a:cubicBezTo>
                    <a:pt x="180829" y="47173"/>
                    <a:pt x="161174" y="43242"/>
                    <a:pt x="133656" y="43242"/>
                  </a:cubicBezTo>
                  <a:cubicBezTo>
                    <a:pt x="117932" y="43242"/>
                    <a:pt x="100242" y="45207"/>
                    <a:pt x="82552" y="49138"/>
                  </a:cubicBezTo>
                  <a:cubicBezTo>
                    <a:pt x="64863" y="53069"/>
                    <a:pt x="49138" y="58966"/>
                    <a:pt x="35380" y="66828"/>
                  </a:cubicBezTo>
                  <a:lnTo>
                    <a:pt x="29483" y="23586"/>
                  </a:lnTo>
                  <a:cubicBezTo>
                    <a:pt x="43242" y="15724"/>
                    <a:pt x="60931" y="11793"/>
                    <a:pt x="78621" y="5897"/>
                  </a:cubicBezTo>
                  <a:cubicBezTo>
                    <a:pt x="96311" y="1966"/>
                    <a:pt x="115966" y="0"/>
                    <a:pt x="135622" y="0"/>
                  </a:cubicBezTo>
                  <a:cubicBezTo>
                    <a:pt x="155277" y="0"/>
                    <a:pt x="172967" y="1966"/>
                    <a:pt x="188691" y="5897"/>
                  </a:cubicBezTo>
                  <a:cubicBezTo>
                    <a:pt x="204415" y="9828"/>
                    <a:pt x="218174" y="15724"/>
                    <a:pt x="228002" y="25552"/>
                  </a:cubicBezTo>
                  <a:cubicBezTo>
                    <a:pt x="237829" y="33414"/>
                    <a:pt x="247657" y="45207"/>
                    <a:pt x="251588" y="60932"/>
                  </a:cubicBezTo>
                  <a:cubicBezTo>
                    <a:pt x="257485" y="74690"/>
                    <a:pt x="259450" y="92380"/>
                    <a:pt x="259450" y="114001"/>
                  </a:cubicBezTo>
                  <a:lnTo>
                    <a:pt x="259450" y="312520"/>
                  </a:lnTo>
                  <a:lnTo>
                    <a:pt x="210312" y="312520"/>
                  </a:lnTo>
                  <a:lnTo>
                    <a:pt x="210312" y="285003"/>
                  </a:lnTo>
                  <a:cubicBezTo>
                    <a:pt x="200484" y="294830"/>
                    <a:pt x="186726" y="302692"/>
                    <a:pt x="171001" y="308589"/>
                  </a:cubicBezTo>
                  <a:cubicBezTo>
                    <a:pt x="153312" y="312520"/>
                    <a:pt x="135622" y="314486"/>
                    <a:pt x="115966" y="314486"/>
                  </a:cubicBezTo>
                  <a:moveTo>
                    <a:pt x="119897" y="271244"/>
                  </a:moveTo>
                  <a:cubicBezTo>
                    <a:pt x="137587" y="271244"/>
                    <a:pt x="155277" y="267313"/>
                    <a:pt x="171001" y="261416"/>
                  </a:cubicBezTo>
                  <a:cubicBezTo>
                    <a:pt x="186726" y="255520"/>
                    <a:pt x="198519" y="245692"/>
                    <a:pt x="206381" y="233899"/>
                  </a:cubicBezTo>
                  <a:lnTo>
                    <a:pt x="206381" y="161174"/>
                  </a:lnTo>
                  <a:lnTo>
                    <a:pt x="133656" y="161174"/>
                  </a:lnTo>
                  <a:cubicBezTo>
                    <a:pt x="104173" y="161174"/>
                    <a:pt x="82552" y="167071"/>
                    <a:pt x="68794" y="176898"/>
                  </a:cubicBezTo>
                  <a:cubicBezTo>
                    <a:pt x="55035" y="186726"/>
                    <a:pt x="49138" y="200485"/>
                    <a:pt x="49138" y="218174"/>
                  </a:cubicBezTo>
                  <a:cubicBezTo>
                    <a:pt x="49138" y="235864"/>
                    <a:pt x="55035" y="249623"/>
                    <a:pt x="68794" y="259451"/>
                  </a:cubicBezTo>
                  <a:cubicBezTo>
                    <a:pt x="82552" y="267313"/>
                    <a:pt x="100242" y="271244"/>
                    <a:pt x="119897" y="271244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19B43163-726A-4063-ADEF-F7C1A63B22E2}"/>
                </a:ext>
              </a:extLst>
            </p:cNvPr>
            <p:cNvSpPr/>
            <p:nvPr/>
          </p:nvSpPr>
          <p:spPr>
            <a:xfrm>
              <a:off x="3830839" y="-1192791"/>
              <a:ext cx="261415" cy="310554"/>
            </a:xfrm>
            <a:custGeom>
              <a:avLst/>
              <a:gdLst>
                <a:gd name="connsiteX0" fmla="*/ 129725 w 261415"/>
                <a:gd name="connsiteY0" fmla="*/ 43242 h 310554"/>
                <a:gd name="connsiteX1" fmla="*/ 82552 w 261415"/>
                <a:gd name="connsiteY1" fmla="*/ 53069 h 310554"/>
                <a:gd name="connsiteX2" fmla="*/ 49138 w 261415"/>
                <a:gd name="connsiteY2" fmla="*/ 80587 h 310554"/>
                <a:gd name="connsiteX3" fmla="*/ 49138 w 261415"/>
                <a:gd name="connsiteY3" fmla="*/ 308589 h 310554"/>
                <a:gd name="connsiteX4" fmla="*/ 0 w 261415"/>
                <a:gd name="connsiteY4" fmla="*/ 308589 h 310554"/>
                <a:gd name="connsiteX5" fmla="*/ 0 w 261415"/>
                <a:gd name="connsiteY5" fmla="*/ 7862 h 310554"/>
                <a:gd name="connsiteX6" fmla="*/ 49138 w 261415"/>
                <a:gd name="connsiteY6" fmla="*/ 7862 h 310554"/>
                <a:gd name="connsiteX7" fmla="*/ 49138 w 261415"/>
                <a:gd name="connsiteY7" fmla="*/ 31449 h 310554"/>
                <a:gd name="connsiteX8" fmla="*/ 86483 w 261415"/>
                <a:gd name="connsiteY8" fmla="*/ 7862 h 310554"/>
                <a:gd name="connsiteX9" fmla="*/ 135622 w 261415"/>
                <a:gd name="connsiteY9" fmla="*/ 0 h 310554"/>
                <a:gd name="connsiteX10" fmla="*/ 228002 w 261415"/>
                <a:gd name="connsiteY10" fmla="*/ 35380 h 310554"/>
                <a:gd name="connsiteX11" fmla="*/ 261416 w 261415"/>
                <a:gd name="connsiteY11" fmla="*/ 139553 h 310554"/>
                <a:gd name="connsiteX12" fmla="*/ 261416 w 261415"/>
                <a:gd name="connsiteY12" fmla="*/ 310555 h 310554"/>
                <a:gd name="connsiteX13" fmla="*/ 212278 w 261415"/>
                <a:gd name="connsiteY13" fmla="*/ 310555 h 310554"/>
                <a:gd name="connsiteX14" fmla="*/ 212278 w 261415"/>
                <a:gd name="connsiteY14" fmla="*/ 137587 h 310554"/>
                <a:gd name="connsiteX15" fmla="*/ 190657 w 261415"/>
                <a:gd name="connsiteY15" fmla="*/ 66828 h 310554"/>
                <a:gd name="connsiteX16" fmla="*/ 129725 w 261415"/>
                <a:gd name="connsiteY16" fmla="*/ 43242 h 310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1415" h="310554">
                  <a:moveTo>
                    <a:pt x="129725" y="43242"/>
                  </a:moveTo>
                  <a:cubicBezTo>
                    <a:pt x="112035" y="43242"/>
                    <a:pt x="96311" y="47173"/>
                    <a:pt x="82552" y="53069"/>
                  </a:cubicBezTo>
                  <a:cubicBezTo>
                    <a:pt x="68794" y="60932"/>
                    <a:pt x="57000" y="68794"/>
                    <a:pt x="49138" y="80587"/>
                  </a:cubicBezTo>
                  <a:lnTo>
                    <a:pt x="49138" y="308589"/>
                  </a:lnTo>
                  <a:lnTo>
                    <a:pt x="0" y="308589"/>
                  </a:lnTo>
                  <a:lnTo>
                    <a:pt x="0" y="7862"/>
                  </a:lnTo>
                  <a:lnTo>
                    <a:pt x="49138" y="7862"/>
                  </a:lnTo>
                  <a:lnTo>
                    <a:pt x="49138" y="31449"/>
                  </a:lnTo>
                  <a:cubicBezTo>
                    <a:pt x="58966" y="21621"/>
                    <a:pt x="70759" y="13759"/>
                    <a:pt x="86483" y="7862"/>
                  </a:cubicBezTo>
                  <a:cubicBezTo>
                    <a:pt x="100242" y="1966"/>
                    <a:pt x="117932" y="0"/>
                    <a:pt x="135622" y="0"/>
                  </a:cubicBezTo>
                  <a:cubicBezTo>
                    <a:pt x="174932" y="0"/>
                    <a:pt x="204415" y="11793"/>
                    <a:pt x="228002" y="35380"/>
                  </a:cubicBezTo>
                  <a:cubicBezTo>
                    <a:pt x="249623" y="58966"/>
                    <a:pt x="261416" y="92380"/>
                    <a:pt x="261416" y="139553"/>
                  </a:cubicBezTo>
                  <a:lnTo>
                    <a:pt x="261416" y="310555"/>
                  </a:lnTo>
                  <a:lnTo>
                    <a:pt x="212278" y="310555"/>
                  </a:lnTo>
                  <a:lnTo>
                    <a:pt x="212278" y="137587"/>
                  </a:lnTo>
                  <a:cubicBezTo>
                    <a:pt x="212278" y="104173"/>
                    <a:pt x="204415" y="80587"/>
                    <a:pt x="190657" y="66828"/>
                  </a:cubicBezTo>
                  <a:cubicBezTo>
                    <a:pt x="178864" y="51104"/>
                    <a:pt x="157243" y="43242"/>
                    <a:pt x="129725" y="43242"/>
                  </a:cubicBezTo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82A1911-849C-442C-9A3F-C53A98169247}"/>
                </a:ext>
              </a:extLst>
            </p:cNvPr>
            <p:cNvSpPr/>
            <p:nvPr/>
          </p:nvSpPr>
          <p:spPr>
            <a:xfrm>
              <a:off x="4149255" y="-1308758"/>
              <a:ext cx="273209" cy="432417"/>
            </a:xfrm>
            <a:custGeom>
              <a:avLst/>
              <a:gdLst>
                <a:gd name="connsiteX0" fmla="*/ 224071 w 273209"/>
                <a:gd name="connsiteY0" fmla="*/ 402935 h 432417"/>
                <a:gd name="connsiteX1" fmla="*/ 186726 w 273209"/>
                <a:gd name="connsiteY1" fmla="*/ 424556 h 432417"/>
                <a:gd name="connsiteX2" fmla="*/ 139553 w 273209"/>
                <a:gd name="connsiteY2" fmla="*/ 432418 h 432417"/>
                <a:gd name="connsiteX3" fmla="*/ 84518 w 273209"/>
                <a:gd name="connsiteY3" fmla="*/ 422590 h 432417"/>
                <a:gd name="connsiteX4" fmla="*/ 39311 w 273209"/>
                <a:gd name="connsiteY4" fmla="*/ 391142 h 432417"/>
                <a:gd name="connsiteX5" fmla="*/ 9828 w 273209"/>
                <a:gd name="connsiteY5" fmla="*/ 342003 h 432417"/>
                <a:gd name="connsiteX6" fmla="*/ 0 w 273209"/>
                <a:gd name="connsiteY6" fmla="*/ 275175 h 432417"/>
                <a:gd name="connsiteX7" fmla="*/ 9828 w 273209"/>
                <a:gd name="connsiteY7" fmla="*/ 208347 h 432417"/>
                <a:gd name="connsiteX8" fmla="*/ 39311 w 273209"/>
                <a:gd name="connsiteY8" fmla="*/ 159208 h 432417"/>
                <a:gd name="connsiteX9" fmla="*/ 84518 w 273209"/>
                <a:gd name="connsiteY9" fmla="*/ 127760 h 432417"/>
                <a:gd name="connsiteX10" fmla="*/ 139553 w 273209"/>
                <a:gd name="connsiteY10" fmla="*/ 117932 h 432417"/>
                <a:gd name="connsiteX11" fmla="*/ 186726 w 273209"/>
                <a:gd name="connsiteY11" fmla="*/ 125794 h 432417"/>
                <a:gd name="connsiteX12" fmla="*/ 224071 w 273209"/>
                <a:gd name="connsiteY12" fmla="*/ 147415 h 432417"/>
                <a:gd name="connsiteX13" fmla="*/ 224071 w 273209"/>
                <a:gd name="connsiteY13" fmla="*/ 0 h 432417"/>
                <a:gd name="connsiteX14" fmla="*/ 273209 w 273209"/>
                <a:gd name="connsiteY14" fmla="*/ 0 h 432417"/>
                <a:gd name="connsiteX15" fmla="*/ 273209 w 273209"/>
                <a:gd name="connsiteY15" fmla="*/ 426521 h 432417"/>
                <a:gd name="connsiteX16" fmla="*/ 224071 w 273209"/>
                <a:gd name="connsiteY16" fmla="*/ 426521 h 432417"/>
                <a:gd name="connsiteX17" fmla="*/ 224071 w 273209"/>
                <a:gd name="connsiteY17" fmla="*/ 402935 h 432417"/>
                <a:gd name="connsiteX18" fmla="*/ 224071 w 273209"/>
                <a:gd name="connsiteY18" fmla="*/ 196554 h 432417"/>
                <a:gd name="connsiteX19" fmla="*/ 188691 w 273209"/>
                <a:gd name="connsiteY19" fmla="*/ 169036 h 432417"/>
                <a:gd name="connsiteX20" fmla="*/ 143484 w 273209"/>
                <a:gd name="connsiteY20" fmla="*/ 159208 h 432417"/>
                <a:gd name="connsiteX21" fmla="*/ 106139 w 273209"/>
                <a:gd name="connsiteY21" fmla="*/ 167071 h 432417"/>
                <a:gd name="connsiteX22" fmla="*/ 76656 w 273209"/>
                <a:gd name="connsiteY22" fmla="*/ 188691 h 432417"/>
                <a:gd name="connsiteX23" fmla="*/ 57001 w 273209"/>
                <a:gd name="connsiteY23" fmla="*/ 224071 h 432417"/>
                <a:gd name="connsiteX24" fmla="*/ 49138 w 273209"/>
                <a:gd name="connsiteY24" fmla="*/ 273209 h 432417"/>
                <a:gd name="connsiteX25" fmla="*/ 57001 w 273209"/>
                <a:gd name="connsiteY25" fmla="*/ 324313 h 432417"/>
                <a:gd name="connsiteX26" fmla="*/ 76656 w 273209"/>
                <a:gd name="connsiteY26" fmla="*/ 359693 h 432417"/>
                <a:gd name="connsiteX27" fmla="*/ 106139 w 273209"/>
                <a:gd name="connsiteY27" fmla="*/ 381314 h 432417"/>
                <a:gd name="connsiteX28" fmla="*/ 143484 w 273209"/>
                <a:gd name="connsiteY28" fmla="*/ 389176 h 432417"/>
                <a:gd name="connsiteX29" fmla="*/ 188691 w 273209"/>
                <a:gd name="connsiteY29" fmla="*/ 379348 h 432417"/>
                <a:gd name="connsiteX30" fmla="*/ 224071 w 273209"/>
                <a:gd name="connsiteY30" fmla="*/ 351831 h 432417"/>
                <a:gd name="connsiteX31" fmla="*/ 224071 w 273209"/>
                <a:gd name="connsiteY31" fmla="*/ 196554 h 43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73209" h="432417">
                  <a:moveTo>
                    <a:pt x="224071" y="402935"/>
                  </a:moveTo>
                  <a:cubicBezTo>
                    <a:pt x="214243" y="412762"/>
                    <a:pt x="202450" y="420625"/>
                    <a:pt x="186726" y="424556"/>
                  </a:cubicBezTo>
                  <a:cubicBezTo>
                    <a:pt x="172967" y="430452"/>
                    <a:pt x="157243" y="432418"/>
                    <a:pt x="139553" y="432418"/>
                  </a:cubicBezTo>
                  <a:cubicBezTo>
                    <a:pt x="119898" y="432418"/>
                    <a:pt x="100242" y="428487"/>
                    <a:pt x="84518" y="422590"/>
                  </a:cubicBezTo>
                  <a:cubicBezTo>
                    <a:pt x="66828" y="414728"/>
                    <a:pt x="53069" y="404900"/>
                    <a:pt x="39311" y="391142"/>
                  </a:cubicBezTo>
                  <a:cubicBezTo>
                    <a:pt x="27518" y="377383"/>
                    <a:pt x="17690" y="361659"/>
                    <a:pt x="9828" y="342003"/>
                  </a:cubicBezTo>
                  <a:cubicBezTo>
                    <a:pt x="1966" y="322348"/>
                    <a:pt x="0" y="300727"/>
                    <a:pt x="0" y="275175"/>
                  </a:cubicBezTo>
                  <a:cubicBezTo>
                    <a:pt x="0" y="251589"/>
                    <a:pt x="3931" y="228002"/>
                    <a:pt x="9828" y="208347"/>
                  </a:cubicBezTo>
                  <a:cubicBezTo>
                    <a:pt x="17690" y="188691"/>
                    <a:pt x="27518" y="172967"/>
                    <a:pt x="39311" y="159208"/>
                  </a:cubicBezTo>
                  <a:cubicBezTo>
                    <a:pt x="51104" y="145450"/>
                    <a:pt x="66828" y="135622"/>
                    <a:pt x="84518" y="127760"/>
                  </a:cubicBezTo>
                  <a:cubicBezTo>
                    <a:pt x="102208" y="119898"/>
                    <a:pt x="119898" y="117932"/>
                    <a:pt x="139553" y="117932"/>
                  </a:cubicBezTo>
                  <a:cubicBezTo>
                    <a:pt x="157243" y="117932"/>
                    <a:pt x="172967" y="119898"/>
                    <a:pt x="186726" y="125794"/>
                  </a:cubicBezTo>
                  <a:cubicBezTo>
                    <a:pt x="200484" y="131691"/>
                    <a:pt x="214243" y="139553"/>
                    <a:pt x="224071" y="147415"/>
                  </a:cubicBezTo>
                  <a:lnTo>
                    <a:pt x="224071" y="0"/>
                  </a:lnTo>
                  <a:lnTo>
                    <a:pt x="273209" y="0"/>
                  </a:lnTo>
                  <a:lnTo>
                    <a:pt x="273209" y="426521"/>
                  </a:lnTo>
                  <a:lnTo>
                    <a:pt x="224071" y="426521"/>
                  </a:lnTo>
                  <a:lnTo>
                    <a:pt x="224071" y="402935"/>
                  </a:lnTo>
                  <a:close/>
                  <a:moveTo>
                    <a:pt x="224071" y="196554"/>
                  </a:moveTo>
                  <a:cubicBezTo>
                    <a:pt x="214243" y="184760"/>
                    <a:pt x="204416" y="174933"/>
                    <a:pt x="188691" y="169036"/>
                  </a:cubicBezTo>
                  <a:cubicBezTo>
                    <a:pt x="174933" y="163139"/>
                    <a:pt x="159208" y="159208"/>
                    <a:pt x="143484" y="159208"/>
                  </a:cubicBezTo>
                  <a:cubicBezTo>
                    <a:pt x="129725" y="159208"/>
                    <a:pt x="117932" y="161174"/>
                    <a:pt x="106139" y="167071"/>
                  </a:cubicBezTo>
                  <a:cubicBezTo>
                    <a:pt x="94346" y="171002"/>
                    <a:pt x="84518" y="178864"/>
                    <a:pt x="76656" y="188691"/>
                  </a:cubicBezTo>
                  <a:cubicBezTo>
                    <a:pt x="68794" y="198519"/>
                    <a:pt x="60932" y="210312"/>
                    <a:pt x="57001" y="224071"/>
                  </a:cubicBezTo>
                  <a:cubicBezTo>
                    <a:pt x="53069" y="237830"/>
                    <a:pt x="49138" y="255520"/>
                    <a:pt x="49138" y="273209"/>
                  </a:cubicBezTo>
                  <a:cubicBezTo>
                    <a:pt x="49138" y="292865"/>
                    <a:pt x="51104" y="308589"/>
                    <a:pt x="57001" y="324313"/>
                  </a:cubicBezTo>
                  <a:cubicBezTo>
                    <a:pt x="60932" y="338072"/>
                    <a:pt x="68794" y="349865"/>
                    <a:pt x="76656" y="359693"/>
                  </a:cubicBezTo>
                  <a:cubicBezTo>
                    <a:pt x="84518" y="369521"/>
                    <a:pt x="96311" y="375417"/>
                    <a:pt x="106139" y="381314"/>
                  </a:cubicBezTo>
                  <a:cubicBezTo>
                    <a:pt x="117932" y="385245"/>
                    <a:pt x="129725" y="389176"/>
                    <a:pt x="143484" y="389176"/>
                  </a:cubicBezTo>
                  <a:cubicBezTo>
                    <a:pt x="159208" y="389176"/>
                    <a:pt x="174933" y="385245"/>
                    <a:pt x="188691" y="379348"/>
                  </a:cubicBezTo>
                  <a:cubicBezTo>
                    <a:pt x="202450" y="373452"/>
                    <a:pt x="214243" y="363624"/>
                    <a:pt x="224071" y="351831"/>
                  </a:cubicBezTo>
                  <a:lnTo>
                    <a:pt x="224071" y="196554"/>
                  </a:lnTo>
                  <a:close/>
                </a:path>
              </a:pathLst>
            </a:custGeom>
            <a:solidFill>
              <a:srgbClr val="002E5F"/>
            </a:solidFill>
            <a:ln w="19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4576937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icture Placeholder 58">
            <a:extLst>
              <a:ext uri="{FF2B5EF4-FFF2-40B4-BE49-F238E27FC236}">
                <a16:creationId xmlns:a16="http://schemas.microsoft.com/office/drawing/2014/main" id="{86E245BE-FC38-4CBF-9845-5CFC627DA0F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65373" y="108000"/>
            <a:ext cx="7318627" cy="6642000"/>
          </a:xfrm>
          <a:custGeom>
            <a:avLst/>
            <a:gdLst>
              <a:gd name="connsiteX0" fmla="*/ 747517 w 7318627"/>
              <a:gd name="connsiteY0" fmla="*/ 0 h 6642000"/>
              <a:gd name="connsiteX1" fmla="*/ 7318627 w 7318627"/>
              <a:gd name="connsiteY1" fmla="*/ 0 h 6642000"/>
              <a:gd name="connsiteX2" fmla="*/ 7318627 w 7318627"/>
              <a:gd name="connsiteY2" fmla="*/ 6642000 h 6642000"/>
              <a:gd name="connsiteX3" fmla="*/ 0 w 7318627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18627" h="6642000">
                <a:moveTo>
                  <a:pt x="747517" y="0"/>
                </a:moveTo>
                <a:lnTo>
                  <a:pt x="7318627" y="0"/>
                </a:lnTo>
                <a:lnTo>
                  <a:pt x="7318627" y="6642000"/>
                </a:lnTo>
                <a:lnTo>
                  <a:pt x="0" y="66420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buNone/>
              <a:defRPr/>
            </a:lvl1pPr>
          </a:lstStyle>
          <a:p>
            <a:endParaRPr lang="en-GB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88CFCD81-9940-415C-921E-0946675F30D7}"/>
              </a:ext>
            </a:extLst>
          </p:cNvPr>
          <p:cNvSpPr/>
          <p:nvPr userDrawn="1"/>
        </p:nvSpPr>
        <p:spPr>
          <a:xfrm rot="10800000">
            <a:off x="-1" y="-1"/>
            <a:ext cx="5525043" cy="6857999"/>
          </a:xfrm>
          <a:custGeom>
            <a:avLst/>
            <a:gdLst>
              <a:gd name="connsiteX0" fmla="*/ 5417042 w 5525043"/>
              <a:gd name="connsiteY0" fmla="*/ 6749998 h 6857999"/>
              <a:gd name="connsiteX1" fmla="*/ 12154 w 5525043"/>
              <a:gd name="connsiteY1" fmla="*/ 6749998 h 6857999"/>
              <a:gd name="connsiteX2" fmla="*/ 759671 w 5525043"/>
              <a:gd name="connsiteY2" fmla="*/ 107998 h 6857999"/>
              <a:gd name="connsiteX3" fmla="*/ 5417042 w 5525043"/>
              <a:gd name="connsiteY3" fmla="*/ 107998 h 6857999"/>
              <a:gd name="connsiteX4" fmla="*/ 5525043 w 5525043"/>
              <a:gd name="connsiteY4" fmla="*/ 6857996 h 6857999"/>
              <a:gd name="connsiteX5" fmla="*/ 5525042 w 5525043"/>
              <a:gd name="connsiteY5" fmla="*/ 6857996 h 6857999"/>
              <a:gd name="connsiteX6" fmla="*/ 5525042 w 5525043"/>
              <a:gd name="connsiteY6" fmla="*/ 0 h 6857999"/>
              <a:gd name="connsiteX7" fmla="*/ 5525043 w 5525043"/>
              <a:gd name="connsiteY7" fmla="*/ 0 h 6857999"/>
              <a:gd name="connsiteX8" fmla="*/ 3415191 w 5525043"/>
              <a:gd name="connsiteY8" fmla="*/ 6857999 h 6857999"/>
              <a:gd name="connsiteX9" fmla="*/ 3240819 w 5525043"/>
              <a:gd name="connsiteY9" fmla="*/ 6857999 h 6857999"/>
              <a:gd name="connsiteX10" fmla="*/ 2816630 w 5525043"/>
              <a:gd name="connsiteY10" fmla="*/ 6857999 h 6857999"/>
              <a:gd name="connsiteX11" fmla="*/ 2642258 w 5525043"/>
              <a:gd name="connsiteY11" fmla="*/ 6857999 h 6857999"/>
              <a:gd name="connsiteX12" fmla="*/ 2556779 w 5525043"/>
              <a:gd name="connsiteY12" fmla="*/ 6857999 h 6857999"/>
              <a:gd name="connsiteX13" fmla="*/ 2382407 w 5525043"/>
              <a:gd name="connsiteY13" fmla="*/ 6857999 h 6857999"/>
              <a:gd name="connsiteX14" fmla="*/ 1958218 w 5525043"/>
              <a:gd name="connsiteY14" fmla="*/ 6857999 h 6857999"/>
              <a:gd name="connsiteX15" fmla="*/ 1783846 w 5525043"/>
              <a:gd name="connsiteY15" fmla="*/ 6857999 h 6857999"/>
              <a:gd name="connsiteX16" fmla="*/ 1631345 w 5525043"/>
              <a:gd name="connsiteY16" fmla="*/ 6857999 h 6857999"/>
              <a:gd name="connsiteX17" fmla="*/ 1456973 w 5525043"/>
              <a:gd name="connsiteY17" fmla="*/ 6857999 h 6857999"/>
              <a:gd name="connsiteX18" fmla="*/ 1032784 w 5525043"/>
              <a:gd name="connsiteY18" fmla="*/ 6857999 h 6857999"/>
              <a:gd name="connsiteX19" fmla="*/ 858412 w 5525043"/>
              <a:gd name="connsiteY19" fmla="*/ 6857999 h 6857999"/>
              <a:gd name="connsiteX20" fmla="*/ 772933 w 5525043"/>
              <a:gd name="connsiteY20" fmla="*/ 6857999 h 6857999"/>
              <a:gd name="connsiteX21" fmla="*/ 598561 w 5525043"/>
              <a:gd name="connsiteY21" fmla="*/ 6857999 h 6857999"/>
              <a:gd name="connsiteX22" fmla="*/ 174372 w 5525043"/>
              <a:gd name="connsiteY22" fmla="*/ 6857999 h 6857999"/>
              <a:gd name="connsiteX23" fmla="*/ 0 w 5525043"/>
              <a:gd name="connsiteY23" fmla="*/ 6857999 h 6857999"/>
              <a:gd name="connsiteX24" fmla="*/ 0 w 5525043"/>
              <a:gd name="connsiteY24" fmla="*/ 6857998 h 6857999"/>
              <a:gd name="connsiteX25" fmla="*/ 3415191 w 5525043"/>
              <a:gd name="connsiteY25" fmla="*/ 6857998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525043" h="6857999">
                <a:moveTo>
                  <a:pt x="5417042" y="6749998"/>
                </a:moveTo>
                <a:lnTo>
                  <a:pt x="12154" y="6749998"/>
                </a:lnTo>
                <a:lnTo>
                  <a:pt x="759671" y="107998"/>
                </a:lnTo>
                <a:lnTo>
                  <a:pt x="5417042" y="107998"/>
                </a:lnTo>
                <a:close/>
                <a:moveTo>
                  <a:pt x="5525043" y="6857996"/>
                </a:moveTo>
                <a:lnTo>
                  <a:pt x="5525042" y="6857996"/>
                </a:lnTo>
                <a:lnTo>
                  <a:pt x="5525042" y="0"/>
                </a:lnTo>
                <a:lnTo>
                  <a:pt x="5525043" y="0"/>
                </a:lnTo>
                <a:close/>
                <a:moveTo>
                  <a:pt x="3415191" y="6857999"/>
                </a:moveTo>
                <a:lnTo>
                  <a:pt x="3240819" y="6857999"/>
                </a:lnTo>
                <a:lnTo>
                  <a:pt x="2816630" y="6857999"/>
                </a:lnTo>
                <a:lnTo>
                  <a:pt x="2642258" y="6857999"/>
                </a:lnTo>
                <a:lnTo>
                  <a:pt x="2556779" y="6857999"/>
                </a:lnTo>
                <a:lnTo>
                  <a:pt x="2382407" y="6857999"/>
                </a:lnTo>
                <a:lnTo>
                  <a:pt x="1958218" y="6857999"/>
                </a:lnTo>
                <a:lnTo>
                  <a:pt x="1783846" y="6857999"/>
                </a:lnTo>
                <a:lnTo>
                  <a:pt x="1631345" y="6857999"/>
                </a:lnTo>
                <a:lnTo>
                  <a:pt x="1456973" y="6857999"/>
                </a:lnTo>
                <a:lnTo>
                  <a:pt x="1032784" y="6857999"/>
                </a:lnTo>
                <a:lnTo>
                  <a:pt x="858412" y="6857999"/>
                </a:lnTo>
                <a:lnTo>
                  <a:pt x="772933" y="6857999"/>
                </a:lnTo>
                <a:lnTo>
                  <a:pt x="598561" y="6857999"/>
                </a:lnTo>
                <a:lnTo>
                  <a:pt x="174372" y="6857999"/>
                </a:lnTo>
                <a:lnTo>
                  <a:pt x="0" y="6857999"/>
                </a:lnTo>
                <a:lnTo>
                  <a:pt x="0" y="6857998"/>
                </a:lnTo>
                <a:lnTo>
                  <a:pt x="3415191" y="6857998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B687906A-7D8C-4AD3-9509-E52CDF14C2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53218" y="108000"/>
            <a:ext cx="962794" cy="6642000"/>
          </a:xfrm>
          <a:custGeom>
            <a:avLst/>
            <a:gdLst>
              <a:gd name="connsiteX0" fmla="*/ 0 w 987036"/>
              <a:gd name="connsiteY0" fmla="*/ 6858002 h 6858003"/>
              <a:gd name="connsiteX1" fmla="*/ 217358 w 987036"/>
              <a:gd name="connsiteY1" fmla="*/ 6858002 h 6858003"/>
              <a:gd name="connsiteX2" fmla="*/ 217357 w 987036"/>
              <a:gd name="connsiteY2" fmla="*/ 6858003 h 6858003"/>
              <a:gd name="connsiteX3" fmla="*/ 757557 w 987036"/>
              <a:gd name="connsiteY3" fmla="*/ 108002 h 6858003"/>
              <a:gd name="connsiteX4" fmla="*/ 974915 w 987036"/>
              <a:gd name="connsiteY4" fmla="*/ 108002 h 6858003"/>
              <a:gd name="connsiteX5" fmla="*/ 229478 w 987036"/>
              <a:gd name="connsiteY5" fmla="*/ 6750002 h 6858003"/>
              <a:gd name="connsiteX6" fmla="*/ 12121 w 987036"/>
              <a:gd name="connsiteY6" fmla="*/ 6750002 h 6858003"/>
              <a:gd name="connsiteX7" fmla="*/ 769678 w 987036"/>
              <a:gd name="connsiteY7" fmla="*/ 0 h 6858003"/>
              <a:gd name="connsiteX8" fmla="*/ 987036 w 987036"/>
              <a:gd name="connsiteY8" fmla="*/ 0 h 6858003"/>
              <a:gd name="connsiteX9" fmla="*/ 987036 w 987036"/>
              <a:gd name="connsiteY9" fmla="*/ 2 h 6858003"/>
              <a:gd name="connsiteX10" fmla="*/ 769678 w 987036"/>
              <a:gd name="connsiteY10" fmla="*/ 2 h 6858003"/>
              <a:gd name="connsiteX0" fmla="*/ 0 w 987036"/>
              <a:gd name="connsiteY0" fmla="*/ 6858002 h 6858003"/>
              <a:gd name="connsiteX1" fmla="*/ 217358 w 987036"/>
              <a:gd name="connsiteY1" fmla="*/ 6858002 h 6858003"/>
              <a:gd name="connsiteX2" fmla="*/ 217357 w 987036"/>
              <a:gd name="connsiteY2" fmla="*/ 6858003 h 6858003"/>
              <a:gd name="connsiteX3" fmla="*/ 0 w 987036"/>
              <a:gd name="connsiteY3" fmla="*/ 6858002 h 6858003"/>
              <a:gd name="connsiteX4" fmla="*/ 757557 w 987036"/>
              <a:gd name="connsiteY4" fmla="*/ 108002 h 6858003"/>
              <a:gd name="connsiteX5" fmla="*/ 974915 w 987036"/>
              <a:gd name="connsiteY5" fmla="*/ 108002 h 6858003"/>
              <a:gd name="connsiteX6" fmla="*/ 229478 w 987036"/>
              <a:gd name="connsiteY6" fmla="*/ 6750002 h 6858003"/>
              <a:gd name="connsiteX7" fmla="*/ 12121 w 987036"/>
              <a:gd name="connsiteY7" fmla="*/ 6750002 h 6858003"/>
              <a:gd name="connsiteX8" fmla="*/ 757557 w 987036"/>
              <a:gd name="connsiteY8" fmla="*/ 108002 h 6858003"/>
              <a:gd name="connsiteX9" fmla="*/ 769678 w 987036"/>
              <a:gd name="connsiteY9" fmla="*/ 0 h 6858003"/>
              <a:gd name="connsiteX10" fmla="*/ 987036 w 987036"/>
              <a:gd name="connsiteY10" fmla="*/ 0 h 6858003"/>
              <a:gd name="connsiteX11" fmla="*/ 769678 w 987036"/>
              <a:gd name="connsiteY11" fmla="*/ 2 h 6858003"/>
              <a:gd name="connsiteX12" fmla="*/ 769678 w 987036"/>
              <a:gd name="connsiteY12" fmla="*/ 0 h 6858003"/>
              <a:gd name="connsiteX0" fmla="*/ 0 w 974915"/>
              <a:gd name="connsiteY0" fmla="*/ 6858002 h 6858003"/>
              <a:gd name="connsiteX1" fmla="*/ 217358 w 974915"/>
              <a:gd name="connsiteY1" fmla="*/ 6858002 h 6858003"/>
              <a:gd name="connsiteX2" fmla="*/ 217357 w 974915"/>
              <a:gd name="connsiteY2" fmla="*/ 6858003 h 6858003"/>
              <a:gd name="connsiteX3" fmla="*/ 0 w 974915"/>
              <a:gd name="connsiteY3" fmla="*/ 6858002 h 6858003"/>
              <a:gd name="connsiteX4" fmla="*/ 757557 w 974915"/>
              <a:gd name="connsiteY4" fmla="*/ 108002 h 6858003"/>
              <a:gd name="connsiteX5" fmla="*/ 974915 w 974915"/>
              <a:gd name="connsiteY5" fmla="*/ 108002 h 6858003"/>
              <a:gd name="connsiteX6" fmla="*/ 229478 w 974915"/>
              <a:gd name="connsiteY6" fmla="*/ 6750002 h 6858003"/>
              <a:gd name="connsiteX7" fmla="*/ 12121 w 974915"/>
              <a:gd name="connsiteY7" fmla="*/ 6750002 h 6858003"/>
              <a:gd name="connsiteX8" fmla="*/ 757557 w 974915"/>
              <a:gd name="connsiteY8" fmla="*/ 108002 h 6858003"/>
              <a:gd name="connsiteX9" fmla="*/ 769678 w 974915"/>
              <a:gd name="connsiteY9" fmla="*/ 0 h 6858003"/>
              <a:gd name="connsiteX10" fmla="*/ 769678 w 974915"/>
              <a:gd name="connsiteY10" fmla="*/ 2 h 6858003"/>
              <a:gd name="connsiteX11" fmla="*/ 769678 w 974915"/>
              <a:gd name="connsiteY11" fmla="*/ 0 h 6858003"/>
              <a:gd name="connsiteX0" fmla="*/ 0 w 974915"/>
              <a:gd name="connsiteY0" fmla="*/ 6750000 h 6750001"/>
              <a:gd name="connsiteX1" fmla="*/ 217358 w 974915"/>
              <a:gd name="connsiteY1" fmla="*/ 6750000 h 6750001"/>
              <a:gd name="connsiteX2" fmla="*/ 217357 w 974915"/>
              <a:gd name="connsiteY2" fmla="*/ 6750001 h 6750001"/>
              <a:gd name="connsiteX3" fmla="*/ 0 w 974915"/>
              <a:gd name="connsiteY3" fmla="*/ 6750000 h 6750001"/>
              <a:gd name="connsiteX4" fmla="*/ 757557 w 974915"/>
              <a:gd name="connsiteY4" fmla="*/ 0 h 6750001"/>
              <a:gd name="connsiteX5" fmla="*/ 974915 w 974915"/>
              <a:gd name="connsiteY5" fmla="*/ 0 h 6750001"/>
              <a:gd name="connsiteX6" fmla="*/ 229478 w 974915"/>
              <a:gd name="connsiteY6" fmla="*/ 6642000 h 6750001"/>
              <a:gd name="connsiteX7" fmla="*/ 12121 w 974915"/>
              <a:gd name="connsiteY7" fmla="*/ 6642000 h 6750001"/>
              <a:gd name="connsiteX8" fmla="*/ 757557 w 974915"/>
              <a:gd name="connsiteY8" fmla="*/ 0 h 6750001"/>
              <a:gd name="connsiteX0" fmla="*/ 0 w 974915"/>
              <a:gd name="connsiteY0" fmla="*/ 6750000 h 6750000"/>
              <a:gd name="connsiteX1" fmla="*/ 217358 w 974915"/>
              <a:gd name="connsiteY1" fmla="*/ 6750000 h 6750000"/>
              <a:gd name="connsiteX2" fmla="*/ 0 w 974915"/>
              <a:gd name="connsiteY2" fmla="*/ 6750000 h 6750000"/>
              <a:gd name="connsiteX3" fmla="*/ 757557 w 974915"/>
              <a:gd name="connsiteY3" fmla="*/ 0 h 6750000"/>
              <a:gd name="connsiteX4" fmla="*/ 974915 w 974915"/>
              <a:gd name="connsiteY4" fmla="*/ 0 h 6750000"/>
              <a:gd name="connsiteX5" fmla="*/ 229478 w 974915"/>
              <a:gd name="connsiteY5" fmla="*/ 6642000 h 6750000"/>
              <a:gd name="connsiteX6" fmla="*/ 12121 w 974915"/>
              <a:gd name="connsiteY6" fmla="*/ 6642000 h 6750000"/>
              <a:gd name="connsiteX7" fmla="*/ 757557 w 974915"/>
              <a:gd name="connsiteY7" fmla="*/ 0 h 6750000"/>
              <a:gd name="connsiteX0" fmla="*/ 745436 w 962794"/>
              <a:gd name="connsiteY0" fmla="*/ 0 h 6642000"/>
              <a:gd name="connsiteX1" fmla="*/ 962794 w 962794"/>
              <a:gd name="connsiteY1" fmla="*/ 0 h 6642000"/>
              <a:gd name="connsiteX2" fmla="*/ 217357 w 962794"/>
              <a:gd name="connsiteY2" fmla="*/ 6642000 h 6642000"/>
              <a:gd name="connsiteX3" fmla="*/ 0 w 962794"/>
              <a:gd name="connsiteY3" fmla="*/ 6642000 h 6642000"/>
              <a:gd name="connsiteX4" fmla="*/ 745436 w 962794"/>
              <a:gd name="connsiteY4" fmla="*/ 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2794" h="6642000">
                <a:moveTo>
                  <a:pt x="745436" y="0"/>
                </a:moveTo>
                <a:lnTo>
                  <a:pt x="962794" y="0"/>
                </a:lnTo>
                <a:lnTo>
                  <a:pt x="217357" y="6642000"/>
                </a:lnTo>
                <a:lnTo>
                  <a:pt x="0" y="6642000"/>
                </a:lnTo>
                <a:lnTo>
                  <a:pt x="745436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</p:spPr>
        <p:txBody>
          <a:bodyPr wrap="square">
            <a:noAutofit/>
          </a:bodyPr>
          <a:lstStyle>
            <a:lvl1pPr>
              <a:buNone/>
              <a:defRPr>
                <a:noFill/>
              </a:defRPr>
            </a:lvl1pPr>
          </a:lstStyle>
          <a:p>
            <a:pPr lvl="0"/>
            <a:endParaRPr lang="en-GB"/>
          </a:p>
        </p:txBody>
      </p:sp>
      <p:pic>
        <p:nvPicPr>
          <p:cNvPr id="62" name="Picture 61" descr="Shape, background pattern&#10;&#10;Description automatically generated">
            <a:extLst>
              <a:ext uri="{FF2B5EF4-FFF2-40B4-BE49-F238E27FC236}">
                <a16:creationId xmlns:a16="http://schemas.microsoft.com/office/drawing/2014/main" id="{B4C19D12-F0F8-45F6-89F7-2EFED63B39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5" t="1575" r="54783" b="1575"/>
          <a:stretch/>
        </p:blipFill>
        <p:spPr>
          <a:xfrm>
            <a:off x="108000" y="108000"/>
            <a:ext cx="5404889" cy="6642000"/>
          </a:xfrm>
          <a:custGeom>
            <a:avLst/>
            <a:gdLst>
              <a:gd name="connsiteX0" fmla="*/ 0 w 5404889"/>
              <a:gd name="connsiteY0" fmla="*/ 0 h 6642000"/>
              <a:gd name="connsiteX1" fmla="*/ 5404889 w 5404889"/>
              <a:gd name="connsiteY1" fmla="*/ 0 h 6642000"/>
              <a:gd name="connsiteX2" fmla="*/ 4657372 w 5404889"/>
              <a:gd name="connsiteY2" fmla="*/ 6642000 h 6642000"/>
              <a:gd name="connsiteX3" fmla="*/ 0 w 5404889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04889" h="6642000">
                <a:moveTo>
                  <a:pt x="0" y="0"/>
                </a:moveTo>
                <a:lnTo>
                  <a:pt x="5404889" y="0"/>
                </a:lnTo>
                <a:lnTo>
                  <a:pt x="4657372" y="6642000"/>
                </a:lnTo>
                <a:lnTo>
                  <a:pt x="0" y="6642000"/>
                </a:lnTo>
                <a:close/>
              </a:path>
            </a:pathLst>
          </a:custGeom>
        </p:spPr>
      </p:pic>
      <p:sp>
        <p:nvSpPr>
          <p:cNvPr id="41" name="Title 1">
            <a:extLst>
              <a:ext uri="{FF2B5EF4-FFF2-40B4-BE49-F238E27FC236}">
                <a16:creationId xmlns:a16="http://schemas.microsoft.com/office/drawing/2014/main" id="{771AF2BA-B533-4456-94D9-5477CD509B4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4302" y="1391424"/>
            <a:ext cx="4314296" cy="1588127"/>
          </a:xfrm>
          <a:noFill/>
        </p:spPr>
        <p:txBody>
          <a:bodyPr wrap="square" rtlCol="0" anchor="b" anchorCtr="0">
            <a:noAutofit/>
          </a:bodyPr>
          <a:lstStyle>
            <a:lvl1pPr algn="l">
              <a:lnSpc>
                <a:spcPct val="90000"/>
              </a:lnSpc>
              <a:defRPr lang="en-GB" sz="5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/>
            <a:r>
              <a:rPr lang="en-US"/>
              <a:t>Find </a:t>
            </a:r>
            <a:br>
              <a:rPr lang="en-US"/>
            </a:br>
            <a:r>
              <a:rPr lang="en-US"/>
              <a:t>out more</a:t>
            </a:r>
            <a:endParaRPr lang="en-GB"/>
          </a:p>
        </p:txBody>
      </p:sp>
      <p:sp>
        <p:nvSpPr>
          <p:cNvPr id="51" name="Footer Placeholder 50">
            <a:extLst>
              <a:ext uri="{FF2B5EF4-FFF2-40B4-BE49-F238E27FC236}">
                <a16:creationId xmlns:a16="http://schemas.microsoft.com/office/drawing/2014/main" id="{1D2C04D2-7970-45F5-9112-E2015B88FF1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© 2020 Highways England</a:t>
            </a:r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715CB3A-64CF-42B7-93A8-ED6FAEC3DEE4}"/>
              </a:ext>
            </a:extLst>
          </p:cNvPr>
          <p:cNvGrpSpPr/>
          <p:nvPr userDrawn="1"/>
        </p:nvGrpSpPr>
        <p:grpSpPr>
          <a:xfrm>
            <a:off x="669925" y="4603644"/>
            <a:ext cx="1852559" cy="327489"/>
            <a:chOff x="669925" y="4496873"/>
            <a:chExt cx="1852559" cy="327489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79FA3EC9-3E61-47A2-BC0A-E657ECCE8D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9925" y="4496873"/>
              <a:ext cx="327488" cy="327489"/>
            </a:xfrm>
            <a:custGeom>
              <a:avLst/>
              <a:gdLst>
                <a:gd name="T0" fmla="*/ 1415 w 2016"/>
                <a:gd name="T1" fmla="*/ 188 h 2016"/>
                <a:gd name="T2" fmla="*/ 1718 w 2016"/>
                <a:gd name="T3" fmla="*/ 298 h 2016"/>
                <a:gd name="T4" fmla="*/ 1828 w 2016"/>
                <a:gd name="T5" fmla="*/ 601 h 2016"/>
                <a:gd name="T6" fmla="*/ 1828 w 2016"/>
                <a:gd name="T7" fmla="*/ 1415 h 2016"/>
                <a:gd name="T8" fmla="*/ 1718 w 2016"/>
                <a:gd name="T9" fmla="*/ 1718 h 2016"/>
                <a:gd name="T10" fmla="*/ 1415 w 2016"/>
                <a:gd name="T11" fmla="*/ 1828 h 2016"/>
                <a:gd name="T12" fmla="*/ 601 w 2016"/>
                <a:gd name="T13" fmla="*/ 1828 h 2016"/>
                <a:gd name="T14" fmla="*/ 298 w 2016"/>
                <a:gd name="T15" fmla="*/ 1718 h 2016"/>
                <a:gd name="T16" fmla="*/ 188 w 2016"/>
                <a:gd name="T17" fmla="*/ 1415 h 2016"/>
                <a:gd name="T18" fmla="*/ 188 w 2016"/>
                <a:gd name="T19" fmla="*/ 601 h 2016"/>
                <a:gd name="T20" fmla="*/ 298 w 2016"/>
                <a:gd name="T21" fmla="*/ 298 h 2016"/>
                <a:gd name="T22" fmla="*/ 601 w 2016"/>
                <a:gd name="T23" fmla="*/ 188 h 2016"/>
                <a:gd name="T24" fmla="*/ 1008 w 2016"/>
                <a:gd name="T25" fmla="*/ 0 h 2016"/>
                <a:gd name="T26" fmla="*/ 348 w 2016"/>
                <a:gd name="T27" fmla="*/ 53 h 2016"/>
                <a:gd name="T28" fmla="*/ 53 w 2016"/>
                <a:gd name="T29" fmla="*/ 348 h 2016"/>
                <a:gd name="T30" fmla="*/ 0 w 2016"/>
                <a:gd name="T31" fmla="*/ 1008 h 2016"/>
                <a:gd name="T32" fmla="*/ 53 w 2016"/>
                <a:gd name="T33" fmla="*/ 1668 h 2016"/>
                <a:gd name="T34" fmla="*/ 348 w 2016"/>
                <a:gd name="T35" fmla="*/ 1963 h 2016"/>
                <a:gd name="T36" fmla="*/ 1008 w 2016"/>
                <a:gd name="T37" fmla="*/ 2016 h 2016"/>
                <a:gd name="T38" fmla="*/ 1668 w 2016"/>
                <a:gd name="T39" fmla="*/ 1963 h 2016"/>
                <a:gd name="T40" fmla="*/ 1963 w 2016"/>
                <a:gd name="T41" fmla="*/ 1668 h 2016"/>
                <a:gd name="T42" fmla="*/ 2016 w 2016"/>
                <a:gd name="T43" fmla="*/ 1008 h 2016"/>
                <a:gd name="T44" fmla="*/ 1963 w 2016"/>
                <a:gd name="T45" fmla="*/ 348 h 2016"/>
                <a:gd name="T46" fmla="*/ 1668 w 2016"/>
                <a:gd name="T47" fmla="*/ 53 h 2016"/>
                <a:gd name="T48" fmla="*/ 1008 w 2016"/>
                <a:gd name="T49" fmla="*/ 0 h 2016"/>
                <a:gd name="T50" fmla="*/ 491 w 2016"/>
                <a:gd name="T51" fmla="*/ 1008 h 2016"/>
                <a:gd name="T52" fmla="*/ 1525 w 2016"/>
                <a:gd name="T53" fmla="*/ 1008 h 2016"/>
                <a:gd name="T54" fmla="*/ 1008 w 2016"/>
                <a:gd name="T55" fmla="*/ 1344 h 2016"/>
                <a:gd name="T56" fmla="*/ 1008 w 2016"/>
                <a:gd name="T57" fmla="*/ 672 h 2016"/>
                <a:gd name="T58" fmla="*/ 1008 w 2016"/>
                <a:gd name="T59" fmla="*/ 1344 h 2016"/>
                <a:gd name="T60" fmla="*/ 1425 w 2016"/>
                <a:gd name="T61" fmla="*/ 470 h 2016"/>
                <a:gd name="T62" fmla="*/ 1667 w 2016"/>
                <a:gd name="T63" fmla="*/ 470 h 2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16" h="2016">
                  <a:moveTo>
                    <a:pt x="1008" y="182"/>
                  </a:moveTo>
                  <a:cubicBezTo>
                    <a:pt x="1277" y="182"/>
                    <a:pt x="1309" y="183"/>
                    <a:pt x="1415" y="188"/>
                  </a:cubicBezTo>
                  <a:cubicBezTo>
                    <a:pt x="1513" y="192"/>
                    <a:pt x="1567" y="209"/>
                    <a:pt x="1602" y="222"/>
                  </a:cubicBezTo>
                  <a:cubicBezTo>
                    <a:pt x="1649" y="241"/>
                    <a:pt x="1683" y="263"/>
                    <a:pt x="1718" y="298"/>
                  </a:cubicBezTo>
                  <a:cubicBezTo>
                    <a:pt x="1753" y="333"/>
                    <a:pt x="1775" y="367"/>
                    <a:pt x="1794" y="414"/>
                  </a:cubicBezTo>
                  <a:cubicBezTo>
                    <a:pt x="1807" y="449"/>
                    <a:pt x="1824" y="503"/>
                    <a:pt x="1828" y="601"/>
                  </a:cubicBezTo>
                  <a:cubicBezTo>
                    <a:pt x="1833" y="707"/>
                    <a:pt x="1834" y="739"/>
                    <a:pt x="1834" y="1008"/>
                  </a:cubicBezTo>
                  <a:cubicBezTo>
                    <a:pt x="1834" y="1277"/>
                    <a:pt x="1833" y="1309"/>
                    <a:pt x="1828" y="1415"/>
                  </a:cubicBezTo>
                  <a:cubicBezTo>
                    <a:pt x="1824" y="1513"/>
                    <a:pt x="1807" y="1567"/>
                    <a:pt x="1794" y="1602"/>
                  </a:cubicBezTo>
                  <a:cubicBezTo>
                    <a:pt x="1775" y="1649"/>
                    <a:pt x="1753" y="1683"/>
                    <a:pt x="1718" y="1718"/>
                  </a:cubicBezTo>
                  <a:cubicBezTo>
                    <a:pt x="1683" y="1753"/>
                    <a:pt x="1649" y="1775"/>
                    <a:pt x="1602" y="1794"/>
                  </a:cubicBezTo>
                  <a:cubicBezTo>
                    <a:pt x="1567" y="1807"/>
                    <a:pt x="1513" y="1824"/>
                    <a:pt x="1415" y="1828"/>
                  </a:cubicBezTo>
                  <a:cubicBezTo>
                    <a:pt x="1309" y="1833"/>
                    <a:pt x="1277" y="1834"/>
                    <a:pt x="1008" y="1834"/>
                  </a:cubicBezTo>
                  <a:cubicBezTo>
                    <a:pt x="739" y="1834"/>
                    <a:pt x="707" y="1833"/>
                    <a:pt x="601" y="1828"/>
                  </a:cubicBezTo>
                  <a:cubicBezTo>
                    <a:pt x="503" y="1824"/>
                    <a:pt x="449" y="1807"/>
                    <a:pt x="414" y="1794"/>
                  </a:cubicBezTo>
                  <a:cubicBezTo>
                    <a:pt x="367" y="1775"/>
                    <a:pt x="333" y="1753"/>
                    <a:pt x="298" y="1718"/>
                  </a:cubicBezTo>
                  <a:cubicBezTo>
                    <a:pt x="263" y="1683"/>
                    <a:pt x="241" y="1649"/>
                    <a:pt x="222" y="1602"/>
                  </a:cubicBezTo>
                  <a:cubicBezTo>
                    <a:pt x="209" y="1567"/>
                    <a:pt x="192" y="1513"/>
                    <a:pt x="188" y="1415"/>
                  </a:cubicBezTo>
                  <a:cubicBezTo>
                    <a:pt x="183" y="1309"/>
                    <a:pt x="182" y="1277"/>
                    <a:pt x="182" y="1008"/>
                  </a:cubicBezTo>
                  <a:cubicBezTo>
                    <a:pt x="182" y="739"/>
                    <a:pt x="183" y="707"/>
                    <a:pt x="188" y="601"/>
                  </a:cubicBezTo>
                  <a:cubicBezTo>
                    <a:pt x="192" y="503"/>
                    <a:pt x="209" y="449"/>
                    <a:pt x="222" y="414"/>
                  </a:cubicBezTo>
                  <a:cubicBezTo>
                    <a:pt x="241" y="367"/>
                    <a:pt x="263" y="333"/>
                    <a:pt x="298" y="298"/>
                  </a:cubicBezTo>
                  <a:cubicBezTo>
                    <a:pt x="333" y="263"/>
                    <a:pt x="367" y="241"/>
                    <a:pt x="414" y="222"/>
                  </a:cubicBezTo>
                  <a:cubicBezTo>
                    <a:pt x="449" y="209"/>
                    <a:pt x="503" y="192"/>
                    <a:pt x="601" y="188"/>
                  </a:cubicBezTo>
                  <a:cubicBezTo>
                    <a:pt x="707" y="183"/>
                    <a:pt x="739" y="182"/>
                    <a:pt x="1008" y="182"/>
                  </a:cubicBezTo>
                  <a:moveTo>
                    <a:pt x="1008" y="0"/>
                  </a:moveTo>
                  <a:cubicBezTo>
                    <a:pt x="734" y="0"/>
                    <a:pt x="700" y="1"/>
                    <a:pt x="593" y="6"/>
                  </a:cubicBezTo>
                  <a:cubicBezTo>
                    <a:pt x="485" y="11"/>
                    <a:pt x="412" y="28"/>
                    <a:pt x="348" y="53"/>
                  </a:cubicBezTo>
                  <a:cubicBezTo>
                    <a:pt x="282" y="79"/>
                    <a:pt x="225" y="113"/>
                    <a:pt x="169" y="169"/>
                  </a:cubicBezTo>
                  <a:cubicBezTo>
                    <a:pt x="113" y="225"/>
                    <a:pt x="79" y="282"/>
                    <a:pt x="53" y="348"/>
                  </a:cubicBezTo>
                  <a:cubicBezTo>
                    <a:pt x="28" y="412"/>
                    <a:pt x="11" y="485"/>
                    <a:pt x="6" y="593"/>
                  </a:cubicBezTo>
                  <a:cubicBezTo>
                    <a:pt x="1" y="700"/>
                    <a:pt x="0" y="734"/>
                    <a:pt x="0" y="1008"/>
                  </a:cubicBezTo>
                  <a:cubicBezTo>
                    <a:pt x="0" y="1282"/>
                    <a:pt x="1" y="1316"/>
                    <a:pt x="6" y="1423"/>
                  </a:cubicBezTo>
                  <a:cubicBezTo>
                    <a:pt x="11" y="1531"/>
                    <a:pt x="28" y="1604"/>
                    <a:pt x="53" y="1668"/>
                  </a:cubicBezTo>
                  <a:cubicBezTo>
                    <a:pt x="79" y="1734"/>
                    <a:pt x="113" y="1791"/>
                    <a:pt x="169" y="1847"/>
                  </a:cubicBezTo>
                  <a:cubicBezTo>
                    <a:pt x="225" y="1903"/>
                    <a:pt x="282" y="1937"/>
                    <a:pt x="348" y="1963"/>
                  </a:cubicBezTo>
                  <a:cubicBezTo>
                    <a:pt x="412" y="1988"/>
                    <a:pt x="485" y="2005"/>
                    <a:pt x="593" y="2010"/>
                  </a:cubicBezTo>
                  <a:cubicBezTo>
                    <a:pt x="700" y="2015"/>
                    <a:pt x="734" y="2016"/>
                    <a:pt x="1008" y="2016"/>
                  </a:cubicBezTo>
                  <a:cubicBezTo>
                    <a:pt x="1282" y="2016"/>
                    <a:pt x="1316" y="2015"/>
                    <a:pt x="1423" y="2010"/>
                  </a:cubicBezTo>
                  <a:cubicBezTo>
                    <a:pt x="1531" y="2005"/>
                    <a:pt x="1604" y="1988"/>
                    <a:pt x="1668" y="1963"/>
                  </a:cubicBezTo>
                  <a:cubicBezTo>
                    <a:pt x="1734" y="1937"/>
                    <a:pt x="1791" y="1903"/>
                    <a:pt x="1847" y="1847"/>
                  </a:cubicBezTo>
                  <a:cubicBezTo>
                    <a:pt x="1903" y="1791"/>
                    <a:pt x="1937" y="1734"/>
                    <a:pt x="1963" y="1668"/>
                  </a:cubicBezTo>
                  <a:cubicBezTo>
                    <a:pt x="1988" y="1604"/>
                    <a:pt x="2005" y="1531"/>
                    <a:pt x="2010" y="1423"/>
                  </a:cubicBezTo>
                  <a:cubicBezTo>
                    <a:pt x="2015" y="1316"/>
                    <a:pt x="2016" y="1282"/>
                    <a:pt x="2016" y="1008"/>
                  </a:cubicBezTo>
                  <a:cubicBezTo>
                    <a:pt x="2016" y="734"/>
                    <a:pt x="2015" y="700"/>
                    <a:pt x="2010" y="593"/>
                  </a:cubicBezTo>
                  <a:cubicBezTo>
                    <a:pt x="2005" y="485"/>
                    <a:pt x="1988" y="412"/>
                    <a:pt x="1963" y="348"/>
                  </a:cubicBezTo>
                  <a:cubicBezTo>
                    <a:pt x="1937" y="282"/>
                    <a:pt x="1903" y="225"/>
                    <a:pt x="1847" y="169"/>
                  </a:cubicBezTo>
                  <a:cubicBezTo>
                    <a:pt x="1791" y="113"/>
                    <a:pt x="1734" y="79"/>
                    <a:pt x="1668" y="53"/>
                  </a:cubicBezTo>
                  <a:cubicBezTo>
                    <a:pt x="1604" y="28"/>
                    <a:pt x="1531" y="11"/>
                    <a:pt x="1423" y="6"/>
                  </a:cubicBezTo>
                  <a:cubicBezTo>
                    <a:pt x="1316" y="1"/>
                    <a:pt x="1282" y="0"/>
                    <a:pt x="1008" y="0"/>
                  </a:cubicBezTo>
                  <a:close/>
                  <a:moveTo>
                    <a:pt x="1008" y="491"/>
                  </a:moveTo>
                  <a:cubicBezTo>
                    <a:pt x="722" y="491"/>
                    <a:pt x="491" y="722"/>
                    <a:pt x="491" y="1008"/>
                  </a:cubicBezTo>
                  <a:cubicBezTo>
                    <a:pt x="491" y="1294"/>
                    <a:pt x="722" y="1525"/>
                    <a:pt x="1008" y="1525"/>
                  </a:cubicBezTo>
                  <a:cubicBezTo>
                    <a:pt x="1294" y="1525"/>
                    <a:pt x="1525" y="1294"/>
                    <a:pt x="1525" y="1008"/>
                  </a:cubicBezTo>
                  <a:cubicBezTo>
                    <a:pt x="1525" y="722"/>
                    <a:pt x="1294" y="491"/>
                    <a:pt x="1008" y="491"/>
                  </a:cubicBezTo>
                  <a:close/>
                  <a:moveTo>
                    <a:pt x="1008" y="1344"/>
                  </a:moveTo>
                  <a:cubicBezTo>
                    <a:pt x="822" y="1344"/>
                    <a:pt x="672" y="1194"/>
                    <a:pt x="672" y="1008"/>
                  </a:cubicBezTo>
                  <a:cubicBezTo>
                    <a:pt x="672" y="822"/>
                    <a:pt x="822" y="672"/>
                    <a:pt x="1008" y="672"/>
                  </a:cubicBezTo>
                  <a:cubicBezTo>
                    <a:pt x="1194" y="672"/>
                    <a:pt x="1344" y="822"/>
                    <a:pt x="1344" y="1008"/>
                  </a:cubicBezTo>
                  <a:cubicBezTo>
                    <a:pt x="1344" y="1194"/>
                    <a:pt x="1194" y="1344"/>
                    <a:pt x="1008" y="1344"/>
                  </a:cubicBezTo>
                  <a:close/>
                  <a:moveTo>
                    <a:pt x="1546" y="349"/>
                  </a:moveTo>
                  <a:cubicBezTo>
                    <a:pt x="1479" y="349"/>
                    <a:pt x="1425" y="403"/>
                    <a:pt x="1425" y="470"/>
                  </a:cubicBezTo>
                  <a:cubicBezTo>
                    <a:pt x="1425" y="537"/>
                    <a:pt x="1479" y="591"/>
                    <a:pt x="1546" y="591"/>
                  </a:cubicBezTo>
                  <a:cubicBezTo>
                    <a:pt x="1613" y="591"/>
                    <a:pt x="1667" y="537"/>
                    <a:pt x="1667" y="470"/>
                  </a:cubicBezTo>
                  <a:cubicBezTo>
                    <a:pt x="1667" y="403"/>
                    <a:pt x="1613" y="349"/>
                    <a:pt x="1546" y="34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DE39E4F-C1C6-40EE-B6D7-0FA18A42A4FD}"/>
                </a:ext>
              </a:extLst>
            </p:cNvPr>
            <p:cNvSpPr txBox="1"/>
            <p:nvPr/>
          </p:nvSpPr>
          <p:spPr>
            <a:xfrm>
              <a:off x="1033826" y="4503651"/>
              <a:ext cx="1488658" cy="313932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GB" sz="1600">
                  <a:solidFill>
                    <a:schemeClr val="tx1"/>
                  </a:solidFill>
                </a:rPr>
                <a:t>Instagram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AC5C3C0-7A94-418C-8639-47F191E5614E}"/>
              </a:ext>
            </a:extLst>
          </p:cNvPr>
          <p:cNvGrpSpPr/>
          <p:nvPr userDrawn="1"/>
        </p:nvGrpSpPr>
        <p:grpSpPr>
          <a:xfrm>
            <a:off x="670843" y="5189074"/>
            <a:ext cx="1851641" cy="327489"/>
            <a:chOff x="670843" y="5051470"/>
            <a:chExt cx="1851641" cy="32748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DEC7373-500D-4A6E-9DD6-D15996C0A38C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843" y="5051470"/>
              <a:ext cx="327360" cy="327489"/>
            </a:xfrm>
            <a:custGeom>
              <a:avLst/>
              <a:gdLst>
                <a:gd name="connsiteX0" fmla="*/ 222580 w 4029075"/>
                <a:gd name="connsiteY0" fmla="*/ 0 h 4030662"/>
                <a:gd name="connsiteX1" fmla="*/ 3806495 w 4029075"/>
                <a:gd name="connsiteY1" fmla="*/ 0 h 4030662"/>
                <a:gd name="connsiteX2" fmla="*/ 4029075 w 4029075"/>
                <a:gd name="connsiteY2" fmla="*/ 222668 h 4030662"/>
                <a:gd name="connsiteX3" fmla="*/ 4029075 w 4029075"/>
                <a:gd name="connsiteY3" fmla="*/ 3807994 h 4030662"/>
                <a:gd name="connsiteX4" fmla="*/ 3806495 w 4029075"/>
                <a:gd name="connsiteY4" fmla="*/ 4030662 h 4030662"/>
                <a:gd name="connsiteX5" fmla="*/ 2781290 w 4029075"/>
                <a:gd name="connsiteY5" fmla="*/ 4030662 h 4030662"/>
                <a:gd name="connsiteX6" fmla="*/ 2781290 w 4029075"/>
                <a:gd name="connsiteY6" fmla="*/ 2468394 h 4030662"/>
                <a:gd name="connsiteX7" fmla="*/ 3305539 w 4029075"/>
                <a:gd name="connsiteY7" fmla="*/ 2468394 h 4030662"/>
                <a:gd name="connsiteX8" fmla="*/ 3380971 w 4029075"/>
                <a:gd name="connsiteY8" fmla="*/ 1860845 h 4030662"/>
                <a:gd name="connsiteX9" fmla="*/ 2781290 w 4029075"/>
                <a:gd name="connsiteY9" fmla="*/ 1860845 h 4030662"/>
                <a:gd name="connsiteX10" fmla="*/ 2781290 w 4029075"/>
                <a:gd name="connsiteY10" fmla="*/ 1472165 h 4030662"/>
                <a:gd name="connsiteX11" fmla="*/ 3083016 w 4029075"/>
                <a:gd name="connsiteY11" fmla="*/ 1177825 h 4030662"/>
                <a:gd name="connsiteX12" fmla="*/ 3403600 w 4029075"/>
                <a:gd name="connsiteY12" fmla="*/ 1177825 h 4030662"/>
                <a:gd name="connsiteX13" fmla="*/ 3403600 w 4029075"/>
                <a:gd name="connsiteY13" fmla="*/ 634427 h 4030662"/>
                <a:gd name="connsiteX14" fmla="*/ 2935925 w 4029075"/>
                <a:gd name="connsiteY14" fmla="*/ 608012 h 4030662"/>
                <a:gd name="connsiteX15" fmla="*/ 2151436 w 4029075"/>
                <a:gd name="connsiteY15" fmla="*/ 1411788 h 4030662"/>
                <a:gd name="connsiteX16" fmla="*/ 2151436 w 4029075"/>
                <a:gd name="connsiteY16" fmla="*/ 1860845 h 4030662"/>
                <a:gd name="connsiteX17" fmla="*/ 1627187 w 4029075"/>
                <a:gd name="connsiteY17" fmla="*/ 1860845 h 4030662"/>
                <a:gd name="connsiteX18" fmla="*/ 1627187 w 4029075"/>
                <a:gd name="connsiteY18" fmla="*/ 2468394 h 4030662"/>
                <a:gd name="connsiteX19" fmla="*/ 2151436 w 4029075"/>
                <a:gd name="connsiteY19" fmla="*/ 2468394 h 4030662"/>
                <a:gd name="connsiteX20" fmla="*/ 2151436 w 4029075"/>
                <a:gd name="connsiteY20" fmla="*/ 4030662 h 4030662"/>
                <a:gd name="connsiteX21" fmla="*/ 222580 w 4029075"/>
                <a:gd name="connsiteY21" fmla="*/ 4030662 h 4030662"/>
                <a:gd name="connsiteX22" fmla="*/ 0 w 4029075"/>
                <a:gd name="connsiteY22" fmla="*/ 3807994 h 4030662"/>
                <a:gd name="connsiteX23" fmla="*/ 0 w 4029075"/>
                <a:gd name="connsiteY23" fmla="*/ 222668 h 4030662"/>
                <a:gd name="connsiteX24" fmla="*/ 222580 w 4029075"/>
                <a:gd name="connsiteY24" fmla="*/ 0 h 403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029075" h="4030662">
                  <a:moveTo>
                    <a:pt x="222580" y="0"/>
                  </a:moveTo>
                  <a:cubicBezTo>
                    <a:pt x="222580" y="0"/>
                    <a:pt x="222580" y="0"/>
                    <a:pt x="3806495" y="0"/>
                  </a:cubicBezTo>
                  <a:cubicBezTo>
                    <a:pt x="3927216" y="0"/>
                    <a:pt x="4029075" y="101899"/>
                    <a:pt x="4029075" y="222668"/>
                  </a:cubicBezTo>
                  <a:cubicBezTo>
                    <a:pt x="4029075" y="222668"/>
                    <a:pt x="4029075" y="222668"/>
                    <a:pt x="4029075" y="3807994"/>
                  </a:cubicBezTo>
                  <a:cubicBezTo>
                    <a:pt x="4029075" y="3928763"/>
                    <a:pt x="3927216" y="4030662"/>
                    <a:pt x="3806495" y="4030662"/>
                  </a:cubicBezTo>
                  <a:lnTo>
                    <a:pt x="2781290" y="4030662"/>
                  </a:lnTo>
                  <a:cubicBezTo>
                    <a:pt x="2781290" y="2468394"/>
                    <a:pt x="2781290" y="2468394"/>
                    <a:pt x="2781290" y="2468394"/>
                  </a:cubicBezTo>
                  <a:cubicBezTo>
                    <a:pt x="3305539" y="2468394"/>
                    <a:pt x="3305539" y="2468394"/>
                    <a:pt x="3305539" y="2468394"/>
                  </a:cubicBezTo>
                  <a:cubicBezTo>
                    <a:pt x="3380971" y="1860845"/>
                    <a:pt x="3380971" y="1860845"/>
                    <a:pt x="3380971" y="1860845"/>
                  </a:cubicBezTo>
                  <a:cubicBezTo>
                    <a:pt x="2781290" y="1860845"/>
                    <a:pt x="2781290" y="1860845"/>
                    <a:pt x="2781290" y="1860845"/>
                  </a:cubicBezTo>
                  <a:cubicBezTo>
                    <a:pt x="2781290" y="1472165"/>
                    <a:pt x="2781290" y="1472165"/>
                    <a:pt x="2781290" y="1472165"/>
                  </a:cubicBezTo>
                  <a:cubicBezTo>
                    <a:pt x="2781290" y="1298580"/>
                    <a:pt x="2830320" y="1177825"/>
                    <a:pt x="3083016" y="1177825"/>
                  </a:cubicBezTo>
                  <a:cubicBezTo>
                    <a:pt x="3403600" y="1177825"/>
                    <a:pt x="3403600" y="1177825"/>
                    <a:pt x="3403600" y="1177825"/>
                  </a:cubicBezTo>
                  <a:cubicBezTo>
                    <a:pt x="3403600" y="634427"/>
                    <a:pt x="3403600" y="634427"/>
                    <a:pt x="3403600" y="634427"/>
                  </a:cubicBezTo>
                  <a:cubicBezTo>
                    <a:pt x="3347026" y="626880"/>
                    <a:pt x="3158448" y="608012"/>
                    <a:pt x="2935925" y="608012"/>
                  </a:cubicBezTo>
                  <a:cubicBezTo>
                    <a:pt x="2472021" y="608012"/>
                    <a:pt x="2151436" y="894805"/>
                    <a:pt x="2151436" y="1411788"/>
                  </a:cubicBezTo>
                  <a:cubicBezTo>
                    <a:pt x="2151436" y="1860845"/>
                    <a:pt x="2151436" y="1860845"/>
                    <a:pt x="2151436" y="1860845"/>
                  </a:cubicBezTo>
                  <a:cubicBezTo>
                    <a:pt x="1627187" y="1860845"/>
                    <a:pt x="1627187" y="1860845"/>
                    <a:pt x="1627187" y="1860845"/>
                  </a:cubicBezTo>
                  <a:cubicBezTo>
                    <a:pt x="1627187" y="2468394"/>
                    <a:pt x="1627187" y="2468394"/>
                    <a:pt x="1627187" y="2468394"/>
                  </a:cubicBezTo>
                  <a:cubicBezTo>
                    <a:pt x="2151436" y="2468394"/>
                    <a:pt x="2151436" y="2468394"/>
                    <a:pt x="2151436" y="2468394"/>
                  </a:cubicBezTo>
                  <a:cubicBezTo>
                    <a:pt x="2151436" y="4030662"/>
                    <a:pt x="2151436" y="4030662"/>
                    <a:pt x="2151436" y="4030662"/>
                  </a:cubicBezTo>
                  <a:lnTo>
                    <a:pt x="222580" y="4030662"/>
                  </a:lnTo>
                  <a:cubicBezTo>
                    <a:pt x="101859" y="4030662"/>
                    <a:pt x="0" y="3928763"/>
                    <a:pt x="0" y="3807994"/>
                  </a:cubicBezTo>
                  <a:cubicBezTo>
                    <a:pt x="0" y="3807994"/>
                    <a:pt x="0" y="3807994"/>
                    <a:pt x="0" y="222668"/>
                  </a:cubicBezTo>
                  <a:cubicBezTo>
                    <a:pt x="0" y="101899"/>
                    <a:pt x="101859" y="0"/>
                    <a:pt x="22258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40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A1E0972-3ECC-4DAE-A7C9-8B948E0E356C}"/>
                </a:ext>
              </a:extLst>
            </p:cNvPr>
            <p:cNvSpPr txBox="1"/>
            <p:nvPr/>
          </p:nvSpPr>
          <p:spPr>
            <a:xfrm>
              <a:off x="1033826" y="5058248"/>
              <a:ext cx="1488658" cy="313932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GB" sz="1600">
                  <a:solidFill>
                    <a:schemeClr val="tx1"/>
                  </a:solidFill>
                </a:rPr>
                <a:t>Facebook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9D93189-4870-49F6-B6DE-8EB89D9A6BAE}"/>
              </a:ext>
            </a:extLst>
          </p:cNvPr>
          <p:cNvGrpSpPr/>
          <p:nvPr userDrawn="1"/>
        </p:nvGrpSpPr>
        <p:grpSpPr>
          <a:xfrm>
            <a:off x="651267" y="3438850"/>
            <a:ext cx="3687819" cy="334980"/>
            <a:chOff x="651267" y="3555099"/>
            <a:chExt cx="3687819" cy="334980"/>
          </a:xfrm>
        </p:grpSpPr>
        <p:grpSp>
          <p:nvGrpSpPr>
            <p:cNvPr id="18" name="Graphic 41">
              <a:extLst>
                <a:ext uri="{FF2B5EF4-FFF2-40B4-BE49-F238E27FC236}">
                  <a16:creationId xmlns:a16="http://schemas.microsoft.com/office/drawing/2014/main" id="{8170C00D-D29B-485D-962E-6DCB718E49C2}"/>
                </a:ext>
              </a:extLst>
            </p:cNvPr>
            <p:cNvGrpSpPr/>
            <p:nvPr/>
          </p:nvGrpSpPr>
          <p:grpSpPr>
            <a:xfrm>
              <a:off x="651267" y="3555099"/>
              <a:ext cx="334980" cy="334980"/>
              <a:chOff x="651267" y="3786189"/>
              <a:chExt cx="334980" cy="334980"/>
            </a:xfrm>
          </p:grpSpPr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B36B6D4F-E3A1-47A9-A927-0124AE45A25B}"/>
                  </a:ext>
                </a:extLst>
              </p:cNvPr>
              <p:cNvSpPr/>
              <p:nvPr/>
            </p:nvSpPr>
            <p:spPr>
              <a:xfrm>
                <a:off x="651267" y="3786189"/>
                <a:ext cx="333863" cy="334980"/>
              </a:xfrm>
              <a:custGeom>
                <a:avLst/>
                <a:gdLst>
                  <a:gd name="connsiteX0" fmla="*/ 228903 w 333863"/>
                  <a:gd name="connsiteY0" fmla="*/ 299249 h 334980"/>
                  <a:gd name="connsiteX1" fmla="*/ 221087 w 333863"/>
                  <a:gd name="connsiteY1" fmla="*/ 302599 h 334980"/>
                  <a:gd name="connsiteX2" fmla="*/ 226670 w 333863"/>
                  <a:gd name="connsiteY2" fmla="*/ 293666 h 334980"/>
                  <a:gd name="connsiteX3" fmla="*/ 215504 w 333863"/>
                  <a:gd name="connsiteY3" fmla="*/ 266867 h 334980"/>
                  <a:gd name="connsiteX4" fmla="*/ 178656 w 333863"/>
                  <a:gd name="connsiteY4" fmla="*/ 310415 h 334980"/>
                  <a:gd name="connsiteX5" fmla="*/ 178656 w 333863"/>
                  <a:gd name="connsiteY5" fmla="*/ 256818 h 334980"/>
                  <a:gd name="connsiteX6" fmla="*/ 213271 w 333863"/>
                  <a:gd name="connsiteY6" fmla="*/ 260168 h 334980"/>
                  <a:gd name="connsiteX7" fmla="*/ 203221 w 333863"/>
                  <a:gd name="connsiteY7" fmla="*/ 236719 h 334980"/>
                  <a:gd name="connsiteX8" fmla="*/ 178656 w 333863"/>
                  <a:gd name="connsiteY8" fmla="*/ 234486 h 334980"/>
                  <a:gd name="connsiteX9" fmla="*/ 178656 w 333863"/>
                  <a:gd name="connsiteY9" fmla="*/ 178656 h 334980"/>
                  <a:gd name="connsiteX10" fmla="*/ 234486 w 333863"/>
                  <a:gd name="connsiteY10" fmla="*/ 178656 h 334980"/>
                  <a:gd name="connsiteX11" fmla="*/ 232253 w 333863"/>
                  <a:gd name="connsiteY11" fmla="*/ 200988 h 334980"/>
                  <a:gd name="connsiteX12" fmla="*/ 253468 w 333863"/>
                  <a:gd name="connsiteY12" fmla="*/ 209921 h 334980"/>
                  <a:gd name="connsiteX13" fmla="*/ 255701 w 333863"/>
                  <a:gd name="connsiteY13" fmla="*/ 178656 h 334980"/>
                  <a:gd name="connsiteX14" fmla="*/ 311531 w 333863"/>
                  <a:gd name="connsiteY14" fmla="*/ 178656 h 334980"/>
                  <a:gd name="connsiteX15" fmla="*/ 298132 w 333863"/>
                  <a:gd name="connsiteY15" fmla="*/ 228903 h 334980"/>
                  <a:gd name="connsiteX16" fmla="*/ 318231 w 333863"/>
                  <a:gd name="connsiteY16" fmla="*/ 237836 h 334980"/>
                  <a:gd name="connsiteX17" fmla="*/ 333863 w 333863"/>
                  <a:gd name="connsiteY17" fmla="*/ 167490 h 334980"/>
                  <a:gd name="connsiteX18" fmla="*/ 276917 w 333863"/>
                  <a:gd name="connsiteY18" fmla="*/ 42431 h 334980"/>
                  <a:gd name="connsiteX19" fmla="*/ 167490 w 333863"/>
                  <a:gd name="connsiteY19" fmla="*/ 0 h 334980"/>
                  <a:gd name="connsiteX20" fmla="*/ 56947 w 333863"/>
                  <a:gd name="connsiteY20" fmla="*/ 41314 h 334980"/>
                  <a:gd name="connsiteX21" fmla="*/ 0 w 333863"/>
                  <a:gd name="connsiteY21" fmla="*/ 167490 h 334980"/>
                  <a:gd name="connsiteX22" fmla="*/ 56947 w 333863"/>
                  <a:gd name="connsiteY22" fmla="*/ 292549 h 334980"/>
                  <a:gd name="connsiteX23" fmla="*/ 167490 w 333863"/>
                  <a:gd name="connsiteY23" fmla="*/ 334980 h 334980"/>
                  <a:gd name="connsiteX24" fmla="*/ 237836 w 333863"/>
                  <a:gd name="connsiteY24" fmla="*/ 319348 h 334980"/>
                  <a:gd name="connsiteX25" fmla="*/ 228903 w 333863"/>
                  <a:gd name="connsiteY25" fmla="*/ 299249 h 334980"/>
                  <a:gd name="connsiteX26" fmla="*/ 281383 w 333863"/>
                  <a:gd name="connsiteY26" fmla="*/ 77045 h 334980"/>
                  <a:gd name="connsiteX27" fmla="*/ 312648 w 333863"/>
                  <a:gd name="connsiteY27" fmla="*/ 156324 h 334980"/>
                  <a:gd name="connsiteX28" fmla="*/ 256818 w 333863"/>
                  <a:gd name="connsiteY28" fmla="*/ 156324 h 334980"/>
                  <a:gd name="connsiteX29" fmla="*/ 246769 w 333863"/>
                  <a:gd name="connsiteY29" fmla="*/ 90445 h 334980"/>
                  <a:gd name="connsiteX30" fmla="*/ 281383 w 333863"/>
                  <a:gd name="connsiteY30" fmla="*/ 77045 h 334980"/>
                  <a:gd name="connsiteX31" fmla="*/ 263518 w 333863"/>
                  <a:gd name="connsiteY31" fmla="*/ 59180 h 334980"/>
                  <a:gd name="connsiteX32" fmla="*/ 264634 w 333863"/>
                  <a:gd name="connsiteY32" fmla="*/ 60296 h 334980"/>
                  <a:gd name="connsiteX33" fmla="*/ 240069 w 333863"/>
                  <a:gd name="connsiteY33" fmla="*/ 69229 h 334980"/>
                  <a:gd name="connsiteX34" fmla="*/ 221087 w 333863"/>
                  <a:gd name="connsiteY34" fmla="*/ 33498 h 334980"/>
                  <a:gd name="connsiteX35" fmla="*/ 263518 w 333863"/>
                  <a:gd name="connsiteY35" fmla="*/ 59180 h 334980"/>
                  <a:gd name="connsiteX36" fmla="*/ 178656 w 333863"/>
                  <a:gd name="connsiteY36" fmla="*/ 24565 h 334980"/>
                  <a:gd name="connsiteX37" fmla="*/ 217737 w 333863"/>
                  <a:gd name="connsiteY37" fmla="*/ 73696 h 334980"/>
                  <a:gd name="connsiteX38" fmla="*/ 178656 w 333863"/>
                  <a:gd name="connsiteY38" fmla="*/ 78162 h 334980"/>
                  <a:gd name="connsiteX39" fmla="*/ 178656 w 333863"/>
                  <a:gd name="connsiteY39" fmla="*/ 24565 h 334980"/>
                  <a:gd name="connsiteX40" fmla="*/ 178656 w 333863"/>
                  <a:gd name="connsiteY40" fmla="*/ 100494 h 334980"/>
                  <a:gd name="connsiteX41" fmla="*/ 225553 w 333863"/>
                  <a:gd name="connsiteY41" fmla="*/ 94911 h 334980"/>
                  <a:gd name="connsiteX42" fmla="*/ 234486 w 333863"/>
                  <a:gd name="connsiteY42" fmla="*/ 156324 h 334980"/>
                  <a:gd name="connsiteX43" fmla="*/ 178656 w 333863"/>
                  <a:gd name="connsiteY43" fmla="*/ 156324 h 334980"/>
                  <a:gd name="connsiteX44" fmla="*/ 178656 w 333863"/>
                  <a:gd name="connsiteY44" fmla="*/ 100494 h 334980"/>
                  <a:gd name="connsiteX45" fmla="*/ 71462 w 333863"/>
                  <a:gd name="connsiteY45" fmla="*/ 58063 h 334980"/>
                  <a:gd name="connsiteX46" fmla="*/ 113893 w 333863"/>
                  <a:gd name="connsiteY46" fmla="*/ 32381 h 334980"/>
                  <a:gd name="connsiteX47" fmla="*/ 94911 w 333863"/>
                  <a:gd name="connsiteY47" fmla="*/ 68113 h 334980"/>
                  <a:gd name="connsiteX48" fmla="*/ 70346 w 333863"/>
                  <a:gd name="connsiteY48" fmla="*/ 60296 h 334980"/>
                  <a:gd name="connsiteX49" fmla="*/ 71462 w 333863"/>
                  <a:gd name="connsiteY49" fmla="*/ 58063 h 334980"/>
                  <a:gd name="connsiteX50" fmla="*/ 53597 w 333863"/>
                  <a:gd name="connsiteY50" fmla="*/ 77045 h 334980"/>
                  <a:gd name="connsiteX51" fmla="*/ 87095 w 333863"/>
                  <a:gd name="connsiteY51" fmla="*/ 89328 h 334980"/>
                  <a:gd name="connsiteX52" fmla="*/ 78162 w 333863"/>
                  <a:gd name="connsiteY52" fmla="*/ 156324 h 334980"/>
                  <a:gd name="connsiteX53" fmla="*/ 22332 w 333863"/>
                  <a:gd name="connsiteY53" fmla="*/ 156324 h 334980"/>
                  <a:gd name="connsiteX54" fmla="*/ 53597 w 333863"/>
                  <a:gd name="connsiteY54" fmla="*/ 77045 h 334980"/>
                  <a:gd name="connsiteX55" fmla="*/ 53597 w 333863"/>
                  <a:gd name="connsiteY55" fmla="*/ 257935 h 334980"/>
                  <a:gd name="connsiteX56" fmla="*/ 22332 w 333863"/>
                  <a:gd name="connsiteY56" fmla="*/ 178656 h 334980"/>
                  <a:gd name="connsiteX57" fmla="*/ 78162 w 333863"/>
                  <a:gd name="connsiteY57" fmla="*/ 178656 h 334980"/>
                  <a:gd name="connsiteX58" fmla="*/ 88211 w 333863"/>
                  <a:gd name="connsiteY58" fmla="*/ 244535 h 334980"/>
                  <a:gd name="connsiteX59" fmla="*/ 53597 w 333863"/>
                  <a:gd name="connsiteY59" fmla="*/ 257935 h 334980"/>
                  <a:gd name="connsiteX60" fmla="*/ 71462 w 333863"/>
                  <a:gd name="connsiteY60" fmla="*/ 275800 h 334980"/>
                  <a:gd name="connsiteX61" fmla="*/ 70346 w 333863"/>
                  <a:gd name="connsiteY61" fmla="*/ 274684 h 334980"/>
                  <a:gd name="connsiteX62" fmla="*/ 94911 w 333863"/>
                  <a:gd name="connsiteY62" fmla="*/ 265751 h 334980"/>
                  <a:gd name="connsiteX63" fmla="*/ 113893 w 333863"/>
                  <a:gd name="connsiteY63" fmla="*/ 301482 h 334980"/>
                  <a:gd name="connsiteX64" fmla="*/ 71462 w 333863"/>
                  <a:gd name="connsiteY64" fmla="*/ 275800 h 334980"/>
                  <a:gd name="connsiteX65" fmla="*/ 156324 w 333863"/>
                  <a:gd name="connsiteY65" fmla="*/ 310415 h 334980"/>
                  <a:gd name="connsiteX66" fmla="*/ 117243 w 333863"/>
                  <a:gd name="connsiteY66" fmla="*/ 261284 h 334980"/>
                  <a:gd name="connsiteX67" fmla="*/ 156324 w 333863"/>
                  <a:gd name="connsiteY67" fmla="*/ 256818 h 334980"/>
                  <a:gd name="connsiteX68" fmla="*/ 156324 w 333863"/>
                  <a:gd name="connsiteY68" fmla="*/ 310415 h 334980"/>
                  <a:gd name="connsiteX69" fmla="*/ 156324 w 333863"/>
                  <a:gd name="connsiteY69" fmla="*/ 234486 h 334980"/>
                  <a:gd name="connsiteX70" fmla="*/ 109427 w 333863"/>
                  <a:gd name="connsiteY70" fmla="*/ 240069 h 334980"/>
                  <a:gd name="connsiteX71" fmla="*/ 100494 w 333863"/>
                  <a:gd name="connsiteY71" fmla="*/ 178656 h 334980"/>
                  <a:gd name="connsiteX72" fmla="*/ 156324 w 333863"/>
                  <a:gd name="connsiteY72" fmla="*/ 178656 h 334980"/>
                  <a:gd name="connsiteX73" fmla="*/ 156324 w 333863"/>
                  <a:gd name="connsiteY73" fmla="*/ 234486 h 334980"/>
                  <a:gd name="connsiteX74" fmla="*/ 156324 w 333863"/>
                  <a:gd name="connsiteY74" fmla="*/ 156324 h 334980"/>
                  <a:gd name="connsiteX75" fmla="*/ 100494 w 333863"/>
                  <a:gd name="connsiteY75" fmla="*/ 156324 h 334980"/>
                  <a:gd name="connsiteX76" fmla="*/ 109427 w 333863"/>
                  <a:gd name="connsiteY76" fmla="*/ 94911 h 334980"/>
                  <a:gd name="connsiteX77" fmla="*/ 156324 w 333863"/>
                  <a:gd name="connsiteY77" fmla="*/ 100494 h 334980"/>
                  <a:gd name="connsiteX78" fmla="*/ 156324 w 333863"/>
                  <a:gd name="connsiteY78" fmla="*/ 156324 h 334980"/>
                  <a:gd name="connsiteX79" fmla="*/ 156324 w 333863"/>
                  <a:gd name="connsiteY79" fmla="*/ 78162 h 334980"/>
                  <a:gd name="connsiteX80" fmla="*/ 117243 w 333863"/>
                  <a:gd name="connsiteY80" fmla="*/ 73696 h 334980"/>
                  <a:gd name="connsiteX81" fmla="*/ 156324 w 333863"/>
                  <a:gd name="connsiteY81" fmla="*/ 24565 h 334980"/>
                  <a:gd name="connsiteX82" fmla="*/ 156324 w 333863"/>
                  <a:gd name="connsiteY82" fmla="*/ 78162 h 3349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333863" h="334980">
                    <a:moveTo>
                      <a:pt x="228903" y="299249"/>
                    </a:moveTo>
                    <a:cubicBezTo>
                      <a:pt x="226670" y="300365"/>
                      <a:pt x="223320" y="301482"/>
                      <a:pt x="221087" y="302599"/>
                    </a:cubicBezTo>
                    <a:cubicBezTo>
                      <a:pt x="223320" y="299249"/>
                      <a:pt x="225553" y="297016"/>
                      <a:pt x="226670" y="293666"/>
                    </a:cubicBezTo>
                    <a:lnTo>
                      <a:pt x="215504" y="266867"/>
                    </a:lnTo>
                    <a:cubicBezTo>
                      <a:pt x="205454" y="289199"/>
                      <a:pt x="192055" y="304832"/>
                      <a:pt x="178656" y="310415"/>
                    </a:cubicBezTo>
                    <a:lnTo>
                      <a:pt x="178656" y="256818"/>
                    </a:lnTo>
                    <a:cubicBezTo>
                      <a:pt x="189822" y="256818"/>
                      <a:pt x="202105" y="257935"/>
                      <a:pt x="213271" y="260168"/>
                    </a:cubicBezTo>
                    <a:lnTo>
                      <a:pt x="203221" y="236719"/>
                    </a:lnTo>
                    <a:cubicBezTo>
                      <a:pt x="195405" y="235603"/>
                      <a:pt x="187589" y="235603"/>
                      <a:pt x="178656" y="234486"/>
                    </a:cubicBezTo>
                    <a:lnTo>
                      <a:pt x="178656" y="178656"/>
                    </a:lnTo>
                    <a:lnTo>
                      <a:pt x="234486" y="178656"/>
                    </a:lnTo>
                    <a:cubicBezTo>
                      <a:pt x="234486" y="186472"/>
                      <a:pt x="233369" y="194288"/>
                      <a:pt x="232253" y="200988"/>
                    </a:cubicBezTo>
                    <a:lnTo>
                      <a:pt x="253468" y="209921"/>
                    </a:lnTo>
                    <a:cubicBezTo>
                      <a:pt x="254585" y="199871"/>
                      <a:pt x="255701" y="188705"/>
                      <a:pt x="255701" y="178656"/>
                    </a:cubicBezTo>
                    <a:lnTo>
                      <a:pt x="311531" y="178656"/>
                    </a:lnTo>
                    <a:cubicBezTo>
                      <a:pt x="310415" y="196522"/>
                      <a:pt x="305948" y="213271"/>
                      <a:pt x="298132" y="228903"/>
                    </a:cubicBezTo>
                    <a:lnTo>
                      <a:pt x="318231" y="237836"/>
                    </a:lnTo>
                    <a:cubicBezTo>
                      <a:pt x="328280" y="215504"/>
                      <a:pt x="333863" y="192055"/>
                      <a:pt x="333863" y="167490"/>
                    </a:cubicBezTo>
                    <a:cubicBezTo>
                      <a:pt x="333863" y="119476"/>
                      <a:pt x="312648" y="73696"/>
                      <a:pt x="276917" y="42431"/>
                    </a:cubicBezTo>
                    <a:cubicBezTo>
                      <a:pt x="247885" y="14516"/>
                      <a:pt x="208804" y="0"/>
                      <a:pt x="167490" y="0"/>
                    </a:cubicBezTo>
                    <a:cubicBezTo>
                      <a:pt x="126176" y="0"/>
                      <a:pt x="87095" y="14516"/>
                      <a:pt x="56947" y="41314"/>
                    </a:cubicBezTo>
                    <a:cubicBezTo>
                      <a:pt x="21215" y="73696"/>
                      <a:pt x="0" y="119476"/>
                      <a:pt x="0" y="167490"/>
                    </a:cubicBezTo>
                    <a:cubicBezTo>
                      <a:pt x="0" y="215504"/>
                      <a:pt x="21215" y="261284"/>
                      <a:pt x="56947" y="292549"/>
                    </a:cubicBezTo>
                    <a:cubicBezTo>
                      <a:pt x="87095" y="320464"/>
                      <a:pt x="126176" y="334980"/>
                      <a:pt x="167490" y="334980"/>
                    </a:cubicBezTo>
                    <a:cubicBezTo>
                      <a:pt x="192055" y="334980"/>
                      <a:pt x="215504" y="329397"/>
                      <a:pt x="237836" y="319348"/>
                    </a:cubicBezTo>
                    <a:lnTo>
                      <a:pt x="228903" y="299249"/>
                    </a:lnTo>
                    <a:close/>
                    <a:moveTo>
                      <a:pt x="281383" y="77045"/>
                    </a:moveTo>
                    <a:cubicBezTo>
                      <a:pt x="299249" y="99377"/>
                      <a:pt x="310415" y="127292"/>
                      <a:pt x="312648" y="156324"/>
                    </a:cubicBezTo>
                    <a:lnTo>
                      <a:pt x="256818" y="156324"/>
                    </a:lnTo>
                    <a:cubicBezTo>
                      <a:pt x="255701" y="132875"/>
                      <a:pt x="252352" y="110543"/>
                      <a:pt x="246769" y="90445"/>
                    </a:cubicBezTo>
                    <a:cubicBezTo>
                      <a:pt x="259051" y="85978"/>
                      <a:pt x="271334" y="82628"/>
                      <a:pt x="281383" y="77045"/>
                    </a:cubicBezTo>
                    <a:close/>
                    <a:moveTo>
                      <a:pt x="263518" y="59180"/>
                    </a:moveTo>
                    <a:cubicBezTo>
                      <a:pt x="263518" y="59180"/>
                      <a:pt x="264634" y="60296"/>
                      <a:pt x="264634" y="60296"/>
                    </a:cubicBezTo>
                    <a:cubicBezTo>
                      <a:pt x="256818" y="63646"/>
                      <a:pt x="249002" y="66996"/>
                      <a:pt x="240069" y="69229"/>
                    </a:cubicBezTo>
                    <a:cubicBezTo>
                      <a:pt x="234486" y="55830"/>
                      <a:pt x="227786" y="43547"/>
                      <a:pt x="221087" y="33498"/>
                    </a:cubicBezTo>
                    <a:cubicBezTo>
                      <a:pt x="236719" y="39081"/>
                      <a:pt x="251235" y="48014"/>
                      <a:pt x="263518" y="59180"/>
                    </a:cubicBezTo>
                    <a:close/>
                    <a:moveTo>
                      <a:pt x="178656" y="24565"/>
                    </a:moveTo>
                    <a:cubicBezTo>
                      <a:pt x="193172" y="30148"/>
                      <a:pt x="207688" y="48014"/>
                      <a:pt x="217737" y="73696"/>
                    </a:cubicBezTo>
                    <a:cubicBezTo>
                      <a:pt x="205454" y="75929"/>
                      <a:pt x="192055" y="77045"/>
                      <a:pt x="178656" y="78162"/>
                    </a:cubicBezTo>
                    <a:lnTo>
                      <a:pt x="178656" y="24565"/>
                    </a:lnTo>
                    <a:close/>
                    <a:moveTo>
                      <a:pt x="178656" y="100494"/>
                    </a:moveTo>
                    <a:cubicBezTo>
                      <a:pt x="194288" y="100494"/>
                      <a:pt x="209921" y="98261"/>
                      <a:pt x="225553" y="94911"/>
                    </a:cubicBezTo>
                    <a:cubicBezTo>
                      <a:pt x="230020" y="112777"/>
                      <a:pt x="233369" y="132875"/>
                      <a:pt x="234486" y="156324"/>
                    </a:cubicBezTo>
                    <a:lnTo>
                      <a:pt x="178656" y="156324"/>
                    </a:lnTo>
                    <a:lnTo>
                      <a:pt x="178656" y="100494"/>
                    </a:lnTo>
                    <a:close/>
                    <a:moveTo>
                      <a:pt x="71462" y="58063"/>
                    </a:moveTo>
                    <a:cubicBezTo>
                      <a:pt x="83745" y="46897"/>
                      <a:pt x="98261" y="37964"/>
                      <a:pt x="113893" y="32381"/>
                    </a:cubicBezTo>
                    <a:cubicBezTo>
                      <a:pt x="106077" y="42431"/>
                      <a:pt x="100494" y="54713"/>
                      <a:pt x="94911" y="68113"/>
                    </a:cubicBezTo>
                    <a:cubicBezTo>
                      <a:pt x="85978" y="65879"/>
                      <a:pt x="78162" y="63646"/>
                      <a:pt x="70346" y="60296"/>
                    </a:cubicBezTo>
                    <a:cubicBezTo>
                      <a:pt x="70346" y="59180"/>
                      <a:pt x="71462" y="59180"/>
                      <a:pt x="71462" y="58063"/>
                    </a:cubicBezTo>
                    <a:close/>
                    <a:moveTo>
                      <a:pt x="53597" y="77045"/>
                    </a:moveTo>
                    <a:cubicBezTo>
                      <a:pt x="63646" y="81512"/>
                      <a:pt x="74812" y="85978"/>
                      <a:pt x="87095" y="89328"/>
                    </a:cubicBezTo>
                    <a:cubicBezTo>
                      <a:pt x="82628" y="110543"/>
                      <a:pt x="79279" y="132875"/>
                      <a:pt x="78162" y="156324"/>
                    </a:cubicBezTo>
                    <a:lnTo>
                      <a:pt x="22332" y="156324"/>
                    </a:lnTo>
                    <a:cubicBezTo>
                      <a:pt x="25682" y="127292"/>
                      <a:pt x="35731" y="99377"/>
                      <a:pt x="53597" y="77045"/>
                    </a:cubicBezTo>
                    <a:close/>
                    <a:moveTo>
                      <a:pt x="53597" y="257935"/>
                    </a:moveTo>
                    <a:cubicBezTo>
                      <a:pt x="35731" y="235603"/>
                      <a:pt x="24565" y="207688"/>
                      <a:pt x="22332" y="178656"/>
                    </a:cubicBezTo>
                    <a:lnTo>
                      <a:pt x="78162" y="178656"/>
                    </a:lnTo>
                    <a:cubicBezTo>
                      <a:pt x="79279" y="202105"/>
                      <a:pt x="82628" y="224437"/>
                      <a:pt x="88211" y="244535"/>
                    </a:cubicBezTo>
                    <a:cubicBezTo>
                      <a:pt x="75929" y="249002"/>
                      <a:pt x="63646" y="252352"/>
                      <a:pt x="53597" y="257935"/>
                    </a:cubicBezTo>
                    <a:close/>
                    <a:moveTo>
                      <a:pt x="71462" y="275800"/>
                    </a:moveTo>
                    <a:cubicBezTo>
                      <a:pt x="71462" y="275800"/>
                      <a:pt x="70346" y="274684"/>
                      <a:pt x="70346" y="274684"/>
                    </a:cubicBezTo>
                    <a:cubicBezTo>
                      <a:pt x="78162" y="271334"/>
                      <a:pt x="85978" y="267984"/>
                      <a:pt x="94911" y="265751"/>
                    </a:cubicBezTo>
                    <a:cubicBezTo>
                      <a:pt x="100494" y="279150"/>
                      <a:pt x="107194" y="291433"/>
                      <a:pt x="113893" y="301482"/>
                    </a:cubicBezTo>
                    <a:cubicBezTo>
                      <a:pt x="98261" y="295899"/>
                      <a:pt x="83745" y="286966"/>
                      <a:pt x="71462" y="275800"/>
                    </a:cubicBezTo>
                    <a:close/>
                    <a:moveTo>
                      <a:pt x="156324" y="310415"/>
                    </a:moveTo>
                    <a:cubicBezTo>
                      <a:pt x="141808" y="304832"/>
                      <a:pt x="127292" y="286966"/>
                      <a:pt x="117243" y="261284"/>
                    </a:cubicBezTo>
                    <a:cubicBezTo>
                      <a:pt x="129526" y="259051"/>
                      <a:pt x="142925" y="257935"/>
                      <a:pt x="156324" y="256818"/>
                    </a:cubicBezTo>
                    <a:lnTo>
                      <a:pt x="156324" y="310415"/>
                    </a:lnTo>
                    <a:close/>
                    <a:moveTo>
                      <a:pt x="156324" y="234486"/>
                    </a:moveTo>
                    <a:cubicBezTo>
                      <a:pt x="140692" y="234486"/>
                      <a:pt x="125059" y="236719"/>
                      <a:pt x="109427" y="240069"/>
                    </a:cubicBezTo>
                    <a:cubicBezTo>
                      <a:pt x="104960" y="222203"/>
                      <a:pt x="101611" y="200988"/>
                      <a:pt x="100494" y="178656"/>
                    </a:cubicBezTo>
                    <a:lnTo>
                      <a:pt x="156324" y="178656"/>
                    </a:lnTo>
                    <a:lnTo>
                      <a:pt x="156324" y="234486"/>
                    </a:lnTo>
                    <a:close/>
                    <a:moveTo>
                      <a:pt x="156324" y="156324"/>
                    </a:moveTo>
                    <a:lnTo>
                      <a:pt x="100494" y="156324"/>
                    </a:lnTo>
                    <a:cubicBezTo>
                      <a:pt x="101611" y="133992"/>
                      <a:pt x="104960" y="112777"/>
                      <a:pt x="109427" y="94911"/>
                    </a:cubicBezTo>
                    <a:cubicBezTo>
                      <a:pt x="123943" y="98261"/>
                      <a:pt x="139575" y="99377"/>
                      <a:pt x="156324" y="100494"/>
                    </a:cubicBezTo>
                    <a:lnTo>
                      <a:pt x="156324" y="156324"/>
                    </a:lnTo>
                    <a:close/>
                    <a:moveTo>
                      <a:pt x="156324" y="78162"/>
                    </a:moveTo>
                    <a:cubicBezTo>
                      <a:pt x="142925" y="78162"/>
                      <a:pt x="129526" y="75929"/>
                      <a:pt x="117243" y="73696"/>
                    </a:cubicBezTo>
                    <a:cubicBezTo>
                      <a:pt x="127292" y="48014"/>
                      <a:pt x="141808" y="30148"/>
                      <a:pt x="156324" y="24565"/>
                    </a:cubicBezTo>
                    <a:lnTo>
                      <a:pt x="156324" y="78162"/>
                    </a:lnTo>
                    <a:close/>
                  </a:path>
                </a:pathLst>
              </a:custGeom>
              <a:solidFill>
                <a:schemeClr val="tx1"/>
              </a:solidFill>
              <a:ln w="11013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en-GB" sz="140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8B2F5DCF-FE45-4955-B086-CC505524D8A9}"/>
                  </a:ext>
                </a:extLst>
              </p:cNvPr>
              <p:cNvSpPr/>
              <p:nvPr/>
            </p:nvSpPr>
            <p:spPr>
              <a:xfrm>
                <a:off x="852255" y="3987177"/>
                <a:ext cx="133992" cy="133992"/>
              </a:xfrm>
              <a:custGeom>
                <a:avLst/>
                <a:gdLst>
                  <a:gd name="connsiteX0" fmla="*/ 133992 w 133992"/>
                  <a:gd name="connsiteY0" fmla="*/ 118360 h 133992"/>
                  <a:gd name="connsiteX1" fmla="*/ 83745 w 133992"/>
                  <a:gd name="connsiteY1" fmla="*/ 68113 h 133992"/>
                  <a:gd name="connsiteX2" fmla="*/ 132875 w 133992"/>
                  <a:gd name="connsiteY2" fmla="*/ 55830 h 133992"/>
                  <a:gd name="connsiteX3" fmla="*/ 0 w 133992"/>
                  <a:gd name="connsiteY3" fmla="*/ 0 h 133992"/>
                  <a:gd name="connsiteX4" fmla="*/ 55830 w 133992"/>
                  <a:gd name="connsiteY4" fmla="*/ 132875 h 133992"/>
                  <a:gd name="connsiteX5" fmla="*/ 68113 w 133992"/>
                  <a:gd name="connsiteY5" fmla="*/ 83745 h 133992"/>
                  <a:gd name="connsiteX6" fmla="*/ 118360 w 133992"/>
                  <a:gd name="connsiteY6" fmla="*/ 133992 h 133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3992" h="133992">
                    <a:moveTo>
                      <a:pt x="133992" y="118360"/>
                    </a:moveTo>
                    <a:lnTo>
                      <a:pt x="83745" y="68113"/>
                    </a:lnTo>
                    <a:lnTo>
                      <a:pt x="132875" y="55830"/>
                    </a:lnTo>
                    <a:lnTo>
                      <a:pt x="0" y="0"/>
                    </a:lnTo>
                    <a:lnTo>
                      <a:pt x="55830" y="132875"/>
                    </a:lnTo>
                    <a:lnTo>
                      <a:pt x="68113" y="83745"/>
                    </a:lnTo>
                    <a:lnTo>
                      <a:pt x="118360" y="133992"/>
                    </a:lnTo>
                    <a:close/>
                  </a:path>
                </a:pathLst>
              </a:custGeom>
              <a:solidFill>
                <a:schemeClr val="tx1"/>
              </a:solidFill>
              <a:ln w="11013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en-GB" sz="1400"/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8AE69F0-248D-4227-AE82-6E2FE5D8A811}"/>
                </a:ext>
              </a:extLst>
            </p:cNvPr>
            <p:cNvSpPr txBox="1"/>
            <p:nvPr/>
          </p:nvSpPr>
          <p:spPr>
            <a:xfrm>
              <a:off x="1033826" y="3565623"/>
              <a:ext cx="3305260" cy="313932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GB" sz="1600">
                  <a:solidFill>
                    <a:schemeClr val="tx1"/>
                  </a:solidFill>
                </a:rPr>
                <a:t>highwaysengland.co.uk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8C8B524-62C3-41EA-BFE9-9BF66A051521}"/>
              </a:ext>
            </a:extLst>
          </p:cNvPr>
          <p:cNvGrpSpPr/>
          <p:nvPr userDrawn="1"/>
        </p:nvGrpSpPr>
        <p:grpSpPr>
          <a:xfrm>
            <a:off x="642324" y="4031771"/>
            <a:ext cx="3696762" cy="313932"/>
            <a:chOff x="642324" y="4022120"/>
            <a:chExt cx="3696762" cy="313932"/>
          </a:xfrm>
        </p:grpSpPr>
        <p:sp>
          <p:nvSpPr>
            <p:cNvPr id="23" name="Graphic 52">
              <a:extLst>
                <a:ext uri="{FF2B5EF4-FFF2-40B4-BE49-F238E27FC236}">
                  <a16:creationId xmlns:a16="http://schemas.microsoft.com/office/drawing/2014/main" id="{1D936619-9B69-492D-8F09-F101804FDE6B}"/>
                </a:ext>
              </a:extLst>
            </p:cNvPr>
            <p:cNvSpPr/>
            <p:nvPr/>
          </p:nvSpPr>
          <p:spPr>
            <a:xfrm>
              <a:off x="642324" y="4027397"/>
              <a:ext cx="373296" cy="303379"/>
            </a:xfrm>
            <a:custGeom>
              <a:avLst/>
              <a:gdLst>
                <a:gd name="connsiteX0" fmla="*/ 892134 w 2838459"/>
                <a:gd name="connsiteY0" fmla="*/ 2306263 h 2306831"/>
                <a:gd name="connsiteX1" fmla="*/ 2549065 w 2838459"/>
                <a:gd name="connsiteY1" fmla="*/ 649332 h 2306831"/>
                <a:gd name="connsiteX2" fmla="*/ 2547427 w 2838459"/>
                <a:gd name="connsiteY2" fmla="*/ 574046 h 2306831"/>
                <a:gd name="connsiteX3" fmla="*/ 2837920 w 2838459"/>
                <a:gd name="connsiteY3" fmla="*/ 272494 h 2306831"/>
                <a:gd name="connsiteX4" fmla="*/ 2503488 w 2838459"/>
                <a:gd name="connsiteY4" fmla="*/ 364172 h 2306831"/>
                <a:gd name="connsiteX5" fmla="*/ 2759577 w 2838459"/>
                <a:gd name="connsiteY5" fmla="*/ 42065 h 2306831"/>
                <a:gd name="connsiteX6" fmla="*/ 2389778 w 2838459"/>
                <a:gd name="connsiteY6" fmla="*/ 183416 h 2306831"/>
                <a:gd name="connsiteX7" fmla="*/ 1964687 w 2838459"/>
                <a:gd name="connsiteY7" fmla="*/ -569 h 2306831"/>
                <a:gd name="connsiteX8" fmla="*/ 1382290 w 2838459"/>
                <a:gd name="connsiteY8" fmla="*/ 581714 h 2306831"/>
                <a:gd name="connsiteX9" fmla="*/ 1397388 w 2838459"/>
                <a:gd name="connsiteY9" fmla="*/ 714502 h 2306831"/>
                <a:gd name="connsiteX10" fmla="*/ 197000 w 2838459"/>
                <a:gd name="connsiteY10" fmla="*/ 106045 h 2306831"/>
                <a:gd name="connsiteX11" fmla="*/ 118142 w 2838459"/>
                <a:gd name="connsiteY11" fmla="*/ 398748 h 2306831"/>
                <a:gd name="connsiteX12" fmla="*/ 377298 w 2838459"/>
                <a:gd name="connsiteY12" fmla="*/ 883504 h 2306831"/>
                <a:gd name="connsiteX13" fmla="*/ 113542 w 2838459"/>
                <a:gd name="connsiteY13" fmla="*/ 810666 h 2306831"/>
                <a:gd name="connsiteX14" fmla="*/ 113456 w 2838459"/>
                <a:gd name="connsiteY14" fmla="*/ 818105 h 2306831"/>
                <a:gd name="connsiteX15" fmla="*/ 580676 w 2838459"/>
                <a:gd name="connsiteY15" fmla="*/ 1388977 h 2306831"/>
                <a:gd name="connsiteX16" fmla="*/ 427114 w 2838459"/>
                <a:gd name="connsiteY16" fmla="*/ 1409474 h 2306831"/>
                <a:gd name="connsiteX17" fmla="*/ 317662 w 2838459"/>
                <a:gd name="connsiteY17" fmla="*/ 1398968 h 2306831"/>
                <a:gd name="connsiteX18" fmla="*/ 861683 w 2838459"/>
                <a:gd name="connsiteY18" fmla="*/ 1803457 h 2306831"/>
                <a:gd name="connsiteX19" fmla="*/ 138383 w 2838459"/>
                <a:gd name="connsiteY19" fmla="*/ 2052726 h 2306831"/>
                <a:gd name="connsiteX20" fmla="*/ -539 w 2838459"/>
                <a:gd name="connsiteY20" fmla="*/ 2044668 h 2306831"/>
                <a:gd name="connsiteX21" fmla="*/ 892163 w 2838459"/>
                <a:gd name="connsiteY21" fmla="*/ 2306263 h 2306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838459" h="2306831">
                  <a:moveTo>
                    <a:pt x="892134" y="2306263"/>
                  </a:moveTo>
                  <a:cubicBezTo>
                    <a:pt x="1963325" y="2306263"/>
                    <a:pt x="2549065" y="1418838"/>
                    <a:pt x="2549065" y="649332"/>
                  </a:cubicBezTo>
                  <a:cubicBezTo>
                    <a:pt x="2549065" y="624119"/>
                    <a:pt x="2548561" y="599030"/>
                    <a:pt x="2547427" y="574046"/>
                  </a:cubicBezTo>
                  <a:cubicBezTo>
                    <a:pt x="2661136" y="491845"/>
                    <a:pt x="2759967" y="389271"/>
                    <a:pt x="2837920" y="272494"/>
                  </a:cubicBezTo>
                  <a:cubicBezTo>
                    <a:pt x="2733574" y="318872"/>
                    <a:pt x="2621283" y="350094"/>
                    <a:pt x="2503488" y="364172"/>
                  </a:cubicBezTo>
                  <a:cubicBezTo>
                    <a:pt x="2623722" y="292077"/>
                    <a:pt x="2716029" y="178025"/>
                    <a:pt x="2759577" y="42065"/>
                  </a:cubicBezTo>
                  <a:cubicBezTo>
                    <a:pt x="2647059" y="108769"/>
                    <a:pt x="2522443" y="157251"/>
                    <a:pt x="2389778" y="183416"/>
                  </a:cubicBezTo>
                  <a:cubicBezTo>
                    <a:pt x="2283508" y="70221"/>
                    <a:pt x="2132213" y="-569"/>
                    <a:pt x="1964687" y="-569"/>
                  </a:cubicBezTo>
                  <a:cubicBezTo>
                    <a:pt x="1643085" y="-569"/>
                    <a:pt x="1382290" y="260226"/>
                    <a:pt x="1382290" y="581714"/>
                  </a:cubicBezTo>
                  <a:cubicBezTo>
                    <a:pt x="1382290" y="627415"/>
                    <a:pt x="1387396" y="671868"/>
                    <a:pt x="1397388" y="714502"/>
                  </a:cubicBezTo>
                  <a:cubicBezTo>
                    <a:pt x="913375" y="690147"/>
                    <a:pt x="484188" y="458412"/>
                    <a:pt x="197000" y="106045"/>
                  </a:cubicBezTo>
                  <a:cubicBezTo>
                    <a:pt x="146984" y="192103"/>
                    <a:pt x="118142" y="292077"/>
                    <a:pt x="118142" y="398748"/>
                  </a:cubicBezTo>
                  <a:cubicBezTo>
                    <a:pt x="118142" y="600792"/>
                    <a:pt x="220955" y="779157"/>
                    <a:pt x="377298" y="883504"/>
                  </a:cubicBezTo>
                  <a:cubicBezTo>
                    <a:pt x="281753" y="880551"/>
                    <a:pt x="191999" y="854319"/>
                    <a:pt x="113542" y="810666"/>
                  </a:cubicBezTo>
                  <a:cubicBezTo>
                    <a:pt x="113456" y="813114"/>
                    <a:pt x="113456" y="815495"/>
                    <a:pt x="113456" y="818105"/>
                  </a:cubicBezTo>
                  <a:cubicBezTo>
                    <a:pt x="113456" y="1100131"/>
                    <a:pt x="314195" y="1335618"/>
                    <a:pt x="580676" y="1388977"/>
                  </a:cubicBezTo>
                  <a:cubicBezTo>
                    <a:pt x="531737" y="1402321"/>
                    <a:pt x="480245" y="1409474"/>
                    <a:pt x="427114" y="1409474"/>
                  </a:cubicBezTo>
                  <a:cubicBezTo>
                    <a:pt x="389643" y="1409474"/>
                    <a:pt x="353143" y="1405788"/>
                    <a:pt x="317662" y="1398968"/>
                  </a:cubicBezTo>
                  <a:cubicBezTo>
                    <a:pt x="391796" y="1630359"/>
                    <a:pt x="606784" y="1798742"/>
                    <a:pt x="861683" y="1803457"/>
                  </a:cubicBezTo>
                  <a:cubicBezTo>
                    <a:pt x="662363" y="1959686"/>
                    <a:pt x="411274" y="2052726"/>
                    <a:pt x="138383" y="2052726"/>
                  </a:cubicBezTo>
                  <a:cubicBezTo>
                    <a:pt x="91434" y="2052726"/>
                    <a:pt x="45048" y="2050059"/>
                    <a:pt x="-539" y="2044668"/>
                  </a:cubicBezTo>
                  <a:cubicBezTo>
                    <a:pt x="257197" y="2209870"/>
                    <a:pt x="563246" y="2306263"/>
                    <a:pt x="892163" y="2306263"/>
                  </a:cubicBezTo>
                </a:path>
              </a:pathLst>
            </a:custGeom>
            <a:solidFill>
              <a:schemeClr val="tx1"/>
            </a:solidFill>
            <a:ln w="9525" cap="flat">
              <a:noFill/>
              <a:prstDash val="solid"/>
              <a:miter/>
            </a:ln>
          </p:spPr>
          <p:txBody>
            <a:bodyPr rtlCol="0" anchor="ctr" anchorCtr="0"/>
            <a:lstStyle/>
            <a:p>
              <a:endParaRPr lang="en-GB" sz="140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B17C879-28D5-472B-A84E-99227C2B54B4}"/>
                </a:ext>
              </a:extLst>
            </p:cNvPr>
            <p:cNvSpPr txBox="1"/>
            <p:nvPr/>
          </p:nvSpPr>
          <p:spPr>
            <a:xfrm>
              <a:off x="1033826" y="4022120"/>
              <a:ext cx="3305260" cy="313932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GB" sz="1600">
                  <a:solidFill>
                    <a:schemeClr val="tx1"/>
                  </a:solidFill>
                </a:rPr>
                <a:t>Twitter</a:t>
              </a:r>
              <a:r>
                <a:rPr lang="en-GB" sz="1600">
                  <a:solidFill>
                    <a:schemeClr val="accent1"/>
                  </a:solidFill>
                </a:rPr>
                <a:t> @HighwaysEngland</a:t>
              </a:r>
            </a:p>
          </p:txBody>
        </p:sp>
      </p:grpSp>
      <p:sp>
        <p:nvSpPr>
          <p:cNvPr id="48" name="Text Placeholder 105">
            <a:extLst>
              <a:ext uri="{FF2B5EF4-FFF2-40B4-BE49-F238E27FC236}">
                <a16:creationId xmlns:a16="http://schemas.microsoft.com/office/drawing/2014/main" id="{2CB2A171-211B-45FC-B75E-2E6BEBC2001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242531" y="6087518"/>
            <a:ext cx="1562036" cy="459088"/>
          </a:xfrm>
          <a:custGeom>
            <a:avLst/>
            <a:gdLst>
              <a:gd name="connsiteX0" fmla="*/ 951589 w 1562036"/>
              <a:gd name="connsiteY0" fmla="*/ 341142 h 459088"/>
              <a:gd name="connsiteX1" fmla="*/ 928535 w 1562036"/>
              <a:gd name="connsiteY1" fmla="*/ 346822 h 459088"/>
              <a:gd name="connsiteX2" fmla="*/ 921184 w 1562036"/>
              <a:gd name="connsiteY2" fmla="*/ 361858 h 459088"/>
              <a:gd name="connsiteX3" fmla="*/ 928200 w 1562036"/>
              <a:gd name="connsiteY3" fmla="*/ 376559 h 459088"/>
              <a:gd name="connsiteX4" fmla="*/ 946911 w 1562036"/>
              <a:gd name="connsiteY4" fmla="*/ 380903 h 459088"/>
              <a:gd name="connsiteX5" fmla="*/ 964954 w 1562036"/>
              <a:gd name="connsiteY5" fmla="*/ 377562 h 459088"/>
              <a:gd name="connsiteX6" fmla="*/ 977651 w 1562036"/>
              <a:gd name="connsiteY6" fmla="*/ 367538 h 459088"/>
              <a:gd name="connsiteX7" fmla="*/ 977651 w 1562036"/>
              <a:gd name="connsiteY7" fmla="*/ 341142 h 459088"/>
              <a:gd name="connsiteX8" fmla="*/ 1185811 w 1562036"/>
              <a:gd name="connsiteY8" fmla="*/ 299042 h 459088"/>
              <a:gd name="connsiteX9" fmla="*/ 1172446 w 1562036"/>
              <a:gd name="connsiteY9" fmla="*/ 301715 h 459088"/>
              <a:gd name="connsiteX10" fmla="*/ 1161754 w 1562036"/>
              <a:gd name="connsiteY10" fmla="*/ 309400 h 459088"/>
              <a:gd name="connsiteX11" fmla="*/ 1154738 w 1562036"/>
              <a:gd name="connsiteY11" fmla="*/ 322097 h 459088"/>
              <a:gd name="connsiteX12" fmla="*/ 1152399 w 1562036"/>
              <a:gd name="connsiteY12" fmla="*/ 339806 h 459088"/>
              <a:gd name="connsiteX13" fmla="*/ 1154738 w 1562036"/>
              <a:gd name="connsiteY13" fmla="*/ 357848 h 459088"/>
              <a:gd name="connsiteX14" fmla="*/ 1161754 w 1562036"/>
              <a:gd name="connsiteY14" fmla="*/ 370545 h 459088"/>
              <a:gd name="connsiteX15" fmla="*/ 1172446 w 1562036"/>
              <a:gd name="connsiteY15" fmla="*/ 378230 h 459088"/>
              <a:gd name="connsiteX16" fmla="*/ 1185811 w 1562036"/>
              <a:gd name="connsiteY16" fmla="*/ 380903 h 459088"/>
              <a:gd name="connsiteX17" fmla="*/ 1202183 w 1562036"/>
              <a:gd name="connsiteY17" fmla="*/ 377562 h 459088"/>
              <a:gd name="connsiteX18" fmla="*/ 1214546 w 1562036"/>
              <a:gd name="connsiteY18" fmla="*/ 367538 h 459088"/>
              <a:gd name="connsiteX19" fmla="*/ 1214546 w 1562036"/>
              <a:gd name="connsiteY19" fmla="*/ 312407 h 459088"/>
              <a:gd name="connsiteX20" fmla="*/ 1202183 w 1562036"/>
              <a:gd name="connsiteY20" fmla="*/ 302384 h 459088"/>
              <a:gd name="connsiteX21" fmla="*/ 1185811 w 1562036"/>
              <a:gd name="connsiteY21" fmla="*/ 299042 h 459088"/>
              <a:gd name="connsiteX22" fmla="*/ 792211 w 1562036"/>
              <a:gd name="connsiteY22" fmla="*/ 299042 h 459088"/>
              <a:gd name="connsiteX23" fmla="*/ 779181 w 1562036"/>
              <a:gd name="connsiteY23" fmla="*/ 301715 h 459088"/>
              <a:gd name="connsiteX24" fmla="*/ 768823 w 1562036"/>
              <a:gd name="connsiteY24" fmla="*/ 309400 h 459088"/>
              <a:gd name="connsiteX25" fmla="*/ 761806 w 1562036"/>
              <a:gd name="connsiteY25" fmla="*/ 321763 h 459088"/>
              <a:gd name="connsiteX26" fmla="*/ 759467 w 1562036"/>
              <a:gd name="connsiteY26" fmla="*/ 339137 h 459088"/>
              <a:gd name="connsiteX27" fmla="*/ 761806 w 1562036"/>
              <a:gd name="connsiteY27" fmla="*/ 356512 h 459088"/>
              <a:gd name="connsiteX28" fmla="*/ 768823 w 1562036"/>
              <a:gd name="connsiteY28" fmla="*/ 369209 h 459088"/>
              <a:gd name="connsiteX29" fmla="*/ 779181 w 1562036"/>
              <a:gd name="connsiteY29" fmla="*/ 376894 h 459088"/>
              <a:gd name="connsiteX30" fmla="*/ 792211 w 1562036"/>
              <a:gd name="connsiteY30" fmla="*/ 379567 h 459088"/>
              <a:gd name="connsiteX31" fmla="*/ 808918 w 1562036"/>
              <a:gd name="connsiteY31" fmla="*/ 375891 h 459088"/>
              <a:gd name="connsiteX32" fmla="*/ 820946 w 1562036"/>
              <a:gd name="connsiteY32" fmla="*/ 365533 h 459088"/>
              <a:gd name="connsiteX33" fmla="*/ 820946 w 1562036"/>
              <a:gd name="connsiteY33" fmla="*/ 312407 h 459088"/>
              <a:gd name="connsiteX34" fmla="*/ 808918 w 1562036"/>
              <a:gd name="connsiteY34" fmla="*/ 302384 h 459088"/>
              <a:gd name="connsiteX35" fmla="*/ 792211 w 1562036"/>
              <a:gd name="connsiteY35" fmla="*/ 299042 h 459088"/>
              <a:gd name="connsiteX36" fmla="*/ 558992 w 1562036"/>
              <a:gd name="connsiteY36" fmla="*/ 299042 h 459088"/>
              <a:gd name="connsiteX37" fmla="*/ 537274 w 1562036"/>
              <a:gd name="connsiteY37" fmla="*/ 308064 h 459088"/>
              <a:gd name="connsiteX38" fmla="*/ 528252 w 1562036"/>
              <a:gd name="connsiteY38" fmla="*/ 332121 h 459088"/>
              <a:gd name="connsiteX39" fmla="*/ 589731 w 1562036"/>
              <a:gd name="connsiteY39" fmla="*/ 332121 h 459088"/>
              <a:gd name="connsiteX40" fmla="*/ 580710 w 1562036"/>
              <a:gd name="connsiteY40" fmla="*/ 308064 h 459088"/>
              <a:gd name="connsiteX41" fmla="*/ 558992 w 1562036"/>
              <a:gd name="connsiteY41" fmla="*/ 299042 h 459088"/>
              <a:gd name="connsiteX42" fmla="*/ 1069870 w 1562036"/>
              <a:gd name="connsiteY42" fmla="*/ 283673 h 459088"/>
              <a:gd name="connsiteX43" fmla="*/ 1102614 w 1562036"/>
              <a:gd name="connsiteY43" fmla="*/ 296035 h 459088"/>
              <a:gd name="connsiteX44" fmla="*/ 1114643 w 1562036"/>
              <a:gd name="connsiteY44" fmla="*/ 333123 h 459088"/>
              <a:gd name="connsiteX45" fmla="*/ 1114643 w 1562036"/>
              <a:gd name="connsiteY45" fmla="*/ 394268 h 459088"/>
              <a:gd name="connsiteX46" fmla="*/ 1097268 w 1562036"/>
              <a:gd name="connsiteY46" fmla="*/ 394268 h 459088"/>
              <a:gd name="connsiteX47" fmla="*/ 1097268 w 1562036"/>
              <a:gd name="connsiteY47" fmla="*/ 332455 h 459088"/>
              <a:gd name="connsiteX48" fmla="*/ 1089917 w 1562036"/>
              <a:gd name="connsiteY48" fmla="*/ 306727 h 459088"/>
              <a:gd name="connsiteX49" fmla="*/ 1067531 w 1562036"/>
              <a:gd name="connsiteY49" fmla="*/ 299042 h 459088"/>
              <a:gd name="connsiteX50" fmla="*/ 1050825 w 1562036"/>
              <a:gd name="connsiteY50" fmla="*/ 302718 h 459088"/>
              <a:gd name="connsiteX51" fmla="*/ 1038796 w 1562036"/>
              <a:gd name="connsiteY51" fmla="*/ 312407 h 459088"/>
              <a:gd name="connsiteX52" fmla="*/ 1038796 w 1562036"/>
              <a:gd name="connsiteY52" fmla="*/ 393934 h 459088"/>
              <a:gd name="connsiteX53" fmla="*/ 1021422 w 1562036"/>
              <a:gd name="connsiteY53" fmla="*/ 393934 h 459088"/>
              <a:gd name="connsiteX54" fmla="*/ 1021422 w 1562036"/>
              <a:gd name="connsiteY54" fmla="*/ 286011 h 459088"/>
              <a:gd name="connsiteX55" fmla="*/ 1038796 w 1562036"/>
              <a:gd name="connsiteY55" fmla="*/ 286011 h 459088"/>
              <a:gd name="connsiteX56" fmla="*/ 1038796 w 1562036"/>
              <a:gd name="connsiteY56" fmla="*/ 294699 h 459088"/>
              <a:gd name="connsiteX57" fmla="*/ 1052161 w 1562036"/>
              <a:gd name="connsiteY57" fmla="*/ 286680 h 459088"/>
              <a:gd name="connsiteX58" fmla="*/ 1069870 w 1562036"/>
              <a:gd name="connsiteY58" fmla="*/ 283673 h 459088"/>
              <a:gd name="connsiteX59" fmla="*/ 676604 w 1562036"/>
              <a:gd name="connsiteY59" fmla="*/ 283673 h 459088"/>
              <a:gd name="connsiteX60" fmla="*/ 709348 w 1562036"/>
              <a:gd name="connsiteY60" fmla="*/ 296035 h 459088"/>
              <a:gd name="connsiteX61" fmla="*/ 721377 w 1562036"/>
              <a:gd name="connsiteY61" fmla="*/ 333123 h 459088"/>
              <a:gd name="connsiteX62" fmla="*/ 721377 w 1562036"/>
              <a:gd name="connsiteY62" fmla="*/ 394268 h 459088"/>
              <a:gd name="connsiteX63" fmla="*/ 704002 w 1562036"/>
              <a:gd name="connsiteY63" fmla="*/ 394268 h 459088"/>
              <a:gd name="connsiteX64" fmla="*/ 704002 w 1562036"/>
              <a:gd name="connsiteY64" fmla="*/ 332455 h 459088"/>
              <a:gd name="connsiteX65" fmla="*/ 696652 w 1562036"/>
              <a:gd name="connsiteY65" fmla="*/ 306727 h 459088"/>
              <a:gd name="connsiteX66" fmla="*/ 674265 w 1562036"/>
              <a:gd name="connsiteY66" fmla="*/ 299042 h 459088"/>
              <a:gd name="connsiteX67" fmla="*/ 657559 w 1562036"/>
              <a:gd name="connsiteY67" fmla="*/ 302718 h 459088"/>
              <a:gd name="connsiteX68" fmla="*/ 645530 w 1562036"/>
              <a:gd name="connsiteY68" fmla="*/ 312407 h 459088"/>
              <a:gd name="connsiteX69" fmla="*/ 645530 w 1562036"/>
              <a:gd name="connsiteY69" fmla="*/ 393934 h 459088"/>
              <a:gd name="connsiteX70" fmla="*/ 628156 w 1562036"/>
              <a:gd name="connsiteY70" fmla="*/ 393934 h 459088"/>
              <a:gd name="connsiteX71" fmla="*/ 628156 w 1562036"/>
              <a:gd name="connsiteY71" fmla="*/ 286011 h 459088"/>
              <a:gd name="connsiteX72" fmla="*/ 645530 w 1562036"/>
              <a:gd name="connsiteY72" fmla="*/ 286011 h 459088"/>
              <a:gd name="connsiteX73" fmla="*/ 645530 w 1562036"/>
              <a:gd name="connsiteY73" fmla="*/ 294699 h 459088"/>
              <a:gd name="connsiteX74" fmla="*/ 658895 w 1562036"/>
              <a:gd name="connsiteY74" fmla="*/ 286680 h 459088"/>
              <a:gd name="connsiteX75" fmla="*/ 676604 w 1562036"/>
              <a:gd name="connsiteY75" fmla="*/ 283673 h 459088"/>
              <a:gd name="connsiteX76" fmla="*/ 950587 w 1562036"/>
              <a:gd name="connsiteY76" fmla="*/ 283338 h 459088"/>
              <a:gd name="connsiteX77" fmla="*/ 969632 w 1562036"/>
              <a:gd name="connsiteY77" fmla="*/ 285343 h 459088"/>
              <a:gd name="connsiteX78" fmla="*/ 983665 w 1562036"/>
              <a:gd name="connsiteY78" fmla="*/ 292026 h 459088"/>
              <a:gd name="connsiteX79" fmla="*/ 992353 w 1562036"/>
              <a:gd name="connsiteY79" fmla="*/ 304388 h 459088"/>
              <a:gd name="connsiteX80" fmla="*/ 995360 w 1562036"/>
              <a:gd name="connsiteY80" fmla="*/ 323099 h 459088"/>
              <a:gd name="connsiteX81" fmla="*/ 995360 w 1562036"/>
              <a:gd name="connsiteY81" fmla="*/ 393600 h 459088"/>
              <a:gd name="connsiteX82" fmla="*/ 977985 w 1562036"/>
              <a:gd name="connsiteY82" fmla="*/ 393600 h 459088"/>
              <a:gd name="connsiteX83" fmla="*/ 977985 w 1562036"/>
              <a:gd name="connsiteY83" fmla="*/ 385247 h 459088"/>
              <a:gd name="connsiteX84" fmla="*/ 963952 w 1562036"/>
              <a:gd name="connsiteY84" fmla="*/ 393266 h 459088"/>
              <a:gd name="connsiteX85" fmla="*/ 945241 w 1562036"/>
              <a:gd name="connsiteY85" fmla="*/ 396273 h 459088"/>
              <a:gd name="connsiteX86" fmla="*/ 928535 w 1562036"/>
              <a:gd name="connsiteY86" fmla="*/ 393934 h 459088"/>
              <a:gd name="connsiteX87" fmla="*/ 915170 w 1562036"/>
              <a:gd name="connsiteY87" fmla="*/ 387586 h 459088"/>
              <a:gd name="connsiteX88" fmla="*/ 906482 w 1562036"/>
              <a:gd name="connsiteY88" fmla="*/ 376894 h 459088"/>
              <a:gd name="connsiteX89" fmla="*/ 903475 w 1562036"/>
              <a:gd name="connsiteY89" fmla="*/ 361858 h 459088"/>
              <a:gd name="connsiteX90" fmla="*/ 915838 w 1562036"/>
              <a:gd name="connsiteY90" fmla="*/ 335796 h 459088"/>
              <a:gd name="connsiteX91" fmla="*/ 950921 w 1562036"/>
              <a:gd name="connsiteY91" fmla="*/ 326107 h 459088"/>
              <a:gd name="connsiteX92" fmla="*/ 977985 w 1562036"/>
              <a:gd name="connsiteY92" fmla="*/ 326107 h 459088"/>
              <a:gd name="connsiteX93" fmla="*/ 977985 w 1562036"/>
              <a:gd name="connsiteY93" fmla="*/ 318756 h 459088"/>
              <a:gd name="connsiteX94" fmla="*/ 971303 w 1562036"/>
              <a:gd name="connsiteY94" fmla="*/ 303052 h 459088"/>
              <a:gd name="connsiteX95" fmla="*/ 950253 w 1562036"/>
              <a:gd name="connsiteY95" fmla="*/ 298708 h 459088"/>
              <a:gd name="connsiteX96" fmla="*/ 931876 w 1562036"/>
              <a:gd name="connsiteY96" fmla="*/ 301047 h 459088"/>
              <a:gd name="connsiteX97" fmla="*/ 914835 w 1562036"/>
              <a:gd name="connsiteY97" fmla="*/ 307396 h 459088"/>
              <a:gd name="connsiteX98" fmla="*/ 912831 w 1562036"/>
              <a:gd name="connsiteY98" fmla="*/ 291692 h 459088"/>
              <a:gd name="connsiteX99" fmla="*/ 930539 w 1562036"/>
              <a:gd name="connsiteY99" fmla="*/ 285677 h 459088"/>
              <a:gd name="connsiteX100" fmla="*/ 950587 w 1562036"/>
              <a:gd name="connsiteY100" fmla="*/ 283338 h 459088"/>
              <a:gd name="connsiteX101" fmla="*/ 558992 w 1562036"/>
              <a:gd name="connsiteY101" fmla="*/ 283338 h 459088"/>
              <a:gd name="connsiteX102" fmla="*/ 579708 w 1562036"/>
              <a:gd name="connsiteY102" fmla="*/ 287348 h 459088"/>
              <a:gd name="connsiteX103" fmla="*/ 595077 w 1562036"/>
              <a:gd name="connsiteY103" fmla="*/ 299042 h 459088"/>
              <a:gd name="connsiteX104" fmla="*/ 604433 w 1562036"/>
              <a:gd name="connsiteY104" fmla="*/ 317085 h 459088"/>
              <a:gd name="connsiteX105" fmla="*/ 607774 w 1562036"/>
              <a:gd name="connsiteY105" fmla="*/ 340140 h 459088"/>
              <a:gd name="connsiteX106" fmla="*/ 607774 w 1562036"/>
              <a:gd name="connsiteY106" fmla="*/ 343481 h 459088"/>
              <a:gd name="connsiteX107" fmla="*/ 607440 w 1562036"/>
              <a:gd name="connsiteY107" fmla="*/ 346822 h 459088"/>
              <a:gd name="connsiteX108" fmla="*/ 528252 w 1562036"/>
              <a:gd name="connsiteY108" fmla="*/ 346822 h 459088"/>
              <a:gd name="connsiteX109" fmla="*/ 528252 w 1562036"/>
              <a:gd name="connsiteY109" fmla="*/ 347156 h 459088"/>
              <a:gd name="connsiteX110" fmla="*/ 538610 w 1562036"/>
              <a:gd name="connsiteY110" fmla="*/ 371882 h 459088"/>
              <a:gd name="connsiteX111" fmla="*/ 564338 w 1562036"/>
              <a:gd name="connsiteY111" fmla="*/ 381237 h 459088"/>
              <a:gd name="connsiteX112" fmla="*/ 582047 w 1562036"/>
              <a:gd name="connsiteY112" fmla="*/ 378898 h 459088"/>
              <a:gd name="connsiteX113" fmla="*/ 597082 w 1562036"/>
              <a:gd name="connsiteY113" fmla="*/ 370879 h 459088"/>
              <a:gd name="connsiteX114" fmla="*/ 599087 w 1562036"/>
              <a:gd name="connsiteY114" fmla="*/ 387586 h 459088"/>
              <a:gd name="connsiteX115" fmla="*/ 583717 w 1562036"/>
              <a:gd name="connsiteY115" fmla="*/ 393934 h 459088"/>
              <a:gd name="connsiteX116" fmla="*/ 564338 w 1562036"/>
              <a:gd name="connsiteY116" fmla="*/ 396273 h 459088"/>
              <a:gd name="connsiteX117" fmla="*/ 540949 w 1562036"/>
              <a:gd name="connsiteY117" fmla="*/ 391929 h 459088"/>
              <a:gd name="connsiteX118" fmla="*/ 524243 w 1562036"/>
              <a:gd name="connsiteY118" fmla="*/ 379901 h 459088"/>
              <a:gd name="connsiteX119" fmla="*/ 513885 w 1562036"/>
              <a:gd name="connsiteY119" fmla="*/ 361858 h 459088"/>
              <a:gd name="connsiteX120" fmla="*/ 510544 w 1562036"/>
              <a:gd name="connsiteY120" fmla="*/ 339472 h 459088"/>
              <a:gd name="connsiteX121" fmla="*/ 513885 w 1562036"/>
              <a:gd name="connsiteY121" fmla="*/ 316417 h 459088"/>
              <a:gd name="connsiteX122" fmla="*/ 523575 w 1562036"/>
              <a:gd name="connsiteY122" fmla="*/ 298708 h 459088"/>
              <a:gd name="connsiteX123" fmla="*/ 538944 w 1562036"/>
              <a:gd name="connsiteY123" fmla="*/ 287348 h 459088"/>
              <a:gd name="connsiteX124" fmla="*/ 558992 w 1562036"/>
              <a:gd name="connsiteY124" fmla="*/ 283338 h 459088"/>
              <a:gd name="connsiteX125" fmla="*/ 790875 w 1562036"/>
              <a:gd name="connsiteY125" fmla="*/ 282670 h 459088"/>
              <a:gd name="connsiteX126" fmla="*/ 808249 w 1562036"/>
              <a:gd name="connsiteY126" fmla="*/ 285677 h 459088"/>
              <a:gd name="connsiteX127" fmla="*/ 821280 w 1562036"/>
              <a:gd name="connsiteY127" fmla="*/ 293696 h 459088"/>
              <a:gd name="connsiteX128" fmla="*/ 821280 w 1562036"/>
              <a:gd name="connsiteY128" fmla="*/ 286011 h 459088"/>
              <a:gd name="connsiteX129" fmla="*/ 838321 w 1562036"/>
              <a:gd name="connsiteY129" fmla="*/ 286011 h 459088"/>
              <a:gd name="connsiteX130" fmla="*/ 838321 w 1562036"/>
              <a:gd name="connsiteY130" fmla="*/ 385915 h 459088"/>
              <a:gd name="connsiteX131" fmla="*/ 826292 w 1562036"/>
              <a:gd name="connsiteY131" fmla="*/ 423671 h 459088"/>
              <a:gd name="connsiteX132" fmla="*/ 788536 w 1562036"/>
              <a:gd name="connsiteY132" fmla="*/ 435366 h 459088"/>
              <a:gd name="connsiteX133" fmla="*/ 752450 w 1562036"/>
              <a:gd name="connsiteY133" fmla="*/ 426678 h 459088"/>
              <a:gd name="connsiteX134" fmla="*/ 753787 w 1562036"/>
              <a:gd name="connsiteY134" fmla="*/ 408636 h 459088"/>
              <a:gd name="connsiteX135" fmla="*/ 770827 w 1562036"/>
              <a:gd name="connsiteY135" fmla="*/ 416989 h 459088"/>
              <a:gd name="connsiteX136" fmla="*/ 789538 w 1562036"/>
              <a:gd name="connsiteY136" fmla="*/ 419662 h 459088"/>
              <a:gd name="connsiteX137" fmla="*/ 813595 w 1562036"/>
              <a:gd name="connsiteY137" fmla="*/ 412645 h 459088"/>
              <a:gd name="connsiteX138" fmla="*/ 821280 w 1562036"/>
              <a:gd name="connsiteY138" fmla="*/ 387920 h 459088"/>
              <a:gd name="connsiteX139" fmla="*/ 821280 w 1562036"/>
              <a:gd name="connsiteY139" fmla="*/ 382574 h 459088"/>
              <a:gd name="connsiteX140" fmla="*/ 808249 w 1562036"/>
              <a:gd name="connsiteY140" fmla="*/ 390927 h 459088"/>
              <a:gd name="connsiteX141" fmla="*/ 790875 w 1562036"/>
              <a:gd name="connsiteY141" fmla="*/ 393934 h 459088"/>
              <a:gd name="connsiteX142" fmla="*/ 771830 w 1562036"/>
              <a:gd name="connsiteY142" fmla="*/ 389925 h 459088"/>
              <a:gd name="connsiteX143" fmla="*/ 756126 w 1562036"/>
              <a:gd name="connsiteY143" fmla="*/ 378898 h 459088"/>
              <a:gd name="connsiteX144" fmla="*/ 745434 w 1562036"/>
              <a:gd name="connsiteY144" fmla="*/ 361524 h 459088"/>
              <a:gd name="connsiteX145" fmla="*/ 741424 w 1562036"/>
              <a:gd name="connsiteY145" fmla="*/ 338135 h 459088"/>
              <a:gd name="connsiteX146" fmla="*/ 745434 w 1562036"/>
              <a:gd name="connsiteY146" fmla="*/ 315080 h 459088"/>
              <a:gd name="connsiteX147" fmla="*/ 756126 w 1562036"/>
              <a:gd name="connsiteY147" fmla="*/ 297706 h 459088"/>
              <a:gd name="connsiteX148" fmla="*/ 771830 w 1562036"/>
              <a:gd name="connsiteY148" fmla="*/ 286680 h 459088"/>
              <a:gd name="connsiteX149" fmla="*/ 790875 w 1562036"/>
              <a:gd name="connsiteY149" fmla="*/ 282670 h 459088"/>
              <a:gd name="connsiteX150" fmla="*/ 1214546 w 1562036"/>
              <a:gd name="connsiteY150" fmla="*/ 241907 h 459088"/>
              <a:gd name="connsiteX151" fmla="*/ 1231921 w 1562036"/>
              <a:gd name="connsiteY151" fmla="*/ 241907 h 459088"/>
              <a:gd name="connsiteX152" fmla="*/ 1231921 w 1562036"/>
              <a:gd name="connsiteY152" fmla="*/ 393934 h 459088"/>
              <a:gd name="connsiteX153" fmla="*/ 1214546 w 1562036"/>
              <a:gd name="connsiteY153" fmla="*/ 393934 h 459088"/>
              <a:gd name="connsiteX154" fmla="*/ 1214546 w 1562036"/>
              <a:gd name="connsiteY154" fmla="*/ 385581 h 459088"/>
              <a:gd name="connsiteX155" fmla="*/ 1201181 w 1562036"/>
              <a:gd name="connsiteY155" fmla="*/ 393600 h 459088"/>
              <a:gd name="connsiteX156" fmla="*/ 1184141 w 1562036"/>
              <a:gd name="connsiteY156" fmla="*/ 396607 h 459088"/>
              <a:gd name="connsiteX157" fmla="*/ 1164427 w 1562036"/>
              <a:gd name="connsiteY157" fmla="*/ 392932 h 459088"/>
              <a:gd name="connsiteX158" fmla="*/ 1148389 w 1562036"/>
              <a:gd name="connsiteY158" fmla="*/ 381571 h 459088"/>
              <a:gd name="connsiteX159" fmla="*/ 1137697 w 1562036"/>
              <a:gd name="connsiteY159" fmla="*/ 363863 h 459088"/>
              <a:gd name="connsiteX160" fmla="*/ 1133688 w 1562036"/>
              <a:gd name="connsiteY160" fmla="*/ 340474 h 459088"/>
              <a:gd name="connsiteX161" fmla="*/ 1137697 w 1562036"/>
              <a:gd name="connsiteY161" fmla="*/ 317085 h 459088"/>
              <a:gd name="connsiteX162" fmla="*/ 1148389 w 1562036"/>
              <a:gd name="connsiteY162" fmla="*/ 299377 h 459088"/>
              <a:gd name="connsiteX163" fmla="*/ 1164427 w 1562036"/>
              <a:gd name="connsiteY163" fmla="*/ 288016 h 459088"/>
              <a:gd name="connsiteX164" fmla="*/ 1184141 w 1562036"/>
              <a:gd name="connsiteY164" fmla="*/ 284007 h 459088"/>
              <a:gd name="connsiteX165" fmla="*/ 1201181 w 1562036"/>
              <a:gd name="connsiteY165" fmla="*/ 287014 h 459088"/>
              <a:gd name="connsiteX166" fmla="*/ 1214546 w 1562036"/>
              <a:gd name="connsiteY166" fmla="*/ 295033 h 459088"/>
              <a:gd name="connsiteX167" fmla="*/ 866387 w 1562036"/>
              <a:gd name="connsiteY167" fmla="*/ 241907 h 459088"/>
              <a:gd name="connsiteX168" fmla="*/ 883762 w 1562036"/>
              <a:gd name="connsiteY168" fmla="*/ 241907 h 459088"/>
              <a:gd name="connsiteX169" fmla="*/ 883762 w 1562036"/>
              <a:gd name="connsiteY169" fmla="*/ 393934 h 459088"/>
              <a:gd name="connsiteX170" fmla="*/ 866387 w 1562036"/>
              <a:gd name="connsiteY170" fmla="*/ 393934 h 459088"/>
              <a:gd name="connsiteX171" fmla="*/ 400282 w 1562036"/>
              <a:gd name="connsiteY171" fmla="*/ 234222 h 459088"/>
              <a:gd name="connsiteX172" fmla="*/ 88209 w 1562036"/>
              <a:gd name="connsiteY172" fmla="*/ 428683 h 459088"/>
              <a:gd name="connsiteX173" fmla="*/ 238900 w 1562036"/>
              <a:gd name="connsiteY173" fmla="*/ 412979 h 459088"/>
              <a:gd name="connsiteX174" fmla="*/ 421666 w 1562036"/>
              <a:gd name="connsiteY174" fmla="*/ 282336 h 459088"/>
              <a:gd name="connsiteX175" fmla="*/ 1254975 w 1562036"/>
              <a:gd name="connsiteY175" fmla="*/ 148686 h 459088"/>
              <a:gd name="connsiteX176" fmla="*/ 1237601 w 1562036"/>
              <a:gd name="connsiteY176" fmla="*/ 153364 h 459088"/>
              <a:gd name="connsiteX177" fmla="*/ 1232589 w 1562036"/>
              <a:gd name="connsiteY177" fmla="*/ 166395 h 459088"/>
              <a:gd name="connsiteX178" fmla="*/ 1237601 w 1562036"/>
              <a:gd name="connsiteY178" fmla="*/ 178423 h 459088"/>
              <a:gd name="connsiteX179" fmla="*/ 1251300 w 1562036"/>
              <a:gd name="connsiteY179" fmla="*/ 182098 h 459088"/>
              <a:gd name="connsiteX180" fmla="*/ 1265667 w 1562036"/>
              <a:gd name="connsiteY180" fmla="*/ 179425 h 459088"/>
              <a:gd name="connsiteX181" fmla="*/ 1277027 w 1562036"/>
              <a:gd name="connsiteY181" fmla="*/ 171741 h 459088"/>
              <a:gd name="connsiteX182" fmla="*/ 1277027 w 1562036"/>
              <a:gd name="connsiteY182" fmla="*/ 148686 h 459088"/>
              <a:gd name="connsiteX183" fmla="*/ 352502 w 1562036"/>
              <a:gd name="connsiteY183" fmla="*/ 119617 h 459088"/>
              <a:gd name="connsiteX184" fmla="*/ 211501 w 1562036"/>
              <a:gd name="connsiteY184" fmla="*/ 192122 h 459088"/>
              <a:gd name="connsiteX185" fmla="*/ 306393 w 1562036"/>
              <a:gd name="connsiteY185" fmla="*/ 197802 h 459088"/>
              <a:gd name="connsiteX186" fmla="*/ 370545 w 1562036"/>
              <a:gd name="connsiteY186" fmla="*/ 160380 h 459088"/>
              <a:gd name="connsiteX187" fmla="*/ 779515 w 1562036"/>
              <a:gd name="connsiteY187" fmla="*/ 101908 h 459088"/>
              <a:gd name="connsiteX188" fmla="*/ 760470 w 1562036"/>
              <a:gd name="connsiteY188" fmla="*/ 111264 h 459088"/>
              <a:gd name="connsiteX189" fmla="*/ 752785 w 1562036"/>
              <a:gd name="connsiteY189" fmla="*/ 140333 h 459088"/>
              <a:gd name="connsiteX190" fmla="*/ 760470 w 1562036"/>
              <a:gd name="connsiteY190" fmla="*/ 169068 h 459088"/>
              <a:gd name="connsiteX191" fmla="*/ 779515 w 1562036"/>
              <a:gd name="connsiteY191" fmla="*/ 178423 h 459088"/>
              <a:gd name="connsiteX192" fmla="*/ 792211 w 1562036"/>
              <a:gd name="connsiteY192" fmla="*/ 176084 h 459088"/>
              <a:gd name="connsiteX193" fmla="*/ 802235 w 1562036"/>
              <a:gd name="connsiteY193" fmla="*/ 169068 h 459088"/>
              <a:gd name="connsiteX194" fmla="*/ 802235 w 1562036"/>
              <a:gd name="connsiteY194" fmla="*/ 111598 h 459088"/>
              <a:gd name="connsiteX195" fmla="*/ 792211 w 1562036"/>
              <a:gd name="connsiteY195" fmla="*/ 104581 h 459088"/>
              <a:gd name="connsiteX196" fmla="*/ 779515 w 1562036"/>
              <a:gd name="connsiteY196" fmla="*/ 101908 h 459088"/>
              <a:gd name="connsiteX197" fmla="*/ 1321800 w 1562036"/>
              <a:gd name="connsiteY197" fmla="*/ 79522 h 459088"/>
              <a:gd name="connsiteX198" fmla="*/ 1359222 w 1562036"/>
              <a:gd name="connsiteY198" fmla="*/ 79522 h 459088"/>
              <a:gd name="connsiteX199" fmla="*/ 1388960 w 1562036"/>
              <a:gd name="connsiteY199" fmla="*/ 162385 h 459088"/>
              <a:gd name="connsiteX200" fmla="*/ 1418363 w 1562036"/>
              <a:gd name="connsiteY200" fmla="*/ 79522 h 459088"/>
              <a:gd name="connsiteX201" fmla="*/ 1455785 w 1562036"/>
              <a:gd name="connsiteY201" fmla="*/ 79522 h 459088"/>
              <a:gd name="connsiteX202" fmla="*/ 1392301 w 1562036"/>
              <a:gd name="connsiteY202" fmla="*/ 250594 h 459088"/>
              <a:gd name="connsiteX203" fmla="*/ 1354879 w 1562036"/>
              <a:gd name="connsiteY203" fmla="*/ 250594 h 459088"/>
              <a:gd name="connsiteX204" fmla="*/ 1371919 w 1562036"/>
              <a:gd name="connsiteY204" fmla="*/ 203817 h 459088"/>
              <a:gd name="connsiteX205" fmla="*/ 995026 w 1562036"/>
              <a:gd name="connsiteY205" fmla="*/ 79522 h 459088"/>
              <a:gd name="connsiteX206" fmla="*/ 1031445 w 1562036"/>
              <a:gd name="connsiteY206" fmla="*/ 79522 h 459088"/>
              <a:gd name="connsiteX207" fmla="*/ 1054500 w 1562036"/>
              <a:gd name="connsiteY207" fmla="*/ 162385 h 459088"/>
              <a:gd name="connsiteX208" fmla="*/ 1077220 w 1562036"/>
              <a:gd name="connsiteY208" fmla="*/ 79522 h 459088"/>
              <a:gd name="connsiteX209" fmla="*/ 1109296 w 1562036"/>
              <a:gd name="connsiteY209" fmla="*/ 79522 h 459088"/>
              <a:gd name="connsiteX210" fmla="*/ 1132017 w 1562036"/>
              <a:gd name="connsiteY210" fmla="*/ 162385 h 459088"/>
              <a:gd name="connsiteX211" fmla="*/ 1155072 w 1562036"/>
              <a:gd name="connsiteY211" fmla="*/ 79522 h 459088"/>
              <a:gd name="connsiteX212" fmla="*/ 1191491 w 1562036"/>
              <a:gd name="connsiteY212" fmla="*/ 79522 h 459088"/>
              <a:gd name="connsiteX213" fmla="*/ 1150728 w 1562036"/>
              <a:gd name="connsiteY213" fmla="*/ 204151 h 459088"/>
              <a:gd name="connsiteX214" fmla="*/ 1114308 w 1562036"/>
              <a:gd name="connsiteY214" fmla="*/ 204151 h 459088"/>
              <a:gd name="connsiteX215" fmla="*/ 1093259 w 1562036"/>
              <a:gd name="connsiteY215" fmla="*/ 123961 h 459088"/>
              <a:gd name="connsiteX216" fmla="*/ 1072209 w 1562036"/>
              <a:gd name="connsiteY216" fmla="*/ 204151 h 459088"/>
              <a:gd name="connsiteX217" fmla="*/ 1035789 w 1562036"/>
              <a:gd name="connsiteY217" fmla="*/ 204151 h 459088"/>
              <a:gd name="connsiteX218" fmla="*/ 659230 w 1562036"/>
              <a:gd name="connsiteY218" fmla="*/ 79522 h 459088"/>
              <a:gd name="connsiteX219" fmla="*/ 694981 w 1562036"/>
              <a:gd name="connsiteY219" fmla="*/ 79522 h 459088"/>
              <a:gd name="connsiteX220" fmla="*/ 694981 w 1562036"/>
              <a:gd name="connsiteY220" fmla="*/ 204151 h 459088"/>
              <a:gd name="connsiteX221" fmla="*/ 659230 w 1562036"/>
              <a:gd name="connsiteY221" fmla="*/ 204151 h 459088"/>
              <a:gd name="connsiteX222" fmla="*/ 1514925 w 1562036"/>
              <a:gd name="connsiteY222" fmla="*/ 76849 h 459088"/>
              <a:gd name="connsiteX223" fmla="*/ 1536643 w 1562036"/>
              <a:gd name="connsiteY223" fmla="*/ 78854 h 459088"/>
              <a:gd name="connsiteX224" fmla="*/ 1556356 w 1562036"/>
              <a:gd name="connsiteY224" fmla="*/ 84868 h 459088"/>
              <a:gd name="connsiteX225" fmla="*/ 1553683 w 1562036"/>
              <a:gd name="connsiteY225" fmla="*/ 111264 h 459088"/>
              <a:gd name="connsiteX226" fmla="*/ 1536977 w 1562036"/>
              <a:gd name="connsiteY226" fmla="*/ 104915 h 459088"/>
              <a:gd name="connsiteX227" fmla="*/ 1518266 w 1562036"/>
              <a:gd name="connsiteY227" fmla="*/ 102577 h 459088"/>
              <a:gd name="connsiteX228" fmla="*/ 1504233 w 1562036"/>
              <a:gd name="connsiteY228" fmla="*/ 105250 h 459088"/>
              <a:gd name="connsiteX229" fmla="*/ 1500223 w 1562036"/>
              <a:gd name="connsiteY229" fmla="*/ 112266 h 459088"/>
              <a:gd name="connsiteX230" fmla="*/ 1504901 w 1562036"/>
              <a:gd name="connsiteY230" fmla="*/ 121288 h 459088"/>
              <a:gd name="connsiteX231" fmla="*/ 1523612 w 1562036"/>
              <a:gd name="connsiteY231" fmla="*/ 129307 h 459088"/>
              <a:gd name="connsiteX232" fmla="*/ 1541989 w 1562036"/>
              <a:gd name="connsiteY232" fmla="*/ 136657 h 459088"/>
              <a:gd name="connsiteX233" fmla="*/ 1553683 w 1562036"/>
              <a:gd name="connsiteY233" fmla="*/ 145679 h 459088"/>
              <a:gd name="connsiteX234" fmla="*/ 1560032 w 1562036"/>
              <a:gd name="connsiteY234" fmla="*/ 156037 h 459088"/>
              <a:gd name="connsiteX235" fmla="*/ 1562036 w 1562036"/>
              <a:gd name="connsiteY235" fmla="*/ 167731 h 459088"/>
              <a:gd name="connsiteX236" fmla="*/ 1549006 w 1562036"/>
              <a:gd name="connsiteY236" fmla="*/ 197134 h 459088"/>
              <a:gd name="connsiteX237" fmla="*/ 1510247 w 1562036"/>
              <a:gd name="connsiteY237" fmla="*/ 206824 h 459088"/>
              <a:gd name="connsiteX238" fmla="*/ 1485856 w 1562036"/>
              <a:gd name="connsiteY238" fmla="*/ 204485 h 459088"/>
              <a:gd name="connsiteX239" fmla="*/ 1463804 w 1562036"/>
              <a:gd name="connsiteY239" fmla="*/ 197134 h 459088"/>
              <a:gd name="connsiteX240" fmla="*/ 1465474 w 1562036"/>
              <a:gd name="connsiteY240" fmla="*/ 168399 h 459088"/>
              <a:gd name="connsiteX241" fmla="*/ 1485188 w 1562036"/>
              <a:gd name="connsiteY241" fmla="*/ 178089 h 459088"/>
              <a:gd name="connsiteX242" fmla="*/ 1506906 w 1562036"/>
              <a:gd name="connsiteY242" fmla="*/ 181430 h 459088"/>
              <a:gd name="connsiteX243" fmla="*/ 1526285 w 1562036"/>
              <a:gd name="connsiteY243" fmla="*/ 169068 h 459088"/>
              <a:gd name="connsiteX244" fmla="*/ 1525283 w 1562036"/>
              <a:gd name="connsiteY244" fmla="*/ 164390 h 459088"/>
              <a:gd name="connsiteX245" fmla="*/ 1521273 w 1562036"/>
              <a:gd name="connsiteY245" fmla="*/ 160046 h 459088"/>
              <a:gd name="connsiteX246" fmla="*/ 1513588 w 1562036"/>
              <a:gd name="connsiteY246" fmla="*/ 156037 h 459088"/>
              <a:gd name="connsiteX247" fmla="*/ 1501560 w 1562036"/>
              <a:gd name="connsiteY247" fmla="*/ 152027 h 459088"/>
              <a:gd name="connsiteX248" fmla="*/ 1473159 w 1562036"/>
              <a:gd name="connsiteY248" fmla="*/ 136657 h 459088"/>
              <a:gd name="connsiteX249" fmla="*/ 1464138 w 1562036"/>
              <a:gd name="connsiteY249" fmla="*/ 113603 h 459088"/>
              <a:gd name="connsiteX250" fmla="*/ 1477169 w 1562036"/>
              <a:gd name="connsiteY250" fmla="*/ 86204 h 459088"/>
              <a:gd name="connsiteX251" fmla="*/ 1514925 w 1562036"/>
              <a:gd name="connsiteY251" fmla="*/ 76849 h 459088"/>
              <a:gd name="connsiteX252" fmla="*/ 1256646 w 1562036"/>
              <a:gd name="connsiteY252" fmla="*/ 76849 h 459088"/>
              <a:gd name="connsiteX253" fmla="*/ 1299414 w 1562036"/>
              <a:gd name="connsiteY253" fmla="*/ 87875 h 459088"/>
              <a:gd name="connsiteX254" fmla="*/ 1312779 w 1562036"/>
              <a:gd name="connsiteY254" fmla="*/ 124629 h 459088"/>
              <a:gd name="connsiteX255" fmla="*/ 1312779 w 1562036"/>
              <a:gd name="connsiteY255" fmla="*/ 204485 h 459088"/>
              <a:gd name="connsiteX256" fmla="*/ 1277027 w 1562036"/>
              <a:gd name="connsiteY256" fmla="*/ 204485 h 459088"/>
              <a:gd name="connsiteX257" fmla="*/ 1277027 w 1562036"/>
              <a:gd name="connsiteY257" fmla="*/ 196466 h 459088"/>
              <a:gd name="connsiteX258" fmla="*/ 1261658 w 1562036"/>
              <a:gd name="connsiteY258" fmla="*/ 205153 h 459088"/>
              <a:gd name="connsiteX259" fmla="*/ 1242947 w 1562036"/>
              <a:gd name="connsiteY259" fmla="*/ 206824 h 459088"/>
              <a:gd name="connsiteX260" fmla="*/ 1224904 w 1562036"/>
              <a:gd name="connsiteY260" fmla="*/ 204151 h 459088"/>
              <a:gd name="connsiteX261" fmla="*/ 1210202 w 1562036"/>
              <a:gd name="connsiteY261" fmla="*/ 196466 h 459088"/>
              <a:gd name="connsiteX262" fmla="*/ 1200179 w 1562036"/>
              <a:gd name="connsiteY262" fmla="*/ 184103 h 459088"/>
              <a:gd name="connsiteX263" fmla="*/ 1196503 w 1562036"/>
              <a:gd name="connsiteY263" fmla="*/ 167063 h 459088"/>
              <a:gd name="connsiteX264" fmla="*/ 1211205 w 1562036"/>
              <a:gd name="connsiteY264" fmla="*/ 135989 h 459088"/>
              <a:gd name="connsiteX265" fmla="*/ 1253973 w 1562036"/>
              <a:gd name="connsiteY265" fmla="*/ 124295 h 459088"/>
              <a:gd name="connsiteX266" fmla="*/ 1277027 w 1562036"/>
              <a:gd name="connsiteY266" fmla="*/ 124295 h 459088"/>
              <a:gd name="connsiteX267" fmla="*/ 1277027 w 1562036"/>
              <a:gd name="connsiteY267" fmla="*/ 118615 h 459088"/>
              <a:gd name="connsiteX268" fmla="*/ 1271681 w 1562036"/>
              <a:gd name="connsiteY268" fmla="*/ 105918 h 459088"/>
              <a:gd name="connsiteX269" fmla="*/ 1253305 w 1562036"/>
              <a:gd name="connsiteY269" fmla="*/ 102242 h 459088"/>
              <a:gd name="connsiteX270" fmla="*/ 1230584 w 1562036"/>
              <a:gd name="connsiteY270" fmla="*/ 105250 h 459088"/>
              <a:gd name="connsiteX271" fmla="*/ 1210202 w 1562036"/>
              <a:gd name="connsiteY271" fmla="*/ 113269 h 459088"/>
              <a:gd name="connsiteX272" fmla="*/ 1206861 w 1562036"/>
              <a:gd name="connsiteY272" fmla="*/ 87875 h 459088"/>
              <a:gd name="connsiteX273" fmla="*/ 1229582 w 1562036"/>
              <a:gd name="connsiteY273" fmla="*/ 79856 h 459088"/>
              <a:gd name="connsiteX274" fmla="*/ 1256646 w 1562036"/>
              <a:gd name="connsiteY274" fmla="*/ 76849 h 459088"/>
              <a:gd name="connsiteX275" fmla="*/ 771830 w 1562036"/>
              <a:gd name="connsiteY275" fmla="*/ 76849 h 459088"/>
              <a:gd name="connsiteX276" fmla="*/ 789538 w 1562036"/>
              <a:gd name="connsiteY276" fmla="*/ 79856 h 459088"/>
              <a:gd name="connsiteX277" fmla="*/ 802569 w 1562036"/>
              <a:gd name="connsiteY277" fmla="*/ 87875 h 459088"/>
              <a:gd name="connsiteX278" fmla="*/ 802569 w 1562036"/>
              <a:gd name="connsiteY278" fmla="*/ 79856 h 459088"/>
              <a:gd name="connsiteX279" fmla="*/ 838321 w 1562036"/>
              <a:gd name="connsiteY279" fmla="*/ 79856 h 459088"/>
              <a:gd name="connsiteX280" fmla="*/ 838321 w 1562036"/>
              <a:gd name="connsiteY280" fmla="*/ 192790 h 459088"/>
              <a:gd name="connsiteX281" fmla="*/ 834645 w 1562036"/>
              <a:gd name="connsiteY281" fmla="*/ 219855 h 459088"/>
              <a:gd name="connsiteX282" fmla="*/ 823285 w 1562036"/>
              <a:gd name="connsiteY282" fmla="*/ 238232 h 459088"/>
              <a:gd name="connsiteX283" fmla="*/ 802903 w 1562036"/>
              <a:gd name="connsiteY283" fmla="*/ 248924 h 459088"/>
              <a:gd name="connsiteX284" fmla="*/ 772832 w 1562036"/>
              <a:gd name="connsiteY284" fmla="*/ 252265 h 459088"/>
              <a:gd name="connsiteX285" fmla="*/ 749443 w 1562036"/>
              <a:gd name="connsiteY285" fmla="*/ 249926 h 459088"/>
              <a:gd name="connsiteX286" fmla="*/ 729062 w 1562036"/>
              <a:gd name="connsiteY286" fmla="*/ 242909 h 459088"/>
              <a:gd name="connsiteX287" fmla="*/ 731066 w 1562036"/>
              <a:gd name="connsiteY287" fmla="*/ 214843 h 459088"/>
              <a:gd name="connsiteX288" fmla="*/ 749777 w 1562036"/>
              <a:gd name="connsiteY288" fmla="*/ 223864 h 459088"/>
              <a:gd name="connsiteX289" fmla="*/ 770493 w 1562036"/>
              <a:gd name="connsiteY289" fmla="*/ 226871 h 459088"/>
              <a:gd name="connsiteX290" fmla="*/ 793548 w 1562036"/>
              <a:gd name="connsiteY290" fmla="*/ 220189 h 459088"/>
              <a:gd name="connsiteX291" fmla="*/ 802235 w 1562036"/>
              <a:gd name="connsiteY291" fmla="*/ 198136 h 459088"/>
              <a:gd name="connsiteX292" fmla="*/ 802235 w 1562036"/>
              <a:gd name="connsiteY292" fmla="*/ 192456 h 459088"/>
              <a:gd name="connsiteX293" fmla="*/ 789204 w 1562036"/>
              <a:gd name="connsiteY293" fmla="*/ 200475 h 459088"/>
              <a:gd name="connsiteX294" fmla="*/ 771496 w 1562036"/>
              <a:gd name="connsiteY294" fmla="*/ 203482 h 459088"/>
              <a:gd name="connsiteX295" fmla="*/ 750112 w 1562036"/>
              <a:gd name="connsiteY295" fmla="*/ 199139 h 459088"/>
              <a:gd name="connsiteX296" fmla="*/ 732403 w 1562036"/>
              <a:gd name="connsiteY296" fmla="*/ 186442 h 459088"/>
              <a:gd name="connsiteX297" fmla="*/ 720374 w 1562036"/>
              <a:gd name="connsiteY297" fmla="*/ 166395 h 459088"/>
              <a:gd name="connsiteX298" fmla="*/ 716365 w 1562036"/>
              <a:gd name="connsiteY298" fmla="*/ 140333 h 459088"/>
              <a:gd name="connsiteX299" fmla="*/ 720709 w 1562036"/>
              <a:gd name="connsiteY299" fmla="*/ 113937 h 459088"/>
              <a:gd name="connsiteX300" fmla="*/ 732737 w 1562036"/>
              <a:gd name="connsiteY300" fmla="*/ 93889 h 459088"/>
              <a:gd name="connsiteX301" fmla="*/ 750446 w 1562036"/>
              <a:gd name="connsiteY301" fmla="*/ 81193 h 459088"/>
              <a:gd name="connsiteX302" fmla="*/ 771830 w 1562036"/>
              <a:gd name="connsiteY302" fmla="*/ 76849 h 459088"/>
              <a:gd name="connsiteX303" fmla="*/ 316417 w 1562036"/>
              <a:gd name="connsiteY303" fmla="*/ 30740 h 459088"/>
              <a:gd name="connsiteX304" fmla="*/ 216847 w 1562036"/>
              <a:gd name="connsiteY304" fmla="*/ 73842 h 459088"/>
              <a:gd name="connsiteX305" fmla="*/ 289687 w 1562036"/>
              <a:gd name="connsiteY305" fmla="*/ 84534 h 459088"/>
              <a:gd name="connsiteX306" fmla="*/ 331452 w 1562036"/>
              <a:gd name="connsiteY306" fmla="*/ 64152 h 459088"/>
              <a:gd name="connsiteX307" fmla="*/ 866387 w 1562036"/>
              <a:gd name="connsiteY307" fmla="*/ 28401 h 459088"/>
              <a:gd name="connsiteX308" fmla="*/ 902139 w 1562036"/>
              <a:gd name="connsiteY308" fmla="*/ 28401 h 459088"/>
              <a:gd name="connsiteX309" fmla="*/ 902139 w 1562036"/>
              <a:gd name="connsiteY309" fmla="*/ 87541 h 459088"/>
              <a:gd name="connsiteX310" fmla="*/ 916172 w 1562036"/>
              <a:gd name="connsiteY310" fmla="*/ 79522 h 459088"/>
              <a:gd name="connsiteX311" fmla="*/ 934549 w 1562036"/>
              <a:gd name="connsiteY311" fmla="*/ 76515 h 459088"/>
              <a:gd name="connsiteX312" fmla="*/ 971971 w 1562036"/>
              <a:gd name="connsiteY312" fmla="*/ 91216 h 459088"/>
              <a:gd name="connsiteX313" fmla="*/ 985336 w 1562036"/>
              <a:gd name="connsiteY313" fmla="*/ 134987 h 459088"/>
              <a:gd name="connsiteX314" fmla="*/ 985336 w 1562036"/>
              <a:gd name="connsiteY314" fmla="*/ 203817 h 459088"/>
              <a:gd name="connsiteX315" fmla="*/ 949585 w 1562036"/>
              <a:gd name="connsiteY315" fmla="*/ 203817 h 459088"/>
              <a:gd name="connsiteX316" fmla="*/ 949585 w 1562036"/>
              <a:gd name="connsiteY316" fmla="*/ 135655 h 459088"/>
              <a:gd name="connsiteX317" fmla="*/ 943570 w 1562036"/>
              <a:gd name="connsiteY317" fmla="*/ 109927 h 459088"/>
              <a:gd name="connsiteX318" fmla="*/ 924859 w 1562036"/>
              <a:gd name="connsiteY318" fmla="*/ 102242 h 459088"/>
              <a:gd name="connsiteX319" fmla="*/ 911828 w 1562036"/>
              <a:gd name="connsiteY319" fmla="*/ 104915 h 459088"/>
              <a:gd name="connsiteX320" fmla="*/ 902139 w 1562036"/>
              <a:gd name="connsiteY320" fmla="*/ 111598 h 459088"/>
              <a:gd name="connsiteX321" fmla="*/ 902139 w 1562036"/>
              <a:gd name="connsiteY321" fmla="*/ 204151 h 459088"/>
              <a:gd name="connsiteX322" fmla="*/ 866387 w 1562036"/>
              <a:gd name="connsiteY322" fmla="*/ 204151 h 459088"/>
              <a:gd name="connsiteX323" fmla="*/ 677272 w 1562036"/>
              <a:gd name="connsiteY323" fmla="*/ 28401 h 459088"/>
              <a:gd name="connsiteX324" fmla="*/ 692976 w 1562036"/>
              <a:gd name="connsiteY324" fmla="*/ 33078 h 459088"/>
              <a:gd name="connsiteX325" fmla="*/ 697654 w 1562036"/>
              <a:gd name="connsiteY325" fmla="*/ 46443 h 459088"/>
              <a:gd name="connsiteX326" fmla="*/ 692976 w 1562036"/>
              <a:gd name="connsiteY326" fmla="*/ 60143 h 459088"/>
              <a:gd name="connsiteX327" fmla="*/ 677272 w 1562036"/>
              <a:gd name="connsiteY327" fmla="*/ 64486 h 459088"/>
              <a:gd name="connsiteX328" fmla="*/ 661568 w 1562036"/>
              <a:gd name="connsiteY328" fmla="*/ 60143 h 459088"/>
              <a:gd name="connsiteX329" fmla="*/ 656891 w 1562036"/>
              <a:gd name="connsiteY329" fmla="*/ 46443 h 459088"/>
              <a:gd name="connsiteX330" fmla="*/ 661568 w 1562036"/>
              <a:gd name="connsiteY330" fmla="*/ 33078 h 459088"/>
              <a:gd name="connsiteX331" fmla="*/ 677272 w 1562036"/>
              <a:gd name="connsiteY331" fmla="*/ 28401 h 459088"/>
              <a:gd name="connsiteX332" fmla="*/ 513551 w 1562036"/>
              <a:gd name="connsiteY332" fmla="*/ 28401 h 459088"/>
              <a:gd name="connsiteX333" fmla="*/ 549302 w 1562036"/>
              <a:gd name="connsiteY333" fmla="*/ 28401 h 459088"/>
              <a:gd name="connsiteX334" fmla="*/ 549302 w 1562036"/>
              <a:gd name="connsiteY334" fmla="*/ 87541 h 459088"/>
              <a:gd name="connsiteX335" fmla="*/ 563336 w 1562036"/>
              <a:gd name="connsiteY335" fmla="*/ 79522 h 459088"/>
              <a:gd name="connsiteX336" fmla="*/ 581712 w 1562036"/>
              <a:gd name="connsiteY336" fmla="*/ 76515 h 459088"/>
              <a:gd name="connsiteX337" fmla="*/ 619134 w 1562036"/>
              <a:gd name="connsiteY337" fmla="*/ 91216 h 459088"/>
              <a:gd name="connsiteX338" fmla="*/ 632499 w 1562036"/>
              <a:gd name="connsiteY338" fmla="*/ 134987 h 459088"/>
              <a:gd name="connsiteX339" fmla="*/ 632499 w 1562036"/>
              <a:gd name="connsiteY339" fmla="*/ 203817 h 459088"/>
              <a:gd name="connsiteX340" fmla="*/ 596748 w 1562036"/>
              <a:gd name="connsiteY340" fmla="*/ 203817 h 459088"/>
              <a:gd name="connsiteX341" fmla="*/ 596748 w 1562036"/>
              <a:gd name="connsiteY341" fmla="*/ 135321 h 459088"/>
              <a:gd name="connsiteX342" fmla="*/ 590734 w 1562036"/>
              <a:gd name="connsiteY342" fmla="*/ 109593 h 459088"/>
              <a:gd name="connsiteX343" fmla="*/ 572023 w 1562036"/>
              <a:gd name="connsiteY343" fmla="*/ 102242 h 459088"/>
              <a:gd name="connsiteX344" fmla="*/ 558992 w 1562036"/>
              <a:gd name="connsiteY344" fmla="*/ 104915 h 459088"/>
              <a:gd name="connsiteX345" fmla="*/ 549302 w 1562036"/>
              <a:gd name="connsiteY345" fmla="*/ 111598 h 459088"/>
              <a:gd name="connsiteX346" fmla="*/ 549302 w 1562036"/>
              <a:gd name="connsiteY346" fmla="*/ 204151 h 459088"/>
              <a:gd name="connsiteX347" fmla="*/ 513551 w 1562036"/>
              <a:gd name="connsiteY347" fmla="*/ 204151 h 459088"/>
              <a:gd name="connsiteX348" fmla="*/ 255272 w 1562036"/>
              <a:gd name="connsiteY348" fmla="*/ 0 h 459088"/>
              <a:gd name="connsiteX349" fmla="*/ 324102 w 1562036"/>
              <a:gd name="connsiteY349" fmla="*/ 11360 h 459088"/>
              <a:gd name="connsiteX350" fmla="*/ 350498 w 1562036"/>
              <a:gd name="connsiteY350" fmla="*/ 71169 h 459088"/>
              <a:gd name="connsiteX351" fmla="*/ 315080 w 1562036"/>
              <a:gd name="connsiteY351" fmla="*/ 88543 h 459088"/>
              <a:gd name="connsiteX352" fmla="*/ 361190 w 1562036"/>
              <a:gd name="connsiteY352" fmla="*/ 95226 h 459088"/>
              <a:gd name="connsiteX353" fmla="*/ 393266 w 1562036"/>
              <a:gd name="connsiteY353" fmla="*/ 167731 h 459088"/>
              <a:gd name="connsiteX354" fmla="*/ 338469 w 1562036"/>
              <a:gd name="connsiteY354" fmla="*/ 199807 h 459088"/>
              <a:gd name="connsiteX355" fmla="*/ 409638 w 1562036"/>
              <a:gd name="connsiteY355" fmla="*/ 204151 h 459088"/>
              <a:gd name="connsiteX356" fmla="*/ 447728 w 1562036"/>
              <a:gd name="connsiteY356" fmla="*/ 289353 h 459088"/>
              <a:gd name="connsiteX357" fmla="*/ 246585 w 1562036"/>
              <a:gd name="connsiteY357" fmla="*/ 433027 h 459088"/>
              <a:gd name="connsiteX358" fmla="*/ 0 w 1562036"/>
              <a:gd name="connsiteY358" fmla="*/ 459088 h 459088"/>
              <a:gd name="connsiteX359" fmla="*/ 259615 w 1562036"/>
              <a:gd name="connsiteY359" fmla="*/ 297372 h 459088"/>
              <a:gd name="connsiteX360" fmla="*/ 165058 w 1562036"/>
              <a:gd name="connsiteY360" fmla="*/ 301047 h 459088"/>
              <a:gd name="connsiteX361" fmla="*/ 176752 w 1562036"/>
              <a:gd name="connsiteY361" fmla="*/ 189783 h 459088"/>
              <a:gd name="connsiteX362" fmla="*/ 238566 w 1562036"/>
              <a:gd name="connsiteY362" fmla="*/ 158041 h 459088"/>
              <a:gd name="connsiteX363" fmla="*/ 180428 w 1562036"/>
              <a:gd name="connsiteY363" fmla="*/ 154700 h 459088"/>
              <a:gd name="connsiteX364" fmla="*/ 189115 w 1562036"/>
              <a:gd name="connsiteY364" fmla="*/ 70166 h 459088"/>
              <a:gd name="connsiteX365" fmla="*/ 261286 w 1562036"/>
              <a:gd name="connsiteY365" fmla="*/ 38759 h 459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</a:cxnLst>
            <a:rect l="l" t="t" r="r" b="b"/>
            <a:pathLst>
              <a:path w="1562036" h="459088">
                <a:moveTo>
                  <a:pt x="951589" y="341142"/>
                </a:moveTo>
                <a:cubicBezTo>
                  <a:pt x="941231" y="341142"/>
                  <a:pt x="933546" y="342813"/>
                  <a:pt x="928535" y="346822"/>
                </a:cubicBezTo>
                <a:cubicBezTo>
                  <a:pt x="923523" y="350498"/>
                  <a:pt x="921184" y="355510"/>
                  <a:pt x="921184" y="361858"/>
                </a:cubicBezTo>
                <a:cubicBezTo>
                  <a:pt x="921184" y="368541"/>
                  <a:pt x="923523" y="373552"/>
                  <a:pt x="928200" y="376559"/>
                </a:cubicBezTo>
                <a:cubicBezTo>
                  <a:pt x="933212" y="379567"/>
                  <a:pt x="939227" y="380903"/>
                  <a:pt x="946911" y="380903"/>
                </a:cubicBezTo>
                <a:cubicBezTo>
                  <a:pt x="953594" y="380903"/>
                  <a:pt x="959608" y="379901"/>
                  <a:pt x="964954" y="377562"/>
                </a:cubicBezTo>
                <a:cubicBezTo>
                  <a:pt x="970300" y="375223"/>
                  <a:pt x="974644" y="371882"/>
                  <a:pt x="977651" y="367538"/>
                </a:cubicBezTo>
                <a:lnTo>
                  <a:pt x="977651" y="341142"/>
                </a:lnTo>
                <a:close/>
                <a:moveTo>
                  <a:pt x="1185811" y="299042"/>
                </a:moveTo>
                <a:cubicBezTo>
                  <a:pt x="1181133" y="299042"/>
                  <a:pt x="1176456" y="300045"/>
                  <a:pt x="1172446" y="301715"/>
                </a:cubicBezTo>
                <a:cubicBezTo>
                  <a:pt x="1168437" y="303386"/>
                  <a:pt x="1164761" y="306059"/>
                  <a:pt x="1161754" y="309400"/>
                </a:cubicBezTo>
                <a:cubicBezTo>
                  <a:pt x="1158747" y="312742"/>
                  <a:pt x="1156408" y="317085"/>
                  <a:pt x="1154738" y="322097"/>
                </a:cubicBezTo>
                <a:cubicBezTo>
                  <a:pt x="1153067" y="327109"/>
                  <a:pt x="1152399" y="333123"/>
                  <a:pt x="1152399" y="339806"/>
                </a:cubicBezTo>
                <a:cubicBezTo>
                  <a:pt x="1152399" y="346488"/>
                  <a:pt x="1153067" y="352502"/>
                  <a:pt x="1154738" y="357848"/>
                </a:cubicBezTo>
                <a:cubicBezTo>
                  <a:pt x="1156408" y="362860"/>
                  <a:pt x="1158747" y="367204"/>
                  <a:pt x="1161754" y="370545"/>
                </a:cubicBezTo>
                <a:cubicBezTo>
                  <a:pt x="1164761" y="373887"/>
                  <a:pt x="1168437" y="376559"/>
                  <a:pt x="1172446" y="378230"/>
                </a:cubicBezTo>
                <a:cubicBezTo>
                  <a:pt x="1176456" y="379901"/>
                  <a:pt x="1181133" y="380903"/>
                  <a:pt x="1185811" y="380903"/>
                </a:cubicBezTo>
                <a:cubicBezTo>
                  <a:pt x="1191491" y="380903"/>
                  <a:pt x="1197171" y="379901"/>
                  <a:pt x="1202183" y="377562"/>
                </a:cubicBezTo>
                <a:cubicBezTo>
                  <a:pt x="1207195" y="375223"/>
                  <a:pt x="1211205" y="371882"/>
                  <a:pt x="1214546" y="367538"/>
                </a:cubicBezTo>
                <a:lnTo>
                  <a:pt x="1214546" y="312407"/>
                </a:lnTo>
                <a:cubicBezTo>
                  <a:pt x="1211205" y="308064"/>
                  <a:pt x="1207195" y="304723"/>
                  <a:pt x="1202183" y="302384"/>
                </a:cubicBezTo>
                <a:cubicBezTo>
                  <a:pt x="1197171" y="300045"/>
                  <a:pt x="1191826" y="299042"/>
                  <a:pt x="1185811" y="299042"/>
                </a:cubicBezTo>
                <a:close/>
                <a:moveTo>
                  <a:pt x="792211" y="299042"/>
                </a:moveTo>
                <a:cubicBezTo>
                  <a:pt x="787534" y="299042"/>
                  <a:pt x="783190" y="300045"/>
                  <a:pt x="779181" y="301715"/>
                </a:cubicBezTo>
                <a:cubicBezTo>
                  <a:pt x="775171" y="303386"/>
                  <a:pt x="771830" y="306059"/>
                  <a:pt x="768823" y="309400"/>
                </a:cubicBezTo>
                <a:cubicBezTo>
                  <a:pt x="765816" y="312742"/>
                  <a:pt x="763477" y="316751"/>
                  <a:pt x="761806" y="321763"/>
                </a:cubicBezTo>
                <a:cubicBezTo>
                  <a:pt x="760135" y="326775"/>
                  <a:pt x="759467" y="332455"/>
                  <a:pt x="759467" y="339137"/>
                </a:cubicBezTo>
                <a:cubicBezTo>
                  <a:pt x="759467" y="345820"/>
                  <a:pt x="760135" y="351500"/>
                  <a:pt x="761806" y="356512"/>
                </a:cubicBezTo>
                <a:cubicBezTo>
                  <a:pt x="763477" y="361524"/>
                  <a:pt x="765816" y="365867"/>
                  <a:pt x="768823" y="369209"/>
                </a:cubicBezTo>
                <a:cubicBezTo>
                  <a:pt x="771830" y="372550"/>
                  <a:pt x="775171" y="375223"/>
                  <a:pt x="779181" y="376894"/>
                </a:cubicBezTo>
                <a:cubicBezTo>
                  <a:pt x="783190" y="378564"/>
                  <a:pt x="787534" y="379567"/>
                  <a:pt x="792211" y="379567"/>
                </a:cubicBezTo>
                <a:cubicBezTo>
                  <a:pt x="798560" y="379567"/>
                  <a:pt x="803906" y="378230"/>
                  <a:pt x="808918" y="375891"/>
                </a:cubicBezTo>
                <a:cubicBezTo>
                  <a:pt x="813930" y="373552"/>
                  <a:pt x="817939" y="370211"/>
                  <a:pt x="820946" y="365533"/>
                </a:cubicBezTo>
                <a:lnTo>
                  <a:pt x="820946" y="312407"/>
                </a:lnTo>
                <a:cubicBezTo>
                  <a:pt x="817605" y="308064"/>
                  <a:pt x="813595" y="304723"/>
                  <a:pt x="808918" y="302384"/>
                </a:cubicBezTo>
                <a:cubicBezTo>
                  <a:pt x="803906" y="300045"/>
                  <a:pt x="798560" y="299042"/>
                  <a:pt x="792211" y="299042"/>
                </a:cubicBezTo>
                <a:close/>
                <a:moveTo>
                  <a:pt x="558992" y="299042"/>
                </a:moveTo>
                <a:cubicBezTo>
                  <a:pt x="549971" y="299042"/>
                  <a:pt x="542620" y="302050"/>
                  <a:pt x="537274" y="308064"/>
                </a:cubicBezTo>
                <a:cubicBezTo>
                  <a:pt x="531928" y="314078"/>
                  <a:pt x="528921" y="322097"/>
                  <a:pt x="528252" y="332121"/>
                </a:cubicBezTo>
                <a:lnTo>
                  <a:pt x="589731" y="332121"/>
                </a:lnTo>
                <a:cubicBezTo>
                  <a:pt x="589063" y="322097"/>
                  <a:pt x="586056" y="314078"/>
                  <a:pt x="580710" y="308064"/>
                </a:cubicBezTo>
                <a:cubicBezTo>
                  <a:pt x="575364" y="302050"/>
                  <a:pt x="568013" y="299042"/>
                  <a:pt x="558992" y="299042"/>
                </a:cubicBezTo>
                <a:close/>
                <a:moveTo>
                  <a:pt x="1069870" y="283673"/>
                </a:moveTo>
                <a:cubicBezTo>
                  <a:pt x="1083903" y="283673"/>
                  <a:pt x="1094595" y="287682"/>
                  <a:pt x="1102614" y="296035"/>
                </a:cubicBezTo>
                <a:cubicBezTo>
                  <a:pt x="1110633" y="304388"/>
                  <a:pt x="1114643" y="316751"/>
                  <a:pt x="1114643" y="333123"/>
                </a:cubicBezTo>
                <a:lnTo>
                  <a:pt x="1114643" y="394268"/>
                </a:lnTo>
                <a:lnTo>
                  <a:pt x="1097268" y="394268"/>
                </a:lnTo>
                <a:lnTo>
                  <a:pt x="1097268" y="332455"/>
                </a:lnTo>
                <a:cubicBezTo>
                  <a:pt x="1097268" y="320761"/>
                  <a:pt x="1094929" y="312073"/>
                  <a:pt x="1089917" y="306727"/>
                </a:cubicBezTo>
                <a:cubicBezTo>
                  <a:pt x="1084905" y="301715"/>
                  <a:pt x="1077220" y="299042"/>
                  <a:pt x="1067531" y="299042"/>
                </a:cubicBezTo>
                <a:cubicBezTo>
                  <a:pt x="1061182" y="299042"/>
                  <a:pt x="1055836" y="300379"/>
                  <a:pt x="1050825" y="302718"/>
                </a:cubicBezTo>
                <a:cubicBezTo>
                  <a:pt x="1045813" y="305391"/>
                  <a:pt x="1041803" y="308398"/>
                  <a:pt x="1038796" y="312407"/>
                </a:cubicBezTo>
                <a:lnTo>
                  <a:pt x="1038796" y="393934"/>
                </a:lnTo>
                <a:lnTo>
                  <a:pt x="1021422" y="393934"/>
                </a:lnTo>
                <a:lnTo>
                  <a:pt x="1021422" y="286011"/>
                </a:lnTo>
                <a:lnTo>
                  <a:pt x="1038796" y="286011"/>
                </a:lnTo>
                <a:lnTo>
                  <a:pt x="1038796" y="294699"/>
                </a:lnTo>
                <a:cubicBezTo>
                  <a:pt x="1042471" y="291357"/>
                  <a:pt x="1046815" y="288684"/>
                  <a:pt x="1052161" y="286680"/>
                </a:cubicBezTo>
                <a:cubicBezTo>
                  <a:pt x="1057507" y="284675"/>
                  <a:pt x="1063187" y="283673"/>
                  <a:pt x="1069870" y="283673"/>
                </a:cubicBezTo>
                <a:close/>
                <a:moveTo>
                  <a:pt x="676604" y="283673"/>
                </a:moveTo>
                <a:cubicBezTo>
                  <a:pt x="690637" y="283673"/>
                  <a:pt x="701329" y="287682"/>
                  <a:pt x="709348" y="296035"/>
                </a:cubicBezTo>
                <a:cubicBezTo>
                  <a:pt x="717367" y="304388"/>
                  <a:pt x="721377" y="316751"/>
                  <a:pt x="721377" y="333123"/>
                </a:cubicBezTo>
                <a:lnTo>
                  <a:pt x="721377" y="394268"/>
                </a:lnTo>
                <a:lnTo>
                  <a:pt x="704002" y="394268"/>
                </a:lnTo>
                <a:lnTo>
                  <a:pt x="704002" y="332455"/>
                </a:lnTo>
                <a:cubicBezTo>
                  <a:pt x="704002" y="320761"/>
                  <a:pt x="701663" y="312073"/>
                  <a:pt x="696652" y="306727"/>
                </a:cubicBezTo>
                <a:cubicBezTo>
                  <a:pt x="691640" y="301715"/>
                  <a:pt x="683955" y="299042"/>
                  <a:pt x="674265" y="299042"/>
                </a:cubicBezTo>
                <a:cubicBezTo>
                  <a:pt x="667917" y="299042"/>
                  <a:pt x="662571" y="300379"/>
                  <a:pt x="657559" y="302718"/>
                </a:cubicBezTo>
                <a:cubicBezTo>
                  <a:pt x="652547" y="305391"/>
                  <a:pt x="648538" y="308398"/>
                  <a:pt x="645530" y="312407"/>
                </a:cubicBezTo>
                <a:lnTo>
                  <a:pt x="645530" y="393934"/>
                </a:lnTo>
                <a:lnTo>
                  <a:pt x="628156" y="393934"/>
                </a:lnTo>
                <a:lnTo>
                  <a:pt x="628156" y="286011"/>
                </a:lnTo>
                <a:lnTo>
                  <a:pt x="645530" y="286011"/>
                </a:lnTo>
                <a:lnTo>
                  <a:pt x="645530" y="294699"/>
                </a:lnTo>
                <a:cubicBezTo>
                  <a:pt x="649206" y="291357"/>
                  <a:pt x="653549" y="288684"/>
                  <a:pt x="658895" y="286680"/>
                </a:cubicBezTo>
                <a:cubicBezTo>
                  <a:pt x="664241" y="284675"/>
                  <a:pt x="669922" y="283673"/>
                  <a:pt x="676604" y="283673"/>
                </a:cubicBezTo>
                <a:close/>
                <a:moveTo>
                  <a:pt x="950587" y="283338"/>
                </a:moveTo>
                <a:cubicBezTo>
                  <a:pt x="957938" y="283338"/>
                  <a:pt x="964286" y="284007"/>
                  <a:pt x="969632" y="285343"/>
                </a:cubicBezTo>
                <a:cubicBezTo>
                  <a:pt x="975312" y="286680"/>
                  <a:pt x="979990" y="289019"/>
                  <a:pt x="983665" y="292026"/>
                </a:cubicBezTo>
                <a:cubicBezTo>
                  <a:pt x="987341" y="295033"/>
                  <a:pt x="990348" y="299377"/>
                  <a:pt x="992353" y="304388"/>
                </a:cubicBezTo>
                <a:cubicBezTo>
                  <a:pt x="994357" y="309400"/>
                  <a:pt x="995360" y="315749"/>
                  <a:pt x="995360" y="323099"/>
                </a:cubicBezTo>
                <a:lnTo>
                  <a:pt x="995360" y="393600"/>
                </a:lnTo>
                <a:lnTo>
                  <a:pt x="977985" y="393600"/>
                </a:lnTo>
                <a:lnTo>
                  <a:pt x="977985" y="385247"/>
                </a:lnTo>
                <a:cubicBezTo>
                  <a:pt x="974310" y="388922"/>
                  <a:pt x="969632" y="391595"/>
                  <a:pt x="963952" y="393266"/>
                </a:cubicBezTo>
                <a:cubicBezTo>
                  <a:pt x="958272" y="395605"/>
                  <a:pt x="951923" y="396273"/>
                  <a:pt x="945241" y="396273"/>
                </a:cubicBezTo>
                <a:cubicBezTo>
                  <a:pt x="939227" y="396273"/>
                  <a:pt x="933881" y="395605"/>
                  <a:pt x="928535" y="393934"/>
                </a:cubicBezTo>
                <a:cubicBezTo>
                  <a:pt x="923523" y="392598"/>
                  <a:pt x="919179" y="390259"/>
                  <a:pt x="915170" y="387586"/>
                </a:cubicBezTo>
                <a:cubicBezTo>
                  <a:pt x="911494" y="384579"/>
                  <a:pt x="908487" y="381237"/>
                  <a:pt x="906482" y="376894"/>
                </a:cubicBezTo>
                <a:cubicBezTo>
                  <a:pt x="904478" y="372550"/>
                  <a:pt x="903475" y="367538"/>
                  <a:pt x="903475" y="361858"/>
                </a:cubicBezTo>
                <a:cubicBezTo>
                  <a:pt x="903475" y="350832"/>
                  <a:pt x="907485" y="342145"/>
                  <a:pt x="915838" y="335796"/>
                </a:cubicBezTo>
                <a:cubicBezTo>
                  <a:pt x="923857" y="329448"/>
                  <a:pt x="935551" y="326107"/>
                  <a:pt x="950921" y="326107"/>
                </a:cubicBezTo>
                <a:lnTo>
                  <a:pt x="977985" y="326107"/>
                </a:lnTo>
                <a:lnTo>
                  <a:pt x="977985" y="318756"/>
                </a:lnTo>
                <a:cubicBezTo>
                  <a:pt x="977985" y="311405"/>
                  <a:pt x="975646" y="306059"/>
                  <a:pt x="971303" y="303052"/>
                </a:cubicBezTo>
                <a:cubicBezTo>
                  <a:pt x="966959" y="300045"/>
                  <a:pt x="959942" y="298708"/>
                  <a:pt x="950253" y="298708"/>
                </a:cubicBezTo>
                <a:cubicBezTo>
                  <a:pt x="944573" y="298708"/>
                  <a:pt x="938224" y="299377"/>
                  <a:pt x="931876" y="301047"/>
                </a:cubicBezTo>
                <a:cubicBezTo>
                  <a:pt x="925527" y="302384"/>
                  <a:pt x="919847" y="304723"/>
                  <a:pt x="914835" y="307396"/>
                </a:cubicBezTo>
                <a:lnTo>
                  <a:pt x="912831" y="291692"/>
                </a:lnTo>
                <a:cubicBezTo>
                  <a:pt x="917843" y="289353"/>
                  <a:pt x="923857" y="287348"/>
                  <a:pt x="930539" y="285677"/>
                </a:cubicBezTo>
                <a:cubicBezTo>
                  <a:pt x="937222" y="284007"/>
                  <a:pt x="943904" y="283338"/>
                  <a:pt x="950587" y="283338"/>
                </a:cubicBezTo>
                <a:close/>
                <a:moveTo>
                  <a:pt x="558992" y="283338"/>
                </a:moveTo>
                <a:cubicBezTo>
                  <a:pt x="566677" y="283338"/>
                  <a:pt x="573693" y="284675"/>
                  <a:pt x="579708" y="287348"/>
                </a:cubicBezTo>
                <a:cubicBezTo>
                  <a:pt x="585722" y="290021"/>
                  <a:pt x="591068" y="294030"/>
                  <a:pt x="595077" y="299042"/>
                </a:cubicBezTo>
                <a:cubicBezTo>
                  <a:pt x="599087" y="304054"/>
                  <a:pt x="602428" y="310069"/>
                  <a:pt x="604433" y="317085"/>
                </a:cubicBezTo>
                <a:cubicBezTo>
                  <a:pt x="606438" y="324102"/>
                  <a:pt x="607774" y="331787"/>
                  <a:pt x="607774" y="340140"/>
                </a:cubicBezTo>
                <a:lnTo>
                  <a:pt x="607774" y="343481"/>
                </a:lnTo>
                <a:cubicBezTo>
                  <a:pt x="607774" y="344483"/>
                  <a:pt x="607774" y="345486"/>
                  <a:pt x="607440" y="346822"/>
                </a:cubicBezTo>
                <a:lnTo>
                  <a:pt x="528252" y="346822"/>
                </a:lnTo>
                <a:lnTo>
                  <a:pt x="528252" y="347156"/>
                </a:lnTo>
                <a:cubicBezTo>
                  <a:pt x="528921" y="357514"/>
                  <a:pt x="532596" y="365533"/>
                  <a:pt x="538610" y="371882"/>
                </a:cubicBezTo>
                <a:cubicBezTo>
                  <a:pt x="544959" y="377896"/>
                  <a:pt x="553646" y="381237"/>
                  <a:pt x="564338" y="381237"/>
                </a:cubicBezTo>
                <a:cubicBezTo>
                  <a:pt x="570686" y="381237"/>
                  <a:pt x="576701" y="380569"/>
                  <a:pt x="582047" y="378898"/>
                </a:cubicBezTo>
                <a:cubicBezTo>
                  <a:pt x="587393" y="377562"/>
                  <a:pt x="592404" y="374889"/>
                  <a:pt x="597082" y="370879"/>
                </a:cubicBezTo>
                <a:lnTo>
                  <a:pt x="599087" y="387586"/>
                </a:lnTo>
                <a:cubicBezTo>
                  <a:pt x="594743" y="390259"/>
                  <a:pt x="589397" y="392598"/>
                  <a:pt x="583717" y="393934"/>
                </a:cubicBezTo>
                <a:cubicBezTo>
                  <a:pt x="577703" y="395605"/>
                  <a:pt x="571355" y="396273"/>
                  <a:pt x="564338" y="396273"/>
                </a:cubicBezTo>
                <a:cubicBezTo>
                  <a:pt x="555316" y="396273"/>
                  <a:pt x="547632" y="394936"/>
                  <a:pt x="540949" y="391929"/>
                </a:cubicBezTo>
                <a:cubicBezTo>
                  <a:pt x="534267" y="388922"/>
                  <a:pt x="528586" y="384913"/>
                  <a:pt x="524243" y="379901"/>
                </a:cubicBezTo>
                <a:cubicBezTo>
                  <a:pt x="519899" y="374889"/>
                  <a:pt x="516224" y="368875"/>
                  <a:pt x="513885" y="361858"/>
                </a:cubicBezTo>
                <a:cubicBezTo>
                  <a:pt x="511546" y="355175"/>
                  <a:pt x="510544" y="347491"/>
                  <a:pt x="510544" y="339472"/>
                </a:cubicBezTo>
                <a:cubicBezTo>
                  <a:pt x="510544" y="331118"/>
                  <a:pt x="511546" y="323434"/>
                  <a:pt x="513885" y="316417"/>
                </a:cubicBezTo>
                <a:cubicBezTo>
                  <a:pt x="516224" y="309400"/>
                  <a:pt x="519565" y="303720"/>
                  <a:pt x="523575" y="298708"/>
                </a:cubicBezTo>
                <a:cubicBezTo>
                  <a:pt x="527918" y="293696"/>
                  <a:pt x="532930" y="290021"/>
                  <a:pt x="538944" y="287348"/>
                </a:cubicBezTo>
                <a:cubicBezTo>
                  <a:pt x="544959" y="284675"/>
                  <a:pt x="551641" y="283338"/>
                  <a:pt x="558992" y="283338"/>
                </a:cubicBezTo>
                <a:close/>
                <a:moveTo>
                  <a:pt x="790875" y="282670"/>
                </a:moveTo>
                <a:cubicBezTo>
                  <a:pt x="797223" y="282670"/>
                  <a:pt x="802903" y="283673"/>
                  <a:pt x="808249" y="285677"/>
                </a:cubicBezTo>
                <a:cubicBezTo>
                  <a:pt x="813261" y="287682"/>
                  <a:pt x="817605" y="290355"/>
                  <a:pt x="821280" y="293696"/>
                </a:cubicBezTo>
                <a:lnTo>
                  <a:pt x="821280" y="286011"/>
                </a:lnTo>
                <a:lnTo>
                  <a:pt x="838321" y="286011"/>
                </a:lnTo>
                <a:lnTo>
                  <a:pt x="838321" y="385915"/>
                </a:lnTo>
                <a:cubicBezTo>
                  <a:pt x="838321" y="403290"/>
                  <a:pt x="834311" y="415986"/>
                  <a:pt x="826292" y="423671"/>
                </a:cubicBezTo>
                <a:cubicBezTo>
                  <a:pt x="818273" y="431356"/>
                  <a:pt x="805576" y="435366"/>
                  <a:pt x="788536" y="435366"/>
                </a:cubicBezTo>
                <a:cubicBezTo>
                  <a:pt x="774837" y="435366"/>
                  <a:pt x="762808" y="432693"/>
                  <a:pt x="752450" y="426678"/>
                </a:cubicBezTo>
                <a:lnTo>
                  <a:pt x="753787" y="408636"/>
                </a:lnTo>
                <a:cubicBezTo>
                  <a:pt x="759133" y="412311"/>
                  <a:pt x="764813" y="414984"/>
                  <a:pt x="770827" y="416989"/>
                </a:cubicBezTo>
                <a:cubicBezTo>
                  <a:pt x="776842" y="418993"/>
                  <a:pt x="782856" y="419662"/>
                  <a:pt x="789538" y="419662"/>
                </a:cubicBezTo>
                <a:cubicBezTo>
                  <a:pt x="800230" y="419662"/>
                  <a:pt x="808249" y="417323"/>
                  <a:pt x="813595" y="412645"/>
                </a:cubicBezTo>
                <a:cubicBezTo>
                  <a:pt x="818607" y="407967"/>
                  <a:pt x="821280" y="399614"/>
                  <a:pt x="821280" y="387920"/>
                </a:cubicBezTo>
                <a:lnTo>
                  <a:pt x="821280" y="382574"/>
                </a:lnTo>
                <a:cubicBezTo>
                  <a:pt x="817605" y="385915"/>
                  <a:pt x="813261" y="388922"/>
                  <a:pt x="808249" y="390927"/>
                </a:cubicBezTo>
                <a:cubicBezTo>
                  <a:pt x="803238" y="392932"/>
                  <a:pt x="797223" y="393934"/>
                  <a:pt x="790875" y="393934"/>
                </a:cubicBezTo>
                <a:cubicBezTo>
                  <a:pt x="784192" y="393934"/>
                  <a:pt x="777844" y="392598"/>
                  <a:pt x="771830" y="389925"/>
                </a:cubicBezTo>
                <a:cubicBezTo>
                  <a:pt x="765816" y="387252"/>
                  <a:pt x="760470" y="383576"/>
                  <a:pt x="756126" y="378898"/>
                </a:cubicBezTo>
                <a:cubicBezTo>
                  <a:pt x="751782" y="374221"/>
                  <a:pt x="748107" y="368206"/>
                  <a:pt x="745434" y="361524"/>
                </a:cubicBezTo>
                <a:cubicBezTo>
                  <a:pt x="742761" y="354507"/>
                  <a:pt x="741424" y="346822"/>
                  <a:pt x="741424" y="338135"/>
                </a:cubicBezTo>
                <a:cubicBezTo>
                  <a:pt x="741424" y="329448"/>
                  <a:pt x="742761" y="321763"/>
                  <a:pt x="745434" y="315080"/>
                </a:cubicBezTo>
                <a:cubicBezTo>
                  <a:pt x="748107" y="308398"/>
                  <a:pt x="751448" y="302384"/>
                  <a:pt x="756126" y="297706"/>
                </a:cubicBezTo>
                <a:cubicBezTo>
                  <a:pt x="760470" y="293028"/>
                  <a:pt x="765816" y="289353"/>
                  <a:pt x="771830" y="286680"/>
                </a:cubicBezTo>
                <a:cubicBezTo>
                  <a:pt x="777844" y="284007"/>
                  <a:pt x="784192" y="282670"/>
                  <a:pt x="790875" y="282670"/>
                </a:cubicBezTo>
                <a:close/>
                <a:moveTo>
                  <a:pt x="1214546" y="241907"/>
                </a:moveTo>
                <a:lnTo>
                  <a:pt x="1231921" y="241907"/>
                </a:lnTo>
                <a:lnTo>
                  <a:pt x="1231921" y="393934"/>
                </a:lnTo>
                <a:lnTo>
                  <a:pt x="1214546" y="393934"/>
                </a:lnTo>
                <a:lnTo>
                  <a:pt x="1214546" y="385581"/>
                </a:lnTo>
                <a:cubicBezTo>
                  <a:pt x="1210871" y="388922"/>
                  <a:pt x="1206527" y="391595"/>
                  <a:pt x="1201181" y="393600"/>
                </a:cubicBezTo>
                <a:cubicBezTo>
                  <a:pt x="1195835" y="395605"/>
                  <a:pt x="1190155" y="396607"/>
                  <a:pt x="1184141" y="396607"/>
                </a:cubicBezTo>
                <a:cubicBezTo>
                  <a:pt x="1177124" y="396607"/>
                  <a:pt x="1170441" y="395271"/>
                  <a:pt x="1164427" y="392932"/>
                </a:cubicBezTo>
                <a:cubicBezTo>
                  <a:pt x="1158413" y="390259"/>
                  <a:pt x="1153067" y="386583"/>
                  <a:pt x="1148389" y="381571"/>
                </a:cubicBezTo>
                <a:cubicBezTo>
                  <a:pt x="1144046" y="376559"/>
                  <a:pt x="1140370" y="370879"/>
                  <a:pt x="1137697" y="363863"/>
                </a:cubicBezTo>
                <a:cubicBezTo>
                  <a:pt x="1135024" y="356846"/>
                  <a:pt x="1133688" y="349161"/>
                  <a:pt x="1133688" y="340474"/>
                </a:cubicBezTo>
                <a:cubicBezTo>
                  <a:pt x="1133688" y="331787"/>
                  <a:pt x="1135024" y="323768"/>
                  <a:pt x="1137697" y="317085"/>
                </a:cubicBezTo>
                <a:cubicBezTo>
                  <a:pt x="1140370" y="310069"/>
                  <a:pt x="1143711" y="304388"/>
                  <a:pt x="1148389" y="299377"/>
                </a:cubicBezTo>
                <a:cubicBezTo>
                  <a:pt x="1152733" y="294365"/>
                  <a:pt x="1158079" y="290689"/>
                  <a:pt x="1164427" y="288016"/>
                </a:cubicBezTo>
                <a:cubicBezTo>
                  <a:pt x="1170441" y="285343"/>
                  <a:pt x="1177124" y="284007"/>
                  <a:pt x="1184141" y="284007"/>
                </a:cubicBezTo>
                <a:cubicBezTo>
                  <a:pt x="1190155" y="284007"/>
                  <a:pt x="1195835" y="285009"/>
                  <a:pt x="1201181" y="287014"/>
                </a:cubicBezTo>
                <a:cubicBezTo>
                  <a:pt x="1206527" y="289019"/>
                  <a:pt x="1210871" y="291692"/>
                  <a:pt x="1214546" y="295033"/>
                </a:cubicBezTo>
                <a:close/>
                <a:moveTo>
                  <a:pt x="866387" y="241907"/>
                </a:moveTo>
                <a:lnTo>
                  <a:pt x="883762" y="241907"/>
                </a:lnTo>
                <a:lnTo>
                  <a:pt x="883762" y="393934"/>
                </a:lnTo>
                <a:lnTo>
                  <a:pt x="866387" y="393934"/>
                </a:lnTo>
                <a:close/>
                <a:moveTo>
                  <a:pt x="400282" y="234222"/>
                </a:moveTo>
                <a:lnTo>
                  <a:pt x="88209" y="428683"/>
                </a:lnTo>
                <a:lnTo>
                  <a:pt x="238900" y="412979"/>
                </a:lnTo>
                <a:lnTo>
                  <a:pt x="421666" y="282336"/>
                </a:lnTo>
                <a:close/>
                <a:moveTo>
                  <a:pt x="1254975" y="148686"/>
                </a:moveTo>
                <a:cubicBezTo>
                  <a:pt x="1246622" y="148686"/>
                  <a:pt x="1240942" y="150357"/>
                  <a:pt x="1237601" y="153364"/>
                </a:cubicBezTo>
                <a:cubicBezTo>
                  <a:pt x="1234259" y="156371"/>
                  <a:pt x="1232589" y="160714"/>
                  <a:pt x="1232589" y="166395"/>
                </a:cubicBezTo>
                <a:cubicBezTo>
                  <a:pt x="1232589" y="171741"/>
                  <a:pt x="1234259" y="175750"/>
                  <a:pt x="1237601" y="178423"/>
                </a:cubicBezTo>
                <a:cubicBezTo>
                  <a:pt x="1241276" y="180762"/>
                  <a:pt x="1245620" y="182098"/>
                  <a:pt x="1251300" y="182098"/>
                </a:cubicBezTo>
                <a:cubicBezTo>
                  <a:pt x="1256312" y="182098"/>
                  <a:pt x="1260989" y="181430"/>
                  <a:pt x="1265667" y="179425"/>
                </a:cubicBezTo>
                <a:cubicBezTo>
                  <a:pt x="1270345" y="177755"/>
                  <a:pt x="1274020" y="175082"/>
                  <a:pt x="1277027" y="171741"/>
                </a:cubicBezTo>
                <a:lnTo>
                  <a:pt x="1277027" y="148686"/>
                </a:lnTo>
                <a:close/>
                <a:moveTo>
                  <a:pt x="352502" y="119617"/>
                </a:moveTo>
                <a:lnTo>
                  <a:pt x="211501" y="192122"/>
                </a:lnTo>
                <a:lnTo>
                  <a:pt x="306393" y="197802"/>
                </a:lnTo>
                <a:lnTo>
                  <a:pt x="370545" y="160380"/>
                </a:lnTo>
                <a:close/>
                <a:moveTo>
                  <a:pt x="779515" y="101908"/>
                </a:moveTo>
                <a:cubicBezTo>
                  <a:pt x="771830" y="101908"/>
                  <a:pt x="765481" y="104915"/>
                  <a:pt x="760470" y="111264"/>
                </a:cubicBezTo>
                <a:cubicBezTo>
                  <a:pt x="755458" y="117946"/>
                  <a:pt x="752785" y="127302"/>
                  <a:pt x="752785" y="140333"/>
                </a:cubicBezTo>
                <a:cubicBezTo>
                  <a:pt x="752785" y="153030"/>
                  <a:pt x="755458" y="162719"/>
                  <a:pt x="760470" y="169068"/>
                </a:cubicBezTo>
                <a:cubicBezTo>
                  <a:pt x="765816" y="175416"/>
                  <a:pt x="772164" y="178423"/>
                  <a:pt x="779515" y="178423"/>
                </a:cubicBezTo>
                <a:cubicBezTo>
                  <a:pt x="783858" y="178423"/>
                  <a:pt x="788202" y="177755"/>
                  <a:pt x="792211" y="176084"/>
                </a:cubicBezTo>
                <a:cubicBezTo>
                  <a:pt x="796221" y="174414"/>
                  <a:pt x="799562" y="172075"/>
                  <a:pt x="802235" y="169068"/>
                </a:cubicBezTo>
                <a:lnTo>
                  <a:pt x="802235" y="111598"/>
                </a:lnTo>
                <a:cubicBezTo>
                  <a:pt x="799562" y="108591"/>
                  <a:pt x="796221" y="106252"/>
                  <a:pt x="792211" y="104581"/>
                </a:cubicBezTo>
                <a:cubicBezTo>
                  <a:pt x="788202" y="102911"/>
                  <a:pt x="783858" y="101908"/>
                  <a:pt x="779515" y="101908"/>
                </a:cubicBezTo>
                <a:close/>
                <a:moveTo>
                  <a:pt x="1321800" y="79522"/>
                </a:moveTo>
                <a:lnTo>
                  <a:pt x="1359222" y="79522"/>
                </a:lnTo>
                <a:lnTo>
                  <a:pt x="1388960" y="162385"/>
                </a:lnTo>
                <a:lnTo>
                  <a:pt x="1418363" y="79522"/>
                </a:lnTo>
                <a:lnTo>
                  <a:pt x="1455785" y="79522"/>
                </a:lnTo>
                <a:lnTo>
                  <a:pt x="1392301" y="250594"/>
                </a:lnTo>
                <a:lnTo>
                  <a:pt x="1354879" y="250594"/>
                </a:lnTo>
                <a:lnTo>
                  <a:pt x="1371919" y="203817"/>
                </a:lnTo>
                <a:close/>
                <a:moveTo>
                  <a:pt x="995026" y="79522"/>
                </a:moveTo>
                <a:lnTo>
                  <a:pt x="1031445" y="79522"/>
                </a:lnTo>
                <a:lnTo>
                  <a:pt x="1054500" y="162385"/>
                </a:lnTo>
                <a:lnTo>
                  <a:pt x="1077220" y="79522"/>
                </a:lnTo>
                <a:lnTo>
                  <a:pt x="1109296" y="79522"/>
                </a:lnTo>
                <a:lnTo>
                  <a:pt x="1132017" y="162385"/>
                </a:lnTo>
                <a:lnTo>
                  <a:pt x="1155072" y="79522"/>
                </a:lnTo>
                <a:lnTo>
                  <a:pt x="1191491" y="79522"/>
                </a:lnTo>
                <a:lnTo>
                  <a:pt x="1150728" y="204151"/>
                </a:lnTo>
                <a:lnTo>
                  <a:pt x="1114308" y="204151"/>
                </a:lnTo>
                <a:lnTo>
                  <a:pt x="1093259" y="123961"/>
                </a:lnTo>
                <a:lnTo>
                  <a:pt x="1072209" y="204151"/>
                </a:lnTo>
                <a:lnTo>
                  <a:pt x="1035789" y="204151"/>
                </a:lnTo>
                <a:close/>
                <a:moveTo>
                  <a:pt x="659230" y="79522"/>
                </a:moveTo>
                <a:lnTo>
                  <a:pt x="694981" y="79522"/>
                </a:lnTo>
                <a:lnTo>
                  <a:pt x="694981" y="204151"/>
                </a:lnTo>
                <a:lnTo>
                  <a:pt x="659230" y="204151"/>
                </a:lnTo>
                <a:close/>
                <a:moveTo>
                  <a:pt x="1514925" y="76849"/>
                </a:moveTo>
                <a:cubicBezTo>
                  <a:pt x="1522610" y="76849"/>
                  <a:pt x="1529626" y="77517"/>
                  <a:pt x="1536643" y="78854"/>
                </a:cubicBezTo>
                <a:cubicBezTo>
                  <a:pt x="1543660" y="80190"/>
                  <a:pt x="1550008" y="82195"/>
                  <a:pt x="1556356" y="84868"/>
                </a:cubicBezTo>
                <a:lnTo>
                  <a:pt x="1553683" y="111264"/>
                </a:lnTo>
                <a:cubicBezTo>
                  <a:pt x="1548671" y="108591"/>
                  <a:pt x="1542991" y="106252"/>
                  <a:pt x="1536977" y="104915"/>
                </a:cubicBezTo>
                <a:cubicBezTo>
                  <a:pt x="1530963" y="103245"/>
                  <a:pt x="1524614" y="102577"/>
                  <a:pt x="1518266" y="102577"/>
                </a:cubicBezTo>
                <a:cubicBezTo>
                  <a:pt x="1511583" y="102577"/>
                  <a:pt x="1506906" y="103579"/>
                  <a:pt x="1504233" y="105250"/>
                </a:cubicBezTo>
                <a:cubicBezTo>
                  <a:pt x="1501560" y="106920"/>
                  <a:pt x="1500223" y="109259"/>
                  <a:pt x="1500223" y="112266"/>
                </a:cubicBezTo>
                <a:cubicBezTo>
                  <a:pt x="1500223" y="115942"/>
                  <a:pt x="1501894" y="118949"/>
                  <a:pt x="1504901" y="121288"/>
                </a:cubicBezTo>
                <a:cubicBezTo>
                  <a:pt x="1508242" y="123961"/>
                  <a:pt x="1514257" y="126634"/>
                  <a:pt x="1523612" y="129307"/>
                </a:cubicBezTo>
                <a:cubicBezTo>
                  <a:pt x="1530963" y="131645"/>
                  <a:pt x="1536977" y="133984"/>
                  <a:pt x="1541989" y="136657"/>
                </a:cubicBezTo>
                <a:cubicBezTo>
                  <a:pt x="1547001" y="139330"/>
                  <a:pt x="1550676" y="142337"/>
                  <a:pt x="1553683" y="145679"/>
                </a:cubicBezTo>
                <a:cubicBezTo>
                  <a:pt x="1556690" y="149020"/>
                  <a:pt x="1558695" y="152361"/>
                  <a:pt x="1560032" y="156037"/>
                </a:cubicBezTo>
                <a:cubicBezTo>
                  <a:pt x="1561368" y="159712"/>
                  <a:pt x="1562036" y="163722"/>
                  <a:pt x="1562036" y="167731"/>
                </a:cubicBezTo>
                <a:cubicBezTo>
                  <a:pt x="1562036" y="180428"/>
                  <a:pt x="1557693" y="190452"/>
                  <a:pt x="1549006" y="197134"/>
                </a:cubicBezTo>
                <a:cubicBezTo>
                  <a:pt x="1540652" y="203482"/>
                  <a:pt x="1527622" y="206824"/>
                  <a:pt x="1510247" y="206824"/>
                </a:cubicBezTo>
                <a:cubicBezTo>
                  <a:pt x="1501894" y="206824"/>
                  <a:pt x="1493541" y="206155"/>
                  <a:pt x="1485856" y="204485"/>
                </a:cubicBezTo>
                <a:cubicBezTo>
                  <a:pt x="1477837" y="202814"/>
                  <a:pt x="1470820" y="200475"/>
                  <a:pt x="1463804" y="197134"/>
                </a:cubicBezTo>
                <a:lnTo>
                  <a:pt x="1465474" y="168399"/>
                </a:lnTo>
                <a:cubicBezTo>
                  <a:pt x="1471488" y="172743"/>
                  <a:pt x="1478171" y="175750"/>
                  <a:pt x="1485188" y="178089"/>
                </a:cubicBezTo>
                <a:cubicBezTo>
                  <a:pt x="1492204" y="180428"/>
                  <a:pt x="1499555" y="181430"/>
                  <a:pt x="1506906" y="181430"/>
                </a:cubicBezTo>
                <a:cubicBezTo>
                  <a:pt x="1519937" y="181430"/>
                  <a:pt x="1526285" y="177087"/>
                  <a:pt x="1526285" y="169068"/>
                </a:cubicBezTo>
                <a:cubicBezTo>
                  <a:pt x="1526285" y="167397"/>
                  <a:pt x="1525951" y="165726"/>
                  <a:pt x="1525283" y="164390"/>
                </a:cubicBezTo>
                <a:cubicBezTo>
                  <a:pt x="1524614" y="163053"/>
                  <a:pt x="1523278" y="161383"/>
                  <a:pt x="1521273" y="160046"/>
                </a:cubicBezTo>
                <a:cubicBezTo>
                  <a:pt x="1519268" y="158710"/>
                  <a:pt x="1516930" y="157373"/>
                  <a:pt x="1513588" y="156037"/>
                </a:cubicBezTo>
                <a:cubicBezTo>
                  <a:pt x="1510247" y="154700"/>
                  <a:pt x="1506237" y="153364"/>
                  <a:pt x="1501560" y="152027"/>
                </a:cubicBezTo>
                <a:cubicBezTo>
                  <a:pt x="1488529" y="148352"/>
                  <a:pt x="1479173" y="143340"/>
                  <a:pt x="1473159" y="136657"/>
                </a:cubicBezTo>
                <a:cubicBezTo>
                  <a:pt x="1467145" y="130309"/>
                  <a:pt x="1464138" y="122624"/>
                  <a:pt x="1464138" y="113603"/>
                </a:cubicBezTo>
                <a:cubicBezTo>
                  <a:pt x="1464138" y="101574"/>
                  <a:pt x="1468481" y="92553"/>
                  <a:pt x="1477169" y="86204"/>
                </a:cubicBezTo>
                <a:cubicBezTo>
                  <a:pt x="1485856" y="79856"/>
                  <a:pt x="1498553" y="76849"/>
                  <a:pt x="1514925" y="76849"/>
                </a:cubicBezTo>
                <a:close/>
                <a:moveTo>
                  <a:pt x="1256646" y="76849"/>
                </a:moveTo>
                <a:cubicBezTo>
                  <a:pt x="1276025" y="76849"/>
                  <a:pt x="1290393" y="80524"/>
                  <a:pt x="1299414" y="87875"/>
                </a:cubicBezTo>
                <a:cubicBezTo>
                  <a:pt x="1308435" y="95226"/>
                  <a:pt x="1312779" y="107588"/>
                  <a:pt x="1312779" y="124629"/>
                </a:cubicBezTo>
                <a:lnTo>
                  <a:pt x="1312779" y="204485"/>
                </a:lnTo>
                <a:lnTo>
                  <a:pt x="1277027" y="204485"/>
                </a:lnTo>
                <a:lnTo>
                  <a:pt x="1277027" y="196466"/>
                </a:lnTo>
                <a:cubicBezTo>
                  <a:pt x="1271681" y="200475"/>
                  <a:pt x="1266670" y="203482"/>
                  <a:pt x="1261658" y="205153"/>
                </a:cubicBezTo>
                <a:cubicBezTo>
                  <a:pt x="1256646" y="206155"/>
                  <a:pt x="1250297" y="206824"/>
                  <a:pt x="1242947" y="206824"/>
                </a:cubicBezTo>
                <a:cubicBezTo>
                  <a:pt x="1236598" y="206824"/>
                  <a:pt x="1230584" y="205821"/>
                  <a:pt x="1224904" y="204151"/>
                </a:cubicBezTo>
                <a:cubicBezTo>
                  <a:pt x="1219224" y="202480"/>
                  <a:pt x="1214546" y="199807"/>
                  <a:pt x="1210202" y="196466"/>
                </a:cubicBezTo>
                <a:cubicBezTo>
                  <a:pt x="1206193" y="193125"/>
                  <a:pt x="1202852" y="188781"/>
                  <a:pt x="1200179" y="184103"/>
                </a:cubicBezTo>
                <a:cubicBezTo>
                  <a:pt x="1197840" y="179091"/>
                  <a:pt x="1196503" y="173411"/>
                  <a:pt x="1196503" y="167063"/>
                </a:cubicBezTo>
                <a:cubicBezTo>
                  <a:pt x="1196503" y="154032"/>
                  <a:pt x="1201515" y="143674"/>
                  <a:pt x="1211205" y="135989"/>
                </a:cubicBezTo>
                <a:cubicBezTo>
                  <a:pt x="1220894" y="128304"/>
                  <a:pt x="1235262" y="124295"/>
                  <a:pt x="1253973" y="124295"/>
                </a:cubicBezTo>
                <a:lnTo>
                  <a:pt x="1277027" y="124295"/>
                </a:lnTo>
                <a:lnTo>
                  <a:pt x="1277027" y="118615"/>
                </a:lnTo>
                <a:cubicBezTo>
                  <a:pt x="1277027" y="112600"/>
                  <a:pt x="1275357" y="108257"/>
                  <a:pt x="1271681" y="105918"/>
                </a:cubicBezTo>
                <a:cubicBezTo>
                  <a:pt x="1268006" y="103579"/>
                  <a:pt x="1261992" y="102242"/>
                  <a:pt x="1253305" y="102242"/>
                </a:cubicBezTo>
                <a:cubicBezTo>
                  <a:pt x="1245620" y="102242"/>
                  <a:pt x="1237935" y="103245"/>
                  <a:pt x="1230584" y="105250"/>
                </a:cubicBezTo>
                <a:cubicBezTo>
                  <a:pt x="1223233" y="107254"/>
                  <a:pt x="1216551" y="109927"/>
                  <a:pt x="1210202" y="113269"/>
                </a:cubicBezTo>
                <a:lnTo>
                  <a:pt x="1206861" y="87875"/>
                </a:lnTo>
                <a:cubicBezTo>
                  <a:pt x="1213210" y="84534"/>
                  <a:pt x="1220560" y="82195"/>
                  <a:pt x="1229582" y="79856"/>
                </a:cubicBezTo>
                <a:cubicBezTo>
                  <a:pt x="1238603" y="77851"/>
                  <a:pt x="1247624" y="76849"/>
                  <a:pt x="1256646" y="76849"/>
                </a:cubicBezTo>
                <a:close/>
                <a:moveTo>
                  <a:pt x="771830" y="76849"/>
                </a:moveTo>
                <a:cubicBezTo>
                  <a:pt x="778178" y="76849"/>
                  <a:pt x="784192" y="77851"/>
                  <a:pt x="789538" y="79856"/>
                </a:cubicBezTo>
                <a:cubicBezTo>
                  <a:pt x="794884" y="81861"/>
                  <a:pt x="799228" y="84534"/>
                  <a:pt x="802569" y="87875"/>
                </a:cubicBezTo>
                <a:lnTo>
                  <a:pt x="802569" y="79856"/>
                </a:lnTo>
                <a:lnTo>
                  <a:pt x="838321" y="79856"/>
                </a:lnTo>
                <a:lnTo>
                  <a:pt x="838321" y="192790"/>
                </a:lnTo>
                <a:cubicBezTo>
                  <a:pt x="838321" y="203482"/>
                  <a:pt x="836984" y="212504"/>
                  <a:pt x="834645" y="219855"/>
                </a:cubicBezTo>
                <a:cubicBezTo>
                  <a:pt x="832306" y="227540"/>
                  <a:pt x="828297" y="233554"/>
                  <a:pt x="823285" y="238232"/>
                </a:cubicBezTo>
                <a:cubicBezTo>
                  <a:pt x="817939" y="242909"/>
                  <a:pt x="811257" y="246585"/>
                  <a:pt x="802903" y="248924"/>
                </a:cubicBezTo>
                <a:cubicBezTo>
                  <a:pt x="794550" y="251262"/>
                  <a:pt x="784527" y="252265"/>
                  <a:pt x="772832" y="252265"/>
                </a:cubicBezTo>
                <a:cubicBezTo>
                  <a:pt x="764813" y="252265"/>
                  <a:pt x="756794" y="251597"/>
                  <a:pt x="749443" y="249926"/>
                </a:cubicBezTo>
                <a:cubicBezTo>
                  <a:pt x="742093" y="248589"/>
                  <a:pt x="735076" y="246251"/>
                  <a:pt x="729062" y="242909"/>
                </a:cubicBezTo>
                <a:lnTo>
                  <a:pt x="731066" y="214843"/>
                </a:lnTo>
                <a:cubicBezTo>
                  <a:pt x="736747" y="218852"/>
                  <a:pt x="742761" y="221859"/>
                  <a:pt x="749777" y="223864"/>
                </a:cubicBezTo>
                <a:cubicBezTo>
                  <a:pt x="756460" y="225869"/>
                  <a:pt x="763477" y="226871"/>
                  <a:pt x="770493" y="226871"/>
                </a:cubicBezTo>
                <a:cubicBezTo>
                  <a:pt x="780183" y="226871"/>
                  <a:pt x="787868" y="224532"/>
                  <a:pt x="793548" y="220189"/>
                </a:cubicBezTo>
                <a:cubicBezTo>
                  <a:pt x="799228" y="215845"/>
                  <a:pt x="802235" y="208494"/>
                  <a:pt x="802235" y="198136"/>
                </a:cubicBezTo>
                <a:lnTo>
                  <a:pt x="802235" y="192456"/>
                </a:lnTo>
                <a:cubicBezTo>
                  <a:pt x="798894" y="195798"/>
                  <a:pt x="794550" y="198471"/>
                  <a:pt x="789204" y="200475"/>
                </a:cubicBezTo>
                <a:cubicBezTo>
                  <a:pt x="783858" y="202480"/>
                  <a:pt x="777844" y="203482"/>
                  <a:pt x="771496" y="203482"/>
                </a:cubicBezTo>
                <a:cubicBezTo>
                  <a:pt x="763811" y="203482"/>
                  <a:pt x="756460" y="202146"/>
                  <a:pt x="750112" y="199139"/>
                </a:cubicBezTo>
                <a:cubicBezTo>
                  <a:pt x="743429" y="196132"/>
                  <a:pt x="737749" y="191788"/>
                  <a:pt x="732403" y="186442"/>
                </a:cubicBezTo>
                <a:cubicBezTo>
                  <a:pt x="727391" y="180762"/>
                  <a:pt x="723382" y="174079"/>
                  <a:pt x="720374" y="166395"/>
                </a:cubicBezTo>
                <a:cubicBezTo>
                  <a:pt x="717701" y="158710"/>
                  <a:pt x="716365" y="150022"/>
                  <a:pt x="716365" y="140333"/>
                </a:cubicBezTo>
                <a:cubicBezTo>
                  <a:pt x="716365" y="130643"/>
                  <a:pt x="717701" y="121622"/>
                  <a:pt x="720709" y="113937"/>
                </a:cubicBezTo>
                <a:cubicBezTo>
                  <a:pt x="723716" y="105918"/>
                  <a:pt x="727725" y="99235"/>
                  <a:pt x="732737" y="93889"/>
                </a:cubicBezTo>
                <a:cubicBezTo>
                  <a:pt x="737749" y="88209"/>
                  <a:pt x="743763" y="84200"/>
                  <a:pt x="750446" y="81193"/>
                </a:cubicBezTo>
                <a:cubicBezTo>
                  <a:pt x="757128" y="78185"/>
                  <a:pt x="764145" y="76849"/>
                  <a:pt x="771830" y="76849"/>
                </a:cubicBezTo>
                <a:close/>
                <a:moveTo>
                  <a:pt x="316417" y="30740"/>
                </a:moveTo>
                <a:lnTo>
                  <a:pt x="216847" y="73842"/>
                </a:lnTo>
                <a:lnTo>
                  <a:pt x="289687" y="84534"/>
                </a:lnTo>
                <a:lnTo>
                  <a:pt x="331452" y="64152"/>
                </a:lnTo>
                <a:close/>
                <a:moveTo>
                  <a:pt x="866387" y="28401"/>
                </a:moveTo>
                <a:lnTo>
                  <a:pt x="902139" y="28401"/>
                </a:lnTo>
                <a:lnTo>
                  <a:pt x="902139" y="87541"/>
                </a:lnTo>
                <a:cubicBezTo>
                  <a:pt x="906148" y="84200"/>
                  <a:pt x="910492" y="81861"/>
                  <a:pt x="916172" y="79522"/>
                </a:cubicBezTo>
                <a:cubicBezTo>
                  <a:pt x="921518" y="77517"/>
                  <a:pt x="927866" y="76515"/>
                  <a:pt x="934549" y="76515"/>
                </a:cubicBezTo>
                <a:cubicBezTo>
                  <a:pt x="950587" y="76515"/>
                  <a:pt x="962950" y="81527"/>
                  <a:pt x="971971" y="91216"/>
                </a:cubicBezTo>
                <a:cubicBezTo>
                  <a:pt x="980992" y="100906"/>
                  <a:pt x="985336" y="115607"/>
                  <a:pt x="985336" y="134987"/>
                </a:cubicBezTo>
                <a:lnTo>
                  <a:pt x="985336" y="203817"/>
                </a:lnTo>
                <a:lnTo>
                  <a:pt x="949585" y="203817"/>
                </a:lnTo>
                <a:lnTo>
                  <a:pt x="949585" y="135655"/>
                </a:lnTo>
                <a:cubicBezTo>
                  <a:pt x="949585" y="123626"/>
                  <a:pt x="947580" y="115273"/>
                  <a:pt x="943570" y="109927"/>
                </a:cubicBezTo>
                <a:cubicBezTo>
                  <a:pt x="939227" y="104915"/>
                  <a:pt x="932878" y="102242"/>
                  <a:pt x="924859" y="102242"/>
                </a:cubicBezTo>
                <a:cubicBezTo>
                  <a:pt x="920181" y="102242"/>
                  <a:pt x="915838" y="103245"/>
                  <a:pt x="911828" y="104915"/>
                </a:cubicBezTo>
                <a:cubicBezTo>
                  <a:pt x="907819" y="106586"/>
                  <a:pt x="904478" y="108925"/>
                  <a:pt x="902139" y="111598"/>
                </a:cubicBezTo>
                <a:lnTo>
                  <a:pt x="902139" y="204151"/>
                </a:lnTo>
                <a:lnTo>
                  <a:pt x="866387" y="204151"/>
                </a:lnTo>
                <a:close/>
                <a:moveTo>
                  <a:pt x="677272" y="28401"/>
                </a:moveTo>
                <a:cubicBezTo>
                  <a:pt x="684623" y="28401"/>
                  <a:pt x="689969" y="30071"/>
                  <a:pt x="692976" y="33078"/>
                </a:cubicBezTo>
                <a:cubicBezTo>
                  <a:pt x="695983" y="36086"/>
                  <a:pt x="697654" y="40763"/>
                  <a:pt x="697654" y="46443"/>
                </a:cubicBezTo>
                <a:cubicBezTo>
                  <a:pt x="697654" y="52458"/>
                  <a:pt x="695983" y="57135"/>
                  <a:pt x="692976" y="60143"/>
                </a:cubicBezTo>
                <a:cubicBezTo>
                  <a:pt x="689969" y="63150"/>
                  <a:pt x="684623" y="64486"/>
                  <a:pt x="677272" y="64486"/>
                </a:cubicBezTo>
                <a:cubicBezTo>
                  <a:pt x="669922" y="64486"/>
                  <a:pt x="664575" y="63150"/>
                  <a:pt x="661568" y="60143"/>
                </a:cubicBezTo>
                <a:cubicBezTo>
                  <a:pt x="658227" y="57135"/>
                  <a:pt x="656891" y="52458"/>
                  <a:pt x="656891" y="46443"/>
                </a:cubicBezTo>
                <a:cubicBezTo>
                  <a:pt x="656891" y="40429"/>
                  <a:pt x="658561" y="36086"/>
                  <a:pt x="661568" y="33078"/>
                </a:cubicBezTo>
                <a:cubicBezTo>
                  <a:pt x="664575" y="30071"/>
                  <a:pt x="669922" y="28401"/>
                  <a:pt x="677272" y="28401"/>
                </a:cubicBezTo>
                <a:close/>
                <a:moveTo>
                  <a:pt x="513551" y="28401"/>
                </a:moveTo>
                <a:lnTo>
                  <a:pt x="549302" y="28401"/>
                </a:lnTo>
                <a:lnTo>
                  <a:pt x="549302" y="87541"/>
                </a:lnTo>
                <a:cubicBezTo>
                  <a:pt x="553312" y="84200"/>
                  <a:pt x="557655" y="81861"/>
                  <a:pt x="563336" y="79522"/>
                </a:cubicBezTo>
                <a:cubicBezTo>
                  <a:pt x="568681" y="77517"/>
                  <a:pt x="575030" y="76515"/>
                  <a:pt x="581712" y="76515"/>
                </a:cubicBezTo>
                <a:cubicBezTo>
                  <a:pt x="597750" y="76515"/>
                  <a:pt x="610113" y="81527"/>
                  <a:pt x="619134" y="91216"/>
                </a:cubicBezTo>
                <a:cubicBezTo>
                  <a:pt x="628156" y="100906"/>
                  <a:pt x="632499" y="115607"/>
                  <a:pt x="632499" y="134987"/>
                </a:cubicBezTo>
                <a:lnTo>
                  <a:pt x="632499" y="203817"/>
                </a:lnTo>
                <a:lnTo>
                  <a:pt x="596748" y="203817"/>
                </a:lnTo>
                <a:lnTo>
                  <a:pt x="596748" y="135321"/>
                </a:lnTo>
                <a:cubicBezTo>
                  <a:pt x="596748" y="123292"/>
                  <a:pt x="594743" y="114939"/>
                  <a:pt x="590734" y="109593"/>
                </a:cubicBezTo>
                <a:cubicBezTo>
                  <a:pt x="586390" y="104915"/>
                  <a:pt x="580042" y="102242"/>
                  <a:pt x="572023" y="102242"/>
                </a:cubicBezTo>
                <a:cubicBezTo>
                  <a:pt x="567345" y="102242"/>
                  <a:pt x="563001" y="103245"/>
                  <a:pt x="558992" y="104915"/>
                </a:cubicBezTo>
                <a:cubicBezTo>
                  <a:pt x="554982" y="106586"/>
                  <a:pt x="551641" y="108925"/>
                  <a:pt x="549302" y="111598"/>
                </a:cubicBezTo>
                <a:lnTo>
                  <a:pt x="549302" y="204151"/>
                </a:lnTo>
                <a:lnTo>
                  <a:pt x="513551" y="204151"/>
                </a:lnTo>
                <a:close/>
                <a:moveTo>
                  <a:pt x="255272" y="0"/>
                </a:moveTo>
                <a:lnTo>
                  <a:pt x="324102" y="11360"/>
                </a:lnTo>
                <a:lnTo>
                  <a:pt x="350498" y="71169"/>
                </a:lnTo>
                <a:lnTo>
                  <a:pt x="315080" y="88543"/>
                </a:lnTo>
                <a:lnTo>
                  <a:pt x="361190" y="95226"/>
                </a:lnTo>
                <a:lnTo>
                  <a:pt x="393266" y="167731"/>
                </a:lnTo>
                <a:lnTo>
                  <a:pt x="338469" y="199807"/>
                </a:lnTo>
                <a:lnTo>
                  <a:pt x="409638" y="204151"/>
                </a:lnTo>
                <a:lnTo>
                  <a:pt x="447728" y="289353"/>
                </a:lnTo>
                <a:lnTo>
                  <a:pt x="246585" y="433027"/>
                </a:lnTo>
                <a:lnTo>
                  <a:pt x="0" y="459088"/>
                </a:lnTo>
                <a:lnTo>
                  <a:pt x="259615" y="297372"/>
                </a:lnTo>
                <a:lnTo>
                  <a:pt x="165058" y="301047"/>
                </a:lnTo>
                <a:lnTo>
                  <a:pt x="176752" y="189783"/>
                </a:lnTo>
                <a:lnTo>
                  <a:pt x="238566" y="158041"/>
                </a:lnTo>
                <a:lnTo>
                  <a:pt x="180428" y="154700"/>
                </a:lnTo>
                <a:lnTo>
                  <a:pt x="189115" y="70166"/>
                </a:lnTo>
                <a:lnTo>
                  <a:pt x="261286" y="3875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51967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Medium Panel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icture Placeholder 111">
            <a:extLst>
              <a:ext uri="{FF2B5EF4-FFF2-40B4-BE49-F238E27FC236}">
                <a16:creationId xmlns:a16="http://schemas.microsoft.com/office/drawing/2014/main" id="{D30B78DA-832B-4D99-9274-AFE8B4F464B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092700" y="107950"/>
            <a:ext cx="6991349" cy="66421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5D43A24B-3440-472A-BED9-490C4BFB9AFB}"/>
              </a:ext>
            </a:extLst>
          </p:cNvPr>
          <p:cNvSpPr/>
          <p:nvPr userDrawn="1"/>
        </p:nvSpPr>
        <p:spPr>
          <a:xfrm>
            <a:off x="108000" y="108000"/>
            <a:ext cx="4984700" cy="6642000"/>
          </a:xfrm>
          <a:custGeom>
            <a:avLst/>
            <a:gdLst>
              <a:gd name="connsiteX0" fmla="*/ 0 w 2603450"/>
              <a:gd name="connsiteY0" fmla="*/ 0 h 6642000"/>
              <a:gd name="connsiteX1" fmla="*/ 2603450 w 2603450"/>
              <a:gd name="connsiteY1" fmla="*/ 0 h 6642000"/>
              <a:gd name="connsiteX2" fmla="*/ 2603450 w 2603450"/>
              <a:gd name="connsiteY2" fmla="*/ 6642000 h 6642000"/>
              <a:gd name="connsiteX3" fmla="*/ 0 w 2603450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3450" h="6642000">
                <a:moveTo>
                  <a:pt x="0" y="0"/>
                </a:moveTo>
                <a:lnTo>
                  <a:pt x="2603450" y="0"/>
                </a:lnTo>
                <a:lnTo>
                  <a:pt x="2603450" y="6642000"/>
                </a:lnTo>
                <a:lnTo>
                  <a:pt x="0" y="66420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96" name="Text Placeholder 10">
            <a:extLst>
              <a:ext uri="{FF2B5EF4-FFF2-40B4-BE49-F238E27FC236}">
                <a16:creationId xmlns:a16="http://schemas.microsoft.com/office/drawing/2014/main" id="{DC0EC70C-66DC-42E6-AB98-30BF7692B83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092700" y="107996"/>
            <a:ext cx="216000" cy="6642000"/>
          </a:xfrm>
          <a:custGeom>
            <a:avLst/>
            <a:gdLst>
              <a:gd name="connsiteX0" fmla="*/ 0 w 216000"/>
              <a:gd name="connsiteY0" fmla="*/ 0 h 6858000"/>
              <a:gd name="connsiteX1" fmla="*/ 216000 w 216000"/>
              <a:gd name="connsiteY1" fmla="*/ 0 h 6858000"/>
              <a:gd name="connsiteX2" fmla="*/ 216000 w 216000"/>
              <a:gd name="connsiteY2" fmla="*/ 6858000 h 6858000"/>
              <a:gd name="connsiteX3" fmla="*/ 0 w 21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" h="6858000">
                <a:moveTo>
                  <a:pt x="0" y="0"/>
                </a:moveTo>
                <a:lnTo>
                  <a:pt x="216000" y="0"/>
                </a:lnTo>
                <a:lnTo>
                  <a:pt x="21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buNone/>
              <a:defRPr kumimoji="0" lang="en-US" sz="1800" b="0" i="0" u="none" strike="noStrike" cap="none" spc="0" normalizeH="0" baseline="0" dirty="0">
                <a:ln>
                  <a:noFill/>
                </a:ln>
                <a:noFill/>
                <a:effectLst/>
                <a:uLnTx/>
                <a:uFillTx/>
                <a:latin typeface="Arial"/>
              </a:defRPr>
            </a:lvl1pPr>
          </a:lstStyle>
          <a:p>
            <a:pPr marR="0"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</a:pPr>
            <a:r>
              <a:rPr lang="en-US"/>
              <a:t>Click to edit Master text styles</a:t>
            </a:r>
          </a:p>
        </p:txBody>
      </p:sp>
      <p:pic>
        <p:nvPicPr>
          <p:cNvPr id="98" name="Picture 97" descr="Shape, background pattern&#10;&#10;Description automatically generated">
            <a:extLst>
              <a:ext uri="{FF2B5EF4-FFF2-40B4-BE49-F238E27FC236}">
                <a16:creationId xmlns:a16="http://schemas.microsoft.com/office/drawing/2014/main" id="{D2A1DEC2-8A0D-478D-8F8C-68599FB664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" t="3148" r="58227"/>
          <a:stretch/>
        </p:blipFill>
        <p:spPr>
          <a:xfrm>
            <a:off x="108000" y="107896"/>
            <a:ext cx="4984700" cy="6642100"/>
          </a:xfrm>
          <a:custGeom>
            <a:avLst/>
            <a:gdLst>
              <a:gd name="connsiteX0" fmla="*/ 0 w 2711451"/>
              <a:gd name="connsiteY0" fmla="*/ 0 h 6858000"/>
              <a:gd name="connsiteX1" fmla="*/ 2711451 w 2711451"/>
              <a:gd name="connsiteY1" fmla="*/ 0 h 6858000"/>
              <a:gd name="connsiteX2" fmla="*/ 2711451 w 2711451"/>
              <a:gd name="connsiteY2" fmla="*/ 6858000 h 6858000"/>
              <a:gd name="connsiteX3" fmla="*/ 0 w 27114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451" h="6858000">
                <a:moveTo>
                  <a:pt x="0" y="0"/>
                </a:moveTo>
                <a:lnTo>
                  <a:pt x="2711451" y="0"/>
                </a:lnTo>
                <a:lnTo>
                  <a:pt x="27114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93E2A133-2F6C-4EE7-BB62-9E51A6111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034" y="1293377"/>
            <a:ext cx="4497765" cy="4351338"/>
          </a:xfrm>
        </p:spPr>
        <p:txBody>
          <a:bodyPr>
            <a:no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7" name="Footer Placeholder 50">
            <a:extLst>
              <a:ext uri="{FF2B5EF4-FFF2-40B4-BE49-F238E27FC236}">
                <a16:creationId xmlns:a16="http://schemas.microsoft.com/office/drawing/2014/main" id="{28249B7D-1327-45E9-83E2-3CFB9F4877C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238706" y="6378063"/>
            <a:ext cx="1460791" cy="2154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2020 Highways England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61A4FC-5F18-4EB7-8DC6-5619BFAAD3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101" y="374859"/>
            <a:ext cx="4497765" cy="838426"/>
          </a:xfrm>
        </p:spPr>
        <p:txBody>
          <a:bodyPr lIns="0" anchor="t" anchorCtr="0"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Insert title here</a:t>
            </a:r>
            <a:endParaRPr lang="en-GB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5AA8D88B-61EE-4FF2-9D54-D3346FD55B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92294" y="107896"/>
            <a:ext cx="3664744" cy="4085281"/>
          </a:xfrm>
          <a:solidFill>
            <a:schemeClr val="tx2">
              <a:alpha val="52000"/>
            </a:schemeClr>
          </a:solidFill>
        </p:spPr>
        <p:txBody>
          <a:bodyPr lIns="144000" tIns="144000" rIns="144000" bIns="18000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pPr lvl="0"/>
            <a:endParaRPr lang="en-US"/>
          </a:p>
          <a:p>
            <a:pPr lvl="0"/>
            <a:r>
              <a:rPr lang="en-US"/>
              <a:t>Nunc viverra imperdiet enim. Fusce est. Vivamus a </a:t>
            </a:r>
            <a:r>
              <a:rPr lang="en-US" err="1"/>
              <a:t>tellus</a:t>
            </a:r>
            <a:r>
              <a:rPr lang="en-US"/>
              <a:t>.</a:t>
            </a:r>
          </a:p>
          <a:p>
            <a:pPr lvl="0"/>
            <a:endParaRPr lang="en-US"/>
          </a:p>
          <a:p>
            <a:pPr lvl="0"/>
            <a:r>
              <a:rPr lang="en-US" err="1"/>
              <a:t>Pellentesque</a:t>
            </a:r>
            <a:r>
              <a:rPr lang="en-US"/>
              <a:t> habitant </a:t>
            </a:r>
            <a:r>
              <a:rPr lang="en-US" err="1"/>
              <a:t>morbi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</a:t>
            </a:r>
            <a:r>
              <a:rPr lang="en-US" err="1"/>
              <a:t>senectus</a:t>
            </a:r>
            <a:r>
              <a:rPr lang="en-US"/>
              <a:t> et </a:t>
            </a:r>
            <a:r>
              <a:rPr lang="en-US" err="1"/>
              <a:t>netus</a:t>
            </a:r>
            <a:r>
              <a:rPr lang="en-US"/>
              <a:t> et </a:t>
            </a:r>
            <a:r>
              <a:rPr lang="en-US" err="1"/>
              <a:t>malesuada</a:t>
            </a:r>
            <a:r>
              <a:rPr lang="en-US"/>
              <a:t> fames ac </a:t>
            </a:r>
            <a:r>
              <a:rPr lang="en-US" err="1"/>
              <a:t>turpis</a:t>
            </a:r>
            <a:r>
              <a:rPr lang="en-US"/>
              <a:t> </a:t>
            </a:r>
            <a:r>
              <a:rPr lang="en-US" err="1"/>
              <a:t>egestas</a:t>
            </a:r>
            <a:r>
              <a:rPr lang="en-US"/>
              <a:t>.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6676F36-B2E2-4696-83C0-2EC01A46956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7994" y="6019800"/>
            <a:ext cx="1440000" cy="505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6461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dium Panel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5D43A24B-3440-472A-BED9-490C4BFB9AFB}"/>
              </a:ext>
            </a:extLst>
          </p:cNvPr>
          <p:cNvSpPr/>
          <p:nvPr userDrawn="1"/>
        </p:nvSpPr>
        <p:spPr>
          <a:xfrm>
            <a:off x="108000" y="108000"/>
            <a:ext cx="3420000" cy="6642000"/>
          </a:xfrm>
          <a:custGeom>
            <a:avLst/>
            <a:gdLst>
              <a:gd name="connsiteX0" fmla="*/ 0 w 2603450"/>
              <a:gd name="connsiteY0" fmla="*/ 0 h 6642000"/>
              <a:gd name="connsiteX1" fmla="*/ 2603450 w 2603450"/>
              <a:gd name="connsiteY1" fmla="*/ 0 h 6642000"/>
              <a:gd name="connsiteX2" fmla="*/ 2603450 w 2603450"/>
              <a:gd name="connsiteY2" fmla="*/ 6642000 h 6642000"/>
              <a:gd name="connsiteX3" fmla="*/ 0 w 2603450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3450" h="6642000">
                <a:moveTo>
                  <a:pt x="0" y="0"/>
                </a:moveTo>
                <a:lnTo>
                  <a:pt x="2603450" y="0"/>
                </a:lnTo>
                <a:lnTo>
                  <a:pt x="2603450" y="6642000"/>
                </a:lnTo>
                <a:lnTo>
                  <a:pt x="0" y="66420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96" name="Text Placeholder 10">
            <a:extLst>
              <a:ext uri="{FF2B5EF4-FFF2-40B4-BE49-F238E27FC236}">
                <a16:creationId xmlns:a16="http://schemas.microsoft.com/office/drawing/2014/main" id="{DC0EC70C-66DC-42E6-AB98-30BF7692B83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528000" y="108000"/>
            <a:ext cx="216000" cy="6642000"/>
          </a:xfrm>
          <a:custGeom>
            <a:avLst/>
            <a:gdLst>
              <a:gd name="connsiteX0" fmla="*/ 0 w 216000"/>
              <a:gd name="connsiteY0" fmla="*/ 0 h 6858000"/>
              <a:gd name="connsiteX1" fmla="*/ 216000 w 216000"/>
              <a:gd name="connsiteY1" fmla="*/ 0 h 6858000"/>
              <a:gd name="connsiteX2" fmla="*/ 216000 w 216000"/>
              <a:gd name="connsiteY2" fmla="*/ 6858000 h 6858000"/>
              <a:gd name="connsiteX3" fmla="*/ 0 w 21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" h="6858000">
                <a:moveTo>
                  <a:pt x="0" y="0"/>
                </a:moveTo>
                <a:lnTo>
                  <a:pt x="216000" y="0"/>
                </a:lnTo>
                <a:lnTo>
                  <a:pt x="21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buNone/>
              <a:defRPr kumimoji="0" lang="en-US" sz="1800" b="0" i="0" u="none" strike="noStrike" cap="none" spc="0" normalizeH="0" baseline="0" dirty="0">
                <a:ln>
                  <a:noFill/>
                </a:ln>
                <a:noFill/>
                <a:effectLst/>
                <a:uLnTx/>
                <a:uFillTx/>
                <a:latin typeface="Arial"/>
              </a:defRPr>
            </a:lvl1pPr>
          </a:lstStyle>
          <a:p>
            <a:pPr marR="0"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61A4FC-5F18-4EB7-8DC6-5619BFAAD3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102" y="374859"/>
            <a:ext cx="2872166" cy="838426"/>
          </a:xfrm>
        </p:spPr>
        <p:txBody>
          <a:bodyPr lIns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Insert title here</a:t>
            </a:r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4CC512D-17D3-4EC7-B1D0-DC512A90AA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7994" y="6019800"/>
            <a:ext cx="1440000" cy="505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2814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edium Panel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 Placeholder 10">
            <a:extLst>
              <a:ext uri="{FF2B5EF4-FFF2-40B4-BE49-F238E27FC236}">
                <a16:creationId xmlns:a16="http://schemas.microsoft.com/office/drawing/2014/main" id="{DC0EC70C-66DC-42E6-AB98-30BF7692B83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505200" y="108000"/>
            <a:ext cx="216000" cy="6642000"/>
          </a:xfrm>
          <a:custGeom>
            <a:avLst/>
            <a:gdLst>
              <a:gd name="connsiteX0" fmla="*/ 0 w 216000"/>
              <a:gd name="connsiteY0" fmla="*/ 0 h 6858000"/>
              <a:gd name="connsiteX1" fmla="*/ 216000 w 216000"/>
              <a:gd name="connsiteY1" fmla="*/ 0 h 6858000"/>
              <a:gd name="connsiteX2" fmla="*/ 216000 w 216000"/>
              <a:gd name="connsiteY2" fmla="*/ 6858000 h 6858000"/>
              <a:gd name="connsiteX3" fmla="*/ 0 w 21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" h="6858000">
                <a:moveTo>
                  <a:pt x="0" y="0"/>
                </a:moveTo>
                <a:lnTo>
                  <a:pt x="216000" y="0"/>
                </a:lnTo>
                <a:lnTo>
                  <a:pt x="21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buNone/>
              <a:defRPr kumimoji="0" lang="en-US" sz="1800" b="0" i="0" u="none" strike="noStrike" cap="none" spc="0" normalizeH="0" baseline="0" dirty="0">
                <a:ln>
                  <a:noFill/>
                </a:ln>
                <a:noFill/>
                <a:effectLst/>
                <a:uLnTx/>
                <a:uFillTx/>
                <a:latin typeface="Arial"/>
              </a:defRPr>
            </a:lvl1pPr>
          </a:lstStyle>
          <a:p>
            <a:pPr marR="0"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5D43A24B-3440-472A-BED9-490C4BFB9AFB}"/>
              </a:ext>
            </a:extLst>
          </p:cNvPr>
          <p:cNvSpPr/>
          <p:nvPr userDrawn="1"/>
        </p:nvSpPr>
        <p:spPr>
          <a:xfrm>
            <a:off x="108000" y="108000"/>
            <a:ext cx="3397200" cy="6642000"/>
          </a:xfrm>
          <a:custGeom>
            <a:avLst/>
            <a:gdLst>
              <a:gd name="connsiteX0" fmla="*/ 0 w 2603450"/>
              <a:gd name="connsiteY0" fmla="*/ 0 h 6642000"/>
              <a:gd name="connsiteX1" fmla="*/ 2603450 w 2603450"/>
              <a:gd name="connsiteY1" fmla="*/ 0 h 6642000"/>
              <a:gd name="connsiteX2" fmla="*/ 2603450 w 2603450"/>
              <a:gd name="connsiteY2" fmla="*/ 6642000 h 6642000"/>
              <a:gd name="connsiteX3" fmla="*/ 0 w 2603450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3450" h="6642000">
                <a:moveTo>
                  <a:pt x="0" y="0"/>
                </a:moveTo>
                <a:lnTo>
                  <a:pt x="2603450" y="0"/>
                </a:lnTo>
                <a:lnTo>
                  <a:pt x="2603450" y="6642000"/>
                </a:lnTo>
                <a:lnTo>
                  <a:pt x="0" y="66420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61A4FC-5F18-4EB7-8DC6-5619BFAAD3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102" y="374859"/>
            <a:ext cx="2801098" cy="838426"/>
          </a:xfrm>
        </p:spPr>
        <p:txBody>
          <a:bodyPr lIns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Insert title here</a:t>
            </a:r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820F3B4-558F-4159-A472-637986FA59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7994" y="6019800"/>
            <a:ext cx="1440000" cy="505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4449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um Panel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5D43A24B-3440-472A-BED9-490C4BFB9AFB}"/>
              </a:ext>
            </a:extLst>
          </p:cNvPr>
          <p:cNvSpPr/>
          <p:nvPr userDrawn="1"/>
        </p:nvSpPr>
        <p:spPr>
          <a:xfrm>
            <a:off x="108000" y="108000"/>
            <a:ext cx="2540932" cy="6642000"/>
          </a:xfrm>
          <a:custGeom>
            <a:avLst/>
            <a:gdLst>
              <a:gd name="connsiteX0" fmla="*/ 0 w 2603450"/>
              <a:gd name="connsiteY0" fmla="*/ 0 h 6642000"/>
              <a:gd name="connsiteX1" fmla="*/ 2603450 w 2603450"/>
              <a:gd name="connsiteY1" fmla="*/ 0 h 6642000"/>
              <a:gd name="connsiteX2" fmla="*/ 2603450 w 2603450"/>
              <a:gd name="connsiteY2" fmla="*/ 6642000 h 6642000"/>
              <a:gd name="connsiteX3" fmla="*/ 0 w 2603450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3450" h="6642000">
                <a:moveTo>
                  <a:pt x="0" y="0"/>
                </a:moveTo>
                <a:lnTo>
                  <a:pt x="2603450" y="0"/>
                </a:lnTo>
                <a:lnTo>
                  <a:pt x="2603450" y="6642000"/>
                </a:lnTo>
                <a:lnTo>
                  <a:pt x="0" y="66420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96" name="Text Placeholder 10">
            <a:extLst>
              <a:ext uri="{FF2B5EF4-FFF2-40B4-BE49-F238E27FC236}">
                <a16:creationId xmlns:a16="http://schemas.microsoft.com/office/drawing/2014/main" id="{DC0EC70C-66DC-42E6-AB98-30BF7692B83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647769" y="108000"/>
            <a:ext cx="216000" cy="6642000"/>
          </a:xfrm>
          <a:custGeom>
            <a:avLst/>
            <a:gdLst>
              <a:gd name="connsiteX0" fmla="*/ 0 w 216000"/>
              <a:gd name="connsiteY0" fmla="*/ 0 h 6858000"/>
              <a:gd name="connsiteX1" fmla="*/ 216000 w 216000"/>
              <a:gd name="connsiteY1" fmla="*/ 0 h 6858000"/>
              <a:gd name="connsiteX2" fmla="*/ 216000 w 216000"/>
              <a:gd name="connsiteY2" fmla="*/ 6858000 h 6858000"/>
              <a:gd name="connsiteX3" fmla="*/ 0 w 21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" h="6858000">
                <a:moveTo>
                  <a:pt x="0" y="0"/>
                </a:moveTo>
                <a:lnTo>
                  <a:pt x="216000" y="0"/>
                </a:lnTo>
                <a:lnTo>
                  <a:pt x="21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buNone/>
              <a:defRPr kumimoji="0" lang="en-US" sz="1800" b="0" i="0" u="none" strike="noStrike" cap="none" spc="0" normalizeH="0" baseline="0" dirty="0">
                <a:ln>
                  <a:noFill/>
                </a:ln>
                <a:noFill/>
                <a:effectLst/>
                <a:uLnTx/>
                <a:uFillTx/>
                <a:latin typeface="Arial"/>
              </a:defRPr>
            </a:lvl1pPr>
          </a:lstStyle>
          <a:p>
            <a:pPr marR="0"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61A4FC-5F18-4EB7-8DC6-5619BFAAD3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102" y="374859"/>
            <a:ext cx="2043026" cy="838426"/>
          </a:xfrm>
        </p:spPr>
        <p:txBody>
          <a:bodyPr lIns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Insert title here</a:t>
            </a:r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820F3B4-558F-4159-A472-637986FA59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7994" y="6019800"/>
            <a:ext cx="1440000" cy="505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6725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Bleed Imag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11">
            <a:extLst>
              <a:ext uri="{FF2B5EF4-FFF2-40B4-BE49-F238E27FC236}">
                <a16:creationId xmlns:a16="http://schemas.microsoft.com/office/drawing/2014/main" id="{42EEEA11-AB39-412C-86FC-F8404FD3B426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8000" y="107950"/>
            <a:ext cx="11976050" cy="6642100"/>
          </a:xfrm>
          <a:solidFill>
            <a:schemeClr val="accent6">
              <a:lumMod val="20000"/>
              <a:lumOff val="80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endParaRPr lang="en-GB"/>
          </a:p>
        </p:txBody>
      </p:sp>
      <p:pic>
        <p:nvPicPr>
          <p:cNvPr id="68" name="Picture 67" descr="Shape, background pattern&#10;&#10;Description automatically generated">
            <a:extLst>
              <a:ext uri="{FF2B5EF4-FFF2-40B4-BE49-F238E27FC236}">
                <a16:creationId xmlns:a16="http://schemas.microsoft.com/office/drawing/2014/main" id="{10196F8E-5E44-4665-A65C-90F868E051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5" t="1575" r="77760" b="1575"/>
          <a:stretch/>
        </p:blipFill>
        <p:spPr>
          <a:xfrm>
            <a:off x="108000" y="107996"/>
            <a:ext cx="2603451" cy="6642000"/>
          </a:xfrm>
          <a:custGeom>
            <a:avLst/>
            <a:gdLst>
              <a:gd name="connsiteX0" fmla="*/ 0 w 2711451"/>
              <a:gd name="connsiteY0" fmla="*/ 0 h 6858000"/>
              <a:gd name="connsiteX1" fmla="*/ 2711451 w 2711451"/>
              <a:gd name="connsiteY1" fmla="*/ 0 h 6858000"/>
              <a:gd name="connsiteX2" fmla="*/ 2711451 w 2711451"/>
              <a:gd name="connsiteY2" fmla="*/ 6858000 h 6858000"/>
              <a:gd name="connsiteX3" fmla="*/ 0 w 27114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451" h="6858000">
                <a:moveTo>
                  <a:pt x="0" y="0"/>
                </a:moveTo>
                <a:lnTo>
                  <a:pt x="2711451" y="0"/>
                </a:lnTo>
                <a:lnTo>
                  <a:pt x="27114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4" name="Title 1">
            <a:extLst>
              <a:ext uri="{FF2B5EF4-FFF2-40B4-BE49-F238E27FC236}">
                <a16:creationId xmlns:a16="http://schemas.microsoft.com/office/drawing/2014/main" id="{255CC76D-CDE9-4CC7-8142-7522641FE1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4552" y="421351"/>
            <a:ext cx="9255998" cy="838426"/>
          </a:xfrm>
        </p:spPr>
        <p:txBody>
          <a:bodyPr anchor="t" anchorCtr="0">
            <a:noAutofit/>
          </a:bodyPr>
          <a:lstStyle>
            <a:lvl1pPr>
              <a:defRPr lang="en-GB" sz="2400" b="1" kern="1200" dirty="0">
                <a:solidFill>
                  <a:prstClr val="white"/>
                </a:solidFill>
                <a:latin typeface="Arial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Title goes here</a:t>
            </a:r>
            <a:endParaRPr lang="en-GB"/>
          </a:p>
        </p:txBody>
      </p:sp>
      <p:sp>
        <p:nvSpPr>
          <p:cNvPr id="106" name="Text Placeholder 105">
            <a:extLst>
              <a:ext uri="{FF2B5EF4-FFF2-40B4-BE49-F238E27FC236}">
                <a16:creationId xmlns:a16="http://schemas.microsoft.com/office/drawing/2014/main" id="{7CAEC0F8-40FC-4FC7-B98B-619A89DE612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242531" y="6087518"/>
            <a:ext cx="1562036" cy="459088"/>
          </a:xfrm>
          <a:custGeom>
            <a:avLst/>
            <a:gdLst>
              <a:gd name="connsiteX0" fmla="*/ 951589 w 1562036"/>
              <a:gd name="connsiteY0" fmla="*/ 341142 h 459088"/>
              <a:gd name="connsiteX1" fmla="*/ 928535 w 1562036"/>
              <a:gd name="connsiteY1" fmla="*/ 346822 h 459088"/>
              <a:gd name="connsiteX2" fmla="*/ 921184 w 1562036"/>
              <a:gd name="connsiteY2" fmla="*/ 361858 h 459088"/>
              <a:gd name="connsiteX3" fmla="*/ 928200 w 1562036"/>
              <a:gd name="connsiteY3" fmla="*/ 376559 h 459088"/>
              <a:gd name="connsiteX4" fmla="*/ 946911 w 1562036"/>
              <a:gd name="connsiteY4" fmla="*/ 380903 h 459088"/>
              <a:gd name="connsiteX5" fmla="*/ 964954 w 1562036"/>
              <a:gd name="connsiteY5" fmla="*/ 377562 h 459088"/>
              <a:gd name="connsiteX6" fmla="*/ 977651 w 1562036"/>
              <a:gd name="connsiteY6" fmla="*/ 367538 h 459088"/>
              <a:gd name="connsiteX7" fmla="*/ 977651 w 1562036"/>
              <a:gd name="connsiteY7" fmla="*/ 341142 h 459088"/>
              <a:gd name="connsiteX8" fmla="*/ 1185811 w 1562036"/>
              <a:gd name="connsiteY8" fmla="*/ 299042 h 459088"/>
              <a:gd name="connsiteX9" fmla="*/ 1172446 w 1562036"/>
              <a:gd name="connsiteY9" fmla="*/ 301715 h 459088"/>
              <a:gd name="connsiteX10" fmla="*/ 1161754 w 1562036"/>
              <a:gd name="connsiteY10" fmla="*/ 309400 h 459088"/>
              <a:gd name="connsiteX11" fmla="*/ 1154738 w 1562036"/>
              <a:gd name="connsiteY11" fmla="*/ 322097 h 459088"/>
              <a:gd name="connsiteX12" fmla="*/ 1152399 w 1562036"/>
              <a:gd name="connsiteY12" fmla="*/ 339806 h 459088"/>
              <a:gd name="connsiteX13" fmla="*/ 1154738 w 1562036"/>
              <a:gd name="connsiteY13" fmla="*/ 357848 h 459088"/>
              <a:gd name="connsiteX14" fmla="*/ 1161754 w 1562036"/>
              <a:gd name="connsiteY14" fmla="*/ 370545 h 459088"/>
              <a:gd name="connsiteX15" fmla="*/ 1172446 w 1562036"/>
              <a:gd name="connsiteY15" fmla="*/ 378230 h 459088"/>
              <a:gd name="connsiteX16" fmla="*/ 1185811 w 1562036"/>
              <a:gd name="connsiteY16" fmla="*/ 380903 h 459088"/>
              <a:gd name="connsiteX17" fmla="*/ 1202183 w 1562036"/>
              <a:gd name="connsiteY17" fmla="*/ 377562 h 459088"/>
              <a:gd name="connsiteX18" fmla="*/ 1214546 w 1562036"/>
              <a:gd name="connsiteY18" fmla="*/ 367538 h 459088"/>
              <a:gd name="connsiteX19" fmla="*/ 1214546 w 1562036"/>
              <a:gd name="connsiteY19" fmla="*/ 312407 h 459088"/>
              <a:gd name="connsiteX20" fmla="*/ 1202183 w 1562036"/>
              <a:gd name="connsiteY20" fmla="*/ 302384 h 459088"/>
              <a:gd name="connsiteX21" fmla="*/ 1185811 w 1562036"/>
              <a:gd name="connsiteY21" fmla="*/ 299042 h 459088"/>
              <a:gd name="connsiteX22" fmla="*/ 792211 w 1562036"/>
              <a:gd name="connsiteY22" fmla="*/ 299042 h 459088"/>
              <a:gd name="connsiteX23" fmla="*/ 779181 w 1562036"/>
              <a:gd name="connsiteY23" fmla="*/ 301715 h 459088"/>
              <a:gd name="connsiteX24" fmla="*/ 768823 w 1562036"/>
              <a:gd name="connsiteY24" fmla="*/ 309400 h 459088"/>
              <a:gd name="connsiteX25" fmla="*/ 761806 w 1562036"/>
              <a:gd name="connsiteY25" fmla="*/ 321763 h 459088"/>
              <a:gd name="connsiteX26" fmla="*/ 759467 w 1562036"/>
              <a:gd name="connsiteY26" fmla="*/ 339137 h 459088"/>
              <a:gd name="connsiteX27" fmla="*/ 761806 w 1562036"/>
              <a:gd name="connsiteY27" fmla="*/ 356512 h 459088"/>
              <a:gd name="connsiteX28" fmla="*/ 768823 w 1562036"/>
              <a:gd name="connsiteY28" fmla="*/ 369209 h 459088"/>
              <a:gd name="connsiteX29" fmla="*/ 779181 w 1562036"/>
              <a:gd name="connsiteY29" fmla="*/ 376894 h 459088"/>
              <a:gd name="connsiteX30" fmla="*/ 792211 w 1562036"/>
              <a:gd name="connsiteY30" fmla="*/ 379567 h 459088"/>
              <a:gd name="connsiteX31" fmla="*/ 808918 w 1562036"/>
              <a:gd name="connsiteY31" fmla="*/ 375891 h 459088"/>
              <a:gd name="connsiteX32" fmla="*/ 820946 w 1562036"/>
              <a:gd name="connsiteY32" fmla="*/ 365533 h 459088"/>
              <a:gd name="connsiteX33" fmla="*/ 820946 w 1562036"/>
              <a:gd name="connsiteY33" fmla="*/ 312407 h 459088"/>
              <a:gd name="connsiteX34" fmla="*/ 808918 w 1562036"/>
              <a:gd name="connsiteY34" fmla="*/ 302384 h 459088"/>
              <a:gd name="connsiteX35" fmla="*/ 792211 w 1562036"/>
              <a:gd name="connsiteY35" fmla="*/ 299042 h 459088"/>
              <a:gd name="connsiteX36" fmla="*/ 558992 w 1562036"/>
              <a:gd name="connsiteY36" fmla="*/ 299042 h 459088"/>
              <a:gd name="connsiteX37" fmla="*/ 537274 w 1562036"/>
              <a:gd name="connsiteY37" fmla="*/ 308064 h 459088"/>
              <a:gd name="connsiteX38" fmla="*/ 528252 w 1562036"/>
              <a:gd name="connsiteY38" fmla="*/ 332121 h 459088"/>
              <a:gd name="connsiteX39" fmla="*/ 589731 w 1562036"/>
              <a:gd name="connsiteY39" fmla="*/ 332121 h 459088"/>
              <a:gd name="connsiteX40" fmla="*/ 580710 w 1562036"/>
              <a:gd name="connsiteY40" fmla="*/ 308064 h 459088"/>
              <a:gd name="connsiteX41" fmla="*/ 558992 w 1562036"/>
              <a:gd name="connsiteY41" fmla="*/ 299042 h 459088"/>
              <a:gd name="connsiteX42" fmla="*/ 1069870 w 1562036"/>
              <a:gd name="connsiteY42" fmla="*/ 283673 h 459088"/>
              <a:gd name="connsiteX43" fmla="*/ 1102614 w 1562036"/>
              <a:gd name="connsiteY43" fmla="*/ 296035 h 459088"/>
              <a:gd name="connsiteX44" fmla="*/ 1114643 w 1562036"/>
              <a:gd name="connsiteY44" fmla="*/ 333123 h 459088"/>
              <a:gd name="connsiteX45" fmla="*/ 1114643 w 1562036"/>
              <a:gd name="connsiteY45" fmla="*/ 394268 h 459088"/>
              <a:gd name="connsiteX46" fmla="*/ 1097268 w 1562036"/>
              <a:gd name="connsiteY46" fmla="*/ 394268 h 459088"/>
              <a:gd name="connsiteX47" fmla="*/ 1097268 w 1562036"/>
              <a:gd name="connsiteY47" fmla="*/ 332455 h 459088"/>
              <a:gd name="connsiteX48" fmla="*/ 1089917 w 1562036"/>
              <a:gd name="connsiteY48" fmla="*/ 306727 h 459088"/>
              <a:gd name="connsiteX49" fmla="*/ 1067531 w 1562036"/>
              <a:gd name="connsiteY49" fmla="*/ 299042 h 459088"/>
              <a:gd name="connsiteX50" fmla="*/ 1050825 w 1562036"/>
              <a:gd name="connsiteY50" fmla="*/ 302718 h 459088"/>
              <a:gd name="connsiteX51" fmla="*/ 1038796 w 1562036"/>
              <a:gd name="connsiteY51" fmla="*/ 312407 h 459088"/>
              <a:gd name="connsiteX52" fmla="*/ 1038796 w 1562036"/>
              <a:gd name="connsiteY52" fmla="*/ 393934 h 459088"/>
              <a:gd name="connsiteX53" fmla="*/ 1021422 w 1562036"/>
              <a:gd name="connsiteY53" fmla="*/ 393934 h 459088"/>
              <a:gd name="connsiteX54" fmla="*/ 1021422 w 1562036"/>
              <a:gd name="connsiteY54" fmla="*/ 286011 h 459088"/>
              <a:gd name="connsiteX55" fmla="*/ 1038796 w 1562036"/>
              <a:gd name="connsiteY55" fmla="*/ 286011 h 459088"/>
              <a:gd name="connsiteX56" fmla="*/ 1038796 w 1562036"/>
              <a:gd name="connsiteY56" fmla="*/ 294699 h 459088"/>
              <a:gd name="connsiteX57" fmla="*/ 1052161 w 1562036"/>
              <a:gd name="connsiteY57" fmla="*/ 286680 h 459088"/>
              <a:gd name="connsiteX58" fmla="*/ 1069870 w 1562036"/>
              <a:gd name="connsiteY58" fmla="*/ 283673 h 459088"/>
              <a:gd name="connsiteX59" fmla="*/ 676604 w 1562036"/>
              <a:gd name="connsiteY59" fmla="*/ 283673 h 459088"/>
              <a:gd name="connsiteX60" fmla="*/ 709348 w 1562036"/>
              <a:gd name="connsiteY60" fmla="*/ 296035 h 459088"/>
              <a:gd name="connsiteX61" fmla="*/ 721377 w 1562036"/>
              <a:gd name="connsiteY61" fmla="*/ 333123 h 459088"/>
              <a:gd name="connsiteX62" fmla="*/ 721377 w 1562036"/>
              <a:gd name="connsiteY62" fmla="*/ 394268 h 459088"/>
              <a:gd name="connsiteX63" fmla="*/ 704002 w 1562036"/>
              <a:gd name="connsiteY63" fmla="*/ 394268 h 459088"/>
              <a:gd name="connsiteX64" fmla="*/ 704002 w 1562036"/>
              <a:gd name="connsiteY64" fmla="*/ 332455 h 459088"/>
              <a:gd name="connsiteX65" fmla="*/ 696652 w 1562036"/>
              <a:gd name="connsiteY65" fmla="*/ 306727 h 459088"/>
              <a:gd name="connsiteX66" fmla="*/ 674265 w 1562036"/>
              <a:gd name="connsiteY66" fmla="*/ 299042 h 459088"/>
              <a:gd name="connsiteX67" fmla="*/ 657559 w 1562036"/>
              <a:gd name="connsiteY67" fmla="*/ 302718 h 459088"/>
              <a:gd name="connsiteX68" fmla="*/ 645530 w 1562036"/>
              <a:gd name="connsiteY68" fmla="*/ 312407 h 459088"/>
              <a:gd name="connsiteX69" fmla="*/ 645530 w 1562036"/>
              <a:gd name="connsiteY69" fmla="*/ 393934 h 459088"/>
              <a:gd name="connsiteX70" fmla="*/ 628156 w 1562036"/>
              <a:gd name="connsiteY70" fmla="*/ 393934 h 459088"/>
              <a:gd name="connsiteX71" fmla="*/ 628156 w 1562036"/>
              <a:gd name="connsiteY71" fmla="*/ 286011 h 459088"/>
              <a:gd name="connsiteX72" fmla="*/ 645530 w 1562036"/>
              <a:gd name="connsiteY72" fmla="*/ 286011 h 459088"/>
              <a:gd name="connsiteX73" fmla="*/ 645530 w 1562036"/>
              <a:gd name="connsiteY73" fmla="*/ 294699 h 459088"/>
              <a:gd name="connsiteX74" fmla="*/ 658895 w 1562036"/>
              <a:gd name="connsiteY74" fmla="*/ 286680 h 459088"/>
              <a:gd name="connsiteX75" fmla="*/ 676604 w 1562036"/>
              <a:gd name="connsiteY75" fmla="*/ 283673 h 459088"/>
              <a:gd name="connsiteX76" fmla="*/ 950587 w 1562036"/>
              <a:gd name="connsiteY76" fmla="*/ 283338 h 459088"/>
              <a:gd name="connsiteX77" fmla="*/ 969632 w 1562036"/>
              <a:gd name="connsiteY77" fmla="*/ 285343 h 459088"/>
              <a:gd name="connsiteX78" fmla="*/ 983665 w 1562036"/>
              <a:gd name="connsiteY78" fmla="*/ 292026 h 459088"/>
              <a:gd name="connsiteX79" fmla="*/ 992353 w 1562036"/>
              <a:gd name="connsiteY79" fmla="*/ 304388 h 459088"/>
              <a:gd name="connsiteX80" fmla="*/ 995360 w 1562036"/>
              <a:gd name="connsiteY80" fmla="*/ 323099 h 459088"/>
              <a:gd name="connsiteX81" fmla="*/ 995360 w 1562036"/>
              <a:gd name="connsiteY81" fmla="*/ 393600 h 459088"/>
              <a:gd name="connsiteX82" fmla="*/ 977985 w 1562036"/>
              <a:gd name="connsiteY82" fmla="*/ 393600 h 459088"/>
              <a:gd name="connsiteX83" fmla="*/ 977985 w 1562036"/>
              <a:gd name="connsiteY83" fmla="*/ 385247 h 459088"/>
              <a:gd name="connsiteX84" fmla="*/ 963952 w 1562036"/>
              <a:gd name="connsiteY84" fmla="*/ 393266 h 459088"/>
              <a:gd name="connsiteX85" fmla="*/ 945241 w 1562036"/>
              <a:gd name="connsiteY85" fmla="*/ 396273 h 459088"/>
              <a:gd name="connsiteX86" fmla="*/ 928535 w 1562036"/>
              <a:gd name="connsiteY86" fmla="*/ 393934 h 459088"/>
              <a:gd name="connsiteX87" fmla="*/ 915170 w 1562036"/>
              <a:gd name="connsiteY87" fmla="*/ 387586 h 459088"/>
              <a:gd name="connsiteX88" fmla="*/ 906482 w 1562036"/>
              <a:gd name="connsiteY88" fmla="*/ 376894 h 459088"/>
              <a:gd name="connsiteX89" fmla="*/ 903475 w 1562036"/>
              <a:gd name="connsiteY89" fmla="*/ 361858 h 459088"/>
              <a:gd name="connsiteX90" fmla="*/ 915838 w 1562036"/>
              <a:gd name="connsiteY90" fmla="*/ 335796 h 459088"/>
              <a:gd name="connsiteX91" fmla="*/ 950921 w 1562036"/>
              <a:gd name="connsiteY91" fmla="*/ 326107 h 459088"/>
              <a:gd name="connsiteX92" fmla="*/ 977985 w 1562036"/>
              <a:gd name="connsiteY92" fmla="*/ 326107 h 459088"/>
              <a:gd name="connsiteX93" fmla="*/ 977985 w 1562036"/>
              <a:gd name="connsiteY93" fmla="*/ 318756 h 459088"/>
              <a:gd name="connsiteX94" fmla="*/ 971303 w 1562036"/>
              <a:gd name="connsiteY94" fmla="*/ 303052 h 459088"/>
              <a:gd name="connsiteX95" fmla="*/ 950253 w 1562036"/>
              <a:gd name="connsiteY95" fmla="*/ 298708 h 459088"/>
              <a:gd name="connsiteX96" fmla="*/ 931876 w 1562036"/>
              <a:gd name="connsiteY96" fmla="*/ 301047 h 459088"/>
              <a:gd name="connsiteX97" fmla="*/ 914835 w 1562036"/>
              <a:gd name="connsiteY97" fmla="*/ 307396 h 459088"/>
              <a:gd name="connsiteX98" fmla="*/ 912831 w 1562036"/>
              <a:gd name="connsiteY98" fmla="*/ 291692 h 459088"/>
              <a:gd name="connsiteX99" fmla="*/ 930539 w 1562036"/>
              <a:gd name="connsiteY99" fmla="*/ 285677 h 459088"/>
              <a:gd name="connsiteX100" fmla="*/ 950587 w 1562036"/>
              <a:gd name="connsiteY100" fmla="*/ 283338 h 459088"/>
              <a:gd name="connsiteX101" fmla="*/ 558992 w 1562036"/>
              <a:gd name="connsiteY101" fmla="*/ 283338 h 459088"/>
              <a:gd name="connsiteX102" fmla="*/ 579708 w 1562036"/>
              <a:gd name="connsiteY102" fmla="*/ 287348 h 459088"/>
              <a:gd name="connsiteX103" fmla="*/ 595077 w 1562036"/>
              <a:gd name="connsiteY103" fmla="*/ 299042 h 459088"/>
              <a:gd name="connsiteX104" fmla="*/ 604433 w 1562036"/>
              <a:gd name="connsiteY104" fmla="*/ 317085 h 459088"/>
              <a:gd name="connsiteX105" fmla="*/ 607774 w 1562036"/>
              <a:gd name="connsiteY105" fmla="*/ 340140 h 459088"/>
              <a:gd name="connsiteX106" fmla="*/ 607774 w 1562036"/>
              <a:gd name="connsiteY106" fmla="*/ 343481 h 459088"/>
              <a:gd name="connsiteX107" fmla="*/ 607440 w 1562036"/>
              <a:gd name="connsiteY107" fmla="*/ 346822 h 459088"/>
              <a:gd name="connsiteX108" fmla="*/ 528252 w 1562036"/>
              <a:gd name="connsiteY108" fmla="*/ 346822 h 459088"/>
              <a:gd name="connsiteX109" fmla="*/ 528252 w 1562036"/>
              <a:gd name="connsiteY109" fmla="*/ 347156 h 459088"/>
              <a:gd name="connsiteX110" fmla="*/ 538610 w 1562036"/>
              <a:gd name="connsiteY110" fmla="*/ 371882 h 459088"/>
              <a:gd name="connsiteX111" fmla="*/ 564338 w 1562036"/>
              <a:gd name="connsiteY111" fmla="*/ 381237 h 459088"/>
              <a:gd name="connsiteX112" fmla="*/ 582047 w 1562036"/>
              <a:gd name="connsiteY112" fmla="*/ 378898 h 459088"/>
              <a:gd name="connsiteX113" fmla="*/ 597082 w 1562036"/>
              <a:gd name="connsiteY113" fmla="*/ 370879 h 459088"/>
              <a:gd name="connsiteX114" fmla="*/ 599087 w 1562036"/>
              <a:gd name="connsiteY114" fmla="*/ 387586 h 459088"/>
              <a:gd name="connsiteX115" fmla="*/ 583717 w 1562036"/>
              <a:gd name="connsiteY115" fmla="*/ 393934 h 459088"/>
              <a:gd name="connsiteX116" fmla="*/ 564338 w 1562036"/>
              <a:gd name="connsiteY116" fmla="*/ 396273 h 459088"/>
              <a:gd name="connsiteX117" fmla="*/ 540949 w 1562036"/>
              <a:gd name="connsiteY117" fmla="*/ 391929 h 459088"/>
              <a:gd name="connsiteX118" fmla="*/ 524243 w 1562036"/>
              <a:gd name="connsiteY118" fmla="*/ 379901 h 459088"/>
              <a:gd name="connsiteX119" fmla="*/ 513885 w 1562036"/>
              <a:gd name="connsiteY119" fmla="*/ 361858 h 459088"/>
              <a:gd name="connsiteX120" fmla="*/ 510544 w 1562036"/>
              <a:gd name="connsiteY120" fmla="*/ 339472 h 459088"/>
              <a:gd name="connsiteX121" fmla="*/ 513885 w 1562036"/>
              <a:gd name="connsiteY121" fmla="*/ 316417 h 459088"/>
              <a:gd name="connsiteX122" fmla="*/ 523575 w 1562036"/>
              <a:gd name="connsiteY122" fmla="*/ 298708 h 459088"/>
              <a:gd name="connsiteX123" fmla="*/ 538944 w 1562036"/>
              <a:gd name="connsiteY123" fmla="*/ 287348 h 459088"/>
              <a:gd name="connsiteX124" fmla="*/ 558992 w 1562036"/>
              <a:gd name="connsiteY124" fmla="*/ 283338 h 459088"/>
              <a:gd name="connsiteX125" fmla="*/ 790875 w 1562036"/>
              <a:gd name="connsiteY125" fmla="*/ 282670 h 459088"/>
              <a:gd name="connsiteX126" fmla="*/ 808249 w 1562036"/>
              <a:gd name="connsiteY126" fmla="*/ 285677 h 459088"/>
              <a:gd name="connsiteX127" fmla="*/ 821280 w 1562036"/>
              <a:gd name="connsiteY127" fmla="*/ 293696 h 459088"/>
              <a:gd name="connsiteX128" fmla="*/ 821280 w 1562036"/>
              <a:gd name="connsiteY128" fmla="*/ 286011 h 459088"/>
              <a:gd name="connsiteX129" fmla="*/ 838321 w 1562036"/>
              <a:gd name="connsiteY129" fmla="*/ 286011 h 459088"/>
              <a:gd name="connsiteX130" fmla="*/ 838321 w 1562036"/>
              <a:gd name="connsiteY130" fmla="*/ 385915 h 459088"/>
              <a:gd name="connsiteX131" fmla="*/ 826292 w 1562036"/>
              <a:gd name="connsiteY131" fmla="*/ 423671 h 459088"/>
              <a:gd name="connsiteX132" fmla="*/ 788536 w 1562036"/>
              <a:gd name="connsiteY132" fmla="*/ 435366 h 459088"/>
              <a:gd name="connsiteX133" fmla="*/ 752450 w 1562036"/>
              <a:gd name="connsiteY133" fmla="*/ 426678 h 459088"/>
              <a:gd name="connsiteX134" fmla="*/ 753787 w 1562036"/>
              <a:gd name="connsiteY134" fmla="*/ 408636 h 459088"/>
              <a:gd name="connsiteX135" fmla="*/ 770827 w 1562036"/>
              <a:gd name="connsiteY135" fmla="*/ 416989 h 459088"/>
              <a:gd name="connsiteX136" fmla="*/ 789538 w 1562036"/>
              <a:gd name="connsiteY136" fmla="*/ 419662 h 459088"/>
              <a:gd name="connsiteX137" fmla="*/ 813595 w 1562036"/>
              <a:gd name="connsiteY137" fmla="*/ 412645 h 459088"/>
              <a:gd name="connsiteX138" fmla="*/ 821280 w 1562036"/>
              <a:gd name="connsiteY138" fmla="*/ 387920 h 459088"/>
              <a:gd name="connsiteX139" fmla="*/ 821280 w 1562036"/>
              <a:gd name="connsiteY139" fmla="*/ 382574 h 459088"/>
              <a:gd name="connsiteX140" fmla="*/ 808249 w 1562036"/>
              <a:gd name="connsiteY140" fmla="*/ 390927 h 459088"/>
              <a:gd name="connsiteX141" fmla="*/ 790875 w 1562036"/>
              <a:gd name="connsiteY141" fmla="*/ 393934 h 459088"/>
              <a:gd name="connsiteX142" fmla="*/ 771830 w 1562036"/>
              <a:gd name="connsiteY142" fmla="*/ 389925 h 459088"/>
              <a:gd name="connsiteX143" fmla="*/ 756126 w 1562036"/>
              <a:gd name="connsiteY143" fmla="*/ 378898 h 459088"/>
              <a:gd name="connsiteX144" fmla="*/ 745434 w 1562036"/>
              <a:gd name="connsiteY144" fmla="*/ 361524 h 459088"/>
              <a:gd name="connsiteX145" fmla="*/ 741424 w 1562036"/>
              <a:gd name="connsiteY145" fmla="*/ 338135 h 459088"/>
              <a:gd name="connsiteX146" fmla="*/ 745434 w 1562036"/>
              <a:gd name="connsiteY146" fmla="*/ 315080 h 459088"/>
              <a:gd name="connsiteX147" fmla="*/ 756126 w 1562036"/>
              <a:gd name="connsiteY147" fmla="*/ 297706 h 459088"/>
              <a:gd name="connsiteX148" fmla="*/ 771830 w 1562036"/>
              <a:gd name="connsiteY148" fmla="*/ 286680 h 459088"/>
              <a:gd name="connsiteX149" fmla="*/ 790875 w 1562036"/>
              <a:gd name="connsiteY149" fmla="*/ 282670 h 459088"/>
              <a:gd name="connsiteX150" fmla="*/ 1214546 w 1562036"/>
              <a:gd name="connsiteY150" fmla="*/ 241907 h 459088"/>
              <a:gd name="connsiteX151" fmla="*/ 1231921 w 1562036"/>
              <a:gd name="connsiteY151" fmla="*/ 241907 h 459088"/>
              <a:gd name="connsiteX152" fmla="*/ 1231921 w 1562036"/>
              <a:gd name="connsiteY152" fmla="*/ 393934 h 459088"/>
              <a:gd name="connsiteX153" fmla="*/ 1214546 w 1562036"/>
              <a:gd name="connsiteY153" fmla="*/ 393934 h 459088"/>
              <a:gd name="connsiteX154" fmla="*/ 1214546 w 1562036"/>
              <a:gd name="connsiteY154" fmla="*/ 385581 h 459088"/>
              <a:gd name="connsiteX155" fmla="*/ 1201181 w 1562036"/>
              <a:gd name="connsiteY155" fmla="*/ 393600 h 459088"/>
              <a:gd name="connsiteX156" fmla="*/ 1184141 w 1562036"/>
              <a:gd name="connsiteY156" fmla="*/ 396607 h 459088"/>
              <a:gd name="connsiteX157" fmla="*/ 1164427 w 1562036"/>
              <a:gd name="connsiteY157" fmla="*/ 392932 h 459088"/>
              <a:gd name="connsiteX158" fmla="*/ 1148389 w 1562036"/>
              <a:gd name="connsiteY158" fmla="*/ 381571 h 459088"/>
              <a:gd name="connsiteX159" fmla="*/ 1137697 w 1562036"/>
              <a:gd name="connsiteY159" fmla="*/ 363863 h 459088"/>
              <a:gd name="connsiteX160" fmla="*/ 1133688 w 1562036"/>
              <a:gd name="connsiteY160" fmla="*/ 340474 h 459088"/>
              <a:gd name="connsiteX161" fmla="*/ 1137697 w 1562036"/>
              <a:gd name="connsiteY161" fmla="*/ 317085 h 459088"/>
              <a:gd name="connsiteX162" fmla="*/ 1148389 w 1562036"/>
              <a:gd name="connsiteY162" fmla="*/ 299377 h 459088"/>
              <a:gd name="connsiteX163" fmla="*/ 1164427 w 1562036"/>
              <a:gd name="connsiteY163" fmla="*/ 288016 h 459088"/>
              <a:gd name="connsiteX164" fmla="*/ 1184141 w 1562036"/>
              <a:gd name="connsiteY164" fmla="*/ 284007 h 459088"/>
              <a:gd name="connsiteX165" fmla="*/ 1201181 w 1562036"/>
              <a:gd name="connsiteY165" fmla="*/ 287014 h 459088"/>
              <a:gd name="connsiteX166" fmla="*/ 1214546 w 1562036"/>
              <a:gd name="connsiteY166" fmla="*/ 295033 h 459088"/>
              <a:gd name="connsiteX167" fmla="*/ 866387 w 1562036"/>
              <a:gd name="connsiteY167" fmla="*/ 241907 h 459088"/>
              <a:gd name="connsiteX168" fmla="*/ 883762 w 1562036"/>
              <a:gd name="connsiteY168" fmla="*/ 241907 h 459088"/>
              <a:gd name="connsiteX169" fmla="*/ 883762 w 1562036"/>
              <a:gd name="connsiteY169" fmla="*/ 393934 h 459088"/>
              <a:gd name="connsiteX170" fmla="*/ 866387 w 1562036"/>
              <a:gd name="connsiteY170" fmla="*/ 393934 h 459088"/>
              <a:gd name="connsiteX171" fmla="*/ 400282 w 1562036"/>
              <a:gd name="connsiteY171" fmla="*/ 234222 h 459088"/>
              <a:gd name="connsiteX172" fmla="*/ 88209 w 1562036"/>
              <a:gd name="connsiteY172" fmla="*/ 428683 h 459088"/>
              <a:gd name="connsiteX173" fmla="*/ 238900 w 1562036"/>
              <a:gd name="connsiteY173" fmla="*/ 412979 h 459088"/>
              <a:gd name="connsiteX174" fmla="*/ 421666 w 1562036"/>
              <a:gd name="connsiteY174" fmla="*/ 282336 h 459088"/>
              <a:gd name="connsiteX175" fmla="*/ 1254975 w 1562036"/>
              <a:gd name="connsiteY175" fmla="*/ 148686 h 459088"/>
              <a:gd name="connsiteX176" fmla="*/ 1237601 w 1562036"/>
              <a:gd name="connsiteY176" fmla="*/ 153364 h 459088"/>
              <a:gd name="connsiteX177" fmla="*/ 1232589 w 1562036"/>
              <a:gd name="connsiteY177" fmla="*/ 166395 h 459088"/>
              <a:gd name="connsiteX178" fmla="*/ 1237601 w 1562036"/>
              <a:gd name="connsiteY178" fmla="*/ 178423 h 459088"/>
              <a:gd name="connsiteX179" fmla="*/ 1251300 w 1562036"/>
              <a:gd name="connsiteY179" fmla="*/ 182098 h 459088"/>
              <a:gd name="connsiteX180" fmla="*/ 1265667 w 1562036"/>
              <a:gd name="connsiteY180" fmla="*/ 179425 h 459088"/>
              <a:gd name="connsiteX181" fmla="*/ 1277027 w 1562036"/>
              <a:gd name="connsiteY181" fmla="*/ 171741 h 459088"/>
              <a:gd name="connsiteX182" fmla="*/ 1277027 w 1562036"/>
              <a:gd name="connsiteY182" fmla="*/ 148686 h 459088"/>
              <a:gd name="connsiteX183" fmla="*/ 352502 w 1562036"/>
              <a:gd name="connsiteY183" fmla="*/ 119617 h 459088"/>
              <a:gd name="connsiteX184" fmla="*/ 211501 w 1562036"/>
              <a:gd name="connsiteY184" fmla="*/ 192122 h 459088"/>
              <a:gd name="connsiteX185" fmla="*/ 306393 w 1562036"/>
              <a:gd name="connsiteY185" fmla="*/ 197802 h 459088"/>
              <a:gd name="connsiteX186" fmla="*/ 370545 w 1562036"/>
              <a:gd name="connsiteY186" fmla="*/ 160380 h 459088"/>
              <a:gd name="connsiteX187" fmla="*/ 779515 w 1562036"/>
              <a:gd name="connsiteY187" fmla="*/ 101908 h 459088"/>
              <a:gd name="connsiteX188" fmla="*/ 760470 w 1562036"/>
              <a:gd name="connsiteY188" fmla="*/ 111264 h 459088"/>
              <a:gd name="connsiteX189" fmla="*/ 752785 w 1562036"/>
              <a:gd name="connsiteY189" fmla="*/ 140333 h 459088"/>
              <a:gd name="connsiteX190" fmla="*/ 760470 w 1562036"/>
              <a:gd name="connsiteY190" fmla="*/ 169068 h 459088"/>
              <a:gd name="connsiteX191" fmla="*/ 779515 w 1562036"/>
              <a:gd name="connsiteY191" fmla="*/ 178423 h 459088"/>
              <a:gd name="connsiteX192" fmla="*/ 792211 w 1562036"/>
              <a:gd name="connsiteY192" fmla="*/ 176084 h 459088"/>
              <a:gd name="connsiteX193" fmla="*/ 802235 w 1562036"/>
              <a:gd name="connsiteY193" fmla="*/ 169068 h 459088"/>
              <a:gd name="connsiteX194" fmla="*/ 802235 w 1562036"/>
              <a:gd name="connsiteY194" fmla="*/ 111598 h 459088"/>
              <a:gd name="connsiteX195" fmla="*/ 792211 w 1562036"/>
              <a:gd name="connsiteY195" fmla="*/ 104581 h 459088"/>
              <a:gd name="connsiteX196" fmla="*/ 779515 w 1562036"/>
              <a:gd name="connsiteY196" fmla="*/ 101908 h 459088"/>
              <a:gd name="connsiteX197" fmla="*/ 1321800 w 1562036"/>
              <a:gd name="connsiteY197" fmla="*/ 79522 h 459088"/>
              <a:gd name="connsiteX198" fmla="*/ 1359222 w 1562036"/>
              <a:gd name="connsiteY198" fmla="*/ 79522 h 459088"/>
              <a:gd name="connsiteX199" fmla="*/ 1388960 w 1562036"/>
              <a:gd name="connsiteY199" fmla="*/ 162385 h 459088"/>
              <a:gd name="connsiteX200" fmla="*/ 1418363 w 1562036"/>
              <a:gd name="connsiteY200" fmla="*/ 79522 h 459088"/>
              <a:gd name="connsiteX201" fmla="*/ 1455785 w 1562036"/>
              <a:gd name="connsiteY201" fmla="*/ 79522 h 459088"/>
              <a:gd name="connsiteX202" fmla="*/ 1392301 w 1562036"/>
              <a:gd name="connsiteY202" fmla="*/ 250594 h 459088"/>
              <a:gd name="connsiteX203" fmla="*/ 1354879 w 1562036"/>
              <a:gd name="connsiteY203" fmla="*/ 250594 h 459088"/>
              <a:gd name="connsiteX204" fmla="*/ 1371919 w 1562036"/>
              <a:gd name="connsiteY204" fmla="*/ 203817 h 459088"/>
              <a:gd name="connsiteX205" fmla="*/ 995026 w 1562036"/>
              <a:gd name="connsiteY205" fmla="*/ 79522 h 459088"/>
              <a:gd name="connsiteX206" fmla="*/ 1031445 w 1562036"/>
              <a:gd name="connsiteY206" fmla="*/ 79522 h 459088"/>
              <a:gd name="connsiteX207" fmla="*/ 1054500 w 1562036"/>
              <a:gd name="connsiteY207" fmla="*/ 162385 h 459088"/>
              <a:gd name="connsiteX208" fmla="*/ 1077220 w 1562036"/>
              <a:gd name="connsiteY208" fmla="*/ 79522 h 459088"/>
              <a:gd name="connsiteX209" fmla="*/ 1109296 w 1562036"/>
              <a:gd name="connsiteY209" fmla="*/ 79522 h 459088"/>
              <a:gd name="connsiteX210" fmla="*/ 1132017 w 1562036"/>
              <a:gd name="connsiteY210" fmla="*/ 162385 h 459088"/>
              <a:gd name="connsiteX211" fmla="*/ 1155072 w 1562036"/>
              <a:gd name="connsiteY211" fmla="*/ 79522 h 459088"/>
              <a:gd name="connsiteX212" fmla="*/ 1191491 w 1562036"/>
              <a:gd name="connsiteY212" fmla="*/ 79522 h 459088"/>
              <a:gd name="connsiteX213" fmla="*/ 1150728 w 1562036"/>
              <a:gd name="connsiteY213" fmla="*/ 204151 h 459088"/>
              <a:gd name="connsiteX214" fmla="*/ 1114308 w 1562036"/>
              <a:gd name="connsiteY214" fmla="*/ 204151 h 459088"/>
              <a:gd name="connsiteX215" fmla="*/ 1093259 w 1562036"/>
              <a:gd name="connsiteY215" fmla="*/ 123961 h 459088"/>
              <a:gd name="connsiteX216" fmla="*/ 1072209 w 1562036"/>
              <a:gd name="connsiteY216" fmla="*/ 204151 h 459088"/>
              <a:gd name="connsiteX217" fmla="*/ 1035789 w 1562036"/>
              <a:gd name="connsiteY217" fmla="*/ 204151 h 459088"/>
              <a:gd name="connsiteX218" fmla="*/ 659230 w 1562036"/>
              <a:gd name="connsiteY218" fmla="*/ 79522 h 459088"/>
              <a:gd name="connsiteX219" fmla="*/ 694981 w 1562036"/>
              <a:gd name="connsiteY219" fmla="*/ 79522 h 459088"/>
              <a:gd name="connsiteX220" fmla="*/ 694981 w 1562036"/>
              <a:gd name="connsiteY220" fmla="*/ 204151 h 459088"/>
              <a:gd name="connsiteX221" fmla="*/ 659230 w 1562036"/>
              <a:gd name="connsiteY221" fmla="*/ 204151 h 459088"/>
              <a:gd name="connsiteX222" fmla="*/ 1514925 w 1562036"/>
              <a:gd name="connsiteY222" fmla="*/ 76849 h 459088"/>
              <a:gd name="connsiteX223" fmla="*/ 1536643 w 1562036"/>
              <a:gd name="connsiteY223" fmla="*/ 78854 h 459088"/>
              <a:gd name="connsiteX224" fmla="*/ 1556356 w 1562036"/>
              <a:gd name="connsiteY224" fmla="*/ 84868 h 459088"/>
              <a:gd name="connsiteX225" fmla="*/ 1553683 w 1562036"/>
              <a:gd name="connsiteY225" fmla="*/ 111264 h 459088"/>
              <a:gd name="connsiteX226" fmla="*/ 1536977 w 1562036"/>
              <a:gd name="connsiteY226" fmla="*/ 104915 h 459088"/>
              <a:gd name="connsiteX227" fmla="*/ 1518266 w 1562036"/>
              <a:gd name="connsiteY227" fmla="*/ 102577 h 459088"/>
              <a:gd name="connsiteX228" fmla="*/ 1504233 w 1562036"/>
              <a:gd name="connsiteY228" fmla="*/ 105250 h 459088"/>
              <a:gd name="connsiteX229" fmla="*/ 1500223 w 1562036"/>
              <a:gd name="connsiteY229" fmla="*/ 112266 h 459088"/>
              <a:gd name="connsiteX230" fmla="*/ 1504901 w 1562036"/>
              <a:gd name="connsiteY230" fmla="*/ 121288 h 459088"/>
              <a:gd name="connsiteX231" fmla="*/ 1523612 w 1562036"/>
              <a:gd name="connsiteY231" fmla="*/ 129307 h 459088"/>
              <a:gd name="connsiteX232" fmla="*/ 1541989 w 1562036"/>
              <a:gd name="connsiteY232" fmla="*/ 136657 h 459088"/>
              <a:gd name="connsiteX233" fmla="*/ 1553683 w 1562036"/>
              <a:gd name="connsiteY233" fmla="*/ 145679 h 459088"/>
              <a:gd name="connsiteX234" fmla="*/ 1560032 w 1562036"/>
              <a:gd name="connsiteY234" fmla="*/ 156037 h 459088"/>
              <a:gd name="connsiteX235" fmla="*/ 1562036 w 1562036"/>
              <a:gd name="connsiteY235" fmla="*/ 167731 h 459088"/>
              <a:gd name="connsiteX236" fmla="*/ 1549006 w 1562036"/>
              <a:gd name="connsiteY236" fmla="*/ 197134 h 459088"/>
              <a:gd name="connsiteX237" fmla="*/ 1510247 w 1562036"/>
              <a:gd name="connsiteY237" fmla="*/ 206824 h 459088"/>
              <a:gd name="connsiteX238" fmla="*/ 1485856 w 1562036"/>
              <a:gd name="connsiteY238" fmla="*/ 204485 h 459088"/>
              <a:gd name="connsiteX239" fmla="*/ 1463804 w 1562036"/>
              <a:gd name="connsiteY239" fmla="*/ 197134 h 459088"/>
              <a:gd name="connsiteX240" fmla="*/ 1465474 w 1562036"/>
              <a:gd name="connsiteY240" fmla="*/ 168399 h 459088"/>
              <a:gd name="connsiteX241" fmla="*/ 1485188 w 1562036"/>
              <a:gd name="connsiteY241" fmla="*/ 178089 h 459088"/>
              <a:gd name="connsiteX242" fmla="*/ 1506906 w 1562036"/>
              <a:gd name="connsiteY242" fmla="*/ 181430 h 459088"/>
              <a:gd name="connsiteX243" fmla="*/ 1526285 w 1562036"/>
              <a:gd name="connsiteY243" fmla="*/ 169068 h 459088"/>
              <a:gd name="connsiteX244" fmla="*/ 1525283 w 1562036"/>
              <a:gd name="connsiteY244" fmla="*/ 164390 h 459088"/>
              <a:gd name="connsiteX245" fmla="*/ 1521273 w 1562036"/>
              <a:gd name="connsiteY245" fmla="*/ 160046 h 459088"/>
              <a:gd name="connsiteX246" fmla="*/ 1513588 w 1562036"/>
              <a:gd name="connsiteY246" fmla="*/ 156037 h 459088"/>
              <a:gd name="connsiteX247" fmla="*/ 1501560 w 1562036"/>
              <a:gd name="connsiteY247" fmla="*/ 152027 h 459088"/>
              <a:gd name="connsiteX248" fmla="*/ 1473159 w 1562036"/>
              <a:gd name="connsiteY248" fmla="*/ 136657 h 459088"/>
              <a:gd name="connsiteX249" fmla="*/ 1464138 w 1562036"/>
              <a:gd name="connsiteY249" fmla="*/ 113603 h 459088"/>
              <a:gd name="connsiteX250" fmla="*/ 1477169 w 1562036"/>
              <a:gd name="connsiteY250" fmla="*/ 86204 h 459088"/>
              <a:gd name="connsiteX251" fmla="*/ 1514925 w 1562036"/>
              <a:gd name="connsiteY251" fmla="*/ 76849 h 459088"/>
              <a:gd name="connsiteX252" fmla="*/ 1256646 w 1562036"/>
              <a:gd name="connsiteY252" fmla="*/ 76849 h 459088"/>
              <a:gd name="connsiteX253" fmla="*/ 1299414 w 1562036"/>
              <a:gd name="connsiteY253" fmla="*/ 87875 h 459088"/>
              <a:gd name="connsiteX254" fmla="*/ 1312779 w 1562036"/>
              <a:gd name="connsiteY254" fmla="*/ 124629 h 459088"/>
              <a:gd name="connsiteX255" fmla="*/ 1312779 w 1562036"/>
              <a:gd name="connsiteY255" fmla="*/ 204485 h 459088"/>
              <a:gd name="connsiteX256" fmla="*/ 1277027 w 1562036"/>
              <a:gd name="connsiteY256" fmla="*/ 204485 h 459088"/>
              <a:gd name="connsiteX257" fmla="*/ 1277027 w 1562036"/>
              <a:gd name="connsiteY257" fmla="*/ 196466 h 459088"/>
              <a:gd name="connsiteX258" fmla="*/ 1261658 w 1562036"/>
              <a:gd name="connsiteY258" fmla="*/ 205153 h 459088"/>
              <a:gd name="connsiteX259" fmla="*/ 1242947 w 1562036"/>
              <a:gd name="connsiteY259" fmla="*/ 206824 h 459088"/>
              <a:gd name="connsiteX260" fmla="*/ 1224904 w 1562036"/>
              <a:gd name="connsiteY260" fmla="*/ 204151 h 459088"/>
              <a:gd name="connsiteX261" fmla="*/ 1210202 w 1562036"/>
              <a:gd name="connsiteY261" fmla="*/ 196466 h 459088"/>
              <a:gd name="connsiteX262" fmla="*/ 1200179 w 1562036"/>
              <a:gd name="connsiteY262" fmla="*/ 184103 h 459088"/>
              <a:gd name="connsiteX263" fmla="*/ 1196503 w 1562036"/>
              <a:gd name="connsiteY263" fmla="*/ 167063 h 459088"/>
              <a:gd name="connsiteX264" fmla="*/ 1211205 w 1562036"/>
              <a:gd name="connsiteY264" fmla="*/ 135989 h 459088"/>
              <a:gd name="connsiteX265" fmla="*/ 1253973 w 1562036"/>
              <a:gd name="connsiteY265" fmla="*/ 124295 h 459088"/>
              <a:gd name="connsiteX266" fmla="*/ 1277027 w 1562036"/>
              <a:gd name="connsiteY266" fmla="*/ 124295 h 459088"/>
              <a:gd name="connsiteX267" fmla="*/ 1277027 w 1562036"/>
              <a:gd name="connsiteY267" fmla="*/ 118615 h 459088"/>
              <a:gd name="connsiteX268" fmla="*/ 1271681 w 1562036"/>
              <a:gd name="connsiteY268" fmla="*/ 105918 h 459088"/>
              <a:gd name="connsiteX269" fmla="*/ 1253305 w 1562036"/>
              <a:gd name="connsiteY269" fmla="*/ 102242 h 459088"/>
              <a:gd name="connsiteX270" fmla="*/ 1230584 w 1562036"/>
              <a:gd name="connsiteY270" fmla="*/ 105250 h 459088"/>
              <a:gd name="connsiteX271" fmla="*/ 1210202 w 1562036"/>
              <a:gd name="connsiteY271" fmla="*/ 113269 h 459088"/>
              <a:gd name="connsiteX272" fmla="*/ 1206861 w 1562036"/>
              <a:gd name="connsiteY272" fmla="*/ 87875 h 459088"/>
              <a:gd name="connsiteX273" fmla="*/ 1229582 w 1562036"/>
              <a:gd name="connsiteY273" fmla="*/ 79856 h 459088"/>
              <a:gd name="connsiteX274" fmla="*/ 1256646 w 1562036"/>
              <a:gd name="connsiteY274" fmla="*/ 76849 h 459088"/>
              <a:gd name="connsiteX275" fmla="*/ 771830 w 1562036"/>
              <a:gd name="connsiteY275" fmla="*/ 76849 h 459088"/>
              <a:gd name="connsiteX276" fmla="*/ 789538 w 1562036"/>
              <a:gd name="connsiteY276" fmla="*/ 79856 h 459088"/>
              <a:gd name="connsiteX277" fmla="*/ 802569 w 1562036"/>
              <a:gd name="connsiteY277" fmla="*/ 87875 h 459088"/>
              <a:gd name="connsiteX278" fmla="*/ 802569 w 1562036"/>
              <a:gd name="connsiteY278" fmla="*/ 79856 h 459088"/>
              <a:gd name="connsiteX279" fmla="*/ 838321 w 1562036"/>
              <a:gd name="connsiteY279" fmla="*/ 79856 h 459088"/>
              <a:gd name="connsiteX280" fmla="*/ 838321 w 1562036"/>
              <a:gd name="connsiteY280" fmla="*/ 192790 h 459088"/>
              <a:gd name="connsiteX281" fmla="*/ 834645 w 1562036"/>
              <a:gd name="connsiteY281" fmla="*/ 219855 h 459088"/>
              <a:gd name="connsiteX282" fmla="*/ 823285 w 1562036"/>
              <a:gd name="connsiteY282" fmla="*/ 238232 h 459088"/>
              <a:gd name="connsiteX283" fmla="*/ 802903 w 1562036"/>
              <a:gd name="connsiteY283" fmla="*/ 248924 h 459088"/>
              <a:gd name="connsiteX284" fmla="*/ 772832 w 1562036"/>
              <a:gd name="connsiteY284" fmla="*/ 252265 h 459088"/>
              <a:gd name="connsiteX285" fmla="*/ 749443 w 1562036"/>
              <a:gd name="connsiteY285" fmla="*/ 249926 h 459088"/>
              <a:gd name="connsiteX286" fmla="*/ 729062 w 1562036"/>
              <a:gd name="connsiteY286" fmla="*/ 242909 h 459088"/>
              <a:gd name="connsiteX287" fmla="*/ 731066 w 1562036"/>
              <a:gd name="connsiteY287" fmla="*/ 214843 h 459088"/>
              <a:gd name="connsiteX288" fmla="*/ 749777 w 1562036"/>
              <a:gd name="connsiteY288" fmla="*/ 223864 h 459088"/>
              <a:gd name="connsiteX289" fmla="*/ 770493 w 1562036"/>
              <a:gd name="connsiteY289" fmla="*/ 226871 h 459088"/>
              <a:gd name="connsiteX290" fmla="*/ 793548 w 1562036"/>
              <a:gd name="connsiteY290" fmla="*/ 220189 h 459088"/>
              <a:gd name="connsiteX291" fmla="*/ 802235 w 1562036"/>
              <a:gd name="connsiteY291" fmla="*/ 198136 h 459088"/>
              <a:gd name="connsiteX292" fmla="*/ 802235 w 1562036"/>
              <a:gd name="connsiteY292" fmla="*/ 192456 h 459088"/>
              <a:gd name="connsiteX293" fmla="*/ 789204 w 1562036"/>
              <a:gd name="connsiteY293" fmla="*/ 200475 h 459088"/>
              <a:gd name="connsiteX294" fmla="*/ 771496 w 1562036"/>
              <a:gd name="connsiteY294" fmla="*/ 203482 h 459088"/>
              <a:gd name="connsiteX295" fmla="*/ 750112 w 1562036"/>
              <a:gd name="connsiteY295" fmla="*/ 199139 h 459088"/>
              <a:gd name="connsiteX296" fmla="*/ 732403 w 1562036"/>
              <a:gd name="connsiteY296" fmla="*/ 186442 h 459088"/>
              <a:gd name="connsiteX297" fmla="*/ 720374 w 1562036"/>
              <a:gd name="connsiteY297" fmla="*/ 166395 h 459088"/>
              <a:gd name="connsiteX298" fmla="*/ 716365 w 1562036"/>
              <a:gd name="connsiteY298" fmla="*/ 140333 h 459088"/>
              <a:gd name="connsiteX299" fmla="*/ 720709 w 1562036"/>
              <a:gd name="connsiteY299" fmla="*/ 113937 h 459088"/>
              <a:gd name="connsiteX300" fmla="*/ 732737 w 1562036"/>
              <a:gd name="connsiteY300" fmla="*/ 93889 h 459088"/>
              <a:gd name="connsiteX301" fmla="*/ 750446 w 1562036"/>
              <a:gd name="connsiteY301" fmla="*/ 81193 h 459088"/>
              <a:gd name="connsiteX302" fmla="*/ 771830 w 1562036"/>
              <a:gd name="connsiteY302" fmla="*/ 76849 h 459088"/>
              <a:gd name="connsiteX303" fmla="*/ 316417 w 1562036"/>
              <a:gd name="connsiteY303" fmla="*/ 30740 h 459088"/>
              <a:gd name="connsiteX304" fmla="*/ 216847 w 1562036"/>
              <a:gd name="connsiteY304" fmla="*/ 73842 h 459088"/>
              <a:gd name="connsiteX305" fmla="*/ 289687 w 1562036"/>
              <a:gd name="connsiteY305" fmla="*/ 84534 h 459088"/>
              <a:gd name="connsiteX306" fmla="*/ 331452 w 1562036"/>
              <a:gd name="connsiteY306" fmla="*/ 64152 h 459088"/>
              <a:gd name="connsiteX307" fmla="*/ 866387 w 1562036"/>
              <a:gd name="connsiteY307" fmla="*/ 28401 h 459088"/>
              <a:gd name="connsiteX308" fmla="*/ 902139 w 1562036"/>
              <a:gd name="connsiteY308" fmla="*/ 28401 h 459088"/>
              <a:gd name="connsiteX309" fmla="*/ 902139 w 1562036"/>
              <a:gd name="connsiteY309" fmla="*/ 87541 h 459088"/>
              <a:gd name="connsiteX310" fmla="*/ 916172 w 1562036"/>
              <a:gd name="connsiteY310" fmla="*/ 79522 h 459088"/>
              <a:gd name="connsiteX311" fmla="*/ 934549 w 1562036"/>
              <a:gd name="connsiteY311" fmla="*/ 76515 h 459088"/>
              <a:gd name="connsiteX312" fmla="*/ 971971 w 1562036"/>
              <a:gd name="connsiteY312" fmla="*/ 91216 h 459088"/>
              <a:gd name="connsiteX313" fmla="*/ 985336 w 1562036"/>
              <a:gd name="connsiteY313" fmla="*/ 134987 h 459088"/>
              <a:gd name="connsiteX314" fmla="*/ 985336 w 1562036"/>
              <a:gd name="connsiteY314" fmla="*/ 203817 h 459088"/>
              <a:gd name="connsiteX315" fmla="*/ 949585 w 1562036"/>
              <a:gd name="connsiteY315" fmla="*/ 203817 h 459088"/>
              <a:gd name="connsiteX316" fmla="*/ 949585 w 1562036"/>
              <a:gd name="connsiteY316" fmla="*/ 135655 h 459088"/>
              <a:gd name="connsiteX317" fmla="*/ 943570 w 1562036"/>
              <a:gd name="connsiteY317" fmla="*/ 109927 h 459088"/>
              <a:gd name="connsiteX318" fmla="*/ 924859 w 1562036"/>
              <a:gd name="connsiteY318" fmla="*/ 102242 h 459088"/>
              <a:gd name="connsiteX319" fmla="*/ 911828 w 1562036"/>
              <a:gd name="connsiteY319" fmla="*/ 104915 h 459088"/>
              <a:gd name="connsiteX320" fmla="*/ 902139 w 1562036"/>
              <a:gd name="connsiteY320" fmla="*/ 111598 h 459088"/>
              <a:gd name="connsiteX321" fmla="*/ 902139 w 1562036"/>
              <a:gd name="connsiteY321" fmla="*/ 204151 h 459088"/>
              <a:gd name="connsiteX322" fmla="*/ 866387 w 1562036"/>
              <a:gd name="connsiteY322" fmla="*/ 204151 h 459088"/>
              <a:gd name="connsiteX323" fmla="*/ 677272 w 1562036"/>
              <a:gd name="connsiteY323" fmla="*/ 28401 h 459088"/>
              <a:gd name="connsiteX324" fmla="*/ 692976 w 1562036"/>
              <a:gd name="connsiteY324" fmla="*/ 33078 h 459088"/>
              <a:gd name="connsiteX325" fmla="*/ 697654 w 1562036"/>
              <a:gd name="connsiteY325" fmla="*/ 46443 h 459088"/>
              <a:gd name="connsiteX326" fmla="*/ 692976 w 1562036"/>
              <a:gd name="connsiteY326" fmla="*/ 60143 h 459088"/>
              <a:gd name="connsiteX327" fmla="*/ 677272 w 1562036"/>
              <a:gd name="connsiteY327" fmla="*/ 64486 h 459088"/>
              <a:gd name="connsiteX328" fmla="*/ 661568 w 1562036"/>
              <a:gd name="connsiteY328" fmla="*/ 60143 h 459088"/>
              <a:gd name="connsiteX329" fmla="*/ 656891 w 1562036"/>
              <a:gd name="connsiteY329" fmla="*/ 46443 h 459088"/>
              <a:gd name="connsiteX330" fmla="*/ 661568 w 1562036"/>
              <a:gd name="connsiteY330" fmla="*/ 33078 h 459088"/>
              <a:gd name="connsiteX331" fmla="*/ 677272 w 1562036"/>
              <a:gd name="connsiteY331" fmla="*/ 28401 h 459088"/>
              <a:gd name="connsiteX332" fmla="*/ 513551 w 1562036"/>
              <a:gd name="connsiteY332" fmla="*/ 28401 h 459088"/>
              <a:gd name="connsiteX333" fmla="*/ 549302 w 1562036"/>
              <a:gd name="connsiteY333" fmla="*/ 28401 h 459088"/>
              <a:gd name="connsiteX334" fmla="*/ 549302 w 1562036"/>
              <a:gd name="connsiteY334" fmla="*/ 87541 h 459088"/>
              <a:gd name="connsiteX335" fmla="*/ 563336 w 1562036"/>
              <a:gd name="connsiteY335" fmla="*/ 79522 h 459088"/>
              <a:gd name="connsiteX336" fmla="*/ 581712 w 1562036"/>
              <a:gd name="connsiteY336" fmla="*/ 76515 h 459088"/>
              <a:gd name="connsiteX337" fmla="*/ 619134 w 1562036"/>
              <a:gd name="connsiteY337" fmla="*/ 91216 h 459088"/>
              <a:gd name="connsiteX338" fmla="*/ 632499 w 1562036"/>
              <a:gd name="connsiteY338" fmla="*/ 134987 h 459088"/>
              <a:gd name="connsiteX339" fmla="*/ 632499 w 1562036"/>
              <a:gd name="connsiteY339" fmla="*/ 203817 h 459088"/>
              <a:gd name="connsiteX340" fmla="*/ 596748 w 1562036"/>
              <a:gd name="connsiteY340" fmla="*/ 203817 h 459088"/>
              <a:gd name="connsiteX341" fmla="*/ 596748 w 1562036"/>
              <a:gd name="connsiteY341" fmla="*/ 135321 h 459088"/>
              <a:gd name="connsiteX342" fmla="*/ 590734 w 1562036"/>
              <a:gd name="connsiteY342" fmla="*/ 109593 h 459088"/>
              <a:gd name="connsiteX343" fmla="*/ 572023 w 1562036"/>
              <a:gd name="connsiteY343" fmla="*/ 102242 h 459088"/>
              <a:gd name="connsiteX344" fmla="*/ 558992 w 1562036"/>
              <a:gd name="connsiteY344" fmla="*/ 104915 h 459088"/>
              <a:gd name="connsiteX345" fmla="*/ 549302 w 1562036"/>
              <a:gd name="connsiteY345" fmla="*/ 111598 h 459088"/>
              <a:gd name="connsiteX346" fmla="*/ 549302 w 1562036"/>
              <a:gd name="connsiteY346" fmla="*/ 204151 h 459088"/>
              <a:gd name="connsiteX347" fmla="*/ 513551 w 1562036"/>
              <a:gd name="connsiteY347" fmla="*/ 204151 h 459088"/>
              <a:gd name="connsiteX348" fmla="*/ 255272 w 1562036"/>
              <a:gd name="connsiteY348" fmla="*/ 0 h 459088"/>
              <a:gd name="connsiteX349" fmla="*/ 324102 w 1562036"/>
              <a:gd name="connsiteY349" fmla="*/ 11360 h 459088"/>
              <a:gd name="connsiteX350" fmla="*/ 350498 w 1562036"/>
              <a:gd name="connsiteY350" fmla="*/ 71169 h 459088"/>
              <a:gd name="connsiteX351" fmla="*/ 315080 w 1562036"/>
              <a:gd name="connsiteY351" fmla="*/ 88543 h 459088"/>
              <a:gd name="connsiteX352" fmla="*/ 361190 w 1562036"/>
              <a:gd name="connsiteY352" fmla="*/ 95226 h 459088"/>
              <a:gd name="connsiteX353" fmla="*/ 393266 w 1562036"/>
              <a:gd name="connsiteY353" fmla="*/ 167731 h 459088"/>
              <a:gd name="connsiteX354" fmla="*/ 338469 w 1562036"/>
              <a:gd name="connsiteY354" fmla="*/ 199807 h 459088"/>
              <a:gd name="connsiteX355" fmla="*/ 409638 w 1562036"/>
              <a:gd name="connsiteY355" fmla="*/ 204151 h 459088"/>
              <a:gd name="connsiteX356" fmla="*/ 447728 w 1562036"/>
              <a:gd name="connsiteY356" fmla="*/ 289353 h 459088"/>
              <a:gd name="connsiteX357" fmla="*/ 246585 w 1562036"/>
              <a:gd name="connsiteY357" fmla="*/ 433027 h 459088"/>
              <a:gd name="connsiteX358" fmla="*/ 0 w 1562036"/>
              <a:gd name="connsiteY358" fmla="*/ 459088 h 459088"/>
              <a:gd name="connsiteX359" fmla="*/ 259615 w 1562036"/>
              <a:gd name="connsiteY359" fmla="*/ 297372 h 459088"/>
              <a:gd name="connsiteX360" fmla="*/ 165058 w 1562036"/>
              <a:gd name="connsiteY360" fmla="*/ 301047 h 459088"/>
              <a:gd name="connsiteX361" fmla="*/ 176752 w 1562036"/>
              <a:gd name="connsiteY361" fmla="*/ 189783 h 459088"/>
              <a:gd name="connsiteX362" fmla="*/ 238566 w 1562036"/>
              <a:gd name="connsiteY362" fmla="*/ 158041 h 459088"/>
              <a:gd name="connsiteX363" fmla="*/ 180428 w 1562036"/>
              <a:gd name="connsiteY363" fmla="*/ 154700 h 459088"/>
              <a:gd name="connsiteX364" fmla="*/ 189115 w 1562036"/>
              <a:gd name="connsiteY364" fmla="*/ 70166 h 459088"/>
              <a:gd name="connsiteX365" fmla="*/ 261286 w 1562036"/>
              <a:gd name="connsiteY365" fmla="*/ 38759 h 459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</a:cxnLst>
            <a:rect l="l" t="t" r="r" b="b"/>
            <a:pathLst>
              <a:path w="1562036" h="459088">
                <a:moveTo>
                  <a:pt x="951589" y="341142"/>
                </a:moveTo>
                <a:cubicBezTo>
                  <a:pt x="941231" y="341142"/>
                  <a:pt x="933546" y="342813"/>
                  <a:pt x="928535" y="346822"/>
                </a:cubicBezTo>
                <a:cubicBezTo>
                  <a:pt x="923523" y="350498"/>
                  <a:pt x="921184" y="355510"/>
                  <a:pt x="921184" y="361858"/>
                </a:cubicBezTo>
                <a:cubicBezTo>
                  <a:pt x="921184" y="368541"/>
                  <a:pt x="923523" y="373552"/>
                  <a:pt x="928200" y="376559"/>
                </a:cubicBezTo>
                <a:cubicBezTo>
                  <a:pt x="933212" y="379567"/>
                  <a:pt x="939227" y="380903"/>
                  <a:pt x="946911" y="380903"/>
                </a:cubicBezTo>
                <a:cubicBezTo>
                  <a:pt x="953594" y="380903"/>
                  <a:pt x="959608" y="379901"/>
                  <a:pt x="964954" y="377562"/>
                </a:cubicBezTo>
                <a:cubicBezTo>
                  <a:pt x="970300" y="375223"/>
                  <a:pt x="974644" y="371882"/>
                  <a:pt x="977651" y="367538"/>
                </a:cubicBezTo>
                <a:lnTo>
                  <a:pt x="977651" y="341142"/>
                </a:lnTo>
                <a:close/>
                <a:moveTo>
                  <a:pt x="1185811" y="299042"/>
                </a:moveTo>
                <a:cubicBezTo>
                  <a:pt x="1181133" y="299042"/>
                  <a:pt x="1176456" y="300045"/>
                  <a:pt x="1172446" y="301715"/>
                </a:cubicBezTo>
                <a:cubicBezTo>
                  <a:pt x="1168437" y="303386"/>
                  <a:pt x="1164761" y="306059"/>
                  <a:pt x="1161754" y="309400"/>
                </a:cubicBezTo>
                <a:cubicBezTo>
                  <a:pt x="1158747" y="312742"/>
                  <a:pt x="1156408" y="317085"/>
                  <a:pt x="1154738" y="322097"/>
                </a:cubicBezTo>
                <a:cubicBezTo>
                  <a:pt x="1153067" y="327109"/>
                  <a:pt x="1152399" y="333123"/>
                  <a:pt x="1152399" y="339806"/>
                </a:cubicBezTo>
                <a:cubicBezTo>
                  <a:pt x="1152399" y="346488"/>
                  <a:pt x="1153067" y="352502"/>
                  <a:pt x="1154738" y="357848"/>
                </a:cubicBezTo>
                <a:cubicBezTo>
                  <a:pt x="1156408" y="362860"/>
                  <a:pt x="1158747" y="367204"/>
                  <a:pt x="1161754" y="370545"/>
                </a:cubicBezTo>
                <a:cubicBezTo>
                  <a:pt x="1164761" y="373887"/>
                  <a:pt x="1168437" y="376559"/>
                  <a:pt x="1172446" y="378230"/>
                </a:cubicBezTo>
                <a:cubicBezTo>
                  <a:pt x="1176456" y="379901"/>
                  <a:pt x="1181133" y="380903"/>
                  <a:pt x="1185811" y="380903"/>
                </a:cubicBezTo>
                <a:cubicBezTo>
                  <a:pt x="1191491" y="380903"/>
                  <a:pt x="1197171" y="379901"/>
                  <a:pt x="1202183" y="377562"/>
                </a:cubicBezTo>
                <a:cubicBezTo>
                  <a:pt x="1207195" y="375223"/>
                  <a:pt x="1211205" y="371882"/>
                  <a:pt x="1214546" y="367538"/>
                </a:cubicBezTo>
                <a:lnTo>
                  <a:pt x="1214546" y="312407"/>
                </a:lnTo>
                <a:cubicBezTo>
                  <a:pt x="1211205" y="308064"/>
                  <a:pt x="1207195" y="304723"/>
                  <a:pt x="1202183" y="302384"/>
                </a:cubicBezTo>
                <a:cubicBezTo>
                  <a:pt x="1197171" y="300045"/>
                  <a:pt x="1191826" y="299042"/>
                  <a:pt x="1185811" y="299042"/>
                </a:cubicBezTo>
                <a:close/>
                <a:moveTo>
                  <a:pt x="792211" y="299042"/>
                </a:moveTo>
                <a:cubicBezTo>
                  <a:pt x="787534" y="299042"/>
                  <a:pt x="783190" y="300045"/>
                  <a:pt x="779181" y="301715"/>
                </a:cubicBezTo>
                <a:cubicBezTo>
                  <a:pt x="775171" y="303386"/>
                  <a:pt x="771830" y="306059"/>
                  <a:pt x="768823" y="309400"/>
                </a:cubicBezTo>
                <a:cubicBezTo>
                  <a:pt x="765816" y="312742"/>
                  <a:pt x="763477" y="316751"/>
                  <a:pt x="761806" y="321763"/>
                </a:cubicBezTo>
                <a:cubicBezTo>
                  <a:pt x="760135" y="326775"/>
                  <a:pt x="759467" y="332455"/>
                  <a:pt x="759467" y="339137"/>
                </a:cubicBezTo>
                <a:cubicBezTo>
                  <a:pt x="759467" y="345820"/>
                  <a:pt x="760135" y="351500"/>
                  <a:pt x="761806" y="356512"/>
                </a:cubicBezTo>
                <a:cubicBezTo>
                  <a:pt x="763477" y="361524"/>
                  <a:pt x="765816" y="365867"/>
                  <a:pt x="768823" y="369209"/>
                </a:cubicBezTo>
                <a:cubicBezTo>
                  <a:pt x="771830" y="372550"/>
                  <a:pt x="775171" y="375223"/>
                  <a:pt x="779181" y="376894"/>
                </a:cubicBezTo>
                <a:cubicBezTo>
                  <a:pt x="783190" y="378564"/>
                  <a:pt x="787534" y="379567"/>
                  <a:pt x="792211" y="379567"/>
                </a:cubicBezTo>
                <a:cubicBezTo>
                  <a:pt x="798560" y="379567"/>
                  <a:pt x="803906" y="378230"/>
                  <a:pt x="808918" y="375891"/>
                </a:cubicBezTo>
                <a:cubicBezTo>
                  <a:pt x="813930" y="373552"/>
                  <a:pt x="817939" y="370211"/>
                  <a:pt x="820946" y="365533"/>
                </a:cubicBezTo>
                <a:lnTo>
                  <a:pt x="820946" y="312407"/>
                </a:lnTo>
                <a:cubicBezTo>
                  <a:pt x="817605" y="308064"/>
                  <a:pt x="813595" y="304723"/>
                  <a:pt x="808918" y="302384"/>
                </a:cubicBezTo>
                <a:cubicBezTo>
                  <a:pt x="803906" y="300045"/>
                  <a:pt x="798560" y="299042"/>
                  <a:pt x="792211" y="299042"/>
                </a:cubicBezTo>
                <a:close/>
                <a:moveTo>
                  <a:pt x="558992" y="299042"/>
                </a:moveTo>
                <a:cubicBezTo>
                  <a:pt x="549971" y="299042"/>
                  <a:pt x="542620" y="302050"/>
                  <a:pt x="537274" y="308064"/>
                </a:cubicBezTo>
                <a:cubicBezTo>
                  <a:pt x="531928" y="314078"/>
                  <a:pt x="528921" y="322097"/>
                  <a:pt x="528252" y="332121"/>
                </a:cubicBezTo>
                <a:lnTo>
                  <a:pt x="589731" y="332121"/>
                </a:lnTo>
                <a:cubicBezTo>
                  <a:pt x="589063" y="322097"/>
                  <a:pt x="586056" y="314078"/>
                  <a:pt x="580710" y="308064"/>
                </a:cubicBezTo>
                <a:cubicBezTo>
                  <a:pt x="575364" y="302050"/>
                  <a:pt x="568013" y="299042"/>
                  <a:pt x="558992" y="299042"/>
                </a:cubicBezTo>
                <a:close/>
                <a:moveTo>
                  <a:pt x="1069870" y="283673"/>
                </a:moveTo>
                <a:cubicBezTo>
                  <a:pt x="1083903" y="283673"/>
                  <a:pt x="1094595" y="287682"/>
                  <a:pt x="1102614" y="296035"/>
                </a:cubicBezTo>
                <a:cubicBezTo>
                  <a:pt x="1110633" y="304388"/>
                  <a:pt x="1114643" y="316751"/>
                  <a:pt x="1114643" y="333123"/>
                </a:cubicBezTo>
                <a:lnTo>
                  <a:pt x="1114643" y="394268"/>
                </a:lnTo>
                <a:lnTo>
                  <a:pt x="1097268" y="394268"/>
                </a:lnTo>
                <a:lnTo>
                  <a:pt x="1097268" y="332455"/>
                </a:lnTo>
                <a:cubicBezTo>
                  <a:pt x="1097268" y="320761"/>
                  <a:pt x="1094929" y="312073"/>
                  <a:pt x="1089917" y="306727"/>
                </a:cubicBezTo>
                <a:cubicBezTo>
                  <a:pt x="1084905" y="301715"/>
                  <a:pt x="1077220" y="299042"/>
                  <a:pt x="1067531" y="299042"/>
                </a:cubicBezTo>
                <a:cubicBezTo>
                  <a:pt x="1061182" y="299042"/>
                  <a:pt x="1055836" y="300379"/>
                  <a:pt x="1050825" y="302718"/>
                </a:cubicBezTo>
                <a:cubicBezTo>
                  <a:pt x="1045813" y="305391"/>
                  <a:pt x="1041803" y="308398"/>
                  <a:pt x="1038796" y="312407"/>
                </a:cubicBezTo>
                <a:lnTo>
                  <a:pt x="1038796" y="393934"/>
                </a:lnTo>
                <a:lnTo>
                  <a:pt x="1021422" y="393934"/>
                </a:lnTo>
                <a:lnTo>
                  <a:pt x="1021422" y="286011"/>
                </a:lnTo>
                <a:lnTo>
                  <a:pt x="1038796" y="286011"/>
                </a:lnTo>
                <a:lnTo>
                  <a:pt x="1038796" y="294699"/>
                </a:lnTo>
                <a:cubicBezTo>
                  <a:pt x="1042471" y="291357"/>
                  <a:pt x="1046815" y="288684"/>
                  <a:pt x="1052161" y="286680"/>
                </a:cubicBezTo>
                <a:cubicBezTo>
                  <a:pt x="1057507" y="284675"/>
                  <a:pt x="1063187" y="283673"/>
                  <a:pt x="1069870" y="283673"/>
                </a:cubicBezTo>
                <a:close/>
                <a:moveTo>
                  <a:pt x="676604" y="283673"/>
                </a:moveTo>
                <a:cubicBezTo>
                  <a:pt x="690637" y="283673"/>
                  <a:pt x="701329" y="287682"/>
                  <a:pt x="709348" y="296035"/>
                </a:cubicBezTo>
                <a:cubicBezTo>
                  <a:pt x="717367" y="304388"/>
                  <a:pt x="721377" y="316751"/>
                  <a:pt x="721377" y="333123"/>
                </a:cubicBezTo>
                <a:lnTo>
                  <a:pt x="721377" y="394268"/>
                </a:lnTo>
                <a:lnTo>
                  <a:pt x="704002" y="394268"/>
                </a:lnTo>
                <a:lnTo>
                  <a:pt x="704002" y="332455"/>
                </a:lnTo>
                <a:cubicBezTo>
                  <a:pt x="704002" y="320761"/>
                  <a:pt x="701663" y="312073"/>
                  <a:pt x="696652" y="306727"/>
                </a:cubicBezTo>
                <a:cubicBezTo>
                  <a:pt x="691640" y="301715"/>
                  <a:pt x="683955" y="299042"/>
                  <a:pt x="674265" y="299042"/>
                </a:cubicBezTo>
                <a:cubicBezTo>
                  <a:pt x="667917" y="299042"/>
                  <a:pt x="662571" y="300379"/>
                  <a:pt x="657559" y="302718"/>
                </a:cubicBezTo>
                <a:cubicBezTo>
                  <a:pt x="652547" y="305391"/>
                  <a:pt x="648538" y="308398"/>
                  <a:pt x="645530" y="312407"/>
                </a:cubicBezTo>
                <a:lnTo>
                  <a:pt x="645530" y="393934"/>
                </a:lnTo>
                <a:lnTo>
                  <a:pt x="628156" y="393934"/>
                </a:lnTo>
                <a:lnTo>
                  <a:pt x="628156" y="286011"/>
                </a:lnTo>
                <a:lnTo>
                  <a:pt x="645530" y="286011"/>
                </a:lnTo>
                <a:lnTo>
                  <a:pt x="645530" y="294699"/>
                </a:lnTo>
                <a:cubicBezTo>
                  <a:pt x="649206" y="291357"/>
                  <a:pt x="653549" y="288684"/>
                  <a:pt x="658895" y="286680"/>
                </a:cubicBezTo>
                <a:cubicBezTo>
                  <a:pt x="664241" y="284675"/>
                  <a:pt x="669922" y="283673"/>
                  <a:pt x="676604" y="283673"/>
                </a:cubicBezTo>
                <a:close/>
                <a:moveTo>
                  <a:pt x="950587" y="283338"/>
                </a:moveTo>
                <a:cubicBezTo>
                  <a:pt x="957938" y="283338"/>
                  <a:pt x="964286" y="284007"/>
                  <a:pt x="969632" y="285343"/>
                </a:cubicBezTo>
                <a:cubicBezTo>
                  <a:pt x="975312" y="286680"/>
                  <a:pt x="979990" y="289019"/>
                  <a:pt x="983665" y="292026"/>
                </a:cubicBezTo>
                <a:cubicBezTo>
                  <a:pt x="987341" y="295033"/>
                  <a:pt x="990348" y="299377"/>
                  <a:pt x="992353" y="304388"/>
                </a:cubicBezTo>
                <a:cubicBezTo>
                  <a:pt x="994357" y="309400"/>
                  <a:pt x="995360" y="315749"/>
                  <a:pt x="995360" y="323099"/>
                </a:cubicBezTo>
                <a:lnTo>
                  <a:pt x="995360" y="393600"/>
                </a:lnTo>
                <a:lnTo>
                  <a:pt x="977985" y="393600"/>
                </a:lnTo>
                <a:lnTo>
                  <a:pt x="977985" y="385247"/>
                </a:lnTo>
                <a:cubicBezTo>
                  <a:pt x="974310" y="388922"/>
                  <a:pt x="969632" y="391595"/>
                  <a:pt x="963952" y="393266"/>
                </a:cubicBezTo>
                <a:cubicBezTo>
                  <a:pt x="958272" y="395605"/>
                  <a:pt x="951923" y="396273"/>
                  <a:pt x="945241" y="396273"/>
                </a:cubicBezTo>
                <a:cubicBezTo>
                  <a:pt x="939227" y="396273"/>
                  <a:pt x="933881" y="395605"/>
                  <a:pt x="928535" y="393934"/>
                </a:cubicBezTo>
                <a:cubicBezTo>
                  <a:pt x="923523" y="392598"/>
                  <a:pt x="919179" y="390259"/>
                  <a:pt x="915170" y="387586"/>
                </a:cubicBezTo>
                <a:cubicBezTo>
                  <a:pt x="911494" y="384579"/>
                  <a:pt x="908487" y="381237"/>
                  <a:pt x="906482" y="376894"/>
                </a:cubicBezTo>
                <a:cubicBezTo>
                  <a:pt x="904478" y="372550"/>
                  <a:pt x="903475" y="367538"/>
                  <a:pt x="903475" y="361858"/>
                </a:cubicBezTo>
                <a:cubicBezTo>
                  <a:pt x="903475" y="350832"/>
                  <a:pt x="907485" y="342145"/>
                  <a:pt x="915838" y="335796"/>
                </a:cubicBezTo>
                <a:cubicBezTo>
                  <a:pt x="923857" y="329448"/>
                  <a:pt x="935551" y="326107"/>
                  <a:pt x="950921" y="326107"/>
                </a:cubicBezTo>
                <a:lnTo>
                  <a:pt x="977985" y="326107"/>
                </a:lnTo>
                <a:lnTo>
                  <a:pt x="977985" y="318756"/>
                </a:lnTo>
                <a:cubicBezTo>
                  <a:pt x="977985" y="311405"/>
                  <a:pt x="975646" y="306059"/>
                  <a:pt x="971303" y="303052"/>
                </a:cubicBezTo>
                <a:cubicBezTo>
                  <a:pt x="966959" y="300045"/>
                  <a:pt x="959942" y="298708"/>
                  <a:pt x="950253" y="298708"/>
                </a:cubicBezTo>
                <a:cubicBezTo>
                  <a:pt x="944573" y="298708"/>
                  <a:pt x="938224" y="299377"/>
                  <a:pt x="931876" y="301047"/>
                </a:cubicBezTo>
                <a:cubicBezTo>
                  <a:pt x="925527" y="302384"/>
                  <a:pt x="919847" y="304723"/>
                  <a:pt x="914835" y="307396"/>
                </a:cubicBezTo>
                <a:lnTo>
                  <a:pt x="912831" y="291692"/>
                </a:lnTo>
                <a:cubicBezTo>
                  <a:pt x="917843" y="289353"/>
                  <a:pt x="923857" y="287348"/>
                  <a:pt x="930539" y="285677"/>
                </a:cubicBezTo>
                <a:cubicBezTo>
                  <a:pt x="937222" y="284007"/>
                  <a:pt x="943904" y="283338"/>
                  <a:pt x="950587" y="283338"/>
                </a:cubicBezTo>
                <a:close/>
                <a:moveTo>
                  <a:pt x="558992" y="283338"/>
                </a:moveTo>
                <a:cubicBezTo>
                  <a:pt x="566677" y="283338"/>
                  <a:pt x="573693" y="284675"/>
                  <a:pt x="579708" y="287348"/>
                </a:cubicBezTo>
                <a:cubicBezTo>
                  <a:pt x="585722" y="290021"/>
                  <a:pt x="591068" y="294030"/>
                  <a:pt x="595077" y="299042"/>
                </a:cubicBezTo>
                <a:cubicBezTo>
                  <a:pt x="599087" y="304054"/>
                  <a:pt x="602428" y="310069"/>
                  <a:pt x="604433" y="317085"/>
                </a:cubicBezTo>
                <a:cubicBezTo>
                  <a:pt x="606438" y="324102"/>
                  <a:pt x="607774" y="331787"/>
                  <a:pt x="607774" y="340140"/>
                </a:cubicBezTo>
                <a:lnTo>
                  <a:pt x="607774" y="343481"/>
                </a:lnTo>
                <a:cubicBezTo>
                  <a:pt x="607774" y="344483"/>
                  <a:pt x="607774" y="345486"/>
                  <a:pt x="607440" y="346822"/>
                </a:cubicBezTo>
                <a:lnTo>
                  <a:pt x="528252" y="346822"/>
                </a:lnTo>
                <a:lnTo>
                  <a:pt x="528252" y="347156"/>
                </a:lnTo>
                <a:cubicBezTo>
                  <a:pt x="528921" y="357514"/>
                  <a:pt x="532596" y="365533"/>
                  <a:pt x="538610" y="371882"/>
                </a:cubicBezTo>
                <a:cubicBezTo>
                  <a:pt x="544959" y="377896"/>
                  <a:pt x="553646" y="381237"/>
                  <a:pt x="564338" y="381237"/>
                </a:cubicBezTo>
                <a:cubicBezTo>
                  <a:pt x="570686" y="381237"/>
                  <a:pt x="576701" y="380569"/>
                  <a:pt x="582047" y="378898"/>
                </a:cubicBezTo>
                <a:cubicBezTo>
                  <a:pt x="587393" y="377562"/>
                  <a:pt x="592404" y="374889"/>
                  <a:pt x="597082" y="370879"/>
                </a:cubicBezTo>
                <a:lnTo>
                  <a:pt x="599087" y="387586"/>
                </a:lnTo>
                <a:cubicBezTo>
                  <a:pt x="594743" y="390259"/>
                  <a:pt x="589397" y="392598"/>
                  <a:pt x="583717" y="393934"/>
                </a:cubicBezTo>
                <a:cubicBezTo>
                  <a:pt x="577703" y="395605"/>
                  <a:pt x="571355" y="396273"/>
                  <a:pt x="564338" y="396273"/>
                </a:cubicBezTo>
                <a:cubicBezTo>
                  <a:pt x="555316" y="396273"/>
                  <a:pt x="547632" y="394936"/>
                  <a:pt x="540949" y="391929"/>
                </a:cubicBezTo>
                <a:cubicBezTo>
                  <a:pt x="534267" y="388922"/>
                  <a:pt x="528586" y="384913"/>
                  <a:pt x="524243" y="379901"/>
                </a:cubicBezTo>
                <a:cubicBezTo>
                  <a:pt x="519899" y="374889"/>
                  <a:pt x="516224" y="368875"/>
                  <a:pt x="513885" y="361858"/>
                </a:cubicBezTo>
                <a:cubicBezTo>
                  <a:pt x="511546" y="355175"/>
                  <a:pt x="510544" y="347491"/>
                  <a:pt x="510544" y="339472"/>
                </a:cubicBezTo>
                <a:cubicBezTo>
                  <a:pt x="510544" y="331118"/>
                  <a:pt x="511546" y="323434"/>
                  <a:pt x="513885" y="316417"/>
                </a:cubicBezTo>
                <a:cubicBezTo>
                  <a:pt x="516224" y="309400"/>
                  <a:pt x="519565" y="303720"/>
                  <a:pt x="523575" y="298708"/>
                </a:cubicBezTo>
                <a:cubicBezTo>
                  <a:pt x="527918" y="293696"/>
                  <a:pt x="532930" y="290021"/>
                  <a:pt x="538944" y="287348"/>
                </a:cubicBezTo>
                <a:cubicBezTo>
                  <a:pt x="544959" y="284675"/>
                  <a:pt x="551641" y="283338"/>
                  <a:pt x="558992" y="283338"/>
                </a:cubicBezTo>
                <a:close/>
                <a:moveTo>
                  <a:pt x="790875" y="282670"/>
                </a:moveTo>
                <a:cubicBezTo>
                  <a:pt x="797223" y="282670"/>
                  <a:pt x="802903" y="283673"/>
                  <a:pt x="808249" y="285677"/>
                </a:cubicBezTo>
                <a:cubicBezTo>
                  <a:pt x="813261" y="287682"/>
                  <a:pt x="817605" y="290355"/>
                  <a:pt x="821280" y="293696"/>
                </a:cubicBezTo>
                <a:lnTo>
                  <a:pt x="821280" y="286011"/>
                </a:lnTo>
                <a:lnTo>
                  <a:pt x="838321" y="286011"/>
                </a:lnTo>
                <a:lnTo>
                  <a:pt x="838321" y="385915"/>
                </a:lnTo>
                <a:cubicBezTo>
                  <a:pt x="838321" y="403290"/>
                  <a:pt x="834311" y="415986"/>
                  <a:pt x="826292" y="423671"/>
                </a:cubicBezTo>
                <a:cubicBezTo>
                  <a:pt x="818273" y="431356"/>
                  <a:pt x="805576" y="435366"/>
                  <a:pt x="788536" y="435366"/>
                </a:cubicBezTo>
                <a:cubicBezTo>
                  <a:pt x="774837" y="435366"/>
                  <a:pt x="762808" y="432693"/>
                  <a:pt x="752450" y="426678"/>
                </a:cubicBezTo>
                <a:lnTo>
                  <a:pt x="753787" y="408636"/>
                </a:lnTo>
                <a:cubicBezTo>
                  <a:pt x="759133" y="412311"/>
                  <a:pt x="764813" y="414984"/>
                  <a:pt x="770827" y="416989"/>
                </a:cubicBezTo>
                <a:cubicBezTo>
                  <a:pt x="776842" y="418993"/>
                  <a:pt x="782856" y="419662"/>
                  <a:pt x="789538" y="419662"/>
                </a:cubicBezTo>
                <a:cubicBezTo>
                  <a:pt x="800230" y="419662"/>
                  <a:pt x="808249" y="417323"/>
                  <a:pt x="813595" y="412645"/>
                </a:cubicBezTo>
                <a:cubicBezTo>
                  <a:pt x="818607" y="407967"/>
                  <a:pt x="821280" y="399614"/>
                  <a:pt x="821280" y="387920"/>
                </a:cubicBezTo>
                <a:lnTo>
                  <a:pt x="821280" y="382574"/>
                </a:lnTo>
                <a:cubicBezTo>
                  <a:pt x="817605" y="385915"/>
                  <a:pt x="813261" y="388922"/>
                  <a:pt x="808249" y="390927"/>
                </a:cubicBezTo>
                <a:cubicBezTo>
                  <a:pt x="803238" y="392932"/>
                  <a:pt x="797223" y="393934"/>
                  <a:pt x="790875" y="393934"/>
                </a:cubicBezTo>
                <a:cubicBezTo>
                  <a:pt x="784192" y="393934"/>
                  <a:pt x="777844" y="392598"/>
                  <a:pt x="771830" y="389925"/>
                </a:cubicBezTo>
                <a:cubicBezTo>
                  <a:pt x="765816" y="387252"/>
                  <a:pt x="760470" y="383576"/>
                  <a:pt x="756126" y="378898"/>
                </a:cubicBezTo>
                <a:cubicBezTo>
                  <a:pt x="751782" y="374221"/>
                  <a:pt x="748107" y="368206"/>
                  <a:pt x="745434" y="361524"/>
                </a:cubicBezTo>
                <a:cubicBezTo>
                  <a:pt x="742761" y="354507"/>
                  <a:pt x="741424" y="346822"/>
                  <a:pt x="741424" y="338135"/>
                </a:cubicBezTo>
                <a:cubicBezTo>
                  <a:pt x="741424" y="329448"/>
                  <a:pt x="742761" y="321763"/>
                  <a:pt x="745434" y="315080"/>
                </a:cubicBezTo>
                <a:cubicBezTo>
                  <a:pt x="748107" y="308398"/>
                  <a:pt x="751448" y="302384"/>
                  <a:pt x="756126" y="297706"/>
                </a:cubicBezTo>
                <a:cubicBezTo>
                  <a:pt x="760470" y="293028"/>
                  <a:pt x="765816" y="289353"/>
                  <a:pt x="771830" y="286680"/>
                </a:cubicBezTo>
                <a:cubicBezTo>
                  <a:pt x="777844" y="284007"/>
                  <a:pt x="784192" y="282670"/>
                  <a:pt x="790875" y="282670"/>
                </a:cubicBezTo>
                <a:close/>
                <a:moveTo>
                  <a:pt x="1214546" y="241907"/>
                </a:moveTo>
                <a:lnTo>
                  <a:pt x="1231921" y="241907"/>
                </a:lnTo>
                <a:lnTo>
                  <a:pt x="1231921" y="393934"/>
                </a:lnTo>
                <a:lnTo>
                  <a:pt x="1214546" y="393934"/>
                </a:lnTo>
                <a:lnTo>
                  <a:pt x="1214546" y="385581"/>
                </a:lnTo>
                <a:cubicBezTo>
                  <a:pt x="1210871" y="388922"/>
                  <a:pt x="1206527" y="391595"/>
                  <a:pt x="1201181" y="393600"/>
                </a:cubicBezTo>
                <a:cubicBezTo>
                  <a:pt x="1195835" y="395605"/>
                  <a:pt x="1190155" y="396607"/>
                  <a:pt x="1184141" y="396607"/>
                </a:cubicBezTo>
                <a:cubicBezTo>
                  <a:pt x="1177124" y="396607"/>
                  <a:pt x="1170441" y="395271"/>
                  <a:pt x="1164427" y="392932"/>
                </a:cubicBezTo>
                <a:cubicBezTo>
                  <a:pt x="1158413" y="390259"/>
                  <a:pt x="1153067" y="386583"/>
                  <a:pt x="1148389" y="381571"/>
                </a:cubicBezTo>
                <a:cubicBezTo>
                  <a:pt x="1144046" y="376559"/>
                  <a:pt x="1140370" y="370879"/>
                  <a:pt x="1137697" y="363863"/>
                </a:cubicBezTo>
                <a:cubicBezTo>
                  <a:pt x="1135024" y="356846"/>
                  <a:pt x="1133688" y="349161"/>
                  <a:pt x="1133688" y="340474"/>
                </a:cubicBezTo>
                <a:cubicBezTo>
                  <a:pt x="1133688" y="331787"/>
                  <a:pt x="1135024" y="323768"/>
                  <a:pt x="1137697" y="317085"/>
                </a:cubicBezTo>
                <a:cubicBezTo>
                  <a:pt x="1140370" y="310069"/>
                  <a:pt x="1143711" y="304388"/>
                  <a:pt x="1148389" y="299377"/>
                </a:cubicBezTo>
                <a:cubicBezTo>
                  <a:pt x="1152733" y="294365"/>
                  <a:pt x="1158079" y="290689"/>
                  <a:pt x="1164427" y="288016"/>
                </a:cubicBezTo>
                <a:cubicBezTo>
                  <a:pt x="1170441" y="285343"/>
                  <a:pt x="1177124" y="284007"/>
                  <a:pt x="1184141" y="284007"/>
                </a:cubicBezTo>
                <a:cubicBezTo>
                  <a:pt x="1190155" y="284007"/>
                  <a:pt x="1195835" y="285009"/>
                  <a:pt x="1201181" y="287014"/>
                </a:cubicBezTo>
                <a:cubicBezTo>
                  <a:pt x="1206527" y="289019"/>
                  <a:pt x="1210871" y="291692"/>
                  <a:pt x="1214546" y="295033"/>
                </a:cubicBezTo>
                <a:close/>
                <a:moveTo>
                  <a:pt x="866387" y="241907"/>
                </a:moveTo>
                <a:lnTo>
                  <a:pt x="883762" y="241907"/>
                </a:lnTo>
                <a:lnTo>
                  <a:pt x="883762" y="393934"/>
                </a:lnTo>
                <a:lnTo>
                  <a:pt x="866387" y="393934"/>
                </a:lnTo>
                <a:close/>
                <a:moveTo>
                  <a:pt x="400282" y="234222"/>
                </a:moveTo>
                <a:lnTo>
                  <a:pt x="88209" y="428683"/>
                </a:lnTo>
                <a:lnTo>
                  <a:pt x="238900" y="412979"/>
                </a:lnTo>
                <a:lnTo>
                  <a:pt x="421666" y="282336"/>
                </a:lnTo>
                <a:close/>
                <a:moveTo>
                  <a:pt x="1254975" y="148686"/>
                </a:moveTo>
                <a:cubicBezTo>
                  <a:pt x="1246622" y="148686"/>
                  <a:pt x="1240942" y="150357"/>
                  <a:pt x="1237601" y="153364"/>
                </a:cubicBezTo>
                <a:cubicBezTo>
                  <a:pt x="1234259" y="156371"/>
                  <a:pt x="1232589" y="160714"/>
                  <a:pt x="1232589" y="166395"/>
                </a:cubicBezTo>
                <a:cubicBezTo>
                  <a:pt x="1232589" y="171741"/>
                  <a:pt x="1234259" y="175750"/>
                  <a:pt x="1237601" y="178423"/>
                </a:cubicBezTo>
                <a:cubicBezTo>
                  <a:pt x="1241276" y="180762"/>
                  <a:pt x="1245620" y="182098"/>
                  <a:pt x="1251300" y="182098"/>
                </a:cubicBezTo>
                <a:cubicBezTo>
                  <a:pt x="1256312" y="182098"/>
                  <a:pt x="1260989" y="181430"/>
                  <a:pt x="1265667" y="179425"/>
                </a:cubicBezTo>
                <a:cubicBezTo>
                  <a:pt x="1270345" y="177755"/>
                  <a:pt x="1274020" y="175082"/>
                  <a:pt x="1277027" y="171741"/>
                </a:cubicBezTo>
                <a:lnTo>
                  <a:pt x="1277027" y="148686"/>
                </a:lnTo>
                <a:close/>
                <a:moveTo>
                  <a:pt x="352502" y="119617"/>
                </a:moveTo>
                <a:lnTo>
                  <a:pt x="211501" y="192122"/>
                </a:lnTo>
                <a:lnTo>
                  <a:pt x="306393" y="197802"/>
                </a:lnTo>
                <a:lnTo>
                  <a:pt x="370545" y="160380"/>
                </a:lnTo>
                <a:close/>
                <a:moveTo>
                  <a:pt x="779515" y="101908"/>
                </a:moveTo>
                <a:cubicBezTo>
                  <a:pt x="771830" y="101908"/>
                  <a:pt x="765481" y="104915"/>
                  <a:pt x="760470" y="111264"/>
                </a:cubicBezTo>
                <a:cubicBezTo>
                  <a:pt x="755458" y="117946"/>
                  <a:pt x="752785" y="127302"/>
                  <a:pt x="752785" y="140333"/>
                </a:cubicBezTo>
                <a:cubicBezTo>
                  <a:pt x="752785" y="153030"/>
                  <a:pt x="755458" y="162719"/>
                  <a:pt x="760470" y="169068"/>
                </a:cubicBezTo>
                <a:cubicBezTo>
                  <a:pt x="765816" y="175416"/>
                  <a:pt x="772164" y="178423"/>
                  <a:pt x="779515" y="178423"/>
                </a:cubicBezTo>
                <a:cubicBezTo>
                  <a:pt x="783858" y="178423"/>
                  <a:pt x="788202" y="177755"/>
                  <a:pt x="792211" y="176084"/>
                </a:cubicBezTo>
                <a:cubicBezTo>
                  <a:pt x="796221" y="174414"/>
                  <a:pt x="799562" y="172075"/>
                  <a:pt x="802235" y="169068"/>
                </a:cubicBezTo>
                <a:lnTo>
                  <a:pt x="802235" y="111598"/>
                </a:lnTo>
                <a:cubicBezTo>
                  <a:pt x="799562" y="108591"/>
                  <a:pt x="796221" y="106252"/>
                  <a:pt x="792211" y="104581"/>
                </a:cubicBezTo>
                <a:cubicBezTo>
                  <a:pt x="788202" y="102911"/>
                  <a:pt x="783858" y="101908"/>
                  <a:pt x="779515" y="101908"/>
                </a:cubicBezTo>
                <a:close/>
                <a:moveTo>
                  <a:pt x="1321800" y="79522"/>
                </a:moveTo>
                <a:lnTo>
                  <a:pt x="1359222" y="79522"/>
                </a:lnTo>
                <a:lnTo>
                  <a:pt x="1388960" y="162385"/>
                </a:lnTo>
                <a:lnTo>
                  <a:pt x="1418363" y="79522"/>
                </a:lnTo>
                <a:lnTo>
                  <a:pt x="1455785" y="79522"/>
                </a:lnTo>
                <a:lnTo>
                  <a:pt x="1392301" y="250594"/>
                </a:lnTo>
                <a:lnTo>
                  <a:pt x="1354879" y="250594"/>
                </a:lnTo>
                <a:lnTo>
                  <a:pt x="1371919" y="203817"/>
                </a:lnTo>
                <a:close/>
                <a:moveTo>
                  <a:pt x="995026" y="79522"/>
                </a:moveTo>
                <a:lnTo>
                  <a:pt x="1031445" y="79522"/>
                </a:lnTo>
                <a:lnTo>
                  <a:pt x="1054500" y="162385"/>
                </a:lnTo>
                <a:lnTo>
                  <a:pt x="1077220" y="79522"/>
                </a:lnTo>
                <a:lnTo>
                  <a:pt x="1109296" y="79522"/>
                </a:lnTo>
                <a:lnTo>
                  <a:pt x="1132017" y="162385"/>
                </a:lnTo>
                <a:lnTo>
                  <a:pt x="1155072" y="79522"/>
                </a:lnTo>
                <a:lnTo>
                  <a:pt x="1191491" y="79522"/>
                </a:lnTo>
                <a:lnTo>
                  <a:pt x="1150728" y="204151"/>
                </a:lnTo>
                <a:lnTo>
                  <a:pt x="1114308" y="204151"/>
                </a:lnTo>
                <a:lnTo>
                  <a:pt x="1093259" y="123961"/>
                </a:lnTo>
                <a:lnTo>
                  <a:pt x="1072209" y="204151"/>
                </a:lnTo>
                <a:lnTo>
                  <a:pt x="1035789" y="204151"/>
                </a:lnTo>
                <a:close/>
                <a:moveTo>
                  <a:pt x="659230" y="79522"/>
                </a:moveTo>
                <a:lnTo>
                  <a:pt x="694981" y="79522"/>
                </a:lnTo>
                <a:lnTo>
                  <a:pt x="694981" y="204151"/>
                </a:lnTo>
                <a:lnTo>
                  <a:pt x="659230" y="204151"/>
                </a:lnTo>
                <a:close/>
                <a:moveTo>
                  <a:pt x="1514925" y="76849"/>
                </a:moveTo>
                <a:cubicBezTo>
                  <a:pt x="1522610" y="76849"/>
                  <a:pt x="1529626" y="77517"/>
                  <a:pt x="1536643" y="78854"/>
                </a:cubicBezTo>
                <a:cubicBezTo>
                  <a:pt x="1543660" y="80190"/>
                  <a:pt x="1550008" y="82195"/>
                  <a:pt x="1556356" y="84868"/>
                </a:cubicBezTo>
                <a:lnTo>
                  <a:pt x="1553683" y="111264"/>
                </a:lnTo>
                <a:cubicBezTo>
                  <a:pt x="1548671" y="108591"/>
                  <a:pt x="1542991" y="106252"/>
                  <a:pt x="1536977" y="104915"/>
                </a:cubicBezTo>
                <a:cubicBezTo>
                  <a:pt x="1530963" y="103245"/>
                  <a:pt x="1524614" y="102577"/>
                  <a:pt x="1518266" y="102577"/>
                </a:cubicBezTo>
                <a:cubicBezTo>
                  <a:pt x="1511583" y="102577"/>
                  <a:pt x="1506906" y="103579"/>
                  <a:pt x="1504233" y="105250"/>
                </a:cubicBezTo>
                <a:cubicBezTo>
                  <a:pt x="1501560" y="106920"/>
                  <a:pt x="1500223" y="109259"/>
                  <a:pt x="1500223" y="112266"/>
                </a:cubicBezTo>
                <a:cubicBezTo>
                  <a:pt x="1500223" y="115942"/>
                  <a:pt x="1501894" y="118949"/>
                  <a:pt x="1504901" y="121288"/>
                </a:cubicBezTo>
                <a:cubicBezTo>
                  <a:pt x="1508242" y="123961"/>
                  <a:pt x="1514257" y="126634"/>
                  <a:pt x="1523612" y="129307"/>
                </a:cubicBezTo>
                <a:cubicBezTo>
                  <a:pt x="1530963" y="131645"/>
                  <a:pt x="1536977" y="133984"/>
                  <a:pt x="1541989" y="136657"/>
                </a:cubicBezTo>
                <a:cubicBezTo>
                  <a:pt x="1547001" y="139330"/>
                  <a:pt x="1550676" y="142337"/>
                  <a:pt x="1553683" y="145679"/>
                </a:cubicBezTo>
                <a:cubicBezTo>
                  <a:pt x="1556690" y="149020"/>
                  <a:pt x="1558695" y="152361"/>
                  <a:pt x="1560032" y="156037"/>
                </a:cubicBezTo>
                <a:cubicBezTo>
                  <a:pt x="1561368" y="159712"/>
                  <a:pt x="1562036" y="163722"/>
                  <a:pt x="1562036" y="167731"/>
                </a:cubicBezTo>
                <a:cubicBezTo>
                  <a:pt x="1562036" y="180428"/>
                  <a:pt x="1557693" y="190452"/>
                  <a:pt x="1549006" y="197134"/>
                </a:cubicBezTo>
                <a:cubicBezTo>
                  <a:pt x="1540652" y="203482"/>
                  <a:pt x="1527622" y="206824"/>
                  <a:pt x="1510247" y="206824"/>
                </a:cubicBezTo>
                <a:cubicBezTo>
                  <a:pt x="1501894" y="206824"/>
                  <a:pt x="1493541" y="206155"/>
                  <a:pt x="1485856" y="204485"/>
                </a:cubicBezTo>
                <a:cubicBezTo>
                  <a:pt x="1477837" y="202814"/>
                  <a:pt x="1470820" y="200475"/>
                  <a:pt x="1463804" y="197134"/>
                </a:cubicBezTo>
                <a:lnTo>
                  <a:pt x="1465474" y="168399"/>
                </a:lnTo>
                <a:cubicBezTo>
                  <a:pt x="1471488" y="172743"/>
                  <a:pt x="1478171" y="175750"/>
                  <a:pt x="1485188" y="178089"/>
                </a:cubicBezTo>
                <a:cubicBezTo>
                  <a:pt x="1492204" y="180428"/>
                  <a:pt x="1499555" y="181430"/>
                  <a:pt x="1506906" y="181430"/>
                </a:cubicBezTo>
                <a:cubicBezTo>
                  <a:pt x="1519937" y="181430"/>
                  <a:pt x="1526285" y="177087"/>
                  <a:pt x="1526285" y="169068"/>
                </a:cubicBezTo>
                <a:cubicBezTo>
                  <a:pt x="1526285" y="167397"/>
                  <a:pt x="1525951" y="165726"/>
                  <a:pt x="1525283" y="164390"/>
                </a:cubicBezTo>
                <a:cubicBezTo>
                  <a:pt x="1524614" y="163053"/>
                  <a:pt x="1523278" y="161383"/>
                  <a:pt x="1521273" y="160046"/>
                </a:cubicBezTo>
                <a:cubicBezTo>
                  <a:pt x="1519268" y="158710"/>
                  <a:pt x="1516930" y="157373"/>
                  <a:pt x="1513588" y="156037"/>
                </a:cubicBezTo>
                <a:cubicBezTo>
                  <a:pt x="1510247" y="154700"/>
                  <a:pt x="1506237" y="153364"/>
                  <a:pt x="1501560" y="152027"/>
                </a:cubicBezTo>
                <a:cubicBezTo>
                  <a:pt x="1488529" y="148352"/>
                  <a:pt x="1479173" y="143340"/>
                  <a:pt x="1473159" y="136657"/>
                </a:cubicBezTo>
                <a:cubicBezTo>
                  <a:pt x="1467145" y="130309"/>
                  <a:pt x="1464138" y="122624"/>
                  <a:pt x="1464138" y="113603"/>
                </a:cubicBezTo>
                <a:cubicBezTo>
                  <a:pt x="1464138" y="101574"/>
                  <a:pt x="1468481" y="92553"/>
                  <a:pt x="1477169" y="86204"/>
                </a:cubicBezTo>
                <a:cubicBezTo>
                  <a:pt x="1485856" y="79856"/>
                  <a:pt x="1498553" y="76849"/>
                  <a:pt x="1514925" y="76849"/>
                </a:cubicBezTo>
                <a:close/>
                <a:moveTo>
                  <a:pt x="1256646" y="76849"/>
                </a:moveTo>
                <a:cubicBezTo>
                  <a:pt x="1276025" y="76849"/>
                  <a:pt x="1290393" y="80524"/>
                  <a:pt x="1299414" y="87875"/>
                </a:cubicBezTo>
                <a:cubicBezTo>
                  <a:pt x="1308435" y="95226"/>
                  <a:pt x="1312779" y="107588"/>
                  <a:pt x="1312779" y="124629"/>
                </a:cubicBezTo>
                <a:lnTo>
                  <a:pt x="1312779" y="204485"/>
                </a:lnTo>
                <a:lnTo>
                  <a:pt x="1277027" y="204485"/>
                </a:lnTo>
                <a:lnTo>
                  <a:pt x="1277027" y="196466"/>
                </a:lnTo>
                <a:cubicBezTo>
                  <a:pt x="1271681" y="200475"/>
                  <a:pt x="1266670" y="203482"/>
                  <a:pt x="1261658" y="205153"/>
                </a:cubicBezTo>
                <a:cubicBezTo>
                  <a:pt x="1256646" y="206155"/>
                  <a:pt x="1250297" y="206824"/>
                  <a:pt x="1242947" y="206824"/>
                </a:cubicBezTo>
                <a:cubicBezTo>
                  <a:pt x="1236598" y="206824"/>
                  <a:pt x="1230584" y="205821"/>
                  <a:pt x="1224904" y="204151"/>
                </a:cubicBezTo>
                <a:cubicBezTo>
                  <a:pt x="1219224" y="202480"/>
                  <a:pt x="1214546" y="199807"/>
                  <a:pt x="1210202" y="196466"/>
                </a:cubicBezTo>
                <a:cubicBezTo>
                  <a:pt x="1206193" y="193125"/>
                  <a:pt x="1202852" y="188781"/>
                  <a:pt x="1200179" y="184103"/>
                </a:cubicBezTo>
                <a:cubicBezTo>
                  <a:pt x="1197840" y="179091"/>
                  <a:pt x="1196503" y="173411"/>
                  <a:pt x="1196503" y="167063"/>
                </a:cubicBezTo>
                <a:cubicBezTo>
                  <a:pt x="1196503" y="154032"/>
                  <a:pt x="1201515" y="143674"/>
                  <a:pt x="1211205" y="135989"/>
                </a:cubicBezTo>
                <a:cubicBezTo>
                  <a:pt x="1220894" y="128304"/>
                  <a:pt x="1235262" y="124295"/>
                  <a:pt x="1253973" y="124295"/>
                </a:cubicBezTo>
                <a:lnTo>
                  <a:pt x="1277027" y="124295"/>
                </a:lnTo>
                <a:lnTo>
                  <a:pt x="1277027" y="118615"/>
                </a:lnTo>
                <a:cubicBezTo>
                  <a:pt x="1277027" y="112600"/>
                  <a:pt x="1275357" y="108257"/>
                  <a:pt x="1271681" y="105918"/>
                </a:cubicBezTo>
                <a:cubicBezTo>
                  <a:pt x="1268006" y="103579"/>
                  <a:pt x="1261992" y="102242"/>
                  <a:pt x="1253305" y="102242"/>
                </a:cubicBezTo>
                <a:cubicBezTo>
                  <a:pt x="1245620" y="102242"/>
                  <a:pt x="1237935" y="103245"/>
                  <a:pt x="1230584" y="105250"/>
                </a:cubicBezTo>
                <a:cubicBezTo>
                  <a:pt x="1223233" y="107254"/>
                  <a:pt x="1216551" y="109927"/>
                  <a:pt x="1210202" y="113269"/>
                </a:cubicBezTo>
                <a:lnTo>
                  <a:pt x="1206861" y="87875"/>
                </a:lnTo>
                <a:cubicBezTo>
                  <a:pt x="1213210" y="84534"/>
                  <a:pt x="1220560" y="82195"/>
                  <a:pt x="1229582" y="79856"/>
                </a:cubicBezTo>
                <a:cubicBezTo>
                  <a:pt x="1238603" y="77851"/>
                  <a:pt x="1247624" y="76849"/>
                  <a:pt x="1256646" y="76849"/>
                </a:cubicBezTo>
                <a:close/>
                <a:moveTo>
                  <a:pt x="771830" y="76849"/>
                </a:moveTo>
                <a:cubicBezTo>
                  <a:pt x="778178" y="76849"/>
                  <a:pt x="784192" y="77851"/>
                  <a:pt x="789538" y="79856"/>
                </a:cubicBezTo>
                <a:cubicBezTo>
                  <a:pt x="794884" y="81861"/>
                  <a:pt x="799228" y="84534"/>
                  <a:pt x="802569" y="87875"/>
                </a:cubicBezTo>
                <a:lnTo>
                  <a:pt x="802569" y="79856"/>
                </a:lnTo>
                <a:lnTo>
                  <a:pt x="838321" y="79856"/>
                </a:lnTo>
                <a:lnTo>
                  <a:pt x="838321" y="192790"/>
                </a:lnTo>
                <a:cubicBezTo>
                  <a:pt x="838321" y="203482"/>
                  <a:pt x="836984" y="212504"/>
                  <a:pt x="834645" y="219855"/>
                </a:cubicBezTo>
                <a:cubicBezTo>
                  <a:pt x="832306" y="227540"/>
                  <a:pt x="828297" y="233554"/>
                  <a:pt x="823285" y="238232"/>
                </a:cubicBezTo>
                <a:cubicBezTo>
                  <a:pt x="817939" y="242909"/>
                  <a:pt x="811257" y="246585"/>
                  <a:pt x="802903" y="248924"/>
                </a:cubicBezTo>
                <a:cubicBezTo>
                  <a:pt x="794550" y="251262"/>
                  <a:pt x="784527" y="252265"/>
                  <a:pt x="772832" y="252265"/>
                </a:cubicBezTo>
                <a:cubicBezTo>
                  <a:pt x="764813" y="252265"/>
                  <a:pt x="756794" y="251597"/>
                  <a:pt x="749443" y="249926"/>
                </a:cubicBezTo>
                <a:cubicBezTo>
                  <a:pt x="742093" y="248589"/>
                  <a:pt x="735076" y="246251"/>
                  <a:pt x="729062" y="242909"/>
                </a:cubicBezTo>
                <a:lnTo>
                  <a:pt x="731066" y="214843"/>
                </a:lnTo>
                <a:cubicBezTo>
                  <a:pt x="736747" y="218852"/>
                  <a:pt x="742761" y="221859"/>
                  <a:pt x="749777" y="223864"/>
                </a:cubicBezTo>
                <a:cubicBezTo>
                  <a:pt x="756460" y="225869"/>
                  <a:pt x="763477" y="226871"/>
                  <a:pt x="770493" y="226871"/>
                </a:cubicBezTo>
                <a:cubicBezTo>
                  <a:pt x="780183" y="226871"/>
                  <a:pt x="787868" y="224532"/>
                  <a:pt x="793548" y="220189"/>
                </a:cubicBezTo>
                <a:cubicBezTo>
                  <a:pt x="799228" y="215845"/>
                  <a:pt x="802235" y="208494"/>
                  <a:pt x="802235" y="198136"/>
                </a:cubicBezTo>
                <a:lnTo>
                  <a:pt x="802235" y="192456"/>
                </a:lnTo>
                <a:cubicBezTo>
                  <a:pt x="798894" y="195798"/>
                  <a:pt x="794550" y="198471"/>
                  <a:pt x="789204" y="200475"/>
                </a:cubicBezTo>
                <a:cubicBezTo>
                  <a:pt x="783858" y="202480"/>
                  <a:pt x="777844" y="203482"/>
                  <a:pt x="771496" y="203482"/>
                </a:cubicBezTo>
                <a:cubicBezTo>
                  <a:pt x="763811" y="203482"/>
                  <a:pt x="756460" y="202146"/>
                  <a:pt x="750112" y="199139"/>
                </a:cubicBezTo>
                <a:cubicBezTo>
                  <a:pt x="743429" y="196132"/>
                  <a:pt x="737749" y="191788"/>
                  <a:pt x="732403" y="186442"/>
                </a:cubicBezTo>
                <a:cubicBezTo>
                  <a:pt x="727391" y="180762"/>
                  <a:pt x="723382" y="174079"/>
                  <a:pt x="720374" y="166395"/>
                </a:cubicBezTo>
                <a:cubicBezTo>
                  <a:pt x="717701" y="158710"/>
                  <a:pt x="716365" y="150022"/>
                  <a:pt x="716365" y="140333"/>
                </a:cubicBezTo>
                <a:cubicBezTo>
                  <a:pt x="716365" y="130643"/>
                  <a:pt x="717701" y="121622"/>
                  <a:pt x="720709" y="113937"/>
                </a:cubicBezTo>
                <a:cubicBezTo>
                  <a:pt x="723716" y="105918"/>
                  <a:pt x="727725" y="99235"/>
                  <a:pt x="732737" y="93889"/>
                </a:cubicBezTo>
                <a:cubicBezTo>
                  <a:pt x="737749" y="88209"/>
                  <a:pt x="743763" y="84200"/>
                  <a:pt x="750446" y="81193"/>
                </a:cubicBezTo>
                <a:cubicBezTo>
                  <a:pt x="757128" y="78185"/>
                  <a:pt x="764145" y="76849"/>
                  <a:pt x="771830" y="76849"/>
                </a:cubicBezTo>
                <a:close/>
                <a:moveTo>
                  <a:pt x="316417" y="30740"/>
                </a:moveTo>
                <a:lnTo>
                  <a:pt x="216847" y="73842"/>
                </a:lnTo>
                <a:lnTo>
                  <a:pt x="289687" y="84534"/>
                </a:lnTo>
                <a:lnTo>
                  <a:pt x="331452" y="64152"/>
                </a:lnTo>
                <a:close/>
                <a:moveTo>
                  <a:pt x="866387" y="28401"/>
                </a:moveTo>
                <a:lnTo>
                  <a:pt x="902139" y="28401"/>
                </a:lnTo>
                <a:lnTo>
                  <a:pt x="902139" y="87541"/>
                </a:lnTo>
                <a:cubicBezTo>
                  <a:pt x="906148" y="84200"/>
                  <a:pt x="910492" y="81861"/>
                  <a:pt x="916172" y="79522"/>
                </a:cubicBezTo>
                <a:cubicBezTo>
                  <a:pt x="921518" y="77517"/>
                  <a:pt x="927866" y="76515"/>
                  <a:pt x="934549" y="76515"/>
                </a:cubicBezTo>
                <a:cubicBezTo>
                  <a:pt x="950587" y="76515"/>
                  <a:pt x="962950" y="81527"/>
                  <a:pt x="971971" y="91216"/>
                </a:cubicBezTo>
                <a:cubicBezTo>
                  <a:pt x="980992" y="100906"/>
                  <a:pt x="985336" y="115607"/>
                  <a:pt x="985336" y="134987"/>
                </a:cubicBezTo>
                <a:lnTo>
                  <a:pt x="985336" y="203817"/>
                </a:lnTo>
                <a:lnTo>
                  <a:pt x="949585" y="203817"/>
                </a:lnTo>
                <a:lnTo>
                  <a:pt x="949585" y="135655"/>
                </a:lnTo>
                <a:cubicBezTo>
                  <a:pt x="949585" y="123626"/>
                  <a:pt x="947580" y="115273"/>
                  <a:pt x="943570" y="109927"/>
                </a:cubicBezTo>
                <a:cubicBezTo>
                  <a:pt x="939227" y="104915"/>
                  <a:pt x="932878" y="102242"/>
                  <a:pt x="924859" y="102242"/>
                </a:cubicBezTo>
                <a:cubicBezTo>
                  <a:pt x="920181" y="102242"/>
                  <a:pt x="915838" y="103245"/>
                  <a:pt x="911828" y="104915"/>
                </a:cubicBezTo>
                <a:cubicBezTo>
                  <a:pt x="907819" y="106586"/>
                  <a:pt x="904478" y="108925"/>
                  <a:pt x="902139" y="111598"/>
                </a:cubicBezTo>
                <a:lnTo>
                  <a:pt x="902139" y="204151"/>
                </a:lnTo>
                <a:lnTo>
                  <a:pt x="866387" y="204151"/>
                </a:lnTo>
                <a:close/>
                <a:moveTo>
                  <a:pt x="677272" y="28401"/>
                </a:moveTo>
                <a:cubicBezTo>
                  <a:pt x="684623" y="28401"/>
                  <a:pt x="689969" y="30071"/>
                  <a:pt x="692976" y="33078"/>
                </a:cubicBezTo>
                <a:cubicBezTo>
                  <a:pt x="695983" y="36086"/>
                  <a:pt x="697654" y="40763"/>
                  <a:pt x="697654" y="46443"/>
                </a:cubicBezTo>
                <a:cubicBezTo>
                  <a:pt x="697654" y="52458"/>
                  <a:pt x="695983" y="57135"/>
                  <a:pt x="692976" y="60143"/>
                </a:cubicBezTo>
                <a:cubicBezTo>
                  <a:pt x="689969" y="63150"/>
                  <a:pt x="684623" y="64486"/>
                  <a:pt x="677272" y="64486"/>
                </a:cubicBezTo>
                <a:cubicBezTo>
                  <a:pt x="669922" y="64486"/>
                  <a:pt x="664575" y="63150"/>
                  <a:pt x="661568" y="60143"/>
                </a:cubicBezTo>
                <a:cubicBezTo>
                  <a:pt x="658227" y="57135"/>
                  <a:pt x="656891" y="52458"/>
                  <a:pt x="656891" y="46443"/>
                </a:cubicBezTo>
                <a:cubicBezTo>
                  <a:pt x="656891" y="40429"/>
                  <a:pt x="658561" y="36086"/>
                  <a:pt x="661568" y="33078"/>
                </a:cubicBezTo>
                <a:cubicBezTo>
                  <a:pt x="664575" y="30071"/>
                  <a:pt x="669922" y="28401"/>
                  <a:pt x="677272" y="28401"/>
                </a:cubicBezTo>
                <a:close/>
                <a:moveTo>
                  <a:pt x="513551" y="28401"/>
                </a:moveTo>
                <a:lnTo>
                  <a:pt x="549302" y="28401"/>
                </a:lnTo>
                <a:lnTo>
                  <a:pt x="549302" y="87541"/>
                </a:lnTo>
                <a:cubicBezTo>
                  <a:pt x="553312" y="84200"/>
                  <a:pt x="557655" y="81861"/>
                  <a:pt x="563336" y="79522"/>
                </a:cubicBezTo>
                <a:cubicBezTo>
                  <a:pt x="568681" y="77517"/>
                  <a:pt x="575030" y="76515"/>
                  <a:pt x="581712" y="76515"/>
                </a:cubicBezTo>
                <a:cubicBezTo>
                  <a:pt x="597750" y="76515"/>
                  <a:pt x="610113" y="81527"/>
                  <a:pt x="619134" y="91216"/>
                </a:cubicBezTo>
                <a:cubicBezTo>
                  <a:pt x="628156" y="100906"/>
                  <a:pt x="632499" y="115607"/>
                  <a:pt x="632499" y="134987"/>
                </a:cubicBezTo>
                <a:lnTo>
                  <a:pt x="632499" y="203817"/>
                </a:lnTo>
                <a:lnTo>
                  <a:pt x="596748" y="203817"/>
                </a:lnTo>
                <a:lnTo>
                  <a:pt x="596748" y="135321"/>
                </a:lnTo>
                <a:cubicBezTo>
                  <a:pt x="596748" y="123292"/>
                  <a:pt x="594743" y="114939"/>
                  <a:pt x="590734" y="109593"/>
                </a:cubicBezTo>
                <a:cubicBezTo>
                  <a:pt x="586390" y="104915"/>
                  <a:pt x="580042" y="102242"/>
                  <a:pt x="572023" y="102242"/>
                </a:cubicBezTo>
                <a:cubicBezTo>
                  <a:pt x="567345" y="102242"/>
                  <a:pt x="563001" y="103245"/>
                  <a:pt x="558992" y="104915"/>
                </a:cubicBezTo>
                <a:cubicBezTo>
                  <a:pt x="554982" y="106586"/>
                  <a:pt x="551641" y="108925"/>
                  <a:pt x="549302" y="111598"/>
                </a:cubicBezTo>
                <a:lnTo>
                  <a:pt x="549302" y="204151"/>
                </a:lnTo>
                <a:lnTo>
                  <a:pt x="513551" y="204151"/>
                </a:lnTo>
                <a:close/>
                <a:moveTo>
                  <a:pt x="255272" y="0"/>
                </a:moveTo>
                <a:lnTo>
                  <a:pt x="324102" y="11360"/>
                </a:lnTo>
                <a:lnTo>
                  <a:pt x="350498" y="71169"/>
                </a:lnTo>
                <a:lnTo>
                  <a:pt x="315080" y="88543"/>
                </a:lnTo>
                <a:lnTo>
                  <a:pt x="361190" y="95226"/>
                </a:lnTo>
                <a:lnTo>
                  <a:pt x="393266" y="167731"/>
                </a:lnTo>
                <a:lnTo>
                  <a:pt x="338469" y="199807"/>
                </a:lnTo>
                <a:lnTo>
                  <a:pt x="409638" y="204151"/>
                </a:lnTo>
                <a:lnTo>
                  <a:pt x="447728" y="289353"/>
                </a:lnTo>
                <a:lnTo>
                  <a:pt x="246585" y="433027"/>
                </a:lnTo>
                <a:lnTo>
                  <a:pt x="0" y="459088"/>
                </a:lnTo>
                <a:lnTo>
                  <a:pt x="259615" y="297372"/>
                </a:lnTo>
                <a:lnTo>
                  <a:pt x="165058" y="301047"/>
                </a:lnTo>
                <a:lnTo>
                  <a:pt x="176752" y="189783"/>
                </a:lnTo>
                <a:lnTo>
                  <a:pt x="238566" y="158041"/>
                </a:lnTo>
                <a:lnTo>
                  <a:pt x="180428" y="154700"/>
                </a:lnTo>
                <a:lnTo>
                  <a:pt x="189115" y="70166"/>
                </a:lnTo>
                <a:lnTo>
                  <a:pt x="261286" y="3875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pPr lvl="0"/>
            <a:endParaRPr lang="en-GB"/>
          </a:p>
        </p:txBody>
      </p:sp>
      <p:sp>
        <p:nvSpPr>
          <p:cNvPr id="13" name="Footer Placeholder 50">
            <a:extLst>
              <a:ext uri="{FF2B5EF4-FFF2-40B4-BE49-F238E27FC236}">
                <a16:creationId xmlns:a16="http://schemas.microsoft.com/office/drawing/2014/main" id="{3643D711-FD83-4223-AA24-C7B37BC72F2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238706" y="6378063"/>
            <a:ext cx="1460791" cy="2154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2020 Highways England</a:t>
            </a:r>
          </a:p>
        </p:txBody>
      </p:sp>
    </p:spTree>
    <p:extLst>
      <p:ext uri="{BB962C8B-B14F-4D97-AF65-F5344CB8AC3E}">
        <p14:creationId xmlns:p14="http://schemas.microsoft.com/office/powerpoint/2010/main" val="29874700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35EE7343-CC37-4BE7-8034-2218771BE3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49287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EE4C87-5CD6-4653-93E2-AD3522BA2E2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DF307625-6AEE-44FB-A74E-DA45DADD86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4A4A4A"/>
                </a:solidFill>
              </a:defRPr>
            </a:lvl1pPr>
          </a:lstStyle>
          <a:p>
            <a:r>
              <a:rPr lang="en-GB"/>
              <a:t>Any questions? Submit at Slido.com </a:t>
            </a:r>
            <a:r>
              <a:rPr lang="en-GB" b="1"/>
              <a:t>#LTC7OCT</a:t>
            </a:r>
          </a:p>
        </p:txBody>
      </p:sp>
    </p:spTree>
    <p:extLst>
      <p:ext uri="{BB962C8B-B14F-4D97-AF65-F5344CB8AC3E}">
        <p14:creationId xmlns:p14="http://schemas.microsoft.com/office/powerpoint/2010/main" val="3711889332"/>
      </p:ext>
    </p:extLst>
  </p:cSld>
  <p:clrMapOvr>
    <a:masterClrMapping/>
  </p:clrMapOvr>
  <p:transition spd="slow">
    <p:wipe dir="r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Medium Panel Left with Callout Overlay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884E824-6CDD-4DEF-B82B-8D16FE687592}"/>
              </a:ext>
            </a:extLst>
          </p:cNvPr>
          <p:cNvSpPr/>
          <p:nvPr userDrawn="1"/>
        </p:nvSpPr>
        <p:spPr>
          <a:xfrm>
            <a:off x="108000" y="108000"/>
            <a:ext cx="4984700" cy="6642000"/>
          </a:xfrm>
          <a:custGeom>
            <a:avLst/>
            <a:gdLst>
              <a:gd name="connsiteX0" fmla="*/ 0 w 2603450"/>
              <a:gd name="connsiteY0" fmla="*/ 0 h 6642000"/>
              <a:gd name="connsiteX1" fmla="*/ 2603450 w 2603450"/>
              <a:gd name="connsiteY1" fmla="*/ 0 h 6642000"/>
              <a:gd name="connsiteX2" fmla="*/ 2603450 w 2603450"/>
              <a:gd name="connsiteY2" fmla="*/ 6642000 h 6642000"/>
              <a:gd name="connsiteX3" fmla="*/ 0 w 2603450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3450" h="6642000">
                <a:moveTo>
                  <a:pt x="0" y="0"/>
                </a:moveTo>
                <a:lnTo>
                  <a:pt x="2603450" y="0"/>
                </a:lnTo>
                <a:lnTo>
                  <a:pt x="2603450" y="6642000"/>
                </a:lnTo>
                <a:lnTo>
                  <a:pt x="0" y="66420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1800"/>
          </a:p>
        </p:txBody>
      </p:sp>
      <p:pic>
        <p:nvPicPr>
          <p:cNvPr id="19" name="Picture 18" descr="Shape, background pattern&#10;&#10;Description automatically generated">
            <a:extLst>
              <a:ext uri="{FF2B5EF4-FFF2-40B4-BE49-F238E27FC236}">
                <a16:creationId xmlns:a16="http://schemas.microsoft.com/office/drawing/2014/main" id="{6D334E1F-1EDC-448F-8D9D-27579E2C4D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547" t="1575" r="42567" b="1575"/>
          <a:stretch/>
        </p:blipFill>
        <p:spPr>
          <a:xfrm>
            <a:off x="108001" y="108000"/>
            <a:ext cx="4984701" cy="6642000"/>
          </a:xfrm>
          <a:custGeom>
            <a:avLst/>
            <a:gdLst>
              <a:gd name="connsiteX0" fmla="*/ 0 w 2711451"/>
              <a:gd name="connsiteY0" fmla="*/ 0 h 6858000"/>
              <a:gd name="connsiteX1" fmla="*/ 2711451 w 2711451"/>
              <a:gd name="connsiteY1" fmla="*/ 0 h 6858000"/>
              <a:gd name="connsiteX2" fmla="*/ 2711451 w 2711451"/>
              <a:gd name="connsiteY2" fmla="*/ 6858000 h 6858000"/>
              <a:gd name="connsiteX3" fmla="*/ 0 w 27114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451" h="6858000">
                <a:moveTo>
                  <a:pt x="0" y="0"/>
                </a:moveTo>
                <a:lnTo>
                  <a:pt x="2711451" y="0"/>
                </a:lnTo>
                <a:lnTo>
                  <a:pt x="27114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543FAA6-BFB6-4048-8858-9942018F657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092700" y="108000"/>
            <a:ext cx="6991300" cy="6642000"/>
          </a:xfrm>
          <a:custGeom>
            <a:avLst/>
            <a:gdLst>
              <a:gd name="connsiteX0" fmla="*/ 0 w 5988000"/>
              <a:gd name="connsiteY0" fmla="*/ 0 h 6642000"/>
              <a:gd name="connsiteX1" fmla="*/ 5988000 w 5988000"/>
              <a:gd name="connsiteY1" fmla="*/ 0 h 6642000"/>
              <a:gd name="connsiteX2" fmla="*/ 5988000 w 5988000"/>
              <a:gd name="connsiteY2" fmla="*/ 6642000 h 6642000"/>
              <a:gd name="connsiteX3" fmla="*/ 0 w 5988000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88000" h="6642000">
                <a:moveTo>
                  <a:pt x="0" y="0"/>
                </a:moveTo>
                <a:lnTo>
                  <a:pt x="5988000" y="0"/>
                </a:lnTo>
                <a:lnTo>
                  <a:pt x="5988000" y="6642000"/>
                </a:lnTo>
                <a:lnTo>
                  <a:pt x="0" y="66420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 lIns="360000" tIns="216000" rIns="360000">
            <a:noAutofit/>
          </a:bodyPr>
          <a:lstStyle>
            <a:lvl1pPr algn="ctr">
              <a:buNone/>
              <a:defRPr/>
            </a:lvl1pPr>
          </a:lstStyle>
          <a:p>
            <a:r>
              <a:rPr lang="en-GB"/>
              <a:t>Insert picture by dragging from your folder system onto the slide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79F88EC-208D-4A35-8AAF-5136BDB4B9B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92294" y="2"/>
            <a:ext cx="3664744" cy="4193177"/>
          </a:xfrm>
          <a:solidFill>
            <a:schemeClr val="tx2">
              <a:alpha val="52000"/>
            </a:schemeClr>
          </a:solidFill>
        </p:spPr>
        <p:txBody>
          <a:bodyPr lIns="144000" tIns="144000" rIns="144000" bIns="18000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pPr lvl="0"/>
            <a:endParaRPr lang="en-US"/>
          </a:p>
          <a:p>
            <a:pPr lvl="0"/>
            <a:r>
              <a:rPr lang="en-US"/>
              <a:t>Nunc viverra imperdiet enim. Fusce est. Vivamus a </a:t>
            </a:r>
            <a:r>
              <a:rPr lang="en-US" err="1"/>
              <a:t>tellus</a:t>
            </a:r>
            <a:r>
              <a:rPr lang="en-US"/>
              <a:t>.</a:t>
            </a:r>
          </a:p>
          <a:p>
            <a:pPr lvl="0"/>
            <a:endParaRPr lang="en-US"/>
          </a:p>
          <a:p>
            <a:pPr lvl="0"/>
            <a:r>
              <a:rPr lang="en-US" err="1"/>
              <a:t>Pellentesque</a:t>
            </a:r>
            <a:r>
              <a:rPr lang="en-US"/>
              <a:t> habitant </a:t>
            </a:r>
            <a:r>
              <a:rPr lang="en-US" err="1"/>
              <a:t>morbi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</a:t>
            </a:r>
            <a:r>
              <a:rPr lang="en-US" err="1"/>
              <a:t>senectus</a:t>
            </a:r>
            <a:r>
              <a:rPr lang="en-US"/>
              <a:t> et </a:t>
            </a:r>
            <a:r>
              <a:rPr lang="en-US" err="1"/>
              <a:t>netus</a:t>
            </a:r>
            <a:r>
              <a:rPr lang="en-US"/>
              <a:t> et </a:t>
            </a:r>
            <a:r>
              <a:rPr lang="en-US" err="1"/>
              <a:t>malesuada</a:t>
            </a:r>
            <a:r>
              <a:rPr lang="en-US"/>
              <a:t> fames ac </a:t>
            </a:r>
            <a:r>
              <a:rPr lang="en-US" err="1"/>
              <a:t>turpis</a:t>
            </a:r>
            <a:r>
              <a:rPr lang="en-US"/>
              <a:t> </a:t>
            </a:r>
            <a:r>
              <a:rPr lang="en-US" err="1"/>
              <a:t>egestas</a:t>
            </a:r>
            <a:r>
              <a:rPr lang="en-US"/>
              <a:t>. 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0E9A8B0-E03A-41FF-B730-A693AC0B36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92700" y="108000"/>
            <a:ext cx="216000" cy="6642000"/>
          </a:xfrm>
          <a:custGeom>
            <a:avLst/>
            <a:gdLst>
              <a:gd name="connsiteX0" fmla="*/ 0 w 216000"/>
              <a:gd name="connsiteY0" fmla="*/ 0 h 6858000"/>
              <a:gd name="connsiteX1" fmla="*/ 216000 w 216000"/>
              <a:gd name="connsiteY1" fmla="*/ 0 h 6858000"/>
              <a:gd name="connsiteX2" fmla="*/ 216000 w 216000"/>
              <a:gd name="connsiteY2" fmla="*/ 6858000 h 6858000"/>
              <a:gd name="connsiteX3" fmla="*/ 0 w 21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" h="6858000">
                <a:moveTo>
                  <a:pt x="0" y="0"/>
                </a:moveTo>
                <a:lnTo>
                  <a:pt x="216000" y="0"/>
                </a:lnTo>
                <a:lnTo>
                  <a:pt x="21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</p:spPr>
        <p:txBody>
          <a:bodyPr wrap="square">
            <a:noAutofit/>
          </a:bodyPr>
          <a:lstStyle>
            <a:lvl1pPr>
              <a:buNone/>
              <a:defRPr sz="16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BAE5526-F7F5-4627-8FC8-13FEC6EDA529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custGeom>
            <a:avLst/>
            <a:gdLst>
              <a:gd name="connsiteX0" fmla="*/ 12084000 w 12192000"/>
              <a:gd name="connsiteY0" fmla="*/ 108000 h 6858000"/>
              <a:gd name="connsiteX1" fmla="*/ 12084000 w 12192000"/>
              <a:gd name="connsiteY1" fmla="*/ 6750000 h 6858000"/>
              <a:gd name="connsiteX2" fmla="*/ 108000 w 12192000"/>
              <a:gd name="connsiteY2" fmla="*/ 6750000 h 6858000"/>
              <a:gd name="connsiteX3" fmla="*/ 108000 w 12192000"/>
              <a:gd name="connsiteY3" fmla="*/ 108000 h 6858000"/>
              <a:gd name="connsiteX4" fmla="*/ 12192000 w 12192000"/>
              <a:gd name="connsiteY4" fmla="*/ 0 h 6858000"/>
              <a:gd name="connsiteX5" fmla="*/ 12084000 w 12192000"/>
              <a:gd name="connsiteY5" fmla="*/ 0 h 6858000"/>
              <a:gd name="connsiteX6" fmla="*/ 12084000 w 12192000"/>
              <a:gd name="connsiteY6" fmla="*/ 0 h 6858000"/>
              <a:gd name="connsiteX7" fmla="*/ 108000 w 12192000"/>
              <a:gd name="connsiteY7" fmla="*/ 0 h 6858000"/>
              <a:gd name="connsiteX8" fmla="*/ 0 w 12192000"/>
              <a:gd name="connsiteY8" fmla="*/ 0 h 6858000"/>
              <a:gd name="connsiteX9" fmla="*/ 0 w 12192000"/>
              <a:gd name="connsiteY9" fmla="*/ 108000 h 6858000"/>
              <a:gd name="connsiteX10" fmla="*/ 0 w 12192000"/>
              <a:gd name="connsiteY10" fmla="*/ 6750000 h 6858000"/>
              <a:gd name="connsiteX11" fmla="*/ 0 w 12192000"/>
              <a:gd name="connsiteY11" fmla="*/ 6858000 h 6858000"/>
              <a:gd name="connsiteX12" fmla="*/ 108000 w 12192000"/>
              <a:gd name="connsiteY12" fmla="*/ 6858000 h 6858000"/>
              <a:gd name="connsiteX13" fmla="*/ 12084000 w 12192000"/>
              <a:gd name="connsiteY13" fmla="*/ 6858000 h 6858000"/>
              <a:gd name="connsiteX14" fmla="*/ 12192000 w 12192000"/>
              <a:gd name="connsiteY14" fmla="*/ 6858000 h 6858000"/>
              <a:gd name="connsiteX15" fmla="*/ 12192000 w 12192000"/>
              <a:gd name="connsiteY1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0">
                <a:moveTo>
                  <a:pt x="12084000" y="108000"/>
                </a:moveTo>
                <a:lnTo>
                  <a:pt x="12084000" y="6750000"/>
                </a:lnTo>
                <a:lnTo>
                  <a:pt x="108000" y="6750000"/>
                </a:lnTo>
                <a:lnTo>
                  <a:pt x="108000" y="108000"/>
                </a:lnTo>
                <a:close/>
                <a:moveTo>
                  <a:pt x="12192000" y="0"/>
                </a:moveTo>
                <a:lnTo>
                  <a:pt x="12084000" y="0"/>
                </a:lnTo>
                <a:lnTo>
                  <a:pt x="12084000" y="0"/>
                </a:lnTo>
                <a:lnTo>
                  <a:pt x="108000" y="0"/>
                </a:lnTo>
                <a:lnTo>
                  <a:pt x="0" y="0"/>
                </a:lnTo>
                <a:lnTo>
                  <a:pt x="0" y="108000"/>
                </a:lnTo>
                <a:lnTo>
                  <a:pt x="0" y="6750000"/>
                </a:lnTo>
                <a:lnTo>
                  <a:pt x="0" y="6858000"/>
                </a:lnTo>
                <a:lnTo>
                  <a:pt x="108000" y="6858000"/>
                </a:lnTo>
                <a:lnTo>
                  <a:pt x="12084000" y="6858000"/>
                </a:lnTo>
                <a:lnTo>
                  <a:pt x="12192000" y="6858000"/>
                </a:lnTo>
                <a:lnTo>
                  <a:pt x="1219200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180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6DC80CF-FDED-46A8-BE3E-F6BD252A00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036" y="1293377"/>
            <a:ext cx="4497765" cy="4351338"/>
          </a:xfrm>
        </p:spPr>
        <p:txBody>
          <a:bodyPr>
            <a:no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E62FEB0-FB70-4182-A906-08DB46C79D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101" y="374860"/>
            <a:ext cx="4248000" cy="838426"/>
          </a:xfrm>
        </p:spPr>
        <p:txBody>
          <a:bodyPr lIns="0" anchor="t" anchorCtr="0"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Insert title here</a:t>
            </a:r>
            <a:endParaRPr lang="en-GB"/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EBC06D21-C5DF-4643-BACD-F304CB8866E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323103" y="6378064"/>
            <a:ext cx="1460791" cy="2155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2020 Highways England</a:t>
            </a:r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9265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Right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3976210C-D24D-4E0A-A484-1FC87D2536AE}"/>
              </a:ext>
            </a:extLst>
          </p:cNvPr>
          <p:cNvSpPr/>
          <p:nvPr userDrawn="1"/>
        </p:nvSpPr>
        <p:spPr>
          <a:xfrm>
            <a:off x="4765372" y="108000"/>
            <a:ext cx="7318629" cy="6642000"/>
          </a:xfrm>
          <a:custGeom>
            <a:avLst/>
            <a:gdLst>
              <a:gd name="connsiteX0" fmla="*/ 747517 w 7318629"/>
              <a:gd name="connsiteY0" fmla="*/ 0 h 6642000"/>
              <a:gd name="connsiteX1" fmla="*/ 7318629 w 7318629"/>
              <a:gd name="connsiteY1" fmla="*/ 0 h 6642000"/>
              <a:gd name="connsiteX2" fmla="*/ 7318629 w 7318629"/>
              <a:gd name="connsiteY2" fmla="*/ 6642000 h 6642000"/>
              <a:gd name="connsiteX3" fmla="*/ 0 w 7318629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18629" h="6642000">
                <a:moveTo>
                  <a:pt x="747517" y="0"/>
                </a:moveTo>
                <a:lnTo>
                  <a:pt x="7318629" y="0"/>
                </a:lnTo>
                <a:lnTo>
                  <a:pt x="7318629" y="6642000"/>
                </a:lnTo>
                <a:lnTo>
                  <a:pt x="0" y="66420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72" name="Picture Placeholder 71">
            <a:extLst>
              <a:ext uri="{FF2B5EF4-FFF2-40B4-BE49-F238E27FC236}">
                <a16:creationId xmlns:a16="http://schemas.microsoft.com/office/drawing/2014/main" id="{800706A8-25EF-42C5-A0B2-3F3301D2543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8000" y="108000"/>
            <a:ext cx="5404890" cy="6642000"/>
          </a:xfrm>
          <a:custGeom>
            <a:avLst/>
            <a:gdLst>
              <a:gd name="connsiteX0" fmla="*/ 0 w 5404890"/>
              <a:gd name="connsiteY0" fmla="*/ 0 h 6642000"/>
              <a:gd name="connsiteX1" fmla="*/ 5404890 w 5404890"/>
              <a:gd name="connsiteY1" fmla="*/ 0 h 6642000"/>
              <a:gd name="connsiteX2" fmla="*/ 4657373 w 5404890"/>
              <a:gd name="connsiteY2" fmla="*/ 6642000 h 6642000"/>
              <a:gd name="connsiteX3" fmla="*/ 0 w 5404890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04890" h="6642000">
                <a:moveTo>
                  <a:pt x="0" y="0"/>
                </a:moveTo>
                <a:lnTo>
                  <a:pt x="5404890" y="0"/>
                </a:lnTo>
                <a:lnTo>
                  <a:pt x="4657373" y="6642000"/>
                </a:lnTo>
                <a:lnTo>
                  <a:pt x="0" y="664200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buNone/>
              <a:defRPr/>
            </a:lvl1pPr>
          </a:lstStyle>
          <a:p>
            <a:endParaRPr lang="en-GB"/>
          </a:p>
        </p:txBody>
      </p:sp>
      <p:sp>
        <p:nvSpPr>
          <p:cNvPr id="75" name="Text Placeholder 74">
            <a:extLst>
              <a:ext uri="{FF2B5EF4-FFF2-40B4-BE49-F238E27FC236}">
                <a16:creationId xmlns:a16="http://schemas.microsoft.com/office/drawing/2014/main" id="{D266AD8C-98A0-4E68-8C4D-A605D3CBC9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57232" y="108000"/>
            <a:ext cx="962794" cy="6642000"/>
          </a:xfrm>
          <a:custGeom>
            <a:avLst/>
            <a:gdLst>
              <a:gd name="connsiteX0" fmla="*/ 0 w 987036"/>
              <a:gd name="connsiteY0" fmla="*/ 6858002 h 6858003"/>
              <a:gd name="connsiteX1" fmla="*/ 217358 w 987036"/>
              <a:gd name="connsiteY1" fmla="*/ 6858002 h 6858003"/>
              <a:gd name="connsiteX2" fmla="*/ 217357 w 987036"/>
              <a:gd name="connsiteY2" fmla="*/ 6858003 h 6858003"/>
              <a:gd name="connsiteX3" fmla="*/ 757557 w 987036"/>
              <a:gd name="connsiteY3" fmla="*/ 108002 h 6858003"/>
              <a:gd name="connsiteX4" fmla="*/ 974915 w 987036"/>
              <a:gd name="connsiteY4" fmla="*/ 108002 h 6858003"/>
              <a:gd name="connsiteX5" fmla="*/ 229478 w 987036"/>
              <a:gd name="connsiteY5" fmla="*/ 6750002 h 6858003"/>
              <a:gd name="connsiteX6" fmla="*/ 12121 w 987036"/>
              <a:gd name="connsiteY6" fmla="*/ 6750002 h 6858003"/>
              <a:gd name="connsiteX7" fmla="*/ 769678 w 987036"/>
              <a:gd name="connsiteY7" fmla="*/ 0 h 6858003"/>
              <a:gd name="connsiteX8" fmla="*/ 987036 w 987036"/>
              <a:gd name="connsiteY8" fmla="*/ 0 h 6858003"/>
              <a:gd name="connsiteX9" fmla="*/ 987036 w 987036"/>
              <a:gd name="connsiteY9" fmla="*/ 2 h 6858003"/>
              <a:gd name="connsiteX10" fmla="*/ 769678 w 987036"/>
              <a:gd name="connsiteY10" fmla="*/ 2 h 6858003"/>
              <a:gd name="connsiteX0" fmla="*/ 0 w 987036"/>
              <a:gd name="connsiteY0" fmla="*/ 6858002 h 6858003"/>
              <a:gd name="connsiteX1" fmla="*/ 217358 w 987036"/>
              <a:gd name="connsiteY1" fmla="*/ 6858002 h 6858003"/>
              <a:gd name="connsiteX2" fmla="*/ 217357 w 987036"/>
              <a:gd name="connsiteY2" fmla="*/ 6858003 h 6858003"/>
              <a:gd name="connsiteX3" fmla="*/ 0 w 987036"/>
              <a:gd name="connsiteY3" fmla="*/ 6858002 h 6858003"/>
              <a:gd name="connsiteX4" fmla="*/ 757557 w 987036"/>
              <a:gd name="connsiteY4" fmla="*/ 108002 h 6858003"/>
              <a:gd name="connsiteX5" fmla="*/ 974915 w 987036"/>
              <a:gd name="connsiteY5" fmla="*/ 108002 h 6858003"/>
              <a:gd name="connsiteX6" fmla="*/ 229478 w 987036"/>
              <a:gd name="connsiteY6" fmla="*/ 6750002 h 6858003"/>
              <a:gd name="connsiteX7" fmla="*/ 12121 w 987036"/>
              <a:gd name="connsiteY7" fmla="*/ 6750002 h 6858003"/>
              <a:gd name="connsiteX8" fmla="*/ 757557 w 987036"/>
              <a:gd name="connsiteY8" fmla="*/ 108002 h 6858003"/>
              <a:gd name="connsiteX9" fmla="*/ 769678 w 987036"/>
              <a:gd name="connsiteY9" fmla="*/ 0 h 6858003"/>
              <a:gd name="connsiteX10" fmla="*/ 987036 w 987036"/>
              <a:gd name="connsiteY10" fmla="*/ 0 h 6858003"/>
              <a:gd name="connsiteX11" fmla="*/ 769678 w 987036"/>
              <a:gd name="connsiteY11" fmla="*/ 2 h 6858003"/>
              <a:gd name="connsiteX12" fmla="*/ 769678 w 987036"/>
              <a:gd name="connsiteY12" fmla="*/ 0 h 6858003"/>
              <a:gd name="connsiteX0" fmla="*/ 0 w 974915"/>
              <a:gd name="connsiteY0" fmla="*/ 6858002 h 6858003"/>
              <a:gd name="connsiteX1" fmla="*/ 217358 w 974915"/>
              <a:gd name="connsiteY1" fmla="*/ 6858002 h 6858003"/>
              <a:gd name="connsiteX2" fmla="*/ 217357 w 974915"/>
              <a:gd name="connsiteY2" fmla="*/ 6858003 h 6858003"/>
              <a:gd name="connsiteX3" fmla="*/ 0 w 974915"/>
              <a:gd name="connsiteY3" fmla="*/ 6858002 h 6858003"/>
              <a:gd name="connsiteX4" fmla="*/ 757557 w 974915"/>
              <a:gd name="connsiteY4" fmla="*/ 108002 h 6858003"/>
              <a:gd name="connsiteX5" fmla="*/ 974915 w 974915"/>
              <a:gd name="connsiteY5" fmla="*/ 108002 h 6858003"/>
              <a:gd name="connsiteX6" fmla="*/ 229478 w 974915"/>
              <a:gd name="connsiteY6" fmla="*/ 6750002 h 6858003"/>
              <a:gd name="connsiteX7" fmla="*/ 12121 w 974915"/>
              <a:gd name="connsiteY7" fmla="*/ 6750002 h 6858003"/>
              <a:gd name="connsiteX8" fmla="*/ 757557 w 974915"/>
              <a:gd name="connsiteY8" fmla="*/ 108002 h 6858003"/>
              <a:gd name="connsiteX9" fmla="*/ 769678 w 974915"/>
              <a:gd name="connsiteY9" fmla="*/ 0 h 6858003"/>
              <a:gd name="connsiteX10" fmla="*/ 769678 w 974915"/>
              <a:gd name="connsiteY10" fmla="*/ 2 h 6858003"/>
              <a:gd name="connsiteX11" fmla="*/ 769678 w 974915"/>
              <a:gd name="connsiteY11" fmla="*/ 0 h 6858003"/>
              <a:gd name="connsiteX0" fmla="*/ 0 w 974915"/>
              <a:gd name="connsiteY0" fmla="*/ 6750000 h 6750001"/>
              <a:gd name="connsiteX1" fmla="*/ 217358 w 974915"/>
              <a:gd name="connsiteY1" fmla="*/ 6750000 h 6750001"/>
              <a:gd name="connsiteX2" fmla="*/ 217357 w 974915"/>
              <a:gd name="connsiteY2" fmla="*/ 6750001 h 6750001"/>
              <a:gd name="connsiteX3" fmla="*/ 0 w 974915"/>
              <a:gd name="connsiteY3" fmla="*/ 6750000 h 6750001"/>
              <a:gd name="connsiteX4" fmla="*/ 757557 w 974915"/>
              <a:gd name="connsiteY4" fmla="*/ 0 h 6750001"/>
              <a:gd name="connsiteX5" fmla="*/ 974915 w 974915"/>
              <a:gd name="connsiteY5" fmla="*/ 0 h 6750001"/>
              <a:gd name="connsiteX6" fmla="*/ 229478 w 974915"/>
              <a:gd name="connsiteY6" fmla="*/ 6642000 h 6750001"/>
              <a:gd name="connsiteX7" fmla="*/ 12121 w 974915"/>
              <a:gd name="connsiteY7" fmla="*/ 6642000 h 6750001"/>
              <a:gd name="connsiteX8" fmla="*/ 757557 w 974915"/>
              <a:gd name="connsiteY8" fmla="*/ 0 h 6750001"/>
              <a:gd name="connsiteX0" fmla="*/ 0 w 974915"/>
              <a:gd name="connsiteY0" fmla="*/ 6750000 h 6750000"/>
              <a:gd name="connsiteX1" fmla="*/ 217358 w 974915"/>
              <a:gd name="connsiteY1" fmla="*/ 6750000 h 6750000"/>
              <a:gd name="connsiteX2" fmla="*/ 0 w 974915"/>
              <a:gd name="connsiteY2" fmla="*/ 6750000 h 6750000"/>
              <a:gd name="connsiteX3" fmla="*/ 757557 w 974915"/>
              <a:gd name="connsiteY3" fmla="*/ 0 h 6750000"/>
              <a:gd name="connsiteX4" fmla="*/ 974915 w 974915"/>
              <a:gd name="connsiteY4" fmla="*/ 0 h 6750000"/>
              <a:gd name="connsiteX5" fmla="*/ 229478 w 974915"/>
              <a:gd name="connsiteY5" fmla="*/ 6642000 h 6750000"/>
              <a:gd name="connsiteX6" fmla="*/ 12121 w 974915"/>
              <a:gd name="connsiteY6" fmla="*/ 6642000 h 6750000"/>
              <a:gd name="connsiteX7" fmla="*/ 757557 w 974915"/>
              <a:gd name="connsiteY7" fmla="*/ 0 h 6750000"/>
              <a:gd name="connsiteX0" fmla="*/ 745436 w 962794"/>
              <a:gd name="connsiteY0" fmla="*/ 0 h 6642000"/>
              <a:gd name="connsiteX1" fmla="*/ 962794 w 962794"/>
              <a:gd name="connsiteY1" fmla="*/ 0 h 6642000"/>
              <a:gd name="connsiteX2" fmla="*/ 217357 w 962794"/>
              <a:gd name="connsiteY2" fmla="*/ 6642000 h 6642000"/>
              <a:gd name="connsiteX3" fmla="*/ 0 w 962794"/>
              <a:gd name="connsiteY3" fmla="*/ 6642000 h 6642000"/>
              <a:gd name="connsiteX4" fmla="*/ 745436 w 962794"/>
              <a:gd name="connsiteY4" fmla="*/ 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2794" h="6642000">
                <a:moveTo>
                  <a:pt x="745436" y="0"/>
                </a:moveTo>
                <a:lnTo>
                  <a:pt x="962794" y="0"/>
                </a:lnTo>
                <a:lnTo>
                  <a:pt x="217357" y="6642000"/>
                </a:lnTo>
                <a:lnTo>
                  <a:pt x="0" y="6642000"/>
                </a:lnTo>
                <a:lnTo>
                  <a:pt x="745436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</p:spPr>
        <p:txBody>
          <a:bodyPr wrap="square">
            <a:noAutofit/>
          </a:bodyPr>
          <a:lstStyle>
            <a:lvl1pPr>
              <a:buNone/>
              <a:defRPr>
                <a:noFill/>
              </a:defRPr>
            </a:lvl1pPr>
          </a:lstStyle>
          <a:p>
            <a:pPr lvl="0"/>
            <a:endParaRPr lang="en-GB"/>
          </a:p>
        </p:txBody>
      </p:sp>
      <p:pic>
        <p:nvPicPr>
          <p:cNvPr id="82" name="Picture 81" descr="Shape, background pattern&#10;&#10;Description automatically generated">
            <a:extLst>
              <a:ext uri="{FF2B5EF4-FFF2-40B4-BE49-F238E27FC236}">
                <a16:creationId xmlns:a16="http://schemas.microsoft.com/office/drawing/2014/main" id="{2A0A1DB7-664C-469D-98B3-04942EB044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086" t="1575" r="886" b="1575"/>
          <a:stretch/>
        </p:blipFill>
        <p:spPr>
          <a:xfrm>
            <a:off x="4765373" y="108000"/>
            <a:ext cx="7318629" cy="6642000"/>
          </a:xfrm>
          <a:custGeom>
            <a:avLst/>
            <a:gdLst>
              <a:gd name="connsiteX0" fmla="*/ 747517 w 7318629"/>
              <a:gd name="connsiteY0" fmla="*/ 0 h 6642000"/>
              <a:gd name="connsiteX1" fmla="*/ 7318629 w 7318629"/>
              <a:gd name="connsiteY1" fmla="*/ 0 h 6642000"/>
              <a:gd name="connsiteX2" fmla="*/ 7318629 w 7318629"/>
              <a:gd name="connsiteY2" fmla="*/ 6642000 h 6642000"/>
              <a:gd name="connsiteX3" fmla="*/ 0 w 7318629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18629" h="6642000">
                <a:moveTo>
                  <a:pt x="747517" y="0"/>
                </a:moveTo>
                <a:lnTo>
                  <a:pt x="7318629" y="0"/>
                </a:lnTo>
                <a:lnTo>
                  <a:pt x="7318629" y="6642000"/>
                </a:lnTo>
                <a:lnTo>
                  <a:pt x="0" y="6642000"/>
                </a:lnTo>
                <a:close/>
              </a:path>
            </a:pathLst>
          </a:custGeom>
        </p:spPr>
      </p:pic>
      <p:sp>
        <p:nvSpPr>
          <p:cNvPr id="53" name="Title 1">
            <a:extLst>
              <a:ext uri="{FF2B5EF4-FFF2-40B4-BE49-F238E27FC236}">
                <a16:creationId xmlns:a16="http://schemas.microsoft.com/office/drawing/2014/main" id="{B78C392B-22FB-4786-B34B-231E89B082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11573" y="2040766"/>
            <a:ext cx="4314296" cy="1754326"/>
          </a:xfrm>
          <a:noFill/>
        </p:spPr>
        <p:txBody>
          <a:bodyPr wrap="square" rtlCol="0" anchor="b" anchorCtr="0">
            <a:spAutoFit/>
          </a:bodyPr>
          <a:lstStyle>
            <a:lvl1pPr algn="l">
              <a:defRPr lang="en-GB" sz="5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/>
            <a:r>
              <a:rPr lang="en-US"/>
              <a:t>Insert deck</a:t>
            </a:r>
            <a:br>
              <a:rPr lang="en-US"/>
            </a:br>
            <a:r>
              <a:rPr lang="en-US"/>
              <a:t>title here</a:t>
            </a:r>
            <a:endParaRPr lang="en-GB"/>
          </a:p>
        </p:txBody>
      </p:sp>
      <p:sp>
        <p:nvSpPr>
          <p:cNvPr id="54" name="Subtitle 2">
            <a:extLst>
              <a:ext uri="{FF2B5EF4-FFF2-40B4-BE49-F238E27FC236}">
                <a16:creationId xmlns:a16="http://schemas.microsoft.com/office/drawing/2014/main" id="{27C2A406-7183-4098-B99F-C135AEA3EA9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11573" y="3825618"/>
            <a:ext cx="2717411" cy="461665"/>
          </a:xfrm>
          <a:noFill/>
        </p:spPr>
        <p:txBody>
          <a:bodyPr wrap="none" rtlCol="0">
            <a:spAutoFit/>
          </a:bodyPr>
          <a:lstStyle>
            <a:lvl1pPr marL="0" indent="0" algn="l">
              <a:buNone/>
              <a:defRPr lang="en-GB" sz="2400" dirty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lvl="0"/>
            <a:r>
              <a:rPr lang="en-US"/>
              <a:t>Insert subtitle here</a:t>
            </a:r>
            <a:endParaRPr lang="en-GB"/>
          </a:p>
        </p:txBody>
      </p:sp>
      <p:sp>
        <p:nvSpPr>
          <p:cNvPr id="86" name="Text Placeholder 64">
            <a:extLst>
              <a:ext uri="{FF2B5EF4-FFF2-40B4-BE49-F238E27FC236}">
                <a16:creationId xmlns:a16="http://schemas.microsoft.com/office/drawing/2014/main" id="{06A07F6F-93B3-467C-B467-94AD85A2A2D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11572" y="4311588"/>
            <a:ext cx="1900800" cy="370800"/>
          </a:xfrm>
        </p:spPr>
        <p:txBody>
          <a:bodyPr/>
          <a:lstStyle>
            <a:lvl1pPr>
              <a:buNone/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DD Month YYYY</a:t>
            </a:r>
          </a:p>
        </p:txBody>
      </p:sp>
      <p:sp>
        <p:nvSpPr>
          <p:cNvPr id="33" name="Footer Placeholder 22">
            <a:extLst>
              <a:ext uri="{FF2B5EF4-FFF2-40B4-BE49-F238E27FC236}">
                <a16:creationId xmlns:a16="http://schemas.microsoft.com/office/drawing/2014/main" id="{4AC31130-C459-48B4-8F8D-11447A88DA83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592730" y="6378063"/>
            <a:ext cx="1460791" cy="2154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2021 National Highways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40669F01-73AE-495F-AD89-7FAE7558EDC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952" y="5912526"/>
            <a:ext cx="1866269" cy="793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5895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Left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icture Placeholder 58">
            <a:extLst>
              <a:ext uri="{FF2B5EF4-FFF2-40B4-BE49-F238E27FC236}">
                <a16:creationId xmlns:a16="http://schemas.microsoft.com/office/drawing/2014/main" id="{86E245BE-FC38-4CBF-9845-5CFC627DA0F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65373" y="108000"/>
            <a:ext cx="7318627" cy="6642000"/>
          </a:xfrm>
          <a:custGeom>
            <a:avLst/>
            <a:gdLst>
              <a:gd name="connsiteX0" fmla="*/ 747517 w 7318627"/>
              <a:gd name="connsiteY0" fmla="*/ 0 h 6642000"/>
              <a:gd name="connsiteX1" fmla="*/ 7318627 w 7318627"/>
              <a:gd name="connsiteY1" fmla="*/ 0 h 6642000"/>
              <a:gd name="connsiteX2" fmla="*/ 7318627 w 7318627"/>
              <a:gd name="connsiteY2" fmla="*/ 6642000 h 6642000"/>
              <a:gd name="connsiteX3" fmla="*/ 0 w 7318627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18627" h="6642000">
                <a:moveTo>
                  <a:pt x="747517" y="0"/>
                </a:moveTo>
                <a:lnTo>
                  <a:pt x="7318627" y="0"/>
                </a:lnTo>
                <a:lnTo>
                  <a:pt x="7318627" y="6642000"/>
                </a:lnTo>
                <a:lnTo>
                  <a:pt x="0" y="664200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buNone/>
              <a:defRPr/>
            </a:lvl1pPr>
          </a:lstStyle>
          <a:p>
            <a:endParaRPr lang="en-GB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88CFCD81-9940-415C-921E-0946675F30D7}"/>
              </a:ext>
            </a:extLst>
          </p:cNvPr>
          <p:cNvSpPr/>
          <p:nvPr userDrawn="1"/>
        </p:nvSpPr>
        <p:spPr>
          <a:xfrm rot="10800000">
            <a:off x="-1" y="-1"/>
            <a:ext cx="5525043" cy="6857999"/>
          </a:xfrm>
          <a:custGeom>
            <a:avLst/>
            <a:gdLst>
              <a:gd name="connsiteX0" fmla="*/ 5417042 w 5525043"/>
              <a:gd name="connsiteY0" fmla="*/ 6749998 h 6857999"/>
              <a:gd name="connsiteX1" fmla="*/ 12154 w 5525043"/>
              <a:gd name="connsiteY1" fmla="*/ 6749998 h 6857999"/>
              <a:gd name="connsiteX2" fmla="*/ 759671 w 5525043"/>
              <a:gd name="connsiteY2" fmla="*/ 107998 h 6857999"/>
              <a:gd name="connsiteX3" fmla="*/ 5417042 w 5525043"/>
              <a:gd name="connsiteY3" fmla="*/ 107998 h 6857999"/>
              <a:gd name="connsiteX4" fmla="*/ 5525043 w 5525043"/>
              <a:gd name="connsiteY4" fmla="*/ 6857996 h 6857999"/>
              <a:gd name="connsiteX5" fmla="*/ 5525042 w 5525043"/>
              <a:gd name="connsiteY5" fmla="*/ 6857996 h 6857999"/>
              <a:gd name="connsiteX6" fmla="*/ 5525042 w 5525043"/>
              <a:gd name="connsiteY6" fmla="*/ 0 h 6857999"/>
              <a:gd name="connsiteX7" fmla="*/ 5525043 w 5525043"/>
              <a:gd name="connsiteY7" fmla="*/ 0 h 6857999"/>
              <a:gd name="connsiteX8" fmla="*/ 3415191 w 5525043"/>
              <a:gd name="connsiteY8" fmla="*/ 6857999 h 6857999"/>
              <a:gd name="connsiteX9" fmla="*/ 3240819 w 5525043"/>
              <a:gd name="connsiteY9" fmla="*/ 6857999 h 6857999"/>
              <a:gd name="connsiteX10" fmla="*/ 2816630 w 5525043"/>
              <a:gd name="connsiteY10" fmla="*/ 6857999 h 6857999"/>
              <a:gd name="connsiteX11" fmla="*/ 2642258 w 5525043"/>
              <a:gd name="connsiteY11" fmla="*/ 6857999 h 6857999"/>
              <a:gd name="connsiteX12" fmla="*/ 2556779 w 5525043"/>
              <a:gd name="connsiteY12" fmla="*/ 6857999 h 6857999"/>
              <a:gd name="connsiteX13" fmla="*/ 2382407 w 5525043"/>
              <a:gd name="connsiteY13" fmla="*/ 6857999 h 6857999"/>
              <a:gd name="connsiteX14" fmla="*/ 1958218 w 5525043"/>
              <a:gd name="connsiteY14" fmla="*/ 6857999 h 6857999"/>
              <a:gd name="connsiteX15" fmla="*/ 1783846 w 5525043"/>
              <a:gd name="connsiteY15" fmla="*/ 6857999 h 6857999"/>
              <a:gd name="connsiteX16" fmla="*/ 1631345 w 5525043"/>
              <a:gd name="connsiteY16" fmla="*/ 6857999 h 6857999"/>
              <a:gd name="connsiteX17" fmla="*/ 1456973 w 5525043"/>
              <a:gd name="connsiteY17" fmla="*/ 6857999 h 6857999"/>
              <a:gd name="connsiteX18" fmla="*/ 1032784 w 5525043"/>
              <a:gd name="connsiteY18" fmla="*/ 6857999 h 6857999"/>
              <a:gd name="connsiteX19" fmla="*/ 858412 w 5525043"/>
              <a:gd name="connsiteY19" fmla="*/ 6857999 h 6857999"/>
              <a:gd name="connsiteX20" fmla="*/ 772933 w 5525043"/>
              <a:gd name="connsiteY20" fmla="*/ 6857999 h 6857999"/>
              <a:gd name="connsiteX21" fmla="*/ 598561 w 5525043"/>
              <a:gd name="connsiteY21" fmla="*/ 6857999 h 6857999"/>
              <a:gd name="connsiteX22" fmla="*/ 174372 w 5525043"/>
              <a:gd name="connsiteY22" fmla="*/ 6857999 h 6857999"/>
              <a:gd name="connsiteX23" fmla="*/ 0 w 5525043"/>
              <a:gd name="connsiteY23" fmla="*/ 6857999 h 6857999"/>
              <a:gd name="connsiteX24" fmla="*/ 0 w 5525043"/>
              <a:gd name="connsiteY24" fmla="*/ 6857998 h 6857999"/>
              <a:gd name="connsiteX25" fmla="*/ 3415191 w 5525043"/>
              <a:gd name="connsiteY25" fmla="*/ 6857998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525043" h="6857999">
                <a:moveTo>
                  <a:pt x="5417042" y="6749998"/>
                </a:moveTo>
                <a:lnTo>
                  <a:pt x="12154" y="6749998"/>
                </a:lnTo>
                <a:lnTo>
                  <a:pt x="759671" y="107998"/>
                </a:lnTo>
                <a:lnTo>
                  <a:pt x="5417042" y="107998"/>
                </a:lnTo>
                <a:close/>
                <a:moveTo>
                  <a:pt x="5525043" y="6857996"/>
                </a:moveTo>
                <a:lnTo>
                  <a:pt x="5525042" y="6857996"/>
                </a:lnTo>
                <a:lnTo>
                  <a:pt x="5525042" y="0"/>
                </a:lnTo>
                <a:lnTo>
                  <a:pt x="5525043" y="0"/>
                </a:lnTo>
                <a:close/>
                <a:moveTo>
                  <a:pt x="3415191" y="6857999"/>
                </a:moveTo>
                <a:lnTo>
                  <a:pt x="3240819" y="6857999"/>
                </a:lnTo>
                <a:lnTo>
                  <a:pt x="2816630" y="6857999"/>
                </a:lnTo>
                <a:lnTo>
                  <a:pt x="2642258" y="6857999"/>
                </a:lnTo>
                <a:lnTo>
                  <a:pt x="2556779" y="6857999"/>
                </a:lnTo>
                <a:lnTo>
                  <a:pt x="2382407" y="6857999"/>
                </a:lnTo>
                <a:lnTo>
                  <a:pt x="1958218" y="6857999"/>
                </a:lnTo>
                <a:lnTo>
                  <a:pt x="1783846" y="6857999"/>
                </a:lnTo>
                <a:lnTo>
                  <a:pt x="1631345" y="6857999"/>
                </a:lnTo>
                <a:lnTo>
                  <a:pt x="1456973" y="6857999"/>
                </a:lnTo>
                <a:lnTo>
                  <a:pt x="1032784" y="6857999"/>
                </a:lnTo>
                <a:lnTo>
                  <a:pt x="858412" y="6857999"/>
                </a:lnTo>
                <a:lnTo>
                  <a:pt x="772933" y="6857999"/>
                </a:lnTo>
                <a:lnTo>
                  <a:pt x="598561" y="6857999"/>
                </a:lnTo>
                <a:lnTo>
                  <a:pt x="174372" y="6857999"/>
                </a:lnTo>
                <a:lnTo>
                  <a:pt x="0" y="6857999"/>
                </a:lnTo>
                <a:lnTo>
                  <a:pt x="0" y="6857998"/>
                </a:lnTo>
                <a:lnTo>
                  <a:pt x="3415191" y="6857998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B687906A-7D8C-4AD3-9509-E52CDF14C2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53218" y="108000"/>
            <a:ext cx="962794" cy="6642000"/>
          </a:xfrm>
          <a:custGeom>
            <a:avLst/>
            <a:gdLst>
              <a:gd name="connsiteX0" fmla="*/ 0 w 987036"/>
              <a:gd name="connsiteY0" fmla="*/ 6858002 h 6858003"/>
              <a:gd name="connsiteX1" fmla="*/ 217358 w 987036"/>
              <a:gd name="connsiteY1" fmla="*/ 6858002 h 6858003"/>
              <a:gd name="connsiteX2" fmla="*/ 217357 w 987036"/>
              <a:gd name="connsiteY2" fmla="*/ 6858003 h 6858003"/>
              <a:gd name="connsiteX3" fmla="*/ 757557 w 987036"/>
              <a:gd name="connsiteY3" fmla="*/ 108002 h 6858003"/>
              <a:gd name="connsiteX4" fmla="*/ 974915 w 987036"/>
              <a:gd name="connsiteY4" fmla="*/ 108002 h 6858003"/>
              <a:gd name="connsiteX5" fmla="*/ 229478 w 987036"/>
              <a:gd name="connsiteY5" fmla="*/ 6750002 h 6858003"/>
              <a:gd name="connsiteX6" fmla="*/ 12121 w 987036"/>
              <a:gd name="connsiteY6" fmla="*/ 6750002 h 6858003"/>
              <a:gd name="connsiteX7" fmla="*/ 769678 w 987036"/>
              <a:gd name="connsiteY7" fmla="*/ 0 h 6858003"/>
              <a:gd name="connsiteX8" fmla="*/ 987036 w 987036"/>
              <a:gd name="connsiteY8" fmla="*/ 0 h 6858003"/>
              <a:gd name="connsiteX9" fmla="*/ 987036 w 987036"/>
              <a:gd name="connsiteY9" fmla="*/ 2 h 6858003"/>
              <a:gd name="connsiteX10" fmla="*/ 769678 w 987036"/>
              <a:gd name="connsiteY10" fmla="*/ 2 h 6858003"/>
              <a:gd name="connsiteX0" fmla="*/ 0 w 987036"/>
              <a:gd name="connsiteY0" fmla="*/ 6858002 h 6858003"/>
              <a:gd name="connsiteX1" fmla="*/ 217358 w 987036"/>
              <a:gd name="connsiteY1" fmla="*/ 6858002 h 6858003"/>
              <a:gd name="connsiteX2" fmla="*/ 217357 w 987036"/>
              <a:gd name="connsiteY2" fmla="*/ 6858003 h 6858003"/>
              <a:gd name="connsiteX3" fmla="*/ 0 w 987036"/>
              <a:gd name="connsiteY3" fmla="*/ 6858002 h 6858003"/>
              <a:gd name="connsiteX4" fmla="*/ 757557 w 987036"/>
              <a:gd name="connsiteY4" fmla="*/ 108002 h 6858003"/>
              <a:gd name="connsiteX5" fmla="*/ 974915 w 987036"/>
              <a:gd name="connsiteY5" fmla="*/ 108002 h 6858003"/>
              <a:gd name="connsiteX6" fmla="*/ 229478 w 987036"/>
              <a:gd name="connsiteY6" fmla="*/ 6750002 h 6858003"/>
              <a:gd name="connsiteX7" fmla="*/ 12121 w 987036"/>
              <a:gd name="connsiteY7" fmla="*/ 6750002 h 6858003"/>
              <a:gd name="connsiteX8" fmla="*/ 757557 w 987036"/>
              <a:gd name="connsiteY8" fmla="*/ 108002 h 6858003"/>
              <a:gd name="connsiteX9" fmla="*/ 769678 w 987036"/>
              <a:gd name="connsiteY9" fmla="*/ 0 h 6858003"/>
              <a:gd name="connsiteX10" fmla="*/ 987036 w 987036"/>
              <a:gd name="connsiteY10" fmla="*/ 0 h 6858003"/>
              <a:gd name="connsiteX11" fmla="*/ 769678 w 987036"/>
              <a:gd name="connsiteY11" fmla="*/ 2 h 6858003"/>
              <a:gd name="connsiteX12" fmla="*/ 769678 w 987036"/>
              <a:gd name="connsiteY12" fmla="*/ 0 h 6858003"/>
              <a:gd name="connsiteX0" fmla="*/ 0 w 974915"/>
              <a:gd name="connsiteY0" fmla="*/ 6858002 h 6858003"/>
              <a:gd name="connsiteX1" fmla="*/ 217358 w 974915"/>
              <a:gd name="connsiteY1" fmla="*/ 6858002 h 6858003"/>
              <a:gd name="connsiteX2" fmla="*/ 217357 w 974915"/>
              <a:gd name="connsiteY2" fmla="*/ 6858003 h 6858003"/>
              <a:gd name="connsiteX3" fmla="*/ 0 w 974915"/>
              <a:gd name="connsiteY3" fmla="*/ 6858002 h 6858003"/>
              <a:gd name="connsiteX4" fmla="*/ 757557 w 974915"/>
              <a:gd name="connsiteY4" fmla="*/ 108002 h 6858003"/>
              <a:gd name="connsiteX5" fmla="*/ 974915 w 974915"/>
              <a:gd name="connsiteY5" fmla="*/ 108002 h 6858003"/>
              <a:gd name="connsiteX6" fmla="*/ 229478 w 974915"/>
              <a:gd name="connsiteY6" fmla="*/ 6750002 h 6858003"/>
              <a:gd name="connsiteX7" fmla="*/ 12121 w 974915"/>
              <a:gd name="connsiteY7" fmla="*/ 6750002 h 6858003"/>
              <a:gd name="connsiteX8" fmla="*/ 757557 w 974915"/>
              <a:gd name="connsiteY8" fmla="*/ 108002 h 6858003"/>
              <a:gd name="connsiteX9" fmla="*/ 769678 w 974915"/>
              <a:gd name="connsiteY9" fmla="*/ 0 h 6858003"/>
              <a:gd name="connsiteX10" fmla="*/ 769678 w 974915"/>
              <a:gd name="connsiteY10" fmla="*/ 2 h 6858003"/>
              <a:gd name="connsiteX11" fmla="*/ 769678 w 974915"/>
              <a:gd name="connsiteY11" fmla="*/ 0 h 6858003"/>
              <a:gd name="connsiteX0" fmla="*/ 0 w 974915"/>
              <a:gd name="connsiteY0" fmla="*/ 6750000 h 6750001"/>
              <a:gd name="connsiteX1" fmla="*/ 217358 w 974915"/>
              <a:gd name="connsiteY1" fmla="*/ 6750000 h 6750001"/>
              <a:gd name="connsiteX2" fmla="*/ 217357 w 974915"/>
              <a:gd name="connsiteY2" fmla="*/ 6750001 h 6750001"/>
              <a:gd name="connsiteX3" fmla="*/ 0 w 974915"/>
              <a:gd name="connsiteY3" fmla="*/ 6750000 h 6750001"/>
              <a:gd name="connsiteX4" fmla="*/ 757557 w 974915"/>
              <a:gd name="connsiteY4" fmla="*/ 0 h 6750001"/>
              <a:gd name="connsiteX5" fmla="*/ 974915 w 974915"/>
              <a:gd name="connsiteY5" fmla="*/ 0 h 6750001"/>
              <a:gd name="connsiteX6" fmla="*/ 229478 w 974915"/>
              <a:gd name="connsiteY6" fmla="*/ 6642000 h 6750001"/>
              <a:gd name="connsiteX7" fmla="*/ 12121 w 974915"/>
              <a:gd name="connsiteY7" fmla="*/ 6642000 h 6750001"/>
              <a:gd name="connsiteX8" fmla="*/ 757557 w 974915"/>
              <a:gd name="connsiteY8" fmla="*/ 0 h 6750001"/>
              <a:gd name="connsiteX0" fmla="*/ 0 w 974915"/>
              <a:gd name="connsiteY0" fmla="*/ 6750000 h 6750000"/>
              <a:gd name="connsiteX1" fmla="*/ 217358 w 974915"/>
              <a:gd name="connsiteY1" fmla="*/ 6750000 h 6750000"/>
              <a:gd name="connsiteX2" fmla="*/ 0 w 974915"/>
              <a:gd name="connsiteY2" fmla="*/ 6750000 h 6750000"/>
              <a:gd name="connsiteX3" fmla="*/ 757557 w 974915"/>
              <a:gd name="connsiteY3" fmla="*/ 0 h 6750000"/>
              <a:gd name="connsiteX4" fmla="*/ 974915 w 974915"/>
              <a:gd name="connsiteY4" fmla="*/ 0 h 6750000"/>
              <a:gd name="connsiteX5" fmla="*/ 229478 w 974915"/>
              <a:gd name="connsiteY5" fmla="*/ 6642000 h 6750000"/>
              <a:gd name="connsiteX6" fmla="*/ 12121 w 974915"/>
              <a:gd name="connsiteY6" fmla="*/ 6642000 h 6750000"/>
              <a:gd name="connsiteX7" fmla="*/ 757557 w 974915"/>
              <a:gd name="connsiteY7" fmla="*/ 0 h 6750000"/>
              <a:gd name="connsiteX0" fmla="*/ 745436 w 962794"/>
              <a:gd name="connsiteY0" fmla="*/ 0 h 6642000"/>
              <a:gd name="connsiteX1" fmla="*/ 962794 w 962794"/>
              <a:gd name="connsiteY1" fmla="*/ 0 h 6642000"/>
              <a:gd name="connsiteX2" fmla="*/ 217357 w 962794"/>
              <a:gd name="connsiteY2" fmla="*/ 6642000 h 6642000"/>
              <a:gd name="connsiteX3" fmla="*/ 0 w 962794"/>
              <a:gd name="connsiteY3" fmla="*/ 6642000 h 6642000"/>
              <a:gd name="connsiteX4" fmla="*/ 745436 w 962794"/>
              <a:gd name="connsiteY4" fmla="*/ 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2794" h="6642000">
                <a:moveTo>
                  <a:pt x="745436" y="0"/>
                </a:moveTo>
                <a:lnTo>
                  <a:pt x="962794" y="0"/>
                </a:lnTo>
                <a:lnTo>
                  <a:pt x="217357" y="6642000"/>
                </a:lnTo>
                <a:lnTo>
                  <a:pt x="0" y="6642000"/>
                </a:lnTo>
                <a:lnTo>
                  <a:pt x="745436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</p:spPr>
        <p:txBody>
          <a:bodyPr wrap="square">
            <a:noAutofit/>
          </a:bodyPr>
          <a:lstStyle>
            <a:lvl1pPr>
              <a:buNone/>
              <a:defRPr>
                <a:noFill/>
              </a:defRPr>
            </a:lvl1pPr>
          </a:lstStyle>
          <a:p>
            <a:pPr lvl="0"/>
            <a:endParaRPr lang="en-GB"/>
          </a:p>
        </p:txBody>
      </p:sp>
      <p:pic>
        <p:nvPicPr>
          <p:cNvPr id="62" name="Picture 61" descr="Shape, background pattern&#10;&#10;Description automatically generated">
            <a:extLst>
              <a:ext uri="{FF2B5EF4-FFF2-40B4-BE49-F238E27FC236}">
                <a16:creationId xmlns:a16="http://schemas.microsoft.com/office/drawing/2014/main" id="{B4C19D12-F0F8-45F6-89F7-2EFED63B39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5" t="1575" r="54783" b="1575"/>
          <a:stretch/>
        </p:blipFill>
        <p:spPr>
          <a:xfrm>
            <a:off x="108000" y="108000"/>
            <a:ext cx="5404889" cy="6642000"/>
          </a:xfrm>
          <a:custGeom>
            <a:avLst/>
            <a:gdLst>
              <a:gd name="connsiteX0" fmla="*/ 0 w 5404889"/>
              <a:gd name="connsiteY0" fmla="*/ 0 h 6642000"/>
              <a:gd name="connsiteX1" fmla="*/ 5404889 w 5404889"/>
              <a:gd name="connsiteY1" fmla="*/ 0 h 6642000"/>
              <a:gd name="connsiteX2" fmla="*/ 4657372 w 5404889"/>
              <a:gd name="connsiteY2" fmla="*/ 6642000 h 6642000"/>
              <a:gd name="connsiteX3" fmla="*/ 0 w 5404889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04889" h="6642000">
                <a:moveTo>
                  <a:pt x="0" y="0"/>
                </a:moveTo>
                <a:lnTo>
                  <a:pt x="5404889" y="0"/>
                </a:lnTo>
                <a:lnTo>
                  <a:pt x="4657372" y="6642000"/>
                </a:lnTo>
                <a:lnTo>
                  <a:pt x="0" y="6642000"/>
                </a:lnTo>
                <a:close/>
              </a:path>
            </a:pathLst>
          </a:custGeom>
        </p:spPr>
      </p:pic>
      <p:sp>
        <p:nvSpPr>
          <p:cNvPr id="41" name="Title 1">
            <a:extLst>
              <a:ext uri="{FF2B5EF4-FFF2-40B4-BE49-F238E27FC236}">
                <a16:creationId xmlns:a16="http://schemas.microsoft.com/office/drawing/2014/main" id="{771AF2BA-B533-4456-94D9-5477CD509B4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4302" y="2040766"/>
            <a:ext cx="4314296" cy="1754326"/>
          </a:xfrm>
          <a:noFill/>
        </p:spPr>
        <p:txBody>
          <a:bodyPr wrap="square" rtlCol="0" anchor="b" anchorCtr="0">
            <a:spAutoFit/>
          </a:bodyPr>
          <a:lstStyle>
            <a:lvl1pPr algn="l">
              <a:defRPr lang="en-GB" sz="5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/>
            <a:r>
              <a:rPr lang="en-US"/>
              <a:t>Insert deck</a:t>
            </a:r>
            <a:br>
              <a:rPr lang="en-US"/>
            </a:br>
            <a:r>
              <a:rPr lang="en-US"/>
              <a:t>title here</a:t>
            </a:r>
            <a:endParaRPr lang="en-GB"/>
          </a:p>
        </p:txBody>
      </p:sp>
      <p:sp>
        <p:nvSpPr>
          <p:cNvPr id="42" name="Subtitle 2">
            <a:extLst>
              <a:ext uri="{FF2B5EF4-FFF2-40B4-BE49-F238E27FC236}">
                <a16:creationId xmlns:a16="http://schemas.microsoft.com/office/drawing/2014/main" id="{71E1C05D-82F2-45AB-B1CB-A653204726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4302" y="3825618"/>
            <a:ext cx="2717411" cy="461665"/>
          </a:xfrm>
          <a:noFill/>
        </p:spPr>
        <p:txBody>
          <a:bodyPr wrap="none" rtlCol="0">
            <a:spAutoFit/>
          </a:bodyPr>
          <a:lstStyle>
            <a:lvl1pPr marL="0" indent="0" algn="l">
              <a:buNone/>
              <a:defRPr lang="en-GB" sz="2400" dirty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lvl="0"/>
            <a:r>
              <a:rPr lang="en-US"/>
              <a:t>Insert subtitle here</a:t>
            </a:r>
            <a:endParaRPr lang="en-GB"/>
          </a:p>
        </p:txBody>
      </p:sp>
      <p:sp>
        <p:nvSpPr>
          <p:cNvPr id="65" name="Text Placeholder 64">
            <a:extLst>
              <a:ext uri="{FF2B5EF4-FFF2-40B4-BE49-F238E27FC236}">
                <a16:creationId xmlns:a16="http://schemas.microsoft.com/office/drawing/2014/main" id="{C68D8FC7-0DF1-4B70-934D-54D9D06E29B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4302" y="4281703"/>
            <a:ext cx="1900800" cy="370800"/>
          </a:xfrm>
        </p:spPr>
        <p:txBody>
          <a:bodyPr/>
          <a:lstStyle>
            <a:lvl1pPr>
              <a:buNone/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DD Month YYYY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FA843D7A-9C1C-4DAC-9465-2C435EC627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93026" y="6378063"/>
            <a:ext cx="14607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>
              <a:defRPr lang="en-GB" sz="800" dirty="0">
                <a:solidFill>
                  <a:schemeClr val="tx1"/>
                </a:solidFill>
              </a:defRPr>
            </a:lvl1pPr>
          </a:lstStyle>
          <a:p>
            <a:r>
              <a:rPr lang="en-GB"/>
              <a:t>© 2021 National Highways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E1A7BDA-B650-4AC3-A02C-69F79A0141E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141" y="5888067"/>
            <a:ext cx="1910883" cy="809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52791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Imag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11">
            <a:extLst>
              <a:ext uri="{FF2B5EF4-FFF2-40B4-BE49-F238E27FC236}">
                <a16:creationId xmlns:a16="http://schemas.microsoft.com/office/drawing/2014/main" id="{42EEEA11-AB39-412C-86FC-F8404FD3B426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8000" y="107950"/>
            <a:ext cx="11976050" cy="6642100"/>
          </a:xfrm>
          <a:solidFill>
            <a:schemeClr val="accent6">
              <a:lumMod val="20000"/>
              <a:lumOff val="80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endParaRPr lang="en-GB"/>
          </a:p>
        </p:txBody>
      </p:sp>
      <p:pic>
        <p:nvPicPr>
          <p:cNvPr id="68" name="Picture 67" descr="Shape, background pattern&#10;&#10;Description automatically generated">
            <a:extLst>
              <a:ext uri="{FF2B5EF4-FFF2-40B4-BE49-F238E27FC236}">
                <a16:creationId xmlns:a16="http://schemas.microsoft.com/office/drawing/2014/main" id="{10196F8E-5E44-4665-A65C-90F868E051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5" t="1575" r="77760" b="1575"/>
          <a:stretch/>
        </p:blipFill>
        <p:spPr>
          <a:xfrm>
            <a:off x="108000" y="107996"/>
            <a:ext cx="2603451" cy="6642000"/>
          </a:xfrm>
          <a:custGeom>
            <a:avLst/>
            <a:gdLst>
              <a:gd name="connsiteX0" fmla="*/ 0 w 2711451"/>
              <a:gd name="connsiteY0" fmla="*/ 0 h 6858000"/>
              <a:gd name="connsiteX1" fmla="*/ 2711451 w 2711451"/>
              <a:gd name="connsiteY1" fmla="*/ 0 h 6858000"/>
              <a:gd name="connsiteX2" fmla="*/ 2711451 w 2711451"/>
              <a:gd name="connsiteY2" fmla="*/ 6858000 h 6858000"/>
              <a:gd name="connsiteX3" fmla="*/ 0 w 27114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451" h="6858000">
                <a:moveTo>
                  <a:pt x="0" y="0"/>
                </a:moveTo>
                <a:lnTo>
                  <a:pt x="2711451" y="0"/>
                </a:lnTo>
                <a:lnTo>
                  <a:pt x="27114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4" name="Title 1">
            <a:extLst>
              <a:ext uri="{FF2B5EF4-FFF2-40B4-BE49-F238E27FC236}">
                <a16:creationId xmlns:a16="http://schemas.microsoft.com/office/drawing/2014/main" id="{255CC76D-CDE9-4CC7-8142-7522641FE1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4552" y="421351"/>
            <a:ext cx="9255998" cy="838426"/>
          </a:xfrm>
        </p:spPr>
        <p:txBody>
          <a:bodyPr anchor="t" anchorCtr="0">
            <a:noAutofit/>
          </a:bodyPr>
          <a:lstStyle>
            <a:lvl1pPr>
              <a:defRPr lang="en-GB" sz="2400" b="1" kern="1200" dirty="0">
                <a:solidFill>
                  <a:prstClr val="white"/>
                </a:solidFill>
                <a:latin typeface="Arial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Title goes here</a:t>
            </a:r>
            <a:endParaRPr lang="en-GB"/>
          </a:p>
        </p:txBody>
      </p:sp>
      <p:sp>
        <p:nvSpPr>
          <p:cNvPr id="7" name="Footer Placeholder 22">
            <a:extLst>
              <a:ext uri="{FF2B5EF4-FFF2-40B4-BE49-F238E27FC236}">
                <a16:creationId xmlns:a16="http://schemas.microsoft.com/office/drawing/2014/main" id="{D4170651-E1CC-406C-8238-BB9F394CBA5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323101" y="6378063"/>
            <a:ext cx="1460791" cy="2154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2021 National Highways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2E01CA-4265-4B06-AC53-1ECC1A3BB50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141" y="5888067"/>
            <a:ext cx="1910883" cy="809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9792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y Small Panel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icture Placeholder 111">
            <a:extLst>
              <a:ext uri="{FF2B5EF4-FFF2-40B4-BE49-F238E27FC236}">
                <a16:creationId xmlns:a16="http://schemas.microsoft.com/office/drawing/2014/main" id="{D30B78DA-832B-4D99-9274-AFE8B4F464B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2711176" y="107950"/>
            <a:ext cx="9372873" cy="6642100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endParaRPr lang="en-GB"/>
          </a:p>
        </p:txBody>
      </p:sp>
      <p:pic>
        <p:nvPicPr>
          <p:cNvPr id="68" name="Picture 67" descr="Shape, background pattern&#10;&#10;Description automatically generated">
            <a:extLst>
              <a:ext uri="{FF2B5EF4-FFF2-40B4-BE49-F238E27FC236}">
                <a16:creationId xmlns:a16="http://schemas.microsoft.com/office/drawing/2014/main" id="{10196F8E-5E44-4665-A65C-90F868E051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5" t="1575" r="77760" b="1575"/>
          <a:stretch/>
        </p:blipFill>
        <p:spPr>
          <a:xfrm>
            <a:off x="108000" y="107996"/>
            <a:ext cx="2603451" cy="6642000"/>
          </a:xfrm>
          <a:custGeom>
            <a:avLst/>
            <a:gdLst>
              <a:gd name="connsiteX0" fmla="*/ 0 w 2711451"/>
              <a:gd name="connsiteY0" fmla="*/ 0 h 6858000"/>
              <a:gd name="connsiteX1" fmla="*/ 2711451 w 2711451"/>
              <a:gd name="connsiteY1" fmla="*/ 0 h 6858000"/>
              <a:gd name="connsiteX2" fmla="*/ 2711451 w 2711451"/>
              <a:gd name="connsiteY2" fmla="*/ 6858000 h 6858000"/>
              <a:gd name="connsiteX3" fmla="*/ 0 w 27114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451" h="6858000">
                <a:moveTo>
                  <a:pt x="0" y="0"/>
                </a:moveTo>
                <a:lnTo>
                  <a:pt x="2711451" y="0"/>
                </a:lnTo>
                <a:lnTo>
                  <a:pt x="27114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5D43A24B-3440-472A-BED9-490C4BFB9AFB}"/>
              </a:ext>
            </a:extLst>
          </p:cNvPr>
          <p:cNvSpPr/>
          <p:nvPr userDrawn="1"/>
        </p:nvSpPr>
        <p:spPr>
          <a:xfrm>
            <a:off x="108000" y="108000"/>
            <a:ext cx="2603450" cy="6642000"/>
          </a:xfrm>
          <a:custGeom>
            <a:avLst/>
            <a:gdLst>
              <a:gd name="connsiteX0" fmla="*/ 0 w 2603450"/>
              <a:gd name="connsiteY0" fmla="*/ 0 h 6642000"/>
              <a:gd name="connsiteX1" fmla="*/ 2603450 w 2603450"/>
              <a:gd name="connsiteY1" fmla="*/ 0 h 6642000"/>
              <a:gd name="connsiteX2" fmla="*/ 2603450 w 2603450"/>
              <a:gd name="connsiteY2" fmla="*/ 6642000 h 6642000"/>
              <a:gd name="connsiteX3" fmla="*/ 0 w 2603450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3450" h="6642000">
                <a:moveTo>
                  <a:pt x="0" y="0"/>
                </a:moveTo>
                <a:lnTo>
                  <a:pt x="2603450" y="0"/>
                </a:lnTo>
                <a:lnTo>
                  <a:pt x="2603450" y="6642000"/>
                </a:lnTo>
                <a:lnTo>
                  <a:pt x="0" y="66420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96" name="Text Placeholder 10">
            <a:extLst>
              <a:ext uri="{FF2B5EF4-FFF2-40B4-BE49-F238E27FC236}">
                <a16:creationId xmlns:a16="http://schemas.microsoft.com/office/drawing/2014/main" id="{DC0EC70C-66DC-42E6-AB98-30BF7692B83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711177" y="107996"/>
            <a:ext cx="216000" cy="6642000"/>
          </a:xfrm>
          <a:custGeom>
            <a:avLst/>
            <a:gdLst>
              <a:gd name="connsiteX0" fmla="*/ 0 w 216000"/>
              <a:gd name="connsiteY0" fmla="*/ 0 h 6858000"/>
              <a:gd name="connsiteX1" fmla="*/ 216000 w 216000"/>
              <a:gd name="connsiteY1" fmla="*/ 0 h 6858000"/>
              <a:gd name="connsiteX2" fmla="*/ 216000 w 216000"/>
              <a:gd name="connsiteY2" fmla="*/ 6858000 h 6858000"/>
              <a:gd name="connsiteX3" fmla="*/ 0 w 21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" h="6858000">
                <a:moveTo>
                  <a:pt x="0" y="0"/>
                </a:moveTo>
                <a:lnTo>
                  <a:pt x="216000" y="0"/>
                </a:lnTo>
                <a:lnTo>
                  <a:pt x="21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buNone/>
              <a:defRPr kumimoji="0" lang="en-US" sz="1800" b="0" i="0" u="none" strike="noStrike" cap="none" spc="0" normalizeH="0" baseline="0" dirty="0">
                <a:ln>
                  <a:noFill/>
                </a:ln>
                <a:noFill/>
                <a:effectLst/>
                <a:uLnTx/>
                <a:uFillTx/>
                <a:latin typeface="Arial"/>
              </a:defRPr>
            </a:lvl1pPr>
          </a:lstStyle>
          <a:p>
            <a:pPr marR="0"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</a:pPr>
            <a:r>
              <a:rPr lang="en-US"/>
              <a:t>Click to edit Master text styles</a:t>
            </a:r>
          </a:p>
        </p:txBody>
      </p:sp>
      <p:pic>
        <p:nvPicPr>
          <p:cNvPr id="115" name="Picture 114" descr="Shape, background pattern&#10;&#10;Description automatically generated">
            <a:extLst>
              <a:ext uri="{FF2B5EF4-FFF2-40B4-BE49-F238E27FC236}">
                <a16:creationId xmlns:a16="http://schemas.microsoft.com/office/drawing/2014/main" id="{BB4159B2-B0BD-4544-BEAF-669EBFAEC0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5" t="3148" r="77760"/>
          <a:stretch/>
        </p:blipFill>
        <p:spPr>
          <a:xfrm>
            <a:off x="108000" y="108000"/>
            <a:ext cx="2603450" cy="6642100"/>
          </a:xfrm>
          <a:custGeom>
            <a:avLst/>
            <a:gdLst>
              <a:gd name="connsiteX0" fmla="*/ 0 w 2711451"/>
              <a:gd name="connsiteY0" fmla="*/ 0 h 6858000"/>
              <a:gd name="connsiteX1" fmla="*/ 2711451 w 2711451"/>
              <a:gd name="connsiteY1" fmla="*/ 0 h 6858000"/>
              <a:gd name="connsiteX2" fmla="*/ 2711451 w 2711451"/>
              <a:gd name="connsiteY2" fmla="*/ 6858000 h 6858000"/>
              <a:gd name="connsiteX3" fmla="*/ 0 w 27114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451" h="6858000">
                <a:moveTo>
                  <a:pt x="0" y="0"/>
                </a:moveTo>
                <a:lnTo>
                  <a:pt x="2711451" y="0"/>
                </a:lnTo>
                <a:lnTo>
                  <a:pt x="27114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93E2A133-2F6C-4EE7-BB62-9E51A6111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035" y="1293377"/>
            <a:ext cx="2213784" cy="4351338"/>
          </a:xfr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1000">
                <a:solidFill>
                  <a:schemeClr val="tx1"/>
                </a:solidFill>
              </a:defRPr>
            </a:lvl4pPr>
            <a:lvl5pP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3" name="Title 112">
            <a:extLst>
              <a:ext uri="{FF2B5EF4-FFF2-40B4-BE49-F238E27FC236}">
                <a16:creationId xmlns:a16="http://schemas.microsoft.com/office/drawing/2014/main" id="{A2FDC223-394D-4235-82FC-0D371562A1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103" y="374859"/>
            <a:ext cx="2300827" cy="838426"/>
          </a:xfrm>
        </p:spPr>
        <p:txBody>
          <a:bodyPr lIns="0" anchor="t" anchorCtr="0"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Insert title here</a:t>
            </a:r>
            <a:endParaRPr lang="en-GB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31980819-B587-45D1-AF9A-AA912410F6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8492" y="6378063"/>
            <a:ext cx="14607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>
              <a:defRPr lang="en-GB" sz="800" dirty="0">
                <a:solidFill>
                  <a:schemeClr val="tx1"/>
                </a:solidFill>
              </a:defRPr>
            </a:lvl1pPr>
          </a:lstStyle>
          <a:p>
            <a:r>
              <a:rPr lang="en-GB"/>
              <a:t>© 2021 National Highways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BA6C523-057B-4831-9423-B839EB08C50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141" y="5888067"/>
            <a:ext cx="1910883" cy="809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7372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Panel Left with Callout Overlay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884E824-6CDD-4DEF-B82B-8D16FE687592}"/>
              </a:ext>
            </a:extLst>
          </p:cNvPr>
          <p:cNvSpPr/>
          <p:nvPr userDrawn="1"/>
        </p:nvSpPr>
        <p:spPr>
          <a:xfrm>
            <a:off x="108000" y="108000"/>
            <a:ext cx="3027455" cy="6642000"/>
          </a:xfrm>
          <a:custGeom>
            <a:avLst/>
            <a:gdLst>
              <a:gd name="connsiteX0" fmla="*/ 0 w 2603450"/>
              <a:gd name="connsiteY0" fmla="*/ 0 h 6642000"/>
              <a:gd name="connsiteX1" fmla="*/ 2603450 w 2603450"/>
              <a:gd name="connsiteY1" fmla="*/ 0 h 6642000"/>
              <a:gd name="connsiteX2" fmla="*/ 2603450 w 2603450"/>
              <a:gd name="connsiteY2" fmla="*/ 6642000 h 6642000"/>
              <a:gd name="connsiteX3" fmla="*/ 0 w 2603450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3450" h="6642000">
                <a:moveTo>
                  <a:pt x="0" y="0"/>
                </a:moveTo>
                <a:lnTo>
                  <a:pt x="2603450" y="0"/>
                </a:lnTo>
                <a:lnTo>
                  <a:pt x="2603450" y="6642000"/>
                </a:lnTo>
                <a:lnTo>
                  <a:pt x="0" y="66420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19" name="Picture 18" descr="Shape, background pattern&#10;&#10;Description automatically generated">
            <a:extLst>
              <a:ext uri="{FF2B5EF4-FFF2-40B4-BE49-F238E27FC236}">
                <a16:creationId xmlns:a16="http://schemas.microsoft.com/office/drawing/2014/main" id="{6D334E1F-1EDC-448F-8D9D-27579E2C4D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547" t="1575" r="58621" b="1575"/>
          <a:stretch/>
        </p:blipFill>
        <p:spPr>
          <a:xfrm>
            <a:off x="108000" y="108000"/>
            <a:ext cx="3027456" cy="6642000"/>
          </a:xfrm>
          <a:custGeom>
            <a:avLst/>
            <a:gdLst>
              <a:gd name="connsiteX0" fmla="*/ 0 w 2711451"/>
              <a:gd name="connsiteY0" fmla="*/ 0 h 6858000"/>
              <a:gd name="connsiteX1" fmla="*/ 2711451 w 2711451"/>
              <a:gd name="connsiteY1" fmla="*/ 0 h 6858000"/>
              <a:gd name="connsiteX2" fmla="*/ 2711451 w 2711451"/>
              <a:gd name="connsiteY2" fmla="*/ 6858000 h 6858000"/>
              <a:gd name="connsiteX3" fmla="*/ 0 w 27114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451" h="6858000">
                <a:moveTo>
                  <a:pt x="0" y="0"/>
                </a:moveTo>
                <a:lnTo>
                  <a:pt x="2711451" y="0"/>
                </a:lnTo>
                <a:lnTo>
                  <a:pt x="27114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543FAA6-BFB6-4048-8858-9942018F657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135455" y="108000"/>
            <a:ext cx="8948545" cy="6642000"/>
          </a:xfrm>
          <a:custGeom>
            <a:avLst/>
            <a:gdLst>
              <a:gd name="connsiteX0" fmla="*/ 0 w 5988000"/>
              <a:gd name="connsiteY0" fmla="*/ 0 h 6642000"/>
              <a:gd name="connsiteX1" fmla="*/ 5988000 w 5988000"/>
              <a:gd name="connsiteY1" fmla="*/ 0 h 6642000"/>
              <a:gd name="connsiteX2" fmla="*/ 5988000 w 5988000"/>
              <a:gd name="connsiteY2" fmla="*/ 6642000 h 6642000"/>
              <a:gd name="connsiteX3" fmla="*/ 0 w 5988000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88000" h="6642000">
                <a:moveTo>
                  <a:pt x="0" y="0"/>
                </a:moveTo>
                <a:lnTo>
                  <a:pt x="5988000" y="0"/>
                </a:lnTo>
                <a:lnTo>
                  <a:pt x="5988000" y="6642000"/>
                </a:lnTo>
                <a:lnTo>
                  <a:pt x="0" y="66420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 lIns="360000" tIns="216000" rIns="360000" anchor="ctr" anchorCtr="0">
            <a:noAutofit/>
          </a:bodyPr>
          <a:lstStyle>
            <a:lvl1pPr algn="ctr">
              <a:buNone/>
              <a:defRPr/>
            </a:lvl1pPr>
          </a:lstStyle>
          <a:p>
            <a:r>
              <a:rPr lang="en-GB"/>
              <a:t>Insert picture by dragging from your folder system onto the slide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79F88EC-208D-4A35-8AAF-5136BDB4B9B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92294" y="0"/>
            <a:ext cx="3664744" cy="4193177"/>
          </a:xfrm>
          <a:solidFill>
            <a:schemeClr val="tx1">
              <a:alpha val="52000"/>
            </a:schemeClr>
          </a:solidFill>
        </p:spPr>
        <p:txBody>
          <a:bodyPr lIns="144000" tIns="144000" rIns="144000" bIns="18000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pPr lvl="0"/>
            <a:endParaRPr lang="en-US"/>
          </a:p>
          <a:p>
            <a:pPr lvl="0"/>
            <a:r>
              <a:rPr lang="en-US"/>
              <a:t>Nunc viverra imperdiet enim. Fusce est. Vivamus a </a:t>
            </a:r>
            <a:r>
              <a:rPr lang="en-US" err="1"/>
              <a:t>tellus</a:t>
            </a:r>
            <a:r>
              <a:rPr lang="en-US"/>
              <a:t>.</a:t>
            </a:r>
          </a:p>
          <a:p>
            <a:pPr lvl="0"/>
            <a:endParaRPr lang="en-US"/>
          </a:p>
          <a:p>
            <a:pPr lvl="0"/>
            <a:r>
              <a:rPr lang="en-US" err="1"/>
              <a:t>Pellentesque</a:t>
            </a:r>
            <a:r>
              <a:rPr lang="en-US"/>
              <a:t> habitant </a:t>
            </a:r>
            <a:r>
              <a:rPr lang="en-US" err="1"/>
              <a:t>morbi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</a:t>
            </a:r>
            <a:r>
              <a:rPr lang="en-US" err="1"/>
              <a:t>senectus</a:t>
            </a:r>
            <a:r>
              <a:rPr lang="en-US"/>
              <a:t> et </a:t>
            </a:r>
            <a:r>
              <a:rPr lang="en-US" err="1"/>
              <a:t>netus</a:t>
            </a:r>
            <a:r>
              <a:rPr lang="en-US"/>
              <a:t> et </a:t>
            </a:r>
            <a:r>
              <a:rPr lang="en-US" err="1"/>
              <a:t>malesuada</a:t>
            </a:r>
            <a:r>
              <a:rPr lang="en-US"/>
              <a:t> fames ac </a:t>
            </a:r>
            <a:r>
              <a:rPr lang="en-US" err="1"/>
              <a:t>turpis</a:t>
            </a:r>
            <a:r>
              <a:rPr lang="en-US"/>
              <a:t> </a:t>
            </a:r>
            <a:r>
              <a:rPr lang="en-US" err="1"/>
              <a:t>egestas</a:t>
            </a:r>
            <a:r>
              <a:rPr lang="en-US"/>
              <a:t>. 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0E9A8B0-E03A-41FF-B730-A693AC0B36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138726" y="108000"/>
            <a:ext cx="216000" cy="6642000"/>
          </a:xfrm>
          <a:custGeom>
            <a:avLst/>
            <a:gdLst>
              <a:gd name="connsiteX0" fmla="*/ 0 w 216000"/>
              <a:gd name="connsiteY0" fmla="*/ 0 h 6858000"/>
              <a:gd name="connsiteX1" fmla="*/ 216000 w 216000"/>
              <a:gd name="connsiteY1" fmla="*/ 0 h 6858000"/>
              <a:gd name="connsiteX2" fmla="*/ 216000 w 216000"/>
              <a:gd name="connsiteY2" fmla="*/ 6858000 h 6858000"/>
              <a:gd name="connsiteX3" fmla="*/ 0 w 21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" h="6858000">
                <a:moveTo>
                  <a:pt x="0" y="0"/>
                </a:moveTo>
                <a:lnTo>
                  <a:pt x="216000" y="0"/>
                </a:lnTo>
                <a:lnTo>
                  <a:pt x="21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</p:spPr>
        <p:txBody>
          <a:bodyPr wrap="square">
            <a:noAutofit/>
          </a:bodyPr>
          <a:lstStyle>
            <a:lvl1pPr>
              <a:buNone/>
              <a:defRPr sz="16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BAE5526-F7F5-4627-8FC8-13FEC6EDA529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custGeom>
            <a:avLst/>
            <a:gdLst>
              <a:gd name="connsiteX0" fmla="*/ 12084000 w 12192000"/>
              <a:gd name="connsiteY0" fmla="*/ 108000 h 6858000"/>
              <a:gd name="connsiteX1" fmla="*/ 12084000 w 12192000"/>
              <a:gd name="connsiteY1" fmla="*/ 6750000 h 6858000"/>
              <a:gd name="connsiteX2" fmla="*/ 108000 w 12192000"/>
              <a:gd name="connsiteY2" fmla="*/ 6750000 h 6858000"/>
              <a:gd name="connsiteX3" fmla="*/ 108000 w 12192000"/>
              <a:gd name="connsiteY3" fmla="*/ 108000 h 6858000"/>
              <a:gd name="connsiteX4" fmla="*/ 12192000 w 12192000"/>
              <a:gd name="connsiteY4" fmla="*/ 0 h 6858000"/>
              <a:gd name="connsiteX5" fmla="*/ 12084000 w 12192000"/>
              <a:gd name="connsiteY5" fmla="*/ 0 h 6858000"/>
              <a:gd name="connsiteX6" fmla="*/ 12084000 w 12192000"/>
              <a:gd name="connsiteY6" fmla="*/ 0 h 6858000"/>
              <a:gd name="connsiteX7" fmla="*/ 108000 w 12192000"/>
              <a:gd name="connsiteY7" fmla="*/ 0 h 6858000"/>
              <a:gd name="connsiteX8" fmla="*/ 0 w 12192000"/>
              <a:gd name="connsiteY8" fmla="*/ 0 h 6858000"/>
              <a:gd name="connsiteX9" fmla="*/ 0 w 12192000"/>
              <a:gd name="connsiteY9" fmla="*/ 108000 h 6858000"/>
              <a:gd name="connsiteX10" fmla="*/ 0 w 12192000"/>
              <a:gd name="connsiteY10" fmla="*/ 6750000 h 6858000"/>
              <a:gd name="connsiteX11" fmla="*/ 0 w 12192000"/>
              <a:gd name="connsiteY11" fmla="*/ 6858000 h 6858000"/>
              <a:gd name="connsiteX12" fmla="*/ 108000 w 12192000"/>
              <a:gd name="connsiteY12" fmla="*/ 6858000 h 6858000"/>
              <a:gd name="connsiteX13" fmla="*/ 12084000 w 12192000"/>
              <a:gd name="connsiteY13" fmla="*/ 6858000 h 6858000"/>
              <a:gd name="connsiteX14" fmla="*/ 12192000 w 12192000"/>
              <a:gd name="connsiteY14" fmla="*/ 6858000 h 6858000"/>
              <a:gd name="connsiteX15" fmla="*/ 12192000 w 12192000"/>
              <a:gd name="connsiteY1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0">
                <a:moveTo>
                  <a:pt x="12084000" y="108000"/>
                </a:moveTo>
                <a:lnTo>
                  <a:pt x="12084000" y="6750000"/>
                </a:lnTo>
                <a:lnTo>
                  <a:pt x="108000" y="6750000"/>
                </a:lnTo>
                <a:lnTo>
                  <a:pt x="108000" y="108000"/>
                </a:lnTo>
                <a:close/>
                <a:moveTo>
                  <a:pt x="12192000" y="0"/>
                </a:moveTo>
                <a:lnTo>
                  <a:pt x="12084000" y="0"/>
                </a:lnTo>
                <a:lnTo>
                  <a:pt x="12084000" y="0"/>
                </a:lnTo>
                <a:lnTo>
                  <a:pt x="108000" y="0"/>
                </a:lnTo>
                <a:lnTo>
                  <a:pt x="0" y="0"/>
                </a:lnTo>
                <a:lnTo>
                  <a:pt x="0" y="108000"/>
                </a:lnTo>
                <a:lnTo>
                  <a:pt x="0" y="6750000"/>
                </a:lnTo>
                <a:lnTo>
                  <a:pt x="0" y="6858000"/>
                </a:lnTo>
                <a:lnTo>
                  <a:pt x="108000" y="6858000"/>
                </a:lnTo>
                <a:lnTo>
                  <a:pt x="12084000" y="6858000"/>
                </a:lnTo>
                <a:lnTo>
                  <a:pt x="12192000" y="6858000"/>
                </a:lnTo>
                <a:lnTo>
                  <a:pt x="1219200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6DC80CF-FDED-46A8-BE3E-F6BD252A00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034" y="1293377"/>
            <a:ext cx="2740181" cy="4351338"/>
          </a:xfr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1000">
                <a:solidFill>
                  <a:schemeClr val="tx1"/>
                </a:solidFill>
              </a:defRPr>
            </a:lvl4pPr>
            <a:lvl5pP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E62FEB0-FB70-4182-A906-08DB46C79D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101" y="374859"/>
            <a:ext cx="2669114" cy="838426"/>
          </a:xfrm>
        </p:spPr>
        <p:txBody>
          <a:bodyPr lIns="0" anchor="t" anchorCtr="0"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Insert title here</a:t>
            </a:r>
            <a:endParaRPr lang="en-GB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654B7589-A7FC-4F7C-A908-29648EF3FF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8492" y="6378063"/>
            <a:ext cx="14607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>
              <a:defRPr lang="en-GB" sz="800" dirty="0">
                <a:solidFill>
                  <a:schemeClr val="tx1"/>
                </a:solidFill>
              </a:defRPr>
            </a:lvl1pPr>
          </a:lstStyle>
          <a:p>
            <a:r>
              <a:rPr lang="en-GB"/>
              <a:t>© 2021 National Highways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E20CB37-CFE9-4FC1-B985-DBA1FB9B00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141" y="5888067"/>
            <a:ext cx="1910883" cy="809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2826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um Panel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icture Placeholder 111">
            <a:extLst>
              <a:ext uri="{FF2B5EF4-FFF2-40B4-BE49-F238E27FC236}">
                <a16:creationId xmlns:a16="http://schemas.microsoft.com/office/drawing/2014/main" id="{D30B78DA-832B-4D99-9274-AFE8B4F464B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092700" y="107950"/>
            <a:ext cx="6991349" cy="6642100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5D43A24B-3440-472A-BED9-490C4BFB9AFB}"/>
              </a:ext>
            </a:extLst>
          </p:cNvPr>
          <p:cNvSpPr/>
          <p:nvPr userDrawn="1"/>
        </p:nvSpPr>
        <p:spPr>
          <a:xfrm>
            <a:off x="108000" y="108000"/>
            <a:ext cx="4984700" cy="6642000"/>
          </a:xfrm>
          <a:custGeom>
            <a:avLst/>
            <a:gdLst>
              <a:gd name="connsiteX0" fmla="*/ 0 w 2603450"/>
              <a:gd name="connsiteY0" fmla="*/ 0 h 6642000"/>
              <a:gd name="connsiteX1" fmla="*/ 2603450 w 2603450"/>
              <a:gd name="connsiteY1" fmla="*/ 0 h 6642000"/>
              <a:gd name="connsiteX2" fmla="*/ 2603450 w 2603450"/>
              <a:gd name="connsiteY2" fmla="*/ 6642000 h 6642000"/>
              <a:gd name="connsiteX3" fmla="*/ 0 w 2603450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3450" h="6642000">
                <a:moveTo>
                  <a:pt x="0" y="0"/>
                </a:moveTo>
                <a:lnTo>
                  <a:pt x="2603450" y="0"/>
                </a:lnTo>
                <a:lnTo>
                  <a:pt x="2603450" y="6642000"/>
                </a:lnTo>
                <a:lnTo>
                  <a:pt x="0" y="66420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96" name="Text Placeholder 10">
            <a:extLst>
              <a:ext uri="{FF2B5EF4-FFF2-40B4-BE49-F238E27FC236}">
                <a16:creationId xmlns:a16="http://schemas.microsoft.com/office/drawing/2014/main" id="{DC0EC70C-66DC-42E6-AB98-30BF7692B83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092700" y="107996"/>
            <a:ext cx="216000" cy="6642000"/>
          </a:xfrm>
          <a:custGeom>
            <a:avLst/>
            <a:gdLst>
              <a:gd name="connsiteX0" fmla="*/ 0 w 216000"/>
              <a:gd name="connsiteY0" fmla="*/ 0 h 6858000"/>
              <a:gd name="connsiteX1" fmla="*/ 216000 w 216000"/>
              <a:gd name="connsiteY1" fmla="*/ 0 h 6858000"/>
              <a:gd name="connsiteX2" fmla="*/ 216000 w 216000"/>
              <a:gd name="connsiteY2" fmla="*/ 6858000 h 6858000"/>
              <a:gd name="connsiteX3" fmla="*/ 0 w 21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" h="6858000">
                <a:moveTo>
                  <a:pt x="0" y="0"/>
                </a:moveTo>
                <a:lnTo>
                  <a:pt x="216000" y="0"/>
                </a:lnTo>
                <a:lnTo>
                  <a:pt x="21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buNone/>
              <a:defRPr kumimoji="0" lang="en-US" sz="1800" b="0" i="0" u="none" strike="noStrike" cap="none" spc="0" normalizeH="0" baseline="0" dirty="0">
                <a:ln>
                  <a:noFill/>
                </a:ln>
                <a:noFill/>
                <a:effectLst/>
                <a:uLnTx/>
                <a:uFillTx/>
                <a:latin typeface="Arial"/>
              </a:defRPr>
            </a:lvl1pPr>
          </a:lstStyle>
          <a:p>
            <a:pPr marR="0"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</a:pPr>
            <a:r>
              <a:rPr lang="en-US"/>
              <a:t>Click to edit Master text styles</a:t>
            </a:r>
          </a:p>
        </p:txBody>
      </p:sp>
      <p:pic>
        <p:nvPicPr>
          <p:cNvPr id="98" name="Picture 97" descr="Shape, background pattern&#10;&#10;Description automatically generated">
            <a:extLst>
              <a:ext uri="{FF2B5EF4-FFF2-40B4-BE49-F238E27FC236}">
                <a16:creationId xmlns:a16="http://schemas.microsoft.com/office/drawing/2014/main" id="{D2A1DEC2-8A0D-478D-8F8C-68599FB664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5" t="3148" r="58227"/>
          <a:stretch/>
        </p:blipFill>
        <p:spPr>
          <a:xfrm>
            <a:off x="108000" y="108000"/>
            <a:ext cx="4984700" cy="6642100"/>
          </a:xfrm>
          <a:custGeom>
            <a:avLst/>
            <a:gdLst>
              <a:gd name="connsiteX0" fmla="*/ 0 w 2711451"/>
              <a:gd name="connsiteY0" fmla="*/ 0 h 6858000"/>
              <a:gd name="connsiteX1" fmla="*/ 2711451 w 2711451"/>
              <a:gd name="connsiteY1" fmla="*/ 0 h 6858000"/>
              <a:gd name="connsiteX2" fmla="*/ 2711451 w 2711451"/>
              <a:gd name="connsiteY2" fmla="*/ 6858000 h 6858000"/>
              <a:gd name="connsiteX3" fmla="*/ 0 w 27114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451" h="6858000">
                <a:moveTo>
                  <a:pt x="0" y="0"/>
                </a:moveTo>
                <a:lnTo>
                  <a:pt x="2711451" y="0"/>
                </a:lnTo>
                <a:lnTo>
                  <a:pt x="27114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93E2A133-2F6C-4EE7-BB62-9E51A6111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034" y="1293377"/>
            <a:ext cx="4497765" cy="4351338"/>
          </a:xfr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1000">
                <a:solidFill>
                  <a:schemeClr val="tx1"/>
                </a:solidFill>
              </a:defRPr>
            </a:lvl4pPr>
            <a:lvl5pP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61A4FC-5F18-4EB7-8DC6-5619BFAAD3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101" y="374859"/>
            <a:ext cx="4497765" cy="838426"/>
          </a:xfrm>
        </p:spPr>
        <p:txBody>
          <a:bodyPr lIns="0" anchor="t" anchorCtr="0"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Insert title here</a:t>
            </a:r>
            <a:endParaRPr lang="en-GB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F241D32C-2D4C-4CE0-B19A-E42533FACE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8490" y="6378063"/>
            <a:ext cx="14607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>
              <a:defRPr lang="en-GB" sz="800" dirty="0">
                <a:solidFill>
                  <a:schemeClr val="tx1"/>
                </a:solidFill>
              </a:defRPr>
            </a:lvl1pPr>
          </a:lstStyle>
          <a:p>
            <a:r>
              <a:rPr lang="en-GB"/>
              <a:t>© 2021 National Highways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2E287C4-2EE4-448E-9CDC-9CF202995E6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141" y="5888067"/>
            <a:ext cx="1910883" cy="809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7625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um Panel Left with Callout Overlay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884E824-6CDD-4DEF-B82B-8D16FE687592}"/>
              </a:ext>
            </a:extLst>
          </p:cNvPr>
          <p:cNvSpPr/>
          <p:nvPr userDrawn="1"/>
        </p:nvSpPr>
        <p:spPr>
          <a:xfrm>
            <a:off x="108000" y="108000"/>
            <a:ext cx="4984700" cy="6642000"/>
          </a:xfrm>
          <a:custGeom>
            <a:avLst/>
            <a:gdLst>
              <a:gd name="connsiteX0" fmla="*/ 0 w 2603450"/>
              <a:gd name="connsiteY0" fmla="*/ 0 h 6642000"/>
              <a:gd name="connsiteX1" fmla="*/ 2603450 w 2603450"/>
              <a:gd name="connsiteY1" fmla="*/ 0 h 6642000"/>
              <a:gd name="connsiteX2" fmla="*/ 2603450 w 2603450"/>
              <a:gd name="connsiteY2" fmla="*/ 6642000 h 6642000"/>
              <a:gd name="connsiteX3" fmla="*/ 0 w 2603450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3450" h="6642000">
                <a:moveTo>
                  <a:pt x="0" y="0"/>
                </a:moveTo>
                <a:lnTo>
                  <a:pt x="2603450" y="0"/>
                </a:lnTo>
                <a:lnTo>
                  <a:pt x="2603450" y="6642000"/>
                </a:lnTo>
                <a:lnTo>
                  <a:pt x="0" y="66420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19" name="Picture 18" descr="Shape, background pattern&#10;&#10;Description automatically generated">
            <a:extLst>
              <a:ext uri="{FF2B5EF4-FFF2-40B4-BE49-F238E27FC236}">
                <a16:creationId xmlns:a16="http://schemas.microsoft.com/office/drawing/2014/main" id="{6D334E1F-1EDC-448F-8D9D-27579E2C4D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547" t="1575" r="42567" b="1575"/>
          <a:stretch/>
        </p:blipFill>
        <p:spPr>
          <a:xfrm>
            <a:off x="107999" y="108000"/>
            <a:ext cx="4984701" cy="6642000"/>
          </a:xfrm>
          <a:custGeom>
            <a:avLst/>
            <a:gdLst>
              <a:gd name="connsiteX0" fmla="*/ 0 w 2711451"/>
              <a:gd name="connsiteY0" fmla="*/ 0 h 6858000"/>
              <a:gd name="connsiteX1" fmla="*/ 2711451 w 2711451"/>
              <a:gd name="connsiteY1" fmla="*/ 0 h 6858000"/>
              <a:gd name="connsiteX2" fmla="*/ 2711451 w 2711451"/>
              <a:gd name="connsiteY2" fmla="*/ 6858000 h 6858000"/>
              <a:gd name="connsiteX3" fmla="*/ 0 w 27114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451" h="6858000">
                <a:moveTo>
                  <a:pt x="0" y="0"/>
                </a:moveTo>
                <a:lnTo>
                  <a:pt x="2711451" y="0"/>
                </a:lnTo>
                <a:lnTo>
                  <a:pt x="27114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543FAA6-BFB6-4048-8858-9942018F657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092700" y="108000"/>
            <a:ext cx="6991300" cy="6642000"/>
          </a:xfrm>
          <a:custGeom>
            <a:avLst/>
            <a:gdLst>
              <a:gd name="connsiteX0" fmla="*/ 0 w 5988000"/>
              <a:gd name="connsiteY0" fmla="*/ 0 h 6642000"/>
              <a:gd name="connsiteX1" fmla="*/ 5988000 w 5988000"/>
              <a:gd name="connsiteY1" fmla="*/ 0 h 6642000"/>
              <a:gd name="connsiteX2" fmla="*/ 5988000 w 5988000"/>
              <a:gd name="connsiteY2" fmla="*/ 6642000 h 6642000"/>
              <a:gd name="connsiteX3" fmla="*/ 0 w 5988000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88000" h="6642000">
                <a:moveTo>
                  <a:pt x="0" y="0"/>
                </a:moveTo>
                <a:lnTo>
                  <a:pt x="5988000" y="0"/>
                </a:lnTo>
                <a:lnTo>
                  <a:pt x="5988000" y="6642000"/>
                </a:lnTo>
                <a:lnTo>
                  <a:pt x="0" y="664200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</p:spPr>
        <p:txBody>
          <a:bodyPr wrap="square" lIns="360000" tIns="216000" rIns="360000">
            <a:noAutofit/>
          </a:bodyPr>
          <a:lstStyle>
            <a:lvl1pPr algn="ctr">
              <a:buNone/>
              <a:defRPr/>
            </a:lvl1pPr>
          </a:lstStyle>
          <a:p>
            <a:r>
              <a:rPr lang="en-GB"/>
              <a:t>Insert picture by dragging from your folder system onto the slide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79F88EC-208D-4A35-8AAF-5136BDB4B9B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92294" y="0"/>
            <a:ext cx="3664744" cy="4193177"/>
          </a:xfrm>
          <a:solidFill>
            <a:schemeClr val="tx1">
              <a:alpha val="52000"/>
            </a:schemeClr>
          </a:solidFill>
        </p:spPr>
        <p:txBody>
          <a:bodyPr lIns="144000" tIns="144000" rIns="144000" bIns="18000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pPr lvl="0"/>
            <a:endParaRPr lang="en-US"/>
          </a:p>
          <a:p>
            <a:pPr lvl="0"/>
            <a:r>
              <a:rPr lang="en-US"/>
              <a:t>Nunc viverra imperdiet enim. Fusce est. Vivamus a </a:t>
            </a:r>
            <a:r>
              <a:rPr lang="en-US" err="1"/>
              <a:t>tellus</a:t>
            </a:r>
            <a:r>
              <a:rPr lang="en-US"/>
              <a:t>.</a:t>
            </a:r>
          </a:p>
          <a:p>
            <a:pPr lvl="0"/>
            <a:endParaRPr lang="en-US"/>
          </a:p>
          <a:p>
            <a:pPr lvl="0"/>
            <a:r>
              <a:rPr lang="en-US" err="1"/>
              <a:t>Pellentesque</a:t>
            </a:r>
            <a:r>
              <a:rPr lang="en-US"/>
              <a:t> habitant </a:t>
            </a:r>
            <a:r>
              <a:rPr lang="en-US" err="1"/>
              <a:t>morbi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</a:t>
            </a:r>
            <a:r>
              <a:rPr lang="en-US" err="1"/>
              <a:t>senectus</a:t>
            </a:r>
            <a:r>
              <a:rPr lang="en-US"/>
              <a:t> et </a:t>
            </a:r>
            <a:r>
              <a:rPr lang="en-US" err="1"/>
              <a:t>netus</a:t>
            </a:r>
            <a:r>
              <a:rPr lang="en-US"/>
              <a:t> et </a:t>
            </a:r>
            <a:r>
              <a:rPr lang="en-US" err="1"/>
              <a:t>malesuada</a:t>
            </a:r>
            <a:r>
              <a:rPr lang="en-US"/>
              <a:t> fames ac </a:t>
            </a:r>
            <a:r>
              <a:rPr lang="en-US" err="1"/>
              <a:t>turpis</a:t>
            </a:r>
            <a:r>
              <a:rPr lang="en-US"/>
              <a:t> </a:t>
            </a:r>
            <a:r>
              <a:rPr lang="en-US" err="1"/>
              <a:t>egestas</a:t>
            </a:r>
            <a:r>
              <a:rPr lang="en-US"/>
              <a:t>. 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0E9A8B0-E03A-41FF-B730-A693AC0B36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92700" y="108000"/>
            <a:ext cx="216000" cy="6642000"/>
          </a:xfrm>
          <a:custGeom>
            <a:avLst/>
            <a:gdLst>
              <a:gd name="connsiteX0" fmla="*/ 0 w 216000"/>
              <a:gd name="connsiteY0" fmla="*/ 0 h 6858000"/>
              <a:gd name="connsiteX1" fmla="*/ 216000 w 216000"/>
              <a:gd name="connsiteY1" fmla="*/ 0 h 6858000"/>
              <a:gd name="connsiteX2" fmla="*/ 216000 w 216000"/>
              <a:gd name="connsiteY2" fmla="*/ 6858000 h 6858000"/>
              <a:gd name="connsiteX3" fmla="*/ 0 w 21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" h="6858000">
                <a:moveTo>
                  <a:pt x="0" y="0"/>
                </a:moveTo>
                <a:lnTo>
                  <a:pt x="216000" y="0"/>
                </a:lnTo>
                <a:lnTo>
                  <a:pt x="21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</p:spPr>
        <p:txBody>
          <a:bodyPr wrap="square">
            <a:noAutofit/>
          </a:bodyPr>
          <a:lstStyle>
            <a:lvl1pPr>
              <a:buNone/>
              <a:defRPr sz="16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BAE5526-F7F5-4627-8FC8-13FEC6EDA529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custGeom>
            <a:avLst/>
            <a:gdLst>
              <a:gd name="connsiteX0" fmla="*/ 12084000 w 12192000"/>
              <a:gd name="connsiteY0" fmla="*/ 108000 h 6858000"/>
              <a:gd name="connsiteX1" fmla="*/ 12084000 w 12192000"/>
              <a:gd name="connsiteY1" fmla="*/ 6750000 h 6858000"/>
              <a:gd name="connsiteX2" fmla="*/ 108000 w 12192000"/>
              <a:gd name="connsiteY2" fmla="*/ 6750000 h 6858000"/>
              <a:gd name="connsiteX3" fmla="*/ 108000 w 12192000"/>
              <a:gd name="connsiteY3" fmla="*/ 108000 h 6858000"/>
              <a:gd name="connsiteX4" fmla="*/ 12192000 w 12192000"/>
              <a:gd name="connsiteY4" fmla="*/ 0 h 6858000"/>
              <a:gd name="connsiteX5" fmla="*/ 12084000 w 12192000"/>
              <a:gd name="connsiteY5" fmla="*/ 0 h 6858000"/>
              <a:gd name="connsiteX6" fmla="*/ 12084000 w 12192000"/>
              <a:gd name="connsiteY6" fmla="*/ 0 h 6858000"/>
              <a:gd name="connsiteX7" fmla="*/ 108000 w 12192000"/>
              <a:gd name="connsiteY7" fmla="*/ 0 h 6858000"/>
              <a:gd name="connsiteX8" fmla="*/ 0 w 12192000"/>
              <a:gd name="connsiteY8" fmla="*/ 0 h 6858000"/>
              <a:gd name="connsiteX9" fmla="*/ 0 w 12192000"/>
              <a:gd name="connsiteY9" fmla="*/ 108000 h 6858000"/>
              <a:gd name="connsiteX10" fmla="*/ 0 w 12192000"/>
              <a:gd name="connsiteY10" fmla="*/ 6750000 h 6858000"/>
              <a:gd name="connsiteX11" fmla="*/ 0 w 12192000"/>
              <a:gd name="connsiteY11" fmla="*/ 6858000 h 6858000"/>
              <a:gd name="connsiteX12" fmla="*/ 108000 w 12192000"/>
              <a:gd name="connsiteY12" fmla="*/ 6858000 h 6858000"/>
              <a:gd name="connsiteX13" fmla="*/ 12084000 w 12192000"/>
              <a:gd name="connsiteY13" fmla="*/ 6858000 h 6858000"/>
              <a:gd name="connsiteX14" fmla="*/ 12192000 w 12192000"/>
              <a:gd name="connsiteY14" fmla="*/ 6858000 h 6858000"/>
              <a:gd name="connsiteX15" fmla="*/ 12192000 w 12192000"/>
              <a:gd name="connsiteY1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0">
                <a:moveTo>
                  <a:pt x="12084000" y="108000"/>
                </a:moveTo>
                <a:lnTo>
                  <a:pt x="12084000" y="6750000"/>
                </a:lnTo>
                <a:lnTo>
                  <a:pt x="108000" y="6750000"/>
                </a:lnTo>
                <a:lnTo>
                  <a:pt x="108000" y="108000"/>
                </a:lnTo>
                <a:close/>
                <a:moveTo>
                  <a:pt x="12192000" y="0"/>
                </a:moveTo>
                <a:lnTo>
                  <a:pt x="12084000" y="0"/>
                </a:lnTo>
                <a:lnTo>
                  <a:pt x="12084000" y="0"/>
                </a:lnTo>
                <a:lnTo>
                  <a:pt x="108000" y="0"/>
                </a:lnTo>
                <a:lnTo>
                  <a:pt x="0" y="0"/>
                </a:lnTo>
                <a:lnTo>
                  <a:pt x="0" y="108000"/>
                </a:lnTo>
                <a:lnTo>
                  <a:pt x="0" y="6750000"/>
                </a:lnTo>
                <a:lnTo>
                  <a:pt x="0" y="6858000"/>
                </a:lnTo>
                <a:lnTo>
                  <a:pt x="108000" y="6858000"/>
                </a:lnTo>
                <a:lnTo>
                  <a:pt x="12084000" y="6858000"/>
                </a:lnTo>
                <a:lnTo>
                  <a:pt x="12192000" y="6858000"/>
                </a:lnTo>
                <a:lnTo>
                  <a:pt x="1219200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6DC80CF-FDED-46A8-BE3E-F6BD252A00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034" y="1293377"/>
            <a:ext cx="4497765" cy="4351338"/>
          </a:xfr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1000">
                <a:solidFill>
                  <a:schemeClr val="tx1"/>
                </a:solidFill>
              </a:defRPr>
            </a:lvl4pPr>
            <a:lvl5pP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E62FEB0-FB70-4182-A906-08DB46C79D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101" y="374859"/>
            <a:ext cx="4248000" cy="838426"/>
          </a:xfrm>
        </p:spPr>
        <p:txBody>
          <a:bodyPr lIns="0" anchor="t" anchorCtr="0"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Insert title here</a:t>
            </a:r>
            <a:endParaRPr lang="en-GB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F9399C36-9F0E-4B05-B488-CCAF088AB0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8490" y="6378063"/>
            <a:ext cx="14607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>
              <a:defRPr lang="en-GB" sz="800" dirty="0">
                <a:solidFill>
                  <a:schemeClr val="tx1"/>
                </a:solidFill>
              </a:defRPr>
            </a:lvl1pPr>
          </a:lstStyle>
          <a:p>
            <a:r>
              <a:rPr lang="en-GB"/>
              <a:t>© 2021 National Highways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4FE6D2C-48DD-4CFE-BB22-B9E2635B1F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141" y="5888067"/>
            <a:ext cx="1910883" cy="809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6617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anel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543FAA6-BFB6-4048-8858-9942018F657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480550" y="108000"/>
            <a:ext cx="2603450" cy="6642000"/>
          </a:xfrm>
          <a:custGeom>
            <a:avLst/>
            <a:gdLst>
              <a:gd name="connsiteX0" fmla="*/ 0 w 5988000"/>
              <a:gd name="connsiteY0" fmla="*/ 0 h 6642000"/>
              <a:gd name="connsiteX1" fmla="*/ 5988000 w 5988000"/>
              <a:gd name="connsiteY1" fmla="*/ 0 h 6642000"/>
              <a:gd name="connsiteX2" fmla="*/ 5988000 w 5988000"/>
              <a:gd name="connsiteY2" fmla="*/ 6642000 h 6642000"/>
              <a:gd name="connsiteX3" fmla="*/ 0 w 5988000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88000" h="6642000">
                <a:moveTo>
                  <a:pt x="0" y="0"/>
                </a:moveTo>
                <a:lnTo>
                  <a:pt x="5988000" y="0"/>
                </a:lnTo>
                <a:lnTo>
                  <a:pt x="5988000" y="6642000"/>
                </a:lnTo>
                <a:lnTo>
                  <a:pt x="0" y="664200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</p:spPr>
        <p:txBody>
          <a:bodyPr wrap="square" lIns="360000" tIns="216000" rIns="360000" anchor="ctr" anchorCtr="0">
            <a:noAutofit/>
          </a:bodyPr>
          <a:lstStyle>
            <a:lvl1pPr algn="ctr">
              <a:buNone/>
              <a:defRPr/>
            </a:lvl1pPr>
          </a:lstStyle>
          <a:p>
            <a:r>
              <a:rPr lang="en-GB"/>
              <a:t>Insert picture by dragging from your folder system onto the slide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884E824-6CDD-4DEF-B82B-8D16FE687592}"/>
              </a:ext>
            </a:extLst>
          </p:cNvPr>
          <p:cNvSpPr/>
          <p:nvPr userDrawn="1"/>
        </p:nvSpPr>
        <p:spPr>
          <a:xfrm>
            <a:off x="108000" y="108000"/>
            <a:ext cx="9367378" cy="6642000"/>
          </a:xfrm>
          <a:custGeom>
            <a:avLst/>
            <a:gdLst>
              <a:gd name="connsiteX0" fmla="*/ 0 w 2603450"/>
              <a:gd name="connsiteY0" fmla="*/ 0 h 6642000"/>
              <a:gd name="connsiteX1" fmla="*/ 2603450 w 2603450"/>
              <a:gd name="connsiteY1" fmla="*/ 0 h 6642000"/>
              <a:gd name="connsiteX2" fmla="*/ 2603450 w 2603450"/>
              <a:gd name="connsiteY2" fmla="*/ 6642000 h 6642000"/>
              <a:gd name="connsiteX3" fmla="*/ 0 w 2603450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3450" h="6642000">
                <a:moveTo>
                  <a:pt x="0" y="0"/>
                </a:moveTo>
                <a:lnTo>
                  <a:pt x="2603450" y="0"/>
                </a:lnTo>
                <a:lnTo>
                  <a:pt x="2603450" y="6642000"/>
                </a:lnTo>
                <a:lnTo>
                  <a:pt x="0" y="66420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0E9A8B0-E03A-41FF-B730-A693AC0B36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475378" y="108000"/>
            <a:ext cx="216000" cy="6642000"/>
          </a:xfrm>
          <a:custGeom>
            <a:avLst/>
            <a:gdLst>
              <a:gd name="connsiteX0" fmla="*/ 0 w 216000"/>
              <a:gd name="connsiteY0" fmla="*/ 0 h 6858000"/>
              <a:gd name="connsiteX1" fmla="*/ 216000 w 216000"/>
              <a:gd name="connsiteY1" fmla="*/ 0 h 6858000"/>
              <a:gd name="connsiteX2" fmla="*/ 216000 w 216000"/>
              <a:gd name="connsiteY2" fmla="*/ 6858000 h 6858000"/>
              <a:gd name="connsiteX3" fmla="*/ 0 w 21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" h="6858000">
                <a:moveTo>
                  <a:pt x="0" y="0"/>
                </a:moveTo>
                <a:lnTo>
                  <a:pt x="216000" y="0"/>
                </a:lnTo>
                <a:lnTo>
                  <a:pt x="21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</p:spPr>
        <p:txBody>
          <a:bodyPr wrap="square">
            <a:noAutofit/>
          </a:bodyPr>
          <a:lstStyle>
            <a:lvl1pPr>
              <a:buNone/>
              <a:defRPr sz="16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 descr="Shape, background pattern&#10;&#10;Description automatically generated">
            <a:extLst>
              <a:ext uri="{FF2B5EF4-FFF2-40B4-BE49-F238E27FC236}">
                <a16:creationId xmlns:a16="http://schemas.microsoft.com/office/drawing/2014/main" id="{244EE556-57EE-4C9C-8B8F-1D57D5A8BA6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548" t="1575" r="6618" b="1575"/>
          <a:stretch/>
        </p:blipFill>
        <p:spPr>
          <a:xfrm>
            <a:off x="107999" y="108000"/>
            <a:ext cx="9367378" cy="6642000"/>
          </a:xfrm>
          <a:custGeom>
            <a:avLst/>
            <a:gdLst>
              <a:gd name="connsiteX0" fmla="*/ 0 w 2711451"/>
              <a:gd name="connsiteY0" fmla="*/ 0 h 6858000"/>
              <a:gd name="connsiteX1" fmla="*/ 2711451 w 2711451"/>
              <a:gd name="connsiteY1" fmla="*/ 0 h 6858000"/>
              <a:gd name="connsiteX2" fmla="*/ 2711451 w 2711451"/>
              <a:gd name="connsiteY2" fmla="*/ 6858000 h 6858000"/>
              <a:gd name="connsiteX3" fmla="*/ 0 w 27114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451" h="6858000">
                <a:moveTo>
                  <a:pt x="0" y="0"/>
                </a:moveTo>
                <a:lnTo>
                  <a:pt x="2711451" y="0"/>
                </a:lnTo>
                <a:lnTo>
                  <a:pt x="27114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6DC80CF-FDED-46A8-BE3E-F6BD252A00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034" y="1293377"/>
            <a:ext cx="8823385" cy="4351338"/>
          </a:xfr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1000">
                <a:solidFill>
                  <a:schemeClr val="tx1"/>
                </a:solidFill>
              </a:defRPr>
            </a:lvl4pPr>
            <a:lvl5pP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464B9A7-04A9-480D-B3C2-383807839C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9031" y="374859"/>
            <a:ext cx="8756388" cy="361850"/>
          </a:xfrm>
        </p:spPr>
        <p:txBody>
          <a:bodyPr lIns="0" anchor="t" anchorCtr="0"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Insert title here</a:t>
            </a:r>
            <a:endParaRPr lang="en-GB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4446B882-D2F0-4698-AEE0-64C0F3C1F27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2673" y="751477"/>
            <a:ext cx="8752746" cy="382587"/>
          </a:xfrm>
        </p:spPr>
        <p:txBody>
          <a:bodyPr lIns="0">
            <a:noAutofit/>
          </a:bodyPr>
          <a:lstStyle>
            <a:lvl1pPr>
              <a:buFont typeface="Arial" panose="020B0604020202020204" pitchFamily="34" charset="0"/>
              <a:buNone/>
              <a:defRPr lang="en-US" sz="1800" b="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179D6825-E728-4AFA-8322-8256143E6F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8494" y="6378063"/>
            <a:ext cx="14607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>
              <a:defRPr lang="en-GB" sz="800" dirty="0">
                <a:solidFill>
                  <a:schemeClr val="tx1"/>
                </a:solidFill>
              </a:defRPr>
            </a:lvl1pPr>
          </a:lstStyle>
          <a:p>
            <a:r>
              <a:rPr lang="en-GB"/>
              <a:t>© 2021 National Highways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7096482-8ABF-4204-A8C7-A31B88418AA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141" y="5888067"/>
            <a:ext cx="1910883" cy="809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9868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anel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543FAA6-BFB6-4048-8858-9942018F657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8000" y="108000"/>
            <a:ext cx="2603450" cy="6642000"/>
          </a:xfrm>
          <a:custGeom>
            <a:avLst/>
            <a:gdLst>
              <a:gd name="connsiteX0" fmla="*/ 0 w 5988000"/>
              <a:gd name="connsiteY0" fmla="*/ 0 h 6642000"/>
              <a:gd name="connsiteX1" fmla="*/ 5988000 w 5988000"/>
              <a:gd name="connsiteY1" fmla="*/ 0 h 6642000"/>
              <a:gd name="connsiteX2" fmla="*/ 5988000 w 5988000"/>
              <a:gd name="connsiteY2" fmla="*/ 6642000 h 6642000"/>
              <a:gd name="connsiteX3" fmla="*/ 0 w 5988000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88000" h="6642000">
                <a:moveTo>
                  <a:pt x="0" y="0"/>
                </a:moveTo>
                <a:lnTo>
                  <a:pt x="5988000" y="0"/>
                </a:lnTo>
                <a:lnTo>
                  <a:pt x="5988000" y="6642000"/>
                </a:lnTo>
                <a:lnTo>
                  <a:pt x="0" y="664200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</p:spPr>
        <p:txBody>
          <a:bodyPr wrap="square" lIns="360000" tIns="216000" rIns="360000" anchor="ctr" anchorCtr="0">
            <a:noAutofit/>
          </a:bodyPr>
          <a:lstStyle>
            <a:lvl1pPr algn="ctr">
              <a:buNone/>
              <a:defRPr/>
            </a:lvl1pPr>
          </a:lstStyle>
          <a:p>
            <a:r>
              <a:rPr lang="en-GB"/>
              <a:t>Insert picture by dragging from your folder system onto the slide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884E824-6CDD-4DEF-B82B-8D16FE687592}"/>
              </a:ext>
            </a:extLst>
          </p:cNvPr>
          <p:cNvSpPr/>
          <p:nvPr userDrawn="1"/>
        </p:nvSpPr>
        <p:spPr>
          <a:xfrm>
            <a:off x="2711450" y="108000"/>
            <a:ext cx="9364613" cy="6642000"/>
          </a:xfrm>
          <a:custGeom>
            <a:avLst/>
            <a:gdLst>
              <a:gd name="connsiteX0" fmla="*/ 0 w 2603450"/>
              <a:gd name="connsiteY0" fmla="*/ 0 h 6642000"/>
              <a:gd name="connsiteX1" fmla="*/ 2603450 w 2603450"/>
              <a:gd name="connsiteY1" fmla="*/ 0 h 6642000"/>
              <a:gd name="connsiteX2" fmla="*/ 2603450 w 2603450"/>
              <a:gd name="connsiteY2" fmla="*/ 6642000 h 6642000"/>
              <a:gd name="connsiteX3" fmla="*/ 0 w 2603450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3450" h="6642000">
                <a:moveTo>
                  <a:pt x="0" y="0"/>
                </a:moveTo>
                <a:lnTo>
                  <a:pt x="2603450" y="0"/>
                </a:lnTo>
                <a:lnTo>
                  <a:pt x="2603450" y="6642000"/>
                </a:lnTo>
                <a:lnTo>
                  <a:pt x="0" y="66420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19" name="Picture 18" descr="Shape, background pattern&#10;&#10;Description automatically generated">
            <a:extLst>
              <a:ext uri="{FF2B5EF4-FFF2-40B4-BE49-F238E27FC236}">
                <a16:creationId xmlns:a16="http://schemas.microsoft.com/office/drawing/2014/main" id="{6D334E1F-1EDC-448F-8D9D-27579E2C4D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662" t="1575" r="7462" b="1575"/>
          <a:stretch/>
        </p:blipFill>
        <p:spPr>
          <a:xfrm>
            <a:off x="2711451" y="108000"/>
            <a:ext cx="9372550" cy="6642000"/>
          </a:xfrm>
          <a:custGeom>
            <a:avLst/>
            <a:gdLst>
              <a:gd name="connsiteX0" fmla="*/ 0 w 2711451"/>
              <a:gd name="connsiteY0" fmla="*/ 0 h 6858000"/>
              <a:gd name="connsiteX1" fmla="*/ 2711451 w 2711451"/>
              <a:gd name="connsiteY1" fmla="*/ 0 h 6858000"/>
              <a:gd name="connsiteX2" fmla="*/ 2711451 w 2711451"/>
              <a:gd name="connsiteY2" fmla="*/ 6858000 h 6858000"/>
              <a:gd name="connsiteX3" fmla="*/ 0 w 27114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451" h="6858000">
                <a:moveTo>
                  <a:pt x="0" y="0"/>
                </a:moveTo>
                <a:lnTo>
                  <a:pt x="2711451" y="0"/>
                </a:lnTo>
                <a:lnTo>
                  <a:pt x="27114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0E9A8B0-E03A-41FF-B730-A693AC0B36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495450" y="108000"/>
            <a:ext cx="216000" cy="6642000"/>
          </a:xfrm>
          <a:custGeom>
            <a:avLst/>
            <a:gdLst>
              <a:gd name="connsiteX0" fmla="*/ 0 w 216000"/>
              <a:gd name="connsiteY0" fmla="*/ 0 h 6858000"/>
              <a:gd name="connsiteX1" fmla="*/ 216000 w 216000"/>
              <a:gd name="connsiteY1" fmla="*/ 0 h 6858000"/>
              <a:gd name="connsiteX2" fmla="*/ 216000 w 216000"/>
              <a:gd name="connsiteY2" fmla="*/ 6858000 h 6858000"/>
              <a:gd name="connsiteX3" fmla="*/ 0 w 21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" h="6858000">
                <a:moveTo>
                  <a:pt x="0" y="0"/>
                </a:moveTo>
                <a:lnTo>
                  <a:pt x="216000" y="0"/>
                </a:lnTo>
                <a:lnTo>
                  <a:pt x="21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</p:spPr>
        <p:txBody>
          <a:bodyPr wrap="square">
            <a:noAutofit/>
          </a:bodyPr>
          <a:lstStyle>
            <a:lvl1pPr>
              <a:buNone/>
              <a:defRPr sz="16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6DC80CF-FDED-46A8-BE3E-F6BD252A00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65675" y="1293377"/>
            <a:ext cx="8823385" cy="4351338"/>
          </a:xfr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1000">
                <a:solidFill>
                  <a:schemeClr val="tx1"/>
                </a:solidFill>
              </a:defRPr>
            </a:lvl4pPr>
            <a:lvl5pP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464B9A7-04A9-480D-B3C2-383807839C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32672" y="374859"/>
            <a:ext cx="8756388" cy="361850"/>
          </a:xfrm>
        </p:spPr>
        <p:txBody>
          <a:bodyPr lIns="0" anchor="t" anchorCtr="0"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Insert title here</a:t>
            </a:r>
            <a:endParaRPr lang="en-GB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4446B882-D2F0-4698-AEE0-64C0F3C1F27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136314" y="751477"/>
            <a:ext cx="8752746" cy="382587"/>
          </a:xfrm>
        </p:spPr>
        <p:txBody>
          <a:bodyPr lIns="0">
            <a:noAutofit/>
          </a:bodyPr>
          <a:lstStyle>
            <a:lvl1pPr>
              <a:buFont typeface="Arial" panose="020B0604020202020204" pitchFamily="34" charset="0"/>
              <a:buNone/>
              <a:defRPr lang="en-US" sz="1800" b="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Footer Placeholder 22">
            <a:extLst>
              <a:ext uri="{FF2B5EF4-FFF2-40B4-BE49-F238E27FC236}">
                <a16:creationId xmlns:a16="http://schemas.microsoft.com/office/drawing/2014/main" id="{C8CA65A5-B25E-41A9-9F5E-7C10B1F955B8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>
          <a:xfrm>
            <a:off x="263629" y="6378063"/>
            <a:ext cx="1460791" cy="2154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2021 National Highways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82DA8B12-3B2E-412C-A476-2F1740C1248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952" y="5912526"/>
            <a:ext cx="1866269" cy="793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0408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um Panel To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icture Placeholder 111">
            <a:extLst>
              <a:ext uri="{FF2B5EF4-FFF2-40B4-BE49-F238E27FC236}">
                <a16:creationId xmlns:a16="http://schemas.microsoft.com/office/drawing/2014/main" id="{D30B78DA-832B-4D99-9274-AFE8B4F464B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7952" y="3222863"/>
            <a:ext cx="11976098" cy="3527187"/>
          </a:xfrm>
          <a:solidFill>
            <a:schemeClr val="accent6">
              <a:lumMod val="40000"/>
              <a:lumOff val="60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endParaRPr lang="en-GB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5D43A24B-3440-472A-BED9-490C4BFB9AFB}"/>
              </a:ext>
            </a:extLst>
          </p:cNvPr>
          <p:cNvSpPr/>
          <p:nvPr userDrawn="1"/>
        </p:nvSpPr>
        <p:spPr>
          <a:xfrm>
            <a:off x="108000" y="108000"/>
            <a:ext cx="11976000" cy="3114967"/>
          </a:xfrm>
          <a:custGeom>
            <a:avLst/>
            <a:gdLst>
              <a:gd name="connsiteX0" fmla="*/ 0 w 2603450"/>
              <a:gd name="connsiteY0" fmla="*/ 0 h 6642000"/>
              <a:gd name="connsiteX1" fmla="*/ 2603450 w 2603450"/>
              <a:gd name="connsiteY1" fmla="*/ 0 h 6642000"/>
              <a:gd name="connsiteX2" fmla="*/ 2603450 w 2603450"/>
              <a:gd name="connsiteY2" fmla="*/ 6642000 h 6642000"/>
              <a:gd name="connsiteX3" fmla="*/ 0 w 2603450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3450" h="6642000">
                <a:moveTo>
                  <a:pt x="0" y="0"/>
                </a:moveTo>
                <a:lnTo>
                  <a:pt x="2603450" y="0"/>
                </a:lnTo>
                <a:lnTo>
                  <a:pt x="2603450" y="6642000"/>
                </a:lnTo>
                <a:lnTo>
                  <a:pt x="0" y="66420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96" name="Text Placeholder 10">
            <a:extLst>
              <a:ext uri="{FF2B5EF4-FFF2-40B4-BE49-F238E27FC236}">
                <a16:creationId xmlns:a16="http://schemas.microsoft.com/office/drawing/2014/main" id="{DC0EC70C-66DC-42E6-AB98-30BF7692B83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 rot="5400000">
            <a:off x="5987976" y="-2655407"/>
            <a:ext cx="216000" cy="11976049"/>
          </a:xfrm>
          <a:custGeom>
            <a:avLst/>
            <a:gdLst>
              <a:gd name="connsiteX0" fmla="*/ 0 w 216000"/>
              <a:gd name="connsiteY0" fmla="*/ 0 h 6858000"/>
              <a:gd name="connsiteX1" fmla="*/ 216000 w 216000"/>
              <a:gd name="connsiteY1" fmla="*/ 0 h 6858000"/>
              <a:gd name="connsiteX2" fmla="*/ 216000 w 216000"/>
              <a:gd name="connsiteY2" fmla="*/ 6858000 h 6858000"/>
              <a:gd name="connsiteX3" fmla="*/ 0 w 21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" h="6858000">
                <a:moveTo>
                  <a:pt x="0" y="0"/>
                </a:moveTo>
                <a:lnTo>
                  <a:pt x="216000" y="0"/>
                </a:lnTo>
                <a:lnTo>
                  <a:pt x="21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buNone/>
              <a:defRPr kumimoji="0" lang="en-US" sz="1800" b="0" i="0" u="none" strike="noStrike" cap="none" spc="0" normalizeH="0" baseline="0" dirty="0">
                <a:ln>
                  <a:noFill/>
                </a:ln>
                <a:noFill/>
                <a:effectLst/>
                <a:uLnTx/>
                <a:uFillTx/>
                <a:latin typeface="Arial"/>
              </a:defRPr>
            </a:lvl1pPr>
          </a:lstStyle>
          <a:p>
            <a:pPr marR="0"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</a:pPr>
            <a:r>
              <a:rPr lang="en-US"/>
              <a:t>Click to edit Master text styles</a:t>
            </a:r>
          </a:p>
        </p:txBody>
      </p:sp>
      <p:pic>
        <p:nvPicPr>
          <p:cNvPr id="4" name="Picture 3" descr="Shape, background pattern&#10;&#10;Description automatically generated">
            <a:extLst>
              <a:ext uri="{FF2B5EF4-FFF2-40B4-BE49-F238E27FC236}">
                <a16:creationId xmlns:a16="http://schemas.microsoft.com/office/drawing/2014/main" id="{741E8919-3E3C-4F65-AD6D-552AC8FE47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5" t="3148" r="959" b="51431"/>
          <a:stretch/>
        </p:blipFill>
        <p:spPr>
          <a:xfrm>
            <a:off x="107999" y="108000"/>
            <a:ext cx="11966293" cy="3114967"/>
          </a:xfrm>
          <a:custGeom>
            <a:avLst/>
            <a:gdLst>
              <a:gd name="connsiteX0" fmla="*/ 0 w 2711451"/>
              <a:gd name="connsiteY0" fmla="*/ 0 h 6858000"/>
              <a:gd name="connsiteX1" fmla="*/ 2711451 w 2711451"/>
              <a:gd name="connsiteY1" fmla="*/ 0 h 6858000"/>
              <a:gd name="connsiteX2" fmla="*/ 2711451 w 2711451"/>
              <a:gd name="connsiteY2" fmla="*/ 6858000 h 6858000"/>
              <a:gd name="connsiteX3" fmla="*/ 0 w 27114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451" h="6858000">
                <a:moveTo>
                  <a:pt x="0" y="0"/>
                </a:moveTo>
                <a:lnTo>
                  <a:pt x="2711451" y="0"/>
                </a:lnTo>
                <a:lnTo>
                  <a:pt x="27114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93E2A133-2F6C-4EE7-BB62-9E51A6111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695" y="1480056"/>
            <a:ext cx="9568612" cy="1572851"/>
          </a:xfr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1000">
                <a:solidFill>
                  <a:schemeClr val="tx1"/>
                </a:solidFill>
              </a:defRPr>
            </a:lvl4pPr>
            <a:lvl5pP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61A4FC-5F18-4EB7-8DC6-5619BFAAD3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673" y="374859"/>
            <a:ext cx="10260000" cy="361850"/>
          </a:xfrm>
        </p:spPr>
        <p:txBody>
          <a:bodyPr lIns="0" anchor="t" anchorCtr="0"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Insert title here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16131BA-622C-41A9-B3D0-A19E9C2B76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22673" y="751477"/>
            <a:ext cx="10260000" cy="382587"/>
          </a:xfrm>
        </p:spPr>
        <p:txBody>
          <a:bodyPr lIns="0">
            <a:noAutofit/>
          </a:bodyPr>
          <a:lstStyle>
            <a:lvl1pPr>
              <a:buFont typeface="Arial" panose="020B0604020202020204" pitchFamily="34" charset="0"/>
              <a:buNone/>
              <a:defRPr lang="en-US" sz="1800" b="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Footer Placeholder 22">
            <a:extLst>
              <a:ext uri="{FF2B5EF4-FFF2-40B4-BE49-F238E27FC236}">
                <a16:creationId xmlns:a16="http://schemas.microsoft.com/office/drawing/2014/main" id="{230F433A-FD77-4D0D-8B38-2FE462502F5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263629" y="6378063"/>
            <a:ext cx="1460791" cy="2154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2021 National Highways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1AABF4B-EB75-495B-861C-0A4005A972D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141" y="5888067"/>
            <a:ext cx="1910883" cy="809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163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Single Column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BAE5526-F7F5-4627-8FC8-13FEC6EDA529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custGeom>
            <a:avLst/>
            <a:gdLst>
              <a:gd name="connsiteX0" fmla="*/ 12084000 w 12192000"/>
              <a:gd name="connsiteY0" fmla="*/ 108000 h 6858000"/>
              <a:gd name="connsiteX1" fmla="*/ 12084000 w 12192000"/>
              <a:gd name="connsiteY1" fmla="*/ 6750000 h 6858000"/>
              <a:gd name="connsiteX2" fmla="*/ 108000 w 12192000"/>
              <a:gd name="connsiteY2" fmla="*/ 6750000 h 6858000"/>
              <a:gd name="connsiteX3" fmla="*/ 108000 w 12192000"/>
              <a:gd name="connsiteY3" fmla="*/ 108000 h 6858000"/>
              <a:gd name="connsiteX4" fmla="*/ 12192000 w 12192000"/>
              <a:gd name="connsiteY4" fmla="*/ 0 h 6858000"/>
              <a:gd name="connsiteX5" fmla="*/ 12084000 w 12192000"/>
              <a:gd name="connsiteY5" fmla="*/ 0 h 6858000"/>
              <a:gd name="connsiteX6" fmla="*/ 12084000 w 12192000"/>
              <a:gd name="connsiteY6" fmla="*/ 0 h 6858000"/>
              <a:gd name="connsiteX7" fmla="*/ 108000 w 12192000"/>
              <a:gd name="connsiteY7" fmla="*/ 0 h 6858000"/>
              <a:gd name="connsiteX8" fmla="*/ 0 w 12192000"/>
              <a:gd name="connsiteY8" fmla="*/ 0 h 6858000"/>
              <a:gd name="connsiteX9" fmla="*/ 0 w 12192000"/>
              <a:gd name="connsiteY9" fmla="*/ 108000 h 6858000"/>
              <a:gd name="connsiteX10" fmla="*/ 0 w 12192000"/>
              <a:gd name="connsiteY10" fmla="*/ 6750000 h 6858000"/>
              <a:gd name="connsiteX11" fmla="*/ 0 w 12192000"/>
              <a:gd name="connsiteY11" fmla="*/ 6858000 h 6858000"/>
              <a:gd name="connsiteX12" fmla="*/ 108000 w 12192000"/>
              <a:gd name="connsiteY12" fmla="*/ 6858000 h 6858000"/>
              <a:gd name="connsiteX13" fmla="*/ 12084000 w 12192000"/>
              <a:gd name="connsiteY13" fmla="*/ 6858000 h 6858000"/>
              <a:gd name="connsiteX14" fmla="*/ 12192000 w 12192000"/>
              <a:gd name="connsiteY14" fmla="*/ 6858000 h 6858000"/>
              <a:gd name="connsiteX15" fmla="*/ 12192000 w 12192000"/>
              <a:gd name="connsiteY1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0">
                <a:moveTo>
                  <a:pt x="12084000" y="108000"/>
                </a:moveTo>
                <a:lnTo>
                  <a:pt x="12084000" y="6750000"/>
                </a:lnTo>
                <a:lnTo>
                  <a:pt x="108000" y="6750000"/>
                </a:lnTo>
                <a:lnTo>
                  <a:pt x="108000" y="108000"/>
                </a:lnTo>
                <a:close/>
                <a:moveTo>
                  <a:pt x="12192000" y="0"/>
                </a:moveTo>
                <a:lnTo>
                  <a:pt x="12084000" y="0"/>
                </a:lnTo>
                <a:lnTo>
                  <a:pt x="12084000" y="0"/>
                </a:lnTo>
                <a:lnTo>
                  <a:pt x="108000" y="0"/>
                </a:lnTo>
                <a:lnTo>
                  <a:pt x="0" y="0"/>
                </a:lnTo>
                <a:lnTo>
                  <a:pt x="0" y="108000"/>
                </a:lnTo>
                <a:lnTo>
                  <a:pt x="0" y="6750000"/>
                </a:lnTo>
                <a:lnTo>
                  <a:pt x="0" y="6858000"/>
                </a:lnTo>
                <a:lnTo>
                  <a:pt x="108000" y="6858000"/>
                </a:lnTo>
                <a:lnTo>
                  <a:pt x="12084000" y="6858000"/>
                </a:lnTo>
                <a:lnTo>
                  <a:pt x="12192000" y="6858000"/>
                </a:lnTo>
                <a:lnTo>
                  <a:pt x="1219200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2" name="Picture 1" descr="Shape, background pattern&#10;&#10;Description automatically generated">
            <a:extLst>
              <a:ext uri="{FF2B5EF4-FFF2-40B4-BE49-F238E27FC236}">
                <a16:creationId xmlns:a16="http://schemas.microsoft.com/office/drawing/2014/main" id="{D434DB07-E52E-4332-AD3E-D8C8931E70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6" t="1575" r="1213" b="1575"/>
          <a:stretch/>
        </p:blipFill>
        <p:spPr>
          <a:xfrm>
            <a:off x="108000" y="108000"/>
            <a:ext cx="11976000" cy="6642000"/>
          </a:xfrm>
          <a:custGeom>
            <a:avLst/>
            <a:gdLst>
              <a:gd name="connsiteX0" fmla="*/ 0 w 2711451"/>
              <a:gd name="connsiteY0" fmla="*/ 0 h 6858000"/>
              <a:gd name="connsiteX1" fmla="*/ 2711451 w 2711451"/>
              <a:gd name="connsiteY1" fmla="*/ 0 h 6858000"/>
              <a:gd name="connsiteX2" fmla="*/ 2711451 w 2711451"/>
              <a:gd name="connsiteY2" fmla="*/ 6858000 h 6858000"/>
              <a:gd name="connsiteX3" fmla="*/ 0 w 27114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451" h="6858000">
                <a:moveTo>
                  <a:pt x="0" y="0"/>
                </a:moveTo>
                <a:lnTo>
                  <a:pt x="2711451" y="0"/>
                </a:lnTo>
                <a:lnTo>
                  <a:pt x="27114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6DC80CF-FDED-46A8-BE3E-F6BD252A00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034" y="1293377"/>
            <a:ext cx="10839425" cy="4351338"/>
          </a:xfr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1000">
                <a:solidFill>
                  <a:schemeClr val="tx1"/>
                </a:solidFill>
              </a:defRPr>
            </a:lvl4pPr>
            <a:lvl5pP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EBC06D21-C5DF-4643-BACD-F304CB8866E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256195" y="6378063"/>
            <a:ext cx="1460791" cy="215444"/>
          </a:xfrm>
          <a:prstGeom prst="rect">
            <a:avLst/>
          </a:prstGeom>
        </p:spPr>
        <p:txBody>
          <a:bodyPr/>
          <a:lstStyle/>
          <a:p>
            <a:r>
              <a:rPr lang="en-GB"/>
              <a:t>© 2021 National Highways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464B9A7-04A9-480D-B3C2-383807839C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9030" y="374859"/>
            <a:ext cx="10772427" cy="361850"/>
          </a:xfrm>
        </p:spPr>
        <p:txBody>
          <a:bodyPr lIns="0" anchor="t" anchorCtr="0"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Insert title here</a:t>
            </a:r>
            <a:endParaRPr lang="en-GB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4446B882-D2F0-4698-AEE0-64C0F3C1F27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2673" y="751477"/>
            <a:ext cx="10768784" cy="382587"/>
          </a:xfrm>
        </p:spPr>
        <p:txBody>
          <a:bodyPr lIns="0">
            <a:noAutofit/>
          </a:bodyPr>
          <a:lstStyle>
            <a:lvl1pPr>
              <a:buFont typeface="Arial" panose="020B0604020202020204" pitchFamily="34" charset="0"/>
              <a:buNone/>
              <a:defRPr lang="en-US" sz="1800" b="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33ABE4-1167-4508-9529-65CA65C73DC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952" y="5912526"/>
            <a:ext cx="1866269" cy="793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86571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Shape, background pattern&#10;&#10;Description automatically generated">
            <a:extLst>
              <a:ext uri="{FF2B5EF4-FFF2-40B4-BE49-F238E27FC236}">
                <a16:creationId xmlns:a16="http://schemas.microsoft.com/office/drawing/2014/main" id="{6D334E1F-1EDC-448F-8D9D-27579E2C4D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6" t="1575" r="1213" b="1575"/>
          <a:stretch/>
        </p:blipFill>
        <p:spPr>
          <a:xfrm>
            <a:off x="108000" y="108000"/>
            <a:ext cx="11976000" cy="6642000"/>
          </a:xfrm>
          <a:custGeom>
            <a:avLst/>
            <a:gdLst>
              <a:gd name="connsiteX0" fmla="*/ 0 w 2711451"/>
              <a:gd name="connsiteY0" fmla="*/ 0 h 6858000"/>
              <a:gd name="connsiteX1" fmla="*/ 2711451 w 2711451"/>
              <a:gd name="connsiteY1" fmla="*/ 0 h 6858000"/>
              <a:gd name="connsiteX2" fmla="*/ 2711451 w 2711451"/>
              <a:gd name="connsiteY2" fmla="*/ 6858000 h 6858000"/>
              <a:gd name="connsiteX3" fmla="*/ 0 w 27114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451" h="6858000">
                <a:moveTo>
                  <a:pt x="0" y="0"/>
                </a:moveTo>
                <a:lnTo>
                  <a:pt x="2711451" y="0"/>
                </a:lnTo>
                <a:lnTo>
                  <a:pt x="27114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BAE5526-F7F5-4627-8FC8-13FEC6EDA529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custGeom>
            <a:avLst/>
            <a:gdLst>
              <a:gd name="connsiteX0" fmla="*/ 12084000 w 12192000"/>
              <a:gd name="connsiteY0" fmla="*/ 108000 h 6858000"/>
              <a:gd name="connsiteX1" fmla="*/ 12084000 w 12192000"/>
              <a:gd name="connsiteY1" fmla="*/ 6750000 h 6858000"/>
              <a:gd name="connsiteX2" fmla="*/ 108000 w 12192000"/>
              <a:gd name="connsiteY2" fmla="*/ 6750000 h 6858000"/>
              <a:gd name="connsiteX3" fmla="*/ 108000 w 12192000"/>
              <a:gd name="connsiteY3" fmla="*/ 108000 h 6858000"/>
              <a:gd name="connsiteX4" fmla="*/ 12192000 w 12192000"/>
              <a:gd name="connsiteY4" fmla="*/ 0 h 6858000"/>
              <a:gd name="connsiteX5" fmla="*/ 12084000 w 12192000"/>
              <a:gd name="connsiteY5" fmla="*/ 0 h 6858000"/>
              <a:gd name="connsiteX6" fmla="*/ 12084000 w 12192000"/>
              <a:gd name="connsiteY6" fmla="*/ 0 h 6858000"/>
              <a:gd name="connsiteX7" fmla="*/ 108000 w 12192000"/>
              <a:gd name="connsiteY7" fmla="*/ 0 h 6858000"/>
              <a:gd name="connsiteX8" fmla="*/ 0 w 12192000"/>
              <a:gd name="connsiteY8" fmla="*/ 0 h 6858000"/>
              <a:gd name="connsiteX9" fmla="*/ 0 w 12192000"/>
              <a:gd name="connsiteY9" fmla="*/ 108000 h 6858000"/>
              <a:gd name="connsiteX10" fmla="*/ 0 w 12192000"/>
              <a:gd name="connsiteY10" fmla="*/ 6750000 h 6858000"/>
              <a:gd name="connsiteX11" fmla="*/ 0 w 12192000"/>
              <a:gd name="connsiteY11" fmla="*/ 6858000 h 6858000"/>
              <a:gd name="connsiteX12" fmla="*/ 108000 w 12192000"/>
              <a:gd name="connsiteY12" fmla="*/ 6858000 h 6858000"/>
              <a:gd name="connsiteX13" fmla="*/ 12084000 w 12192000"/>
              <a:gd name="connsiteY13" fmla="*/ 6858000 h 6858000"/>
              <a:gd name="connsiteX14" fmla="*/ 12192000 w 12192000"/>
              <a:gd name="connsiteY14" fmla="*/ 6858000 h 6858000"/>
              <a:gd name="connsiteX15" fmla="*/ 12192000 w 12192000"/>
              <a:gd name="connsiteY1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0">
                <a:moveTo>
                  <a:pt x="12084000" y="108000"/>
                </a:moveTo>
                <a:lnTo>
                  <a:pt x="12084000" y="6750000"/>
                </a:lnTo>
                <a:lnTo>
                  <a:pt x="108000" y="6750000"/>
                </a:lnTo>
                <a:lnTo>
                  <a:pt x="108000" y="108000"/>
                </a:lnTo>
                <a:close/>
                <a:moveTo>
                  <a:pt x="12192000" y="0"/>
                </a:moveTo>
                <a:lnTo>
                  <a:pt x="12084000" y="0"/>
                </a:lnTo>
                <a:lnTo>
                  <a:pt x="12084000" y="0"/>
                </a:lnTo>
                <a:lnTo>
                  <a:pt x="108000" y="0"/>
                </a:lnTo>
                <a:lnTo>
                  <a:pt x="0" y="0"/>
                </a:lnTo>
                <a:lnTo>
                  <a:pt x="0" y="108000"/>
                </a:lnTo>
                <a:lnTo>
                  <a:pt x="0" y="6750000"/>
                </a:lnTo>
                <a:lnTo>
                  <a:pt x="0" y="6858000"/>
                </a:lnTo>
                <a:lnTo>
                  <a:pt x="108000" y="6858000"/>
                </a:lnTo>
                <a:lnTo>
                  <a:pt x="12084000" y="6858000"/>
                </a:lnTo>
                <a:lnTo>
                  <a:pt x="12192000" y="6858000"/>
                </a:lnTo>
                <a:lnTo>
                  <a:pt x="1219200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6DC80CF-FDED-46A8-BE3E-F6BD252A00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035" y="1293377"/>
            <a:ext cx="5580000" cy="4351338"/>
          </a:xfr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1000">
                <a:solidFill>
                  <a:schemeClr val="tx1"/>
                </a:solidFill>
              </a:defRPr>
            </a:lvl4pPr>
            <a:lvl5pP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464B9A7-04A9-480D-B3C2-383807839C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9030" y="374859"/>
            <a:ext cx="10772427" cy="361850"/>
          </a:xfrm>
        </p:spPr>
        <p:txBody>
          <a:bodyPr lIns="0" anchor="t" anchorCtr="0"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Insert title here</a:t>
            </a:r>
            <a:endParaRPr lang="en-GB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4446B882-D2F0-4698-AEE0-64C0F3C1F27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2673" y="751477"/>
            <a:ext cx="10768784" cy="382587"/>
          </a:xfrm>
        </p:spPr>
        <p:txBody>
          <a:bodyPr lIns="0">
            <a:noAutofit/>
          </a:bodyPr>
          <a:lstStyle>
            <a:lvl1pPr>
              <a:buFont typeface="Arial" panose="020B0604020202020204" pitchFamily="34" charset="0"/>
              <a:buNone/>
              <a:defRPr lang="en-US" sz="1800" b="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1E425809-9303-40DC-A84A-47E3747DE11D}"/>
              </a:ext>
            </a:extLst>
          </p:cNvPr>
          <p:cNvSpPr>
            <a:spLocks noGrp="1"/>
          </p:cNvSpPr>
          <p:nvPr>
            <p:ph type="chart" sz="quarter" idx="23"/>
          </p:nvPr>
        </p:nvSpPr>
        <p:spPr>
          <a:xfrm>
            <a:off x="6281738" y="1293813"/>
            <a:ext cx="5575300" cy="4346575"/>
          </a:xfrm>
        </p:spPr>
        <p:txBody>
          <a:bodyPr anchor="ctr" anchorCtr="0"/>
          <a:lstStyle>
            <a:lvl1pPr algn="ctr">
              <a:defRPr/>
            </a:lvl1pPr>
          </a:lstStyle>
          <a:p>
            <a:endParaRPr lang="en-GB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5F0C6F63-9CD6-400B-BBEC-3ED8AB9D2CF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952" y="5912526"/>
            <a:ext cx="1866269" cy="793083"/>
          </a:xfrm>
          <a:prstGeom prst="rect">
            <a:avLst/>
          </a:prstGeom>
        </p:spPr>
      </p:pic>
      <p:sp>
        <p:nvSpPr>
          <p:cNvPr id="38" name="Footer Placeholder 22">
            <a:extLst>
              <a:ext uri="{FF2B5EF4-FFF2-40B4-BE49-F238E27FC236}">
                <a16:creationId xmlns:a16="http://schemas.microsoft.com/office/drawing/2014/main" id="{9263A2CC-746E-4159-93E1-7899CAAA4835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256195" y="6378063"/>
            <a:ext cx="1460791" cy="215444"/>
          </a:xfrm>
          <a:prstGeom prst="rect">
            <a:avLst/>
          </a:prstGeom>
        </p:spPr>
        <p:txBody>
          <a:bodyPr/>
          <a:lstStyle/>
          <a:p>
            <a:r>
              <a:rPr lang="en-GB"/>
              <a:t>© 2021 National Highways</a:t>
            </a:r>
          </a:p>
        </p:txBody>
      </p:sp>
    </p:spTree>
    <p:extLst>
      <p:ext uri="{BB962C8B-B14F-4D97-AF65-F5344CB8AC3E}">
        <p14:creationId xmlns:p14="http://schemas.microsoft.com/office/powerpoint/2010/main" val="292390433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Two Columns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Shape, background pattern&#10;&#10;Description automatically generated">
            <a:extLst>
              <a:ext uri="{FF2B5EF4-FFF2-40B4-BE49-F238E27FC236}">
                <a16:creationId xmlns:a16="http://schemas.microsoft.com/office/drawing/2014/main" id="{6D334E1F-1EDC-448F-8D9D-27579E2C4D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6" t="1575" r="1213" b="1575"/>
          <a:stretch/>
        </p:blipFill>
        <p:spPr>
          <a:xfrm>
            <a:off x="108000" y="108000"/>
            <a:ext cx="11976000" cy="6642000"/>
          </a:xfrm>
          <a:custGeom>
            <a:avLst/>
            <a:gdLst>
              <a:gd name="connsiteX0" fmla="*/ 0 w 2711451"/>
              <a:gd name="connsiteY0" fmla="*/ 0 h 6858000"/>
              <a:gd name="connsiteX1" fmla="*/ 2711451 w 2711451"/>
              <a:gd name="connsiteY1" fmla="*/ 0 h 6858000"/>
              <a:gd name="connsiteX2" fmla="*/ 2711451 w 2711451"/>
              <a:gd name="connsiteY2" fmla="*/ 6858000 h 6858000"/>
              <a:gd name="connsiteX3" fmla="*/ 0 w 27114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451" h="6858000">
                <a:moveTo>
                  <a:pt x="0" y="0"/>
                </a:moveTo>
                <a:lnTo>
                  <a:pt x="2711451" y="0"/>
                </a:lnTo>
                <a:lnTo>
                  <a:pt x="27114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BAE5526-F7F5-4627-8FC8-13FEC6EDA529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custGeom>
            <a:avLst/>
            <a:gdLst>
              <a:gd name="connsiteX0" fmla="*/ 12084000 w 12192000"/>
              <a:gd name="connsiteY0" fmla="*/ 108000 h 6858000"/>
              <a:gd name="connsiteX1" fmla="*/ 12084000 w 12192000"/>
              <a:gd name="connsiteY1" fmla="*/ 6750000 h 6858000"/>
              <a:gd name="connsiteX2" fmla="*/ 108000 w 12192000"/>
              <a:gd name="connsiteY2" fmla="*/ 6750000 h 6858000"/>
              <a:gd name="connsiteX3" fmla="*/ 108000 w 12192000"/>
              <a:gd name="connsiteY3" fmla="*/ 108000 h 6858000"/>
              <a:gd name="connsiteX4" fmla="*/ 12192000 w 12192000"/>
              <a:gd name="connsiteY4" fmla="*/ 0 h 6858000"/>
              <a:gd name="connsiteX5" fmla="*/ 12084000 w 12192000"/>
              <a:gd name="connsiteY5" fmla="*/ 0 h 6858000"/>
              <a:gd name="connsiteX6" fmla="*/ 12084000 w 12192000"/>
              <a:gd name="connsiteY6" fmla="*/ 0 h 6858000"/>
              <a:gd name="connsiteX7" fmla="*/ 108000 w 12192000"/>
              <a:gd name="connsiteY7" fmla="*/ 0 h 6858000"/>
              <a:gd name="connsiteX8" fmla="*/ 0 w 12192000"/>
              <a:gd name="connsiteY8" fmla="*/ 0 h 6858000"/>
              <a:gd name="connsiteX9" fmla="*/ 0 w 12192000"/>
              <a:gd name="connsiteY9" fmla="*/ 108000 h 6858000"/>
              <a:gd name="connsiteX10" fmla="*/ 0 w 12192000"/>
              <a:gd name="connsiteY10" fmla="*/ 6750000 h 6858000"/>
              <a:gd name="connsiteX11" fmla="*/ 0 w 12192000"/>
              <a:gd name="connsiteY11" fmla="*/ 6858000 h 6858000"/>
              <a:gd name="connsiteX12" fmla="*/ 108000 w 12192000"/>
              <a:gd name="connsiteY12" fmla="*/ 6858000 h 6858000"/>
              <a:gd name="connsiteX13" fmla="*/ 12084000 w 12192000"/>
              <a:gd name="connsiteY13" fmla="*/ 6858000 h 6858000"/>
              <a:gd name="connsiteX14" fmla="*/ 12192000 w 12192000"/>
              <a:gd name="connsiteY14" fmla="*/ 6858000 h 6858000"/>
              <a:gd name="connsiteX15" fmla="*/ 12192000 w 12192000"/>
              <a:gd name="connsiteY1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0">
                <a:moveTo>
                  <a:pt x="12084000" y="108000"/>
                </a:moveTo>
                <a:lnTo>
                  <a:pt x="12084000" y="6750000"/>
                </a:lnTo>
                <a:lnTo>
                  <a:pt x="108000" y="6750000"/>
                </a:lnTo>
                <a:lnTo>
                  <a:pt x="108000" y="108000"/>
                </a:lnTo>
                <a:close/>
                <a:moveTo>
                  <a:pt x="12192000" y="0"/>
                </a:moveTo>
                <a:lnTo>
                  <a:pt x="12084000" y="0"/>
                </a:lnTo>
                <a:lnTo>
                  <a:pt x="12084000" y="0"/>
                </a:lnTo>
                <a:lnTo>
                  <a:pt x="108000" y="0"/>
                </a:lnTo>
                <a:lnTo>
                  <a:pt x="0" y="0"/>
                </a:lnTo>
                <a:lnTo>
                  <a:pt x="0" y="108000"/>
                </a:lnTo>
                <a:lnTo>
                  <a:pt x="0" y="6750000"/>
                </a:lnTo>
                <a:lnTo>
                  <a:pt x="0" y="6858000"/>
                </a:lnTo>
                <a:lnTo>
                  <a:pt x="108000" y="6858000"/>
                </a:lnTo>
                <a:lnTo>
                  <a:pt x="12084000" y="6858000"/>
                </a:lnTo>
                <a:lnTo>
                  <a:pt x="12192000" y="6858000"/>
                </a:lnTo>
                <a:lnTo>
                  <a:pt x="1219200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6DC80CF-FDED-46A8-BE3E-F6BD252A00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034" y="1293377"/>
            <a:ext cx="10839425" cy="4351338"/>
          </a:xfrm>
        </p:spPr>
        <p:txBody>
          <a:bodyPr numCol="2" spcCol="540000"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1000">
                <a:solidFill>
                  <a:schemeClr val="tx1"/>
                </a:solidFill>
              </a:defRPr>
            </a:lvl4pPr>
            <a:lvl5pP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464B9A7-04A9-480D-B3C2-383807839C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9030" y="374859"/>
            <a:ext cx="10772427" cy="361850"/>
          </a:xfrm>
        </p:spPr>
        <p:txBody>
          <a:bodyPr lIns="0" anchor="t" anchorCtr="0"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Insert title here</a:t>
            </a:r>
            <a:endParaRPr lang="en-GB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4446B882-D2F0-4698-AEE0-64C0F3C1F27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2673" y="751477"/>
            <a:ext cx="10768784" cy="382587"/>
          </a:xfrm>
        </p:spPr>
        <p:txBody>
          <a:bodyPr lIns="0">
            <a:noAutofit/>
          </a:bodyPr>
          <a:lstStyle>
            <a:lvl1pPr>
              <a:buFont typeface="Arial" panose="020B0604020202020204" pitchFamily="34" charset="0"/>
              <a:buNone/>
              <a:defRPr lang="en-US" sz="1800" b="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17D85BFF-4D1E-40E4-839E-5879F759A00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952" y="5912526"/>
            <a:ext cx="1866269" cy="793083"/>
          </a:xfrm>
          <a:prstGeom prst="rect">
            <a:avLst/>
          </a:prstGeom>
        </p:spPr>
      </p:pic>
      <p:sp>
        <p:nvSpPr>
          <p:cNvPr id="37" name="Footer Placeholder 22">
            <a:extLst>
              <a:ext uri="{FF2B5EF4-FFF2-40B4-BE49-F238E27FC236}">
                <a16:creationId xmlns:a16="http://schemas.microsoft.com/office/drawing/2014/main" id="{8B4FAAC7-44C1-4F1B-8E80-39638F623EDC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256195" y="6378063"/>
            <a:ext cx="1460791" cy="215444"/>
          </a:xfrm>
          <a:prstGeom prst="rect">
            <a:avLst/>
          </a:prstGeom>
        </p:spPr>
        <p:txBody>
          <a:bodyPr/>
          <a:lstStyle/>
          <a:p>
            <a:r>
              <a:rPr lang="en-GB"/>
              <a:t>© 2021 National Highways</a:t>
            </a:r>
          </a:p>
        </p:txBody>
      </p:sp>
    </p:spTree>
    <p:extLst>
      <p:ext uri="{BB962C8B-B14F-4D97-AF65-F5344CB8AC3E}">
        <p14:creationId xmlns:p14="http://schemas.microsoft.com/office/powerpoint/2010/main" val="5259646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, background pattern&#10;&#10;Description automatically generated">
            <a:extLst>
              <a:ext uri="{FF2B5EF4-FFF2-40B4-BE49-F238E27FC236}">
                <a16:creationId xmlns:a16="http://schemas.microsoft.com/office/drawing/2014/main" id="{339CA28D-395F-4F9D-A99B-60621F2D23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6" t="1575" r="1213" b="1575"/>
          <a:stretch/>
        </p:blipFill>
        <p:spPr>
          <a:xfrm>
            <a:off x="108000" y="108000"/>
            <a:ext cx="11976000" cy="6642000"/>
          </a:xfrm>
          <a:custGeom>
            <a:avLst/>
            <a:gdLst>
              <a:gd name="connsiteX0" fmla="*/ 0 w 2711451"/>
              <a:gd name="connsiteY0" fmla="*/ 0 h 6858000"/>
              <a:gd name="connsiteX1" fmla="*/ 2711451 w 2711451"/>
              <a:gd name="connsiteY1" fmla="*/ 0 h 6858000"/>
              <a:gd name="connsiteX2" fmla="*/ 2711451 w 2711451"/>
              <a:gd name="connsiteY2" fmla="*/ 6858000 h 6858000"/>
              <a:gd name="connsiteX3" fmla="*/ 0 w 27114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451" h="6858000">
                <a:moveTo>
                  <a:pt x="0" y="0"/>
                </a:moveTo>
                <a:lnTo>
                  <a:pt x="2711451" y="0"/>
                </a:lnTo>
                <a:lnTo>
                  <a:pt x="27114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BAE5526-F7F5-4627-8FC8-13FEC6EDA529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custGeom>
            <a:avLst/>
            <a:gdLst>
              <a:gd name="connsiteX0" fmla="*/ 12084000 w 12192000"/>
              <a:gd name="connsiteY0" fmla="*/ 108000 h 6858000"/>
              <a:gd name="connsiteX1" fmla="*/ 12084000 w 12192000"/>
              <a:gd name="connsiteY1" fmla="*/ 6750000 h 6858000"/>
              <a:gd name="connsiteX2" fmla="*/ 108000 w 12192000"/>
              <a:gd name="connsiteY2" fmla="*/ 6750000 h 6858000"/>
              <a:gd name="connsiteX3" fmla="*/ 108000 w 12192000"/>
              <a:gd name="connsiteY3" fmla="*/ 108000 h 6858000"/>
              <a:gd name="connsiteX4" fmla="*/ 12192000 w 12192000"/>
              <a:gd name="connsiteY4" fmla="*/ 0 h 6858000"/>
              <a:gd name="connsiteX5" fmla="*/ 12084000 w 12192000"/>
              <a:gd name="connsiteY5" fmla="*/ 0 h 6858000"/>
              <a:gd name="connsiteX6" fmla="*/ 12084000 w 12192000"/>
              <a:gd name="connsiteY6" fmla="*/ 0 h 6858000"/>
              <a:gd name="connsiteX7" fmla="*/ 108000 w 12192000"/>
              <a:gd name="connsiteY7" fmla="*/ 0 h 6858000"/>
              <a:gd name="connsiteX8" fmla="*/ 0 w 12192000"/>
              <a:gd name="connsiteY8" fmla="*/ 0 h 6858000"/>
              <a:gd name="connsiteX9" fmla="*/ 0 w 12192000"/>
              <a:gd name="connsiteY9" fmla="*/ 108000 h 6858000"/>
              <a:gd name="connsiteX10" fmla="*/ 0 w 12192000"/>
              <a:gd name="connsiteY10" fmla="*/ 6750000 h 6858000"/>
              <a:gd name="connsiteX11" fmla="*/ 0 w 12192000"/>
              <a:gd name="connsiteY11" fmla="*/ 6858000 h 6858000"/>
              <a:gd name="connsiteX12" fmla="*/ 108000 w 12192000"/>
              <a:gd name="connsiteY12" fmla="*/ 6858000 h 6858000"/>
              <a:gd name="connsiteX13" fmla="*/ 12084000 w 12192000"/>
              <a:gd name="connsiteY13" fmla="*/ 6858000 h 6858000"/>
              <a:gd name="connsiteX14" fmla="*/ 12192000 w 12192000"/>
              <a:gd name="connsiteY14" fmla="*/ 6858000 h 6858000"/>
              <a:gd name="connsiteX15" fmla="*/ 12192000 w 12192000"/>
              <a:gd name="connsiteY1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0">
                <a:moveTo>
                  <a:pt x="12084000" y="108000"/>
                </a:moveTo>
                <a:lnTo>
                  <a:pt x="12084000" y="6750000"/>
                </a:lnTo>
                <a:lnTo>
                  <a:pt x="108000" y="6750000"/>
                </a:lnTo>
                <a:lnTo>
                  <a:pt x="108000" y="108000"/>
                </a:lnTo>
                <a:close/>
                <a:moveTo>
                  <a:pt x="12192000" y="0"/>
                </a:moveTo>
                <a:lnTo>
                  <a:pt x="12084000" y="0"/>
                </a:lnTo>
                <a:lnTo>
                  <a:pt x="12084000" y="0"/>
                </a:lnTo>
                <a:lnTo>
                  <a:pt x="108000" y="0"/>
                </a:lnTo>
                <a:lnTo>
                  <a:pt x="0" y="0"/>
                </a:lnTo>
                <a:lnTo>
                  <a:pt x="0" y="108000"/>
                </a:lnTo>
                <a:lnTo>
                  <a:pt x="0" y="6750000"/>
                </a:lnTo>
                <a:lnTo>
                  <a:pt x="0" y="6858000"/>
                </a:lnTo>
                <a:lnTo>
                  <a:pt x="108000" y="6858000"/>
                </a:lnTo>
                <a:lnTo>
                  <a:pt x="12084000" y="6858000"/>
                </a:lnTo>
                <a:lnTo>
                  <a:pt x="12192000" y="6858000"/>
                </a:lnTo>
                <a:lnTo>
                  <a:pt x="1219200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502CB9CA-8C3D-48B5-9BA9-99E8426D1C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952" y="5912526"/>
            <a:ext cx="1866269" cy="793083"/>
          </a:xfrm>
          <a:prstGeom prst="rect">
            <a:avLst/>
          </a:prstGeom>
        </p:spPr>
      </p:pic>
      <p:sp>
        <p:nvSpPr>
          <p:cNvPr id="30" name="Footer Placeholder 22">
            <a:extLst>
              <a:ext uri="{FF2B5EF4-FFF2-40B4-BE49-F238E27FC236}">
                <a16:creationId xmlns:a16="http://schemas.microsoft.com/office/drawing/2014/main" id="{BF07AF26-5297-4B63-89C6-21A1013FB4B7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256195" y="6378063"/>
            <a:ext cx="1460791" cy="215444"/>
          </a:xfrm>
          <a:prstGeom prst="rect">
            <a:avLst/>
          </a:prstGeom>
        </p:spPr>
        <p:txBody>
          <a:bodyPr/>
          <a:lstStyle/>
          <a:p>
            <a:r>
              <a:rPr lang="en-GB"/>
              <a:t>© 2021 National Highways</a:t>
            </a:r>
          </a:p>
        </p:txBody>
      </p:sp>
    </p:spTree>
    <p:extLst>
      <p:ext uri="{BB962C8B-B14F-4D97-AF65-F5344CB8AC3E}">
        <p14:creationId xmlns:p14="http://schemas.microsoft.com/office/powerpoint/2010/main" val="222638434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, background pattern&#10;&#10;Description automatically generated">
            <a:extLst>
              <a:ext uri="{FF2B5EF4-FFF2-40B4-BE49-F238E27FC236}">
                <a16:creationId xmlns:a16="http://schemas.microsoft.com/office/drawing/2014/main" id="{339CA28D-395F-4F9D-A99B-60621F2D23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6" t="1575" r="1213" b="1575"/>
          <a:stretch/>
        </p:blipFill>
        <p:spPr>
          <a:xfrm>
            <a:off x="108000" y="108000"/>
            <a:ext cx="11976000" cy="6642000"/>
          </a:xfrm>
          <a:custGeom>
            <a:avLst/>
            <a:gdLst>
              <a:gd name="connsiteX0" fmla="*/ 0 w 2711451"/>
              <a:gd name="connsiteY0" fmla="*/ 0 h 6858000"/>
              <a:gd name="connsiteX1" fmla="*/ 2711451 w 2711451"/>
              <a:gd name="connsiteY1" fmla="*/ 0 h 6858000"/>
              <a:gd name="connsiteX2" fmla="*/ 2711451 w 2711451"/>
              <a:gd name="connsiteY2" fmla="*/ 6858000 h 6858000"/>
              <a:gd name="connsiteX3" fmla="*/ 0 w 27114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451" h="6858000">
                <a:moveTo>
                  <a:pt x="0" y="0"/>
                </a:moveTo>
                <a:lnTo>
                  <a:pt x="2711451" y="0"/>
                </a:lnTo>
                <a:lnTo>
                  <a:pt x="27114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BAE5526-F7F5-4627-8FC8-13FEC6EDA529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custGeom>
            <a:avLst/>
            <a:gdLst>
              <a:gd name="connsiteX0" fmla="*/ 12084000 w 12192000"/>
              <a:gd name="connsiteY0" fmla="*/ 108000 h 6858000"/>
              <a:gd name="connsiteX1" fmla="*/ 12084000 w 12192000"/>
              <a:gd name="connsiteY1" fmla="*/ 6750000 h 6858000"/>
              <a:gd name="connsiteX2" fmla="*/ 108000 w 12192000"/>
              <a:gd name="connsiteY2" fmla="*/ 6750000 h 6858000"/>
              <a:gd name="connsiteX3" fmla="*/ 108000 w 12192000"/>
              <a:gd name="connsiteY3" fmla="*/ 108000 h 6858000"/>
              <a:gd name="connsiteX4" fmla="*/ 12192000 w 12192000"/>
              <a:gd name="connsiteY4" fmla="*/ 0 h 6858000"/>
              <a:gd name="connsiteX5" fmla="*/ 12084000 w 12192000"/>
              <a:gd name="connsiteY5" fmla="*/ 0 h 6858000"/>
              <a:gd name="connsiteX6" fmla="*/ 12084000 w 12192000"/>
              <a:gd name="connsiteY6" fmla="*/ 0 h 6858000"/>
              <a:gd name="connsiteX7" fmla="*/ 108000 w 12192000"/>
              <a:gd name="connsiteY7" fmla="*/ 0 h 6858000"/>
              <a:gd name="connsiteX8" fmla="*/ 0 w 12192000"/>
              <a:gd name="connsiteY8" fmla="*/ 0 h 6858000"/>
              <a:gd name="connsiteX9" fmla="*/ 0 w 12192000"/>
              <a:gd name="connsiteY9" fmla="*/ 108000 h 6858000"/>
              <a:gd name="connsiteX10" fmla="*/ 0 w 12192000"/>
              <a:gd name="connsiteY10" fmla="*/ 6750000 h 6858000"/>
              <a:gd name="connsiteX11" fmla="*/ 0 w 12192000"/>
              <a:gd name="connsiteY11" fmla="*/ 6858000 h 6858000"/>
              <a:gd name="connsiteX12" fmla="*/ 108000 w 12192000"/>
              <a:gd name="connsiteY12" fmla="*/ 6858000 h 6858000"/>
              <a:gd name="connsiteX13" fmla="*/ 12084000 w 12192000"/>
              <a:gd name="connsiteY13" fmla="*/ 6858000 h 6858000"/>
              <a:gd name="connsiteX14" fmla="*/ 12192000 w 12192000"/>
              <a:gd name="connsiteY14" fmla="*/ 6858000 h 6858000"/>
              <a:gd name="connsiteX15" fmla="*/ 12192000 w 12192000"/>
              <a:gd name="connsiteY1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0">
                <a:moveTo>
                  <a:pt x="12084000" y="108000"/>
                </a:moveTo>
                <a:lnTo>
                  <a:pt x="12084000" y="6750000"/>
                </a:lnTo>
                <a:lnTo>
                  <a:pt x="108000" y="6750000"/>
                </a:lnTo>
                <a:lnTo>
                  <a:pt x="108000" y="108000"/>
                </a:lnTo>
                <a:close/>
                <a:moveTo>
                  <a:pt x="12192000" y="0"/>
                </a:moveTo>
                <a:lnTo>
                  <a:pt x="12084000" y="0"/>
                </a:lnTo>
                <a:lnTo>
                  <a:pt x="12084000" y="0"/>
                </a:lnTo>
                <a:lnTo>
                  <a:pt x="108000" y="0"/>
                </a:lnTo>
                <a:lnTo>
                  <a:pt x="0" y="0"/>
                </a:lnTo>
                <a:lnTo>
                  <a:pt x="0" y="108000"/>
                </a:lnTo>
                <a:lnTo>
                  <a:pt x="0" y="6750000"/>
                </a:lnTo>
                <a:lnTo>
                  <a:pt x="0" y="6858000"/>
                </a:lnTo>
                <a:lnTo>
                  <a:pt x="108000" y="6858000"/>
                </a:lnTo>
                <a:lnTo>
                  <a:pt x="12084000" y="6858000"/>
                </a:lnTo>
                <a:lnTo>
                  <a:pt x="12192000" y="6858000"/>
                </a:lnTo>
                <a:lnTo>
                  <a:pt x="12192000" y="68580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5DA53514-664F-40B4-B3CF-DBA209FBBC2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952" y="5912526"/>
            <a:ext cx="1866269" cy="793083"/>
          </a:xfrm>
          <a:prstGeom prst="rect">
            <a:avLst/>
          </a:prstGeom>
        </p:spPr>
      </p:pic>
      <p:sp>
        <p:nvSpPr>
          <p:cNvPr id="42" name="Footer Placeholder 22">
            <a:extLst>
              <a:ext uri="{FF2B5EF4-FFF2-40B4-BE49-F238E27FC236}">
                <a16:creationId xmlns:a16="http://schemas.microsoft.com/office/drawing/2014/main" id="{9BFF2D35-BA25-4A27-ACDC-4858ABB0A283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256195" y="6378063"/>
            <a:ext cx="1460791" cy="215444"/>
          </a:xfrm>
          <a:prstGeom prst="rect">
            <a:avLst/>
          </a:prstGeom>
        </p:spPr>
        <p:txBody>
          <a:bodyPr/>
          <a:lstStyle/>
          <a:p>
            <a:r>
              <a:rPr lang="en-GB"/>
              <a:t>© 2021 National Highways</a:t>
            </a:r>
          </a:p>
        </p:txBody>
      </p:sp>
    </p:spTree>
    <p:extLst>
      <p:ext uri="{BB962C8B-B14F-4D97-AF65-F5344CB8AC3E}">
        <p14:creationId xmlns:p14="http://schemas.microsoft.com/office/powerpoint/2010/main" val="19644404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icture Placeholder 58">
            <a:extLst>
              <a:ext uri="{FF2B5EF4-FFF2-40B4-BE49-F238E27FC236}">
                <a16:creationId xmlns:a16="http://schemas.microsoft.com/office/drawing/2014/main" id="{86E245BE-FC38-4CBF-9845-5CFC627DA0F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65373" y="108000"/>
            <a:ext cx="7318627" cy="6642000"/>
          </a:xfrm>
          <a:custGeom>
            <a:avLst/>
            <a:gdLst>
              <a:gd name="connsiteX0" fmla="*/ 747517 w 7318627"/>
              <a:gd name="connsiteY0" fmla="*/ 0 h 6642000"/>
              <a:gd name="connsiteX1" fmla="*/ 7318627 w 7318627"/>
              <a:gd name="connsiteY1" fmla="*/ 0 h 6642000"/>
              <a:gd name="connsiteX2" fmla="*/ 7318627 w 7318627"/>
              <a:gd name="connsiteY2" fmla="*/ 6642000 h 6642000"/>
              <a:gd name="connsiteX3" fmla="*/ 0 w 7318627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18627" h="6642000">
                <a:moveTo>
                  <a:pt x="747517" y="0"/>
                </a:moveTo>
                <a:lnTo>
                  <a:pt x="7318627" y="0"/>
                </a:lnTo>
                <a:lnTo>
                  <a:pt x="7318627" y="6642000"/>
                </a:lnTo>
                <a:lnTo>
                  <a:pt x="0" y="66420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buNone/>
              <a:defRPr/>
            </a:lvl1pPr>
          </a:lstStyle>
          <a:p>
            <a:endParaRPr lang="en-GB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88CFCD81-9940-415C-921E-0946675F30D7}"/>
              </a:ext>
            </a:extLst>
          </p:cNvPr>
          <p:cNvSpPr/>
          <p:nvPr userDrawn="1"/>
        </p:nvSpPr>
        <p:spPr>
          <a:xfrm rot="10800000">
            <a:off x="-1" y="-1"/>
            <a:ext cx="5525043" cy="6857999"/>
          </a:xfrm>
          <a:custGeom>
            <a:avLst/>
            <a:gdLst>
              <a:gd name="connsiteX0" fmla="*/ 5417042 w 5525043"/>
              <a:gd name="connsiteY0" fmla="*/ 6749998 h 6857999"/>
              <a:gd name="connsiteX1" fmla="*/ 12154 w 5525043"/>
              <a:gd name="connsiteY1" fmla="*/ 6749998 h 6857999"/>
              <a:gd name="connsiteX2" fmla="*/ 759671 w 5525043"/>
              <a:gd name="connsiteY2" fmla="*/ 107998 h 6857999"/>
              <a:gd name="connsiteX3" fmla="*/ 5417042 w 5525043"/>
              <a:gd name="connsiteY3" fmla="*/ 107998 h 6857999"/>
              <a:gd name="connsiteX4" fmla="*/ 5525043 w 5525043"/>
              <a:gd name="connsiteY4" fmla="*/ 6857996 h 6857999"/>
              <a:gd name="connsiteX5" fmla="*/ 5525042 w 5525043"/>
              <a:gd name="connsiteY5" fmla="*/ 6857996 h 6857999"/>
              <a:gd name="connsiteX6" fmla="*/ 5525042 w 5525043"/>
              <a:gd name="connsiteY6" fmla="*/ 0 h 6857999"/>
              <a:gd name="connsiteX7" fmla="*/ 5525043 w 5525043"/>
              <a:gd name="connsiteY7" fmla="*/ 0 h 6857999"/>
              <a:gd name="connsiteX8" fmla="*/ 3415191 w 5525043"/>
              <a:gd name="connsiteY8" fmla="*/ 6857999 h 6857999"/>
              <a:gd name="connsiteX9" fmla="*/ 3240819 w 5525043"/>
              <a:gd name="connsiteY9" fmla="*/ 6857999 h 6857999"/>
              <a:gd name="connsiteX10" fmla="*/ 2816630 w 5525043"/>
              <a:gd name="connsiteY10" fmla="*/ 6857999 h 6857999"/>
              <a:gd name="connsiteX11" fmla="*/ 2642258 w 5525043"/>
              <a:gd name="connsiteY11" fmla="*/ 6857999 h 6857999"/>
              <a:gd name="connsiteX12" fmla="*/ 2556779 w 5525043"/>
              <a:gd name="connsiteY12" fmla="*/ 6857999 h 6857999"/>
              <a:gd name="connsiteX13" fmla="*/ 2382407 w 5525043"/>
              <a:gd name="connsiteY13" fmla="*/ 6857999 h 6857999"/>
              <a:gd name="connsiteX14" fmla="*/ 1958218 w 5525043"/>
              <a:gd name="connsiteY14" fmla="*/ 6857999 h 6857999"/>
              <a:gd name="connsiteX15" fmla="*/ 1783846 w 5525043"/>
              <a:gd name="connsiteY15" fmla="*/ 6857999 h 6857999"/>
              <a:gd name="connsiteX16" fmla="*/ 1631345 w 5525043"/>
              <a:gd name="connsiteY16" fmla="*/ 6857999 h 6857999"/>
              <a:gd name="connsiteX17" fmla="*/ 1456973 w 5525043"/>
              <a:gd name="connsiteY17" fmla="*/ 6857999 h 6857999"/>
              <a:gd name="connsiteX18" fmla="*/ 1032784 w 5525043"/>
              <a:gd name="connsiteY18" fmla="*/ 6857999 h 6857999"/>
              <a:gd name="connsiteX19" fmla="*/ 858412 w 5525043"/>
              <a:gd name="connsiteY19" fmla="*/ 6857999 h 6857999"/>
              <a:gd name="connsiteX20" fmla="*/ 772933 w 5525043"/>
              <a:gd name="connsiteY20" fmla="*/ 6857999 h 6857999"/>
              <a:gd name="connsiteX21" fmla="*/ 598561 w 5525043"/>
              <a:gd name="connsiteY21" fmla="*/ 6857999 h 6857999"/>
              <a:gd name="connsiteX22" fmla="*/ 174372 w 5525043"/>
              <a:gd name="connsiteY22" fmla="*/ 6857999 h 6857999"/>
              <a:gd name="connsiteX23" fmla="*/ 0 w 5525043"/>
              <a:gd name="connsiteY23" fmla="*/ 6857999 h 6857999"/>
              <a:gd name="connsiteX24" fmla="*/ 0 w 5525043"/>
              <a:gd name="connsiteY24" fmla="*/ 6857998 h 6857999"/>
              <a:gd name="connsiteX25" fmla="*/ 3415191 w 5525043"/>
              <a:gd name="connsiteY25" fmla="*/ 6857998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525043" h="6857999">
                <a:moveTo>
                  <a:pt x="5417042" y="6749998"/>
                </a:moveTo>
                <a:lnTo>
                  <a:pt x="12154" y="6749998"/>
                </a:lnTo>
                <a:lnTo>
                  <a:pt x="759671" y="107998"/>
                </a:lnTo>
                <a:lnTo>
                  <a:pt x="5417042" y="107998"/>
                </a:lnTo>
                <a:close/>
                <a:moveTo>
                  <a:pt x="5525043" y="6857996"/>
                </a:moveTo>
                <a:lnTo>
                  <a:pt x="5525042" y="6857996"/>
                </a:lnTo>
                <a:lnTo>
                  <a:pt x="5525042" y="0"/>
                </a:lnTo>
                <a:lnTo>
                  <a:pt x="5525043" y="0"/>
                </a:lnTo>
                <a:close/>
                <a:moveTo>
                  <a:pt x="3415191" y="6857999"/>
                </a:moveTo>
                <a:lnTo>
                  <a:pt x="3240819" y="6857999"/>
                </a:lnTo>
                <a:lnTo>
                  <a:pt x="2816630" y="6857999"/>
                </a:lnTo>
                <a:lnTo>
                  <a:pt x="2642258" y="6857999"/>
                </a:lnTo>
                <a:lnTo>
                  <a:pt x="2556779" y="6857999"/>
                </a:lnTo>
                <a:lnTo>
                  <a:pt x="2382407" y="6857999"/>
                </a:lnTo>
                <a:lnTo>
                  <a:pt x="1958218" y="6857999"/>
                </a:lnTo>
                <a:lnTo>
                  <a:pt x="1783846" y="6857999"/>
                </a:lnTo>
                <a:lnTo>
                  <a:pt x="1631345" y="6857999"/>
                </a:lnTo>
                <a:lnTo>
                  <a:pt x="1456973" y="6857999"/>
                </a:lnTo>
                <a:lnTo>
                  <a:pt x="1032784" y="6857999"/>
                </a:lnTo>
                <a:lnTo>
                  <a:pt x="858412" y="6857999"/>
                </a:lnTo>
                <a:lnTo>
                  <a:pt x="772933" y="6857999"/>
                </a:lnTo>
                <a:lnTo>
                  <a:pt x="598561" y="6857999"/>
                </a:lnTo>
                <a:lnTo>
                  <a:pt x="174372" y="6857999"/>
                </a:lnTo>
                <a:lnTo>
                  <a:pt x="0" y="6857999"/>
                </a:lnTo>
                <a:lnTo>
                  <a:pt x="0" y="6857998"/>
                </a:lnTo>
                <a:lnTo>
                  <a:pt x="3415191" y="6857998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B687906A-7D8C-4AD3-9509-E52CDF14C2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53218" y="108000"/>
            <a:ext cx="962794" cy="6642000"/>
          </a:xfrm>
          <a:custGeom>
            <a:avLst/>
            <a:gdLst>
              <a:gd name="connsiteX0" fmla="*/ 0 w 987036"/>
              <a:gd name="connsiteY0" fmla="*/ 6858002 h 6858003"/>
              <a:gd name="connsiteX1" fmla="*/ 217358 w 987036"/>
              <a:gd name="connsiteY1" fmla="*/ 6858002 h 6858003"/>
              <a:gd name="connsiteX2" fmla="*/ 217357 w 987036"/>
              <a:gd name="connsiteY2" fmla="*/ 6858003 h 6858003"/>
              <a:gd name="connsiteX3" fmla="*/ 757557 w 987036"/>
              <a:gd name="connsiteY3" fmla="*/ 108002 h 6858003"/>
              <a:gd name="connsiteX4" fmla="*/ 974915 w 987036"/>
              <a:gd name="connsiteY4" fmla="*/ 108002 h 6858003"/>
              <a:gd name="connsiteX5" fmla="*/ 229478 w 987036"/>
              <a:gd name="connsiteY5" fmla="*/ 6750002 h 6858003"/>
              <a:gd name="connsiteX6" fmla="*/ 12121 w 987036"/>
              <a:gd name="connsiteY6" fmla="*/ 6750002 h 6858003"/>
              <a:gd name="connsiteX7" fmla="*/ 769678 w 987036"/>
              <a:gd name="connsiteY7" fmla="*/ 0 h 6858003"/>
              <a:gd name="connsiteX8" fmla="*/ 987036 w 987036"/>
              <a:gd name="connsiteY8" fmla="*/ 0 h 6858003"/>
              <a:gd name="connsiteX9" fmla="*/ 987036 w 987036"/>
              <a:gd name="connsiteY9" fmla="*/ 2 h 6858003"/>
              <a:gd name="connsiteX10" fmla="*/ 769678 w 987036"/>
              <a:gd name="connsiteY10" fmla="*/ 2 h 6858003"/>
              <a:gd name="connsiteX0" fmla="*/ 0 w 987036"/>
              <a:gd name="connsiteY0" fmla="*/ 6858002 h 6858003"/>
              <a:gd name="connsiteX1" fmla="*/ 217358 w 987036"/>
              <a:gd name="connsiteY1" fmla="*/ 6858002 h 6858003"/>
              <a:gd name="connsiteX2" fmla="*/ 217357 w 987036"/>
              <a:gd name="connsiteY2" fmla="*/ 6858003 h 6858003"/>
              <a:gd name="connsiteX3" fmla="*/ 0 w 987036"/>
              <a:gd name="connsiteY3" fmla="*/ 6858002 h 6858003"/>
              <a:gd name="connsiteX4" fmla="*/ 757557 w 987036"/>
              <a:gd name="connsiteY4" fmla="*/ 108002 h 6858003"/>
              <a:gd name="connsiteX5" fmla="*/ 974915 w 987036"/>
              <a:gd name="connsiteY5" fmla="*/ 108002 h 6858003"/>
              <a:gd name="connsiteX6" fmla="*/ 229478 w 987036"/>
              <a:gd name="connsiteY6" fmla="*/ 6750002 h 6858003"/>
              <a:gd name="connsiteX7" fmla="*/ 12121 w 987036"/>
              <a:gd name="connsiteY7" fmla="*/ 6750002 h 6858003"/>
              <a:gd name="connsiteX8" fmla="*/ 757557 w 987036"/>
              <a:gd name="connsiteY8" fmla="*/ 108002 h 6858003"/>
              <a:gd name="connsiteX9" fmla="*/ 769678 w 987036"/>
              <a:gd name="connsiteY9" fmla="*/ 0 h 6858003"/>
              <a:gd name="connsiteX10" fmla="*/ 987036 w 987036"/>
              <a:gd name="connsiteY10" fmla="*/ 0 h 6858003"/>
              <a:gd name="connsiteX11" fmla="*/ 769678 w 987036"/>
              <a:gd name="connsiteY11" fmla="*/ 2 h 6858003"/>
              <a:gd name="connsiteX12" fmla="*/ 769678 w 987036"/>
              <a:gd name="connsiteY12" fmla="*/ 0 h 6858003"/>
              <a:gd name="connsiteX0" fmla="*/ 0 w 974915"/>
              <a:gd name="connsiteY0" fmla="*/ 6858002 h 6858003"/>
              <a:gd name="connsiteX1" fmla="*/ 217358 w 974915"/>
              <a:gd name="connsiteY1" fmla="*/ 6858002 h 6858003"/>
              <a:gd name="connsiteX2" fmla="*/ 217357 w 974915"/>
              <a:gd name="connsiteY2" fmla="*/ 6858003 h 6858003"/>
              <a:gd name="connsiteX3" fmla="*/ 0 w 974915"/>
              <a:gd name="connsiteY3" fmla="*/ 6858002 h 6858003"/>
              <a:gd name="connsiteX4" fmla="*/ 757557 w 974915"/>
              <a:gd name="connsiteY4" fmla="*/ 108002 h 6858003"/>
              <a:gd name="connsiteX5" fmla="*/ 974915 w 974915"/>
              <a:gd name="connsiteY5" fmla="*/ 108002 h 6858003"/>
              <a:gd name="connsiteX6" fmla="*/ 229478 w 974915"/>
              <a:gd name="connsiteY6" fmla="*/ 6750002 h 6858003"/>
              <a:gd name="connsiteX7" fmla="*/ 12121 w 974915"/>
              <a:gd name="connsiteY7" fmla="*/ 6750002 h 6858003"/>
              <a:gd name="connsiteX8" fmla="*/ 757557 w 974915"/>
              <a:gd name="connsiteY8" fmla="*/ 108002 h 6858003"/>
              <a:gd name="connsiteX9" fmla="*/ 769678 w 974915"/>
              <a:gd name="connsiteY9" fmla="*/ 0 h 6858003"/>
              <a:gd name="connsiteX10" fmla="*/ 769678 w 974915"/>
              <a:gd name="connsiteY10" fmla="*/ 2 h 6858003"/>
              <a:gd name="connsiteX11" fmla="*/ 769678 w 974915"/>
              <a:gd name="connsiteY11" fmla="*/ 0 h 6858003"/>
              <a:gd name="connsiteX0" fmla="*/ 0 w 974915"/>
              <a:gd name="connsiteY0" fmla="*/ 6750000 h 6750001"/>
              <a:gd name="connsiteX1" fmla="*/ 217358 w 974915"/>
              <a:gd name="connsiteY1" fmla="*/ 6750000 h 6750001"/>
              <a:gd name="connsiteX2" fmla="*/ 217357 w 974915"/>
              <a:gd name="connsiteY2" fmla="*/ 6750001 h 6750001"/>
              <a:gd name="connsiteX3" fmla="*/ 0 w 974915"/>
              <a:gd name="connsiteY3" fmla="*/ 6750000 h 6750001"/>
              <a:gd name="connsiteX4" fmla="*/ 757557 w 974915"/>
              <a:gd name="connsiteY4" fmla="*/ 0 h 6750001"/>
              <a:gd name="connsiteX5" fmla="*/ 974915 w 974915"/>
              <a:gd name="connsiteY5" fmla="*/ 0 h 6750001"/>
              <a:gd name="connsiteX6" fmla="*/ 229478 w 974915"/>
              <a:gd name="connsiteY6" fmla="*/ 6642000 h 6750001"/>
              <a:gd name="connsiteX7" fmla="*/ 12121 w 974915"/>
              <a:gd name="connsiteY7" fmla="*/ 6642000 h 6750001"/>
              <a:gd name="connsiteX8" fmla="*/ 757557 w 974915"/>
              <a:gd name="connsiteY8" fmla="*/ 0 h 6750001"/>
              <a:gd name="connsiteX0" fmla="*/ 0 w 974915"/>
              <a:gd name="connsiteY0" fmla="*/ 6750000 h 6750000"/>
              <a:gd name="connsiteX1" fmla="*/ 217358 w 974915"/>
              <a:gd name="connsiteY1" fmla="*/ 6750000 h 6750000"/>
              <a:gd name="connsiteX2" fmla="*/ 0 w 974915"/>
              <a:gd name="connsiteY2" fmla="*/ 6750000 h 6750000"/>
              <a:gd name="connsiteX3" fmla="*/ 757557 w 974915"/>
              <a:gd name="connsiteY3" fmla="*/ 0 h 6750000"/>
              <a:gd name="connsiteX4" fmla="*/ 974915 w 974915"/>
              <a:gd name="connsiteY4" fmla="*/ 0 h 6750000"/>
              <a:gd name="connsiteX5" fmla="*/ 229478 w 974915"/>
              <a:gd name="connsiteY5" fmla="*/ 6642000 h 6750000"/>
              <a:gd name="connsiteX6" fmla="*/ 12121 w 974915"/>
              <a:gd name="connsiteY6" fmla="*/ 6642000 h 6750000"/>
              <a:gd name="connsiteX7" fmla="*/ 757557 w 974915"/>
              <a:gd name="connsiteY7" fmla="*/ 0 h 6750000"/>
              <a:gd name="connsiteX0" fmla="*/ 745436 w 962794"/>
              <a:gd name="connsiteY0" fmla="*/ 0 h 6642000"/>
              <a:gd name="connsiteX1" fmla="*/ 962794 w 962794"/>
              <a:gd name="connsiteY1" fmla="*/ 0 h 6642000"/>
              <a:gd name="connsiteX2" fmla="*/ 217357 w 962794"/>
              <a:gd name="connsiteY2" fmla="*/ 6642000 h 6642000"/>
              <a:gd name="connsiteX3" fmla="*/ 0 w 962794"/>
              <a:gd name="connsiteY3" fmla="*/ 6642000 h 6642000"/>
              <a:gd name="connsiteX4" fmla="*/ 745436 w 962794"/>
              <a:gd name="connsiteY4" fmla="*/ 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2794" h="6642000">
                <a:moveTo>
                  <a:pt x="745436" y="0"/>
                </a:moveTo>
                <a:lnTo>
                  <a:pt x="962794" y="0"/>
                </a:lnTo>
                <a:lnTo>
                  <a:pt x="217357" y="6642000"/>
                </a:lnTo>
                <a:lnTo>
                  <a:pt x="0" y="6642000"/>
                </a:lnTo>
                <a:lnTo>
                  <a:pt x="745436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</p:spPr>
        <p:txBody>
          <a:bodyPr wrap="square">
            <a:noAutofit/>
          </a:bodyPr>
          <a:lstStyle>
            <a:lvl1pPr>
              <a:buNone/>
              <a:defRPr>
                <a:noFill/>
              </a:defRPr>
            </a:lvl1pPr>
          </a:lstStyle>
          <a:p>
            <a:pPr lvl="0"/>
            <a:endParaRPr lang="en-GB"/>
          </a:p>
        </p:txBody>
      </p:sp>
      <p:pic>
        <p:nvPicPr>
          <p:cNvPr id="62" name="Picture 61" descr="Shape, background pattern&#10;&#10;Description automatically generated">
            <a:extLst>
              <a:ext uri="{FF2B5EF4-FFF2-40B4-BE49-F238E27FC236}">
                <a16:creationId xmlns:a16="http://schemas.microsoft.com/office/drawing/2014/main" id="{B4C19D12-F0F8-45F6-89F7-2EFED63B39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5" t="1575" r="54783" b="1575"/>
          <a:stretch/>
        </p:blipFill>
        <p:spPr>
          <a:xfrm>
            <a:off x="108000" y="108000"/>
            <a:ext cx="5404889" cy="6642000"/>
          </a:xfrm>
          <a:custGeom>
            <a:avLst/>
            <a:gdLst>
              <a:gd name="connsiteX0" fmla="*/ 0 w 5404889"/>
              <a:gd name="connsiteY0" fmla="*/ 0 h 6642000"/>
              <a:gd name="connsiteX1" fmla="*/ 5404889 w 5404889"/>
              <a:gd name="connsiteY1" fmla="*/ 0 h 6642000"/>
              <a:gd name="connsiteX2" fmla="*/ 4657372 w 5404889"/>
              <a:gd name="connsiteY2" fmla="*/ 6642000 h 6642000"/>
              <a:gd name="connsiteX3" fmla="*/ 0 w 5404889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04889" h="6642000">
                <a:moveTo>
                  <a:pt x="0" y="0"/>
                </a:moveTo>
                <a:lnTo>
                  <a:pt x="5404889" y="0"/>
                </a:lnTo>
                <a:lnTo>
                  <a:pt x="4657372" y="6642000"/>
                </a:lnTo>
                <a:lnTo>
                  <a:pt x="0" y="6642000"/>
                </a:lnTo>
                <a:close/>
              </a:path>
            </a:pathLst>
          </a:custGeom>
        </p:spPr>
      </p:pic>
      <p:sp>
        <p:nvSpPr>
          <p:cNvPr id="41" name="Title 1">
            <a:extLst>
              <a:ext uri="{FF2B5EF4-FFF2-40B4-BE49-F238E27FC236}">
                <a16:creationId xmlns:a16="http://schemas.microsoft.com/office/drawing/2014/main" id="{771AF2BA-B533-4456-94D9-5477CD509B4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4302" y="1391424"/>
            <a:ext cx="4314296" cy="1588127"/>
          </a:xfrm>
          <a:noFill/>
        </p:spPr>
        <p:txBody>
          <a:bodyPr wrap="square" rtlCol="0" anchor="b" anchorCtr="0">
            <a:noAutofit/>
          </a:bodyPr>
          <a:lstStyle>
            <a:lvl1pPr algn="l">
              <a:lnSpc>
                <a:spcPct val="90000"/>
              </a:lnSpc>
              <a:defRPr lang="en-GB" sz="5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/>
            <a:r>
              <a:rPr lang="en-US"/>
              <a:t>Find </a:t>
            </a:r>
            <a:br>
              <a:rPr lang="en-US"/>
            </a:br>
            <a:r>
              <a:rPr lang="en-US"/>
              <a:t>out more</a:t>
            </a:r>
            <a:endParaRPr lang="en-GB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715CB3A-64CF-42B7-93A8-ED6FAEC3DEE4}"/>
              </a:ext>
            </a:extLst>
          </p:cNvPr>
          <p:cNvGrpSpPr/>
          <p:nvPr userDrawn="1"/>
        </p:nvGrpSpPr>
        <p:grpSpPr>
          <a:xfrm>
            <a:off x="669925" y="4603644"/>
            <a:ext cx="1852559" cy="327489"/>
            <a:chOff x="669925" y="4496873"/>
            <a:chExt cx="1852559" cy="327489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79FA3EC9-3E61-47A2-BC0A-E657ECCE8D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9925" y="4496873"/>
              <a:ext cx="327488" cy="327489"/>
            </a:xfrm>
            <a:custGeom>
              <a:avLst/>
              <a:gdLst>
                <a:gd name="T0" fmla="*/ 1415 w 2016"/>
                <a:gd name="T1" fmla="*/ 188 h 2016"/>
                <a:gd name="T2" fmla="*/ 1718 w 2016"/>
                <a:gd name="T3" fmla="*/ 298 h 2016"/>
                <a:gd name="T4" fmla="*/ 1828 w 2016"/>
                <a:gd name="T5" fmla="*/ 601 h 2016"/>
                <a:gd name="T6" fmla="*/ 1828 w 2016"/>
                <a:gd name="T7" fmla="*/ 1415 h 2016"/>
                <a:gd name="T8" fmla="*/ 1718 w 2016"/>
                <a:gd name="T9" fmla="*/ 1718 h 2016"/>
                <a:gd name="T10" fmla="*/ 1415 w 2016"/>
                <a:gd name="T11" fmla="*/ 1828 h 2016"/>
                <a:gd name="T12" fmla="*/ 601 w 2016"/>
                <a:gd name="T13" fmla="*/ 1828 h 2016"/>
                <a:gd name="T14" fmla="*/ 298 w 2016"/>
                <a:gd name="T15" fmla="*/ 1718 h 2016"/>
                <a:gd name="T16" fmla="*/ 188 w 2016"/>
                <a:gd name="T17" fmla="*/ 1415 h 2016"/>
                <a:gd name="T18" fmla="*/ 188 w 2016"/>
                <a:gd name="T19" fmla="*/ 601 h 2016"/>
                <a:gd name="T20" fmla="*/ 298 w 2016"/>
                <a:gd name="T21" fmla="*/ 298 h 2016"/>
                <a:gd name="T22" fmla="*/ 601 w 2016"/>
                <a:gd name="T23" fmla="*/ 188 h 2016"/>
                <a:gd name="T24" fmla="*/ 1008 w 2016"/>
                <a:gd name="T25" fmla="*/ 0 h 2016"/>
                <a:gd name="T26" fmla="*/ 348 w 2016"/>
                <a:gd name="T27" fmla="*/ 53 h 2016"/>
                <a:gd name="T28" fmla="*/ 53 w 2016"/>
                <a:gd name="T29" fmla="*/ 348 h 2016"/>
                <a:gd name="T30" fmla="*/ 0 w 2016"/>
                <a:gd name="T31" fmla="*/ 1008 h 2016"/>
                <a:gd name="T32" fmla="*/ 53 w 2016"/>
                <a:gd name="T33" fmla="*/ 1668 h 2016"/>
                <a:gd name="T34" fmla="*/ 348 w 2016"/>
                <a:gd name="T35" fmla="*/ 1963 h 2016"/>
                <a:gd name="T36" fmla="*/ 1008 w 2016"/>
                <a:gd name="T37" fmla="*/ 2016 h 2016"/>
                <a:gd name="T38" fmla="*/ 1668 w 2016"/>
                <a:gd name="T39" fmla="*/ 1963 h 2016"/>
                <a:gd name="T40" fmla="*/ 1963 w 2016"/>
                <a:gd name="T41" fmla="*/ 1668 h 2016"/>
                <a:gd name="T42" fmla="*/ 2016 w 2016"/>
                <a:gd name="T43" fmla="*/ 1008 h 2016"/>
                <a:gd name="T44" fmla="*/ 1963 w 2016"/>
                <a:gd name="T45" fmla="*/ 348 h 2016"/>
                <a:gd name="T46" fmla="*/ 1668 w 2016"/>
                <a:gd name="T47" fmla="*/ 53 h 2016"/>
                <a:gd name="T48" fmla="*/ 1008 w 2016"/>
                <a:gd name="T49" fmla="*/ 0 h 2016"/>
                <a:gd name="T50" fmla="*/ 491 w 2016"/>
                <a:gd name="T51" fmla="*/ 1008 h 2016"/>
                <a:gd name="T52" fmla="*/ 1525 w 2016"/>
                <a:gd name="T53" fmla="*/ 1008 h 2016"/>
                <a:gd name="T54" fmla="*/ 1008 w 2016"/>
                <a:gd name="T55" fmla="*/ 1344 h 2016"/>
                <a:gd name="T56" fmla="*/ 1008 w 2016"/>
                <a:gd name="T57" fmla="*/ 672 h 2016"/>
                <a:gd name="T58" fmla="*/ 1008 w 2016"/>
                <a:gd name="T59" fmla="*/ 1344 h 2016"/>
                <a:gd name="T60" fmla="*/ 1425 w 2016"/>
                <a:gd name="T61" fmla="*/ 470 h 2016"/>
                <a:gd name="T62" fmla="*/ 1667 w 2016"/>
                <a:gd name="T63" fmla="*/ 470 h 2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16" h="2016">
                  <a:moveTo>
                    <a:pt x="1008" y="182"/>
                  </a:moveTo>
                  <a:cubicBezTo>
                    <a:pt x="1277" y="182"/>
                    <a:pt x="1309" y="183"/>
                    <a:pt x="1415" y="188"/>
                  </a:cubicBezTo>
                  <a:cubicBezTo>
                    <a:pt x="1513" y="192"/>
                    <a:pt x="1567" y="209"/>
                    <a:pt x="1602" y="222"/>
                  </a:cubicBezTo>
                  <a:cubicBezTo>
                    <a:pt x="1649" y="241"/>
                    <a:pt x="1683" y="263"/>
                    <a:pt x="1718" y="298"/>
                  </a:cubicBezTo>
                  <a:cubicBezTo>
                    <a:pt x="1753" y="333"/>
                    <a:pt x="1775" y="367"/>
                    <a:pt x="1794" y="414"/>
                  </a:cubicBezTo>
                  <a:cubicBezTo>
                    <a:pt x="1807" y="449"/>
                    <a:pt x="1824" y="503"/>
                    <a:pt x="1828" y="601"/>
                  </a:cubicBezTo>
                  <a:cubicBezTo>
                    <a:pt x="1833" y="707"/>
                    <a:pt x="1834" y="739"/>
                    <a:pt x="1834" y="1008"/>
                  </a:cubicBezTo>
                  <a:cubicBezTo>
                    <a:pt x="1834" y="1277"/>
                    <a:pt x="1833" y="1309"/>
                    <a:pt x="1828" y="1415"/>
                  </a:cubicBezTo>
                  <a:cubicBezTo>
                    <a:pt x="1824" y="1513"/>
                    <a:pt x="1807" y="1567"/>
                    <a:pt x="1794" y="1602"/>
                  </a:cubicBezTo>
                  <a:cubicBezTo>
                    <a:pt x="1775" y="1649"/>
                    <a:pt x="1753" y="1683"/>
                    <a:pt x="1718" y="1718"/>
                  </a:cubicBezTo>
                  <a:cubicBezTo>
                    <a:pt x="1683" y="1753"/>
                    <a:pt x="1649" y="1775"/>
                    <a:pt x="1602" y="1794"/>
                  </a:cubicBezTo>
                  <a:cubicBezTo>
                    <a:pt x="1567" y="1807"/>
                    <a:pt x="1513" y="1824"/>
                    <a:pt x="1415" y="1828"/>
                  </a:cubicBezTo>
                  <a:cubicBezTo>
                    <a:pt x="1309" y="1833"/>
                    <a:pt x="1277" y="1834"/>
                    <a:pt x="1008" y="1834"/>
                  </a:cubicBezTo>
                  <a:cubicBezTo>
                    <a:pt x="739" y="1834"/>
                    <a:pt x="707" y="1833"/>
                    <a:pt x="601" y="1828"/>
                  </a:cubicBezTo>
                  <a:cubicBezTo>
                    <a:pt x="503" y="1824"/>
                    <a:pt x="449" y="1807"/>
                    <a:pt x="414" y="1794"/>
                  </a:cubicBezTo>
                  <a:cubicBezTo>
                    <a:pt x="367" y="1775"/>
                    <a:pt x="333" y="1753"/>
                    <a:pt x="298" y="1718"/>
                  </a:cubicBezTo>
                  <a:cubicBezTo>
                    <a:pt x="263" y="1683"/>
                    <a:pt x="241" y="1649"/>
                    <a:pt x="222" y="1602"/>
                  </a:cubicBezTo>
                  <a:cubicBezTo>
                    <a:pt x="209" y="1567"/>
                    <a:pt x="192" y="1513"/>
                    <a:pt x="188" y="1415"/>
                  </a:cubicBezTo>
                  <a:cubicBezTo>
                    <a:pt x="183" y="1309"/>
                    <a:pt x="182" y="1277"/>
                    <a:pt x="182" y="1008"/>
                  </a:cubicBezTo>
                  <a:cubicBezTo>
                    <a:pt x="182" y="739"/>
                    <a:pt x="183" y="707"/>
                    <a:pt x="188" y="601"/>
                  </a:cubicBezTo>
                  <a:cubicBezTo>
                    <a:pt x="192" y="503"/>
                    <a:pt x="209" y="449"/>
                    <a:pt x="222" y="414"/>
                  </a:cubicBezTo>
                  <a:cubicBezTo>
                    <a:pt x="241" y="367"/>
                    <a:pt x="263" y="333"/>
                    <a:pt x="298" y="298"/>
                  </a:cubicBezTo>
                  <a:cubicBezTo>
                    <a:pt x="333" y="263"/>
                    <a:pt x="367" y="241"/>
                    <a:pt x="414" y="222"/>
                  </a:cubicBezTo>
                  <a:cubicBezTo>
                    <a:pt x="449" y="209"/>
                    <a:pt x="503" y="192"/>
                    <a:pt x="601" y="188"/>
                  </a:cubicBezTo>
                  <a:cubicBezTo>
                    <a:pt x="707" y="183"/>
                    <a:pt x="739" y="182"/>
                    <a:pt x="1008" y="182"/>
                  </a:cubicBezTo>
                  <a:moveTo>
                    <a:pt x="1008" y="0"/>
                  </a:moveTo>
                  <a:cubicBezTo>
                    <a:pt x="734" y="0"/>
                    <a:pt x="700" y="1"/>
                    <a:pt x="593" y="6"/>
                  </a:cubicBezTo>
                  <a:cubicBezTo>
                    <a:pt x="485" y="11"/>
                    <a:pt x="412" y="28"/>
                    <a:pt x="348" y="53"/>
                  </a:cubicBezTo>
                  <a:cubicBezTo>
                    <a:pt x="282" y="79"/>
                    <a:pt x="225" y="113"/>
                    <a:pt x="169" y="169"/>
                  </a:cubicBezTo>
                  <a:cubicBezTo>
                    <a:pt x="113" y="225"/>
                    <a:pt x="79" y="282"/>
                    <a:pt x="53" y="348"/>
                  </a:cubicBezTo>
                  <a:cubicBezTo>
                    <a:pt x="28" y="412"/>
                    <a:pt x="11" y="485"/>
                    <a:pt x="6" y="593"/>
                  </a:cubicBezTo>
                  <a:cubicBezTo>
                    <a:pt x="1" y="700"/>
                    <a:pt x="0" y="734"/>
                    <a:pt x="0" y="1008"/>
                  </a:cubicBezTo>
                  <a:cubicBezTo>
                    <a:pt x="0" y="1282"/>
                    <a:pt x="1" y="1316"/>
                    <a:pt x="6" y="1423"/>
                  </a:cubicBezTo>
                  <a:cubicBezTo>
                    <a:pt x="11" y="1531"/>
                    <a:pt x="28" y="1604"/>
                    <a:pt x="53" y="1668"/>
                  </a:cubicBezTo>
                  <a:cubicBezTo>
                    <a:pt x="79" y="1734"/>
                    <a:pt x="113" y="1791"/>
                    <a:pt x="169" y="1847"/>
                  </a:cubicBezTo>
                  <a:cubicBezTo>
                    <a:pt x="225" y="1903"/>
                    <a:pt x="282" y="1937"/>
                    <a:pt x="348" y="1963"/>
                  </a:cubicBezTo>
                  <a:cubicBezTo>
                    <a:pt x="412" y="1988"/>
                    <a:pt x="485" y="2005"/>
                    <a:pt x="593" y="2010"/>
                  </a:cubicBezTo>
                  <a:cubicBezTo>
                    <a:pt x="700" y="2015"/>
                    <a:pt x="734" y="2016"/>
                    <a:pt x="1008" y="2016"/>
                  </a:cubicBezTo>
                  <a:cubicBezTo>
                    <a:pt x="1282" y="2016"/>
                    <a:pt x="1316" y="2015"/>
                    <a:pt x="1423" y="2010"/>
                  </a:cubicBezTo>
                  <a:cubicBezTo>
                    <a:pt x="1531" y="2005"/>
                    <a:pt x="1604" y="1988"/>
                    <a:pt x="1668" y="1963"/>
                  </a:cubicBezTo>
                  <a:cubicBezTo>
                    <a:pt x="1734" y="1937"/>
                    <a:pt x="1791" y="1903"/>
                    <a:pt x="1847" y="1847"/>
                  </a:cubicBezTo>
                  <a:cubicBezTo>
                    <a:pt x="1903" y="1791"/>
                    <a:pt x="1937" y="1734"/>
                    <a:pt x="1963" y="1668"/>
                  </a:cubicBezTo>
                  <a:cubicBezTo>
                    <a:pt x="1988" y="1604"/>
                    <a:pt x="2005" y="1531"/>
                    <a:pt x="2010" y="1423"/>
                  </a:cubicBezTo>
                  <a:cubicBezTo>
                    <a:pt x="2015" y="1316"/>
                    <a:pt x="2016" y="1282"/>
                    <a:pt x="2016" y="1008"/>
                  </a:cubicBezTo>
                  <a:cubicBezTo>
                    <a:pt x="2016" y="734"/>
                    <a:pt x="2015" y="700"/>
                    <a:pt x="2010" y="593"/>
                  </a:cubicBezTo>
                  <a:cubicBezTo>
                    <a:pt x="2005" y="485"/>
                    <a:pt x="1988" y="412"/>
                    <a:pt x="1963" y="348"/>
                  </a:cubicBezTo>
                  <a:cubicBezTo>
                    <a:pt x="1937" y="282"/>
                    <a:pt x="1903" y="225"/>
                    <a:pt x="1847" y="169"/>
                  </a:cubicBezTo>
                  <a:cubicBezTo>
                    <a:pt x="1791" y="113"/>
                    <a:pt x="1734" y="79"/>
                    <a:pt x="1668" y="53"/>
                  </a:cubicBezTo>
                  <a:cubicBezTo>
                    <a:pt x="1604" y="28"/>
                    <a:pt x="1531" y="11"/>
                    <a:pt x="1423" y="6"/>
                  </a:cubicBezTo>
                  <a:cubicBezTo>
                    <a:pt x="1316" y="1"/>
                    <a:pt x="1282" y="0"/>
                    <a:pt x="1008" y="0"/>
                  </a:cubicBezTo>
                  <a:close/>
                  <a:moveTo>
                    <a:pt x="1008" y="491"/>
                  </a:moveTo>
                  <a:cubicBezTo>
                    <a:pt x="722" y="491"/>
                    <a:pt x="491" y="722"/>
                    <a:pt x="491" y="1008"/>
                  </a:cubicBezTo>
                  <a:cubicBezTo>
                    <a:pt x="491" y="1294"/>
                    <a:pt x="722" y="1525"/>
                    <a:pt x="1008" y="1525"/>
                  </a:cubicBezTo>
                  <a:cubicBezTo>
                    <a:pt x="1294" y="1525"/>
                    <a:pt x="1525" y="1294"/>
                    <a:pt x="1525" y="1008"/>
                  </a:cubicBezTo>
                  <a:cubicBezTo>
                    <a:pt x="1525" y="722"/>
                    <a:pt x="1294" y="491"/>
                    <a:pt x="1008" y="491"/>
                  </a:cubicBezTo>
                  <a:close/>
                  <a:moveTo>
                    <a:pt x="1008" y="1344"/>
                  </a:moveTo>
                  <a:cubicBezTo>
                    <a:pt x="822" y="1344"/>
                    <a:pt x="672" y="1194"/>
                    <a:pt x="672" y="1008"/>
                  </a:cubicBezTo>
                  <a:cubicBezTo>
                    <a:pt x="672" y="822"/>
                    <a:pt x="822" y="672"/>
                    <a:pt x="1008" y="672"/>
                  </a:cubicBezTo>
                  <a:cubicBezTo>
                    <a:pt x="1194" y="672"/>
                    <a:pt x="1344" y="822"/>
                    <a:pt x="1344" y="1008"/>
                  </a:cubicBezTo>
                  <a:cubicBezTo>
                    <a:pt x="1344" y="1194"/>
                    <a:pt x="1194" y="1344"/>
                    <a:pt x="1008" y="1344"/>
                  </a:cubicBezTo>
                  <a:close/>
                  <a:moveTo>
                    <a:pt x="1546" y="349"/>
                  </a:moveTo>
                  <a:cubicBezTo>
                    <a:pt x="1479" y="349"/>
                    <a:pt x="1425" y="403"/>
                    <a:pt x="1425" y="470"/>
                  </a:cubicBezTo>
                  <a:cubicBezTo>
                    <a:pt x="1425" y="537"/>
                    <a:pt x="1479" y="591"/>
                    <a:pt x="1546" y="591"/>
                  </a:cubicBezTo>
                  <a:cubicBezTo>
                    <a:pt x="1613" y="591"/>
                    <a:pt x="1667" y="537"/>
                    <a:pt x="1667" y="470"/>
                  </a:cubicBezTo>
                  <a:cubicBezTo>
                    <a:pt x="1667" y="403"/>
                    <a:pt x="1613" y="349"/>
                    <a:pt x="1546" y="34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DE39E4F-C1C6-40EE-B6D7-0FA18A42A4FD}"/>
                </a:ext>
              </a:extLst>
            </p:cNvPr>
            <p:cNvSpPr txBox="1"/>
            <p:nvPr/>
          </p:nvSpPr>
          <p:spPr>
            <a:xfrm>
              <a:off x="1033826" y="4503651"/>
              <a:ext cx="1488658" cy="313932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GB" sz="1600">
                  <a:solidFill>
                    <a:schemeClr val="tx1"/>
                  </a:solidFill>
                </a:rPr>
                <a:t>Instagram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AC5C3C0-7A94-418C-8639-47F191E5614E}"/>
              </a:ext>
            </a:extLst>
          </p:cNvPr>
          <p:cNvGrpSpPr/>
          <p:nvPr userDrawn="1"/>
        </p:nvGrpSpPr>
        <p:grpSpPr>
          <a:xfrm>
            <a:off x="670843" y="5189074"/>
            <a:ext cx="1851641" cy="327489"/>
            <a:chOff x="670843" y="5051470"/>
            <a:chExt cx="1851641" cy="32748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DEC7373-500D-4A6E-9DD6-D15996C0A38C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843" y="5051470"/>
              <a:ext cx="327360" cy="327489"/>
            </a:xfrm>
            <a:custGeom>
              <a:avLst/>
              <a:gdLst>
                <a:gd name="connsiteX0" fmla="*/ 222580 w 4029075"/>
                <a:gd name="connsiteY0" fmla="*/ 0 h 4030662"/>
                <a:gd name="connsiteX1" fmla="*/ 3806495 w 4029075"/>
                <a:gd name="connsiteY1" fmla="*/ 0 h 4030662"/>
                <a:gd name="connsiteX2" fmla="*/ 4029075 w 4029075"/>
                <a:gd name="connsiteY2" fmla="*/ 222668 h 4030662"/>
                <a:gd name="connsiteX3" fmla="*/ 4029075 w 4029075"/>
                <a:gd name="connsiteY3" fmla="*/ 3807994 h 4030662"/>
                <a:gd name="connsiteX4" fmla="*/ 3806495 w 4029075"/>
                <a:gd name="connsiteY4" fmla="*/ 4030662 h 4030662"/>
                <a:gd name="connsiteX5" fmla="*/ 2781290 w 4029075"/>
                <a:gd name="connsiteY5" fmla="*/ 4030662 h 4030662"/>
                <a:gd name="connsiteX6" fmla="*/ 2781290 w 4029075"/>
                <a:gd name="connsiteY6" fmla="*/ 2468394 h 4030662"/>
                <a:gd name="connsiteX7" fmla="*/ 3305539 w 4029075"/>
                <a:gd name="connsiteY7" fmla="*/ 2468394 h 4030662"/>
                <a:gd name="connsiteX8" fmla="*/ 3380971 w 4029075"/>
                <a:gd name="connsiteY8" fmla="*/ 1860845 h 4030662"/>
                <a:gd name="connsiteX9" fmla="*/ 2781290 w 4029075"/>
                <a:gd name="connsiteY9" fmla="*/ 1860845 h 4030662"/>
                <a:gd name="connsiteX10" fmla="*/ 2781290 w 4029075"/>
                <a:gd name="connsiteY10" fmla="*/ 1472165 h 4030662"/>
                <a:gd name="connsiteX11" fmla="*/ 3083016 w 4029075"/>
                <a:gd name="connsiteY11" fmla="*/ 1177825 h 4030662"/>
                <a:gd name="connsiteX12" fmla="*/ 3403600 w 4029075"/>
                <a:gd name="connsiteY12" fmla="*/ 1177825 h 4030662"/>
                <a:gd name="connsiteX13" fmla="*/ 3403600 w 4029075"/>
                <a:gd name="connsiteY13" fmla="*/ 634427 h 4030662"/>
                <a:gd name="connsiteX14" fmla="*/ 2935925 w 4029075"/>
                <a:gd name="connsiteY14" fmla="*/ 608012 h 4030662"/>
                <a:gd name="connsiteX15" fmla="*/ 2151436 w 4029075"/>
                <a:gd name="connsiteY15" fmla="*/ 1411788 h 4030662"/>
                <a:gd name="connsiteX16" fmla="*/ 2151436 w 4029075"/>
                <a:gd name="connsiteY16" fmla="*/ 1860845 h 4030662"/>
                <a:gd name="connsiteX17" fmla="*/ 1627187 w 4029075"/>
                <a:gd name="connsiteY17" fmla="*/ 1860845 h 4030662"/>
                <a:gd name="connsiteX18" fmla="*/ 1627187 w 4029075"/>
                <a:gd name="connsiteY18" fmla="*/ 2468394 h 4030662"/>
                <a:gd name="connsiteX19" fmla="*/ 2151436 w 4029075"/>
                <a:gd name="connsiteY19" fmla="*/ 2468394 h 4030662"/>
                <a:gd name="connsiteX20" fmla="*/ 2151436 w 4029075"/>
                <a:gd name="connsiteY20" fmla="*/ 4030662 h 4030662"/>
                <a:gd name="connsiteX21" fmla="*/ 222580 w 4029075"/>
                <a:gd name="connsiteY21" fmla="*/ 4030662 h 4030662"/>
                <a:gd name="connsiteX22" fmla="*/ 0 w 4029075"/>
                <a:gd name="connsiteY22" fmla="*/ 3807994 h 4030662"/>
                <a:gd name="connsiteX23" fmla="*/ 0 w 4029075"/>
                <a:gd name="connsiteY23" fmla="*/ 222668 h 4030662"/>
                <a:gd name="connsiteX24" fmla="*/ 222580 w 4029075"/>
                <a:gd name="connsiteY24" fmla="*/ 0 h 403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029075" h="4030662">
                  <a:moveTo>
                    <a:pt x="222580" y="0"/>
                  </a:moveTo>
                  <a:cubicBezTo>
                    <a:pt x="222580" y="0"/>
                    <a:pt x="222580" y="0"/>
                    <a:pt x="3806495" y="0"/>
                  </a:cubicBezTo>
                  <a:cubicBezTo>
                    <a:pt x="3927216" y="0"/>
                    <a:pt x="4029075" y="101899"/>
                    <a:pt x="4029075" y="222668"/>
                  </a:cubicBezTo>
                  <a:cubicBezTo>
                    <a:pt x="4029075" y="222668"/>
                    <a:pt x="4029075" y="222668"/>
                    <a:pt x="4029075" y="3807994"/>
                  </a:cubicBezTo>
                  <a:cubicBezTo>
                    <a:pt x="4029075" y="3928763"/>
                    <a:pt x="3927216" y="4030662"/>
                    <a:pt x="3806495" y="4030662"/>
                  </a:cubicBezTo>
                  <a:lnTo>
                    <a:pt x="2781290" y="4030662"/>
                  </a:lnTo>
                  <a:cubicBezTo>
                    <a:pt x="2781290" y="2468394"/>
                    <a:pt x="2781290" y="2468394"/>
                    <a:pt x="2781290" y="2468394"/>
                  </a:cubicBezTo>
                  <a:cubicBezTo>
                    <a:pt x="3305539" y="2468394"/>
                    <a:pt x="3305539" y="2468394"/>
                    <a:pt x="3305539" y="2468394"/>
                  </a:cubicBezTo>
                  <a:cubicBezTo>
                    <a:pt x="3380971" y="1860845"/>
                    <a:pt x="3380971" y="1860845"/>
                    <a:pt x="3380971" y="1860845"/>
                  </a:cubicBezTo>
                  <a:cubicBezTo>
                    <a:pt x="2781290" y="1860845"/>
                    <a:pt x="2781290" y="1860845"/>
                    <a:pt x="2781290" y="1860845"/>
                  </a:cubicBezTo>
                  <a:cubicBezTo>
                    <a:pt x="2781290" y="1472165"/>
                    <a:pt x="2781290" y="1472165"/>
                    <a:pt x="2781290" y="1472165"/>
                  </a:cubicBezTo>
                  <a:cubicBezTo>
                    <a:pt x="2781290" y="1298580"/>
                    <a:pt x="2830320" y="1177825"/>
                    <a:pt x="3083016" y="1177825"/>
                  </a:cubicBezTo>
                  <a:cubicBezTo>
                    <a:pt x="3403600" y="1177825"/>
                    <a:pt x="3403600" y="1177825"/>
                    <a:pt x="3403600" y="1177825"/>
                  </a:cubicBezTo>
                  <a:cubicBezTo>
                    <a:pt x="3403600" y="634427"/>
                    <a:pt x="3403600" y="634427"/>
                    <a:pt x="3403600" y="634427"/>
                  </a:cubicBezTo>
                  <a:cubicBezTo>
                    <a:pt x="3347026" y="626880"/>
                    <a:pt x="3158448" y="608012"/>
                    <a:pt x="2935925" y="608012"/>
                  </a:cubicBezTo>
                  <a:cubicBezTo>
                    <a:pt x="2472021" y="608012"/>
                    <a:pt x="2151436" y="894805"/>
                    <a:pt x="2151436" y="1411788"/>
                  </a:cubicBezTo>
                  <a:cubicBezTo>
                    <a:pt x="2151436" y="1860845"/>
                    <a:pt x="2151436" y="1860845"/>
                    <a:pt x="2151436" y="1860845"/>
                  </a:cubicBezTo>
                  <a:cubicBezTo>
                    <a:pt x="1627187" y="1860845"/>
                    <a:pt x="1627187" y="1860845"/>
                    <a:pt x="1627187" y="1860845"/>
                  </a:cubicBezTo>
                  <a:cubicBezTo>
                    <a:pt x="1627187" y="2468394"/>
                    <a:pt x="1627187" y="2468394"/>
                    <a:pt x="1627187" y="2468394"/>
                  </a:cubicBezTo>
                  <a:cubicBezTo>
                    <a:pt x="2151436" y="2468394"/>
                    <a:pt x="2151436" y="2468394"/>
                    <a:pt x="2151436" y="2468394"/>
                  </a:cubicBezTo>
                  <a:cubicBezTo>
                    <a:pt x="2151436" y="4030662"/>
                    <a:pt x="2151436" y="4030662"/>
                    <a:pt x="2151436" y="4030662"/>
                  </a:cubicBezTo>
                  <a:lnTo>
                    <a:pt x="222580" y="4030662"/>
                  </a:lnTo>
                  <a:cubicBezTo>
                    <a:pt x="101859" y="4030662"/>
                    <a:pt x="0" y="3928763"/>
                    <a:pt x="0" y="3807994"/>
                  </a:cubicBezTo>
                  <a:cubicBezTo>
                    <a:pt x="0" y="3807994"/>
                    <a:pt x="0" y="3807994"/>
                    <a:pt x="0" y="222668"/>
                  </a:cubicBezTo>
                  <a:cubicBezTo>
                    <a:pt x="0" y="101899"/>
                    <a:pt x="101859" y="0"/>
                    <a:pt x="22258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40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A1E0972-3ECC-4DAE-A7C9-8B948E0E356C}"/>
                </a:ext>
              </a:extLst>
            </p:cNvPr>
            <p:cNvSpPr txBox="1"/>
            <p:nvPr/>
          </p:nvSpPr>
          <p:spPr>
            <a:xfrm>
              <a:off x="1033826" y="5058248"/>
              <a:ext cx="1488658" cy="313932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GB" sz="1600">
                  <a:solidFill>
                    <a:schemeClr val="tx1"/>
                  </a:solidFill>
                </a:rPr>
                <a:t>Facebook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9D93189-4870-49F6-B6DE-8EB89D9A6BAE}"/>
              </a:ext>
            </a:extLst>
          </p:cNvPr>
          <p:cNvGrpSpPr/>
          <p:nvPr userDrawn="1"/>
        </p:nvGrpSpPr>
        <p:grpSpPr>
          <a:xfrm>
            <a:off x="651267" y="3438850"/>
            <a:ext cx="3687819" cy="334980"/>
            <a:chOff x="651267" y="3555099"/>
            <a:chExt cx="3687819" cy="334980"/>
          </a:xfrm>
        </p:grpSpPr>
        <p:grpSp>
          <p:nvGrpSpPr>
            <p:cNvPr id="18" name="Graphic 41">
              <a:extLst>
                <a:ext uri="{FF2B5EF4-FFF2-40B4-BE49-F238E27FC236}">
                  <a16:creationId xmlns:a16="http://schemas.microsoft.com/office/drawing/2014/main" id="{8170C00D-D29B-485D-962E-6DCB718E49C2}"/>
                </a:ext>
              </a:extLst>
            </p:cNvPr>
            <p:cNvGrpSpPr/>
            <p:nvPr/>
          </p:nvGrpSpPr>
          <p:grpSpPr>
            <a:xfrm>
              <a:off x="651267" y="3555099"/>
              <a:ext cx="334980" cy="334980"/>
              <a:chOff x="651267" y="3786189"/>
              <a:chExt cx="334980" cy="334980"/>
            </a:xfrm>
          </p:grpSpPr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B36B6D4F-E3A1-47A9-A927-0124AE45A25B}"/>
                  </a:ext>
                </a:extLst>
              </p:cNvPr>
              <p:cNvSpPr/>
              <p:nvPr/>
            </p:nvSpPr>
            <p:spPr>
              <a:xfrm>
                <a:off x="651267" y="3786189"/>
                <a:ext cx="333863" cy="334980"/>
              </a:xfrm>
              <a:custGeom>
                <a:avLst/>
                <a:gdLst>
                  <a:gd name="connsiteX0" fmla="*/ 228903 w 333863"/>
                  <a:gd name="connsiteY0" fmla="*/ 299249 h 334980"/>
                  <a:gd name="connsiteX1" fmla="*/ 221087 w 333863"/>
                  <a:gd name="connsiteY1" fmla="*/ 302599 h 334980"/>
                  <a:gd name="connsiteX2" fmla="*/ 226670 w 333863"/>
                  <a:gd name="connsiteY2" fmla="*/ 293666 h 334980"/>
                  <a:gd name="connsiteX3" fmla="*/ 215504 w 333863"/>
                  <a:gd name="connsiteY3" fmla="*/ 266867 h 334980"/>
                  <a:gd name="connsiteX4" fmla="*/ 178656 w 333863"/>
                  <a:gd name="connsiteY4" fmla="*/ 310415 h 334980"/>
                  <a:gd name="connsiteX5" fmla="*/ 178656 w 333863"/>
                  <a:gd name="connsiteY5" fmla="*/ 256818 h 334980"/>
                  <a:gd name="connsiteX6" fmla="*/ 213271 w 333863"/>
                  <a:gd name="connsiteY6" fmla="*/ 260168 h 334980"/>
                  <a:gd name="connsiteX7" fmla="*/ 203221 w 333863"/>
                  <a:gd name="connsiteY7" fmla="*/ 236719 h 334980"/>
                  <a:gd name="connsiteX8" fmla="*/ 178656 w 333863"/>
                  <a:gd name="connsiteY8" fmla="*/ 234486 h 334980"/>
                  <a:gd name="connsiteX9" fmla="*/ 178656 w 333863"/>
                  <a:gd name="connsiteY9" fmla="*/ 178656 h 334980"/>
                  <a:gd name="connsiteX10" fmla="*/ 234486 w 333863"/>
                  <a:gd name="connsiteY10" fmla="*/ 178656 h 334980"/>
                  <a:gd name="connsiteX11" fmla="*/ 232253 w 333863"/>
                  <a:gd name="connsiteY11" fmla="*/ 200988 h 334980"/>
                  <a:gd name="connsiteX12" fmla="*/ 253468 w 333863"/>
                  <a:gd name="connsiteY12" fmla="*/ 209921 h 334980"/>
                  <a:gd name="connsiteX13" fmla="*/ 255701 w 333863"/>
                  <a:gd name="connsiteY13" fmla="*/ 178656 h 334980"/>
                  <a:gd name="connsiteX14" fmla="*/ 311531 w 333863"/>
                  <a:gd name="connsiteY14" fmla="*/ 178656 h 334980"/>
                  <a:gd name="connsiteX15" fmla="*/ 298132 w 333863"/>
                  <a:gd name="connsiteY15" fmla="*/ 228903 h 334980"/>
                  <a:gd name="connsiteX16" fmla="*/ 318231 w 333863"/>
                  <a:gd name="connsiteY16" fmla="*/ 237836 h 334980"/>
                  <a:gd name="connsiteX17" fmla="*/ 333863 w 333863"/>
                  <a:gd name="connsiteY17" fmla="*/ 167490 h 334980"/>
                  <a:gd name="connsiteX18" fmla="*/ 276917 w 333863"/>
                  <a:gd name="connsiteY18" fmla="*/ 42431 h 334980"/>
                  <a:gd name="connsiteX19" fmla="*/ 167490 w 333863"/>
                  <a:gd name="connsiteY19" fmla="*/ 0 h 334980"/>
                  <a:gd name="connsiteX20" fmla="*/ 56947 w 333863"/>
                  <a:gd name="connsiteY20" fmla="*/ 41314 h 334980"/>
                  <a:gd name="connsiteX21" fmla="*/ 0 w 333863"/>
                  <a:gd name="connsiteY21" fmla="*/ 167490 h 334980"/>
                  <a:gd name="connsiteX22" fmla="*/ 56947 w 333863"/>
                  <a:gd name="connsiteY22" fmla="*/ 292549 h 334980"/>
                  <a:gd name="connsiteX23" fmla="*/ 167490 w 333863"/>
                  <a:gd name="connsiteY23" fmla="*/ 334980 h 334980"/>
                  <a:gd name="connsiteX24" fmla="*/ 237836 w 333863"/>
                  <a:gd name="connsiteY24" fmla="*/ 319348 h 334980"/>
                  <a:gd name="connsiteX25" fmla="*/ 228903 w 333863"/>
                  <a:gd name="connsiteY25" fmla="*/ 299249 h 334980"/>
                  <a:gd name="connsiteX26" fmla="*/ 281383 w 333863"/>
                  <a:gd name="connsiteY26" fmla="*/ 77045 h 334980"/>
                  <a:gd name="connsiteX27" fmla="*/ 312648 w 333863"/>
                  <a:gd name="connsiteY27" fmla="*/ 156324 h 334980"/>
                  <a:gd name="connsiteX28" fmla="*/ 256818 w 333863"/>
                  <a:gd name="connsiteY28" fmla="*/ 156324 h 334980"/>
                  <a:gd name="connsiteX29" fmla="*/ 246769 w 333863"/>
                  <a:gd name="connsiteY29" fmla="*/ 90445 h 334980"/>
                  <a:gd name="connsiteX30" fmla="*/ 281383 w 333863"/>
                  <a:gd name="connsiteY30" fmla="*/ 77045 h 334980"/>
                  <a:gd name="connsiteX31" fmla="*/ 263518 w 333863"/>
                  <a:gd name="connsiteY31" fmla="*/ 59180 h 334980"/>
                  <a:gd name="connsiteX32" fmla="*/ 264634 w 333863"/>
                  <a:gd name="connsiteY32" fmla="*/ 60296 h 334980"/>
                  <a:gd name="connsiteX33" fmla="*/ 240069 w 333863"/>
                  <a:gd name="connsiteY33" fmla="*/ 69229 h 334980"/>
                  <a:gd name="connsiteX34" fmla="*/ 221087 w 333863"/>
                  <a:gd name="connsiteY34" fmla="*/ 33498 h 334980"/>
                  <a:gd name="connsiteX35" fmla="*/ 263518 w 333863"/>
                  <a:gd name="connsiteY35" fmla="*/ 59180 h 334980"/>
                  <a:gd name="connsiteX36" fmla="*/ 178656 w 333863"/>
                  <a:gd name="connsiteY36" fmla="*/ 24565 h 334980"/>
                  <a:gd name="connsiteX37" fmla="*/ 217737 w 333863"/>
                  <a:gd name="connsiteY37" fmla="*/ 73696 h 334980"/>
                  <a:gd name="connsiteX38" fmla="*/ 178656 w 333863"/>
                  <a:gd name="connsiteY38" fmla="*/ 78162 h 334980"/>
                  <a:gd name="connsiteX39" fmla="*/ 178656 w 333863"/>
                  <a:gd name="connsiteY39" fmla="*/ 24565 h 334980"/>
                  <a:gd name="connsiteX40" fmla="*/ 178656 w 333863"/>
                  <a:gd name="connsiteY40" fmla="*/ 100494 h 334980"/>
                  <a:gd name="connsiteX41" fmla="*/ 225553 w 333863"/>
                  <a:gd name="connsiteY41" fmla="*/ 94911 h 334980"/>
                  <a:gd name="connsiteX42" fmla="*/ 234486 w 333863"/>
                  <a:gd name="connsiteY42" fmla="*/ 156324 h 334980"/>
                  <a:gd name="connsiteX43" fmla="*/ 178656 w 333863"/>
                  <a:gd name="connsiteY43" fmla="*/ 156324 h 334980"/>
                  <a:gd name="connsiteX44" fmla="*/ 178656 w 333863"/>
                  <a:gd name="connsiteY44" fmla="*/ 100494 h 334980"/>
                  <a:gd name="connsiteX45" fmla="*/ 71462 w 333863"/>
                  <a:gd name="connsiteY45" fmla="*/ 58063 h 334980"/>
                  <a:gd name="connsiteX46" fmla="*/ 113893 w 333863"/>
                  <a:gd name="connsiteY46" fmla="*/ 32381 h 334980"/>
                  <a:gd name="connsiteX47" fmla="*/ 94911 w 333863"/>
                  <a:gd name="connsiteY47" fmla="*/ 68113 h 334980"/>
                  <a:gd name="connsiteX48" fmla="*/ 70346 w 333863"/>
                  <a:gd name="connsiteY48" fmla="*/ 60296 h 334980"/>
                  <a:gd name="connsiteX49" fmla="*/ 71462 w 333863"/>
                  <a:gd name="connsiteY49" fmla="*/ 58063 h 334980"/>
                  <a:gd name="connsiteX50" fmla="*/ 53597 w 333863"/>
                  <a:gd name="connsiteY50" fmla="*/ 77045 h 334980"/>
                  <a:gd name="connsiteX51" fmla="*/ 87095 w 333863"/>
                  <a:gd name="connsiteY51" fmla="*/ 89328 h 334980"/>
                  <a:gd name="connsiteX52" fmla="*/ 78162 w 333863"/>
                  <a:gd name="connsiteY52" fmla="*/ 156324 h 334980"/>
                  <a:gd name="connsiteX53" fmla="*/ 22332 w 333863"/>
                  <a:gd name="connsiteY53" fmla="*/ 156324 h 334980"/>
                  <a:gd name="connsiteX54" fmla="*/ 53597 w 333863"/>
                  <a:gd name="connsiteY54" fmla="*/ 77045 h 334980"/>
                  <a:gd name="connsiteX55" fmla="*/ 53597 w 333863"/>
                  <a:gd name="connsiteY55" fmla="*/ 257935 h 334980"/>
                  <a:gd name="connsiteX56" fmla="*/ 22332 w 333863"/>
                  <a:gd name="connsiteY56" fmla="*/ 178656 h 334980"/>
                  <a:gd name="connsiteX57" fmla="*/ 78162 w 333863"/>
                  <a:gd name="connsiteY57" fmla="*/ 178656 h 334980"/>
                  <a:gd name="connsiteX58" fmla="*/ 88211 w 333863"/>
                  <a:gd name="connsiteY58" fmla="*/ 244535 h 334980"/>
                  <a:gd name="connsiteX59" fmla="*/ 53597 w 333863"/>
                  <a:gd name="connsiteY59" fmla="*/ 257935 h 334980"/>
                  <a:gd name="connsiteX60" fmla="*/ 71462 w 333863"/>
                  <a:gd name="connsiteY60" fmla="*/ 275800 h 334980"/>
                  <a:gd name="connsiteX61" fmla="*/ 70346 w 333863"/>
                  <a:gd name="connsiteY61" fmla="*/ 274684 h 334980"/>
                  <a:gd name="connsiteX62" fmla="*/ 94911 w 333863"/>
                  <a:gd name="connsiteY62" fmla="*/ 265751 h 334980"/>
                  <a:gd name="connsiteX63" fmla="*/ 113893 w 333863"/>
                  <a:gd name="connsiteY63" fmla="*/ 301482 h 334980"/>
                  <a:gd name="connsiteX64" fmla="*/ 71462 w 333863"/>
                  <a:gd name="connsiteY64" fmla="*/ 275800 h 334980"/>
                  <a:gd name="connsiteX65" fmla="*/ 156324 w 333863"/>
                  <a:gd name="connsiteY65" fmla="*/ 310415 h 334980"/>
                  <a:gd name="connsiteX66" fmla="*/ 117243 w 333863"/>
                  <a:gd name="connsiteY66" fmla="*/ 261284 h 334980"/>
                  <a:gd name="connsiteX67" fmla="*/ 156324 w 333863"/>
                  <a:gd name="connsiteY67" fmla="*/ 256818 h 334980"/>
                  <a:gd name="connsiteX68" fmla="*/ 156324 w 333863"/>
                  <a:gd name="connsiteY68" fmla="*/ 310415 h 334980"/>
                  <a:gd name="connsiteX69" fmla="*/ 156324 w 333863"/>
                  <a:gd name="connsiteY69" fmla="*/ 234486 h 334980"/>
                  <a:gd name="connsiteX70" fmla="*/ 109427 w 333863"/>
                  <a:gd name="connsiteY70" fmla="*/ 240069 h 334980"/>
                  <a:gd name="connsiteX71" fmla="*/ 100494 w 333863"/>
                  <a:gd name="connsiteY71" fmla="*/ 178656 h 334980"/>
                  <a:gd name="connsiteX72" fmla="*/ 156324 w 333863"/>
                  <a:gd name="connsiteY72" fmla="*/ 178656 h 334980"/>
                  <a:gd name="connsiteX73" fmla="*/ 156324 w 333863"/>
                  <a:gd name="connsiteY73" fmla="*/ 234486 h 334980"/>
                  <a:gd name="connsiteX74" fmla="*/ 156324 w 333863"/>
                  <a:gd name="connsiteY74" fmla="*/ 156324 h 334980"/>
                  <a:gd name="connsiteX75" fmla="*/ 100494 w 333863"/>
                  <a:gd name="connsiteY75" fmla="*/ 156324 h 334980"/>
                  <a:gd name="connsiteX76" fmla="*/ 109427 w 333863"/>
                  <a:gd name="connsiteY76" fmla="*/ 94911 h 334980"/>
                  <a:gd name="connsiteX77" fmla="*/ 156324 w 333863"/>
                  <a:gd name="connsiteY77" fmla="*/ 100494 h 334980"/>
                  <a:gd name="connsiteX78" fmla="*/ 156324 w 333863"/>
                  <a:gd name="connsiteY78" fmla="*/ 156324 h 334980"/>
                  <a:gd name="connsiteX79" fmla="*/ 156324 w 333863"/>
                  <a:gd name="connsiteY79" fmla="*/ 78162 h 334980"/>
                  <a:gd name="connsiteX80" fmla="*/ 117243 w 333863"/>
                  <a:gd name="connsiteY80" fmla="*/ 73696 h 334980"/>
                  <a:gd name="connsiteX81" fmla="*/ 156324 w 333863"/>
                  <a:gd name="connsiteY81" fmla="*/ 24565 h 334980"/>
                  <a:gd name="connsiteX82" fmla="*/ 156324 w 333863"/>
                  <a:gd name="connsiteY82" fmla="*/ 78162 h 3349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333863" h="334980">
                    <a:moveTo>
                      <a:pt x="228903" y="299249"/>
                    </a:moveTo>
                    <a:cubicBezTo>
                      <a:pt x="226670" y="300365"/>
                      <a:pt x="223320" y="301482"/>
                      <a:pt x="221087" y="302599"/>
                    </a:cubicBezTo>
                    <a:cubicBezTo>
                      <a:pt x="223320" y="299249"/>
                      <a:pt x="225553" y="297016"/>
                      <a:pt x="226670" y="293666"/>
                    </a:cubicBezTo>
                    <a:lnTo>
                      <a:pt x="215504" y="266867"/>
                    </a:lnTo>
                    <a:cubicBezTo>
                      <a:pt x="205454" y="289199"/>
                      <a:pt x="192055" y="304832"/>
                      <a:pt x="178656" y="310415"/>
                    </a:cubicBezTo>
                    <a:lnTo>
                      <a:pt x="178656" y="256818"/>
                    </a:lnTo>
                    <a:cubicBezTo>
                      <a:pt x="189822" y="256818"/>
                      <a:pt x="202105" y="257935"/>
                      <a:pt x="213271" y="260168"/>
                    </a:cubicBezTo>
                    <a:lnTo>
                      <a:pt x="203221" y="236719"/>
                    </a:lnTo>
                    <a:cubicBezTo>
                      <a:pt x="195405" y="235603"/>
                      <a:pt x="187589" y="235603"/>
                      <a:pt x="178656" y="234486"/>
                    </a:cubicBezTo>
                    <a:lnTo>
                      <a:pt x="178656" y="178656"/>
                    </a:lnTo>
                    <a:lnTo>
                      <a:pt x="234486" y="178656"/>
                    </a:lnTo>
                    <a:cubicBezTo>
                      <a:pt x="234486" y="186472"/>
                      <a:pt x="233369" y="194288"/>
                      <a:pt x="232253" y="200988"/>
                    </a:cubicBezTo>
                    <a:lnTo>
                      <a:pt x="253468" y="209921"/>
                    </a:lnTo>
                    <a:cubicBezTo>
                      <a:pt x="254585" y="199871"/>
                      <a:pt x="255701" y="188705"/>
                      <a:pt x="255701" y="178656"/>
                    </a:cubicBezTo>
                    <a:lnTo>
                      <a:pt x="311531" y="178656"/>
                    </a:lnTo>
                    <a:cubicBezTo>
                      <a:pt x="310415" y="196522"/>
                      <a:pt x="305948" y="213271"/>
                      <a:pt x="298132" y="228903"/>
                    </a:cubicBezTo>
                    <a:lnTo>
                      <a:pt x="318231" y="237836"/>
                    </a:lnTo>
                    <a:cubicBezTo>
                      <a:pt x="328280" y="215504"/>
                      <a:pt x="333863" y="192055"/>
                      <a:pt x="333863" y="167490"/>
                    </a:cubicBezTo>
                    <a:cubicBezTo>
                      <a:pt x="333863" y="119476"/>
                      <a:pt x="312648" y="73696"/>
                      <a:pt x="276917" y="42431"/>
                    </a:cubicBezTo>
                    <a:cubicBezTo>
                      <a:pt x="247885" y="14516"/>
                      <a:pt x="208804" y="0"/>
                      <a:pt x="167490" y="0"/>
                    </a:cubicBezTo>
                    <a:cubicBezTo>
                      <a:pt x="126176" y="0"/>
                      <a:pt x="87095" y="14516"/>
                      <a:pt x="56947" y="41314"/>
                    </a:cubicBezTo>
                    <a:cubicBezTo>
                      <a:pt x="21215" y="73696"/>
                      <a:pt x="0" y="119476"/>
                      <a:pt x="0" y="167490"/>
                    </a:cubicBezTo>
                    <a:cubicBezTo>
                      <a:pt x="0" y="215504"/>
                      <a:pt x="21215" y="261284"/>
                      <a:pt x="56947" y="292549"/>
                    </a:cubicBezTo>
                    <a:cubicBezTo>
                      <a:pt x="87095" y="320464"/>
                      <a:pt x="126176" y="334980"/>
                      <a:pt x="167490" y="334980"/>
                    </a:cubicBezTo>
                    <a:cubicBezTo>
                      <a:pt x="192055" y="334980"/>
                      <a:pt x="215504" y="329397"/>
                      <a:pt x="237836" y="319348"/>
                    </a:cubicBezTo>
                    <a:lnTo>
                      <a:pt x="228903" y="299249"/>
                    </a:lnTo>
                    <a:close/>
                    <a:moveTo>
                      <a:pt x="281383" y="77045"/>
                    </a:moveTo>
                    <a:cubicBezTo>
                      <a:pt x="299249" y="99377"/>
                      <a:pt x="310415" y="127292"/>
                      <a:pt x="312648" y="156324"/>
                    </a:cubicBezTo>
                    <a:lnTo>
                      <a:pt x="256818" y="156324"/>
                    </a:lnTo>
                    <a:cubicBezTo>
                      <a:pt x="255701" y="132875"/>
                      <a:pt x="252352" y="110543"/>
                      <a:pt x="246769" y="90445"/>
                    </a:cubicBezTo>
                    <a:cubicBezTo>
                      <a:pt x="259051" y="85978"/>
                      <a:pt x="271334" y="82628"/>
                      <a:pt x="281383" y="77045"/>
                    </a:cubicBezTo>
                    <a:close/>
                    <a:moveTo>
                      <a:pt x="263518" y="59180"/>
                    </a:moveTo>
                    <a:cubicBezTo>
                      <a:pt x="263518" y="59180"/>
                      <a:pt x="264634" y="60296"/>
                      <a:pt x="264634" y="60296"/>
                    </a:cubicBezTo>
                    <a:cubicBezTo>
                      <a:pt x="256818" y="63646"/>
                      <a:pt x="249002" y="66996"/>
                      <a:pt x="240069" y="69229"/>
                    </a:cubicBezTo>
                    <a:cubicBezTo>
                      <a:pt x="234486" y="55830"/>
                      <a:pt x="227786" y="43547"/>
                      <a:pt x="221087" y="33498"/>
                    </a:cubicBezTo>
                    <a:cubicBezTo>
                      <a:pt x="236719" y="39081"/>
                      <a:pt x="251235" y="48014"/>
                      <a:pt x="263518" y="59180"/>
                    </a:cubicBezTo>
                    <a:close/>
                    <a:moveTo>
                      <a:pt x="178656" y="24565"/>
                    </a:moveTo>
                    <a:cubicBezTo>
                      <a:pt x="193172" y="30148"/>
                      <a:pt x="207688" y="48014"/>
                      <a:pt x="217737" y="73696"/>
                    </a:cubicBezTo>
                    <a:cubicBezTo>
                      <a:pt x="205454" y="75929"/>
                      <a:pt x="192055" y="77045"/>
                      <a:pt x="178656" y="78162"/>
                    </a:cubicBezTo>
                    <a:lnTo>
                      <a:pt x="178656" y="24565"/>
                    </a:lnTo>
                    <a:close/>
                    <a:moveTo>
                      <a:pt x="178656" y="100494"/>
                    </a:moveTo>
                    <a:cubicBezTo>
                      <a:pt x="194288" y="100494"/>
                      <a:pt x="209921" y="98261"/>
                      <a:pt x="225553" y="94911"/>
                    </a:cubicBezTo>
                    <a:cubicBezTo>
                      <a:pt x="230020" y="112777"/>
                      <a:pt x="233369" y="132875"/>
                      <a:pt x="234486" y="156324"/>
                    </a:cubicBezTo>
                    <a:lnTo>
                      <a:pt x="178656" y="156324"/>
                    </a:lnTo>
                    <a:lnTo>
                      <a:pt x="178656" y="100494"/>
                    </a:lnTo>
                    <a:close/>
                    <a:moveTo>
                      <a:pt x="71462" y="58063"/>
                    </a:moveTo>
                    <a:cubicBezTo>
                      <a:pt x="83745" y="46897"/>
                      <a:pt x="98261" y="37964"/>
                      <a:pt x="113893" y="32381"/>
                    </a:cubicBezTo>
                    <a:cubicBezTo>
                      <a:pt x="106077" y="42431"/>
                      <a:pt x="100494" y="54713"/>
                      <a:pt x="94911" y="68113"/>
                    </a:cubicBezTo>
                    <a:cubicBezTo>
                      <a:pt x="85978" y="65879"/>
                      <a:pt x="78162" y="63646"/>
                      <a:pt x="70346" y="60296"/>
                    </a:cubicBezTo>
                    <a:cubicBezTo>
                      <a:pt x="70346" y="59180"/>
                      <a:pt x="71462" y="59180"/>
                      <a:pt x="71462" y="58063"/>
                    </a:cubicBezTo>
                    <a:close/>
                    <a:moveTo>
                      <a:pt x="53597" y="77045"/>
                    </a:moveTo>
                    <a:cubicBezTo>
                      <a:pt x="63646" y="81512"/>
                      <a:pt x="74812" y="85978"/>
                      <a:pt x="87095" y="89328"/>
                    </a:cubicBezTo>
                    <a:cubicBezTo>
                      <a:pt x="82628" y="110543"/>
                      <a:pt x="79279" y="132875"/>
                      <a:pt x="78162" y="156324"/>
                    </a:cubicBezTo>
                    <a:lnTo>
                      <a:pt x="22332" y="156324"/>
                    </a:lnTo>
                    <a:cubicBezTo>
                      <a:pt x="25682" y="127292"/>
                      <a:pt x="35731" y="99377"/>
                      <a:pt x="53597" y="77045"/>
                    </a:cubicBezTo>
                    <a:close/>
                    <a:moveTo>
                      <a:pt x="53597" y="257935"/>
                    </a:moveTo>
                    <a:cubicBezTo>
                      <a:pt x="35731" y="235603"/>
                      <a:pt x="24565" y="207688"/>
                      <a:pt x="22332" y="178656"/>
                    </a:cubicBezTo>
                    <a:lnTo>
                      <a:pt x="78162" y="178656"/>
                    </a:lnTo>
                    <a:cubicBezTo>
                      <a:pt x="79279" y="202105"/>
                      <a:pt x="82628" y="224437"/>
                      <a:pt x="88211" y="244535"/>
                    </a:cubicBezTo>
                    <a:cubicBezTo>
                      <a:pt x="75929" y="249002"/>
                      <a:pt x="63646" y="252352"/>
                      <a:pt x="53597" y="257935"/>
                    </a:cubicBezTo>
                    <a:close/>
                    <a:moveTo>
                      <a:pt x="71462" y="275800"/>
                    </a:moveTo>
                    <a:cubicBezTo>
                      <a:pt x="71462" y="275800"/>
                      <a:pt x="70346" y="274684"/>
                      <a:pt x="70346" y="274684"/>
                    </a:cubicBezTo>
                    <a:cubicBezTo>
                      <a:pt x="78162" y="271334"/>
                      <a:pt x="85978" y="267984"/>
                      <a:pt x="94911" y="265751"/>
                    </a:cubicBezTo>
                    <a:cubicBezTo>
                      <a:pt x="100494" y="279150"/>
                      <a:pt x="107194" y="291433"/>
                      <a:pt x="113893" y="301482"/>
                    </a:cubicBezTo>
                    <a:cubicBezTo>
                      <a:pt x="98261" y="295899"/>
                      <a:pt x="83745" y="286966"/>
                      <a:pt x="71462" y="275800"/>
                    </a:cubicBezTo>
                    <a:close/>
                    <a:moveTo>
                      <a:pt x="156324" y="310415"/>
                    </a:moveTo>
                    <a:cubicBezTo>
                      <a:pt x="141808" y="304832"/>
                      <a:pt x="127292" y="286966"/>
                      <a:pt x="117243" y="261284"/>
                    </a:cubicBezTo>
                    <a:cubicBezTo>
                      <a:pt x="129526" y="259051"/>
                      <a:pt x="142925" y="257935"/>
                      <a:pt x="156324" y="256818"/>
                    </a:cubicBezTo>
                    <a:lnTo>
                      <a:pt x="156324" y="310415"/>
                    </a:lnTo>
                    <a:close/>
                    <a:moveTo>
                      <a:pt x="156324" y="234486"/>
                    </a:moveTo>
                    <a:cubicBezTo>
                      <a:pt x="140692" y="234486"/>
                      <a:pt x="125059" y="236719"/>
                      <a:pt x="109427" y="240069"/>
                    </a:cubicBezTo>
                    <a:cubicBezTo>
                      <a:pt x="104960" y="222203"/>
                      <a:pt x="101611" y="200988"/>
                      <a:pt x="100494" y="178656"/>
                    </a:cubicBezTo>
                    <a:lnTo>
                      <a:pt x="156324" y="178656"/>
                    </a:lnTo>
                    <a:lnTo>
                      <a:pt x="156324" y="234486"/>
                    </a:lnTo>
                    <a:close/>
                    <a:moveTo>
                      <a:pt x="156324" y="156324"/>
                    </a:moveTo>
                    <a:lnTo>
                      <a:pt x="100494" y="156324"/>
                    </a:lnTo>
                    <a:cubicBezTo>
                      <a:pt x="101611" y="133992"/>
                      <a:pt x="104960" y="112777"/>
                      <a:pt x="109427" y="94911"/>
                    </a:cubicBezTo>
                    <a:cubicBezTo>
                      <a:pt x="123943" y="98261"/>
                      <a:pt x="139575" y="99377"/>
                      <a:pt x="156324" y="100494"/>
                    </a:cubicBezTo>
                    <a:lnTo>
                      <a:pt x="156324" y="156324"/>
                    </a:lnTo>
                    <a:close/>
                    <a:moveTo>
                      <a:pt x="156324" y="78162"/>
                    </a:moveTo>
                    <a:cubicBezTo>
                      <a:pt x="142925" y="78162"/>
                      <a:pt x="129526" y="75929"/>
                      <a:pt x="117243" y="73696"/>
                    </a:cubicBezTo>
                    <a:cubicBezTo>
                      <a:pt x="127292" y="48014"/>
                      <a:pt x="141808" y="30148"/>
                      <a:pt x="156324" y="24565"/>
                    </a:cubicBezTo>
                    <a:lnTo>
                      <a:pt x="156324" y="78162"/>
                    </a:lnTo>
                    <a:close/>
                  </a:path>
                </a:pathLst>
              </a:custGeom>
              <a:solidFill>
                <a:schemeClr val="tx1"/>
              </a:solidFill>
              <a:ln w="11013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en-GB" sz="140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8B2F5DCF-FE45-4955-B086-CC505524D8A9}"/>
                  </a:ext>
                </a:extLst>
              </p:cNvPr>
              <p:cNvSpPr/>
              <p:nvPr/>
            </p:nvSpPr>
            <p:spPr>
              <a:xfrm>
                <a:off x="852255" y="3987177"/>
                <a:ext cx="133992" cy="133992"/>
              </a:xfrm>
              <a:custGeom>
                <a:avLst/>
                <a:gdLst>
                  <a:gd name="connsiteX0" fmla="*/ 133992 w 133992"/>
                  <a:gd name="connsiteY0" fmla="*/ 118360 h 133992"/>
                  <a:gd name="connsiteX1" fmla="*/ 83745 w 133992"/>
                  <a:gd name="connsiteY1" fmla="*/ 68113 h 133992"/>
                  <a:gd name="connsiteX2" fmla="*/ 132875 w 133992"/>
                  <a:gd name="connsiteY2" fmla="*/ 55830 h 133992"/>
                  <a:gd name="connsiteX3" fmla="*/ 0 w 133992"/>
                  <a:gd name="connsiteY3" fmla="*/ 0 h 133992"/>
                  <a:gd name="connsiteX4" fmla="*/ 55830 w 133992"/>
                  <a:gd name="connsiteY4" fmla="*/ 132875 h 133992"/>
                  <a:gd name="connsiteX5" fmla="*/ 68113 w 133992"/>
                  <a:gd name="connsiteY5" fmla="*/ 83745 h 133992"/>
                  <a:gd name="connsiteX6" fmla="*/ 118360 w 133992"/>
                  <a:gd name="connsiteY6" fmla="*/ 133992 h 133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3992" h="133992">
                    <a:moveTo>
                      <a:pt x="133992" y="118360"/>
                    </a:moveTo>
                    <a:lnTo>
                      <a:pt x="83745" y="68113"/>
                    </a:lnTo>
                    <a:lnTo>
                      <a:pt x="132875" y="55830"/>
                    </a:lnTo>
                    <a:lnTo>
                      <a:pt x="0" y="0"/>
                    </a:lnTo>
                    <a:lnTo>
                      <a:pt x="55830" y="132875"/>
                    </a:lnTo>
                    <a:lnTo>
                      <a:pt x="68113" y="83745"/>
                    </a:lnTo>
                    <a:lnTo>
                      <a:pt x="118360" y="133992"/>
                    </a:lnTo>
                    <a:close/>
                  </a:path>
                </a:pathLst>
              </a:custGeom>
              <a:solidFill>
                <a:schemeClr val="tx1"/>
              </a:solidFill>
              <a:ln w="11013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en-GB" sz="1400"/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8AE69F0-248D-4227-AE82-6E2FE5D8A811}"/>
                </a:ext>
              </a:extLst>
            </p:cNvPr>
            <p:cNvSpPr txBox="1"/>
            <p:nvPr/>
          </p:nvSpPr>
          <p:spPr>
            <a:xfrm>
              <a:off x="1033826" y="3565623"/>
              <a:ext cx="3305260" cy="313932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GB" sz="1600">
                  <a:solidFill>
                    <a:schemeClr val="tx1"/>
                  </a:solidFill>
                </a:rPr>
                <a:t>highwaysengland.co.uk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8C8B524-62C3-41EA-BFE9-9BF66A051521}"/>
              </a:ext>
            </a:extLst>
          </p:cNvPr>
          <p:cNvGrpSpPr/>
          <p:nvPr userDrawn="1"/>
        </p:nvGrpSpPr>
        <p:grpSpPr>
          <a:xfrm>
            <a:off x="642324" y="4031771"/>
            <a:ext cx="3696762" cy="313932"/>
            <a:chOff x="642324" y="4022120"/>
            <a:chExt cx="3696762" cy="313932"/>
          </a:xfrm>
        </p:grpSpPr>
        <p:sp>
          <p:nvSpPr>
            <p:cNvPr id="23" name="Graphic 52">
              <a:extLst>
                <a:ext uri="{FF2B5EF4-FFF2-40B4-BE49-F238E27FC236}">
                  <a16:creationId xmlns:a16="http://schemas.microsoft.com/office/drawing/2014/main" id="{1D936619-9B69-492D-8F09-F101804FDE6B}"/>
                </a:ext>
              </a:extLst>
            </p:cNvPr>
            <p:cNvSpPr/>
            <p:nvPr/>
          </p:nvSpPr>
          <p:spPr>
            <a:xfrm>
              <a:off x="642324" y="4027397"/>
              <a:ext cx="373296" cy="303379"/>
            </a:xfrm>
            <a:custGeom>
              <a:avLst/>
              <a:gdLst>
                <a:gd name="connsiteX0" fmla="*/ 892134 w 2838459"/>
                <a:gd name="connsiteY0" fmla="*/ 2306263 h 2306831"/>
                <a:gd name="connsiteX1" fmla="*/ 2549065 w 2838459"/>
                <a:gd name="connsiteY1" fmla="*/ 649332 h 2306831"/>
                <a:gd name="connsiteX2" fmla="*/ 2547427 w 2838459"/>
                <a:gd name="connsiteY2" fmla="*/ 574046 h 2306831"/>
                <a:gd name="connsiteX3" fmla="*/ 2837920 w 2838459"/>
                <a:gd name="connsiteY3" fmla="*/ 272494 h 2306831"/>
                <a:gd name="connsiteX4" fmla="*/ 2503488 w 2838459"/>
                <a:gd name="connsiteY4" fmla="*/ 364172 h 2306831"/>
                <a:gd name="connsiteX5" fmla="*/ 2759577 w 2838459"/>
                <a:gd name="connsiteY5" fmla="*/ 42065 h 2306831"/>
                <a:gd name="connsiteX6" fmla="*/ 2389778 w 2838459"/>
                <a:gd name="connsiteY6" fmla="*/ 183416 h 2306831"/>
                <a:gd name="connsiteX7" fmla="*/ 1964687 w 2838459"/>
                <a:gd name="connsiteY7" fmla="*/ -569 h 2306831"/>
                <a:gd name="connsiteX8" fmla="*/ 1382290 w 2838459"/>
                <a:gd name="connsiteY8" fmla="*/ 581714 h 2306831"/>
                <a:gd name="connsiteX9" fmla="*/ 1397388 w 2838459"/>
                <a:gd name="connsiteY9" fmla="*/ 714502 h 2306831"/>
                <a:gd name="connsiteX10" fmla="*/ 197000 w 2838459"/>
                <a:gd name="connsiteY10" fmla="*/ 106045 h 2306831"/>
                <a:gd name="connsiteX11" fmla="*/ 118142 w 2838459"/>
                <a:gd name="connsiteY11" fmla="*/ 398748 h 2306831"/>
                <a:gd name="connsiteX12" fmla="*/ 377298 w 2838459"/>
                <a:gd name="connsiteY12" fmla="*/ 883504 h 2306831"/>
                <a:gd name="connsiteX13" fmla="*/ 113542 w 2838459"/>
                <a:gd name="connsiteY13" fmla="*/ 810666 h 2306831"/>
                <a:gd name="connsiteX14" fmla="*/ 113456 w 2838459"/>
                <a:gd name="connsiteY14" fmla="*/ 818105 h 2306831"/>
                <a:gd name="connsiteX15" fmla="*/ 580676 w 2838459"/>
                <a:gd name="connsiteY15" fmla="*/ 1388977 h 2306831"/>
                <a:gd name="connsiteX16" fmla="*/ 427114 w 2838459"/>
                <a:gd name="connsiteY16" fmla="*/ 1409474 h 2306831"/>
                <a:gd name="connsiteX17" fmla="*/ 317662 w 2838459"/>
                <a:gd name="connsiteY17" fmla="*/ 1398968 h 2306831"/>
                <a:gd name="connsiteX18" fmla="*/ 861683 w 2838459"/>
                <a:gd name="connsiteY18" fmla="*/ 1803457 h 2306831"/>
                <a:gd name="connsiteX19" fmla="*/ 138383 w 2838459"/>
                <a:gd name="connsiteY19" fmla="*/ 2052726 h 2306831"/>
                <a:gd name="connsiteX20" fmla="*/ -539 w 2838459"/>
                <a:gd name="connsiteY20" fmla="*/ 2044668 h 2306831"/>
                <a:gd name="connsiteX21" fmla="*/ 892163 w 2838459"/>
                <a:gd name="connsiteY21" fmla="*/ 2306263 h 2306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838459" h="2306831">
                  <a:moveTo>
                    <a:pt x="892134" y="2306263"/>
                  </a:moveTo>
                  <a:cubicBezTo>
                    <a:pt x="1963325" y="2306263"/>
                    <a:pt x="2549065" y="1418838"/>
                    <a:pt x="2549065" y="649332"/>
                  </a:cubicBezTo>
                  <a:cubicBezTo>
                    <a:pt x="2549065" y="624119"/>
                    <a:pt x="2548561" y="599030"/>
                    <a:pt x="2547427" y="574046"/>
                  </a:cubicBezTo>
                  <a:cubicBezTo>
                    <a:pt x="2661136" y="491845"/>
                    <a:pt x="2759967" y="389271"/>
                    <a:pt x="2837920" y="272494"/>
                  </a:cubicBezTo>
                  <a:cubicBezTo>
                    <a:pt x="2733574" y="318872"/>
                    <a:pt x="2621283" y="350094"/>
                    <a:pt x="2503488" y="364172"/>
                  </a:cubicBezTo>
                  <a:cubicBezTo>
                    <a:pt x="2623722" y="292077"/>
                    <a:pt x="2716029" y="178025"/>
                    <a:pt x="2759577" y="42065"/>
                  </a:cubicBezTo>
                  <a:cubicBezTo>
                    <a:pt x="2647059" y="108769"/>
                    <a:pt x="2522443" y="157251"/>
                    <a:pt x="2389778" y="183416"/>
                  </a:cubicBezTo>
                  <a:cubicBezTo>
                    <a:pt x="2283508" y="70221"/>
                    <a:pt x="2132213" y="-569"/>
                    <a:pt x="1964687" y="-569"/>
                  </a:cubicBezTo>
                  <a:cubicBezTo>
                    <a:pt x="1643085" y="-569"/>
                    <a:pt x="1382290" y="260226"/>
                    <a:pt x="1382290" y="581714"/>
                  </a:cubicBezTo>
                  <a:cubicBezTo>
                    <a:pt x="1382290" y="627415"/>
                    <a:pt x="1387396" y="671868"/>
                    <a:pt x="1397388" y="714502"/>
                  </a:cubicBezTo>
                  <a:cubicBezTo>
                    <a:pt x="913375" y="690147"/>
                    <a:pt x="484188" y="458412"/>
                    <a:pt x="197000" y="106045"/>
                  </a:cubicBezTo>
                  <a:cubicBezTo>
                    <a:pt x="146984" y="192103"/>
                    <a:pt x="118142" y="292077"/>
                    <a:pt x="118142" y="398748"/>
                  </a:cubicBezTo>
                  <a:cubicBezTo>
                    <a:pt x="118142" y="600792"/>
                    <a:pt x="220955" y="779157"/>
                    <a:pt x="377298" y="883504"/>
                  </a:cubicBezTo>
                  <a:cubicBezTo>
                    <a:pt x="281753" y="880551"/>
                    <a:pt x="191999" y="854319"/>
                    <a:pt x="113542" y="810666"/>
                  </a:cubicBezTo>
                  <a:cubicBezTo>
                    <a:pt x="113456" y="813114"/>
                    <a:pt x="113456" y="815495"/>
                    <a:pt x="113456" y="818105"/>
                  </a:cubicBezTo>
                  <a:cubicBezTo>
                    <a:pt x="113456" y="1100131"/>
                    <a:pt x="314195" y="1335618"/>
                    <a:pt x="580676" y="1388977"/>
                  </a:cubicBezTo>
                  <a:cubicBezTo>
                    <a:pt x="531737" y="1402321"/>
                    <a:pt x="480245" y="1409474"/>
                    <a:pt x="427114" y="1409474"/>
                  </a:cubicBezTo>
                  <a:cubicBezTo>
                    <a:pt x="389643" y="1409474"/>
                    <a:pt x="353143" y="1405788"/>
                    <a:pt x="317662" y="1398968"/>
                  </a:cubicBezTo>
                  <a:cubicBezTo>
                    <a:pt x="391796" y="1630359"/>
                    <a:pt x="606784" y="1798742"/>
                    <a:pt x="861683" y="1803457"/>
                  </a:cubicBezTo>
                  <a:cubicBezTo>
                    <a:pt x="662363" y="1959686"/>
                    <a:pt x="411274" y="2052726"/>
                    <a:pt x="138383" y="2052726"/>
                  </a:cubicBezTo>
                  <a:cubicBezTo>
                    <a:pt x="91434" y="2052726"/>
                    <a:pt x="45048" y="2050059"/>
                    <a:pt x="-539" y="2044668"/>
                  </a:cubicBezTo>
                  <a:cubicBezTo>
                    <a:pt x="257197" y="2209870"/>
                    <a:pt x="563246" y="2306263"/>
                    <a:pt x="892163" y="2306263"/>
                  </a:cubicBezTo>
                </a:path>
              </a:pathLst>
            </a:custGeom>
            <a:solidFill>
              <a:schemeClr val="tx1"/>
            </a:solidFill>
            <a:ln w="9525" cap="flat">
              <a:noFill/>
              <a:prstDash val="solid"/>
              <a:miter/>
            </a:ln>
          </p:spPr>
          <p:txBody>
            <a:bodyPr rtlCol="0" anchor="ctr" anchorCtr="0"/>
            <a:lstStyle/>
            <a:p>
              <a:endParaRPr lang="en-GB" sz="140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B17C879-28D5-472B-A84E-99227C2B54B4}"/>
                </a:ext>
              </a:extLst>
            </p:cNvPr>
            <p:cNvSpPr txBox="1"/>
            <p:nvPr/>
          </p:nvSpPr>
          <p:spPr>
            <a:xfrm>
              <a:off x="1033826" y="4022120"/>
              <a:ext cx="3305260" cy="313932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GB" sz="1600">
                  <a:solidFill>
                    <a:schemeClr val="tx1"/>
                  </a:solidFill>
                </a:rPr>
                <a:t>Twitter</a:t>
              </a:r>
              <a:r>
                <a:rPr lang="en-GB" sz="1600">
                  <a:solidFill>
                    <a:schemeClr val="accent1"/>
                  </a:solidFill>
                </a:rPr>
                <a:t> @HighwaysEngland</a:t>
              </a:r>
            </a:p>
          </p:txBody>
        </p:sp>
      </p:grpSp>
      <p:sp>
        <p:nvSpPr>
          <p:cNvPr id="25" name="Footer Placeholder 22">
            <a:extLst>
              <a:ext uri="{FF2B5EF4-FFF2-40B4-BE49-F238E27FC236}">
                <a16:creationId xmlns:a16="http://schemas.microsoft.com/office/drawing/2014/main" id="{3FCFEDDE-61C7-47BB-B4ED-579722986406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590731" y="6378063"/>
            <a:ext cx="1460791" cy="215444"/>
          </a:xfrm>
          <a:prstGeom prst="rect">
            <a:avLst/>
          </a:prstGeom>
        </p:spPr>
        <p:txBody>
          <a:bodyPr/>
          <a:lstStyle/>
          <a:p>
            <a:r>
              <a:rPr lang="en-GB"/>
              <a:t>© 2021 National Highways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1A86E18-A781-40CD-BDE1-5052E28662F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141" y="5888067"/>
            <a:ext cx="1910883" cy="809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71096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, background pattern&#10;&#10;Description automatically generated">
            <a:extLst>
              <a:ext uri="{FF2B5EF4-FFF2-40B4-BE49-F238E27FC236}">
                <a16:creationId xmlns:a16="http://schemas.microsoft.com/office/drawing/2014/main" id="{339CA28D-395F-4F9D-A99B-60621F2D23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" t="1575" r="1213" b="1575"/>
          <a:stretch/>
        </p:blipFill>
        <p:spPr>
          <a:xfrm>
            <a:off x="108000" y="108000"/>
            <a:ext cx="11976000" cy="6642000"/>
          </a:xfrm>
          <a:custGeom>
            <a:avLst/>
            <a:gdLst>
              <a:gd name="connsiteX0" fmla="*/ 0 w 2711451"/>
              <a:gd name="connsiteY0" fmla="*/ 0 h 6858000"/>
              <a:gd name="connsiteX1" fmla="*/ 2711451 w 2711451"/>
              <a:gd name="connsiteY1" fmla="*/ 0 h 6858000"/>
              <a:gd name="connsiteX2" fmla="*/ 2711451 w 2711451"/>
              <a:gd name="connsiteY2" fmla="*/ 6858000 h 6858000"/>
              <a:gd name="connsiteX3" fmla="*/ 0 w 27114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451" h="6858000">
                <a:moveTo>
                  <a:pt x="0" y="0"/>
                </a:moveTo>
                <a:lnTo>
                  <a:pt x="2711451" y="0"/>
                </a:lnTo>
                <a:lnTo>
                  <a:pt x="27114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BAE5526-F7F5-4627-8FC8-13FEC6EDA529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custGeom>
            <a:avLst/>
            <a:gdLst>
              <a:gd name="connsiteX0" fmla="*/ 12084000 w 12192000"/>
              <a:gd name="connsiteY0" fmla="*/ 108000 h 6858000"/>
              <a:gd name="connsiteX1" fmla="*/ 12084000 w 12192000"/>
              <a:gd name="connsiteY1" fmla="*/ 6750000 h 6858000"/>
              <a:gd name="connsiteX2" fmla="*/ 108000 w 12192000"/>
              <a:gd name="connsiteY2" fmla="*/ 6750000 h 6858000"/>
              <a:gd name="connsiteX3" fmla="*/ 108000 w 12192000"/>
              <a:gd name="connsiteY3" fmla="*/ 108000 h 6858000"/>
              <a:gd name="connsiteX4" fmla="*/ 12192000 w 12192000"/>
              <a:gd name="connsiteY4" fmla="*/ 0 h 6858000"/>
              <a:gd name="connsiteX5" fmla="*/ 12084000 w 12192000"/>
              <a:gd name="connsiteY5" fmla="*/ 0 h 6858000"/>
              <a:gd name="connsiteX6" fmla="*/ 12084000 w 12192000"/>
              <a:gd name="connsiteY6" fmla="*/ 0 h 6858000"/>
              <a:gd name="connsiteX7" fmla="*/ 108000 w 12192000"/>
              <a:gd name="connsiteY7" fmla="*/ 0 h 6858000"/>
              <a:gd name="connsiteX8" fmla="*/ 0 w 12192000"/>
              <a:gd name="connsiteY8" fmla="*/ 0 h 6858000"/>
              <a:gd name="connsiteX9" fmla="*/ 0 w 12192000"/>
              <a:gd name="connsiteY9" fmla="*/ 108000 h 6858000"/>
              <a:gd name="connsiteX10" fmla="*/ 0 w 12192000"/>
              <a:gd name="connsiteY10" fmla="*/ 6750000 h 6858000"/>
              <a:gd name="connsiteX11" fmla="*/ 0 w 12192000"/>
              <a:gd name="connsiteY11" fmla="*/ 6858000 h 6858000"/>
              <a:gd name="connsiteX12" fmla="*/ 108000 w 12192000"/>
              <a:gd name="connsiteY12" fmla="*/ 6858000 h 6858000"/>
              <a:gd name="connsiteX13" fmla="*/ 12084000 w 12192000"/>
              <a:gd name="connsiteY13" fmla="*/ 6858000 h 6858000"/>
              <a:gd name="connsiteX14" fmla="*/ 12192000 w 12192000"/>
              <a:gd name="connsiteY14" fmla="*/ 6858000 h 6858000"/>
              <a:gd name="connsiteX15" fmla="*/ 12192000 w 12192000"/>
              <a:gd name="connsiteY1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0">
                <a:moveTo>
                  <a:pt x="12084000" y="108000"/>
                </a:moveTo>
                <a:lnTo>
                  <a:pt x="12084000" y="6750000"/>
                </a:lnTo>
                <a:lnTo>
                  <a:pt x="108000" y="6750000"/>
                </a:lnTo>
                <a:lnTo>
                  <a:pt x="108000" y="108000"/>
                </a:lnTo>
                <a:close/>
                <a:moveTo>
                  <a:pt x="12192000" y="0"/>
                </a:moveTo>
                <a:lnTo>
                  <a:pt x="12084000" y="0"/>
                </a:lnTo>
                <a:lnTo>
                  <a:pt x="12084000" y="0"/>
                </a:lnTo>
                <a:lnTo>
                  <a:pt x="108000" y="0"/>
                </a:lnTo>
                <a:lnTo>
                  <a:pt x="0" y="0"/>
                </a:lnTo>
                <a:lnTo>
                  <a:pt x="0" y="108000"/>
                </a:lnTo>
                <a:lnTo>
                  <a:pt x="0" y="6750000"/>
                </a:lnTo>
                <a:lnTo>
                  <a:pt x="0" y="6858000"/>
                </a:lnTo>
                <a:lnTo>
                  <a:pt x="108000" y="6858000"/>
                </a:lnTo>
                <a:lnTo>
                  <a:pt x="12084000" y="6858000"/>
                </a:lnTo>
                <a:lnTo>
                  <a:pt x="12192000" y="6858000"/>
                </a:lnTo>
                <a:lnTo>
                  <a:pt x="1219200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" name="Footer Placeholder 22">
            <a:extLst>
              <a:ext uri="{FF2B5EF4-FFF2-40B4-BE49-F238E27FC236}">
                <a16:creationId xmlns:a16="http://schemas.microsoft.com/office/drawing/2014/main" id="{10184F52-E913-4E7D-AD1A-49604F6BBBBD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287932" y="6378063"/>
            <a:ext cx="1460791" cy="2154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2021 National Highways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31F8620-0264-4A27-A2CA-D148AF0F265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141" y="5888067"/>
            <a:ext cx="1910883" cy="809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9359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 - Right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3976210C-D24D-4E0A-A484-1FC87D2536AE}"/>
              </a:ext>
            </a:extLst>
          </p:cNvPr>
          <p:cNvSpPr/>
          <p:nvPr userDrawn="1"/>
        </p:nvSpPr>
        <p:spPr>
          <a:xfrm>
            <a:off x="4765372" y="108000"/>
            <a:ext cx="7318629" cy="6642000"/>
          </a:xfrm>
          <a:custGeom>
            <a:avLst/>
            <a:gdLst>
              <a:gd name="connsiteX0" fmla="*/ 747517 w 7318629"/>
              <a:gd name="connsiteY0" fmla="*/ 0 h 6642000"/>
              <a:gd name="connsiteX1" fmla="*/ 7318629 w 7318629"/>
              <a:gd name="connsiteY1" fmla="*/ 0 h 6642000"/>
              <a:gd name="connsiteX2" fmla="*/ 7318629 w 7318629"/>
              <a:gd name="connsiteY2" fmla="*/ 6642000 h 6642000"/>
              <a:gd name="connsiteX3" fmla="*/ 0 w 7318629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18629" h="6642000">
                <a:moveTo>
                  <a:pt x="747517" y="0"/>
                </a:moveTo>
                <a:lnTo>
                  <a:pt x="7318629" y="0"/>
                </a:lnTo>
                <a:lnTo>
                  <a:pt x="7318629" y="6642000"/>
                </a:lnTo>
                <a:lnTo>
                  <a:pt x="0" y="66420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72" name="Picture Placeholder 71">
            <a:extLst>
              <a:ext uri="{FF2B5EF4-FFF2-40B4-BE49-F238E27FC236}">
                <a16:creationId xmlns:a16="http://schemas.microsoft.com/office/drawing/2014/main" id="{800706A8-25EF-42C5-A0B2-3F3301D2543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8000" y="108000"/>
            <a:ext cx="5404890" cy="6642000"/>
          </a:xfrm>
          <a:custGeom>
            <a:avLst/>
            <a:gdLst>
              <a:gd name="connsiteX0" fmla="*/ 0 w 5404890"/>
              <a:gd name="connsiteY0" fmla="*/ 0 h 6642000"/>
              <a:gd name="connsiteX1" fmla="*/ 5404890 w 5404890"/>
              <a:gd name="connsiteY1" fmla="*/ 0 h 6642000"/>
              <a:gd name="connsiteX2" fmla="*/ 4657373 w 5404890"/>
              <a:gd name="connsiteY2" fmla="*/ 6642000 h 6642000"/>
              <a:gd name="connsiteX3" fmla="*/ 0 w 5404890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04890" h="6642000">
                <a:moveTo>
                  <a:pt x="0" y="0"/>
                </a:moveTo>
                <a:lnTo>
                  <a:pt x="5404890" y="0"/>
                </a:lnTo>
                <a:lnTo>
                  <a:pt x="4657373" y="6642000"/>
                </a:lnTo>
                <a:lnTo>
                  <a:pt x="0" y="66420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buNone/>
              <a:defRPr/>
            </a:lvl1pPr>
          </a:lstStyle>
          <a:p>
            <a:endParaRPr lang="en-GB"/>
          </a:p>
        </p:txBody>
      </p:sp>
      <p:sp>
        <p:nvSpPr>
          <p:cNvPr id="75" name="Text Placeholder 74">
            <a:extLst>
              <a:ext uri="{FF2B5EF4-FFF2-40B4-BE49-F238E27FC236}">
                <a16:creationId xmlns:a16="http://schemas.microsoft.com/office/drawing/2014/main" id="{D266AD8C-98A0-4E68-8C4D-A605D3CBC9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57232" y="108000"/>
            <a:ext cx="962794" cy="6642000"/>
          </a:xfrm>
          <a:custGeom>
            <a:avLst/>
            <a:gdLst>
              <a:gd name="connsiteX0" fmla="*/ 0 w 987036"/>
              <a:gd name="connsiteY0" fmla="*/ 6858002 h 6858003"/>
              <a:gd name="connsiteX1" fmla="*/ 217358 w 987036"/>
              <a:gd name="connsiteY1" fmla="*/ 6858002 h 6858003"/>
              <a:gd name="connsiteX2" fmla="*/ 217357 w 987036"/>
              <a:gd name="connsiteY2" fmla="*/ 6858003 h 6858003"/>
              <a:gd name="connsiteX3" fmla="*/ 757557 w 987036"/>
              <a:gd name="connsiteY3" fmla="*/ 108002 h 6858003"/>
              <a:gd name="connsiteX4" fmla="*/ 974915 w 987036"/>
              <a:gd name="connsiteY4" fmla="*/ 108002 h 6858003"/>
              <a:gd name="connsiteX5" fmla="*/ 229478 w 987036"/>
              <a:gd name="connsiteY5" fmla="*/ 6750002 h 6858003"/>
              <a:gd name="connsiteX6" fmla="*/ 12121 w 987036"/>
              <a:gd name="connsiteY6" fmla="*/ 6750002 h 6858003"/>
              <a:gd name="connsiteX7" fmla="*/ 769678 w 987036"/>
              <a:gd name="connsiteY7" fmla="*/ 0 h 6858003"/>
              <a:gd name="connsiteX8" fmla="*/ 987036 w 987036"/>
              <a:gd name="connsiteY8" fmla="*/ 0 h 6858003"/>
              <a:gd name="connsiteX9" fmla="*/ 987036 w 987036"/>
              <a:gd name="connsiteY9" fmla="*/ 2 h 6858003"/>
              <a:gd name="connsiteX10" fmla="*/ 769678 w 987036"/>
              <a:gd name="connsiteY10" fmla="*/ 2 h 6858003"/>
              <a:gd name="connsiteX0" fmla="*/ 0 w 987036"/>
              <a:gd name="connsiteY0" fmla="*/ 6858002 h 6858003"/>
              <a:gd name="connsiteX1" fmla="*/ 217358 w 987036"/>
              <a:gd name="connsiteY1" fmla="*/ 6858002 h 6858003"/>
              <a:gd name="connsiteX2" fmla="*/ 217357 w 987036"/>
              <a:gd name="connsiteY2" fmla="*/ 6858003 h 6858003"/>
              <a:gd name="connsiteX3" fmla="*/ 0 w 987036"/>
              <a:gd name="connsiteY3" fmla="*/ 6858002 h 6858003"/>
              <a:gd name="connsiteX4" fmla="*/ 757557 w 987036"/>
              <a:gd name="connsiteY4" fmla="*/ 108002 h 6858003"/>
              <a:gd name="connsiteX5" fmla="*/ 974915 w 987036"/>
              <a:gd name="connsiteY5" fmla="*/ 108002 h 6858003"/>
              <a:gd name="connsiteX6" fmla="*/ 229478 w 987036"/>
              <a:gd name="connsiteY6" fmla="*/ 6750002 h 6858003"/>
              <a:gd name="connsiteX7" fmla="*/ 12121 w 987036"/>
              <a:gd name="connsiteY7" fmla="*/ 6750002 h 6858003"/>
              <a:gd name="connsiteX8" fmla="*/ 757557 w 987036"/>
              <a:gd name="connsiteY8" fmla="*/ 108002 h 6858003"/>
              <a:gd name="connsiteX9" fmla="*/ 769678 w 987036"/>
              <a:gd name="connsiteY9" fmla="*/ 0 h 6858003"/>
              <a:gd name="connsiteX10" fmla="*/ 987036 w 987036"/>
              <a:gd name="connsiteY10" fmla="*/ 0 h 6858003"/>
              <a:gd name="connsiteX11" fmla="*/ 769678 w 987036"/>
              <a:gd name="connsiteY11" fmla="*/ 2 h 6858003"/>
              <a:gd name="connsiteX12" fmla="*/ 769678 w 987036"/>
              <a:gd name="connsiteY12" fmla="*/ 0 h 6858003"/>
              <a:gd name="connsiteX0" fmla="*/ 0 w 974915"/>
              <a:gd name="connsiteY0" fmla="*/ 6858002 h 6858003"/>
              <a:gd name="connsiteX1" fmla="*/ 217358 w 974915"/>
              <a:gd name="connsiteY1" fmla="*/ 6858002 h 6858003"/>
              <a:gd name="connsiteX2" fmla="*/ 217357 w 974915"/>
              <a:gd name="connsiteY2" fmla="*/ 6858003 h 6858003"/>
              <a:gd name="connsiteX3" fmla="*/ 0 w 974915"/>
              <a:gd name="connsiteY3" fmla="*/ 6858002 h 6858003"/>
              <a:gd name="connsiteX4" fmla="*/ 757557 w 974915"/>
              <a:gd name="connsiteY4" fmla="*/ 108002 h 6858003"/>
              <a:gd name="connsiteX5" fmla="*/ 974915 w 974915"/>
              <a:gd name="connsiteY5" fmla="*/ 108002 h 6858003"/>
              <a:gd name="connsiteX6" fmla="*/ 229478 w 974915"/>
              <a:gd name="connsiteY6" fmla="*/ 6750002 h 6858003"/>
              <a:gd name="connsiteX7" fmla="*/ 12121 w 974915"/>
              <a:gd name="connsiteY7" fmla="*/ 6750002 h 6858003"/>
              <a:gd name="connsiteX8" fmla="*/ 757557 w 974915"/>
              <a:gd name="connsiteY8" fmla="*/ 108002 h 6858003"/>
              <a:gd name="connsiteX9" fmla="*/ 769678 w 974915"/>
              <a:gd name="connsiteY9" fmla="*/ 0 h 6858003"/>
              <a:gd name="connsiteX10" fmla="*/ 769678 w 974915"/>
              <a:gd name="connsiteY10" fmla="*/ 2 h 6858003"/>
              <a:gd name="connsiteX11" fmla="*/ 769678 w 974915"/>
              <a:gd name="connsiteY11" fmla="*/ 0 h 6858003"/>
              <a:gd name="connsiteX0" fmla="*/ 0 w 974915"/>
              <a:gd name="connsiteY0" fmla="*/ 6750000 h 6750001"/>
              <a:gd name="connsiteX1" fmla="*/ 217358 w 974915"/>
              <a:gd name="connsiteY1" fmla="*/ 6750000 h 6750001"/>
              <a:gd name="connsiteX2" fmla="*/ 217357 w 974915"/>
              <a:gd name="connsiteY2" fmla="*/ 6750001 h 6750001"/>
              <a:gd name="connsiteX3" fmla="*/ 0 w 974915"/>
              <a:gd name="connsiteY3" fmla="*/ 6750000 h 6750001"/>
              <a:gd name="connsiteX4" fmla="*/ 757557 w 974915"/>
              <a:gd name="connsiteY4" fmla="*/ 0 h 6750001"/>
              <a:gd name="connsiteX5" fmla="*/ 974915 w 974915"/>
              <a:gd name="connsiteY5" fmla="*/ 0 h 6750001"/>
              <a:gd name="connsiteX6" fmla="*/ 229478 w 974915"/>
              <a:gd name="connsiteY6" fmla="*/ 6642000 h 6750001"/>
              <a:gd name="connsiteX7" fmla="*/ 12121 w 974915"/>
              <a:gd name="connsiteY7" fmla="*/ 6642000 h 6750001"/>
              <a:gd name="connsiteX8" fmla="*/ 757557 w 974915"/>
              <a:gd name="connsiteY8" fmla="*/ 0 h 6750001"/>
              <a:gd name="connsiteX0" fmla="*/ 0 w 974915"/>
              <a:gd name="connsiteY0" fmla="*/ 6750000 h 6750000"/>
              <a:gd name="connsiteX1" fmla="*/ 217358 w 974915"/>
              <a:gd name="connsiteY1" fmla="*/ 6750000 h 6750000"/>
              <a:gd name="connsiteX2" fmla="*/ 0 w 974915"/>
              <a:gd name="connsiteY2" fmla="*/ 6750000 h 6750000"/>
              <a:gd name="connsiteX3" fmla="*/ 757557 w 974915"/>
              <a:gd name="connsiteY3" fmla="*/ 0 h 6750000"/>
              <a:gd name="connsiteX4" fmla="*/ 974915 w 974915"/>
              <a:gd name="connsiteY4" fmla="*/ 0 h 6750000"/>
              <a:gd name="connsiteX5" fmla="*/ 229478 w 974915"/>
              <a:gd name="connsiteY5" fmla="*/ 6642000 h 6750000"/>
              <a:gd name="connsiteX6" fmla="*/ 12121 w 974915"/>
              <a:gd name="connsiteY6" fmla="*/ 6642000 h 6750000"/>
              <a:gd name="connsiteX7" fmla="*/ 757557 w 974915"/>
              <a:gd name="connsiteY7" fmla="*/ 0 h 6750000"/>
              <a:gd name="connsiteX0" fmla="*/ 745436 w 962794"/>
              <a:gd name="connsiteY0" fmla="*/ 0 h 6642000"/>
              <a:gd name="connsiteX1" fmla="*/ 962794 w 962794"/>
              <a:gd name="connsiteY1" fmla="*/ 0 h 6642000"/>
              <a:gd name="connsiteX2" fmla="*/ 217357 w 962794"/>
              <a:gd name="connsiteY2" fmla="*/ 6642000 h 6642000"/>
              <a:gd name="connsiteX3" fmla="*/ 0 w 962794"/>
              <a:gd name="connsiteY3" fmla="*/ 6642000 h 6642000"/>
              <a:gd name="connsiteX4" fmla="*/ 745436 w 962794"/>
              <a:gd name="connsiteY4" fmla="*/ 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2794" h="6642000">
                <a:moveTo>
                  <a:pt x="745436" y="0"/>
                </a:moveTo>
                <a:lnTo>
                  <a:pt x="962794" y="0"/>
                </a:lnTo>
                <a:lnTo>
                  <a:pt x="217357" y="6642000"/>
                </a:lnTo>
                <a:lnTo>
                  <a:pt x="0" y="6642000"/>
                </a:lnTo>
                <a:lnTo>
                  <a:pt x="745436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>
            <a:noAutofit/>
          </a:bodyPr>
          <a:lstStyle>
            <a:lvl1pPr>
              <a:buNone/>
              <a:defRPr>
                <a:noFill/>
              </a:defRPr>
            </a:lvl1pPr>
          </a:lstStyle>
          <a:p>
            <a:pPr lvl="0"/>
            <a:endParaRPr lang="en-GB"/>
          </a:p>
        </p:txBody>
      </p:sp>
      <p:sp>
        <p:nvSpPr>
          <p:cNvPr id="53" name="Title 1">
            <a:extLst>
              <a:ext uri="{FF2B5EF4-FFF2-40B4-BE49-F238E27FC236}">
                <a16:creationId xmlns:a16="http://schemas.microsoft.com/office/drawing/2014/main" id="{B78C392B-22FB-4786-B34B-231E89B082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11573" y="2206965"/>
            <a:ext cx="4314296" cy="1588127"/>
          </a:xfrm>
          <a:noFill/>
        </p:spPr>
        <p:txBody>
          <a:bodyPr wrap="square" rtlCol="0" anchor="b" anchorCtr="0">
            <a:spAutoFit/>
          </a:bodyPr>
          <a:lstStyle>
            <a:lvl1pPr algn="l">
              <a:defRPr lang="en-GB" sz="54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/>
            <a:r>
              <a:rPr lang="en-US"/>
              <a:t>Insert deck</a:t>
            </a:r>
            <a:br>
              <a:rPr lang="en-US"/>
            </a:br>
            <a:r>
              <a:rPr lang="en-US"/>
              <a:t>title here</a:t>
            </a:r>
            <a:endParaRPr lang="en-GB"/>
          </a:p>
        </p:txBody>
      </p:sp>
      <p:sp>
        <p:nvSpPr>
          <p:cNvPr id="54" name="Subtitle 2">
            <a:extLst>
              <a:ext uri="{FF2B5EF4-FFF2-40B4-BE49-F238E27FC236}">
                <a16:creationId xmlns:a16="http://schemas.microsoft.com/office/drawing/2014/main" id="{27C2A406-7183-4098-B99F-C135AEA3EA9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11573" y="3825618"/>
            <a:ext cx="2717411" cy="424732"/>
          </a:xfrm>
          <a:noFill/>
        </p:spPr>
        <p:txBody>
          <a:bodyPr wrap="none" rtlCol="0">
            <a:spAutoFit/>
          </a:bodyPr>
          <a:lstStyle>
            <a:lvl1pPr marL="0" indent="0" algn="l">
              <a:buNone/>
              <a:defRPr lang="en-GB" sz="2400" dirty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lvl="0"/>
            <a:r>
              <a:rPr lang="en-US"/>
              <a:t>Insert subtitle here</a:t>
            </a:r>
            <a:endParaRPr lang="en-GB"/>
          </a:p>
        </p:txBody>
      </p:sp>
      <p:pic>
        <p:nvPicPr>
          <p:cNvPr id="82" name="Picture 81" descr="Shape, background pattern&#10;&#10;Description automatically generated">
            <a:extLst>
              <a:ext uri="{FF2B5EF4-FFF2-40B4-BE49-F238E27FC236}">
                <a16:creationId xmlns:a16="http://schemas.microsoft.com/office/drawing/2014/main" id="{2A0A1DB7-664C-469D-98B3-04942EB044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86" t="1575" r="886" b="1575"/>
          <a:stretch/>
        </p:blipFill>
        <p:spPr>
          <a:xfrm>
            <a:off x="4765373" y="108000"/>
            <a:ext cx="7318629" cy="6642000"/>
          </a:xfrm>
          <a:custGeom>
            <a:avLst/>
            <a:gdLst>
              <a:gd name="connsiteX0" fmla="*/ 747517 w 7318629"/>
              <a:gd name="connsiteY0" fmla="*/ 0 h 6642000"/>
              <a:gd name="connsiteX1" fmla="*/ 7318629 w 7318629"/>
              <a:gd name="connsiteY1" fmla="*/ 0 h 6642000"/>
              <a:gd name="connsiteX2" fmla="*/ 7318629 w 7318629"/>
              <a:gd name="connsiteY2" fmla="*/ 6642000 h 6642000"/>
              <a:gd name="connsiteX3" fmla="*/ 0 w 7318629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18629" h="6642000">
                <a:moveTo>
                  <a:pt x="747517" y="0"/>
                </a:moveTo>
                <a:lnTo>
                  <a:pt x="7318629" y="0"/>
                </a:lnTo>
                <a:lnTo>
                  <a:pt x="7318629" y="6642000"/>
                </a:lnTo>
                <a:lnTo>
                  <a:pt x="0" y="6642000"/>
                </a:lnTo>
                <a:close/>
              </a:path>
            </a:pathLst>
          </a:custGeom>
        </p:spPr>
      </p:pic>
      <p:sp>
        <p:nvSpPr>
          <p:cNvPr id="86" name="Text Placeholder 64">
            <a:extLst>
              <a:ext uri="{FF2B5EF4-FFF2-40B4-BE49-F238E27FC236}">
                <a16:creationId xmlns:a16="http://schemas.microsoft.com/office/drawing/2014/main" id="{06A07F6F-93B3-467C-B467-94AD85A2A2D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11572" y="4311588"/>
            <a:ext cx="1900800" cy="370800"/>
          </a:xfrm>
        </p:spPr>
        <p:txBody>
          <a:bodyPr/>
          <a:lstStyle>
            <a:lvl1pPr>
              <a:buNone/>
              <a:defRPr lang="en-US" sz="18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DD Month YYYY</a:t>
            </a:r>
          </a:p>
        </p:txBody>
      </p:sp>
      <p:sp>
        <p:nvSpPr>
          <p:cNvPr id="12" name="Footer Placeholder 22">
            <a:extLst>
              <a:ext uri="{FF2B5EF4-FFF2-40B4-BE49-F238E27FC236}">
                <a16:creationId xmlns:a16="http://schemas.microsoft.com/office/drawing/2014/main" id="{F2635FBA-9EC2-42FB-99B4-22D6188E8E2B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260484" y="6378063"/>
            <a:ext cx="1460791" cy="2154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2021 National Highways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3507236-A559-44D5-A6D5-9FA25481325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141" y="5888067"/>
            <a:ext cx="1910883" cy="809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60098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icture Placeholder 58">
            <a:extLst>
              <a:ext uri="{FF2B5EF4-FFF2-40B4-BE49-F238E27FC236}">
                <a16:creationId xmlns:a16="http://schemas.microsoft.com/office/drawing/2014/main" id="{86E245BE-FC38-4CBF-9845-5CFC627DA0F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65373" y="108000"/>
            <a:ext cx="7318627" cy="6642000"/>
          </a:xfrm>
          <a:custGeom>
            <a:avLst/>
            <a:gdLst>
              <a:gd name="connsiteX0" fmla="*/ 747517 w 7318627"/>
              <a:gd name="connsiteY0" fmla="*/ 0 h 6642000"/>
              <a:gd name="connsiteX1" fmla="*/ 7318627 w 7318627"/>
              <a:gd name="connsiteY1" fmla="*/ 0 h 6642000"/>
              <a:gd name="connsiteX2" fmla="*/ 7318627 w 7318627"/>
              <a:gd name="connsiteY2" fmla="*/ 6642000 h 6642000"/>
              <a:gd name="connsiteX3" fmla="*/ 0 w 7318627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18627" h="6642000">
                <a:moveTo>
                  <a:pt x="747517" y="0"/>
                </a:moveTo>
                <a:lnTo>
                  <a:pt x="7318627" y="0"/>
                </a:lnTo>
                <a:lnTo>
                  <a:pt x="7318627" y="6642000"/>
                </a:lnTo>
                <a:lnTo>
                  <a:pt x="0" y="66420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buNone/>
              <a:defRPr/>
            </a:lvl1pPr>
          </a:lstStyle>
          <a:p>
            <a:endParaRPr lang="en-GB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88CFCD81-9940-415C-921E-0946675F30D7}"/>
              </a:ext>
            </a:extLst>
          </p:cNvPr>
          <p:cNvSpPr/>
          <p:nvPr userDrawn="1"/>
        </p:nvSpPr>
        <p:spPr>
          <a:xfrm rot="10800000">
            <a:off x="-1" y="-1"/>
            <a:ext cx="5525043" cy="6857999"/>
          </a:xfrm>
          <a:custGeom>
            <a:avLst/>
            <a:gdLst>
              <a:gd name="connsiteX0" fmla="*/ 5417042 w 5525043"/>
              <a:gd name="connsiteY0" fmla="*/ 6749998 h 6857999"/>
              <a:gd name="connsiteX1" fmla="*/ 12154 w 5525043"/>
              <a:gd name="connsiteY1" fmla="*/ 6749998 h 6857999"/>
              <a:gd name="connsiteX2" fmla="*/ 759671 w 5525043"/>
              <a:gd name="connsiteY2" fmla="*/ 107998 h 6857999"/>
              <a:gd name="connsiteX3" fmla="*/ 5417042 w 5525043"/>
              <a:gd name="connsiteY3" fmla="*/ 107998 h 6857999"/>
              <a:gd name="connsiteX4" fmla="*/ 5525043 w 5525043"/>
              <a:gd name="connsiteY4" fmla="*/ 6857996 h 6857999"/>
              <a:gd name="connsiteX5" fmla="*/ 5525042 w 5525043"/>
              <a:gd name="connsiteY5" fmla="*/ 6857996 h 6857999"/>
              <a:gd name="connsiteX6" fmla="*/ 5525042 w 5525043"/>
              <a:gd name="connsiteY6" fmla="*/ 0 h 6857999"/>
              <a:gd name="connsiteX7" fmla="*/ 5525043 w 5525043"/>
              <a:gd name="connsiteY7" fmla="*/ 0 h 6857999"/>
              <a:gd name="connsiteX8" fmla="*/ 3415191 w 5525043"/>
              <a:gd name="connsiteY8" fmla="*/ 6857999 h 6857999"/>
              <a:gd name="connsiteX9" fmla="*/ 3240819 w 5525043"/>
              <a:gd name="connsiteY9" fmla="*/ 6857999 h 6857999"/>
              <a:gd name="connsiteX10" fmla="*/ 2816630 w 5525043"/>
              <a:gd name="connsiteY10" fmla="*/ 6857999 h 6857999"/>
              <a:gd name="connsiteX11" fmla="*/ 2642258 w 5525043"/>
              <a:gd name="connsiteY11" fmla="*/ 6857999 h 6857999"/>
              <a:gd name="connsiteX12" fmla="*/ 2556779 w 5525043"/>
              <a:gd name="connsiteY12" fmla="*/ 6857999 h 6857999"/>
              <a:gd name="connsiteX13" fmla="*/ 2382407 w 5525043"/>
              <a:gd name="connsiteY13" fmla="*/ 6857999 h 6857999"/>
              <a:gd name="connsiteX14" fmla="*/ 1958218 w 5525043"/>
              <a:gd name="connsiteY14" fmla="*/ 6857999 h 6857999"/>
              <a:gd name="connsiteX15" fmla="*/ 1783846 w 5525043"/>
              <a:gd name="connsiteY15" fmla="*/ 6857999 h 6857999"/>
              <a:gd name="connsiteX16" fmla="*/ 1631345 w 5525043"/>
              <a:gd name="connsiteY16" fmla="*/ 6857999 h 6857999"/>
              <a:gd name="connsiteX17" fmla="*/ 1456973 w 5525043"/>
              <a:gd name="connsiteY17" fmla="*/ 6857999 h 6857999"/>
              <a:gd name="connsiteX18" fmla="*/ 1032784 w 5525043"/>
              <a:gd name="connsiteY18" fmla="*/ 6857999 h 6857999"/>
              <a:gd name="connsiteX19" fmla="*/ 858412 w 5525043"/>
              <a:gd name="connsiteY19" fmla="*/ 6857999 h 6857999"/>
              <a:gd name="connsiteX20" fmla="*/ 772933 w 5525043"/>
              <a:gd name="connsiteY20" fmla="*/ 6857999 h 6857999"/>
              <a:gd name="connsiteX21" fmla="*/ 598561 w 5525043"/>
              <a:gd name="connsiteY21" fmla="*/ 6857999 h 6857999"/>
              <a:gd name="connsiteX22" fmla="*/ 174372 w 5525043"/>
              <a:gd name="connsiteY22" fmla="*/ 6857999 h 6857999"/>
              <a:gd name="connsiteX23" fmla="*/ 0 w 5525043"/>
              <a:gd name="connsiteY23" fmla="*/ 6857999 h 6857999"/>
              <a:gd name="connsiteX24" fmla="*/ 0 w 5525043"/>
              <a:gd name="connsiteY24" fmla="*/ 6857998 h 6857999"/>
              <a:gd name="connsiteX25" fmla="*/ 3415191 w 5525043"/>
              <a:gd name="connsiteY25" fmla="*/ 6857998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525043" h="6857999">
                <a:moveTo>
                  <a:pt x="5417042" y="6749998"/>
                </a:moveTo>
                <a:lnTo>
                  <a:pt x="12154" y="6749998"/>
                </a:lnTo>
                <a:lnTo>
                  <a:pt x="759671" y="107998"/>
                </a:lnTo>
                <a:lnTo>
                  <a:pt x="5417042" y="107998"/>
                </a:lnTo>
                <a:close/>
                <a:moveTo>
                  <a:pt x="5525043" y="6857996"/>
                </a:moveTo>
                <a:lnTo>
                  <a:pt x="5525042" y="6857996"/>
                </a:lnTo>
                <a:lnTo>
                  <a:pt x="5525042" y="0"/>
                </a:lnTo>
                <a:lnTo>
                  <a:pt x="5525043" y="0"/>
                </a:lnTo>
                <a:close/>
                <a:moveTo>
                  <a:pt x="3415191" y="6857999"/>
                </a:moveTo>
                <a:lnTo>
                  <a:pt x="3240819" y="6857999"/>
                </a:lnTo>
                <a:lnTo>
                  <a:pt x="2816630" y="6857999"/>
                </a:lnTo>
                <a:lnTo>
                  <a:pt x="2642258" y="6857999"/>
                </a:lnTo>
                <a:lnTo>
                  <a:pt x="2556779" y="6857999"/>
                </a:lnTo>
                <a:lnTo>
                  <a:pt x="2382407" y="6857999"/>
                </a:lnTo>
                <a:lnTo>
                  <a:pt x="1958218" y="6857999"/>
                </a:lnTo>
                <a:lnTo>
                  <a:pt x="1783846" y="6857999"/>
                </a:lnTo>
                <a:lnTo>
                  <a:pt x="1631345" y="6857999"/>
                </a:lnTo>
                <a:lnTo>
                  <a:pt x="1456973" y="6857999"/>
                </a:lnTo>
                <a:lnTo>
                  <a:pt x="1032784" y="6857999"/>
                </a:lnTo>
                <a:lnTo>
                  <a:pt x="858412" y="6857999"/>
                </a:lnTo>
                <a:lnTo>
                  <a:pt x="772933" y="6857999"/>
                </a:lnTo>
                <a:lnTo>
                  <a:pt x="598561" y="6857999"/>
                </a:lnTo>
                <a:lnTo>
                  <a:pt x="174372" y="6857999"/>
                </a:lnTo>
                <a:lnTo>
                  <a:pt x="0" y="6857999"/>
                </a:lnTo>
                <a:lnTo>
                  <a:pt x="0" y="6857998"/>
                </a:lnTo>
                <a:lnTo>
                  <a:pt x="3415191" y="685799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B687906A-7D8C-4AD3-9509-E52CDF14C2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53218" y="108000"/>
            <a:ext cx="962794" cy="6642000"/>
          </a:xfrm>
          <a:custGeom>
            <a:avLst/>
            <a:gdLst>
              <a:gd name="connsiteX0" fmla="*/ 0 w 987036"/>
              <a:gd name="connsiteY0" fmla="*/ 6858002 h 6858003"/>
              <a:gd name="connsiteX1" fmla="*/ 217358 w 987036"/>
              <a:gd name="connsiteY1" fmla="*/ 6858002 h 6858003"/>
              <a:gd name="connsiteX2" fmla="*/ 217357 w 987036"/>
              <a:gd name="connsiteY2" fmla="*/ 6858003 h 6858003"/>
              <a:gd name="connsiteX3" fmla="*/ 757557 w 987036"/>
              <a:gd name="connsiteY3" fmla="*/ 108002 h 6858003"/>
              <a:gd name="connsiteX4" fmla="*/ 974915 w 987036"/>
              <a:gd name="connsiteY4" fmla="*/ 108002 h 6858003"/>
              <a:gd name="connsiteX5" fmla="*/ 229478 w 987036"/>
              <a:gd name="connsiteY5" fmla="*/ 6750002 h 6858003"/>
              <a:gd name="connsiteX6" fmla="*/ 12121 w 987036"/>
              <a:gd name="connsiteY6" fmla="*/ 6750002 h 6858003"/>
              <a:gd name="connsiteX7" fmla="*/ 769678 w 987036"/>
              <a:gd name="connsiteY7" fmla="*/ 0 h 6858003"/>
              <a:gd name="connsiteX8" fmla="*/ 987036 w 987036"/>
              <a:gd name="connsiteY8" fmla="*/ 0 h 6858003"/>
              <a:gd name="connsiteX9" fmla="*/ 987036 w 987036"/>
              <a:gd name="connsiteY9" fmla="*/ 2 h 6858003"/>
              <a:gd name="connsiteX10" fmla="*/ 769678 w 987036"/>
              <a:gd name="connsiteY10" fmla="*/ 2 h 6858003"/>
              <a:gd name="connsiteX0" fmla="*/ 0 w 987036"/>
              <a:gd name="connsiteY0" fmla="*/ 6858002 h 6858003"/>
              <a:gd name="connsiteX1" fmla="*/ 217358 w 987036"/>
              <a:gd name="connsiteY1" fmla="*/ 6858002 h 6858003"/>
              <a:gd name="connsiteX2" fmla="*/ 217357 w 987036"/>
              <a:gd name="connsiteY2" fmla="*/ 6858003 h 6858003"/>
              <a:gd name="connsiteX3" fmla="*/ 0 w 987036"/>
              <a:gd name="connsiteY3" fmla="*/ 6858002 h 6858003"/>
              <a:gd name="connsiteX4" fmla="*/ 757557 w 987036"/>
              <a:gd name="connsiteY4" fmla="*/ 108002 h 6858003"/>
              <a:gd name="connsiteX5" fmla="*/ 974915 w 987036"/>
              <a:gd name="connsiteY5" fmla="*/ 108002 h 6858003"/>
              <a:gd name="connsiteX6" fmla="*/ 229478 w 987036"/>
              <a:gd name="connsiteY6" fmla="*/ 6750002 h 6858003"/>
              <a:gd name="connsiteX7" fmla="*/ 12121 w 987036"/>
              <a:gd name="connsiteY7" fmla="*/ 6750002 h 6858003"/>
              <a:gd name="connsiteX8" fmla="*/ 757557 w 987036"/>
              <a:gd name="connsiteY8" fmla="*/ 108002 h 6858003"/>
              <a:gd name="connsiteX9" fmla="*/ 769678 w 987036"/>
              <a:gd name="connsiteY9" fmla="*/ 0 h 6858003"/>
              <a:gd name="connsiteX10" fmla="*/ 987036 w 987036"/>
              <a:gd name="connsiteY10" fmla="*/ 0 h 6858003"/>
              <a:gd name="connsiteX11" fmla="*/ 769678 w 987036"/>
              <a:gd name="connsiteY11" fmla="*/ 2 h 6858003"/>
              <a:gd name="connsiteX12" fmla="*/ 769678 w 987036"/>
              <a:gd name="connsiteY12" fmla="*/ 0 h 6858003"/>
              <a:gd name="connsiteX0" fmla="*/ 0 w 974915"/>
              <a:gd name="connsiteY0" fmla="*/ 6858002 h 6858003"/>
              <a:gd name="connsiteX1" fmla="*/ 217358 w 974915"/>
              <a:gd name="connsiteY1" fmla="*/ 6858002 h 6858003"/>
              <a:gd name="connsiteX2" fmla="*/ 217357 w 974915"/>
              <a:gd name="connsiteY2" fmla="*/ 6858003 h 6858003"/>
              <a:gd name="connsiteX3" fmla="*/ 0 w 974915"/>
              <a:gd name="connsiteY3" fmla="*/ 6858002 h 6858003"/>
              <a:gd name="connsiteX4" fmla="*/ 757557 w 974915"/>
              <a:gd name="connsiteY4" fmla="*/ 108002 h 6858003"/>
              <a:gd name="connsiteX5" fmla="*/ 974915 w 974915"/>
              <a:gd name="connsiteY5" fmla="*/ 108002 h 6858003"/>
              <a:gd name="connsiteX6" fmla="*/ 229478 w 974915"/>
              <a:gd name="connsiteY6" fmla="*/ 6750002 h 6858003"/>
              <a:gd name="connsiteX7" fmla="*/ 12121 w 974915"/>
              <a:gd name="connsiteY7" fmla="*/ 6750002 h 6858003"/>
              <a:gd name="connsiteX8" fmla="*/ 757557 w 974915"/>
              <a:gd name="connsiteY8" fmla="*/ 108002 h 6858003"/>
              <a:gd name="connsiteX9" fmla="*/ 769678 w 974915"/>
              <a:gd name="connsiteY9" fmla="*/ 0 h 6858003"/>
              <a:gd name="connsiteX10" fmla="*/ 769678 w 974915"/>
              <a:gd name="connsiteY10" fmla="*/ 2 h 6858003"/>
              <a:gd name="connsiteX11" fmla="*/ 769678 w 974915"/>
              <a:gd name="connsiteY11" fmla="*/ 0 h 6858003"/>
              <a:gd name="connsiteX0" fmla="*/ 0 w 974915"/>
              <a:gd name="connsiteY0" fmla="*/ 6750000 h 6750001"/>
              <a:gd name="connsiteX1" fmla="*/ 217358 w 974915"/>
              <a:gd name="connsiteY1" fmla="*/ 6750000 h 6750001"/>
              <a:gd name="connsiteX2" fmla="*/ 217357 w 974915"/>
              <a:gd name="connsiteY2" fmla="*/ 6750001 h 6750001"/>
              <a:gd name="connsiteX3" fmla="*/ 0 w 974915"/>
              <a:gd name="connsiteY3" fmla="*/ 6750000 h 6750001"/>
              <a:gd name="connsiteX4" fmla="*/ 757557 w 974915"/>
              <a:gd name="connsiteY4" fmla="*/ 0 h 6750001"/>
              <a:gd name="connsiteX5" fmla="*/ 974915 w 974915"/>
              <a:gd name="connsiteY5" fmla="*/ 0 h 6750001"/>
              <a:gd name="connsiteX6" fmla="*/ 229478 w 974915"/>
              <a:gd name="connsiteY6" fmla="*/ 6642000 h 6750001"/>
              <a:gd name="connsiteX7" fmla="*/ 12121 w 974915"/>
              <a:gd name="connsiteY7" fmla="*/ 6642000 h 6750001"/>
              <a:gd name="connsiteX8" fmla="*/ 757557 w 974915"/>
              <a:gd name="connsiteY8" fmla="*/ 0 h 6750001"/>
              <a:gd name="connsiteX0" fmla="*/ 0 w 974915"/>
              <a:gd name="connsiteY0" fmla="*/ 6750000 h 6750000"/>
              <a:gd name="connsiteX1" fmla="*/ 217358 w 974915"/>
              <a:gd name="connsiteY1" fmla="*/ 6750000 h 6750000"/>
              <a:gd name="connsiteX2" fmla="*/ 0 w 974915"/>
              <a:gd name="connsiteY2" fmla="*/ 6750000 h 6750000"/>
              <a:gd name="connsiteX3" fmla="*/ 757557 w 974915"/>
              <a:gd name="connsiteY3" fmla="*/ 0 h 6750000"/>
              <a:gd name="connsiteX4" fmla="*/ 974915 w 974915"/>
              <a:gd name="connsiteY4" fmla="*/ 0 h 6750000"/>
              <a:gd name="connsiteX5" fmla="*/ 229478 w 974915"/>
              <a:gd name="connsiteY5" fmla="*/ 6642000 h 6750000"/>
              <a:gd name="connsiteX6" fmla="*/ 12121 w 974915"/>
              <a:gd name="connsiteY6" fmla="*/ 6642000 h 6750000"/>
              <a:gd name="connsiteX7" fmla="*/ 757557 w 974915"/>
              <a:gd name="connsiteY7" fmla="*/ 0 h 6750000"/>
              <a:gd name="connsiteX0" fmla="*/ 745436 w 962794"/>
              <a:gd name="connsiteY0" fmla="*/ 0 h 6642000"/>
              <a:gd name="connsiteX1" fmla="*/ 962794 w 962794"/>
              <a:gd name="connsiteY1" fmla="*/ 0 h 6642000"/>
              <a:gd name="connsiteX2" fmla="*/ 217357 w 962794"/>
              <a:gd name="connsiteY2" fmla="*/ 6642000 h 6642000"/>
              <a:gd name="connsiteX3" fmla="*/ 0 w 962794"/>
              <a:gd name="connsiteY3" fmla="*/ 6642000 h 6642000"/>
              <a:gd name="connsiteX4" fmla="*/ 745436 w 962794"/>
              <a:gd name="connsiteY4" fmla="*/ 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2794" h="6642000">
                <a:moveTo>
                  <a:pt x="745436" y="0"/>
                </a:moveTo>
                <a:lnTo>
                  <a:pt x="962794" y="0"/>
                </a:lnTo>
                <a:lnTo>
                  <a:pt x="217357" y="6642000"/>
                </a:lnTo>
                <a:lnTo>
                  <a:pt x="0" y="6642000"/>
                </a:lnTo>
                <a:lnTo>
                  <a:pt x="745436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>
            <a:noAutofit/>
          </a:bodyPr>
          <a:lstStyle>
            <a:lvl1pPr>
              <a:buNone/>
              <a:defRPr>
                <a:noFill/>
              </a:defRPr>
            </a:lvl1pPr>
          </a:lstStyle>
          <a:p>
            <a:pPr lvl="0"/>
            <a:endParaRPr lang="en-GB"/>
          </a:p>
        </p:txBody>
      </p:sp>
      <p:pic>
        <p:nvPicPr>
          <p:cNvPr id="62" name="Picture 61" descr="Shape, background pattern&#10;&#10;Description automatically generated">
            <a:extLst>
              <a:ext uri="{FF2B5EF4-FFF2-40B4-BE49-F238E27FC236}">
                <a16:creationId xmlns:a16="http://schemas.microsoft.com/office/drawing/2014/main" id="{B4C19D12-F0F8-45F6-89F7-2EFED63B39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5" t="1575" r="54783" b="1575"/>
          <a:stretch/>
        </p:blipFill>
        <p:spPr>
          <a:xfrm>
            <a:off x="108000" y="108000"/>
            <a:ext cx="5404889" cy="6642000"/>
          </a:xfrm>
          <a:custGeom>
            <a:avLst/>
            <a:gdLst>
              <a:gd name="connsiteX0" fmla="*/ 0 w 5404889"/>
              <a:gd name="connsiteY0" fmla="*/ 0 h 6642000"/>
              <a:gd name="connsiteX1" fmla="*/ 5404889 w 5404889"/>
              <a:gd name="connsiteY1" fmla="*/ 0 h 6642000"/>
              <a:gd name="connsiteX2" fmla="*/ 4657372 w 5404889"/>
              <a:gd name="connsiteY2" fmla="*/ 6642000 h 6642000"/>
              <a:gd name="connsiteX3" fmla="*/ 0 w 5404889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04889" h="6642000">
                <a:moveTo>
                  <a:pt x="0" y="0"/>
                </a:moveTo>
                <a:lnTo>
                  <a:pt x="5404889" y="0"/>
                </a:lnTo>
                <a:lnTo>
                  <a:pt x="4657372" y="6642000"/>
                </a:lnTo>
                <a:lnTo>
                  <a:pt x="0" y="6642000"/>
                </a:lnTo>
                <a:close/>
              </a:path>
            </a:pathLst>
          </a:custGeom>
        </p:spPr>
      </p:pic>
      <p:sp>
        <p:nvSpPr>
          <p:cNvPr id="41" name="Title 1">
            <a:extLst>
              <a:ext uri="{FF2B5EF4-FFF2-40B4-BE49-F238E27FC236}">
                <a16:creationId xmlns:a16="http://schemas.microsoft.com/office/drawing/2014/main" id="{771AF2BA-B533-4456-94D9-5477CD509B4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4302" y="1391424"/>
            <a:ext cx="4314296" cy="1588127"/>
          </a:xfrm>
          <a:noFill/>
        </p:spPr>
        <p:txBody>
          <a:bodyPr wrap="square" rtlCol="0" anchor="b" anchorCtr="0">
            <a:noAutofit/>
          </a:bodyPr>
          <a:lstStyle>
            <a:lvl1pPr algn="l">
              <a:lnSpc>
                <a:spcPct val="90000"/>
              </a:lnSpc>
              <a:defRPr lang="en-GB" sz="54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/>
            <a:r>
              <a:rPr lang="en-US"/>
              <a:t>Find </a:t>
            </a:r>
            <a:br>
              <a:rPr lang="en-US"/>
            </a:br>
            <a:r>
              <a:rPr lang="en-US"/>
              <a:t>out more</a:t>
            </a:r>
            <a:endParaRPr lang="en-GB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715CB3A-64CF-42B7-93A8-ED6FAEC3DEE4}"/>
              </a:ext>
            </a:extLst>
          </p:cNvPr>
          <p:cNvGrpSpPr/>
          <p:nvPr userDrawn="1"/>
        </p:nvGrpSpPr>
        <p:grpSpPr>
          <a:xfrm>
            <a:off x="669925" y="4603644"/>
            <a:ext cx="1852559" cy="327489"/>
            <a:chOff x="669925" y="4496873"/>
            <a:chExt cx="1852559" cy="327489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79FA3EC9-3E61-47A2-BC0A-E657ECCE8D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9925" y="4496873"/>
              <a:ext cx="327488" cy="327489"/>
            </a:xfrm>
            <a:custGeom>
              <a:avLst/>
              <a:gdLst>
                <a:gd name="T0" fmla="*/ 1415 w 2016"/>
                <a:gd name="T1" fmla="*/ 188 h 2016"/>
                <a:gd name="T2" fmla="*/ 1718 w 2016"/>
                <a:gd name="T3" fmla="*/ 298 h 2016"/>
                <a:gd name="T4" fmla="*/ 1828 w 2016"/>
                <a:gd name="T5" fmla="*/ 601 h 2016"/>
                <a:gd name="T6" fmla="*/ 1828 w 2016"/>
                <a:gd name="T7" fmla="*/ 1415 h 2016"/>
                <a:gd name="T8" fmla="*/ 1718 w 2016"/>
                <a:gd name="T9" fmla="*/ 1718 h 2016"/>
                <a:gd name="T10" fmla="*/ 1415 w 2016"/>
                <a:gd name="T11" fmla="*/ 1828 h 2016"/>
                <a:gd name="T12" fmla="*/ 601 w 2016"/>
                <a:gd name="T13" fmla="*/ 1828 h 2016"/>
                <a:gd name="T14" fmla="*/ 298 w 2016"/>
                <a:gd name="T15" fmla="*/ 1718 h 2016"/>
                <a:gd name="T16" fmla="*/ 188 w 2016"/>
                <a:gd name="T17" fmla="*/ 1415 h 2016"/>
                <a:gd name="T18" fmla="*/ 188 w 2016"/>
                <a:gd name="T19" fmla="*/ 601 h 2016"/>
                <a:gd name="T20" fmla="*/ 298 w 2016"/>
                <a:gd name="T21" fmla="*/ 298 h 2016"/>
                <a:gd name="T22" fmla="*/ 601 w 2016"/>
                <a:gd name="T23" fmla="*/ 188 h 2016"/>
                <a:gd name="T24" fmla="*/ 1008 w 2016"/>
                <a:gd name="T25" fmla="*/ 0 h 2016"/>
                <a:gd name="T26" fmla="*/ 348 w 2016"/>
                <a:gd name="T27" fmla="*/ 53 h 2016"/>
                <a:gd name="T28" fmla="*/ 53 w 2016"/>
                <a:gd name="T29" fmla="*/ 348 h 2016"/>
                <a:gd name="T30" fmla="*/ 0 w 2016"/>
                <a:gd name="T31" fmla="*/ 1008 h 2016"/>
                <a:gd name="T32" fmla="*/ 53 w 2016"/>
                <a:gd name="T33" fmla="*/ 1668 h 2016"/>
                <a:gd name="T34" fmla="*/ 348 w 2016"/>
                <a:gd name="T35" fmla="*/ 1963 h 2016"/>
                <a:gd name="T36" fmla="*/ 1008 w 2016"/>
                <a:gd name="T37" fmla="*/ 2016 h 2016"/>
                <a:gd name="T38" fmla="*/ 1668 w 2016"/>
                <a:gd name="T39" fmla="*/ 1963 h 2016"/>
                <a:gd name="T40" fmla="*/ 1963 w 2016"/>
                <a:gd name="T41" fmla="*/ 1668 h 2016"/>
                <a:gd name="T42" fmla="*/ 2016 w 2016"/>
                <a:gd name="T43" fmla="*/ 1008 h 2016"/>
                <a:gd name="T44" fmla="*/ 1963 w 2016"/>
                <a:gd name="T45" fmla="*/ 348 h 2016"/>
                <a:gd name="T46" fmla="*/ 1668 w 2016"/>
                <a:gd name="T47" fmla="*/ 53 h 2016"/>
                <a:gd name="T48" fmla="*/ 1008 w 2016"/>
                <a:gd name="T49" fmla="*/ 0 h 2016"/>
                <a:gd name="T50" fmla="*/ 491 w 2016"/>
                <a:gd name="T51" fmla="*/ 1008 h 2016"/>
                <a:gd name="T52" fmla="*/ 1525 w 2016"/>
                <a:gd name="T53" fmla="*/ 1008 h 2016"/>
                <a:gd name="T54" fmla="*/ 1008 w 2016"/>
                <a:gd name="T55" fmla="*/ 1344 h 2016"/>
                <a:gd name="T56" fmla="*/ 1008 w 2016"/>
                <a:gd name="T57" fmla="*/ 672 h 2016"/>
                <a:gd name="T58" fmla="*/ 1008 w 2016"/>
                <a:gd name="T59" fmla="*/ 1344 h 2016"/>
                <a:gd name="T60" fmla="*/ 1425 w 2016"/>
                <a:gd name="T61" fmla="*/ 470 h 2016"/>
                <a:gd name="T62" fmla="*/ 1667 w 2016"/>
                <a:gd name="T63" fmla="*/ 470 h 2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16" h="2016">
                  <a:moveTo>
                    <a:pt x="1008" y="182"/>
                  </a:moveTo>
                  <a:cubicBezTo>
                    <a:pt x="1277" y="182"/>
                    <a:pt x="1309" y="183"/>
                    <a:pt x="1415" y="188"/>
                  </a:cubicBezTo>
                  <a:cubicBezTo>
                    <a:pt x="1513" y="192"/>
                    <a:pt x="1567" y="209"/>
                    <a:pt x="1602" y="222"/>
                  </a:cubicBezTo>
                  <a:cubicBezTo>
                    <a:pt x="1649" y="241"/>
                    <a:pt x="1683" y="263"/>
                    <a:pt x="1718" y="298"/>
                  </a:cubicBezTo>
                  <a:cubicBezTo>
                    <a:pt x="1753" y="333"/>
                    <a:pt x="1775" y="367"/>
                    <a:pt x="1794" y="414"/>
                  </a:cubicBezTo>
                  <a:cubicBezTo>
                    <a:pt x="1807" y="449"/>
                    <a:pt x="1824" y="503"/>
                    <a:pt x="1828" y="601"/>
                  </a:cubicBezTo>
                  <a:cubicBezTo>
                    <a:pt x="1833" y="707"/>
                    <a:pt x="1834" y="739"/>
                    <a:pt x="1834" y="1008"/>
                  </a:cubicBezTo>
                  <a:cubicBezTo>
                    <a:pt x="1834" y="1277"/>
                    <a:pt x="1833" y="1309"/>
                    <a:pt x="1828" y="1415"/>
                  </a:cubicBezTo>
                  <a:cubicBezTo>
                    <a:pt x="1824" y="1513"/>
                    <a:pt x="1807" y="1567"/>
                    <a:pt x="1794" y="1602"/>
                  </a:cubicBezTo>
                  <a:cubicBezTo>
                    <a:pt x="1775" y="1649"/>
                    <a:pt x="1753" y="1683"/>
                    <a:pt x="1718" y="1718"/>
                  </a:cubicBezTo>
                  <a:cubicBezTo>
                    <a:pt x="1683" y="1753"/>
                    <a:pt x="1649" y="1775"/>
                    <a:pt x="1602" y="1794"/>
                  </a:cubicBezTo>
                  <a:cubicBezTo>
                    <a:pt x="1567" y="1807"/>
                    <a:pt x="1513" y="1824"/>
                    <a:pt x="1415" y="1828"/>
                  </a:cubicBezTo>
                  <a:cubicBezTo>
                    <a:pt x="1309" y="1833"/>
                    <a:pt x="1277" y="1834"/>
                    <a:pt x="1008" y="1834"/>
                  </a:cubicBezTo>
                  <a:cubicBezTo>
                    <a:pt x="739" y="1834"/>
                    <a:pt x="707" y="1833"/>
                    <a:pt x="601" y="1828"/>
                  </a:cubicBezTo>
                  <a:cubicBezTo>
                    <a:pt x="503" y="1824"/>
                    <a:pt x="449" y="1807"/>
                    <a:pt x="414" y="1794"/>
                  </a:cubicBezTo>
                  <a:cubicBezTo>
                    <a:pt x="367" y="1775"/>
                    <a:pt x="333" y="1753"/>
                    <a:pt x="298" y="1718"/>
                  </a:cubicBezTo>
                  <a:cubicBezTo>
                    <a:pt x="263" y="1683"/>
                    <a:pt x="241" y="1649"/>
                    <a:pt x="222" y="1602"/>
                  </a:cubicBezTo>
                  <a:cubicBezTo>
                    <a:pt x="209" y="1567"/>
                    <a:pt x="192" y="1513"/>
                    <a:pt x="188" y="1415"/>
                  </a:cubicBezTo>
                  <a:cubicBezTo>
                    <a:pt x="183" y="1309"/>
                    <a:pt x="182" y="1277"/>
                    <a:pt x="182" y="1008"/>
                  </a:cubicBezTo>
                  <a:cubicBezTo>
                    <a:pt x="182" y="739"/>
                    <a:pt x="183" y="707"/>
                    <a:pt x="188" y="601"/>
                  </a:cubicBezTo>
                  <a:cubicBezTo>
                    <a:pt x="192" y="503"/>
                    <a:pt x="209" y="449"/>
                    <a:pt x="222" y="414"/>
                  </a:cubicBezTo>
                  <a:cubicBezTo>
                    <a:pt x="241" y="367"/>
                    <a:pt x="263" y="333"/>
                    <a:pt x="298" y="298"/>
                  </a:cubicBezTo>
                  <a:cubicBezTo>
                    <a:pt x="333" y="263"/>
                    <a:pt x="367" y="241"/>
                    <a:pt x="414" y="222"/>
                  </a:cubicBezTo>
                  <a:cubicBezTo>
                    <a:pt x="449" y="209"/>
                    <a:pt x="503" y="192"/>
                    <a:pt x="601" y="188"/>
                  </a:cubicBezTo>
                  <a:cubicBezTo>
                    <a:pt x="707" y="183"/>
                    <a:pt x="739" y="182"/>
                    <a:pt x="1008" y="182"/>
                  </a:cubicBezTo>
                  <a:moveTo>
                    <a:pt x="1008" y="0"/>
                  </a:moveTo>
                  <a:cubicBezTo>
                    <a:pt x="734" y="0"/>
                    <a:pt x="700" y="1"/>
                    <a:pt x="593" y="6"/>
                  </a:cubicBezTo>
                  <a:cubicBezTo>
                    <a:pt x="485" y="11"/>
                    <a:pt x="412" y="28"/>
                    <a:pt x="348" y="53"/>
                  </a:cubicBezTo>
                  <a:cubicBezTo>
                    <a:pt x="282" y="79"/>
                    <a:pt x="225" y="113"/>
                    <a:pt x="169" y="169"/>
                  </a:cubicBezTo>
                  <a:cubicBezTo>
                    <a:pt x="113" y="225"/>
                    <a:pt x="79" y="282"/>
                    <a:pt x="53" y="348"/>
                  </a:cubicBezTo>
                  <a:cubicBezTo>
                    <a:pt x="28" y="412"/>
                    <a:pt x="11" y="485"/>
                    <a:pt x="6" y="593"/>
                  </a:cubicBezTo>
                  <a:cubicBezTo>
                    <a:pt x="1" y="700"/>
                    <a:pt x="0" y="734"/>
                    <a:pt x="0" y="1008"/>
                  </a:cubicBezTo>
                  <a:cubicBezTo>
                    <a:pt x="0" y="1282"/>
                    <a:pt x="1" y="1316"/>
                    <a:pt x="6" y="1423"/>
                  </a:cubicBezTo>
                  <a:cubicBezTo>
                    <a:pt x="11" y="1531"/>
                    <a:pt x="28" y="1604"/>
                    <a:pt x="53" y="1668"/>
                  </a:cubicBezTo>
                  <a:cubicBezTo>
                    <a:pt x="79" y="1734"/>
                    <a:pt x="113" y="1791"/>
                    <a:pt x="169" y="1847"/>
                  </a:cubicBezTo>
                  <a:cubicBezTo>
                    <a:pt x="225" y="1903"/>
                    <a:pt x="282" y="1937"/>
                    <a:pt x="348" y="1963"/>
                  </a:cubicBezTo>
                  <a:cubicBezTo>
                    <a:pt x="412" y="1988"/>
                    <a:pt x="485" y="2005"/>
                    <a:pt x="593" y="2010"/>
                  </a:cubicBezTo>
                  <a:cubicBezTo>
                    <a:pt x="700" y="2015"/>
                    <a:pt x="734" y="2016"/>
                    <a:pt x="1008" y="2016"/>
                  </a:cubicBezTo>
                  <a:cubicBezTo>
                    <a:pt x="1282" y="2016"/>
                    <a:pt x="1316" y="2015"/>
                    <a:pt x="1423" y="2010"/>
                  </a:cubicBezTo>
                  <a:cubicBezTo>
                    <a:pt x="1531" y="2005"/>
                    <a:pt x="1604" y="1988"/>
                    <a:pt x="1668" y="1963"/>
                  </a:cubicBezTo>
                  <a:cubicBezTo>
                    <a:pt x="1734" y="1937"/>
                    <a:pt x="1791" y="1903"/>
                    <a:pt x="1847" y="1847"/>
                  </a:cubicBezTo>
                  <a:cubicBezTo>
                    <a:pt x="1903" y="1791"/>
                    <a:pt x="1937" y="1734"/>
                    <a:pt x="1963" y="1668"/>
                  </a:cubicBezTo>
                  <a:cubicBezTo>
                    <a:pt x="1988" y="1604"/>
                    <a:pt x="2005" y="1531"/>
                    <a:pt x="2010" y="1423"/>
                  </a:cubicBezTo>
                  <a:cubicBezTo>
                    <a:pt x="2015" y="1316"/>
                    <a:pt x="2016" y="1282"/>
                    <a:pt x="2016" y="1008"/>
                  </a:cubicBezTo>
                  <a:cubicBezTo>
                    <a:pt x="2016" y="734"/>
                    <a:pt x="2015" y="700"/>
                    <a:pt x="2010" y="593"/>
                  </a:cubicBezTo>
                  <a:cubicBezTo>
                    <a:pt x="2005" y="485"/>
                    <a:pt x="1988" y="412"/>
                    <a:pt x="1963" y="348"/>
                  </a:cubicBezTo>
                  <a:cubicBezTo>
                    <a:pt x="1937" y="282"/>
                    <a:pt x="1903" y="225"/>
                    <a:pt x="1847" y="169"/>
                  </a:cubicBezTo>
                  <a:cubicBezTo>
                    <a:pt x="1791" y="113"/>
                    <a:pt x="1734" y="79"/>
                    <a:pt x="1668" y="53"/>
                  </a:cubicBezTo>
                  <a:cubicBezTo>
                    <a:pt x="1604" y="28"/>
                    <a:pt x="1531" y="11"/>
                    <a:pt x="1423" y="6"/>
                  </a:cubicBezTo>
                  <a:cubicBezTo>
                    <a:pt x="1316" y="1"/>
                    <a:pt x="1282" y="0"/>
                    <a:pt x="1008" y="0"/>
                  </a:cubicBezTo>
                  <a:close/>
                  <a:moveTo>
                    <a:pt x="1008" y="491"/>
                  </a:moveTo>
                  <a:cubicBezTo>
                    <a:pt x="722" y="491"/>
                    <a:pt x="491" y="722"/>
                    <a:pt x="491" y="1008"/>
                  </a:cubicBezTo>
                  <a:cubicBezTo>
                    <a:pt x="491" y="1294"/>
                    <a:pt x="722" y="1525"/>
                    <a:pt x="1008" y="1525"/>
                  </a:cubicBezTo>
                  <a:cubicBezTo>
                    <a:pt x="1294" y="1525"/>
                    <a:pt x="1525" y="1294"/>
                    <a:pt x="1525" y="1008"/>
                  </a:cubicBezTo>
                  <a:cubicBezTo>
                    <a:pt x="1525" y="722"/>
                    <a:pt x="1294" y="491"/>
                    <a:pt x="1008" y="491"/>
                  </a:cubicBezTo>
                  <a:close/>
                  <a:moveTo>
                    <a:pt x="1008" y="1344"/>
                  </a:moveTo>
                  <a:cubicBezTo>
                    <a:pt x="822" y="1344"/>
                    <a:pt x="672" y="1194"/>
                    <a:pt x="672" y="1008"/>
                  </a:cubicBezTo>
                  <a:cubicBezTo>
                    <a:pt x="672" y="822"/>
                    <a:pt x="822" y="672"/>
                    <a:pt x="1008" y="672"/>
                  </a:cubicBezTo>
                  <a:cubicBezTo>
                    <a:pt x="1194" y="672"/>
                    <a:pt x="1344" y="822"/>
                    <a:pt x="1344" y="1008"/>
                  </a:cubicBezTo>
                  <a:cubicBezTo>
                    <a:pt x="1344" y="1194"/>
                    <a:pt x="1194" y="1344"/>
                    <a:pt x="1008" y="1344"/>
                  </a:cubicBezTo>
                  <a:close/>
                  <a:moveTo>
                    <a:pt x="1546" y="349"/>
                  </a:moveTo>
                  <a:cubicBezTo>
                    <a:pt x="1479" y="349"/>
                    <a:pt x="1425" y="403"/>
                    <a:pt x="1425" y="470"/>
                  </a:cubicBezTo>
                  <a:cubicBezTo>
                    <a:pt x="1425" y="537"/>
                    <a:pt x="1479" y="591"/>
                    <a:pt x="1546" y="591"/>
                  </a:cubicBezTo>
                  <a:cubicBezTo>
                    <a:pt x="1613" y="591"/>
                    <a:pt x="1667" y="537"/>
                    <a:pt x="1667" y="470"/>
                  </a:cubicBezTo>
                  <a:cubicBezTo>
                    <a:pt x="1667" y="403"/>
                    <a:pt x="1613" y="349"/>
                    <a:pt x="1546" y="3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DE39E4F-C1C6-40EE-B6D7-0FA18A42A4FD}"/>
                </a:ext>
              </a:extLst>
            </p:cNvPr>
            <p:cNvSpPr txBox="1"/>
            <p:nvPr/>
          </p:nvSpPr>
          <p:spPr>
            <a:xfrm>
              <a:off x="1033826" y="4503651"/>
              <a:ext cx="1488658" cy="313932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GB" sz="1600">
                  <a:solidFill>
                    <a:schemeClr val="bg1"/>
                  </a:solidFill>
                </a:rPr>
                <a:t>Instagram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AC5C3C0-7A94-418C-8639-47F191E5614E}"/>
              </a:ext>
            </a:extLst>
          </p:cNvPr>
          <p:cNvGrpSpPr/>
          <p:nvPr userDrawn="1"/>
        </p:nvGrpSpPr>
        <p:grpSpPr>
          <a:xfrm>
            <a:off x="670843" y="5189074"/>
            <a:ext cx="1851641" cy="327489"/>
            <a:chOff x="670843" y="5051470"/>
            <a:chExt cx="1851641" cy="32748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DEC7373-500D-4A6E-9DD6-D15996C0A38C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843" y="5051470"/>
              <a:ext cx="327360" cy="327489"/>
            </a:xfrm>
            <a:custGeom>
              <a:avLst/>
              <a:gdLst>
                <a:gd name="connsiteX0" fmla="*/ 222580 w 4029075"/>
                <a:gd name="connsiteY0" fmla="*/ 0 h 4030662"/>
                <a:gd name="connsiteX1" fmla="*/ 3806495 w 4029075"/>
                <a:gd name="connsiteY1" fmla="*/ 0 h 4030662"/>
                <a:gd name="connsiteX2" fmla="*/ 4029075 w 4029075"/>
                <a:gd name="connsiteY2" fmla="*/ 222668 h 4030662"/>
                <a:gd name="connsiteX3" fmla="*/ 4029075 w 4029075"/>
                <a:gd name="connsiteY3" fmla="*/ 3807994 h 4030662"/>
                <a:gd name="connsiteX4" fmla="*/ 3806495 w 4029075"/>
                <a:gd name="connsiteY4" fmla="*/ 4030662 h 4030662"/>
                <a:gd name="connsiteX5" fmla="*/ 2781290 w 4029075"/>
                <a:gd name="connsiteY5" fmla="*/ 4030662 h 4030662"/>
                <a:gd name="connsiteX6" fmla="*/ 2781290 w 4029075"/>
                <a:gd name="connsiteY6" fmla="*/ 2468394 h 4030662"/>
                <a:gd name="connsiteX7" fmla="*/ 3305539 w 4029075"/>
                <a:gd name="connsiteY7" fmla="*/ 2468394 h 4030662"/>
                <a:gd name="connsiteX8" fmla="*/ 3380971 w 4029075"/>
                <a:gd name="connsiteY8" fmla="*/ 1860845 h 4030662"/>
                <a:gd name="connsiteX9" fmla="*/ 2781290 w 4029075"/>
                <a:gd name="connsiteY9" fmla="*/ 1860845 h 4030662"/>
                <a:gd name="connsiteX10" fmla="*/ 2781290 w 4029075"/>
                <a:gd name="connsiteY10" fmla="*/ 1472165 h 4030662"/>
                <a:gd name="connsiteX11" fmla="*/ 3083016 w 4029075"/>
                <a:gd name="connsiteY11" fmla="*/ 1177825 h 4030662"/>
                <a:gd name="connsiteX12" fmla="*/ 3403600 w 4029075"/>
                <a:gd name="connsiteY12" fmla="*/ 1177825 h 4030662"/>
                <a:gd name="connsiteX13" fmla="*/ 3403600 w 4029075"/>
                <a:gd name="connsiteY13" fmla="*/ 634427 h 4030662"/>
                <a:gd name="connsiteX14" fmla="*/ 2935925 w 4029075"/>
                <a:gd name="connsiteY14" fmla="*/ 608012 h 4030662"/>
                <a:gd name="connsiteX15" fmla="*/ 2151436 w 4029075"/>
                <a:gd name="connsiteY15" fmla="*/ 1411788 h 4030662"/>
                <a:gd name="connsiteX16" fmla="*/ 2151436 w 4029075"/>
                <a:gd name="connsiteY16" fmla="*/ 1860845 h 4030662"/>
                <a:gd name="connsiteX17" fmla="*/ 1627187 w 4029075"/>
                <a:gd name="connsiteY17" fmla="*/ 1860845 h 4030662"/>
                <a:gd name="connsiteX18" fmla="*/ 1627187 w 4029075"/>
                <a:gd name="connsiteY18" fmla="*/ 2468394 h 4030662"/>
                <a:gd name="connsiteX19" fmla="*/ 2151436 w 4029075"/>
                <a:gd name="connsiteY19" fmla="*/ 2468394 h 4030662"/>
                <a:gd name="connsiteX20" fmla="*/ 2151436 w 4029075"/>
                <a:gd name="connsiteY20" fmla="*/ 4030662 h 4030662"/>
                <a:gd name="connsiteX21" fmla="*/ 222580 w 4029075"/>
                <a:gd name="connsiteY21" fmla="*/ 4030662 h 4030662"/>
                <a:gd name="connsiteX22" fmla="*/ 0 w 4029075"/>
                <a:gd name="connsiteY22" fmla="*/ 3807994 h 4030662"/>
                <a:gd name="connsiteX23" fmla="*/ 0 w 4029075"/>
                <a:gd name="connsiteY23" fmla="*/ 222668 h 4030662"/>
                <a:gd name="connsiteX24" fmla="*/ 222580 w 4029075"/>
                <a:gd name="connsiteY24" fmla="*/ 0 h 403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029075" h="4030662">
                  <a:moveTo>
                    <a:pt x="222580" y="0"/>
                  </a:moveTo>
                  <a:cubicBezTo>
                    <a:pt x="222580" y="0"/>
                    <a:pt x="222580" y="0"/>
                    <a:pt x="3806495" y="0"/>
                  </a:cubicBezTo>
                  <a:cubicBezTo>
                    <a:pt x="3927216" y="0"/>
                    <a:pt x="4029075" y="101899"/>
                    <a:pt x="4029075" y="222668"/>
                  </a:cubicBezTo>
                  <a:cubicBezTo>
                    <a:pt x="4029075" y="222668"/>
                    <a:pt x="4029075" y="222668"/>
                    <a:pt x="4029075" y="3807994"/>
                  </a:cubicBezTo>
                  <a:cubicBezTo>
                    <a:pt x="4029075" y="3928763"/>
                    <a:pt x="3927216" y="4030662"/>
                    <a:pt x="3806495" y="4030662"/>
                  </a:cubicBezTo>
                  <a:lnTo>
                    <a:pt x="2781290" y="4030662"/>
                  </a:lnTo>
                  <a:cubicBezTo>
                    <a:pt x="2781290" y="2468394"/>
                    <a:pt x="2781290" y="2468394"/>
                    <a:pt x="2781290" y="2468394"/>
                  </a:cubicBezTo>
                  <a:cubicBezTo>
                    <a:pt x="3305539" y="2468394"/>
                    <a:pt x="3305539" y="2468394"/>
                    <a:pt x="3305539" y="2468394"/>
                  </a:cubicBezTo>
                  <a:cubicBezTo>
                    <a:pt x="3380971" y="1860845"/>
                    <a:pt x="3380971" y="1860845"/>
                    <a:pt x="3380971" y="1860845"/>
                  </a:cubicBezTo>
                  <a:cubicBezTo>
                    <a:pt x="2781290" y="1860845"/>
                    <a:pt x="2781290" y="1860845"/>
                    <a:pt x="2781290" y="1860845"/>
                  </a:cubicBezTo>
                  <a:cubicBezTo>
                    <a:pt x="2781290" y="1472165"/>
                    <a:pt x="2781290" y="1472165"/>
                    <a:pt x="2781290" y="1472165"/>
                  </a:cubicBezTo>
                  <a:cubicBezTo>
                    <a:pt x="2781290" y="1298580"/>
                    <a:pt x="2830320" y="1177825"/>
                    <a:pt x="3083016" y="1177825"/>
                  </a:cubicBezTo>
                  <a:cubicBezTo>
                    <a:pt x="3403600" y="1177825"/>
                    <a:pt x="3403600" y="1177825"/>
                    <a:pt x="3403600" y="1177825"/>
                  </a:cubicBezTo>
                  <a:cubicBezTo>
                    <a:pt x="3403600" y="634427"/>
                    <a:pt x="3403600" y="634427"/>
                    <a:pt x="3403600" y="634427"/>
                  </a:cubicBezTo>
                  <a:cubicBezTo>
                    <a:pt x="3347026" y="626880"/>
                    <a:pt x="3158448" y="608012"/>
                    <a:pt x="2935925" y="608012"/>
                  </a:cubicBezTo>
                  <a:cubicBezTo>
                    <a:pt x="2472021" y="608012"/>
                    <a:pt x="2151436" y="894805"/>
                    <a:pt x="2151436" y="1411788"/>
                  </a:cubicBezTo>
                  <a:cubicBezTo>
                    <a:pt x="2151436" y="1860845"/>
                    <a:pt x="2151436" y="1860845"/>
                    <a:pt x="2151436" y="1860845"/>
                  </a:cubicBezTo>
                  <a:cubicBezTo>
                    <a:pt x="1627187" y="1860845"/>
                    <a:pt x="1627187" y="1860845"/>
                    <a:pt x="1627187" y="1860845"/>
                  </a:cubicBezTo>
                  <a:cubicBezTo>
                    <a:pt x="1627187" y="2468394"/>
                    <a:pt x="1627187" y="2468394"/>
                    <a:pt x="1627187" y="2468394"/>
                  </a:cubicBezTo>
                  <a:cubicBezTo>
                    <a:pt x="2151436" y="2468394"/>
                    <a:pt x="2151436" y="2468394"/>
                    <a:pt x="2151436" y="2468394"/>
                  </a:cubicBezTo>
                  <a:cubicBezTo>
                    <a:pt x="2151436" y="4030662"/>
                    <a:pt x="2151436" y="4030662"/>
                    <a:pt x="2151436" y="4030662"/>
                  </a:cubicBezTo>
                  <a:lnTo>
                    <a:pt x="222580" y="4030662"/>
                  </a:lnTo>
                  <a:cubicBezTo>
                    <a:pt x="101859" y="4030662"/>
                    <a:pt x="0" y="3928763"/>
                    <a:pt x="0" y="3807994"/>
                  </a:cubicBezTo>
                  <a:cubicBezTo>
                    <a:pt x="0" y="3807994"/>
                    <a:pt x="0" y="3807994"/>
                    <a:pt x="0" y="222668"/>
                  </a:cubicBezTo>
                  <a:cubicBezTo>
                    <a:pt x="0" y="101899"/>
                    <a:pt x="101859" y="0"/>
                    <a:pt x="2225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40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A1E0972-3ECC-4DAE-A7C9-8B948E0E356C}"/>
                </a:ext>
              </a:extLst>
            </p:cNvPr>
            <p:cNvSpPr txBox="1"/>
            <p:nvPr/>
          </p:nvSpPr>
          <p:spPr>
            <a:xfrm>
              <a:off x="1033826" y="5058248"/>
              <a:ext cx="1488658" cy="313932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GB" sz="1600">
                  <a:solidFill>
                    <a:schemeClr val="bg1"/>
                  </a:solidFill>
                </a:rPr>
                <a:t>Facebook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9D93189-4870-49F6-B6DE-8EB89D9A6BAE}"/>
              </a:ext>
            </a:extLst>
          </p:cNvPr>
          <p:cNvGrpSpPr/>
          <p:nvPr userDrawn="1"/>
        </p:nvGrpSpPr>
        <p:grpSpPr>
          <a:xfrm>
            <a:off x="651267" y="3438850"/>
            <a:ext cx="3687819" cy="334980"/>
            <a:chOff x="651267" y="3555099"/>
            <a:chExt cx="3687819" cy="334980"/>
          </a:xfrm>
        </p:grpSpPr>
        <p:grpSp>
          <p:nvGrpSpPr>
            <p:cNvPr id="18" name="Graphic 41">
              <a:extLst>
                <a:ext uri="{FF2B5EF4-FFF2-40B4-BE49-F238E27FC236}">
                  <a16:creationId xmlns:a16="http://schemas.microsoft.com/office/drawing/2014/main" id="{8170C00D-D29B-485D-962E-6DCB718E49C2}"/>
                </a:ext>
              </a:extLst>
            </p:cNvPr>
            <p:cNvGrpSpPr/>
            <p:nvPr/>
          </p:nvGrpSpPr>
          <p:grpSpPr>
            <a:xfrm>
              <a:off x="651267" y="3555099"/>
              <a:ext cx="334980" cy="334980"/>
              <a:chOff x="651267" y="3786189"/>
              <a:chExt cx="334980" cy="334980"/>
            </a:xfrm>
          </p:grpSpPr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B36B6D4F-E3A1-47A9-A927-0124AE45A25B}"/>
                  </a:ext>
                </a:extLst>
              </p:cNvPr>
              <p:cNvSpPr/>
              <p:nvPr/>
            </p:nvSpPr>
            <p:spPr>
              <a:xfrm>
                <a:off x="651267" y="3786189"/>
                <a:ext cx="333863" cy="334980"/>
              </a:xfrm>
              <a:custGeom>
                <a:avLst/>
                <a:gdLst>
                  <a:gd name="connsiteX0" fmla="*/ 228903 w 333863"/>
                  <a:gd name="connsiteY0" fmla="*/ 299249 h 334980"/>
                  <a:gd name="connsiteX1" fmla="*/ 221087 w 333863"/>
                  <a:gd name="connsiteY1" fmla="*/ 302599 h 334980"/>
                  <a:gd name="connsiteX2" fmla="*/ 226670 w 333863"/>
                  <a:gd name="connsiteY2" fmla="*/ 293666 h 334980"/>
                  <a:gd name="connsiteX3" fmla="*/ 215504 w 333863"/>
                  <a:gd name="connsiteY3" fmla="*/ 266867 h 334980"/>
                  <a:gd name="connsiteX4" fmla="*/ 178656 w 333863"/>
                  <a:gd name="connsiteY4" fmla="*/ 310415 h 334980"/>
                  <a:gd name="connsiteX5" fmla="*/ 178656 w 333863"/>
                  <a:gd name="connsiteY5" fmla="*/ 256818 h 334980"/>
                  <a:gd name="connsiteX6" fmla="*/ 213271 w 333863"/>
                  <a:gd name="connsiteY6" fmla="*/ 260168 h 334980"/>
                  <a:gd name="connsiteX7" fmla="*/ 203221 w 333863"/>
                  <a:gd name="connsiteY7" fmla="*/ 236719 h 334980"/>
                  <a:gd name="connsiteX8" fmla="*/ 178656 w 333863"/>
                  <a:gd name="connsiteY8" fmla="*/ 234486 h 334980"/>
                  <a:gd name="connsiteX9" fmla="*/ 178656 w 333863"/>
                  <a:gd name="connsiteY9" fmla="*/ 178656 h 334980"/>
                  <a:gd name="connsiteX10" fmla="*/ 234486 w 333863"/>
                  <a:gd name="connsiteY10" fmla="*/ 178656 h 334980"/>
                  <a:gd name="connsiteX11" fmla="*/ 232253 w 333863"/>
                  <a:gd name="connsiteY11" fmla="*/ 200988 h 334980"/>
                  <a:gd name="connsiteX12" fmla="*/ 253468 w 333863"/>
                  <a:gd name="connsiteY12" fmla="*/ 209921 h 334980"/>
                  <a:gd name="connsiteX13" fmla="*/ 255701 w 333863"/>
                  <a:gd name="connsiteY13" fmla="*/ 178656 h 334980"/>
                  <a:gd name="connsiteX14" fmla="*/ 311531 w 333863"/>
                  <a:gd name="connsiteY14" fmla="*/ 178656 h 334980"/>
                  <a:gd name="connsiteX15" fmla="*/ 298132 w 333863"/>
                  <a:gd name="connsiteY15" fmla="*/ 228903 h 334980"/>
                  <a:gd name="connsiteX16" fmla="*/ 318231 w 333863"/>
                  <a:gd name="connsiteY16" fmla="*/ 237836 h 334980"/>
                  <a:gd name="connsiteX17" fmla="*/ 333863 w 333863"/>
                  <a:gd name="connsiteY17" fmla="*/ 167490 h 334980"/>
                  <a:gd name="connsiteX18" fmla="*/ 276917 w 333863"/>
                  <a:gd name="connsiteY18" fmla="*/ 42431 h 334980"/>
                  <a:gd name="connsiteX19" fmla="*/ 167490 w 333863"/>
                  <a:gd name="connsiteY19" fmla="*/ 0 h 334980"/>
                  <a:gd name="connsiteX20" fmla="*/ 56947 w 333863"/>
                  <a:gd name="connsiteY20" fmla="*/ 41314 h 334980"/>
                  <a:gd name="connsiteX21" fmla="*/ 0 w 333863"/>
                  <a:gd name="connsiteY21" fmla="*/ 167490 h 334980"/>
                  <a:gd name="connsiteX22" fmla="*/ 56947 w 333863"/>
                  <a:gd name="connsiteY22" fmla="*/ 292549 h 334980"/>
                  <a:gd name="connsiteX23" fmla="*/ 167490 w 333863"/>
                  <a:gd name="connsiteY23" fmla="*/ 334980 h 334980"/>
                  <a:gd name="connsiteX24" fmla="*/ 237836 w 333863"/>
                  <a:gd name="connsiteY24" fmla="*/ 319348 h 334980"/>
                  <a:gd name="connsiteX25" fmla="*/ 228903 w 333863"/>
                  <a:gd name="connsiteY25" fmla="*/ 299249 h 334980"/>
                  <a:gd name="connsiteX26" fmla="*/ 281383 w 333863"/>
                  <a:gd name="connsiteY26" fmla="*/ 77045 h 334980"/>
                  <a:gd name="connsiteX27" fmla="*/ 312648 w 333863"/>
                  <a:gd name="connsiteY27" fmla="*/ 156324 h 334980"/>
                  <a:gd name="connsiteX28" fmla="*/ 256818 w 333863"/>
                  <a:gd name="connsiteY28" fmla="*/ 156324 h 334980"/>
                  <a:gd name="connsiteX29" fmla="*/ 246769 w 333863"/>
                  <a:gd name="connsiteY29" fmla="*/ 90445 h 334980"/>
                  <a:gd name="connsiteX30" fmla="*/ 281383 w 333863"/>
                  <a:gd name="connsiteY30" fmla="*/ 77045 h 334980"/>
                  <a:gd name="connsiteX31" fmla="*/ 263518 w 333863"/>
                  <a:gd name="connsiteY31" fmla="*/ 59180 h 334980"/>
                  <a:gd name="connsiteX32" fmla="*/ 264634 w 333863"/>
                  <a:gd name="connsiteY32" fmla="*/ 60296 h 334980"/>
                  <a:gd name="connsiteX33" fmla="*/ 240069 w 333863"/>
                  <a:gd name="connsiteY33" fmla="*/ 69229 h 334980"/>
                  <a:gd name="connsiteX34" fmla="*/ 221087 w 333863"/>
                  <a:gd name="connsiteY34" fmla="*/ 33498 h 334980"/>
                  <a:gd name="connsiteX35" fmla="*/ 263518 w 333863"/>
                  <a:gd name="connsiteY35" fmla="*/ 59180 h 334980"/>
                  <a:gd name="connsiteX36" fmla="*/ 178656 w 333863"/>
                  <a:gd name="connsiteY36" fmla="*/ 24565 h 334980"/>
                  <a:gd name="connsiteX37" fmla="*/ 217737 w 333863"/>
                  <a:gd name="connsiteY37" fmla="*/ 73696 h 334980"/>
                  <a:gd name="connsiteX38" fmla="*/ 178656 w 333863"/>
                  <a:gd name="connsiteY38" fmla="*/ 78162 h 334980"/>
                  <a:gd name="connsiteX39" fmla="*/ 178656 w 333863"/>
                  <a:gd name="connsiteY39" fmla="*/ 24565 h 334980"/>
                  <a:gd name="connsiteX40" fmla="*/ 178656 w 333863"/>
                  <a:gd name="connsiteY40" fmla="*/ 100494 h 334980"/>
                  <a:gd name="connsiteX41" fmla="*/ 225553 w 333863"/>
                  <a:gd name="connsiteY41" fmla="*/ 94911 h 334980"/>
                  <a:gd name="connsiteX42" fmla="*/ 234486 w 333863"/>
                  <a:gd name="connsiteY42" fmla="*/ 156324 h 334980"/>
                  <a:gd name="connsiteX43" fmla="*/ 178656 w 333863"/>
                  <a:gd name="connsiteY43" fmla="*/ 156324 h 334980"/>
                  <a:gd name="connsiteX44" fmla="*/ 178656 w 333863"/>
                  <a:gd name="connsiteY44" fmla="*/ 100494 h 334980"/>
                  <a:gd name="connsiteX45" fmla="*/ 71462 w 333863"/>
                  <a:gd name="connsiteY45" fmla="*/ 58063 h 334980"/>
                  <a:gd name="connsiteX46" fmla="*/ 113893 w 333863"/>
                  <a:gd name="connsiteY46" fmla="*/ 32381 h 334980"/>
                  <a:gd name="connsiteX47" fmla="*/ 94911 w 333863"/>
                  <a:gd name="connsiteY47" fmla="*/ 68113 h 334980"/>
                  <a:gd name="connsiteX48" fmla="*/ 70346 w 333863"/>
                  <a:gd name="connsiteY48" fmla="*/ 60296 h 334980"/>
                  <a:gd name="connsiteX49" fmla="*/ 71462 w 333863"/>
                  <a:gd name="connsiteY49" fmla="*/ 58063 h 334980"/>
                  <a:gd name="connsiteX50" fmla="*/ 53597 w 333863"/>
                  <a:gd name="connsiteY50" fmla="*/ 77045 h 334980"/>
                  <a:gd name="connsiteX51" fmla="*/ 87095 w 333863"/>
                  <a:gd name="connsiteY51" fmla="*/ 89328 h 334980"/>
                  <a:gd name="connsiteX52" fmla="*/ 78162 w 333863"/>
                  <a:gd name="connsiteY52" fmla="*/ 156324 h 334980"/>
                  <a:gd name="connsiteX53" fmla="*/ 22332 w 333863"/>
                  <a:gd name="connsiteY53" fmla="*/ 156324 h 334980"/>
                  <a:gd name="connsiteX54" fmla="*/ 53597 w 333863"/>
                  <a:gd name="connsiteY54" fmla="*/ 77045 h 334980"/>
                  <a:gd name="connsiteX55" fmla="*/ 53597 w 333863"/>
                  <a:gd name="connsiteY55" fmla="*/ 257935 h 334980"/>
                  <a:gd name="connsiteX56" fmla="*/ 22332 w 333863"/>
                  <a:gd name="connsiteY56" fmla="*/ 178656 h 334980"/>
                  <a:gd name="connsiteX57" fmla="*/ 78162 w 333863"/>
                  <a:gd name="connsiteY57" fmla="*/ 178656 h 334980"/>
                  <a:gd name="connsiteX58" fmla="*/ 88211 w 333863"/>
                  <a:gd name="connsiteY58" fmla="*/ 244535 h 334980"/>
                  <a:gd name="connsiteX59" fmla="*/ 53597 w 333863"/>
                  <a:gd name="connsiteY59" fmla="*/ 257935 h 334980"/>
                  <a:gd name="connsiteX60" fmla="*/ 71462 w 333863"/>
                  <a:gd name="connsiteY60" fmla="*/ 275800 h 334980"/>
                  <a:gd name="connsiteX61" fmla="*/ 70346 w 333863"/>
                  <a:gd name="connsiteY61" fmla="*/ 274684 h 334980"/>
                  <a:gd name="connsiteX62" fmla="*/ 94911 w 333863"/>
                  <a:gd name="connsiteY62" fmla="*/ 265751 h 334980"/>
                  <a:gd name="connsiteX63" fmla="*/ 113893 w 333863"/>
                  <a:gd name="connsiteY63" fmla="*/ 301482 h 334980"/>
                  <a:gd name="connsiteX64" fmla="*/ 71462 w 333863"/>
                  <a:gd name="connsiteY64" fmla="*/ 275800 h 334980"/>
                  <a:gd name="connsiteX65" fmla="*/ 156324 w 333863"/>
                  <a:gd name="connsiteY65" fmla="*/ 310415 h 334980"/>
                  <a:gd name="connsiteX66" fmla="*/ 117243 w 333863"/>
                  <a:gd name="connsiteY66" fmla="*/ 261284 h 334980"/>
                  <a:gd name="connsiteX67" fmla="*/ 156324 w 333863"/>
                  <a:gd name="connsiteY67" fmla="*/ 256818 h 334980"/>
                  <a:gd name="connsiteX68" fmla="*/ 156324 w 333863"/>
                  <a:gd name="connsiteY68" fmla="*/ 310415 h 334980"/>
                  <a:gd name="connsiteX69" fmla="*/ 156324 w 333863"/>
                  <a:gd name="connsiteY69" fmla="*/ 234486 h 334980"/>
                  <a:gd name="connsiteX70" fmla="*/ 109427 w 333863"/>
                  <a:gd name="connsiteY70" fmla="*/ 240069 h 334980"/>
                  <a:gd name="connsiteX71" fmla="*/ 100494 w 333863"/>
                  <a:gd name="connsiteY71" fmla="*/ 178656 h 334980"/>
                  <a:gd name="connsiteX72" fmla="*/ 156324 w 333863"/>
                  <a:gd name="connsiteY72" fmla="*/ 178656 h 334980"/>
                  <a:gd name="connsiteX73" fmla="*/ 156324 w 333863"/>
                  <a:gd name="connsiteY73" fmla="*/ 234486 h 334980"/>
                  <a:gd name="connsiteX74" fmla="*/ 156324 w 333863"/>
                  <a:gd name="connsiteY74" fmla="*/ 156324 h 334980"/>
                  <a:gd name="connsiteX75" fmla="*/ 100494 w 333863"/>
                  <a:gd name="connsiteY75" fmla="*/ 156324 h 334980"/>
                  <a:gd name="connsiteX76" fmla="*/ 109427 w 333863"/>
                  <a:gd name="connsiteY76" fmla="*/ 94911 h 334980"/>
                  <a:gd name="connsiteX77" fmla="*/ 156324 w 333863"/>
                  <a:gd name="connsiteY77" fmla="*/ 100494 h 334980"/>
                  <a:gd name="connsiteX78" fmla="*/ 156324 w 333863"/>
                  <a:gd name="connsiteY78" fmla="*/ 156324 h 334980"/>
                  <a:gd name="connsiteX79" fmla="*/ 156324 w 333863"/>
                  <a:gd name="connsiteY79" fmla="*/ 78162 h 334980"/>
                  <a:gd name="connsiteX80" fmla="*/ 117243 w 333863"/>
                  <a:gd name="connsiteY80" fmla="*/ 73696 h 334980"/>
                  <a:gd name="connsiteX81" fmla="*/ 156324 w 333863"/>
                  <a:gd name="connsiteY81" fmla="*/ 24565 h 334980"/>
                  <a:gd name="connsiteX82" fmla="*/ 156324 w 333863"/>
                  <a:gd name="connsiteY82" fmla="*/ 78162 h 3349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333863" h="334980">
                    <a:moveTo>
                      <a:pt x="228903" y="299249"/>
                    </a:moveTo>
                    <a:cubicBezTo>
                      <a:pt x="226670" y="300365"/>
                      <a:pt x="223320" y="301482"/>
                      <a:pt x="221087" y="302599"/>
                    </a:cubicBezTo>
                    <a:cubicBezTo>
                      <a:pt x="223320" y="299249"/>
                      <a:pt x="225553" y="297016"/>
                      <a:pt x="226670" y="293666"/>
                    </a:cubicBezTo>
                    <a:lnTo>
                      <a:pt x="215504" y="266867"/>
                    </a:lnTo>
                    <a:cubicBezTo>
                      <a:pt x="205454" y="289199"/>
                      <a:pt x="192055" y="304832"/>
                      <a:pt x="178656" y="310415"/>
                    </a:cubicBezTo>
                    <a:lnTo>
                      <a:pt x="178656" y="256818"/>
                    </a:lnTo>
                    <a:cubicBezTo>
                      <a:pt x="189822" y="256818"/>
                      <a:pt x="202105" y="257935"/>
                      <a:pt x="213271" y="260168"/>
                    </a:cubicBezTo>
                    <a:lnTo>
                      <a:pt x="203221" y="236719"/>
                    </a:lnTo>
                    <a:cubicBezTo>
                      <a:pt x="195405" y="235603"/>
                      <a:pt x="187589" y="235603"/>
                      <a:pt x="178656" y="234486"/>
                    </a:cubicBezTo>
                    <a:lnTo>
                      <a:pt x="178656" y="178656"/>
                    </a:lnTo>
                    <a:lnTo>
                      <a:pt x="234486" y="178656"/>
                    </a:lnTo>
                    <a:cubicBezTo>
                      <a:pt x="234486" y="186472"/>
                      <a:pt x="233369" y="194288"/>
                      <a:pt x="232253" y="200988"/>
                    </a:cubicBezTo>
                    <a:lnTo>
                      <a:pt x="253468" y="209921"/>
                    </a:lnTo>
                    <a:cubicBezTo>
                      <a:pt x="254585" y="199871"/>
                      <a:pt x="255701" y="188705"/>
                      <a:pt x="255701" y="178656"/>
                    </a:cubicBezTo>
                    <a:lnTo>
                      <a:pt x="311531" y="178656"/>
                    </a:lnTo>
                    <a:cubicBezTo>
                      <a:pt x="310415" y="196522"/>
                      <a:pt x="305948" y="213271"/>
                      <a:pt x="298132" y="228903"/>
                    </a:cubicBezTo>
                    <a:lnTo>
                      <a:pt x="318231" y="237836"/>
                    </a:lnTo>
                    <a:cubicBezTo>
                      <a:pt x="328280" y="215504"/>
                      <a:pt x="333863" y="192055"/>
                      <a:pt x="333863" y="167490"/>
                    </a:cubicBezTo>
                    <a:cubicBezTo>
                      <a:pt x="333863" y="119476"/>
                      <a:pt x="312648" y="73696"/>
                      <a:pt x="276917" y="42431"/>
                    </a:cubicBezTo>
                    <a:cubicBezTo>
                      <a:pt x="247885" y="14516"/>
                      <a:pt x="208804" y="0"/>
                      <a:pt x="167490" y="0"/>
                    </a:cubicBezTo>
                    <a:cubicBezTo>
                      <a:pt x="126176" y="0"/>
                      <a:pt x="87095" y="14516"/>
                      <a:pt x="56947" y="41314"/>
                    </a:cubicBezTo>
                    <a:cubicBezTo>
                      <a:pt x="21215" y="73696"/>
                      <a:pt x="0" y="119476"/>
                      <a:pt x="0" y="167490"/>
                    </a:cubicBezTo>
                    <a:cubicBezTo>
                      <a:pt x="0" y="215504"/>
                      <a:pt x="21215" y="261284"/>
                      <a:pt x="56947" y="292549"/>
                    </a:cubicBezTo>
                    <a:cubicBezTo>
                      <a:pt x="87095" y="320464"/>
                      <a:pt x="126176" y="334980"/>
                      <a:pt x="167490" y="334980"/>
                    </a:cubicBezTo>
                    <a:cubicBezTo>
                      <a:pt x="192055" y="334980"/>
                      <a:pt x="215504" y="329397"/>
                      <a:pt x="237836" y="319348"/>
                    </a:cubicBezTo>
                    <a:lnTo>
                      <a:pt x="228903" y="299249"/>
                    </a:lnTo>
                    <a:close/>
                    <a:moveTo>
                      <a:pt x="281383" y="77045"/>
                    </a:moveTo>
                    <a:cubicBezTo>
                      <a:pt x="299249" y="99377"/>
                      <a:pt x="310415" y="127292"/>
                      <a:pt x="312648" y="156324"/>
                    </a:cubicBezTo>
                    <a:lnTo>
                      <a:pt x="256818" y="156324"/>
                    </a:lnTo>
                    <a:cubicBezTo>
                      <a:pt x="255701" y="132875"/>
                      <a:pt x="252352" y="110543"/>
                      <a:pt x="246769" y="90445"/>
                    </a:cubicBezTo>
                    <a:cubicBezTo>
                      <a:pt x="259051" y="85978"/>
                      <a:pt x="271334" y="82628"/>
                      <a:pt x="281383" y="77045"/>
                    </a:cubicBezTo>
                    <a:close/>
                    <a:moveTo>
                      <a:pt x="263518" y="59180"/>
                    </a:moveTo>
                    <a:cubicBezTo>
                      <a:pt x="263518" y="59180"/>
                      <a:pt x="264634" y="60296"/>
                      <a:pt x="264634" y="60296"/>
                    </a:cubicBezTo>
                    <a:cubicBezTo>
                      <a:pt x="256818" y="63646"/>
                      <a:pt x="249002" y="66996"/>
                      <a:pt x="240069" y="69229"/>
                    </a:cubicBezTo>
                    <a:cubicBezTo>
                      <a:pt x="234486" y="55830"/>
                      <a:pt x="227786" y="43547"/>
                      <a:pt x="221087" y="33498"/>
                    </a:cubicBezTo>
                    <a:cubicBezTo>
                      <a:pt x="236719" y="39081"/>
                      <a:pt x="251235" y="48014"/>
                      <a:pt x="263518" y="59180"/>
                    </a:cubicBezTo>
                    <a:close/>
                    <a:moveTo>
                      <a:pt x="178656" y="24565"/>
                    </a:moveTo>
                    <a:cubicBezTo>
                      <a:pt x="193172" y="30148"/>
                      <a:pt x="207688" y="48014"/>
                      <a:pt x="217737" y="73696"/>
                    </a:cubicBezTo>
                    <a:cubicBezTo>
                      <a:pt x="205454" y="75929"/>
                      <a:pt x="192055" y="77045"/>
                      <a:pt x="178656" y="78162"/>
                    </a:cubicBezTo>
                    <a:lnTo>
                      <a:pt x="178656" y="24565"/>
                    </a:lnTo>
                    <a:close/>
                    <a:moveTo>
                      <a:pt x="178656" y="100494"/>
                    </a:moveTo>
                    <a:cubicBezTo>
                      <a:pt x="194288" y="100494"/>
                      <a:pt x="209921" y="98261"/>
                      <a:pt x="225553" y="94911"/>
                    </a:cubicBezTo>
                    <a:cubicBezTo>
                      <a:pt x="230020" y="112777"/>
                      <a:pt x="233369" y="132875"/>
                      <a:pt x="234486" y="156324"/>
                    </a:cubicBezTo>
                    <a:lnTo>
                      <a:pt x="178656" y="156324"/>
                    </a:lnTo>
                    <a:lnTo>
                      <a:pt x="178656" y="100494"/>
                    </a:lnTo>
                    <a:close/>
                    <a:moveTo>
                      <a:pt x="71462" y="58063"/>
                    </a:moveTo>
                    <a:cubicBezTo>
                      <a:pt x="83745" y="46897"/>
                      <a:pt x="98261" y="37964"/>
                      <a:pt x="113893" y="32381"/>
                    </a:cubicBezTo>
                    <a:cubicBezTo>
                      <a:pt x="106077" y="42431"/>
                      <a:pt x="100494" y="54713"/>
                      <a:pt x="94911" y="68113"/>
                    </a:cubicBezTo>
                    <a:cubicBezTo>
                      <a:pt x="85978" y="65879"/>
                      <a:pt x="78162" y="63646"/>
                      <a:pt x="70346" y="60296"/>
                    </a:cubicBezTo>
                    <a:cubicBezTo>
                      <a:pt x="70346" y="59180"/>
                      <a:pt x="71462" y="59180"/>
                      <a:pt x="71462" y="58063"/>
                    </a:cubicBezTo>
                    <a:close/>
                    <a:moveTo>
                      <a:pt x="53597" y="77045"/>
                    </a:moveTo>
                    <a:cubicBezTo>
                      <a:pt x="63646" y="81512"/>
                      <a:pt x="74812" y="85978"/>
                      <a:pt x="87095" y="89328"/>
                    </a:cubicBezTo>
                    <a:cubicBezTo>
                      <a:pt x="82628" y="110543"/>
                      <a:pt x="79279" y="132875"/>
                      <a:pt x="78162" y="156324"/>
                    </a:cubicBezTo>
                    <a:lnTo>
                      <a:pt x="22332" y="156324"/>
                    </a:lnTo>
                    <a:cubicBezTo>
                      <a:pt x="25682" y="127292"/>
                      <a:pt x="35731" y="99377"/>
                      <a:pt x="53597" y="77045"/>
                    </a:cubicBezTo>
                    <a:close/>
                    <a:moveTo>
                      <a:pt x="53597" y="257935"/>
                    </a:moveTo>
                    <a:cubicBezTo>
                      <a:pt x="35731" y="235603"/>
                      <a:pt x="24565" y="207688"/>
                      <a:pt x="22332" y="178656"/>
                    </a:cubicBezTo>
                    <a:lnTo>
                      <a:pt x="78162" y="178656"/>
                    </a:lnTo>
                    <a:cubicBezTo>
                      <a:pt x="79279" y="202105"/>
                      <a:pt x="82628" y="224437"/>
                      <a:pt x="88211" y="244535"/>
                    </a:cubicBezTo>
                    <a:cubicBezTo>
                      <a:pt x="75929" y="249002"/>
                      <a:pt x="63646" y="252352"/>
                      <a:pt x="53597" y="257935"/>
                    </a:cubicBezTo>
                    <a:close/>
                    <a:moveTo>
                      <a:pt x="71462" y="275800"/>
                    </a:moveTo>
                    <a:cubicBezTo>
                      <a:pt x="71462" y="275800"/>
                      <a:pt x="70346" y="274684"/>
                      <a:pt x="70346" y="274684"/>
                    </a:cubicBezTo>
                    <a:cubicBezTo>
                      <a:pt x="78162" y="271334"/>
                      <a:pt x="85978" y="267984"/>
                      <a:pt x="94911" y="265751"/>
                    </a:cubicBezTo>
                    <a:cubicBezTo>
                      <a:pt x="100494" y="279150"/>
                      <a:pt x="107194" y="291433"/>
                      <a:pt x="113893" y="301482"/>
                    </a:cubicBezTo>
                    <a:cubicBezTo>
                      <a:pt x="98261" y="295899"/>
                      <a:pt x="83745" y="286966"/>
                      <a:pt x="71462" y="275800"/>
                    </a:cubicBezTo>
                    <a:close/>
                    <a:moveTo>
                      <a:pt x="156324" y="310415"/>
                    </a:moveTo>
                    <a:cubicBezTo>
                      <a:pt x="141808" y="304832"/>
                      <a:pt x="127292" y="286966"/>
                      <a:pt x="117243" y="261284"/>
                    </a:cubicBezTo>
                    <a:cubicBezTo>
                      <a:pt x="129526" y="259051"/>
                      <a:pt x="142925" y="257935"/>
                      <a:pt x="156324" y="256818"/>
                    </a:cubicBezTo>
                    <a:lnTo>
                      <a:pt x="156324" y="310415"/>
                    </a:lnTo>
                    <a:close/>
                    <a:moveTo>
                      <a:pt x="156324" y="234486"/>
                    </a:moveTo>
                    <a:cubicBezTo>
                      <a:pt x="140692" y="234486"/>
                      <a:pt x="125059" y="236719"/>
                      <a:pt x="109427" y="240069"/>
                    </a:cubicBezTo>
                    <a:cubicBezTo>
                      <a:pt x="104960" y="222203"/>
                      <a:pt x="101611" y="200988"/>
                      <a:pt x="100494" y="178656"/>
                    </a:cubicBezTo>
                    <a:lnTo>
                      <a:pt x="156324" y="178656"/>
                    </a:lnTo>
                    <a:lnTo>
                      <a:pt x="156324" y="234486"/>
                    </a:lnTo>
                    <a:close/>
                    <a:moveTo>
                      <a:pt x="156324" y="156324"/>
                    </a:moveTo>
                    <a:lnTo>
                      <a:pt x="100494" y="156324"/>
                    </a:lnTo>
                    <a:cubicBezTo>
                      <a:pt x="101611" y="133992"/>
                      <a:pt x="104960" y="112777"/>
                      <a:pt x="109427" y="94911"/>
                    </a:cubicBezTo>
                    <a:cubicBezTo>
                      <a:pt x="123943" y="98261"/>
                      <a:pt x="139575" y="99377"/>
                      <a:pt x="156324" y="100494"/>
                    </a:cubicBezTo>
                    <a:lnTo>
                      <a:pt x="156324" y="156324"/>
                    </a:lnTo>
                    <a:close/>
                    <a:moveTo>
                      <a:pt x="156324" y="78162"/>
                    </a:moveTo>
                    <a:cubicBezTo>
                      <a:pt x="142925" y="78162"/>
                      <a:pt x="129526" y="75929"/>
                      <a:pt x="117243" y="73696"/>
                    </a:cubicBezTo>
                    <a:cubicBezTo>
                      <a:pt x="127292" y="48014"/>
                      <a:pt x="141808" y="30148"/>
                      <a:pt x="156324" y="24565"/>
                    </a:cubicBezTo>
                    <a:lnTo>
                      <a:pt x="156324" y="78162"/>
                    </a:lnTo>
                    <a:close/>
                  </a:path>
                </a:pathLst>
              </a:custGeom>
              <a:solidFill>
                <a:srgbClr val="FFFFFF"/>
              </a:solidFill>
              <a:ln w="11013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en-GB" sz="140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8B2F5DCF-FE45-4955-B086-CC505524D8A9}"/>
                  </a:ext>
                </a:extLst>
              </p:cNvPr>
              <p:cNvSpPr/>
              <p:nvPr/>
            </p:nvSpPr>
            <p:spPr>
              <a:xfrm>
                <a:off x="852255" y="3987177"/>
                <a:ext cx="133992" cy="133992"/>
              </a:xfrm>
              <a:custGeom>
                <a:avLst/>
                <a:gdLst>
                  <a:gd name="connsiteX0" fmla="*/ 133992 w 133992"/>
                  <a:gd name="connsiteY0" fmla="*/ 118360 h 133992"/>
                  <a:gd name="connsiteX1" fmla="*/ 83745 w 133992"/>
                  <a:gd name="connsiteY1" fmla="*/ 68113 h 133992"/>
                  <a:gd name="connsiteX2" fmla="*/ 132875 w 133992"/>
                  <a:gd name="connsiteY2" fmla="*/ 55830 h 133992"/>
                  <a:gd name="connsiteX3" fmla="*/ 0 w 133992"/>
                  <a:gd name="connsiteY3" fmla="*/ 0 h 133992"/>
                  <a:gd name="connsiteX4" fmla="*/ 55830 w 133992"/>
                  <a:gd name="connsiteY4" fmla="*/ 132875 h 133992"/>
                  <a:gd name="connsiteX5" fmla="*/ 68113 w 133992"/>
                  <a:gd name="connsiteY5" fmla="*/ 83745 h 133992"/>
                  <a:gd name="connsiteX6" fmla="*/ 118360 w 133992"/>
                  <a:gd name="connsiteY6" fmla="*/ 133992 h 133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3992" h="133992">
                    <a:moveTo>
                      <a:pt x="133992" y="118360"/>
                    </a:moveTo>
                    <a:lnTo>
                      <a:pt x="83745" y="68113"/>
                    </a:lnTo>
                    <a:lnTo>
                      <a:pt x="132875" y="55830"/>
                    </a:lnTo>
                    <a:lnTo>
                      <a:pt x="0" y="0"/>
                    </a:lnTo>
                    <a:lnTo>
                      <a:pt x="55830" y="132875"/>
                    </a:lnTo>
                    <a:lnTo>
                      <a:pt x="68113" y="83745"/>
                    </a:lnTo>
                    <a:lnTo>
                      <a:pt x="118360" y="133992"/>
                    </a:lnTo>
                    <a:close/>
                  </a:path>
                </a:pathLst>
              </a:custGeom>
              <a:solidFill>
                <a:srgbClr val="FFFFFF"/>
              </a:solidFill>
              <a:ln w="11013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en-GB" sz="1400"/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8AE69F0-248D-4227-AE82-6E2FE5D8A811}"/>
                </a:ext>
              </a:extLst>
            </p:cNvPr>
            <p:cNvSpPr txBox="1"/>
            <p:nvPr/>
          </p:nvSpPr>
          <p:spPr>
            <a:xfrm>
              <a:off x="1033826" y="3565623"/>
              <a:ext cx="3305260" cy="313932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GB" sz="1600">
                  <a:solidFill>
                    <a:schemeClr val="bg1"/>
                  </a:solidFill>
                </a:rPr>
                <a:t>highwaysengland.co.uk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8C8B524-62C3-41EA-BFE9-9BF66A051521}"/>
              </a:ext>
            </a:extLst>
          </p:cNvPr>
          <p:cNvGrpSpPr/>
          <p:nvPr userDrawn="1"/>
        </p:nvGrpSpPr>
        <p:grpSpPr>
          <a:xfrm>
            <a:off x="642324" y="4031771"/>
            <a:ext cx="3696762" cy="313932"/>
            <a:chOff x="642324" y="4022120"/>
            <a:chExt cx="3696762" cy="313932"/>
          </a:xfrm>
        </p:grpSpPr>
        <p:sp>
          <p:nvSpPr>
            <p:cNvPr id="23" name="Graphic 52">
              <a:extLst>
                <a:ext uri="{FF2B5EF4-FFF2-40B4-BE49-F238E27FC236}">
                  <a16:creationId xmlns:a16="http://schemas.microsoft.com/office/drawing/2014/main" id="{1D936619-9B69-492D-8F09-F101804FDE6B}"/>
                </a:ext>
              </a:extLst>
            </p:cNvPr>
            <p:cNvSpPr/>
            <p:nvPr/>
          </p:nvSpPr>
          <p:spPr>
            <a:xfrm>
              <a:off x="642324" y="4027397"/>
              <a:ext cx="373296" cy="303379"/>
            </a:xfrm>
            <a:custGeom>
              <a:avLst/>
              <a:gdLst>
                <a:gd name="connsiteX0" fmla="*/ 892134 w 2838459"/>
                <a:gd name="connsiteY0" fmla="*/ 2306263 h 2306831"/>
                <a:gd name="connsiteX1" fmla="*/ 2549065 w 2838459"/>
                <a:gd name="connsiteY1" fmla="*/ 649332 h 2306831"/>
                <a:gd name="connsiteX2" fmla="*/ 2547427 w 2838459"/>
                <a:gd name="connsiteY2" fmla="*/ 574046 h 2306831"/>
                <a:gd name="connsiteX3" fmla="*/ 2837920 w 2838459"/>
                <a:gd name="connsiteY3" fmla="*/ 272494 h 2306831"/>
                <a:gd name="connsiteX4" fmla="*/ 2503488 w 2838459"/>
                <a:gd name="connsiteY4" fmla="*/ 364172 h 2306831"/>
                <a:gd name="connsiteX5" fmla="*/ 2759577 w 2838459"/>
                <a:gd name="connsiteY5" fmla="*/ 42065 h 2306831"/>
                <a:gd name="connsiteX6" fmla="*/ 2389778 w 2838459"/>
                <a:gd name="connsiteY6" fmla="*/ 183416 h 2306831"/>
                <a:gd name="connsiteX7" fmla="*/ 1964687 w 2838459"/>
                <a:gd name="connsiteY7" fmla="*/ -569 h 2306831"/>
                <a:gd name="connsiteX8" fmla="*/ 1382290 w 2838459"/>
                <a:gd name="connsiteY8" fmla="*/ 581714 h 2306831"/>
                <a:gd name="connsiteX9" fmla="*/ 1397388 w 2838459"/>
                <a:gd name="connsiteY9" fmla="*/ 714502 h 2306831"/>
                <a:gd name="connsiteX10" fmla="*/ 197000 w 2838459"/>
                <a:gd name="connsiteY10" fmla="*/ 106045 h 2306831"/>
                <a:gd name="connsiteX11" fmla="*/ 118142 w 2838459"/>
                <a:gd name="connsiteY11" fmla="*/ 398748 h 2306831"/>
                <a:gd name="connsiteX12" fmla="*/ 377298 w 2838459"/>
                <a:gd name="connsiteY12" fmla="*/ 883504 h 2306831"/>
                <a:gd name="connsiteX13" fmla="*/ 113542 w 2838459"/>
                <a:gd name="connsiteY13" fmla="*/ 810666 h 2306831"/>
                <a:gd name="connsiteX14" fmla="*/ 113456 w 2838459"/>
                <a:gd name="connsiteY14" fmla="*/ 818105 h 2306831"/>
                <a:gd name="connsiteX15" fmla="*/ 580676 w 2838459"/>
                <a:gd name="connsiteY15" fmla="*/ 1388977 h 2306831"/>
                <a:gd name="connsiteX16" fmla="*/ 427114 w 2838459"/>
                <a:gd name="connsiteY16" fmla="*/ 1409474 h 2306831"/>
                <a:gd name="connsiteX17" fmla="*/ 317662 w 2838459"/>
                <a:gd name="connsiteY17" fmla="*/ 1398968 h 2306831"/>
                <a:gd name="connsiteX18" fmla="*/ 861683 w 2838459"/>
                <a:gd name="connsiteY18" fmla="*/ 1803457 h 2306831"/>
                <a:gd name="connsiteX19" fmla="*/ 138383 w 2838459"/>
                <a:gd name="connsiteY19" fmla="*/ 2052726 h 2306831"/>
                <a:gd name="connsiteX20" fmla="*/ -539 w 2838459"/>
                <a:gd name="connsiteY20" fmla="*/ 2044668 h 2306831"/>
                <a:gd name="connsiteX21" fmla="*/ 892163 w 2838459"/>
                <a:gd name="connsiteY21" fmla="*/ 2306263 h 2306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838459" h="2306831">
                  <a:moveTo>
                    <a:pt x="892134" y="2306263"/>
                  </a:moveTo>
                  <a:cubicBezTo>
                    <a:pt x="1963325" y="2306263"/>
                    <a:pt x="2549065" y="1418838"/>
                    <a:pt x="2549065" y="649332"/>
                  </a:cubicBezTo>
                  <a:cubicBezTo>
                    <a:pt x="2549065" y="624119"/>
                    <a:pt x="2548561" y="599030"/>
                    <a:pt x="2547427" y="574046"/>
                  </a:cubicBezTo>
                  <a:cubicBezTo>
                    <a:pt x="2661136" y="491845"/>
                    <a:pt x="2759967" y="389271"/>
                    <a:pt x="2837920" y="272494"/>
                  </a:cubicBezTo>
                  <a:cubicBezTo>
                    <a:pt x="2733574" y="318872"/>
                    <a:pt x="2621283" y="350094"/>
                    <a:pt x="2503488" y="364172"/>
                  </a:cubicBezTo>
                  <a:cubicBezTo>
                    <a:pt x="2623722" y="292077"/>
                    <a:pt x="2716029" y="178025"/>
                    <a:pt x="2759577" y="42065"/>
                  </a:cubicBezTo>
                  <a:cubicBezTo>
                    <a:pt x="2647059" y="108769"/>
                    <a:pt x="2522443" y="157251"/>
                    <a:pt x="2389778" y="183416"/>
                  </a:cubicBezTo>
                  <a:cubicBezTo>
                    <a:pt x="2283508" y="70221"/>
                    <a:pt x="2132213" y="-569"/>
                    <a:pt x="1964687" y="-569"/>
                  </a:cubicBezTo>
                  <a:cubicBezTo>
                    <a:pt x="1643085" y="-569"/>
                    <a:pt x="1382290" y="260226"/>
                    <a:pt x="1382290" y="581714"/>
                  </a:cubicBezTo>
                  <a:cubicBezTo>
                    <a:pt x="1382290" y="627415"/>
                    <a:pt x="1387396" y="671868"/>
                    <a:pt x="1397388" y="714502"/>
                  </a:cubicBezTo>
                  <a:cubicBezTo>
                    <a:pt x="913375" y="690147"/>
                    <a:pt x="484188" y="458412"/>
                    <a:pt x="197000" y="106045"/>
                  </a:cubicBezTo>
                  <a:cubicBezTo>
                    <a:pt x="146984" y="192103"/>
                    <a:pt x="118142" y="292077"/>
                    <a:pt x="118142" y="398748"/>
                  </a:cubicBezTo>
                  <a:cubicBezTo>
                    <a:pt x="118142" y="600792"/>
                    <a:pt x="220955" y="779157"/>
                    <a:pt x="377298" y="883504"/>
                  </a:cubicBezTo>
                  <a:cubicBezTo>
                    <a:pt x="281753" y="880551"/>
                    <a:pt x="191999" y="854319"/>
                    <a:pt x="113542" y="810666"/>
                  </a:cubicBezTo>
                  <a:cubicBezTo>
                    <a:pt x="113456" y="813114"/>
                    <a:pt x="113456" y="815495"/>
                    <a:pt x="113456" y="818105"/>
                  </a:cubicBezTo>
                  <a:cubicBezTo>
                    <a:pt x="113456" y="1100131"/>
                    <a:pt x="314195" y="1335618"/>
                    <a:pt x="580676" y="1388977"/>
                  </a:cubicBezTo>
                  <a:cubicBezTo>
                    <a:pt x="531737" y="1402321"/>
                    <a:pt x="480245" y="1409474"/>
                    <a:pt x="427114" y="1409474"/>
                  </a:cubicBezTo>
                  <a:cubicBezTo>
                    <a:pt x="389643" y="1409474"/>
                    <a:pt x="353143" y="1405788"/>
                    <a:pt x="317662" y="1398968"/>
                  </a:cubicBezTo>
                  <a:cubicBezTo>
                    <a:pt x="391796" y="1630359"/>
                    <a:pt x="606784" y="1798742"/>
                    <a:pt x="861683" y="1803457"/>
                  </a:cubicBezTo>
                  <a:cubicBezTo>
                    <a:pt x="662363" y="1959686"/>
                    <a:pt x="411274" y="2052726"/>
                    <a:pt x="138383" y="2052726"/>
                  </a:cubicBezTo>
                  <a:cubicBezTo>
                    <a:pt x="91434" y="2052726"/>
                    <a:pt x="45048" y="2050059"/>
                    <a:pt x="-539" y="2044668"/>
                  </a:cubicBezTo>
                  <a:cubicBezTo>
                    <a:pt x="257197" y="2209870"/>
                    <a:pt x="563246" y="2306263"/>
                    <a:pt x="892163" y="2306263"/>
                  </a:cubicBezTo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 anchorCtr="0"/>
            <a:lstStyle/>
            <a:p>
              <a:endParaRPr lang="en-GB" sz="140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B17C879-28D5-472B-A84E-99227C2B54B4}"/>
                </a:ext>
              </a:extLst>
            </p:cNvPr>
            <p:cNvSpPr txBox="1"/>
            <p:nvPr/>
          </p:nvSpPr>
          <p:spPr>
            <a:xfrm>
              <a:off x="1033826" y="4022120"/>
              <a:ext cx="3305260" cy="313932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GB" sz="1600">
                  <a:solidFill>
                    <a:schemeClr val="bg1"/>
                  </a:solidFill>
                </a:rPr>
                <a:t>Twitter </a:t>
              </a:r>
              <a:r>
                <a:rPr lang="en-GB" sz="1600">
                  <a:solidFill>
                    <a:schemeClr val="accent1"/>
                  </a:solidFill>
                </a:rPr>
                <a:t>@HighwaysEngland</a:t>
              </a:r>
            </a:p>
          </p:txBody>
        </p:sp>
      </p:grpSp>
      <p:sp>
        <p:nvSpPr>
          <p:cNvPr id="25" name="Footer Placeholder 22">
            <a:extLst>
              <a:ext uri="{FF2B5EF4-FFF2-40B4-BE49-F238E27FC236}">
                <a16:creationId xmlns:a16="http://schemas.microsoft.com/office/drawing/2014/main" id="{8C68A854-CE13-4DFA-B3CC-4C069DCB5738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604453" y="6378063"/>
            <a:ext cx="1460791" cy="2154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2021 National Highways</a:t>
            </a:r>
          </a:p>
        </p:txBody>
      </p:sp>
    </p:spTree>
    <p:extLst>
      <p:ext uri="{BB962C8B-B14F-4D97-AF65-F5344CB8AC3E}">
        <p14:creationId xmlns:p14="http://schemas.microsoft.com/office/powerpoint/2010/main" val="113022899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 Only - Single Colum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Shape, background pattern&#10;&#10;Description automatically generated">
            <a:extLst>
              <a:ext uri="{FF2B5EF4-FFF2-40B4-BE49-F238E27FC236}">
                <a16:creationId xmlns:a16="http://schemas.microsoft.com/office/drawing/2014/main" id="{6D334E1F-1EDC-448F-8D9D-27579E2C4D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6" t="1575" r="1213" b="1575"/>
          <a:stretch/>
        </p:blipFill>
        <p:spPr>
          <a:xfrm>
            <a:off x="108000" y="108000"/>
            <a:ext cx="11976000" cy="6642000"/>
          </a:xfrm>
          <a:custGeom>
            <a:avLst/>
            <a:gdLst>
              <a:gd name="connsiteX0" fmla="*/ 0 w 2711451"/>
              <a:gd name="connsiteY0" fmla="*/ 0 h 6858000"/>
              <a:gd name="connsiteX1" fmla="*/ 2711451 w 2711451"/>
              <a:gd name="connsiteY1" fmla="*/ 0 h 6858000"/>
              <a:gd name="connsiteX2" fmla="*/ 2711451 w 2711451"/>
              <a:gd name="connsiteY2" fmla="*/ 6858000 h 6858000"/>
              <a:gd name="connsiteX3" fmla="*/ 0 w 27114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451" h="6858000">
                <a:moveTo>
                  <a:pt x="0" y="0"/>
                </a:moveTo>
                <a:lnTo>
                  <a:pt x="2711451" y="0"/>
                </a:lnTo>
                <a:lnTo>
                  <a:pt x="27114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BAE5526-F7F5-4627-8FC8-13FEC6EDA529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custGeom>
            <a:avLst/>
            <a:gdLst>
              <a:gd name="connsiteX0" fmla="*/ 12084000 w 12192000"/>
              <a:gd name="connsiteY0" fmla="*/ 108000 h 6858000"/>
              <a:gd name="connsiteX1" fmla="*/ 12084000 w 12192000"/>
              <a:gd name="connsiteY1" fmla="*/ 6750000 h 6858000"/>
              <a:gd name="connsiteX2" fmla="*/ 108000 w 12192000"/>
              <a:gd name="connsiteY2" fmla="*/ 6750000 h 6858000"/>
              <a:gd name="connsiteX3" fmla="*/ 108000 w 12192000"/>
              <a:gd name="connsiteY3" fmla="*/ 108000 h 6858000"/>
              <a:gd name="connsiteX4" fmla="*/ 12192000 w 12192000"/>
              <a:gd name="connsiteY4" fmla="*/ 0 h 6858000"/>
              <a:gd name="connsiteX5" fmla="*/ 12084000 w 12192000"/>
              <a:gd name="connsiteY5" fmla="*/ 0 h 6858000"/>
              <a:gd name="connsiteX6" fmla="*/ 12084000 w 12192000"/>
              <a:gd name="connsiteY6" fmla="*/ 0 h 6858000"/>
              <a:gd name="connsiteX7" fmla="*/ 108000 w 12192000"/>
              <a:gd name="connsiteY7" fmla="*/ 0 h 6858000"/>
              <a:gd name="connsiteX8" fmla="*/ 0 w 12192000"/>
              <a:gd name="connsiteY8" fmla="*/ 0 h 6858000"/>
              <a:gd name="connsiteX9" fmla="*/ 0 w 12192000"/>
              <a:gd name="connsiteY9" fmla="*/ 108000 h 6858000"/>
              <a:gd name="connsiteX10" fmla="*/ 0 w 12192000"/>
              <a:gd name="connsiteY10" fmla="*/ 6750000 h 6858000"/>
              <a:gd name="connsiteX11" fmla="*/ 0 w 12192000"/>
              <a:gd name="connsiteY11" fmla="*/ 6858000 h 6858000"/>
              <a:gd name="connsiteX12" fmla="*/ 108000 w 12192000"/>
              <a:gd name="connsiteY12" fmla="*/ 6858000 h 6858000"/>
              <a:gd name="connsiteX13" fmla="*/ 12084000 w 12192000"/>
              <a:gd name="connsiteY13" fmla="*/ 6858000 h 6858000"/>
              <a:gd name="connsiteX14" fmla="*/ 12192000 w 12192000"/>
              <a:gd name="connsiteY14" fmla="*/ 6858000 h 6858000"/>
              <a:gd name="connsiteX15" fmla="*/ 12192000 w 12192000"/>
              <a:gd name="connsiteY1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0">
                <a:moveTo>
                  <a:pt x="12084000" y="108000"/>
                </a:moveTo>
                <a:lnTo>
                  <a:pt x="12084000" y="6750000"/>
                </a:lnTo>
                <a:lnTo>
                  <a:pt x="108000" y="6750000"/>
                </a:lnTo>
                <a:lnTo>
                  <a:pt x="108000" y="108000"/>
                </a:lnTo>
                <a:close/>
                <a:moveTo>
                  <a:pt x="12192000" y="0"/>
                </a:moveTo>
                <a:lnTo>
                  <a:pt x="12084000" y="0"/>
                </a:lnTo>
                <a:lnTo>
                  <a:pt x="12084000" y="0"/>
                </a:lnTo>
                <a:lnTo>
                  <a:pt x="108000" y="0"/>
                </a:lnTo>
                <a:lnTo>
                  <a:pt x="0" y="0"/>
                </a:lnTo>
                <a:lnTo>
                  <a:pt x="0" y="108000"/>
                </a:lnTo>
                <a:lnTo>
                  <a:pt x="0" y="6750000"/>
                </a:lnTo>
                <a:lnTo>
                  <a:pt x="0" y="6858000"/>
                </a:lnTo>
                <a:lnTo>
                  <a:pt x="108000" y="6858000"/>
                </a:lnTo>
                <a:lnTo>
                  <a:pt x="12084000" y="6858000"/>
                </a:lnTo>
                <a:lnTo>
                  <a:pt x="12192000" y="6858000"/>
                </a:lnTo>
                <a:lnTo>
                  <a:pt x="1219200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6DC80CF-FDED-46A8-BE3E-F6BD252A00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034" y="1293377"/>
            <a:ext cx="10839425" cy="4351338"/>
          </a:xfrm>
        </p:spPr>
        <p:txBody>
          <a:bodyPr>
            <a:no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464B9A7-04A9-480D-B3C2-383807839C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9030" y="374859"/>
            <a:ext cx="10772427" cy="361850"/>
          </a:xfrm>
        </p:spPr>
        <p:txBody>
          <a:bodyPr lIns="0" anchor="t" anchorCtr="0"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Insert title here</a:t>
            </a:r>
            <a:endParaRPr lang="en-GB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4446B882-D2F0-4698-AEE0-64C0F3C1F27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2673" y="751477"/>
            <a:ext cx="10768784" cy="382587"/>
          </a:xfrm>
        </p:spPr>
        <p:txBody>
          <a:bodyPr lIns="0">
            <a:noAutofit/>
          </a:bodyPr>
          <a:lstStyle>
            <a:lvl1pPr>
              <a:buFont typeface="Arial" panose="020B0604020202020204" pitchFamily="34" charset="0"/>
              <a:buNone/>
              <a:defRPr lang="en-US" sz="1800" b="0" kern="120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Footer Placeholder 22">
            <a:extLst>
              <a:ext uri="{FF2B5EF4-FFF2-40B4-BE49-F238E27FC236}">
                <a16:creationId xmlns:a16="http://schemas.microsoft.com/office/drawing/2014/main" id="{5F8E2A2F-C28F-453B-A18C-7327A6B8BEBE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>
          <a:xfrm>
            <a:off x="261341" y="6378063"/>
            <a:ext cx="1460791" cy="2154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2021 National Highways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215E194-EEDC-4005-9F24-7DE94CD7E64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141" y="5888067"/>
            <a:ext cx="1910883" cy="809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9811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 Only - Two Column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Shape, background pattern&#10;&#10;Description automatically generated">
            <a:extLst>
              <a:ext uri="{FF2B5EF4-FFF2-40B4-BE49-F238E27FC236}">
                <a16:creationId xmlns:a16="http://schemas.microsoft.com/office/drawing/2014/main" id="{6D334E1F-1EDC-448F-8D9D-27579E2C4D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" t="1575" r="1213" b="1575"/>
          <a:stretch/>
        </p:blipFill>
        <p:spPr>
          <a:xfrm>
            <a:off x="108000" y="108000"/>
            <a:ext cx="11976000" cy="6642000"/>
          </a:xfrm>
          <a:custGeom>
            <a:avLst/>
            <a:gdLst>
              <a:gd name="connsiteX0" fmla="*/ 0 w 2711451"/>
              <a:gd name="connsiteY0" fmla="*/ 0 h 6858000"/>
              <a:gd name="connsiteX1" fmla="*/ 2711451 w 2711451"/>
              <a:gd name="connsiteY1" fmla="*/ 0 h 6858000"/>
              <a:gd name="connsiteX2" fmla="*/ 2711451 w 2711451"/>
              <a:gd name="connsiteY2" fmla="*/ 6858000 h 6858000"/>
              <a:gd name="connsiteX3" fmla="*/ 0 w 27114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451" h="6858000">
                <a:moveTo>
                  <a:pt x="0" y="0"/>
                </a:moveTo>
                <a:lnTo>
                  <a:pt x="2711451" y="0"/>
                </a:lnTo>
                <a:lnTo>
                  <a:pt x="27114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BAE5526-F7F5-4627-8FC8-13FEC6EDA529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custGeom>
            <a:avLst/>
            <a:gdLst>
              <a:gd name="connsiteX0" fmla="*/ 12084000 w 12192000"/>
              <a:gd name="connsiteY0" fmla="*/ 108000 h 6858000"/>
              <a:gd name="connsiteX1" fmla="*/ 12084000 w 12192000"/>
              <a:gd name="connsiteY1" fmla="*/ 6750000 h 6858000"/>
              <a:gd name="connsiteX2" fmla="*/ 108000 w 12192000"/>
              <a:gd name="connsiteY2" fmla="*/ 6750000 h 6858000"/>
              <a:gd name="connsiteX3" fmla="*/ 108000 w 12192000"/>
              <a:gd name="connsiteY3" fmla="*/ 108000 h 6858000"/>
              <a:gd name="connsiteX4" fmla="*/ 12192000 w 12192000"/>
              <a:gd name="connsiteY4" fmla="*/ 0 h 6858000"/>
              <a:gd name="connsiteX5" fmla="*/ 12084000 w 12192000"/>
              <a:gd name="connsiteY5" fmla="*/ 0 h 6858000"/>
              <a:gd name="connsiteX6" fmla="*/ 12084000 w 12192000"/>
              <a:gd name="connsiteY6" fmla="*/ 0 h 6858000"/>
              <a:gd name="connsiteX7" fmla="*/ 108000 w 12192000"/>
              <a:gd name="connsiteY7" fmla="*/ 0 h 6858000"/>
              <a:gd name="connsiteX8" fmla="*/ 0 w 12192000"/>
              <a:gd name="connsiteY8" fmla="*/ 0 h 6858000"/>
              <a:gd name="connsiteX9" fmla="*/ 0 w 12192000"/>
              <a:gd name="connsiteY9" fmla="*/ 108000 h 6858000"/>
              <a:gd name="connsiteX10" fmla="*/ 0 w 12192000"/>
              <a:gd name="connsiteY10" fmla="*/ 6750000 h 6858000"/>
              <a:gd name="connsiteX11" fmla="*/ 0 w 12192000"/>
              <a:gd name="connsiteY11" fmla="*/ 6858000 h 6858000"/>
              <a:gd name="connsiteX12" fmla="*/ 108000 w 12192000"/>
              <a:gd name="connsiteY12" fmla="*/ 6858000 h 6858000"/>
              <a:gd name="connsiteX13" fmla="*/ 12084000 w 12192000"/>
              <a:gd name="connsiteY13" fmla="*/ 6858000 h 6858000"/>
              <a:gd name="connsiteX14" fmla="*/ 12192000 w 12192000"/>
              <a:gd name="connsiteY14" fmla="*/ 6858000 h 6858000"/>
              <a:gd name="connsiteX15" fmla="*/ 12192000 w 12192000"/>
              <a:gd name="connsiteY1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0">
                <a:moveTo>
                  <a:pt x="12084000" y="108000"/>
                </a:moveTo>
                <a:lnTo>
                  <a:pt x="12084000" y="6750000"/>
                </a:lnTo>
                <a:lnTo>
                  <a:pt x="108000" y="6750000"/>
                </a:lnTo>
                <a:lnTo>
                  <a:pt x="108000" y="108000"/>
                </a:lnTo>
                <a:close/>
                <a:moveTo>
                  <a:pt x="12192000" y="0"/>
                </a:moveTo>
                <a:lnTo>
                  <a:pt x="12084000" y="0"/>
                </a:lnTo>
                <a:lnTo>
                  <a:pt x="12084000" y="0"/>
                </a:lnTo>
                <a:lnTo>
                  <a:pt x="108000" y="0"/>
                </a:lnTo>
                <a:lnTo>
                  <a:pt x="0" y="0"/>
                </a:lnTo>
                <a:lnTo>
                  <a:pt x="0" y="108000"/>
                </a:lnTo>
                <a:lnTo>
                  <a:pt x="0" y="6750000"/>
                </a:lnTo>
                <a:lnTo>
                  <a:pt x="0" y="6858000"/>
                </a:lnTo>
                <a:lnTo>
                  <a:pt x="108000" y="6858000"/>
                </a:lnTo>
                <a:lnTo>
                  <a:pt x="12084000" y="6858000"/>
                </a:lnTo>
                <a:lnTo>
                  <a:pt x="12192000" y="6858000"/>
                </a:lnTo>
                <a:lnTo>
                  <a:pt x="1219200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6DC80CF-FDED-46A8-BE3E-F6BD252A00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034" y="1293377"/>
            <a:ext cx="10839425" cy="4351338"/>
          </a:xfrm>
        </p:spPr>
        <p:txBody>
          <a:bodyPr numCol="2" spcCol="540000">
            <a:no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464B9A7-04A9-480D-B3C2-383807839C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9030" y="374859"/>
            <a:ext cx="10772427" cy="361850"/>
          </a:xfrm>
        </p:spPr>
        <p:txBody>
          <a:bodyPr lIns="0" anchor="t" anchorCtr="0"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Insert title here</a:t>
            </a:r>
            <a:endParaRPr lang="en-GB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4446B882-D2F0-4698-AEE0-64C0F3C1F27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2673" y="751477"/>
            <a:ext cx="10768784" cy="382587"/>
          </a:xfrm>
        </p:spPr>
        <p:txBody>
          <a:bodyPr lIns="0">
            <a:noAutofit/>
          </a:bodyPr>
          <a:lstStyle>
            <a:lvl1pPr>
              <a:buFont typeface="Arial" panose="020B0604020202020204" pitchFamily="34" charset="0"/>
              <a:buNone/>
              <a:defRPr lang="en-US" sz="1800" b="0" kern="120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Footer Placeholder 22">
            <a:extLst>
              <a:ext uri="{FF2B5EF4-FFF2-40B4-BE49-F238E27FC236}">
                <a16:creationId xmlns:a16="http://schemas.microsoft.com/office/drawing/2014/main" id="{CDEC2196-41F0-4788-98AC-31A544EAAF31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>
          <a:xfrm>
            <a:off x="252763" y="6378063"/>
            <a:ext cx="1460791" cy="2154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2021 National Highways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F21422C-C2AC-44A2-92DF-A1946ACAA1F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141" y="5888067"/>
            <a:ext cx="1910883" cy="809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8430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 and Char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Shape, background pattern&#10;&#10;Description automatically generated">
            <a:extLst>
              <a:ext uri="{FF2B5EF4-FFF2-40B4-BE49-F238E27FC236}">
                <a16:creationId xmlns:a16="http://schemas.microsoft.com/office/drawing/2014/main" id="{6D334E1F-1EDC-448F-8D9D-27579E2C4D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6" t="1575" r="1213" b="1575"/>
          <a:stretch/>
        </p:blipFill>
        <p:spPr>
          <a:xfrm>
            <a:off x="108000" y="108000"/>
            <a:ext cx="11976000" cy="6642000"/>
          </a:xfrm>
          <a:custGeom>
            <a:avLst/>
            <a:gdLst>
              <a:gd name="connsiteX0" fmla="*/ 0 w 2711451"/>
              <a:gd name="connsiteY0" fmla="*/ 0 h 6858000"/>
              <a:gd name="connsiteX1" fmla="*/ 2711451 w 2711451"/>
              <a:gd name="connsiteY1" fmla="*/ 0 h 6858000"/>
              <a:gd name="connsiteX2" fmla="*/ 2711451 w 2711451"/>
              <a:gd name="connsiteY2" fmla="*/ 6858000 h 6858000"/>
              <a:gd name="connsiteX3" fmla="*/ 0 w 27114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451" h="6858000">
                <a:moveTo>
                  <a:pt x="0" y="0"/>
                </a:moveTo>
                <a:lnTo>
                  <a:pt x="2711451" y="0"/>
                </a:lnTo>
                <a:lnTo>
                  <a:pt x="27114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BAE5526-F7F5-4627-8FC8-13FEC6EDA529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custGeom>
            <a:avLst/>
            <a:gdLst>
              <a:gd name="connsiteX0" fmla="*/ 12084000 w 12192000"/>
              <a:gd name="connsiteY0" fmla="*/ 108000 h 6858000"/>
              <a:gd name="connsiteX1" fmla="*/ 12084000 w 12192000"/>
              <a:gd name="connsiteY1" fmla="*/ 6750000 h 6858000"/>
              <a:gd name="connsiteX2" fmla="*/ 108000 w 12192000"/>
              <a:gd name="connsiteY2" fmla="*/ 6750000 h 6858000"/>
              <a:gd name="connsiteX3" fmla="*/ 108000 w 12192000"/>
              <a:gd name="connsiteY3" fmla="*/ 108000 h 6858000"/>
              <a:gd name="connsiteX4" fmla="*/ 12192000 w 12192000"/>
              <a:gd name="connsiteY4" fmla="*/ 0 h 6858000"/>
              <a:gd name="connsiteX5" fmla="*/ 12084000 w 12192000"/>
              <a:gd name="connsiteY5" fmla="*/ 0 h 6858000"/>
              <a:gd name="connsiteX6" fmla="*/ 12084000 w 12192000"/>
              <a:gd name="connsiteY6" fmla="*/ 0 h 6858000"/>
              <a:gd name="connsiteX7" fmla="*/ 108000 w 12192000"/>
              <a:gd name="connsiteY7" fmla="*/ 0 h 6858000"/>
              <a:gd name="connsiteX8" fmla="*/ 0 w 12192000"/>
              <a:gd name="connsiteY8" fmla="*/ 0 h 6858000"/>
              <a:gd name="connsiteX9" fmla="*/ 0 w 12192000"/>
              <a:gd name="connsiteY9" fmla="*/ 108000 h 6858000"/>
              <a:gd name="connsiteX10" fmla="*/ 0 w 12192000"/>
              <a:gd name="connsiteY10" fmla="*/ 6750000 h 6858000"/>
              <a:gd name="connsiteX11" fmla="*/ 0 w 12192000"/>
              <a:gd name="connsiteY11" fmla="*/ 6858000 h 6858000"/>
              <a:gd name="connsiteX12" fmla="*/ 108000 w 12192000"/>
              <a:gd name="connsiteY12" fmla="*/ 6858000 h 6858000"/>
              <a:gd name="connsiteX13" fmla="*/ 12084000 w 12192000"/>
              <a:gd name="connsiteY13" fmla="*/ 6858000 h 6858000"/>
              <a:gd name="connsiteX14" fmla="*/ 12192000 w 12192000"/>
              <a:gd name="connsiteY14" fmla="*/ 6858000 h 6858000"/>
              <a:gd name="connsiteX15" fmla="*/ 12192000 w 12192000"/>
              <a:gd name="connsiteY1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0">
                <a:moveTo>
                  <a:pt x="12084000" y="108000"/>
                </a:moveTo>
                <a:lnTo>
                  <a:pt x="12084000" y="6750000"/>
                </a:lnTo>
                <a:lnTo>
                  <a:pt x="108000" y="6750000"/>
                </a:lnTo>
                <a:lnTo>
                  <a:pt x="108000" y="108000"/>
                </a:lnTo>
                <a:close/>
                <a:moveTo>
                  <a:pt x="12192000" y="0"/>
                </a:moveTo>
                <a:lnTo>
                  <a:pt x="12084000" y="0"/>
                </a:lnTo>
                <a:lnTo>
                  <a:pt x="12084000" y="0"/>
                </a:lnTo>
                <a:lnTo>
                  <a:pt x="108000" y="0"/>
                </a:lnTo>
                <a:lnTo>
                  <a:pt x="0" y="0"/>
                </a:lnTo>
                <a:lnTo>
                  <a:pt x="0" y="108000"/>
                </a:lnTo>
                <a:lnTo>
                  <a:pt x="0" y="6750000"/>
                </a:lnTo>
                <a:lnTo>
                  <a:pt x="0" y="6858000"/>
                </a:lnTo>
                <a:lnTo>
                  <a:pt x="108000" y="6858000"/>
                </a:lnTo>
                <a:lnTo>
                  <a:pt x="12084000" y="6858000"/>
                </a:lnTo>
                <a:lnTo>
                  <a:pt x="12192000" y="6858000"/>
                </a:lnTo>
                <a:lnTo>
                  <a:pt x="1219200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6DC80CF-FDED-46A8-BE3E-F6BD252A00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035" y="1293377"/>
            <a:ext cx="5400000" cy="4351338"/>
          </a:xfrm>
        </p:spPr>
        <p:txBody>
          <a:bodyPr>
            <a:no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464B9A7-04A9-480D-B3C2-383807839C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9030" y="374859"/>
            <a:ext cx="10772427" cy="361850"/>
          </a:xfrm>
        </p:spPr>
        <p:txBody>
          <a:bodyPr lIns="0" anchor="t" anchorCtr="0"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Insert title here</a:t>
            </a:r>
            <a:endParaRPr lang="en-GB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4446B882-D2F0-4698-AEE0-64C0F3C1F27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2673" y="751477"/>
            <a:ext cx="10768784" cy="382587"/>
          </a:xfrm>
        </p:spPr>
        <p:txBody>
          <a:bodyPr lIns="0">
            <a:noAutofit/>
          </a:bodyPr>
          <a:lstStyle>
            <a:lvl1pPr>
              <a:buFont typeface="Arial" panose="020B0604020202020204" pitchFamily="34" charset="0"/>
              <a:buNone/>
              <a:defRPr lang="en-US" sz="1800" b="0" kern="120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1E425809-9303-40DC-A84A-47E3747DE11D}"/>
              </a:ext>
            </a:extLst>
          </p:cNvPr>
          <p:cNvSpPr>
            <a:spLocks noGrp="1"/>
          </p:cNvSpPr>
          <p:nvPr>
            <p:ph type="chart" sz="quarter" idx="23"/>
          </p:nvPr>
        </p:nvSpPr>
        <p:spPr>
          <a:xfrm>
            <a:off x="6281738" y="1293813"/>
            <a:ext cx="5575300" cy="4346575"/>
          </a:xfrm>
        </p:spPr>
        <p:txBody>
          <a:bodyPr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Footer Placeholder 22">
            <a:extLst>
              <a:ext uri="{FF2B5EF4-FFF2-40B4-BE49-F238E27FC236}">
                <a16:creationId xmlns:a16="http://schemas.microsoft.com/office/drawing/2014/main" id="{82DFD65C-3055-4F4C-A248-301056EAD052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261341" y="6378063"/>
            <a:ext cx="1460791" cy="2154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2021 National Highways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2A2619D-8D8C-4D0A-BA28-2FC36513E2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141" y="5888067"/>
            <a:ext cx="1910883" cy="809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52033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- Left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icture Placeholder 58">
            <a:extLst>
              <a:ext uri="{FF2B5EF4-FFF2-40B4-BE49-F238E27FC236}">
                <a16:creationId xmlns:a16="http://schemas.microsoft.com/office/drawing/2014/main" id="{86E245BE-FC38-4CBF-9845-5CFC627DA0F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65373" y="108000"/>
            <a:ext cx="7318627" cy="6642000"/>
          </a:xfrm>
          <a:custGeom>
            <a:avLst/>
            <a:gdLst>
              <a:gd name="connsiteX0" fmla="*/ 747517 w 7318627"/>
              <a:gd name="connsiteY0" fmla="*/ 0 h 6642000"/>
              <a:gd name="connsiteX1" fmla="*/ 7318627 w 7318627"/>
              <a:gd name="connsiteY1" fmla="*/ 0 h 6642000"/>
              <a:gd name="connsiteX2" fmla="*/ 7318627 w 7318627"/>
              <a:gd name="connsiteY2" fmla="*/ 6642000 h 6642000"/>
              <a:gd name="connsiteX3" fmla="*/ 0 w 7318627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18627" h="6642000">
                <a:moveTo>
                  <a:pt x="747517" y="0"/>
                </a:moveTo>
                <a:lnTo>
                  <a:pt x="7318627" y="0"/>
                </a:lnTo>
                <a:lnTo>
                  <a:pt x="7318627" y="6642000"/>
                </a:lnTo>
                <a:lnTo>
                  <a:pt x="0" y="66420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buNone/>
              <a:defRPr/>
            </a:lvl1pPr>
          </a:lstStyle>
          <a:p>
            <a:endParaRPr lang="en-GB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88CFCD81-9940-415C-921E-0946675F30D7}"/>
              </a:ext>
            </a:extLst>
          </p:cNvPr>
          <p:cNvSpPr/>
          <p:nvPr userDrawn="1"/>
        </p:nvSpPr>
        <p:spPr>
          <a:xfrm rot="10800000">
            <a:off x="-1" y="-1"/>
            <a:ext cx="5525043" cy="6857999"/>
          </a:xfrm>
          <a:custGeom>
            <a:avLst/>
            <a:gdLst>
              <a:gd name="connsiteX0" fmla="*/ 5417042 w 5525043"/>
              <a:gd name="connsiteY0" fmla="*/ 6749998 h 6857999"/>
              <a:gd name="connsiteX1" fmla="*/ 12154 w 5525043"/>
              <a:gd name="connsiteY1" fmla="*/ 6749998 h 6857999"/>
              <a:gd name="connsiteX2" fmla="*/ 759671 w 5525043"/>
              <a:gd name="connsiteY2" fmla="*/ 107998 h 6857999"/>
              <a:gd name="connsiteX3" fmla="*/ 5417042 w 5525043"/>
              <a:gd name="connsiteY3" fmla="*/ 107998 h 6857999"/>
              <a:gd name="connsiteX4" fmla="*/ 5525043 w 5525043"/>
              <a:gd name="connsiteY4" fmla="*/ 6857996 h 6857999"/>
              <a:gd name="connsiteX5" fmla="*/ 5525042 w 5525043"/>
              <a:gd name="connsiteY5" fmla="*/ 6857996 h 6857999"/>
              <a:gd name="connsiteX6" fmla="*/ 5525042 w 5525043"/>
              <a:gd name="connsiteY6" fmla="*/ 0 h 6857999"/>
              <a:gd name="connsiteX7" fmla="*/ 5525043 w 5525043"/>
              <a:gd name="connsiteY7" fmla="*/ 0 h 6857999"/>
              <a:gd name="connsiteX8" fmla="*/ 3415191 w 5525043"/>
              <a:gd name="connsiteY8" fmla="*/ 6857999 h 6857999"/>
              <a:gd name="connsiteX9" fmla="*/ 3240819 w 5525043"/>
              <a:gd name="connsiteY9" fmla="*/ 6857999 h 6857999"/>
              <a:gd name="connsiteX10" fmla="*/ 2816630 w 5525043"/>
              <a:gd name="connsiteY10" fmla="*/ 6857999 h 6857999"/>
              <a:gd name="connsiteX11" fmla="*/ 2642258 w 5525043"/>
              <a:gd name="connsiteY11" fmla="*/ 6857999 h 6857999"/>
              <a:gd name="connsiteX12" fmla="*/ 2556779 w 5525043"/>
              <a:gd name="connsiteY12" fmla="*/ 6857999 h 6857999"/>
              <a:gd name="connsiteX13" fmla="*/ 2382407 w 5525043"/>
              <a:gd name="connsiteY13" fmla="*/ 6857999 h 6857999"/>
              <a:gd name="connsiteX14" fmla="*/ 1958218 w 5525043"/>
              <a:gd name="connsiteY14" fmla="*/ 6857999 h 6857999"/>
              <a:gd name="connsiteX15" fmla="*/ 1783846 w 5525043"/>
              <a:gd name="connsiteY15" fmla="*/ 6857999 h 6857999"/>
              <a:gd name="connsiteX16" fmla="*/ 1631345 w 5525043"/>
              <a:gd name="connsiteY16" fmla="*/ 6857999 h 6857999"/>
              <a:gd name="connsiteX17" fmla="*/ 1456973 w 5525043"/>
              <a:gd name="connsiteY17" fmla="*/ 6857999 h 6857999"/>
              <a:gd name="connsiteX18" fmla="*/ 1032784 w 5525043"/>
              <a:gd name="connsiteY18" fmla="*/ 6857999 h 6857999"/>
              <a:gd name="connsiteX19" fmla="*/ 858412 w 5525043"/>
              <a:gd name="connsiteY19" fmla="*/ 6857999 h 6857999"/>
              <a:gd name="connsiteX20" fmla="*/ 772933 w 5525043"/>
              <a:gd name="connsiteY20" fmla="*/ 6857999 h 6857999"/>
              <a:gd name="connsiteX21" fmla="*/ 598561 w 5525043"/>
              <a:gd name="connsiteY21" fmla="*/ 6857999 h 6857999"/>
              <a:gd name="connsiteX22" fmla="*/ 174372 w 5525043"/>
              <a:gd name="connsiteY22" fmla="*/ 6857999 h 6857999"/>
              <a:gd name="connsiteX23" fmla="*/ 0 w 5525043"/>
              <a:gd name="connsiteY23" fmla="*/ 6857999 h 6857999"/>
              <a:gd name="connsiteX24" fmla="*/ 0 w 5525043"/>
              <a:gd name="connsiteY24" fmla="*/ 6857998 h 6857999"/>
              <a:gd name="connsiteX25" fmla="*/ 3415191 w 5525043"/>
              <a:gd name="connsiteY25" fmla="*/ 6857998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525043" h="6857999">
                <a:moveTo>
                  <a:pt x="5417042" y="6749998"/>
                </a:moveTo>
                <a:lnTo>
                  <a:pt x="12154" y="6749998"/>
                </a:lnTo>
                <a:lnTo>
                  <a:pt x="759671" y="107998"/>
                </a:lnTo>
                <a:lnTo>
                  <a:pt x="5417042" y="107998"/>
                </a:lnTo>
                <a:close/>
                <a:moveTo>
                  <a:pt x="5525043" y="6857996"/>
                </a:moveTo>
                <a:lnTo>
                  <a:pt x="5525042" y="6857996"/>
                </a:lnTo>
                <a:lnTo>
                  <a:pt x="5525042" y="0"/>
                </a:lnTo>
                <a:lnTo>
                  <a:pt x="5525043" y="0"/>
                </a:lnTo>
                <a:close/>
                <a:moveTo>
                  <a:pt x="3415191" y="6857999"/>
                </a:moveTo>
                <a:lnTo>
                  <a:pt x="3240819" y="6857999"/>
                </a:lnTo>
                <a:lnTo>
                  <a:pt x="2816630" y="6857999"/>
                </a:lnTo>
                <a:lnTo>
                  <a:pt x="2642258" y="6857999"/>
                </a:lnTo>
                <a:lnTo>
                  <a:pt x="2556779" y="6857999"/>
                </a:lnTo>
                <a:lnTo>
                  <a:pt x="2382407" y="6857999"/>
                </a:lnTo>
                <a:lnTo>
                  <a:pt x="1958218" y="6857999"/>
                </a:lnTo>
                <a:lnTo>
                  <a:pt x="1783846" y="6857999"/>
                </a:lnTo>
                <a:lnTo>
                  <a:pt x="1631345" y="6857999"/>
                </a:lnTo>
                <a:lnTo>
                  <a:pt x="1456973" y="6857999"/>
                </a:lnTo>
                <a:lnTo>
                  <a:pt x="1032784" y="6857999"/>
                </a:lnTo>
                <a:lnTo>
                  <a:pt x="858412" y="6857999"/>
                </a:lnTo>
                <a:lnTo>
                  <a:pt x="772933" y="6857999"/>
                </a:lnTo>
                <a:lnTo>
                  <a:pt x="598561" y="6857999"/>
                </a:lnTo>
                <a:lnTo>
                  <a:pt x="174372" y="6857999"/>
                </a:lnTo>
                <a:lnTo>
                  <a:pt x="0" y="6857999"/>
                </a:lnTo>
                <a:lnTo>
                  <a:pt x="0" y="6857998"/>
                </a:lnTo>
                <a:lnTo>
                  <a:pt x="3415191" y="685799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B687906A-7D8C-4AD3-9509-E52CDF14C2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53218" y="108000"/>
            <a:ext cx="962794" cy="6642000"/>
          </a:xfrm>
          <a:custGeom>
            <a:avLst/>
            <a:gdLst>
              <a:gd name="connsiteX0" fmla="*/ 0 w 987036"/>
              <a:gd name="connsiteY0" fmla="*/ 6858002 h 6858003"/>
              <a:gd name="connsiteX1" fmla="*/ 217358 w 987036"/>
              <a:gd name="connsiteY1" fmla="*/ 6858002 h 6858003"/>
              <a:gd name="connsiteX2" fmla="*/ 217357 w 987036"/>
              <a:gd name="connsiteY2" fmla="*/ 6858003 h 6858003"/>
              <a:gd name="connsiteX3" fmla="*/ 757557 w 987036"/>
              <a:gd name="connsiteY3" fmla="*/ 108002 h 6858003"/>
              <a:gd name="connsiteX4" fmla="*/ 974915 w 987036"/>
              <a:gd name="connsiteY4" fmla="*/ 108002 h 6858003"/>
              <a:gd name="connsiteX5" fmla="*/ 229478 w 987036"/>
              <a:gd name="connsiteY5" fmla="*/ 6750002 h 6858003"/>
              <a:gd name="connsiteX6" fmla="*/ 12121 w 987036"/>
              <a:gd name="connsiteY6" fmla="*/ 6750002 h 6858003"/>
              <a:gd name="connsiteX7" fmla="*/ 769678 w 987036"/>
              <a:gd name="connsiteY7" fmla="*/ 0 h 6858003"/>
              <a:gd name="connsiteX8" fmla="*/ 987036 w 987036"/>
              <a:gd name="connsiteY8" fmla="*/ 0 h 6858003"/>
              <a:gd name="connsiteX9" fmla="*/ 987036 w 987036"/>
              <a:gd name="connsiteY9" fmla="*/ 2 h 6858003"/>
              <a:gd name="connsiteX10" fmla="*/ 769678 w 987036"/>
              <a:gd name="connsiteY10" fmla="*/ 2 h 6858003"/>
              <a:gd name="connsiteX0" fmla="*/ 0 w 987036"/>
              <a:gd name="connsiteY0" fmla="*/ 6858002 h 6858003"/>
              <a:gd name="connsiteX1" fmla="*/ 217358 w 987036"/>
              <a:gd name="connsiteY1" fmla="*/ 6858002 h 6858003"/>
              <a:gd name="connsiteX2" fmla="*/ 217357 w 987036"/>
              <a:gd name="connsiteY2" fmla="*/ 6858003 h 6858003"/>
              <a:gd name="connsiteX3" fmla="*/ 0 w 987036"/>
              <a:gd name="connsiteY3" fmla="*/ 6858002 h 6858003"/>
              <a:gd name="connsiteX4" fmla="*/ 757557 w 987036"/>
              <a:gd name="connsiteY4" fmla="*/ 108002 h 6858003"/>
              <a:gd name="connsiteX5" fmla="*/ 974915 w 987036"/>
              <a:gd name="connsiteY5" fmla="*/ 108002 h 6858003"/>
              <a:gd name="connsiteX6" fmla="*/ 229478 w 987036"/>
              <a:gd name="connsiteY6" fmla="*/ 6750002 h 6858003"/>
              <a:gd name="connsiteX7" fmla="*/ 12121 w 987036"/>
              <a:gd name="connsiteY7" fmla="*/ 6750002 h 6858003"/>
              <a:gd name="connsiteX8" fmla="*/ 757557 w 987036"/>
              <a:gd name="connsiteY8" fmla="*/ 108002 h 6858003"/>
              <a:gd name="connsiteX9" fmla="*/ 769678 w 987036"/>
              <a:gd name="connsiteY9" fmla="*/ 0 h 6858003"/>
              <a:gd name="connsiteX10" fmla="*/ 987036 w 987036"/>
              <a:gd name="connsiteY10" fmla="*/ 0 h 6858003"/>
              <a:gd name="connsiteX11" fmla="*/ 769678 w 987036"/>
              <a:gd name="connsiteY11" fmla="*/ 2 h 6858003"/>
              <a:gd name="connsiteX12" fmla="*/ 769678 w 987036"/>
              <a:gd name="connsiteY12" fmla="*/ 0 h 6858003"/>
              <a:gd name="connsiteX0" fmla="*/ 0 w 974915"/>
              <a:gd name="connsiteY0" fmla="*/ 6858002 h 6858003"/>
              <a:gd name="connsiteX1" fmla="*/ 217358 w 974915"/>
              <a:gd name="connsiteY1" fmla="*/ 6858002 h 6858003"/>
              <a:gd name="connsiteX2" fmla="*/ 217357 w 974915"/>
              <a:gd name="connsiteY2" fmla="*/ 6858003 h 6858003"/>
              <a:gd name="connsiteX3" fmla="*/ 0 w 974915"/>
              <a:gd name="connsiteY3" fmla="*/ 6858002 h 6858003"/>
              <a:gd name="connsiteX4" fmla="*/ 757557 w 974915"/>
              <a:gd name="connsiteY4" fmla="*/ 108002 h 6858003"/>
              <a:gd name="connsiteX5" fmla="*/ 974915 w 974915"/>
              <a:gd name="connsiteY5" fmla="*/ 108002 h 6858003"/>
              <a:gd name="connsiteX6" fmla="*/ 229478 w 974915"/>
              <a:gd name="connsiteY6" fmla="*/ 6750002 h 6858003"/>
              <a:gd name="connsiteX7" fmla="*/ 12121 w 974915"/>
              <a:gd name="connsiteY7" fmla="*/ 6750002 h 6858003"/>
              <a:gd name="connsiteX8" fmla="*/ 757557 w 974915"/>
              <a:gd name="connsiteY8" fmla="*/ 108002 h 6858003"/>
              <a:gd name="connsiteX9" fmla="*/ 769678 w 974915"/>
              <a:gd name="connsiteY9" fmla="*/ 0 h 6858003"/>
              <a:gd name="connsiteX10" fmla="*/ 769678 w 974915"/>
              <a:gd name="connsiteY10" fmla="*/ 2 h 6858003"/>
              <a:gd name="connsiteX11" fmla="*/ 769678 w 974915"/>
              <a:gd name="connsiteY11" fmla="*/ 0 h 6858003"/>
              <a:gd name="connsiteX0" fmla="*/ 0 w 974915"/>
              <a:gd name="connsiteY0" fmla="*/ 6750000 h 6750001"/>
              <a:gd name="connsiteX1" fmla="*/ 217358 w 974915"/>
              <a:gd name="connsiteY1" fmla="*/ 6750000 h 6750001"/>
              <a:gd name="connsiteX2" fmla="*/ 217357 w 974915"/>
              <a:gd name="connsiteY2" fmla="*/ 6750001 h 6750001"/>
              <a:gd name="connsiteX3" fmla="*/ 0 w 974915"/>
              <a:gd name="connsiteY3" fmla="*/ 6750000 h 6750001"/>
              <a:gd name="connsiteX4" fmla="*/ 757557 w 974915"/>
              <a:gd name="connsiteY4" fmla="*/ 0 h 6750001"/>
              <a:gd name="connsiteX5" fmla="*/ 974915 w 974915"/>
              <a:gd name="connsiteY5" fmla="*/ 0 h 6750001"/>
              <a:gd name="connsiteX6" fmla="*/ 229478 w 974915"/>
              <a:gd name="connsiteY6" fmla="*/ 6642000 h 6750001"/>
              <a:gd name="connsiteX7" fmla="*/ 12121 w 974915"/>
              <a:gd name="connsiteY7" fmla="*/ 6642000 h 6750001"/>
              <a:gd name="connsiteX8" fmla="*/ 757557 w 974915"/>
              <a:gd name="connsiteY8" fmla="*/ 0 h 6750001"/>
              <a:gd name="connsiteX0" fmla="*/ 0 w 974915"/>
              <a:gd name="connsiteY0" fmla="*/ 6750000 h 6750000"/>
              <a:gd name="connsiteX1" fmla="*/ 217358 w 974915"/>
              <a:gd name="connsiteY1" fmla="*/ 6750000 h 6750000"/>
              <a:gd name="connsiteX2" fmla="*/ 0 w 974915"/>
              <a:gd name="connsiteY2" fmla="*/ 6750000 h 6750000"/>
              <a:gd name="connsiteX3" fmla="*/ 757557 w 974915"/>
              <a:gd name="connsiteY3" fmla="*/ 0 h 6750000"/>
              <a:gd name="connsiteX4" fmla="*/ 974915 w 974915"/>
              <a:gd name="connsiteY4" fmla="*/ 0 h 6750000"/>
              <a:gd name="connsiteX5" fmla="*/ 229478 w 974915"/>
              <a:gd name="connsiteY5" fmla="*/ 6642000 h 6750000"/>
              <a:gd name="connsiteX6" fmla="*/ 12121 w 974915"/>
              <a:gd name="connsiteY6" fmla="*/ 6642000 h 6750000"/>
              <a:gd name="connsiteX7" fmla="*/ 757557 w 974915"/>
              <a:gd name="connsiteY7" fmla="*/ 0 h 6750000"/>
              <a:gd name="connsiteX0" fmla="*/ 745436 w 962794"/>
              <a:gd name="connsiteY0" fmla="*/ 0 h 6642000"/>
              <a:gd name="connsiteX1" fmla="*/ 962794 w 962794"/>
              <a:gd name="connsiteY1" fmla="*/ 0 h 6642000"/>
              <a:gd name="connsiteX2" fmla="*/ 217357 w 962794"/>
              <a:gd name="connsiteY2" fmla="*/ 6642000 h 6642000"/>
              <a:gd name="connsiteX3" fmla="*/ 0 w 962794"/>
              <a:gd name="connsiteY3" fmla="*/ 6642000 h 6642000"/>
              <a:gd name="connsiteX4" fmla="*/ 745436 w 962794"/>
              <a:gd name="connsiteY4" fmla="*/ 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2794" h="6642000">
                <a:moveTo>
                  <a:pt x="745436" y="0"/>
                </a:moveTo>
                <a:lnTo>
                  <a:pt x="962794" y="0"/>
                </a:lnTo>
                <a:lnTo>
                  <a:pt x="217357" y="6642000"/>
                </a:lnTo>
                <a:lnTo>
                  <a:pt x="0" y="6642000"/>
                </a:lnTo>
                <a:lnTo>
                  <a:pt x="745436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>
            <a:noAutofit/>
          </a:bodyPr>
          <a:lstStyle>
            <a:lvl1pPr>
              <a:buNone/>
              <a:defRPr>
                <a:noFill/>
              </a:defRPr>
            </a:lvl1pPr>
          </a:lstStyle>
          <a:p>
            <a:pPr lvl="0"/>
            <a:endParaRPr lang="en-GB"/>
          </a:p>
        </p:txBody>
      </p:sp>
      <p:pic>
        <p:nvPicPr>
          <p:cNvPr id="62" name="Picture 61" descr="Shape, background pattern&#10;&#10;Description automatically generated">
            <a:extLst>
              <a:ext uri="{FF2B5EF4-FFF2-40B4-BE49-F238E27FC236}">
                <a16:creationId xmlns:a16="http://schemas.microsoft.com/office/drawing/2014/main" id="{B4C19D12-F0F8-45F6-89F7-2EFED63B39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" t="1575" r="54783" b="1575"/>
          <a:stretch/>
        </p:blipFill>
        <p:spPr>
          <a:xfrm>
            <a:off x="108000" y="108000"/>
            <a:ext cx="5404889" cy="6642000"/>
          </a:xfrm>
          <a:custGeom>
            <a:avLst/>
            <a:gdLst>
              <a:gd name="connsiteX0" fmla="*/ 0 w 5404889"/>
              <a:gd name="connsiteY0" fmla="*/ 0 h 6642000"/>
              <a:gd name="connsiteX1" fmla="*/ 5404889 w 5404889"/>
              <a:gd name="connsiteY1" fmla="*/ 0 h 6642000"/>
              <a:gd name="connsiteX2" fmla="*/ 4657372 w 5404889"/>
              <a:gd name="connsiteY2" fmla="*/ 6642000 h 6642000"/>
              <a:gd name="connsiteX3" fmla="*/ 0 w 5404889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04889" h="6642000">
                <a:moveTo>
                  <a:pt x="0" y="0"/>
                </a:moveTo>
                <a:lnTo>
                  <a:pt x="5404889" y="0"/>
                </a:lnTo>
                <a:lnTo>
                  <a:pt x="4657372" y="6642000"/>
                </a:lnTo>
                <a:lnTo>
                  <a:pt x="0" y="6642000"/>
                </a:lnTo>
                <a:close/>
              </a:path>
            </a:pathLst>
          </a:custGeom>
        </p:spPr>
      </p:pic>
      <p:sp>
        <p:nvSpPr>
          <p:cNvPr id="41" name="Title 1">
            <a:extLst>
              <a:ext uri="{FF2B5EF4-FFF2-40B4-BE49-F238E27FC236}">
                <a16:creationId xmlns:a16="http://schemas.microsoft.com/office/drawing/2014/main" id="{771AF2BA-B533-4456-94D9-5477CD509B4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4302" y="2206965"/>
            <a:ext cx="4314296" cy="1588127"/>
          </a:xfrm>
          <a:noFill/>
        </p:spPr>
        <p:txBody>
          <a:bodyPr wrap="square" rtlCol="0" anchor="b" anchorCtr="0">
            <a:spAutoFit/>
          </a:bodyPr>
          <a:lstStyle>
            <a:lvl1pPr algn="l">
              <a:defRPr lang="en-GB" sz="54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/>
            <a:r>
              <a:rPr lang="en-US"/>
              <a:t>Insert deck</a:t>
            </a:r>
            <a:br>
              <a:rPr lang="en-US"/>
            </a:br>
            <a:r>
              <a:rPr lang="en-US"/>
              <a:t>title here</a:t>
            </a:r>
            <a:endParaRPr lang="en-GB"/>
          </a:p>
        </p:txBody>
      </p:sp>
      <p:sp>
        <p:nvSpPr>
          <p:cNvPr id="42" name="Subtitle 2">
            <a:extLst>
              <a:ext uri="{FF2B5EF4-FFF2-40B4-BE49-F238E27FC236}">
                <a16:creationId xmlns:a16="http://schemas.microsoft.com/office/drawing/2014/main" id="{71E1C05D-82F2-45AB-B1CB-A653204726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4302" y="3825618"/>
            <a:ext cx="2717411" cy="424732"/>
          </a:xfrm>
          <a:noFill/>
        </p:spPr>
        <p:txBody>
          <a:bodyPr wrap="none" rtlCol="0">
            <a:spAutoFit/>
          </a:bodyPr>
          <a:lstStyle>
            <a:lvl1pPr marL="0" indent="0" algn="l">
              <a:buNone/>
              <a:defRPr lang="en-GB" sz="2400" dirty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lvl="0"/>
            <a:r>
              <a:rPr lang="en-US"/>
              <a:t>Insert subtitle here</a:t>
            </a:r>
            <a:endParaRPr lang="en-GB"/>
          </a:p>
        </p:txBody>
      </p:sp>
      <p:sp>
        <p:nvSpPr>
          <p:cNvPr id="65" name="Text Placeholder 64">
            <a:extLst>
              <a:ext uri="{FF2B5EF4-FFF2-40B4-BE49-F238E27FC236}">
                <a16:creationId xmlns:a16="http://schemas.microsoft.com/office/drawing/2014/main" id="{C68D8FC7-0DF1-4B70-934D-54D9D06E29B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4302" y="4281703"/>
            <a:ext cx="1900800" cy="370800"/>
          </a:xfrm>
        </p:spPr>
        <p:txBody>
          <a:bodyPr/>
          <a:lstStyle>
            <a:lvl1pPr>
              <a:buNone/>
              <a:defRPr lang="en-US" sz="18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DD Month YYYY</a:t>
            </a:r>
          </a:p>
        </p:txBody>
      </p:sp>
      <p:sp>
        <p:nvSpPr>
          <p:cNvPr id="11" name="Footer Placeholder 22">
            <a:extLst>
              <a:ext uri="{FF2B5EF4-FFF2-40B4-BE49-F238E27FC236}">
                <a16:creationId xmlns:a16="http://schemas.microsoft.com/office/drawing/2014/main" id="{094ECEE1-0877-4BB4-A4BC-1F6B29FC8D5C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598151" y="6393457"/>
            <a:ext cx="1606870" cy="2154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2021 National Highways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DF565C7-7937-40DE-89A3-7483B4F4E10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141" y="5888067"/>
            <a:ext cx="1910883" cy="809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76108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Bleed Imag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11">
            <a:extLst>
              <a:ext uri="{FF2B5EF4-FFF2-40B4-BE49-F238E27FC236}">
                <a16:creationId xmlns:a16="http://schemas.microsoft.com/office/drawing/2014/main" id="{42EEEA11-AB39-412C-86FC-F8404FD3B426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8000" y="107950"/>
            <a:ext cx="11976050" cy="6642100"/>
          </a:xfrm>
          <a:solidFill>
            <a:schemeClr val="accent6">
              <a:lumMod val="20000"/>
              <a:lumOff val="80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endParaRPr lang="en-GB"/>
          </a:p>
        </p:txBody>
      </p:sp>
      <p:pic>
        <p:nvPicPr>
          <p:cNvPr id="68" name="Picture 67" descr="Shape, background pattern&#10;&#10;Description automatically generated">
            <a:extLst>
              <a:ext uri="{FF2B5EF4-FFF2-40B4-BE49-F238E27FC236}">
                <a16:creationId xmlns:a16="http://schemas.microsoft.com/office/drawing/2014/main" id="{10196F8E-5E44-4665-A65C-90F868E051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5" t="1575" r="77760" b="1575"/>
          <a:stretch/>
        </p:blipFill>
        <p:spPr>
          <a:xfrm>
            <a:off x="108000" y="107996"/>
            <a:ext cx="2603451" cy="6642000"/>
          </a:xfrm>
          <a:custGeom>
            <a:avLst/>
            <a:gdLst>
              <a:gd name="connsiteX0" fmla="*/ 0 w 2711451"/>
              <a:gd name="connsiteY0" fmla="*/ 0 h 6858000"/>
              <a:gd name="connsiteX1" fmla="*/ 2711451 w 2711451"/>
              <a:gd name="connsiteY1" fmla="*/ 0 h 6858000"/>
              <a:gd name="connsiteX2" fmla="*/ 2711451 w 2711451"/>
              <a:gd name="connsiteY2" fmla="*/ 6858000 h 6858000"/>
              <a:gd name="connsiteX3" fmla="*/ 0 w 27114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451" h="6858000">
                <a:moveTo>
                  <a:pt x="0" y="0"/>
                </a:moveTo>
                <a:lnTo>
                  <a:pt x="2711451" y="0"/>
                </a:lnTo>
                <a:lnTo>
                  <a:pt x="27114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4" name="Title 1">
            <a:extLst>
              <a:ext uri="{FF2B5EF4-FFF2-40B4-BE49-F238E27FC236}">
                <a16:creationId xmlns:a16="http://schemas.microsoft.com/office/drawing/2014/main" id="{255CC76D-CDE9-4CC7-8142-7522641FE1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4552" y="421351"/>
            <a:ext cx="9255998" cy="838426"/>
          </a:xfrm>
        </p:spPr>
        <p:txBody>
          <a:bodyPr anchor="t" anchorCtr="0">
            <a:noAutofit/>
          </a:bodyPr>
          <a:lstStyle>
            <a:lvl1pPr>
              <a:defRPr lang="en-GB" sz="2400" b="1" kern="1200" dirty="0">
                <a:solidFill>
                  <a:prstClr val="white"/>
                </a:solidFill>
                <a:latin typeface="Arial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Title goes here</a:t>
            </a:r>
            <a:endParaRPr lang="en-GB"/>
          </a:p>
        </p:txBody>
      </p:sp>
      <p:sp>
        <p:nvSpPr>
          <p:cNvPr id="7" name="Footer Placeholder 22">
            <a:extLst>
              <a:ext uri="{FF2B5EF4-FFF2-40B4-BE49-F238E27FC236}">
                <a16:creationId xmlns:a16="http://schemas.microsoft.com/office/drawing/2014/main" id="{7213C10F-FA96-439A-8D31-C4A46C8CAF1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264486" y="6378063"/>
            <a:ext cx="1460791" cy="2154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2021 National Highways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277EDF7-7AC5-4510-B24F-9B35ECD00F0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141" y="5888067"/>
            <a:ext cx="1910883" cy="809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30966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y Small Panel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icture Placeholder 111">
            <a:extLst>
              <a:ext uri="{FF2B5EF4-FFF2-40B4-BE49-F238E27FC236}">
                <a16:creationId xmlns:a16="http://schemas.microsoft.com/office/drawing/2014/main" id="{D30B78DA-832B-4D99-9274-AFE8B4F464B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2711176" y="107950"/>
            <a:ext cx="9372873" cy="66421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endParaRPr lang="en-GB"/>
          </a:p>
        </p:txBody>
      </p:sp>
      <p:pic>
        <p:nvPicPr>
          <p:cNvPr id="68" name="Picture 67" descr="Shape, background pattern&#10;&#10;Description automatically generated">
            <a:extLst>
              <a:ext uri="{FF2B5EF4-FFF2-40B4-BE49-F238E27FC236}">
                <a16:creationId xmlns:a16="http://schemas.microsoft.com/office/drawing/2014/main" id="{10196F8E-5E44-4665-A65C-90F868E051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5" t="1575" r="77760" b="1575"/>
          <a:stretch/>
        </p:blipFill>
        <p:spPr>
          <a:xfrm>
            <a:off x="108000" y="107996"/>
            <a:ext cx="2603451" cy="6642000"/>
          </a:xfrm>
          <a:custGeom>
            <a:avLst/>
            <a:gdLst>
              <a:gd name="connsiteX0" fmla="*/ 0 w 2711451"/>
              <a:gd name="connsiteY0" fmla="*/ 0 h 6858000"/>
              <a:gd name="connsiteX1" fmla="*/ 2711451 w 2711451"/>
              <a:gd name="connsiteY1" fmla="*/ 0 h 6858000"/>
              <a:gd name="connsiteX2" fmla="*/ 2711451 w 2711451"/>
              <a:gd name="connsiteY2" fmla="*/ 6858000 h 6858000"/>
              <a:gd name="connsiteX3" fmla="*/ 0 w 27114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451" h="6858000">
                <a:moveTo>
                  <a:pt x="0" y="0"/>
                </a:moveTo>
                <a:lnTo>
                  <a:pt x="2711451" y="0"/>
                </a:lnTo>
                <a:lnTo>
                  <a:pt x="27114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5D43A24B-3440-472A-BED9-490C4BFB9AFB}"/>
              </a:ext>
            </a:extLst>
          </p:cNvPr>
          <p:cNvSpPr/>
          <p:nvPr userDrawn="1"/>
        </p:nvSpPr>
        <p:spPr>
          <a:xfrm>
            <a:off x="108000" y="108000"/>
            <a:ext cx="2603450" cy="6642000"/>
          </a:xfrm>
          <a:custGeom>
            <a:avLst/>
            <a:gdLst>
              <a:gd name="connsiteX0" fmla="*/ 0 w 2603450"/>
              <a:gd name="connsiteY0" fmla="*/ 0 h 6642000"/>
              <a:gd name="connsiteX1" fmla="*/ 2603450 w 2603450"/>
              <a:gd name="connsiteY1" fmla="*/ 0 h 6642000"/>
              <a:gd name="connsiteX2" fmla="*/ 2603450 w 2603450"/>
              <a:gd name="connsiteY2" fmla="*/ 6642000 h 6642000"/>
              <a:gd name="connsiteX3" fmla="*/ 0 w 2603450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3450" h="6642000">
                <a:moveTo>
                  <a:pt x="0" y="0"/>
                </a:moveTo>
                <a:lnTo>
                  <a:pt x="2603450" y="0"/>
                </a:lnTo>
                <a:lnTo>
                  <a:pt x="2603450" y="6642000"/>
                </a:lnTo>
                <a:lnTo>
                  <a:pt x="0" y="66420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96" name="Text Placeholder 10">
            <a:extLst>
              <a:ext uri="{FF2B5EF4-FFF2-40B4-BE49-F238E27FC236}">
                <a16:creationId xmlns:a16="http://schemas.microsoft.com/office/drawing/2014/main" id="{DC0EC70C-66DC-42E6-AB98-30BF7692B83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711177" y="107996"/>
            <a:ext cx="216000" cy="6642000"/>
          </a:xfrm>
          <a:custGeom>
            <a:avLst/>
            <a:gdLst>
              <a:gd name="connsiteX0" fmla="*/ 0 w 216000"/>
              <a:gd name="connsiteY0" fmla="*/ 0 h 6858000"/>
              <a:gd name="connsiteX1" fmla="*/ 216000 w 216000"/>
              <a:gd name="connsiteY1" fmla="*/ 0 h 6858000"/>
              <a:gd name="connsiteX2" fmla="*/ 216000 w 216000"/>
              <a:gd name="connsiteY2" fmla="*/ 6858000 h 6858000"/>
              <a:gd name="connsiteX3" fmla="*/ 0 w 21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" h="6858000">
                <a:moveTo>
                  <a:pt x="0" y="0"/>
                </a:moveTo>
                <a:lnTo>
                  <a:pt x="216000" y="0"/>
                </a:lnTo>
                <a:lnTo>
                  <a:pt x="21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buNone/>
              <a:defRPr kumimoji="0" lang="en-US" sz="1800" b="0" i="0" u="none" strike="noStrike" cap="none" spc="0" normalizeH="0" baseline="0" dirty="0">
                <a:ln>
                  <a:noFill/>
                </a:ln>
                <a:noFill/>
                <a:effectLst/>
                <a:uLnTx/>
                <a:uFillTx/>
                <a:latin typeface="Arial"/>
              </a:defRPr>
            </a:lvl1pPr>
          </a:lstStyle>
          <a:p>
            <a:pPr marR="0"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</a:pPr>
            <a:r>
              <a:rPr lang="en-US"/>
              <a:t>Click to edit Master text styles</a:t>
            </a:r>
          </a:p>
        </p:txBody>
      </p:sp>
      <p:pic>
        <p:nvPicPr>
          <p:cNvPr id="115" name="Picture 114" descr="Shape, background pattern&#10;&#10;Description automatically generated">
            <a:extLst>
              <a:ext uri="{FF2B5EF4-FFF2-40B4-BE49-F238E27FC236}">
                <a16:creationId xmlns:a16="http://schemas.microsoft.com/office/drawing/2014/main" id="{BB4159B2-B0BD-4544-BEAF-669EBFAEC0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5" t="3148" r="77760"/>
          <a:stretch/>
        </p:blipFill>
        <p:spPr>
          <a:xfrm>
            <a:off x="108000" y="107896"/>
            <a:ext cx="2603450" cy="6642100"/>
          </a:xfrm>
          <a:custGeom>
            <a:avLst/>
            <a:gdLst>
              <a:gd name="connsiteX0" fmla="*/ 0 w 2711451"/>
              <a:gd name="connsiteY0" fmla="*/ 0 h 6858000"/>
              <a:gd name="connsiteX1" fmla="*/ 2711451 w 2711451"/>
              <a:gd name="connsiteY1" fmla="*/ 0 h 6858000"/>
              <a:gd name="connsiteX2" fmla="*/ 2711451 w 2711451"/>
              <a:gd name="connsiteY2" fmla="*/ 6858000 h 6858000"/>
              <a:gd name="connsiteX3" fmla="*/ 0 w 27114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451" h="6858000">
                <a:moveTo>
                  <a:pt x="0" y="0"/>
                </a:moveTo>
                <a:lnTo>
                  <a:pt x="2711451" y="0"/>
                </a:lnTo>
                <a:lnTo>
                  <a:pt x="27114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93E2A133-2F6C-4EE7-BB62-9E51A6111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035" y="1293377"/>
            <a:ext cx="2213784" cy="4351338"/>
          </a:xfrm>
        </p:spPr>
        <p:txBody>
          <a:bodyPr>
            <a:no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3" name="Title 112">
            <a:extLst>
              <a:ext uri="{FF2B5EF4-FFF2-40B4-BE49-F238E27FC236}">
                <a16:creationId xmlns:a16="http://schemas.microsoft.com/office/drawing/2014/main" id="{A2FDC223-394D-4235-82FC-0D371562A1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103" y="374859"/>
            <a:ext cx="2300827" cy="838426"/>
          </a:xfrm>
        </p:spPr>
        <p:txBody>
          <a:bodyPr lIns="0" anchor="t" anchorCtr="0"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Insert title here</a:t>
            </a:r>
            <a:endParaRPr lang="en-GB"/>
          </a:p>
        </p:txBody>
      </p:sp>
      <p:sp>
        <p:nvSpPr>
          <p:cNvPr id="11" name="Footer Placeholder 22">
            <a:extLst>
              <a:ext uri="{FF2B5EF4-FFF2-40B4-BE49-F238E27FC236}">
                <a16:creationId xmlns:a16="http://schemas.microsoft.com/office/drawing/2014/main" id="{AAA615B6-3A10-4209-A08A-56193EFC0BFF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264486" y="6378063"/>
            <a:ext cx="1460791" cy="2154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2021 National Highways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F59BDC2-2204-4739-ABD5-BA840783B1C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141" y="5888067"/>
            <a:ext cx="1910883" cy="809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2563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mall Panel Left with Callout Overlay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884E824-6CDD-4DEF-B82B-8D16FE687592}"/>
              </a:ext>
            </a:extLst>
          </p:cNvPr>
          <p:cNvSpPr/>
          <p:nvPr userDrawn="1"/>
        </p:nvSpPr>
        <p:spPr>
          <a:xfrm>
            <a:off x="108000" y="108000"/>
            <a:ext cx="3027455" cy="6642000"/>
          </a:xfrm>
          <a:custGeom>
            <a:avLst/>
            <a:gdLst>
              <a:gd name="connsiteX0" fmla="*/ 0 w 2603450"/>
              <a:gd name="connsiteY0" fmla="*/ 0 h 6642000"/>
              <a:gd name="connsiteX1" fmla="*/ 2603450 w 2603450"/>
              <a:gd name="connsiteY1" fmla="*/ 0 h 6642000"/>
              <a:gd name="connsiteX2" fmla="*/ 2603450 w 2603450"/>
              <a:gd name="connsiteY2" fmla="*/ 6642000 h 6642000"/>
              <a:gd name="connsiteX3" fmla="*/ 0 w 2603450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3450" h="6642000">
                <a:moveTo>
                  <a:pt x="0" y="0"/>
                </a:moveTo>
                <a:lnTo>
                  <a:pt x="2603450" y="0"/>
                </a:lnTo>
                <a:lnTo>
                  <a:pt x="2603450" y="6642000"/>
                </a:lnTo>
                <a:lnTo>
                  <a:pt x="0" y="66420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19" name="Picture 18" descr="Shape, background pattern&#10;&#10;Description automatically generated">
            <a:extLst>
              <a:ext uri="{FF2B5EF4-FFF2-40B4-BE49-F238E27FC236}">
                <a16:creationId xmlns:a16="http://schemas.microsoft.com/office/drawing/2014/main" id="{6D334E1F-1EDC-448F-8D9D-27579E2C4D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47" t="1575" r="58621" b="1575"/>
          <a:stretch/>
        </p:blipFill>
        <p:spPr>
          <a:xfrm>
            <a:off x="108000" y="108000"/>
            <a:ext cx="3027456" cy="6642000"/>
          </a:xfrm>
          <a:custGeom>
            <a:avLst/>
            <a:gdLst>
              <a:gd name="connsiteX0" fmla="*/ 0 w 2711451"/>
              <a:gd name="connsiteY0" fmla="*/ 0 h 6858000"/>
              <a:gd name="connsiteX1" fmla="*/ 2711451 w 2711451"/>
              <a:gd name="connsiteY1" fmla="*/ 0 h 6858000"/>
              <a:gd name="connsiteX2" fmla="*/ 2711451 w 2711451"/>
              <a:gd name="connsiteY2" fmla="*/ 6858000 h 6858000"/>
              <a:gd name="connsiteX3" fmla="*/ 0 w 27114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451" h="6858000">
                <a:moveTo>
                  <a:pt x="0" y="0"/>
                </a:moveTo>
                <a:lnTo>
                  <a:pt x="2711451" y="0"/>
                </a:lnTo>
                <a:lnTo>
                  <a:pt x="27114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543FAA6-BFB6-4048-8858-9942018F657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135455" y="108000"/>
            <a:ext cx="8948545" cy="6642000"/>
          </a:xfrm>
          <a:custGeom>
            <a:avLst/>
            <a:gdLst>
              <a:gd name="connsiteX0" fmla="*/ 0 w 5988000"/>
              <a:gd name="connsiteY0" fmla="*/ 0 h 6642000"/>
              <a:gd name="connsiteX1" fmla="*/ 5988000 w 5988000"/>
              <a:gd name="connsiteY1" fmla="*/ 0 h 6642000"/>
              <a:gd name="connsiteX2" fmla="*/ 5988000 w 5988000"/>
              <a:gd name="connsiteY2" fmla="*/ 6642000 h 6642000"/>
              <a:gd name="connsiteX3" fmla="*/ 0 w 5988000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88000" h="6642000">
                <a:moveTo>
                  <a:pt x="0" y="0"/>
                </a:moveTo>
                <a:lnTo>
                  <a:pt x="5988000" y="0"/>
                </a:lnTo>
                <a:lnTo>
                  <a:pt x="5988000" y="6642000"/>
                </a:lnTo>
                <a:lnTo>
                  <a:pt x="0" y="66420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 lIns="360000" tIns="216000" rIns="360000" anchor="ctr" anchorCtr="0">
            <a:noAutofit/>
          </a:bodyPr>
          <a:lstStyle>
            <a:lvl1pPr algn="ctr">
              <a:buNone/>
              <a:defRPr/>
            </a:lvl1pPr>
          </a:lstStyle>
          <a:p>
            <a:r>
              <a:rPr lang="en-GB"/>
              <a:t>Insert picture by dragging from your folder system onto the slide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79F88EC-208D-4A35-8AAF-5136BDB4B9B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92294" y="0"/>
            <a:ext cx="3664744" cy="4193177"/>
          </a:xfrm>
          <a:solidFill>
            <a:schemeClr val="tx2">
              <a:alpha val="52000"/>
            </a:schemeClr>
          </a:solidFill>
        </p:spPr>
        <p:txBody>
          <a:bodyPr lIns="144000" tIns="144000" rIns="144000" bIns="18000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pPr lvl="0"/>
            <a:endParaRPr lang="en-US"/>
          </a:p>
          <a:p>
            <a:pPr lvl="0"/>
            <a:r>
              <a:rPr lang="en-US"/>
              <a:t>Nunc viverra imperdiet enim. Fusce est. Vivamus a </a:t>
            </a:r>
            <a:r>
              <a:rPr lang="en-US" err="1"/>
              <a:t>tellus</a:t>
            </a:r>
            <a:r>
              <a:rPr lang="en-US"/>
              <a:t>.</a:t>
            </a:r>
          </a:p>
          <a:p>
            <a:pPr lvl="0"/>
            <a:endParaRPr lang="en-US"/>
          </a:p>
          <a:p>
            <a:pPr lvl="0"/>
            <a:r>
              <a:rPr lang="en-US" err="1"/>
              <a:t>Pellentesque</a:t>
            </a:r>
            <a:r>
              <a:rPr lang="en-US"/>
              <a:t> habitant </a:t>
            </a:r>
            <a:r>
              <a:rPr lang="en-US" err="1"/>
              <a:t>morbi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</a:t>
            </a:r>
            <a:r>
              <a:rPr lang="en-US" err="1"/>
              <a:t>senectus</a:t>
            </a:r>
            <a:r>
              <a:rPr lang="en-US"/>
              <a:t> et </a:t>
            </a:r>
            <a:r>
              <a:rPr lang="en-US" err="1"/>
              <a:t>netus</a:t>
            </a:r>
            <a:r>
              <a:rPr lang="en-US"/>
              <a:t> et </a:t>
            </a:r>
            <a:r>
              <a:rPr lang="en-US" err="1"/>
              <a:t>malesuada</a:t>
            </a:r>
            <a:r>
              <a:rPr lang="en-US"/>
              <a:t> fames ac </a:t>
            </a:r>
            <a:r>
              <a:rPr lang="en-US" err="1"/>
              <a:t>turpis</a:t>
            </a:r>
            <a:r>
              <a:rPr lang="en-US"/>
              <a:t> </a:t>
            </a:r>
            <a:r>
              <a:rPr lang="en-US" err="1"/>
              <a:t>egestas</a:t>
            </a:r>
            <a:r>
              <a:rPr lang="en-US"/>
              <a:t>. 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0E9A8B0-E03A-41FF-B730-A693AC0B36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138726" y="108000"/>
            <a:ext cx="216000" cy="6642000"/>
          </a:xfrm>
          <a:custGeom>
            <a:avLst/>
            <a:gdLst>
              <a:gd name="connsiteX0" fmla="*/ 0 w 216000"/>
              <a:gd name="connsiteY0" fmla="*/ 0 h 6858000"/>
              <a:gd name="connsiteX1" fmla="*/ 216000 w 216000"/>
              <a:gd name="connsiteY1" fmla="*/ 0 h 6858000"/>
              <a:gd name="connsiteX2" fmla="*/ 216000 w 216000"/>
              <a:gd name="connsiteY2" fmla="*/ 6858000 h 6858000"/>
              <a:gd name="connsiteX3" fmla="*/ 0 w 21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" h="6858000">
                <a:moveTo>
                  <a:pt x="0" y="0"/>
                </a:moveTo>
                <a:lnTo>
                  <a:pt x="216000" y="0"/>
                </a:lnTo>
                <a:lnTo>
                  <a:pt x="21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>
            <a:noAutofit/>
          </a:bodyPr>
          <a:lstStyle>
            <a:lvl1pPr>
              <a:buNone/>
              <a:defRPr sz="16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BAE5526-F7F5-4627-8FC8-13FEC6EDA529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custGeom>
            <a:avLst/>
            <a:gdLst>
              <a:gd name="connsiteX0" fmla="*/ 12084000 w 12192000"/>
              <a:gd name="connsiteY0" fmla="*/ 108000 h 6858000"/>
              <a:gd name="connsiteX1" fmla="*/ 12084000 w 12192000"/>
              <a:gd name="connsiteY1" fmla="*/ 6750000 h 6858000"/>
              <a:gd name="connsiteX2" fmla="*/ 108000 w 12192000"/>
              <a:gd name="connsiteY2" fmla="*/ 6750000 h 6858000"/>
              <a:gd name="connsiteX3" fmla="*/ 108000 w 12192000"/>
              <a:gd name="connsiteY3" fmla="*/ 108000 h 6858000"/>
              <a:gd name="connsiteX4" fmla="*/ 12192000 w 12192000"/>
              <a:gd name="connsiteY4" fmla="*/ 0 h 6858000"/>
              <a:gd name="connsiteX5" fmla="*/ 12084000 w 12192000"/>
              <a:gd name="connsiteY5" fmla="*/ 0 h 6858000"/>
              <a:gd name="connsiteX6" fmla="*/ 12084000 w 12192000"/>
              <a:gd name="connsiteY6" fmla="*/ 0 h 6858000"/>
              <a:gd name="connsiteX7" fmla="*/ 108000 w 12192000"/>
              <a:gd name="connsiteY7" fmla="*/ 0 h 6858000"/>
              <a:gd name="connsiteX8" fmla="*/ 0 w 12192000"/>
              <a:gd name="connsiteY8" fmla="*/ 0 h 6858000"/>
              <a:gd name="connsiteX9" fmla="*/ 0 w 12192000"/>
              <a:gd name="connsiteY9" fmla="*/ 108000 h 6858000"/>
              <a:gd name="connsiteX10" fmla="*/ 0 w 12192000"/>
              <a:gd name="connsiteY10" fmla="*/ 6750000 h 6858000"/>
              <a:gd name="connsiteX11" fmla="*/ 0 w 12192000"/>
              <a:gd name="connsiteY11" fmla="*/ 6858000 h 6858000"/>
              <a:gd name="connsiteX12" fmla="*/ 108000 w 12192000"/>
              <a:gd name="connsiteY12" fmla="*/ 6858000 h 6858000"/>
              <a:gd name="connsiteX13" fmla="*/ 12084000 w 12192000"/>
              <a:gd name="connsiteY13" fmla="*/ 6858000 h 6858000"/>
              <a:gd name="connsiteX14" fmla="*/ 12192000 w 12192000"/>
              <a:gd name="connsiteY14" fmla="*/ 6858000 h 6858000"/>
              <a:gd name="connsiteX15" fmla="*/ 12192000 w 12192000"/>
              <a:gd name="connsiteY1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0">
                <a:moveTo>
                  <a:pt x="12084000" y="108000"/>
                </a:moveTo>
                <a:lnTo>
                  <a:pt x="12084000" y="6750000"/>
                </a:lnTo>
                <a:lnTo>
                  <a:pt x="108000" y="6750000"/>
                </a:lnTo>
                <a:lnTo>
                  <a:pt x="108000" y="108000"/>
                </a:lnTo>
                <a:close/>
                <a:moveTo>
                  <a:pt x="12192000" y="0"/>
                </a:moveTo>
                <a:lnTo>
                  <a:pt x="12084000" y="0"/>
                </a:lnTo>
                <a:lnTo>
                  <a:pt x="12084000" y="0"/>
                </a:lnTo>
                <a:lnTo>
                  <a:pt x="108000" y="0"/>
                </a:lnTo>
                <a:lnTo>
                  <a:pt x="0" y="0"/>
                </a:lnTo>
                <a:lnTo>
                  <a:pt x="0" y="108000"/>
                </a:lnTo>
                <a:lnTo>
                  <a:pt x="0" y="6750000"/>
                </a:lnTo>
                <a:lnTo>
                  <a:pt x="0" y="6858000"/>
                </a:lnTo>
                <a:lnTo>
                  <a:pt x="108000" y="6858000"/>
                </a:lnTo>
                <a:lnTo>
                  <a:pt x="12084000" y="6858000"/>
                </a:lnTo>
                <a:lnTo>
                  <a:pt x="12192000" y="6858000"/>
                </a:lnTo>
                <a:lnTo>
                  <a:pt x="1219200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6DC80CF-FDED-46A8-BE3E-F6BD252A00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034" y="1293377"/>
            <a:ext cx="2740181" cy="4351338"/>
          </a:xfrm>
        </p:spPr>
        <p:txBody>
          <a:bodyPr>
            <a:no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E62FEB0-FB70-4182-A906-08DB46C79D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101" y="374859"/>
            <a:ext cx="2669114" cy="838426"/>
          </a:xfrm>
        </p:spPr>
        <p:txBody>
          <a:bodyPr lIns="0" anchor="t" anchorCtr="0"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Insert title here</a:t>
            </a:r>
            <a:endParaRPr lang="en-GB"/>
          </a:p>
        </p:txBody>
      </p:sp>
      <p:sp>
        <p:nvSpPr>
          <p:cNvPr id="12" name="Footer Placeholder 22">
            <a:extLst>
              <a:ext uri="{FF2B5EF4-FFF2-40B4-BE49-F238E27FC236}">
                <a16:creationId xmlns:a16="http://schemas.microsoft.com/office/drawing/2014/main" id="{614AE89D-327F-4360-92ED-25C670DD736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264486" y="6378063"/>
            <a:ext cx="1460791" cy="2154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2021 National Highways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C4F4C8D-5B24-40B1-9637-E322D9743AC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141" y="5888067"/>
            <a:ext cx="1910883" cy="809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83785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dium Panel Left with Callout Overlay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884E824-6CDD-4DEF-B82B-8D16FE687592}"/>
              </a:ext>
            </a:extLst>
          </p:cNvPr>
          <p:cNvSpPr/>
          <p:nvPr userDrawn="1"/>
        </p:nvSpPr>
        <p:spPr>
          <a:xfrm>
            <a:off x="108000" y="108000"/>
            <a:ext cx="4984700" cy="6642000"/>
          </a:xfrm>
          <a:custGeom>
            <a:avLst/>
            <a:gdLst>
              <a:gd name="connsiteX0" fmla="*/ 0 w 2603450"/>
              <a:gd name="connsiteY0" fmla="*/ 0 h 6642000"/>
              <a:gd name="connsiteX1" fmla="*/ 2603450 w 2603450"/>
              <a:gd name="connsiteY1" fmla="*/ 0 h 6642000"/>
              <a:gd name="connsiteX2" fmla="*/ 2603450 w 2603450"/>
              <a:gd name="connsiteY2" fmla="*/ 6642000 h 6642000"/>
              <a:gd name="connsiteX3" fmla="*/ 0 w 2603450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3450" h="6642000">
                <a:moveTo>
                  <a:pt x="0" y="0"/>
                </a:moveTo>
                <a:lnTo>
                  <a:pt x="2603450" y="0"/>
                </a:lnTo>
                <a:lnTo>
                  <a:pt x="2603450" y="6642000"/>
                </a:lnTo>
                <a:lnTo>
                  <a:pt x="0" y="66420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19" name="Picture 18" descr="Shape, background pattern&#10;&#10;Description automatically generated">
            <a:extLst>
              <a:ext uri="{FF2B5EF4-FFF2-40B4-BE49-F238E27FC236}">
                <a16:creationId xmlns:a16="http://schemas.microsoft.com/office/drawing/2014/main" id="{6D334E1F-1EDC-448F-8D9D-27579E2C4D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547" t="1575" r="42567" b="1575"/>
          <a:stretch/>
        </p:blipFill>
        <p:spPr>
          <a:xfrm>
            <a:off x="107999" y="108000"/>
            <a:ext cx="4984701" cy="6642000"/>
          </a:xfrm>
          <a:custGeom>
            <a:avLst/>
            <a:gdLst>
              <a:gd name="connsiteX0" fmla="*/ 0 w 2711451"/>
              <a:gd name="connsiteY0" fmla="*/ 0 h 6858000"/>
              <a:gd name="connsiteX1" fmla="*/ 2711451 w 2711451"/>
              <a:gd name="connsiteY1" fmla="*/ 0 h 6858000"/>
              <a:gd name="connsiteX2" fmla="*/ 2711451 w 2711451"/>
              <a:gd name="connsiteY2" fmla="*/ 6858000 h 6858000"/>
              <a:gd name="connsiteX3" fmla="*/ 0 w 27114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451" h="6858000">
                <a:moveTo>
                  <a:pt x="0" y="0"/>
                </a:moveTo>
                <a:lnTo>
                  <a:pt x="2711451" y="0"/>
                </a:lnTo>
                <a:lnTo>
                  <a:pt x="27114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543FAA6-BFB6-4048-8858-9942018F657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092700" y="108000"/>
            <a:ext cx="6991300" cy="6642000"/>
          </a:xfrm>
          <a:custGeom>
            <a:avLst/>
            <a:gdLst>
              <a:gd name="connsiteX0" fmla="*/ 0 w 5988000"/>
              <a:gd name="connsiteY0" fmla="*/ 0 h 6642000"/>
              <a:gd name="connsiteX1" fmla="*/ 5988000 w 5988000"/>
              <a:gd name="connsiteY1" fmla="*/ 0 h 6642000"/>
              <a:gd name="connsiteX2" fmla="*/ 5988000 w 5988000"/>
              <a:gd name="connsiteY2" fmla="*/ 6642000 h 6642000"/>
              <a:gd name="connsiteX3" fmla="*/ 0 w 5988000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88000" h="6642000">
                <a:moveTo>
                  <a:pt x="0" y="0"/>
                </a:moveTo>
                <a:lnTo>
                  <a:pt x="5988000" y="0"/>
                </a:lnTo>
                <a:lnTo>
                  <a:pt x="5988000" y="6642000"/>
                </a:lnTo>
                <a:lnTo>
                  <a:pt x="0" y="66420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 lIns="360000" tIns="216000" rIns="360000">
            <a:noAutofit/>
          </a:bodyPr>
          <a:lstStyle>
            <a:lvl1pPr algn="ctr">
              <a:buNone/>
              <a:defRPr/>
            </a:lvl1pPr>
          </a:lstStyle>
          <a:p>
            <a:r>
              <a:rPr lang="en-GB"/>
              <a:t>Insert picture by dragging from your folder system onto the slide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79F88EC-208D-4A35-8AAF-5136BDB4B9B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92294" y="0"/>
            <a:ext cx="3664744" cy="4193177"/>
          </a:xfrm>
          <a:solidFill>
            <a:schemeClr val="tx2">
              <a:alpha val="52000"/>
            </a:schemeClr>
          </a:solidFill>
        </p:spPr>
        <p:txBody>
          <a:bodyPr lIns="144000" tIns="144000" rIns="144000" bIns="18000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pPr lvl="0"/>
            <a:endParaRPr lang="en-US"/>
          </a:p>
          <a:p>
            <a:pPr lvl="0"/>
            <a:r>
              <a:rPr lang="en-US"/>
              <a:t>Nunc viverra imperdiet enim. Fusce est. Vivamus a </a:t>
            </a:r>
            <a:r>
              <a:rPr lang="en-US" err="1"/>
              <a:t>tellus</a:t>
            </a:r>
            <a:r>
              <a:rPr lang="en-US"/>
              <a:t>.</a:t>
            </a:r>
          </a:p>
          <a:p>
            <a:pPr lvl="0"/>
            <a:endParaRPr lang="en-US"/>
          </a:p>
          <a:p>
            <a:pPr lvl="0"/>
            <a:r>
              <a:rPr lang="en-US" err="1"/>
              <a:t>Pellentesque</a:t>
            </a:r>
            <a:r>
              <a:rPr lang="en-US"/>
              <a:t> habitant </a:t>
            </a:r>
            <a:r>
              <a:rPr lang="en-US" err="1"/>
              <a:t>morbi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</a:t>
            </a:r>
            <a:r>
              <a:rPr lang="en-US" err="1"/>
              <a:t>senectus</a:t>
            </a:r>
            <a:r>
              <a:rPr lang="en-US"/>
              <a:t> et </a:t>
            </a:r>
            <a:r>
              <a:rPr lang="en-US" err="1"/>
              <a:t>netus</a:t>
            </a:r>
            <a:r>
              <a:rPr lang="en-US"/>
              <a:t> et </a:t>
            </a:r>
            <a:r>
              <a:rPr lang="en-US" err="1"/>
              <a:t>malesuada</a:t>
            </a:r>
            <a:r>
              <a:rPr lang="en-US"/>
              <a:t> fames ac </a:t>
            </a:r>
            <a:r>
              <a:rPr lang="en-US" err="1"/>
              <a:t>turpis</a:t>
            </a:r>
            <a:r>
              <a:rPr lang="en-US"/>
              <a:t> </a:t>
            </a:r>
            <a:r>
              <a:rPr lang="en-US" err="1"/>
              <a:t>egestas</a:t>
            </a:r>
            <a:r>
              <a:rPr lang="en-US"/>
              <a:t>. 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0E9A8B0-E03A-41FF-B730-A693AC0B36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92700" y="108000"/>
            <a:ext cx="216000" cy="6642000"/>
          </a:xfrm>
          <a:custGeom>
            <a:avLst/>
            <a:gdLst>
              <a:gd name="connsiteX0" fmla="*/ 0 w 216000"/>
              <a:gd name="connsiteY0" fmla="*/ 0 h 6858000"/>
              <a:gd name="connsiteX1" fmla="*/ 216000 w 216000"/>
              <a:gd name="connsiteY1" fmla="*/ 0 h 6858000"/>
              <a:gd name="connsiteX2" fmla="*/ 216000 w 216000"/>
              <a:gd name="connsiteY2" fmla="*/ 6858000 h 6858000"/>
              <a:gd name="connsiteX3" fmla="*/ 0 w 21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" h="6858000">
                <a:moveTo>
                  <a:pt x="0" y="0"/>
                </a:moveTo>
                <a:lnTo>
                  <a:pt x="216000" y="0"/>
                </a:lnTo>
                <a:lnTo>
                  <a:pt x="21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</p:spPr>
        <p:txBody>
          <a:bodyPr wrap="square">
            <a:noAutofit/>
          </a:bodyPr>
          <a:lstStyle>
            <a:lvl1pPr>
              <a:buNone/>
              <a:defRPr sz="16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BAE5526-F7F5-4627-8FC8-13FEC6EDA529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custGeom>
            <a:avLst/>
            <a:gdLst>
              <a:gd name="connsiteX0" fmla="*/ 12084000 w 12192000"/>
              <a:gd name="connsiteY0" fmla="*/ 108000 h 6858000"/>
              <a:gd name="connsiteX1" fmla="*/ 12084000 w 12192000"/>
              <a:gd name="connsiteY1" fmla="*/ 6750000 h 6858000"/>
              <a:gd name="connsiteX2" fmla="*/ 108000 w 12192000"/>
              <a:gd name="connsiteY2" fmla="*/ 6750000 h 6858000"/>
              <a:gd name="connsiteX3" fmla="*/ 108000 w 12192000"/>
              <a:gd name="connsiteY3" fmla="*/ 108000 h 6858000"/>
              <a:gd name="connsiteX4" fmla="*/ 12192000 w 12192000"/>
              <a:gd name="connsiteY4" fmla="*/ 0 h 6858000"/>
              <a:gd name="connsiteX5" fmla="*/ 12084000 w 12192000"/>
              <a:gd name="connsiteY5" fmla="*/ 0 h 6858000"/>
              <a:gd name="connsiteX6" fmla="*/ 12084000 w 12192000"/>
              <a:gd name="connsiteY6" fmla="*/ 0 h 6858000"/>
              <a:gd name="connsiteX7" fmla="*/ 108000 w 12192000"/>
              <a:gd name="connsiteY7" fmla="*/ 0 h 6858000"/>
              <a:gd name="connsiteX8" fmla="*/ 0 w 12192000"/>
              <a:gd name="connsiteY8" fmla="*/ 0 h 6858000"/>
              <a:gd name="connsiteX9" fmla="*/ 0 w 12192000"/>
              <a:gd name="connsiteY9" fmla="*/ 108000 h 6858000"/>
              <a:gd name="connsiteX10" fmla="*/ 0 w 12192000"/>
              <a:gd name="connsiteY10" fmla="*/ 6750000 h 6858000"/>
              <a:gd name="connsiteX11" fmla="*/ 0 w 12192000"/>
              <a:gd name="connsiteY11" fmla="*/ 6858000 h 6858000"/>
              <a:gd name="connsiteX12" fmla="*/ 108000 w 12192000"/>
              <a:gd name="connsiteY12" fmla="*/ 6858000 h 6858000"/>
              <a:gd name="connsiteX13" fmla="*/ 12084000 w 12192000"/>
              <a:gd name="connsiteY13" fmla="*/ 6858000 h 6858000"/>
              <a:gd name="connsiteX14" fmla="*/ 12192000 w 12192000"/>
              <a:gd name="connsiteY14" fmla="*/ 6858000 h 6858000"/>
              <a:gd name="connsiteX15" fmla="*/ 12192000 w 12192000"/>
              <a:gd name="connsiteY1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0">
                <a:moveTo>
                  <a:pt x="12084000" y="108000"/>
                </a:moveTo>
                <a:lnTo>
                  <a:pt x="12084000" y="6750000"/>
                </a:lnTo>
                <a:lnTo>
                  <a:pt x="108000" y="6750000"/>
                </a:lnTo>
                <a:lnTo>
                  <a:pt x="108000" y="108000"/>
                </a:lnTo>
                <a:close/>
                <a:moveTo>
                  <a:pt x="12192000" y="0"/>
                </a:moveTo>
                <a:lnTo>
                  <a:pt x="12084000" y="0"/>
                </a:lnTo>
                <a:lnTo>
                  <a:pt x="12084000" y="0"/>
                </a:lnTo>
                <a:lnTo>
                  <a:pt x="108000" y="0"/>
                </a:lnTo>
                <a:lnTo>
                  <a:pt x="0" y="0"/>
                </a:lnTo>
                <a:lnTo>
                  <a:pt x="0" y="108000"/>
                </a:lnTo>
                <a:lnTo>
                  <a:pt x="0" y="6750000"/>
                </a:lnTo>
                <a:lnTo>
                  <a:pt x="0" y="6858000"/>
                </a:lnTo>
                <a:lnTo>
                  <a:pt x="108000" y="6858000"/>
                </a:lnTo>
                <a:lnTo>
                  <a:pt x="12084000" y="6858000"/>
                </a:lnTo>
                <a:lnTo>
                  <a:pt x="12192000" y="6858000"/>
                </a:lnTo>
                <a:lnTo>
                  <a:pt x="1219200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6DC80CF-FDED-46A8-BE3E-F6BD252A00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034" y="1293377"/>
            <a:ext cx="4497765" cy="4351338"/>
          </a:xfrm>
        </p:spPr>
        <p:txBody>
          <a:bodyPr>
            <a:no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E62FEB0-FB70-4182-A906-08DB46C79D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101" y="374859"/>
            <a:ext cx="4248000" cy="838426"/>
          </a:xfrm>
        </p:spPr>
        <p:txBody>
          <a:bodyPr lIns="0" anchor="t" anchorCtr="0"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Insert title here</a:t>
            </a:r>
            <a:endParaRPr lang="en-GB"/>
          </a:p>
        </p:txBody>
      </p:sp>
      <p:sp>
        <p:nvSpPr>
          <p:cNvPr id="12" name="Footer Placeholder 22">
            <a:extLst>
              <a:ext uri="{FF2B5EF4-FFF2-40B4-BE49-F238E27FC236}">
                <a16:creationId xmlns:a16="http://schemas.microsoft.com/office/drawing/2014/main" id="{08BC1AD0-4DCC-458A-86F4-950856ACCDB9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268775" y="6378063"/>
            <a:ext cx="1460791" cy="2154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2021 National Highways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DF95019-CD5E-4738-8780-71EC5D9BE5D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141" y="5888067"/>
            <a:ext cx="1910883" cy="809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36882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rge Panel Lef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543FAA6-BFB6-4048-8858-9942018F657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480550" y="108000"/>
            <a:ext cx="2603450" cy="6642000"/>
          </a:xfrm>
          <a:custGeom>
            <a:avLst/>
            <a:gdLst>
              <a:gd name="connsiteX0" fmla="*/ 0 w 5988000"/>
              <a:gd name="connsiteY0" fmla="*/ 0 h 6642000"/>
              <a:gd name="connsiteX1" fmla="*/ 5988000 w 5988000"/>
              <a:gd name="connsiteY1" fmla="*/ 0 h 6642000"/>
              <a:gd name="connsiteX2" fmla="*/ 5988000 w 5988000"/>
              <a:gd name="connsiteY2" fmla="*/ 6642000 h 6642000"/>
              <a:gd name="connsiteX3" fmla="*/ 0 w 5988000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88000" h="6642000">
                <a:moveTo>
                  <a:pt x="0" y="0"/>
                </a:moveTo>
                <a:lnTo>
                  <a:pt x="5988000" y="0"/>
                </a:lnTo>
                <a:lnTo>
                  <a:pt x="5988000" y="6642000"/>
                </a:lnTo>
                <a:lnTo>
                  <a:pt x="0" y="66420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 lIns="360000" tIns="216000" rIns="360000" anchor="ctr" anchorCtr="0">
            <a:noAutofit/>
          </a:bodyPr>
          <a:lstStyle>
            <a:lvl1pPr algn="ctr">
              <a:buNone/>
              <a:defRPr/>
            </a:lvl1pPr>
          </a:lstStyle>
          <a:p>
            <a:r>
              <a:rPr lang="en-GB"/>
              <a:t>Insert picture by dragging from your folder system onto the slide</a:t>
            </a:r>
          </a:p>
        </p:txBody>
      </p:sp>
      <p:pic>
        <p:nvPicPr>
          <p:cNvPr id="19" name="Picture 18" descr="Shape, background pattern&#10;&#10;Description automatically generated">
            <a:extLst>
              <a:ext uri="{FF2B5EF4-FFF2-40B4-BE49-F238E27FC236}">
                <a16:creationId xmlns:a16="http://schemas.microsoft.com/office/drawing/2014/main" id="{6D334E1F-1EDC-448F-8D9D-27579E2C4D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47" t="1575" r="6576" b="1575"/>
          <a:stretch/>
        </p:blipFill>
        <p:spPr>
          <a:xfrm>
            <a:off x="107999" y="108000"/>
            <a:ext cx="9372551" cy="6642000"/>
          </a:xfrm>
          <a:custGeom>
            <a:avLst/>
            <a:gdLst>
              <a:gd name="connsiteX0" fmla="*/ 0 w 2711451"/>
              <a:gd name="connsiteY0" fmla="*/ 0 h 6858000"/>
              <a:gd name="connsiteX1" fmla="*/ 2711451 w 2711451"/>
              <a:gd name="connsiteY1" fmla="*/ 0 h 6858000"/>
              <a:gd name="connsiteX2" fmla="*/ 2711451 w 2711451"/>
              <a:gd name="connsiteY2" fmla="*/ 6858000 h 6858000"/>
              <a:gd name="connsiteX3" fmla="*/ 0 w 27114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451" h="6858000">
                <a:moveTo>
                  <a:pt x="0" y="0"/>
                </a:moveTo>
                <a:lnTo>
                  <a:pt x="2711451" y="0"/>
                </a:lnTo>
                <a:lnTo>
                  <a:pt x="27114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0E9A8B0-E03A-41FF-B730-A693AC0B36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475378" y="108000"/>
            <a:ext cx="216000" cy="6642000"/>
          </a:xfrm>
          <a:custGeom>
            <a:avLst/>
            <a:gdLst>
              <a:gd name="connsiteX0" fmla="*/ 0 w 216000"/>
              <a:gd name="connsiteY0" fmla="*/ 0 h 6858000"/>
              <a:gd name="connsiteX1" fmla="*/ 216000 w 216000"/>
              <a:gd name="connsiteY1" fmla="*/ 0 h 6858000"/>
              <a:gd name="connsiteX2" fmla="*/ 216000 w 216000"/>
              <a:gd name="connsiteY2" fmla="*/ 6858000 h 6858000"/>
              <a:gd name="connsiteX3" fmla="*/ 0 w 21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" h="6858000">
                <a:moveTo>
                  <a:pt x="0" y="0"/>
                </a:moveTo>
                <a:lnTo>
                  <a:pt x="216000" y="0"/>
                </a:lnTo>
                <a:lnTo>
                  <a:pt x="21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</p:spPr>
        <p:txBody>
          <a:bodyPr wrap="square">
            <a:noAutofit/>
          </a:bodyPr>
          <a:lstStyle>
            <a:lvl1pPr>
              <a:buNone/>
              <a:defRPr sz="16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BAE5526-F7F5-4627-8FC8-13FEC6EDA529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custGeom>
            <a:avLst/>
            <a:gdLst>
              <a:gd name="connsiteX0" fmla="*/ 12084000 w 12192000"/>
              <a:gd name="connsiteY0" fmla="*/ 108000 h 6858000"/>
              <a:gd name="connsiteX1" fmla="*/ 12084000 w 12192000"/>
              <a:gd name="connsiteY1" fmla="*/ 6750000 h 6858000"/>
              <a:gd name="connsiteX2" fmla="*/ 108000 w 12192000"/>
              <a:gd name="connsiteY2" fmla="*/ 6750000 h 6858000"/>
              <a:gd name="connsiteX3" fmla="*/ 108000 w 12192000"/>
              <a:gd name="connsiteY3" fmla="*/ 108000 h 6858000"/>
              <a:gd name="connsiteX4" fmla="*/ 12192000 w 12192000"/>
              <a:gd name="connsiteY4" fmla="*/ 0 h 6858000"/>
              <a:gd name="connsiteX5" fmla="*/ 12084000 w 12192000"/>
              <a:gd name="connsiteY5" fmla="*/ 0 h 6858000"/>
              <a:gd name="connsiteX6" fmla="*/ 12084000 w 12192000"/>
              <a:gd name="connsiteY6" fmla="*/ 0 h 6858000"/>
              <a:gd name="connsiteX7" fmla="*/ 108000 w 12192000"/>
              <a:gd name="connsiteY7" fmla="*/ 0 h 6858000"/>
              <a:gd name="connsiteX8" fmla="*/ 0 w 12192000"/>
              <a:gd name="connsiteY8" fmla="*/ 0 h 6858000"/>
              <a:gd name="connsiteX9" fmla="*/ 0 w 12192000"/>
              <a:gd name="connsiteY9" fmla="*/ 108000 h 6858000"/>
              <a:gd name="connsiteX10" fmla="*/ 0 w 12192000"/>
              <a:gd name="connsiteY10" fmla="*/ 6750000 h 6858000"/>
              <a:gd name="connsiteX11" fmla="*/ 0 w 12192000"/>
              <a:gd name="connsiteY11" fmla="*/ 6858000 h 6858000"/>
              <a:gd name="connsiteX12" fmla="*/ 108000 w 12192000"/>
              <a:gd name="connsiteY12" fmla="*/ 6858000 h 6858000"/>
              <a:gd name="connsiteX13" fmla="*/ 12084000 w 12192000"/>
              <a:gd name="connsiteY13" fmla="*/ 6858000 h 6858000"/>
              <a:gd name="connsiteX14" fmla="*/ 12192000 w 12192000"/>
              <a:gd name="connsiteY14" fmla="*/ 6858000 h 6858000"/>
              <a:gd name="connsiteX15" fmla="*/ 12192000 w 12192000"/>
              <a:gd name="connsiteY1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0">
                <a:moveTo>
                  <a:pt x="12084000" y="108000"/>
                </a:moveTo>
                <a:lnTo>
                  <a:pt x="12084000" y="6750000"/>
                </a:lnTo>
                <a:lnTo>
                  <a:pt x="108000" y="6750000"/>
                </a:lnTo>
                <a:lnTo>
                  <a:pt x="108000" y="108000"/>
                </a:lnTo>
                <a:close/>
                <a:moveTo>
                  <a:pt x="12192000" y="0"/>
                </a:moveTo>
                <a:lnTo>
                  <a:pt x="12084000" y="0"/>
                </a:lnTo>
                <a:lnTo>
                  <a:pt x="12084000" y="0"/>
                </a:lnTo>
                <a:lnTo>
                  <a:pt x="108000" y="0"/>
                </a:lnTo>
                <a:lnTo>
                  <a:pt x="0" y="0"/>
                </a:lnTo>
                <a:lnTo>
                  <a:pt x="0" y="108000"/>
                </a:lnTo>
                <a:lnTo>
                  <a:pt x="0" y="6750000"/>
                </a:lnTo>
                <a:lnTo>
                  <a:pt x="0" y="6858000"/>
                </a:lnTo>
                <a:lnTo>
                  <a:pt x="108000" y="6858000"/>
                </a:lnTo>
                <a:lnTo>
                  <a:pt x="12084000" y="6858000"/>
                </a:lnTo>
                <a:lnTo>
                  <a:pt x="12192000" y="6858000"/>
                </a:lnTo>
                <a:lnTo>
                  <a:pt x="1219200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6DC80CF-FDED-46A8-BE3E-F6BD252A00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034" y="1293377"/>
            <a:ext cx="8823385" cy="4351338"/>
          </a:xfrm>
        </p:spPr>
        <p:txBody>
          <a:bodyPr>
            <a:no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464B9A7-04A9-480D-B3C2-383807839C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9031" y="374859"/>
            <a:ext cx="8756388" cy="361850"/>
          </a:xfrm>
        </p:spPr>
        <p:txBody>
          <a:bodyPr lIns="0" anchor="t" anchorCtr="0"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Insert title here</a:t>
            </a:r>
            <a:endParaRPr lang="en-GB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4446B882-D2F0-4698-AEE0-64C0F3C1F27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2673" y="751477"/>
            <a:ext cx="8752746" cy="382587"/>
          </a:xfrm>
        </p:spPr>
        <p:txBody>
          <a:bodyPr lIns="0">
            <a:noAutofit/>
          </a:bodyPr>
          <a:lstStyle>
            <a:lvl1pPr>
              <a:buFont typeface="Arial" panose="020B0604020202020204" pitchFamily="34" charset="0"/>
              <a:buNone/>
              <a:defRPr lang="en-US" sz="1800" b="0" kern="120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Footer Placeholder 22">
            <a:extLst>
              <a:ext uri="{FF2B5EF4-FFF2-40B4-BE49-F238E27FC236}">
                <a16:creationId xmlns:a16="http://schemas.microsoft.com/office/drawing/2014/main" id="{A533155B-7870-4820-B470-41C52B74ED4B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>
          <a:xfrm>
            <a:off x="264486" y="6378063"/>
            <a:ext cx="1460791" cy="2154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2021 National Highways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A401C81-67D4-426B-886C-25BB257540E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141" y="5888067"/>
            <a:ext cx="1910883" cy="809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13867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rge Panel Right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543FAA6-BFB6-4048-8858-9942018F657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8000" y="108000"/>
            <a:ext cx="2603450" cy="6642000"/>
          </a:xfrm>
          <a:custGeom>
            <a:avLst/>
            <a:gdLst>
              <a:gd name="connsiteX0" fmla="*/ 0 w 5988000"/>
              <a:gd name="connsiteY0" fmla="*/ 0 h 6642000"/>
              <a:gd name="connsiteX1" fmla="*/ 5988000 w 5988000"/>
              <a:gd name="connsiteY1" fmla="*/ 0 h 6642000"/>
              <a:gd name="connsiteX2" fmla="*/ 5988000 w 5988000"/>
              <a:gd name="connsiteY2" fmla="*/ 6642000 h 6642000"/>
              <a:gd name="connsiteX3" fmla="*/ 0 w 5988000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88000" h="6642000">
                <a:moveTo>
                  <a:pt x="0" y="0"/>
                </a:moveTo>
                <a:lnTo>
                  <a:pt x="5988000" y="0"/>
                </a:lnTo>
                <a:lnTo>
                  <a:pt x="5988000" y="6642000"/>
                </a:lnTo>
                <a:lnTo>
                  <a:pt x="0" y="66420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 lIns="360000" tIns="216000" rIns="360000" anchor="ctr" anchorCtr="0">
            <a:noAutofit/>
          </a:bodyPr>
          <a:lstStyle>
            <a:lvl1pPr algn="ctr">
              <a:buNone/>
              <a:defRPr/>
            </a:lvl1pPr>
          </a:lstStyle>
          <a:p>
            <a:r>
              <a:rPr lang="en-GB"/>
              <a:t>Insert picture by dragging from your folder system onto the slide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884E824-6CDD-4DEF-B82B-8D16FE687592}"/>
              </a:ext>
            </a:extLst>
          </p:cNvPr>
          <p:cNvSpPr/>
          <p:nvPr userDrawn="1"/>
        </p:nvSpPr>
        <p:spPr>
          <a:xfrm>
            <a:off x="2711450" y="108000"/>
            <a:ext cx="9364613" cy="6642000"/>
          </a:xfrm>
          <a:custGeom>
            <a:avLst/>
            <a:gdLst>
              <a:gd name="connsiteX0" fmla="*/ 0 w 2603450"/>
              <a:gd name="connsiteY0" fmla="*/ 0 h 6642000"/>
              <a:gd name="connsiteX1" fmla="*/ 2603450 w 2603450"/>
              <a:gd name="connsiteY1" fmla="*/ 0 h 6642000"/>
              <a:gd name="connsiteX2" fmla="*/ 2603450 w 2603450"/>
              <a:gd name="connsiteY2" fmla="*/ 6642000 h 6642000"/>
              <a:gd name="connsiteX3" fmla="*/ 0 w 2603450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3450" h="6642000">
                <a:moveTo>
                  <a:pt x="0" y="0"/>
                </a:moveTo>
                <a:lnTo>
                  <a:pt x="2603450" y="0"/>
                </a:lnTo>
                <a:lnTo>
                  <a:pt x="2603450" y="6642000"/>
                </a:lnTo>
                <a:lnTo>
                  <a:pt x="0" y="66420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19" name="Picture 18" descr="Shape, background pattern&#10;&#10;Description automatically generated">
            <a:extLst>
              <a:ext uri="{FF2B5EF4-FFF2-40B4-BE49-F238E27FC236}">
                <a16:creationId xmlns:a16="http://schemas.microsoft.com/office/drawing/2014/main" id="{6D334E1F-1EDC-448F-8D9D-27579E2C4D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62" t="1575" r="7462" b="1575"/>
          <a:stretch/>
        </p:blipFill>
        <p:spPr>
          <a:xfrm>
            <a:off x="2711451" y="108000"/>
            <a:ext cx="9372550" cy="6642000"/>
          </a:xfrm>
          <a:custGeom>
            <a:avLst/>
            <a:gdLst>
              <a:gd name="connsiteX0" fmla="*/ 0 w 2711451"/>
              <a:gd name="connsiteY0" fmla="*/ 0 h 6858000"/>
              <a:gd name="connsiteX1" fmla="*/ 2711451 w 2711451"/>
              <a:gd name="connsiteY1" fmla="*/ 0 h 6858000"/>
              <a:gd name="connsiteX2" fmla="*/ 2711451 w 2711451"/>
              <a:gd name="connsiteY2" fmla="*/ 6858000 h 6858000"/>
              <a:gd name="connsiteX3" fmla="*/ 0 w 27114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451" h="6858000">
                <a:moveTo>
                  <a:pt x="0" y="0"/>
                </a:moveTo>
                <a:lnTo>
                  <a:pt x="2711451" y="0"/>
                </a:lnTo>
                <a:lnTo>
                  <a:pt x="27114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0E9A8B0-E03A-41FF-B730-A693AC0B36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495450" y="108000"/>
            <a:ext cx="216000" cy="6642000"/>
          </a:xfrm>
          <a:custGeom>
            <a:avLst/>
            <a:gdLst>
              <a:gd name="connsiteX0" fmla="*/ 0 w 216000"/>
              <a:gd name="connsiteY0" fmla="*/ 0 h 6858000"/>
              <a:gd name="connsiteX1" fmla="*/ 216000 w 216000"/>
              <a:gd name="connsiteY1" fmla="*/ 0 h 6858000"/>
              <a:gd name="connsiteX2" fmla="*/ 216000 w 216000"/>
              <a:gd name="connsiteY2" fmla="*/ 6858000 h 6858000"/>
              <a:gd name="connsiteX3" fmla="*/ 0 w 21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" h="6858000">
                <a:moveTo>
                  <a:pt x="0" y="0"/>
                </a:moveTo>
                <a:lnTo>
                  <a:pt x="216000" y="0"/>
                </a:lnTo>
                <a:lnTo>
                  <a:pt x="21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</p:spPr>
        <p:txBody>
          <a:bodyPr wrap="square">
            <a:noAutofit/>
          </a:bodyPr>
          <a:lstStyle>
            <a:lvl1pPr>
              <a:buNone/>
              <a:defRPr sz="16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BAE5526-F7F5-4627-8FC8-13FEC6EDA529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custGeom>
            <a:avLst/>
            <a:gdLst>
              <a:gd name="connsiteX0" fmla="*/ 12084000 w 12192000"/>
              <a:gd name="connsiteY0" fmla="*/ 108000 h 6858000"/>
              <a:gd name="connsiteX1" fmla="*/ 12084000 w 12192000"/>
              <a:gd name="connsiteY1" fmla="*/ 6750000 h 6858000"/>
              <a:gd name="connsiteX2" fmla="*/ 108000 w 12192000"/>
              <a:gd name="connsiteY2" fmla="*/ 6750000 h 6858000"/>
              <a:gd name="connsiteX3" fmla="*/ 108000 w 12192000"/>
              <a:gd name="connsiteY3" fmla="*/ 108000 h 6858000"/>
              <a:gd name="connsiteX4" fmla="*/ 12192000 w 12192000"/>
              <a:gd name="connsiteY4" fmla="*/ 0 h 6858000"/>
              <a:gd name="connsiteX5" fmla="*/ 12084000 w 12192000"/>
              <a:gd name="connsiteY5" fmla="*/ 0 h 6858000"/>
              <a:gd name="connsiteX6" fmla="*/ 12084000 w 12192000"/>
              <a:gd name="connsiteY6" fmla="*/ 0 h 6858000"/>
              <a:gd name="connsiteX7" fmla="*/ 108000 w 12192000"/>
              <a:gd name="connsiteY7" fmla="*/ 0 h 6858000"/>
              <a:gd name="connsiteX8" fmla="*/ 0 w 12192000"/>
              <a:gd name="connsiteY8" fmla="*/ 0 h 6858000"/>
              <a:gd name="connsiteX9" fmla="*/ 0 w 12192000"/>
              <a:gd name="connsiteY9" fmla="*/ 108000 h 6858000"/>
              <a:gd name="connsiteX10" fmla="*/ 0 w 12192000"/>
              <a:gd name="connsiteY10" fmla="*/ 6750000 h 6858000"/>
              <a:gd name="connsiteX11" fmla="*/ 0 w 12192000"/>
              <a:gd name="connsiteY11" fmla="*/ 6858000 h 6858000"/>
              <a:gd name="connsiteX12" fmla="*/ 108000 w 12192000"/>
              <a:gd name="connsiteY12" fmla="*/ 6858000 h 6858000"/>
              <a:gd name="connsiteX13" fmla="*/ 12084000 w 12192000"/>
              <a:gd name="connsiteY13" fmla="*/ 6858000 h 6858000"/>
              <a:gd name="connsiteX14" fmla="*/ 12192000 w 12192000"/>
              <a:gd name="connsiteY14" fmla="*/ 6858000 h 6858000"/>
              <a:gd name="connsiteX15" fmla="*/ 12192000 w 12192000"/>
              <a:gd name="connsiteY1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0">
                <a:moveTo>
                  <a:pt x="12084000" y="108000"/>
                </a:moveTo>
                <a:lnTo>
                  <a:pt x="12084000" y="6750000"/>
                </a:lnTo>
                <a:lnTo>
                  <a:pt x="108000" y="6750000"/>
                </a:lnTo>
                <a:lnTo>
                  <a:pt x="108000" y="108000"/>
                </a:lnTo>
                <a:close/>
                <a:moveTo>
                  <a:pt x="12192000" y="0"/>
                </a:moveTo>
                <a:lnTo>
                  <a:pt x="12084000" y="0"/>
                </a:lnTo>
                <a:lnTo>
                  <a:pt x="12084000" y="0"/>
                </a:lnTo>
                <a:lnTo>
                  <a:pt x="108000" y="0"/>
                </a:lnTo>
                <a:lnTo>
                  <a:pt x="0" y="0"/>
                </a:lnTo>
                <a:lnTo>
                  <a:pt x="0" y="108000"/>
                </a:lnTo>
                <a:lnTo>
                  <a:pt x="0" y="6750000"/>
                </a:lnTo>
                <a:lnTo>
                  <a:pt x="0" y="6858000"/>
                </a:lnTo>
                <a:lnTo>
                  <a:pt x="108000" y="6858000"/>
                </a:lnTo>
                <a:lnTo>
                  <a:pt x="12084000" y="6858000"/>
                </a:lnTo>
                <a:lnTo>
                  <a:pt x="12192000" y="6858000"/>
                </a:lnTo>
                <a:lnTo>
                  <a:pt x="1219200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6DC80CF-FDED-46A8-BE3E-F6BD252A00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65675" y="1293377"/>
            <a:ext cx="8823385" cy="4351338"/>
          </a:xfrm>
        </p:spPr>
        <p:txBody>
          <a:bodyPr>
            <a:no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464B9A7-04A9-480D-B3C2-383807839C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32672" y="374859"/>
            <a:ext cx="8756388" cy="361850"/>
          </a:xfrm>
        </p:spPr>
        <p:txBody>
          <a:bodyPr lIns="0" anchor="t" anchorCtr="0"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Insert title here</a:t>
            </a:r>
            <a:endParaRPr lang="en-GB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4446B882-D2F0-4698-AEE0-64C0F3C1F27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136314" y="751477"/>
            <a:ext cx="8752746" cy="382587"/>
          </a:xfrm>
        </p:spPr>
        <p:txBody>
          <a:bodyPr lIns="0">
            <a:noAutofit/>
          </a:bodyPr>
          <a:lstStyle>
            <a:lvl1pPr>
              <a:buFont typeface="Arial" panose="020B0604020202020204" pitchFamily="34" charset="0"/>
              <a:buNone/>
              <a:defRPr lang="en-US" sz="1800" b="0" kern="120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Footer Placeholder 22">
            <a:extLst>
              <a:ext uri="{FF2B5EF4-FFF2-40B4-BE49-F238E27FC236}">
                <a16:creationId xmlns:a16="http://schemas.microsoft.com/office/drawing/2014/main" id="{D6D59567-5FE0-4FD2-ACAE-625F9C39C858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263629" y="6378063"/>
            <a:ext cx="1460791" cy="215444"/>
          </a:xfrm>
          <a:prstGeom prst="rect">
            <a:avLst/>
          </a:prstGeom>
        </p:spPr>
        <p:txBody>
          <a:bodyPr/>
          <a:lstStyle/>
          <a:p>
            <a:r>
              <a:rPr lang="en-GB"/>
              <a:t>© 2021 National Highways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3E141CE-1F15-4159-AD5B-D6AEF4891F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141" y="5888067"/>
            <a:ext cx="1910883" cy="809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24414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dium Panel To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icture Placeholder 111">
            <a:extLst>
              <a:ext uri="{FF2B5EF4-FFF2-40B4-BE49-F238E27FC236}">
                <a16:creationId xmlns:a16="http://schemas.microsoft.com/office/drawing/2014/main" id="{D30B78DA-832B-4D99-9274-AFE8B4F464B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7952" y="3222863"/>
            <a:ext cx="11976098" cy="3527187"/>
          </a:xfrm>
          <a:solidFill>
            <a:schemeClr val="accent6">
              <a:lumMod val="20000"/>
              <a:lumOff val="80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endParaRPr lang="en-GB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5D43A24B-3440-472A-BED9-490C4BFB9AFB}"/>
              </a:ext>
            </a:extLst>
          </p:cNvPr>
          <p:cNvSpPr/>
          <p:nvPr userDrawn="1"/>
        </p:nvSpPr>
        <p:spPr>
          <a:xfrm>
            <a:off x="108000" y="108000"/>
            <a:ext cx="11976000" cy="3114967"/>
          </a:xfrm>
          <a:custGeom>
            <a:avLst/>
            <a:gdLst>
              <a:gd name="connsiteX0" fmla="*/ 0 w 2603450"/>
              <a:gd name="connsiteY0" fmla="*/ 0 h 6642000"/>
              <a:gd name="connsiteX1" fmla="*/ 2603450 w 2603450"/>
              <a:gd name="connsiteY1" fmla="*/ 0 h 6642000"/>
              <a:gd name="connsiteX2" fmla="*/ 2603450 w 2603450"/>
              <a:gd name="connsiteY2" fmla="*/ 6642000 h 6642000"/>
              <a:gd name="connsiteX3" fmla="*/ 0 w 2603450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3450" h="6642000">
                <a:moveTo>
                  <a:pt x="0" y="0"/>
                </a:moveTo>
                <a:lnTo>
                  <a:pt x="2603450" y="0"/>
                </a:lnTo>
                <a:lnTo>
                  <a:pt x="2603450" y="6642000"/>
                </a:lnTo>
                <a:lnTo>
                  <a:pt x="0" y="66420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96" name="Text Placeholder 10">
            <a:extLst>
              <a:ext uri="{FF2B5EF4-FFF2-40B4-BE49-F238E27FC236}">
                <a16:creationId xmlns:a16="http://schemas.microsoft.com/office/drawing/2014/main" id="{DC0EC70C-66DC-42E6-AB98-30BF7692B83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 rot="5400000">
            <a:off x="5987976" y="-2655407"/>
            <a:ext cx="216000" cy="11976049"/>
          </a:xfrm>
          <a:custGeom>
            <a:avLst/>
            <a:gdLst>
              <a:gd name="connsiteX0" fmla="*/ 0 w 216000"/>
              <a:gd name="connsiteY0" fmla="*/ 0 h 6858000"/>
              <a:gd name="connsiteX1" fmla="*/ 216000 w 216000"/>
              <a:gd name="connsiteY1" fmla="*/ 0 h 6858000"/>
              <a:gd name="connsiteX2" fmla="*/ 216000 w 216000"/>
              <a:gd name="connsiteY2" fmla="*/ 6858000 h 6858000"/>
              <a:gd name="connsiteX3" fmla="*/ 0 w 21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" h="6858000">
                <a:moveTo>
                  <a:pt x="0" y="0"/>
                </a:moveTo>
                <a:lnTo>
                  <a:pt x="216000" y="0"/>
                </a:lnTo>
                <a:lnTo>
                  <a:pt x="21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buNone/>
              <a:defRPr kumimoji="0" lang="en-US" sz="1800" b="0" i="0" u="none" strike="noStrike" cap="none" spc="0" normalizeH="0" baseline="0" dirty="0">
                <a:ln>
                  <a:noFill/>
                </a:ln>
                <a:noFill/>
                <a:effectLst/>
                <a:uLnTx/>
                <a:uFillTx/>
                <a:latin typeface="Arial"/>
              </a:defRPr>
            </a:lvl1pPr>
          </a:lstStyle>
          <a:p>
            <a:pPr marR="0"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</a:pPr>
            <a:r>
              <a:rPr lang="en-US"/>
              <a:t>Click to edit Master text styles</a:t>
            </a:r>
          </a:p>
        </p:txBody>
      </p:sp>
      <p:pic>
        <p:nvPicPr>
          <p:cNvPr id="4" name="Picture 3" descr="Shape, background pattern&#10;&#10;Description automatically generated">
            <a:extLst>
              <a:ext uri="{FF2B5EF4-FFF2-40B4-BE49-F238E27FC236}">
                <a16:creationId xmlns:a16="http://schemas.microsoft.com/office/drawing/2014/main" id="{741E8919-3E3C-4F65-AD6D-552AC8FE47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" t="3148" r="959" b="51431"/>
          <a:stretch/>
        </p:blipFill>
        <p:spPr>
          <a:xfrm>
            <a:off x="107999" y="107896"/>
            <a:ext cx="11966293" cy="3114967"/>
          </a:xfrm>
          <a:custGeom>
            <a:avLst/>
            <a:gdLst>
              <a:gd name="connsiteX0" fmla="*/ 0 w 2711451"/>
              <a:gd name="connsiteY0" fmla="*/ 0 h 6858000"/>
              <a:gd name="connsiteX1" fmla="*/ 2711451 w 2711451"/>
              <a:gd name="connsiteY1" fmla="*/ 0 h 6858000"/>
              <a:gd name="connsiteX2" fmla="*/ 2711451 w 2711451"/>
              <a:gd name="connsiteY2" fmla="*/ 6858000 h 6858000"/>
              <a:gd name="connsiteX3" fmla="*/ 0 w 27114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451" h="6858000">
                <a:moveTo>
                  <a:pt x="0" y="0"/>
                </a:moveTo>
                <a:lnTo>
                  <a:pt x="2711451" y="0"/>
                </a:lnTo>
                <a:lnTo>
                  <a:pt x="27114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93E2A133-2F6C-4EE7-BB62-9E51A6111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695" y="1480056"/>
            <a:ext cx="9568612" cy="1572851"/>
          </a:xfrm>
        </p:spPr>
        <p:txBody>
          <a:bodyPr>
            <a:no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61A4FC-5F18-4EB7-8DC6-5619BFAAD3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673" y="374859"/>
            <a:ext cx="10260000" cy="361850"/>
          </a:xfrm>
        </p:spPr>
        <p:txBody>
          <a:bodyPr lIns="0" anchor="t" anchorCtr="0"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Insert title here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16131BA-622C-41A9-B3D0-A19E9C2B76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22673" y="751477"/>
            <a:ext cx="10260000" cy="382587"/>
          </a:xfrm>
        </p:spPr>
        <p:txBody>
          <a:bodyPr lIns="0">
            <a:noAutofit/>
          </a:bodyPr>
          <a:lstStyle>
            <a:lvl1pPr>
              <a:buFont typeface="Arial" panose="020B0604020202020204" pitchFamily="34" charset="0"/>
              <a:buNone/>
              <a:defRPr lang="en-US" sz="1800" b="0" kern="120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Footer Placeholder 22">
            <a:extLst>
              <a:ext uri="{FF2B5EF4-FFF2-40B4-BE49-F238E27FC236}">
                <a16:creationId xmlns:a16="http://schemas.microsoft.com/office/drawing/2014/main" id="{AE1C284B-392F-40EE-A53B-EA3C962F460F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276209" y="6378063"/>
            <a:ext cx="1460791" cy="2154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2021 National Highways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AC2A520-ADDE-46CF-96C0-C0A3F04B3F3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141" y="5888067"/>
            <a:ext cx="1910883" cy="809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04713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Slid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, background pattern&#10;&#10;Description automatically generated">
            <a:extLst>
              <a:ext uri="{FF2B5EF4-FFF2-40B4-BE49-F238E27FC236}">
                <a16:creationId xmlns:a16="http://schemas.microsoft.com/office/drawing/2014/main" id="{339CA28D-395F-4F9D-A99B-60621F2D23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6" t="1575" r="1213" b="1575"/>
          <a:stretch/>
        </p:blipFill>
        <p:spPr>
          <a:xfrm>
            <a:off x="108000" y="108000"/>
            <a:ext cx="11976000" cy="6642000"/>
          </a:xfrm>
          <a:custGeom>
            <a:avLst/>
            <a:gdLst>
              <a:gd name="connsiteX0" fmla="*/ 0 w 2711451"/>
              <a:gd name="connsiteY0" fmla="*/ 0 h 6858000"/>
              <a:gd name="connsiteX1" fmla="*/ 2711451 w 2711451"/>
              <a:gd name="connsiteY1" fmla="*/ 0 h 6858000"/>
              <a:gd name="connsiteX2" fmla="*/ 2711451 w 2711451"/>
              <a:gd name="connsiteY2" fmla="*/ 6858000 h 6858000"/>
              <a:gd name="connsiteX3" fmla="*/ 0 w 27114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451" h="6858000">
                <a:moveTo>
                  <a:pt x="0" y="0"/>
                </a:moveTo>
                <a:lnTo>
                  <a:pt x="2711451" y="0"/>
                </a:lnTo>
                <a:lnTo>
                  <a:pt x="27114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BAE5526-F7F5-4627-8FC8-13FEC6EDA529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custGeom>
            <a:avLst/>
            <a:gdLst>
              <a:gd name="connsiteX0" fmla="*/ 12084000 w 12192000"/>
              <a:gd name="connsiteY0" fmla="*/ 108000 h 6858000"/>
              <a:gd name="connsiteX1" fmla="*/ 12084000 w 12192000"/>
              <a:gd name="connsiteY1" fmla="*/ 6750000 h 6858000"/>
              <a:gd name="connsiteX2" fmla="*/ 108000 w 12192000"/>
              <a:gd name="connsiteY2" fmla="*/ 6750000 h 6858000"/>
              <a:gd name="connsiteX3" fmla="*/ 108000 w 12192000"/>
              <a:gd name="connsiteY3" fmla="*/ 108000 h 6858000"/>
              <a:gd name="connsiteX4" fmla="*/ 12192000 w 12192000"/>
              <a:gd name="connsiteY4" fmla="*/ 0 h 6858000"/>
              <a:gd name="connsiteX5" fmla="*/ 12084000 w 12192000"/>
              <a:gd name="connsiteY5" fmla="*/ 0 h 6858000"/>
              <a:gd name="connsiteX6" fmla="*/ 12084000 w 12192000"/>
              <a:gd name="connsiteY6" fmla="*/ 0 h 6858000"/>
              <a:gd name="connsiteX7" fmla="*/ 108000 w 12192000"/>
              <a:gd name="connsiteY7" fmla="*/ 0 h 6858000"/>
              <a:gd name="connsiteX8" fmla="*/ 0 w 12192000"/>
              <a:gd name="connsiteY8" fmla="*/ 0 h 6858000"/>
              <a:gd name="connsiteX9" fmla="*/ 0 w 12192000"/>
              <a:gd name="connsiteY9" fmla="*/ 108000 h 6858000"/>
              <a:gd name="connsiteX10" fmla="*/ 0 w 12192000"/>
              <a:gd name="connsiteY10" fmla="*/ 6750000 h 6858000"/>
              <a:gd name="connsiteX11" fmla="*/ 0 w 12192000"/>
              <a:gd name="connsiteY11" fmla="*/ 6858000 h 6858000"/>
              <a:gd name="connsiteX12" fmla="*/ 108000 w 12192000"/>
              <a:gd name="connsiteY12" fmla="*/ 6858000 h 6858000"/>
              <a:gd name="connsiteX13" fmla="*/ 12084000 w 12192000"/>
              <a:gd name="connsiteY13" fmla="*/ 6858000 h 6858000"/>
              <a:gd name="connsiteX14" fmla="*/ 12192000 w 12192000"/>
              <a:gd name="connsiteY14" fmla="*/ 6858000 h 6858000"/>
              <a:gd name="connsiteX15" fmla="*/ 12192000 w 12192000"/>
              <a:gd name="connsiteY1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0">
                <a:moveTo>
                  <a:pt x="12084000" y="108000"/>
                </a:moveTo>
                <a:lnTo>
                  <a:pt x="12084000" y="6750000"/>
                </a:lnTo>
                <a:lnTo>
                  <a:pt x="108000" y="6750000"/>
                </a:lnTo>
                <a:lnTo>
                  <a:pt x="108000" y="108000"/>
                </a:lnTo>
                <a:close/>
                <a:moveTo>
                  <a:pt x="12192000" y="0"/>
                </a:moveTo>
                <a:lnTo>
                  <a:pt x="12084000" y="0"/>
                </a:lnTo>
                <a:lnTo>
                  <a:pt x="12084000" y="0"/>
                </a:lnTo>
                <a:lnTo>
                  <a:pt x="108000" y="0"/>
                </a:lnTo>
                <a:lnTo>
                  <a:pt x="0" y="0"/>
                </a:lnTo>
                <a:lnTo>
                  <a:pt x="0" y="108000"/>
                </a:lnTo>
                <a:lnTo>
                  <a:pt x="0" y="6750000"/>
                </a:lnTo>
                <a:lnTo>
                  <a:pt x="0" y="6858000"/>
                </a:lnTo>
                <a:lnTo>
                  <a:pt x="108000" y="6858000"/>
                </a:lnTo>
                <a:lnTo>
                  <a:pt x="12084000" y="6858000"/>
                </a:lnTo>
                <a:lnTo>
                  <a:pt x="12192000" y="6858000"/>
                </a:lnTo>
                <a:lnTo>
                  <a:pt x="12192000" y="68580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8624FDE6-2D06-4735-AFCC-2C0B6F61365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952" y="5912526"/>
            <a:ext cx="1866269" cy="793083"/>
          </a:xfrm>
          <a:prstGeom prst="rect">
            <a:avLst/>
          </a:prstGeom>
        </p:spPr>
      </p:pic>
      <p:sp>
        <p:nvSpPr>
          <p:cNvPr id="43" name="Footer Placeholder 22">
            <a:extLst>
              <a:ext uri="{FF2B5EF4-FFF2-40B4-BE49-F238E27FC236}">
                <a16:creationId xmlns:a16="http://schemas.microsoft.com/office/drawing/2014/main" id="{D8FC6C6A-6A90-4B64-A809-377916474F48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268775" y="6378063"/>
            <a:ext cx="1460791" cy="215444"/>
          </a:xfrm>
          <a:prstGeom prst="rect">
            <a:avLst/>
          </a:prstGeom>
        </p:spPr>
        <p:txBody>
          <a:bodyPr/>
          <a:lstStyle/>
          <a:p>
            <a:r>
              <a:rPr lang="en-GB"/>
              <a:t>© 2021 National Highways</a:t>
            </a:r>
          </a:p>
        </p:txBody>
      </p:sp>
    </p:spTree>
    <p:extLst>
      <p:ext uri="{BB962C8B-B14F-4D97-AF65-F5344CB8AC3E}">
        <p14:creationId xmlns:p14="http://schemas.microsoft.com/office/powerpoint/2010/main" val="182733467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ext Only - Single Column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BAE5526-F7F5-4627-8FC8-13FEC6EDA529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custGeom>
            <a:avLst/>
            <a:gdLst>
              <a:gd name="connsiteX0" fmla="*/ 12084000 w 12192000"/>
              <a:gd name="connsiteY0" fmla="*/ 108000 h 6858000"/>
              <a:gd name="connsiteX1" fmla="*/ 12084000 w 12192000"/>
              <a:gd name="connsiteY1" fmla="*/ 6750000 h 6858000"/>
              <a:gd name="connsiteX2" fmla="*/ 108000 w 12192000"/>
              <a:gd name="connsiteY2" fmla="*/ 6750000 h 6858000"/>
              <a:gd name="connsiteX3" fmla="*/ 108000 w 12192000"/>
              <a:gd name="connsiteY3" fmla="*/ 108000 h 6858000"/>
              <a:gd name="connsiteX4" fmla="*/ 12192000 w 12192000"/>
              <a:gd name="connsiteY4" fmla="*/ 0 h 6858000"/>
              <a:gd name="connsiteX5" fmla="*/ 12084000 w 12192000"/>
              <a:gd name="connsiteY5" fmla="*/ 0 h 6858000"/>
              <a:gd name="connsiteX6" fmla="*/ 12084000 w 12192000"/>
              <a:gd name="connsiteY6" fmla="*/ 0 h 6858000"/>
              <a:gd name="connsiteX7" fmla="*/ 108000 w 12192000"/>
              <a:gd name="connsiteY7" fmla="*/ 0 h 6858000"/>
              <a:gd name="connsiteX8" fmla="*/ 0 w 12192000"/>
              <a:gd name="connsiteY8" fmla="*/ 0 h 6858000"/>
              <a:gd name="connsiteX9" fmla="*/ 0 w 12192000"/>
              <a:gd name="connsiteY9" fmla="*/ 108000 h 6858000"/>
              <a:gd name="connsiteX10" fmla="*/ 0 w 12192000"/>
              <a:gd name="connsiteY10" fmla="*/ 6750000 h 6858000"/>
              <a:gd name="connsiteX11" fmla="*/ 0 w 12192000"/>
              <a:gd name="connsiteY11" fmla="*/ 6858000 h 6858000"/>
              <a:gd name="connsiteX12" fmla="*/ 108000 w 12192000"/>
              <a:gd name="connsiteY12" fmla="*/ 6858000 h 6858000"/>
              <a:gd name="connsiteX13" fmla="*/ 12084000 w 12192000"/>
              <a:gd name="connsiteY13" fmla="*/ 6858000 h 6858000"/>
              <a:gd name="connsiteX14" fmla="*/ 12192000 w 12192000"/>
              <a:gd name="connsiteY14" fmla="*/ 6858000 h 6858000"/>
              <a:gd name="connsiteX15" fmla="*/ 12192000 w 12192000"/>
              <a:gd name="connsiteY1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0">
                <a:moveTo>
                  <a:pt x="12084000" y="108000"/>
                </a:moveTo>
                <a:lnTo>
                  <a:pt x="12084000" y="6750000"/>
                </a:lnTo>
                <a:lnTo>
                  <a:pt x="108000" y="6750000"/>
                </a:lnTo>
                <a:lnTo>
                  <a:pt x="108000" y="108000"/>
                </a:lnTo>
                <a:close/>
                <a:moveTo>
                  <a:pt x="12192000" y="0"/>
                </a:moveTo>
                <a:lnTo>
                  <a:pt x="12084000" y="0"/>
                </a:lnTo>
                <a:lnTo>
                  <a:pt x="12084000" y="0"/>
                </a:lnTo>
                <a:lnTo>
                  <a:pt x="108000" y="0"/>
                </a:lnTo>
                <a:lnTo>
                  <a:pt x="0" y="0"/>
                </a:lnTo>
                <a:lnTo>
                  <a:pt x="0" y="108000"/>
                </a:lnTo>
                <a:lnTo>
                  <a:pt x="0" y="6750000"/>
                </a:lnTo>
                <a:lnTo>
                  <a:pt x="0" y="6858000"/>
                </a:lnTo>
                <a:lnTo>
                  <a:pt x="108000" y="6858000"/>
                </a:lnTo>
                <a:lnTo>
                  <a:pt x="12084000" y="6858000"/>
                </a:lnTo>
                <a:lnTo>
                  <a:pt x="12192000" y="6858000"/>
                </a:lnTo>
                <a:lnTo>
                  <a:pt x="1219200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2" name="Picture 1" descr="Shape, background pattern&#10;&#10;Description automatically generated">
            <a:extLst>
              <a:ext uri="{FF2B5EF4-FFF2-40B4-BE49-F238E27FC236}">
                <a16:creationId xmlns:a16="http://schemas.microsoft.com/office/drawing/2014/main" id="{D434DB07-E52E-4332-AD3E-D8C8931E70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000" y="108000"/>
            <a:ext cx="11976000" cy="6642000"/>
          </a:xfrm>
          <a:custGeom>
            <a:avLst/>
            <a:gdLst>
              <a:gd name="connsiteX0" fmla="*/ 0 w 2711451"/>
              <a:gd name="connsiteY0" fmla="*/ 0 h 6858000"/>
              <a:gd name="connsiteX1" fmla="*/ 2711451 w 2711451"/>
              <a:gd name="connsiteY1" fmla="*/ 0 h 6858000"/>
              <a:gd name="connsiteX2" fmla="*/ 2711451 w 2711451"/>
              <a:gd name="connsiteY2" fmla="*/ 6858000 h 6858000"/>
              <a:gd name="connsiteX3" fmla="*/ 0 w 27114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451" h="6858000">
                <a:moveTo>
                  <a:pt x="0" y="0"/>
                </a:moveTo>
                <a:lnTo>
                  <a:pt x="2711451" y="0"/>
                </a:lnTo>
                <a:lnTo>
                  <a:pt x="27114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6DC80CF-FDED-46A8-BE3E-F6BD252A00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034" y="1293377"/>
            <a:ext cx="10839425" cy="4351338"/>
          </a:xfr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1000">
                <a:solidFill>
                  <a:schemeClr val="tx1"/>
                </a:solidFill>
              </a:defRPr>
            </a:lvl4pPr>
            <a:lvl5pP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EBC06D21-C5DF-4643-BACD-F304CB8866E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276209" y="6378063"/>
            <a:ext cx="1460791" cy="215444"/>
          </a:xfrm>
          <a:prstGeom prst="rect">
            <a:avLst/>
          </a:prstGeom>
        </p:spPr>
        <p:txBody>
          <a:bodyPr/>
          <a:lstStyle/>
          <a:p>
            <a:r>
              <a:rPr lang="en-GB"/>
              <a:t>© 2021 National Highways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464B9A7-04A9-480D-B3C2-383807839C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9030" y="374859"/>
            <a:ext cx="10772427" cy="361850"/>
          </a:xfrm>
        </p:spPr>
        <p:txBody>
          <a:bodyPr lIns="0" anchor="t" anchorCtr="0"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Insert title here</a:t>
            </a:r>
            <a:endParaRPr lang="en-GB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4446B882-D2F0-4698-AEE0-64C0F3C1F27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2673" y="751477"/>
            <a:ext cx="10768784" cy="382587"/>
          </a:xfrm>
        </p:spPr>
        <p:txBody>
          <a:bodyPr lIns="0">
            <a:noAutofit/>
          </a:bodyPr>
          <a:lstStyle>
            <a:lvl1pPr>
              <a:buFont typeface="Arial" panose="020B0604020202020204" pitchFamily="34" charset="0"/>
              <a:buNone/>
              <a:defRPr lang="en-US" sz="1800" b="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49217061-AC03-4564-A922-5DB7D5379AC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952" y="5912526"/>
            <a:ext cx="1866269" cy="793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69937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Medium Panel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5D43A24B-3440-472A-BED9-490C4BFB9AFB}"/>
              </a:ext>
            </a:extLst>
          </p:cNvPr>
          <p:cNvSpPr/>
          <p:nvPr userDrawn="1"/>
        </p:nvSpPr>
        <p:spPr>
          <a:xfrm>
            <a:off x="108000" y="108000"/>
            <a:ext cx="2540932" cy="6642000"/>
          </a:xfrm>
          <a:custGeom>
            <a:avLst/>
            <a:gdLst>
              <a:gd name="connsiteX0" fmla="*/ 0 w 2603450"/>
              <a:gd name="connsiteY0" fmla="*/ 0 h 6642000"/>
              <a:gd name="connsiteX1" fmla="*/ 2603450 w 2603450"/>
              <a:gd name="connsiteY1" fmla="*/ 0 h 6642000"/>
              <a:gd name="connsiteX2" fmla="*/ 2603450 w 2603450"/>
              <a:gd name="connsiteY2" fmla="*/ 6642000 h 6642000"/>
              <a:gd name="connsiteX3" fmla="*/ 0 w 2603450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3450" h="6642000">
                <a:moveTo>
                  <a:pt x="0" y="0"/>
                </a:moveTo>
                <a:lnTo>
                  <a:pt x="2603450" y="0"/>
                </a:lnTo>
                <a:lnTo>
                  <a:pt x="2603450" y="6642000"/>
                </a:lnTo>
                <a:lnTo>
                  <a:pt x="0" y="66420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96" name="Text Placeholder 10">
            <a:extLst>
              <a:ext uri="{FF2B5EF4-FFF2-40B4-BE49-F238E27FC236}">
                <a16:creationId xmlns:a16="http://schemas.microsoft.com/office/drawing/2014/main" id="{DC0EC70C-66DC-42E6-AB98-30BF7692B83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647769" y="108000"/>
            <a:ext cx="216000" cy="6642000"/>
          </a:xfrm>
          <a:custGeom>
            <a:avLst/>
            <a:gdLst>
              <a:gd name="connsiteX0" fmla="*/ 0 w 216000"/>
              <a:gd name="connsiteY0" fmla="*/ 0 h 6858000"/>
              <a:gd name="connsiteX1" fmla="*/ 216000 w 216000"/>
              <a:gd name="connsiteY1" fmla="*/ 0 h 6858000"/>
              <a:gd name="connsiteX2" fmla="*/ 216000 w 216000"/>
              <a:gd name="connsiteY2" fmla="*/ 6858000 h 6858000"/>
              <a:gd name="connsiteX3" fmla="*/ 0 w 21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" h="6858000">
                <a:moveTo>
                  <a:pt x="0" y="0"/>
                </a:moveTo>
                <a:lnTo>
                  <a:pt x="216000" y="0"/>
                </a:lnTo>
                <a:lnTo>
                  <a:pt x="21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buNone/>
              <a:defRPr kumimoji="0" lang="en-US" sz="1800" b="0" i="0" u="none" strike="noStrike" cap="none" spc="0" normalizeH="0" baseline="0" dirty="0">
                <a:ln>
                  <a:noFill/>
                </a:ln>
                <a:noFill/>
                <a:effectLst/>
                <a:uLnTx/>
                <a:uFillTx/>
                <a:latin typeface="Arial"/>
              </a:defRPr>
            </a:lvl1pPr>
          </a:lstStyle>
          <a:p>
            <a:pPr marR="0"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61A4FC-5F18-4EB7-8DC6-5619BFAAD3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102" y="374859"/>
            <a:ext cx="2043026" cy="838426"/>
          </a:xfrm>
        </p:spPr>
        <p:txBody>
          <a:bodyPr lIns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Insert title here</a:t>
            </a:r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820F3B4-558F-4159-A472-637986FA59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7994" y="6019800"/>
            <a:ext cx="1440000" cy="505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11634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0864" y="1457935"/>
            <a:ext cx="11090275" cy="44920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31FB1D-83D5-41AB-9A2F-1F325FCE39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EE4C87-5CD6-4653-93E2-AD3522BA2E20}" type="slidenum">
              <a:rPr lang="en-GB" smtClean="0"/>
              <a:t>‹#›</a:t>
            </a:fld>
            <a:endParaRPr lang="en-GB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11375A8F-8539-48AF-981B-A28CA4B83B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00413"/>
            <a:ext cx="4114800" cy="27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4A4A4A"/>
                </a:solidFill>
              </a:defRPr>
            </a:lvl1pPr>
          </a:lstStyle>
          <a:p>
            <a:r>
              <a:rPr lang="en-GB"/>
              <a:t>Any questions? Submit at Slido.com </a:t>
            </a:r>
            <a:r>
              <a:rPr lang="en-GB" b="1"/>
              <a:t>#LTC7OCT</a:t>
            </a:r>
          </a:p>
        </p:txBody>
      </p:sp>
    </p:spTree>
    <p:extLst>
      <p:ext uri="{BB962C8B-B14F-4D97-AF65-F5344CB8AC3E}">
        <p14:creationId xmlns:p14="http://schemas.microsoft.com/office/powerpoint/2010/main" val="819603538"/>
      </p:ext>
    </p:extLst>
  </p:cSld>
  <p:clrMapOvr>
    <a:masterClrMapping/>
  </p:clrMapOvr>
  <p:transition spd="slow">
    <p:wipe dir="r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Full Bleed Imag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11">
            <a:extLst>
              <a:ext uri="{FF2B5EF4-FFF2-40B4-BE49-F238E27FC236}">
                <a16:creationId xmlns:a16="http://schemas.microsoft.com/office/drawing/2014/main" id="{42EEEA11-AB39-412C-86FC-F8404FD3B426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8000" y="107950"/>
            <a:ext cx="11976050" cy="6642100"/>
          </a:xfrm>
          <a:solidFill>
            <a:schemeClr val="accent6">
              <a:lumMod val="20000"/>
              <a:lumOff val="80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endParaRPr lang="en-GB"/>
          </a:p>
        </p:txBody>
      </p:sp>
      <p:pic>
        <p:nvPicPr>
          <p:cNvPr id="68" name="Picture 67" descr="Shape, background pattern&#10;&#10;Description automatically generated">
            <a:extLst>
              <a:ext uri="{FF2B5EF4-FFF2-40B4-BE49-F238E27FC236}">
                <a16:creationId xmlns:a16="http://schemas.microsoft.com/office/drawing/2014/main" id="{10196F8E-5E44-4665-A65C-90F868E051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5" t="1575" r="77760" b="1575"/>
          <a:stretch/>
        </p:blipFill>
        <p:spPr>
          <a:xfrm>
            <a:off x="108000" y="107996"/>
            <a:ext cx="2603451" cy="6642000"/>
          </a:xfrm>
          <a:custGeom>
            <a:avLst/>
            <a:gdLst>
              <a:gd name="connsiteX0" fmla="*/ 0 w 2711451"/>
              <a:gd name="connsiteY0" fmla="*/ 0 h 6858000"/>
              <a:gd name="connsiteX1" fmla="*/ 2711451 w 2711451"/>
              <a:gd name="connsiteY1" fmla="*/ 0 h 6858000"/>
              <a:gd name="connsiteX2" fmla="*/ 2711451 w 2711451"/>
              <a:gd name="connsiteY2" fmla="*/ 6858000 h 6858000"/>
              <a:gd name="connsiteX3" fmla="*/ 0 w 27114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451" h="6858000">
                <a:moveTo>
                  <a:pt x="0" y="0"/>
                </a:moveTo>
                <a:lnTo>
                  <a:pt x="2711451" y="0"/>
                </a:lnTo>
                <a:lnTo>
                  <a:pt x="27114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4" name="Title 1">
            <a:extLst>
              <a:ext uri="{FF2B5EF4-FFF2-40B4-BE49-F238E27FC236}">
                <a16:creationId xmlns:a16="http://schemas.microsoft.com/office/drawing/2014/main" id="{255CC76D-CDE9-4CC7-8142-7522641FE1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4552" y="421351"/>
            <a:ext cx="9255998" cy="838426"/>
          </a:xfrm>
        </p:spPr>
        <p:txBody>
          <a:bodyPr anchor="t" anchorCtr="0">
            <a:noAutofit/>
          </a:bodyPr>
          <a:lstStyle>
            <a:lvl1pPr>
              <a:defRPr lang="en-GB" sz="2400" b="1" kern="1200" dirty="0">
                <a:solidFill>
                  <a:prstClr val="white"/>
                </a:solidFill>
                <a:latin typeface="Arial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Title goes here</a:t>
            </a:r>
            <a:endParaRPr lang="en-GB"/>
          </a:p>
        </p:txBody>
      </p:sp>
      <p:sp>
        <p:nvSpPr>
          <p:cNvPr id="106" name="Text Placeholder 105">
            <a:extLst>
              <a:ext uri="{FF2B5EF4-FFF2-40B4-BE49-F238E27FC236}">
                <a16:creationId xmlns:a16="http://schemas.microsoft.com/office/drawing/2014/main" id="{7CAEC0F8-40FC-4FC7-B98B-619A89DE612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242531" y="6087518"/>
            <a:ext cx="1562036" cy="459088"/>
          </a:xfrm>
          <a:custGeom>
            <a:avLst/>
            <a:gdLst>
              <a:gd name="connsiteX0" fmla="*/ 951589 w 1562036"/>
              <a:gd name="connsiteY0" fmla="*/ 341142 h 459088"/>
              <a:gd name="connsiteX1" fmla="*/ 928535 w 1562036"/>
              <a:gd name="connsiteY1" fmla="*/ 346822 h 459088"/>
              <a:gd name="connsiteX2" fmla="*/ 921184 w 1562036"/>
              <a:gd name="connsiteY2" fmla="*/ 361858 h 459088"/>
              <a:gd name="connsiteX3" fmla="*/ 928200 w 1562036"/>
              <a:gd name="connsiteY3" fmla="*/ 376559 h 459088"/>
              <a:gd name="connsiteX4" fmla="*/ 946911 w 1562036"/>
              <a:gd name="connsiteY4" fmla="*/ 380903 h 459088"/>
              <a:gd name="connsiteX5" fmla="*/ 964954 w 1562036"/>
              <a:gd name="connsiteY5" fmla="*/ 377562 h 459088"/>
              <a:gd name="connsiteX6" fmla="*/ 977651 w 1562036"/>
              <a:gd name="connsiteY6" fmla="*/ 367538 h 459088"/>
              <a:gd name="connsiteX7" fmla="*/ 977651 w 1562036"/>
              <a:gd name="connsiteY7" fmla="*/ 341142 h 459088"/>
              <a:gd name="connsiteX8" fmla="*/ 1185811 w 1562036"/>
              <a:gd name="connsiteY8" fmla="*/ 299042 h 459088"/>
              <a:gd name="connsiteX9" fmla="*/ 1172446 w 1562036"/>
              <a:gd name="connsiteY9" fmla="*/ 301715 h 459088"/>
              <a:gd name="connsiteX10" fmla="*/ 1161754 w 1562036"/>
              <a:gd name="connsiteY10" fmla="*/ 309400 h 459088"/>
              <a:gd name="connsiteX11" fmla="*/ 1154738 w 1562036"/>
              <a:gd name="connsiteY11" fmla="*/ 322097 h 459088"/>
              <a:gd name="connsiteX12" fmla="*/ 1152399 w 1562036"/>
              <a:gd name="connsiteY12" fmla="*/ 339806 h 459088"/>
              <a:gd name="connsiteX13" fmla="*/ 1154738 w 1562036"/>
              <a:gd name="connsiteY13" fmla="*/ 357848 h 459088"/>
              <a:gd name="connsiteX14" fmla="*/ 1161754 w 1562036"/>
              <a:gd name="connsiteY14" fmla="*/ 370545 h 459088"/>
              <a:gd name="connsiteX15" fmla="*/ 1172446 w 1562036"/>
              <a:gd name="connsiteY15" fmla="*/ 378230 h 459088"/>
              <a:gd name="connsiteX16" fmla="*/ 1185811 w 1562036"/>
              <a:gd name="connsiteY16" fmla="*/ 380903 h 459088"/>
              <a:gd name="connsiteX17" fmla="*/ 1202183 w 1562036"/>
              <a:gd name="connsiteY17" fmla="*/ 377562 h 459088"/>
              <a:gd name="connsiteX18" fmla="*/ 1214546 w 1562036"/>
              <a:gd name="connsiteY18" fmla="*/ 367538 h 459088"/>
              <a:gd name="connsiteX19" fmla="*/ 1214546 w 1562036"/>
              <a:gd name="connsiteY19" fmla="*/ 312407 h 459088"/>
              <a:gd name="connsiteX20" fmla="*/ 1202183 w 1562036"/>
              <a:gd name="connsiteY20" fmla="*/ 302384 h 459088"/>
              <a:gd name="connsiteX21" fmla="*/ 1185811 w 1562036"/>
              <a:gd name="connsiteY21" fmla="*/ 299042 h 459088"/>
              <a:gd name="connsiteX22" fmla="*/ 792211 w 1562036"/>
              <a:gd name="connsiteY22" fmla="*/ 299042 h 459088"/>
              <a:gd name="connsiteX23" fmla="*/ 779181 w 1562036"/>
              <a:gd name="connsiteY23" fmla="*/ 301715 h 459088"/>
              <a:gd name="connsiteX24" fmla="*/ 768823 w 1562036"/>
              <a:gd name="connsiteY24" fmla="*/ 309400 h 459088"/>
              <a:gd name="connsiteX25" fmla="*/ 761806 w 1562036"/>
              <a:gd name="connsiteY25" fmla="*/ 321763 h 459088"/>
              <a:gd name="connsiteX26" fmla="*/ 759467 w 1562036"/>
              <a:gd name="connsiteY26" fmla="*/ 339137 h 459088"/>
              <a:gd name="connsiteX27" fmla="*/ 761806 w 1562036"/>
              <a:gd name="connsiteY27" fmla="*/ 356512 h 459088"/>
              <a:gd name="connsiteX28" fmla="*/ 768823 w 1562036"/>
              <a:gd name="connsiteY28" fmla="*/ 369209 h 459088"/>
              <a:gd name="connsiteX29" fmla="*/ 779181 w 1562036"/>
              <a:gd name="connsiteY29" fmla="*/ 376894 h 459088"/>
              <a:gd name="connsiteX30" fmla="*/ 792211 w 1562036"/>
              <a:gd name="connsiteY30" fmla="*/ 379567 h 459088"/>
              <a:gd name="connsiteX31" fmla="*/ 808918 w 1562036"/>
              <a:gd name="connsiteY31" fmla="*/ 375891 h 459088"/>
              <a:gd name="connsiteX32" fmla="*/ 820946 w 1562036"/>
              <a:gd name="connsiteY32" fmla="*/ 365533 h 459088"/>
              <a:gd name="connsiteX33" fmla="*/ 820946 w 1562036"/>
              <a:gd name="connsiteY33" fmla="*/ 312407 h 459088"/>
              <a:gd name="connsiteX34" fmla="*/ 808918 w 1562036"/>
              <a:gd name="connsiteY34" fmla="*/ 302384 h 459088"/>
              <a:gd name="connsiteX35" fmla="*/ 792211 w 1562036"/>
              <a:gd name="connsiteY35" fmla="*/ 299042 h 459088"/>
              <a:gd name="connsiteX36" fmla="*/ 558992 w 1562036"/>
              <a:gd name="connsiteY36" fmla="*/ 299042 h 459088"/>
              <a:gd name="connsiteX37" fmla="*/ 537274 w 1562036"/>
              <a:gd name="connsiteY37" fmla="*/ 308064 h 459088"/>
              <a:gd name="connsiteX38" fmla="*/ 528252 w 1562036"/>
              <a:gd name="connsiteY38" fmla="*/ 332121 h 459088"/>
              <a:gd name="connsiteX39" fmla="*/ 589731 w 1562036"/>
              <a:gd name="connsiteY39" fmla="*/ 332121 h 459088"/>
              <a:gd name="connsiteX40" fmla="*/ 580710 w 1562036"/>
              <a:gd name="connsiteY40" fmla="*/ 308064 h 459088"/>
              <a:gd name="connsiteX41" fmla="*/ 558992 w 1562036"/>
              <a:gd name="connsiteY41" fmla="*/ 299042 h 459088"/>
              <a:gd name="connsiteX42" fmla="*/ 1069870 w 1562036"/>
              <a:gd name="connsiteY42" fmla="*/ 283673 h 459088"/>
              <a:gd name="connsiteX43" fmla="*/ 1102614 w 1562036"/>
              <a:gd name="connsiteY43" fmla="*/ 296035 h 459088"/>
              <a:gd name="connsiteX44" fmla="*/ 1114643 w 1562036"/>
              <a:gd name="connsiteY44" fmla="*/ 333123 h 459088"/>
              <a:gd name="connsiteX45" fmla="*/ 1114643 w 1562036"/>
              <a:gd name="connsiteY45" fmla="*/ 394268 h 459088"/>
              <a:gd name="connsiteX46" fmla="*/ 1097268 w 1562036"/>
              <a:gd name="connsiteY46" fmla="*/ 394268 h 459088"/>
              <a:gd name="connsiteX47" fmla="*/ 1097268 w 1562036"/>
              <a:gd name="connsiteY47" fmla="*/ 332455 h 459088"/>
              <a:gd name="connsiteX48" fmla="*/ 1089917 w 1562036"/>
              <a:gd name="connsiteY48" fmla="*/ 306727 h 459088"/>
              <a:gd name="connsiteX49" fmla="*/ 1067531 w 1562036"/>
              <a:gd name="connsiteY49" fmla="*/ 299042 h 459088"/>
              <a:gd name="connsiteX50" fmla="*/ 1050825 w 1562036"/>
              <a:gd name="connsiteY50" fmla="*/ 302718 h 459088"/>
              <a:gd name="connsiteX51" fmla="*/ 1038796 w 1562036"/>
              <a:gd name="connsiteY51" fmla="*/ 312407 h 459088"/>
              <a:gd name="connsiteX52" fmla="*/ 1038796 w 1562036"/>
              <a:gd name="connsiteY52" fmla="*/ 393934 h 459088"/>
              <a:gd name="connsiteX53" fmla="*/ 1021422 w 1562036"/>
              <a:gd name="connsiteY53" fmla="*/ 393934 h 459088"/>
              <a:gd name="connsiteX54" fmla="*/ 1021422 w 1562036"/>
              <a:gd name="connsiteY54" fmla="*/ 286011 h 459088"/>
              <a:gd name="connsiteX55" fmla="*/ 1038796 w 1562036"/>
              <a:gd name="connsiteY55" fmla="*/ 286011 h 459088"/>
              <a:gd name="connsiteX56" fmla="*/ 1038796 w 1562036"/>
              <a:gd name="connsiteY56" fmla="*/ 294699 h 459088"/>
              <a:gd name="connsiteX57" fmla="*/ 1052161 w 1562036"/>
              <a:gd name="connsiteY57" fmla="*/ 286680 h 459088"/>
              <a:gd name="connsiteX58" fmla="*/ 1069870 w 1562036"/>
              <a:gd name="connsiteY58" fmla="*/ 283673 h 459088"/>
              <a:gd name="connsiteX59" fmla="*/ 676604 w 1562036"/>
              <a:gd name="connsiteY59" fmla="*/ 283673 h 459088"/>
              <a:gd name="connsiteX60" fmla="*/ 709348 w 1562036"/>
              <a:gd name="connsiteY60" fmla="*/ 296035 h 459088"/>
              <a:gd name="connsiteX61" fmla="*/ 721377 w 1562036"/>
              <a:gd name="connsiteY61" fmla="*/ 333123 h 459088"/>
              <a:gd name="connsiteX62" fmla="*/ 721377 w 1562036"/>
              <a:gd name="connsiteY62" fmla="*/ 394268 h 459088"/>
              <a:gd name="connsiteX63" fmla="*/ 704002 w 1562036"/>
              <a:gd name="connsiteY63" fmla="*/ 394268 h 459088"/>
              <a:gd name="connsiteX64" fmla="*/ 704002 w 1562036"/>
              <a:gd name="connsiteY64" fmla="*/ 332455 h 459088"/>
              <a:gd name="connsiteX65" fmla="*/ 696652 w 1562036"/>
              <a:gd name="connsiteY65" fmla="*/ 306727 h 459088"/>
              <a:gd name="connsiteX66" fmla="*/ 674265 w 1562036"/>
              <a:gd name="connsiteY66" fmla="*/ 299042 h 459088"/>
              <a:gd name="connsiteX67" fmla="*/ 657559 w 1562036"/>
              <a:gd name="connsiteY67" fmla="*/ 302718 h 459088"/>
              <a:gd name="connsiteX68" fmla="*/ 645530 w 1562036"/>
              <a:gd name="connsiteY68" fmla="*/ 312407 h 459088"/>
              <a:gd name="connsiteX69" fmla="*/ 645530 w 1562036"/>
              <a:gd name="connsiteY69" fmla="*/ 393934 h 459088"/>
              <a:gd name="connsiteX70" fmla="*/ 628156 w 1562036"/>
              <a:gd name="connsiteY70" fmla="*/ 393934 h 459088"/>
              <a:gd name="connsiteX71" fmla="*/ 628156 w 1562036"/>
              <a:gd name="connsiteY71" fmla="*/ 286011 h 459088"/>
              <a:gd name="connsiteX72" fmla="*/ 645530 w 1562036"/>
              <a:gd name="connsiteY72" fmla="*/ 286011 h 459088"/>
              <a:gd name="connsiteX73" fmla="*/ 645530 w 1562036"/>
              <a:gd name="connsiteY73" fmla="*/ 294699 h 459088"/>
              <a:gd name="connsiteX74" fmla="*/ 658895 w 1562036"/>
              <a:gd name="connsiteY74" fmla="*/ 286680 h 459088"/>
              <a:gd name="connsiteX75" fmla="*/ 676604 w 1562036"/>
              <a:gd name="connsiteY75" fmla="*/ 283673 h 459088"/>
              <a:gd name="connsiteX76" fmla="*/ 950587 w 1562036"/>
              <a:gd name="connsiteY76" fmla="*/ 283338 h 459088"/>
              <a:gd name="connsiteX77" fmla="*/ 969632 w 1562036"/>
              <a:gd name="connsiteY77" fmla="*/ 285343 h 459088"/>
              <a:gd name="connsiteX78" fmla="*/ 983665 w 1562036"/>
              <a:gd name="connsiteY78" fmla="*/ 292026 h 459088"/>
              <a:gd name="connsiteX79" fmla="*/ 992353 w 1562036"/>
              <a:gd name="connsiteY79" fmla="*/ 304388 h 459088"/>
              <a:gd name="connsiteX80" fmla="*/ 995360 w 1562036"/>
              <a:gd name="connsiteY80" fmla="*/ 323099 h 459088"/>
              <a:gd name="connsiteX81" fmla="*/ 995360 w 1562036"/>
              <a:gd name="connsiteY81" fmla="*/ 393600 h 459088"/>
              <a:gd name="connsiteX82" fmla="*/ 977985 w 1562036"/>
              <a:gd name="connsiteY82" fmla="*/ 393600 h 459088"/>
              <a:gd name="connsiteX83" fmla="*/ 977985 w 1562036"/>
              <a:gd name="connsiteY83" fmla="*/ 385247 h 459088"/>
              <a:gd name="connsiteX84" fmla="*/ 963952 w 1562036"/>
              <a:gd name="connsiteY84" fmla="*/ 393266 h 459088"/>
              <a:gd name="connsiteX85" fmla="*/ 945241 w 1562036"/>
              <a:gd name="connsiteY85" fmla="*/ 396273 h 459088"/>
              <a:gd name="connsiteX86" fmla="*/ 928535 w 1562036"/>
              <a:gd name="connsiteY86" fmla="*/ 393934 h 459088"/>
              <a:gd name="connsiteX87" fmla="*/ 915170 w 1562036"/>
              <a:gd name="connsiteY87" fmla="*/ 387586 h 459088"/>
              <a:gd name="connsiteX88" fmla="*/ 906482 w 1562036"/>
              <a:gd name="connsiteY88" fmla="*/ 376894 h 459088"/>
              <a:gd name="connsiteX89" fmla="*/ 903475 w 1562036"/>
              <a:gd name="connsiteY89" fmla="*/ 361858 h 459088"/>
              <a:gd name="connsiteX90" fmla="*/ 915838 w 1562036"/>
              <a:gd name="connsiteY90" fmla="*/ 335796 h 459088"/>
              <a:gd name="connsiteX91" fmla="*/ 950921 w 1562036"/>
              <a:gd name="connsiteY91" fmla="*/ 326107 h 459088"/>
              <a:gd name="connsiteX92" fmla="*/ 977985 w 1562036"/>
              <a:gd name="connsiteY92" fmla="*/ 326107 h 459088"/>
              <a:gd name="connsiteX93" fmla="*/ 977985 w 1562036"/>
              <a:gd name="connsiteY93" fmla="*/ 318756 h 459088"/>
              <a:gd name="connsiteX94" fmla="*/ 971303 w 1562036"/>
              <a:gd name="connsiteY94" fmla="*/ 303052 h 459088"/>
              <a:gd name="connsiteX95" fmla="*/ 950253 w 1562036"/>
              <a:gd name="connsiteY95" fmla="*/ 298708 h 459088"/>
              <a:gd name="connsiteX96" fmla="*/ 931876 w 1562036"/>
              <a:gd name="connsiteY96" fmla="*/ 301047 h 459088"/>
              <a:gd name="connsiteX97" fmla="*/ 914835 w 1562036"/>
              <a:gd name="connsiteY97" fmla="*/ 307396 h 459088"/>
              <a:gd name="connsiteX98" fmla="*/ 912831 w 1562036"/>
              <a:gd name="connsiteY98" fmla="*/ 291692 h 459088"/>
              <a:gd name="connsiteX99" fmla="*/ 930539 w 1562036"/>
              <a:gd name="connsiteY99" fmla="*/ 285677 h 459088"/>
              <a:gd name="connsiteX100" fmla="*/ 950587 w 1562036"/>
              <a:gd name="connsiteY100" fmla="*/ 283338 h 459088"/>
              <a:gd name="connsiteX101" fmla="*/ 558992 w 1562036"/>
              <a:gd name="connsiteY101" fmla="*/ 283338 h 459088"/>
              <a:gd name="connsiteX102" fmla="*/ 579708 w 1562036"/>
              <a:gd name="connsiteY102" fmla="*/ 287348 h 459088"/>
              <a:gd name="connsiteX103" fmla="*/ 595077 w 1562036"/>
              <a:gd name="connsiteY103" fmla="*/ 299042 h 459088"/>
              <a:gd name="connsiteX104" fmla="*/ 604433 w 1562036"/>
              <a:gd name="connsiteY104" fmla="*/ 317085 h 459088"/>
              <a:gd name="connsiteX105" fmla="*/ 607774 w 1562036"/>
              <a:gd name="connsiteY105" fmla="*/ 340140 h 459088"/>
              <a:gd name="connsiteX106" fmla="*/ 607774 w 1562036"/>
              <a:gd name="connsiteY106" fmla="*/ 343481 h 459088"/>
              <a:gd name="connsiteX107" fmla="*/ 607440 w 1562036"/>
              <a:gd name="connsiteY107" fmla="*/ 346822 h 459088"/>
              <a:gd name="connsiteX108" fmla="*/ 528252 w 1562036"/>
              <a:gd name="connsiteY108" fmla="*/ 346822 h 459088"/>
              <a:gd name="connsiteX109" fmla="*/ 528252 w 1562036"/>
              <a:gd name="connsiteY109" fmla="*/ 347156 h 459088"/>
              <a:gd name="connsiteX110" fmla="*/ 538610 w 1562036"/>
              <a:gd name="connsiteY110" fmla="*/ 371882 h 459088"/>
              <a:gd name="connsiteX111" fmla="*/ 564338 w 1562036"/>
              <a:gd name="connsiteY111" fmla="*/ 381237 h 459088"/>
              <a:gd name="connsiteX112" fmla="*/ 582047 w 1562036"/>
              <a:gd name="connsiteY112" fmla="*/ 378898 h 459088"/>
              <a:gd name="connsiteX113" fmla="*/ 597082 w 1562036"/>
              <a:gd name="connsiteY113" fmla="*/ 370879 h 459088"/>
              <a:gd name="connsiteX114" fmla="*/ 599087 w 1562036"/>
              <a:gd name="connsiteY114" fmla="*/ 387586 h 459088"/>
              <a:gd name="connsiteX115" fmla="*/ 583717 w 1562036"/>
              <a:gd name="connsiteY115" fmla="*/ 393934 h 459088"/>
              <a:gd name="connsiteX116" fmla="*/ 564338 w 1562036"/>
              <a:gd name="connsiteY116" fmla="*/ 396273 h 459088"/>
              <a:gd name="connsiteX117" fmla="*/ 540949 w 1562036"/>
              <a:gd name="connsiteY117" fmla="*/ 391929 h 459088"/>
              <a:gd name="connsiteX118" fmla="*/ 524243 w 1562036"/>
              <a:gd name="connsiteY118" fmla="*/ 379901 h 459088"/>
              <a:gd name="connsiteX119" fmla="*/ 513885 w 1562036"/>
              <a:gd name="connsiteY119" fmla="*/ 361858 h 459088"/>
              <a:gd name="connsiteX120" fmla="*/ 510544 w 1562036"/>
              <a:gd name="connsiteY120" fmla="*/ 339472 h 459088"/>
              <a:gd name="connsiteX121" fmla="*/ 513885 w 1562036"/>
              <a:gd name="connsiteY121" fmla="*/ 316417 h 459088"/>
              <a:gd name="connsiteX122" fmla="*/ 523575 w 1562036"/>
              <a:gd name="connsiteY122" fmla="*/ 298708 h 459088"/>
              <a:gd name="connsiteX123" fmla="*/ 538944 w 1562036"/>
              <a:gd name="connsiteY123" fmla="*/ 287348 h 459088"/>
              <a:gd name="connsiteX124" fmla="*/ 558992 w 1562036"/>
              <a:gd name="connsiteY124" fmla="*/ 283338 h 459088"/>
              <a:gd name="connsiteX125" fmla="*/ 790875 w 1562036"/>
              <a:gd name="connsiteY125" fmla="*/ 282670 h 459088"/>
              <a:gd name="connsiteX126" fmla="*/ 808249 w 1562036"/>
              <a:gd name="connsiteY126" fmla="*/ 285677 h 459088"/>
              <a:gd name="connsiteX127" fmla="*/ 821280 w 1562036"/>
              <a:gd name="connsiteY127" fmla="*/ 293696 h 459088"/>
              <a:gd name="connsiteX128" fmla="*/ 821280 w 1562036"/>
              <a:gd name="connsiteY128" fmla="*/ 286011 h 459088"/>
              <a:gd name="connsiteX129" fmla="*/ 838321 w 1562036"/>
              <a:gd name="connsiteY129" fmla="*/ 286011 h 459088"/>
              <a:gd name="connsiteX130" fmla="*/ 838321 w 1562036"/>
              <a:gd name="connsiteY130" fmla="*/ 385915 h 459088"/>
              <a:gd name="connsiteX131" fmla="*/ 826292 w 1562036"/>
              <a:gd name="connsiteY131" fmla="*/ 423671 h 459088"/>
              <a:gd name="connsiteX132" fmla="*/ 788536 w 1562036"/>
              <a:gd name="connsiteY132" fmla="*/ 435366 h 459088"/>
              <a:gd name="connsiteX133" fmla="*/ 752450 w 1562036"/>
              <a:gd name="connsiteY133" fmla="*/ 426678 h 459088"/>
              <a:gd name="connsiteX134" fmla="*/ 753787 w 1562036"/>
              <a:gd name="connsiteY134" fmla="*/ 408636 h 459088"/>
              <a:gd name="connsiteX135" fmla="*/ 770827 w 1562036"/>
              <a:gd name="connsiteY135" fmla="*/ 416989 h 459088"/>
              <a:gd name="connsiteX136" fmla="*/ 789538 w 1562036"/>
              <a:gd name="connsiteY136" fmla="*/ 419662 h 459088"/>
              <a:gd name="connsiteX137" fmla="*/ 813595 w 1562036"/>
              <a:gd name="connsiteY137" fmla="*/ 412645 h 459088"/>
              <a:gd name="connsiteX138" fmla="*/ 821280 w 1562036"/>
              <a:gd name="connsiteY138" fmla="*/ 387920 h 459088"/>
              <a:gd name="connsiteX139" fmla="*/ 821280 w 1562036"/>
              <a:gd name="connsiteY139" fmla="*/ 382574 h 459088"/>
              <a:gd name="connsiteX140" fmla="*/ 808249 w 1562036"/>
              <a:gd name="connsiteY140" fmla="*/ 390927 h 459088"/>
              <a:gd name="connsiteX141" fmla="*/ 790875 w 1562036"/>
              <a:gd name="connsiteY141" fmla="*/ 393934 h 459088"/>
              <a:gd name="connsiteX142" fmla="*/ 771830 w 1562036"/>
              <a:gd name="connsiteY142" fmla="*/ 389925 h 459088"/>
              <a:gd name="connsiteX143" fmla="*/ 756126 w 1562036"/>
              <a:gd name="connsiteY143" fmla="*/ 378898 h 459088"/>
              <a:gd name="connsiteX144" fmla="*/ 745434 w 1562036"/>
              <a:gd name="connsiteY144" fmla="*/ 361524 h 459088"/>
              <a:gd name="connsiteX145" fmla="*/ 741424 w 1562036"/>
              <a:gd name="connsiteY145" fmla="*/ 338135 h 459088"/>
              <a:gd name="connsiteX146" fmla="*/ 745434 w 1562036"/>
              <a:gd name="connsiteY146" fmla="*/ 315080 h 459088"/>
              <a:gd name="connsiteX147" fmla="*/ 756126 w 1562036"/>
              <a:gd name="connsiteY147" fmla="*/ 297706 h 459088"/>
              <a:gd name="connsiteX148" fmla="*/ 771830 w 1562036"/>
              <a:gd name="connsiteY148" fmla="*/ 286680 h 459088"/>
              <a:gd name="connsiteX149" fmla="*/ 790875 w 1562036"/>
              <a:gd name="connsiteY149" fmla="*/ 282670 h 459088"/>
              <a:gd name="connsiteX150" fmla="*/ 1214546 w 1562036"/>
              <a:gd name="connsiteY150" fmla="*/ 241907 h 459088"/>
              <a:gd name="connsiteX151" fmla="*/ 1231921 w 1562036"/>
              <a:gd name="connsiteY151" fmla="*/ 241907 h 459088"/>
              <a:gd name="connsiteX152" fmla="*/ 1231921 w 1562036"/>
              <a:gd name="connsiteY152" fmla="*/ 393934 h 459088"/>
              <a:gd name="connsiteX153" fmla="*/ 1214546 w 1562036"/>
              <a:gd name="connsiteY153" fmla="*/ 393934 h 459088"/>
              <a:gd name="connsiteX154" fmla="*/ 1214546 w 1562036"/>
              <a:gd name="connsiteY154" fmla="*/ 385581 h 459088"/>
              <a:gd name="connsiteX155" fmla="*/ 1201181 w 1562036"/>
              <a:gd name="connsiteY155" fmla="*/ 393600 h 459088"/>
              <a:gd name="connsiteX156" fmla="*/ 1184141 w 1562036"/>
              <a:gd name="connsiteY156" fmla="*/ 396607 h 459088"/>
              <a:gd name="connsiteX157" fmla="*/ 1164427 w 1562036"/>
              <a:gd name="connsiteY157" fmla="*/ 392932 h 459088"/>
              <a:gd name="connsiteX158" fmla="*/ 1148389 w 1562036"/>
              <a:gd name="connsiteY158" fmla="*/ 381571 h 459088"/>
              <a:gd name="connsiteX159" fmla="*/ 1137697 w 1562036"/>
              <a:gd name="connsiteY159" fmla="*/ 363863 h 459088"/>
              <a:gd name="connsiteX160" fmla="*/ 1133688 w 1562036"/>
              <a:gd name="connsiteY160" fmla="*/ 340474 h 459088"/>
              <a:gd name="connsiteX161" fmla="*/ 1137697 w 1562036"/>
              <a:gd name="connsiteY161" fmla="*/ 317085 h 459088"/>
              <a:gd name="connsiteX162" fmla="*/ 1148389 w 1562036"/>
              <a:gd name="connsiteY162" fmla="*/ 299377 h 459088"/>
              <a:gd name="connsiteX163" fmla="*/ 1164427 w 1562036"/>
              <a:gd name="connsiteY163" fmla="*/ 288016 h 459088"/>
              <a:gd name="connsiteX164" fmla="*/ 1184141 w 1562036"/>
              <a:gd name="connsiteY164" fmla="*/ 284007 h 459088"/>
              <a:gd name="connsiteX165" fmla="*/ 1201181 w 1562036"/>
              <a:gd name="connsiteY165" fmla="*/ 287014 h 459088"/>
              <a:gd name="connsiteX166" fmla="*/ 1214546 w 1562036"/>
              <a:gd name="connsiteY166" fmla="*/ 295033 h 459088"/>
              <a:gd name="connsiteX167" fmla="*/ 866387 w 1562036"/>
              <a:gd name="connsiteY167" fmla="*/ 241907 h 459088"/>
              <a:gd name="connsiteX168" fmla="*/ 883762 w 1562036"/>
              <a:gd name="connsiteY168" fmla="*/ 241907 h 459088"/>
              <a:gd name="connsiteX169" fmla="*/ 883762 w 1562036"/>
              <a:gd name="connsiteY169" fmla="*/ 393934 h 459088"/>
              <a:gd name="connsiteX170" fmla="*/ 866387 w 1562036"/>
              <a:gd name="connsiteY170" fmla="*/ 393934 h 459088"/>
              <a:gd name="connsiteX171" fmla="*/ 400282 w 1562036"/>
              <a:gd name="connsiteY171" fmla="*/ 234222 h 459088"/>
              <a:gd name="connsiteX172" fmla="*/ 88209 w 1562036"/>
              <a:gd name="connsiteY172" fmla="*/ 428683 h 459088"/>
              <a:gd name="connsiteX173" fmla="*/ 238900 w 1562036"/>
              <a:gd name="connsiteY173" fmla="*/ 412979 h 459088"/>
              <a:gd name="connsiteX174" fmla="*/ 421666 w 1562036"/>
              <a:gd name="connsiteY174" fmla="*/ 282336 h 459088"/>
              <a:gd name="connsiteX175" fmla="*/ 1254975 w 1562036"/>
              <a:gd name="connsiteY175" fmla="*/ 148686 h 459088"/>
              <a:gd name="connsiteX176" fmla="*/ 1237601 w 1562036"/>
              <a:gd name="connsiteY176" fmla="*/ 153364 h 459088"/>
              <a:gd name="connsiteX177" fmla="*/ 1232589 w 1562036"/>
              <a:gd name="connsiteY177" fmla="*/ 166395 h 459088"/>
              <a:gd name="connsiteX178" fmla="*/ 1237601 w 1562036"/>
              <a:gd name="connsiteY178" fmla="*/ 178423 h 459088"/>
              <a:gd name="connsiteX179" fmla="*/ 1251300 w 1562036"/>
              <a:gd name="connsiteY179" fmla="*/ 182098 h 459088"/>
              <a:gd name="connsiteX180" fmla="*/ 1265667 w 1562036"/>
              <a:gd name="connsiteY180" fmla="*/ 179425 h 459088"/>
              <a:gd name="connsiteX181" fmla="*/ 1277027 w 1562036"/>
              <a:gd name="connsiteY181" fmla="*/ 171741 h 459088"/>
              <a:gd name="connsiteX182" fmla="*/ 1277027 w 1562036"/>
              <a:gd name="connsiteY182" fmla="*/ 148686 h 459088"/>
              <a:gd name="connsiteX183" fmla="*/ 352502 w 1562036"/>
              <a:gd name="connsiteY183" fmla="*/ 119617 h 459088"/>
              <a:gd name="connsiteX184" fmla="*/ 211501 w 1562036"/>
              <a:gd name="connsiteY184" fmla="*/ 192122 h 459088"/>
              <a:gd name="connsiteX185" fmla="*/ 306393 w 1562036"/>
              <a:gd name="connsiteY185" fmla="*/ 197802 h 459088"/>
              <a:gd name="connsiteX186" fmla="*/ 370545 w 1562036"/>
              <a:gd name="connsiteY186" fmla="*/ 160380 h 459088"/>
              <a:gd name="connsiteX187" fmla="*/ 779515 w 1562036"/>
              <a:gd name="connsiteY187" fmla="*/ 101908 h 459088"/>
              <a:gd name="connsiteX188" fmla="*/ 760470 w 1562036"/>
              <a:gd name="connsiteY188" fmla="*/ 111264 h 459088"/>
              <a:gd name="connsiteX189" fmla="*/ 752785 w 1562036"/>
              <a:gd name="connsiteY189" fmla="*/ 140333 h 459088"/>
              <a:gd name="connsiteX190" fmla="*/ 760470 w 1562036"/>
              <a:gd name="connsiteY190" fmla="*/ 169068 h 459088"/>
              <a:gd name="connsiteX191" fmla="*/ 779515 w 1562036"/>
              <a:gd name="connsiteY191" fmla="*/ 178423 h 459088"/>
              <a:gd name="connsiteX192" fmla="*/ 792211 w 1562036"/>
              <a:gd name="connsiteY192" fmla="*/ 176084 h 459088"/>
              <a:gd name="connsiteX193" fmla="*/ 802235 w 1562036"/>
              <a:gd name="connsiteY193" fmla="*/ 169068 h 459088"/>
              <a:gd name="connsiteX194" fmla="*/ 802235 w 1562036"/>
              <a:gd name="connsiteY194" fmla="*/ 111598 h 459088"/>
              <a:gd name="connsiteX195" fmla="*/ 792211 w 1562036"/>
              <a:gd name="connsiteY195" fmla="*/ 104581 h 459088"/>
              <a:gd name="connsiteX196" fmla="*/ 779515 w 1562036"/>
              <a:gd name="connsiteY196" fmla="*/ 101908 h 459088"/>
              <a:gd name="connsiteX197" fmla="*/ 1321800 w 1562036"/>
              <a:gd name="connsiteY197" fmla="*/ 79522 h 459088"/>
              <a:gd name="connsiteX198" fmla="*/ 1359222 w 1562036"/>
              <a:gd name="connsiteY198" fmla="*/ 79522 h 459088"/>
              <a:gd name="connsiteX199" fmla="*/ 1388960 w 1562036"/>
              <a:gd name="connsiteY199" fmla="*/ 162385 h 459088"/>
              <a:gd name="connsiteX200" fmla="*/ 1418363 w 1562036"/>
              <a:gd name="connsiteY200" fmla="*/ 79522 h 459088"/>
              <a:gd name="connsiteX201" fmla="*/ 1455785 w 1562036"/>
              <a:gd name="connsiteY201" fmla="*/ 79522 h 459088"/>
              <a:gd name="connsiteX202" fmla="*/ 1392301 w 1562036"/>
              <a:gd name="connsiteY202" fmla="*/ 250594 h 459088"/>
              <a:gd name="connsiteX203" fmla="*/ 1354879 w 1562036"/>
              <a:gd name="connsiteY203" fmla="*/ 250594 h 459088"/>
              <a:gd name="connsiteX204" fmla="*/ 1371919 w 1562036"/>
              <a:gd name="connsiteY204" fmla="*/ 203817 h 459088"/>
              <a:gd name="connsiteX205" fmla="*/ 995026 w 1562036"/>
              <a:gd name="connsiteY205" fmla="*/ 79522 h 459088"/>
              <a:gd name="connsiteX206" fmla="*/ 1031445 w 1562036"/>
              <a:gd name="connsiteY206" fmla="*/ 79522 h 459088"/>
              <a:gd name="connsiteX207" fmla="*/ 1054500 w 1562036"/>
              <a:gd name="connsiteY207" fmla="*/ 162385 h 459088"/>
              <a:gd name="connsiteX208" fmla="*/ 1077220 w 1562036"/>
              <a:gd name="connsiteY208" fmla="*/ 79522 h 459088"/>
              <a:gd name="connsiteX209" fmla="*/ 1109296 w 1562036"/>
              <a:gd name="connsiteY209" fmla="*/ 79522 h 459088"/>
              <a:gd name="connsiteX210" fmla="*/ 1132017 w 1562036"/>
              <a:gd name="connsiteY210" fmla="*/ 162385 h 459088"/>
              <a:gd name="connsiteX211" fmla="*/ 1155072 w 1562036"/>
              <a:gd name="connsiteY211" fmla="*/ 79522 h 459088"/>
              <a:gd name="connsiteX212" fmla="*/ 1191491 w 1562036"/>
              <a:gd name="connsiteY212" fmla="*/ 79522 h 459088"/>
              <a:gd name="connsiteX213" fmla="*/ 1150728 w 1562036"/>
              <a:gd name="connsiteY213" fmla="*/ 204151 h 459088"/>
              <a:gd name="connsiteX214" fmla="*/ 1114308 w 1562036"/>
              <a:gd name="connsiteY214" fmla="*/ 204151 h 459088"/>
              <a:gd name="connsiteX215" fmla="*/ 1093259 w 1562036"/>
              <a:gd name="connsiteY215" fmla="*/ 123961 h 459088"/>
              <a:gd name="connsiteX216" fmla="*/ 1072209 w 1562036"/>
              <a:gd name="connsiteY216" fmla="*/ 204151 h 459088"/>
              <a:gd name="connsiteX217" fmla="*/ 1035789 w 1562036"/>
              <a:gd name="connsiteY217" fmla="*/ 204151 h 459088"/>
              <a:gd name="connsiteX218" fmla="*/ 659230 w 1562036"/>
              <a:gd name="connsiteY218" fmla="*/ 79522 h 459088"/>
              <a:gd name="connsiteX219" fmla="*/ 694981 w 1562036"/>
              <a:gd name="connsiteY219" fmla="*/ 79522 h 459088"/>
              <a:gd name="connsiteX220" fmla="*/ 694981 w 1562036"/>
              <a:gd name="connsiteY220" fmla="*/ 204151 h 459088"/>
              <a:gd name="connsiteX221" fmla="*/ 659230 w 1562036"/>
              <a:gd name="connsiteY221" fmla="*/ 204151 h 459088"/>
              <a:gd name="connsiteX222" fmla="*/ 1514925 w 1562036"/>
              <a:gd name="connsiteY222" fmla="*/ 76849 h 459088"/>
              <a:gd name="connsiteX223" fmla="*/ 1536643 w 1562036"/>
              <a:gd name="connsiteY223" fmla="*/ 78854 h 459088"/>
              <a:gd name="connsiteX224" fmla="*/ 1556356 w 1562036"/>
              <a:gd name="connsiteY224" fmla="*/ 84868 h 459088"/>
              <a:gd name="connsiteX225" fmla="*/ 1553683 w 1562036"/>
              <a:gd name="connsiteY225" fmla="*/ 111264 h 459088"/>
              <a:gd name="connsiteX226" fmla="*/ 1536977 w 1562036"/>
              <a:gd name="connsiteY226" fmla="*/ 104915 h 459088"/>
              <a:gd name="connsiteX227" fmla="*/ 1518266 w 1562036"/>
              <a:gd name="connsiteY227" fmla="*/ 102577 h 459088"/>
              <a:gd name="connsiteX228" fmla="*/ 1504233 w 1562036"/>
              <a:gd name="connsiteY228" fmla="*/ 105250 h 459088"/>
              <a:gd name="connsiteX229" fmla="*/ 1500223 w 1562036"/>
              <a:gd name="connsiteY229" fmla="*/ 112266 h 459088"/>
              <a:gd name="connsiteX230" fmla="*/ 1504901 w 1562036"/>
              <a:gd name="connsiteY230" fmla="*/ 121288 h 459088"/>
              <a:gd name="connsiteX231" fmla="*/ 1523612 w 1562036"/>
              <a:gd name="connsiteY231" fmla="*/ 129307 h 459088"/>
              <a:gd name="connsiteX232" fmla="*/ 1541989 w 1562036"/>
              <a:gd name="connsiteY232" fmla="*/ 136657 h 459088"/>
              <a:gd name="connsiteX233" fmla="*/ 1553683 w 1562036"/>
              <a:gd name="connsiteY233" fmla="*/ 145679 h 459088"/>
              <a:gd name="connsiteX234" fmla="*/ 1560032 w 1562036"/>
              <a:gd name="connsiteY234" fmla="*/ 156037 h 459088"/>
              <a:gd name="connsiteX235" fmla="*/ 1562036 w 1562036"/>
              <a:gd name="connsiteY235" fmla="*/ 167731 h 459088"/>
              <a:gd name="connsiteX236" fmla="*/ 1549006 w 1562036"/>
              <a:gd name="connsiteY236" fmla="*/ 197134 h 459088"/>
              <a:gd name="connsiteX237" fmla="*/ 1510247 w 1562036"/>
              <a:gd name="connsiteY237" fmla="*/ 206824 h 459088"/>
              <a:gd name="connsiteX238" fmla="*/ 1485856 w 1562036"/>
              <a:gd name="connsiteY238" fmla="*/ 204485 h 459088"/>
              <a:gd name="connsiteX239" fmla="*/ 1463804 w 1562036"/>
              <a:gd name="connsiteY239" fmla="*/ 197134 h 459088"/>
              <a:gd name="connsiteX240" fmla="*/ 1465474 w 1562036"/>
              <a:gd name="connsiteY240" fmla="*/ 168399 h 459088"/>
              <a:gd name="connsiteX241" fmla="*/ 1485188 w 1562036"/>
              <a:gd name="connsiteY241" fmla="*/ 178089 h 459088"/>
              <a:gd name="connsiteX242" fmla="*/ 1506906 w 1562036"/>
              <a:gd name="connsiteY242" fmla="*/ 181430 h 459088"/>
              <a:gd name="connsiteX243" fmla="*/ 1526285 w 1562036"/>
              <a:gd name="connsiteY243" fmla="*/ 169068 h 459088"/>
              <a:gd name="connsiteX244" fmla="*/ 1525283 w 1562036"/>
              <a:gd name="connsiteY244" fmla="*/ 164390 h 459088"/>
              <a:gd name="connsiteX245" fmla="*/ 1521273 w 1562036"/>
              <a:gd name="connsiteY245" fmla="*/ 160046 h 459088"/>
              <a:gd name="connsiteX246" fmla="*/ 1513588 w 1562036"/>
              <a:gd name="connsiteY246" fmla="*/ 156037 h 459088"/>
              <a:gd name="connsiteX247" fmla="*/ 1501560 w 1562036"/>
              <a:gd name="connsiteY247" fmla="*/ 152027 h 459088"/>
              <a:gd name="connsiteX248" fmla="*/ 1473159 w 1562036"/>
              <a:gd name="connsiteY248" fmla="*/ 136657 h 459088"/>
              <a:gd name="connsiteX249" fmla="*/ 1464138 w 1562036"/>
              <a:gd name="connsiteY249" fmla="*/ 113603 h 459088"/>
              <a:gd name="connsiteX250" fmla="*/ 1477169 w 1562036"/>
              <a:gd name="connsiteY250" fmla="*/ 86204 h 459088"/>
              <a:gd name="connsiteX251" fmla="*/ 1514925 w 1562036"/>
              <a:gd name="connsiteY251" fmla="*/ 76849 h 459088"/>
              <a:gd name="connsiteX252" fmla="*/ 1256646 w 1562036"/>
              <a:gd name="connsiteY252" fmla="*/ 76849 h 459088"/>
              <a:gd name="connsiteX253" fmla="*/ 1299414 w 1562036"/>
              <a:gd name="connsiteY253" fmla="*/ 87875 h 459088"/>
              <a:gd name="connsiteX254" fmla="*/ 1312779 w 1562036"/>
              <a:gd name="connsiteY254" fmla="*/ 124629 h 459088"/>
              <a:gd name="connsiteX255" fmla="*/ 1312779 w 1562036"/>
              <a:gd name="connsiteY255" fmla="*/ 204485 h 459088"/>
              <a:gd name="connsiteX256" fmla="*/ 1277027 w 1562036"/>
              <a:gd name="connsiteY256" fmla="*/ 204485 h 459088"/>
              <a:gd name="connsiteX257" fmla="*/ 1277027 w 1562036"/>
              <a:gd name="connsiteY257" fmla="*/ 196466 h 459088"/>
              <a:gd name="connsiteX258" fmla="*/ 1261658 w 1562036"/>
              <a:gd name="connsiteY258" fmla="*/ 205153 h 459088"/>
              <a:gd name="connsiteX259" fmla="*/ 1242947 w 1562036"/>
              <a:gd name="connsiteY259" fmla="*/ 206824 h 459088"/>
              <a:gd name="connsiteX260" fmla="*/ 1224904 w 1562036"/>
              <a:gd name="connsiteY260" fmla="*/ 204151 h 459088"/>
              <a:gd name="connsiteX261" fmla="*/ 1210202 w 1562036"/>
              <a:gd name="connsiteY261" fmla="*/ 196466 h 459088"/>
              <a:gd name="connsiteX262" fmla="*/ 1200179 w 1562036"/>
              <a:gd name="connsiteY262" fmla="*/ 184103 h 459088"/>
              <a:gd name="connsiteX263" fmla="*/ 1196503 w 1562036"/>
              <a:gd name="connsiteY263" fmla="*/ 167063 h 459088"/>
              <a:gd name="connsiteX264" fmla="*/ 1211205 w 1562036"/>
              <a:gd name="connsiteY264" fmla="*/ 135989 h 459088"/>
              <a:gd name="connsiteX265" fmla="*/ 1253973 w 1562036"/>
              <a:gd name="connsiteY265" fmla="*/ 124295 h 459088"/>
              <a:gd name="connsiteX266" fmla="*/ 1277027 w 1562036"/>
              <a:gd name="connsiteY266" fmla="*/ 124295 h 459088"/>
              <a:gd name="connsiteX267" fmla="*/ 1277027 w 1562036"/>
              <a:gd name="connsiteY267" fmla="*/ 118615 h 459088"/>
              <a:gd name="connsiteX268" fmla="*/ 1271681 w 1562036"/>
              <a:gd name="connsiteY268" fmla="*/ 105918 h 459088"/>
              <a:gd name="connsiteX269" fmla="*/ 1253305 w 1562036"/>
              <a:gd name="connsiteY269" fmla="*/ 102242 h 459088"/>
              <a:gd name="connsiteX270" fmla="*/ 1230584 w 1562036"/>
              <a:gd name="connsiteY270" fmla="*/ 105250 h 459088"/>
              <a:gd name="connsiteX271" fmla="*/ 1210202 w 1562036"/>
              <a:gd name="connsiteY271" fmla="*/ 113269 h 459088"/>
              <a:gd name="connsiteX272" fmla="*/ 1206861 w 1562036"/>
              <a:gd name="connsiteY272" fmla="*/ 87875 h 459088"/>
              <a:gd name="connsiteX273" fmla="*/ 1229582 w 1562036"/>
              <a:gd name="connsiteY273" fmla="*/ 79856 h 459088"/>
              <a:gd name="connsiteX274" fmla="*/ 1256646 w 1562036"/>
              <a:gd name="connsiteY274" fmla="*/ 76849 h 459088"/>
              <a:gd name="connsiteX275" fmla="*/ 771830 w 1562036"/>
              <a:gd name="connsiteY275" fmla="*/ 76849 h 459088"/>
              <a:gd name="connsiteX276" fmla="*/ 789538 w 1562036"/>
              <a:gd name="connsiteY276" fmla="*/ 79856 h 459088"/>
              <a:gd name="connsiteX277" fmla="*/ 802569 w 1562036"/>
              <a:gd name="connsiteY277" fmla="*/ 87875 h 459088"/>
              <a:gd name="connsiteX278" fmla="*/ 802569 w 1562036"/>
              <a:gd name="connsiteY278" fmla="*/ 79856 h 459088"/>
              <a:gd name="connsiteX279" fmla="*/ 838321 w 1562036"/>
              <a:gd name="connsiteY279" fmla="*/ 79856 h 459088"/>
              <a:gd name="connsiteX280" fmla="*/ 838321 w 1562036"/>
              <a:gd name="connsiteY280" fmla="*/ 192790 h 459088"/>
              <a:gd name="connsiteX281" fmla="*/ 834645 w 1562036"/>
              <a:gd name="connsiteY281" fmla="*/ 219855 h 459088"/>
              <a:gd name="connsiteX282" fmla="*/ 823285 w 1562036"/>
              <a:gd name="connsiteY282" fmla="*/ 238232 h 459088"/>
              <a:gd name="connsiteX283" fmla="*/ 802903 w 1562036"/>
              <a:gd name="connsiteY283" fmla="*/ 248924 h 459088"/>
              <a:gd name="connsiteX284" fmla="*/ 772832 w 1562036"/>
              <a:gd name="connsiteY284" fmla="*/ 252265 h 459088"/>
              <a:gd name="connsiteX285" fmla="*/ 749443 w 1562036"/>
              <a:gd name="connsiteY285" fmla="*/ 249926 h 459088"/>
              <a:gd name="connsiteX286" fmla="*/ 729062 w 1562036"/>
              <a:gd name="connsiteY286" fmla="*/ 242909 h 459088"/>
              <a:gd name="connsiteX287" fmla="*/ 731066 w 1562036"/>
              <a:gd name="connsiteY287" fmla="*/ 214843 h 459088"/>
              <a:gd name="connsiteX288" fmla="*/ 749777 w 1562036"/>
              <a:gd name="connsiteY288" fmla="*/ 223864 h 459088"/>
              <a:gd name="connsiteX289" fmla="*/ 770493 w 1562036"/>
              <a:gd name="connsiteY289" fmla="*/ 226871 h 459088"/>
              <a:gd name="connsiteX290" fmla="*/ 793548 w 1562036"/>
              <a:gd name="connsiteY290" fmla="*/ 220189 h 459088"/>
              <a:gd name="connsiteX291" fmla="*/ 802235 w 1562036"/>
              <a:gd name="connsiteY291" fmla="*/ 198136 h 459088"/>
              <a:gd name="connsiteX292" fmla="*/ 802235 w 1562036"/>
              <a:gd name="connsiteY292" fmla="*/ 192456 h 459088"/>
              <a:gd name="connsiteX293" fmla="*/ 789204 w 1562036"/>
              <a:gd name="connsiteY293" fmla="*/ 200475 h 459088"/>
              <a:gd name="connsiteX294" fmla="*/ 771496 w 1562036"/>
              <a:gd name="connsiteY294" fmla="*/ 203482 h 459088"/>
              <a:gd name="connsiteX295" fmla="*/ 750112 w 1562036"/>
              <a:gd name="connsiteY295" fmla="*/ 199139 h 459088"/>
              <a:gd name="connsiteX296" fmla="*/ 732403 w 1562036"/>
              <a:gd name="connsiteY296" fmla="*/ 186442 h 459088"/>
              <a:gd name="connsiteX297" fmla="*/ 720374 w 1562036"/>
              <a:gd name="connsiteY297" fmla="*/ 166395 h 459088"/>
              <a:gd name="connsiteX298" fmla="*/ 716365 w 1562036"/>
              <a:gd name="connsiteY298" fmla="*/ 140333 h 459088"/>
              <a:gd name="connsiteX299" fmla="*/ 720709 w 1562036"/>
              <a:gd name="connsiteY299" fmla="*/ 113937 h 459088"/>
              <a:gd name="connsiteX300" fmla="*/ 732737 w 1562036"/>
              <a:gd name="connsiteY300" fmla="*/ 93889 h 459088"/>
              <a:gd name="connsiteX301" fmla="*/ 750446 w 1562036"/>
              <a:gd name="connsiteY301" fmla="*/ 81193 h 459088"/>
              <a:gd name="connsiteX302" fmla="*/ 771830 w 1562036"/>
              <a:gd name="connsiteY302" fmla="*/ 76849 h 459088"/>
              <a:gd name="connsiteX303" fmla="*/ 316417 w 1562036"/>
              <a:gd name="connsiteY303" fmla="*/ 30740 h 459088"/>
              <a:gd name="connsiteX304" fmla="*/ 216847 w 1562036"/>
              <a:gd name="connsiteY304" fmla="*/ 73842 h 459088"/>
              <a:gd name="connsiteX305" fmla="*/ 289687 w 1562036"/>
              <a:gd name="connsiteY305" fmla="*/ 84534 h 459088"/>
              <a:gd name="connsiteX306" fmla="*/ 331452 w 1562036"/>
              <a:gd name="connsiteY306" fmla="*/ 64152 h 459088"/>
              <a:gd name="connsiteX307" fmla="*/ 866387 w 1562036"/>
              <a:gd name="connsiteY307" fmla="*/ 28401 h 459088"/>
              <a:gd name="connsiteX308" fmla="*/ 902139 w 1562036"/>
              <a:gd name="connsiteY308" fmla="*/ 28401 h 459088"/>
              <a:gd name="connsiteX309" fmla="*/ 902139 w 1562036"/>
              <a:gd name="connsiteY309" fmla="*/ 87541 h 459088"/>
              <a:gd name="connsiteX310" fmla="*/ 916172 w 1562036"/>
              <a:gd name="connsiteY310" fmla="*/ 79522 h 459088"/>
              <a:gd name="connsiteX311" fmla="*/ 934549 w 1562036"/>
              <a:gd name="connsiteY311" fmla="*/ 76515 h 459088"/>
              <a:gd name="connsiteX312" fmla="*/ 971971 w 1562036"/>
              <a:gd name="connsiteY312" fmla="*/ 91216 h 459088"/>
              <a:gd name="connsiteX313" fmla="*/ 985336 w 1562036"/>
              <a:gd name="connsiteY313" fmla="*/ 134987 h 459088"/>
              <a:gd name="connsiteX314" fmla="*/ 985336 w 1562036"/>
              <a:gd name="connsiteY314" fmla="*/ 203817 h 459088"/>
              <a:gd name="connsiteX315" fmla="*/ 949585 w 1562036"/>
              <a:gd name="connsiteY315" fmla="*/ 203817 h 459088"/>
              <a:gd name="connsiteX316" fmla="*/ 949585 w 1562036"/>
              <a:gd name="connsiteY316" fmla="*/ 135655 h 459088"/>
              <a:gd name="connsiteX317" fmla="*/ 943570 w 1562036"/>
              <a:gd name="connsiteY317" fmla="*/ 109927 h 459088"/>
              <a:gd name="connsiteX318" fmla="*/ 924859 w 1562036"/>
              <a:gd name="connsiteY318" fmla="*/ 102242 h 459088"/>
              <a:gd name="connsiteX319" fmla="*/ 911828 w 1562036"/>
              <a:gd name="connsiteY319" fmla="*/ 104915 h 459088"/>
              <a:gd name="connsiteX320" fmla="*/ 902139 w 1562036"/>
              <a:gd name="connsiteY320" fmla="*/ 111598 h 459088"/>
              <a:gd name="connsiteX321" fmla="*/ 902139 w 1562036"/>
              <a:gd name="connsiteY321" fmla="*/ 204151 h 459088"/>
              <a:gd name="connsiteX322" fmla="*/ 866387 w 1562036"/>
              <a:gd name="connsiteY322" fmla="*/ 204151 h 459088"/>
              <a:gd name="connsiteX323" fmla="*/ 677272 w 1562036"/>
              <a:gd name="connsiteY323" fmla="*/ 28401 h 459088"/>
              <a:gd name="connsiteX324" fmla="*/ 692976 w 1562036"/>
              <a:gd name="connsiteY324" fmla="*/ 33078 h 459088"/>
              <a:gd name="connsiteX325" fmla="*/ 697654 w 1562036"/>
              <a:gd name="connsiteY325" fmla="*/ 46443 h 459088"/>
              <a:gd name="connsiteX326" fmla="*/ 692976 w 1562036"/>
              <a:gd name="connsiteY326" fmla="*/ 60143 h 459088"/>
              <a:gd name="connsiteX327" fmla="*/ 677272 w 1562036"/>
              <a:gd name="connsiteY327" fmla="*/ 64486 h 459088"/>
              <a:gd name="connsiteX328" fmla="*/ 661568 w 1562036"/>
              <a:gd name="connsiteY328" fmla="*/ 60143 h 459088"/>
              <a:gd name="connsiteX329" fmla="*/ 656891 w 1562036"/>
              <a:gd name="connsiteY329" fmla="*/ 46443 h 459088"/>
              <a:gd name="connsiteX330" fmla="*/ 661568 w 1562036"/>
              <a:gd name="connsiteY330" fmla="*/ 33078 h 459088"/>
              <a:gd name="connsiteX331" fmla="*/ 677272 w 1562036"/>
              <a:gd name="connsiteY331" fmla="*/ 28401 h 459088"/>
              <a:gd name="connsiteX332" fmla="*/ 513551 w 1562036"/>
              <a:gd name="connsiteY332" fmla="*/ 28401 h 459088"/>
              <a:gd name="connsiteX333" fmla="*/ 549302 w 1562036"/>
              <a:gd name="connsiteY333" fmla="*/ 28401 h 459088"/>
              <a:gd name="connsiteX334" fmla="*/ 549302 w 1562036"/>
              <a:gd name="connsiteY334" fmla="*/ 87541 h 459088"/>
              <a:gd name="connsiteX335" fmla="*/ 563336 w 1562036"/>
              <a:gd name="connsiteY335" fmla="*/ 79522 h 459088"/>
              <a:gd name="connsiteX336" fmla="*/ 581712 w 1562036"/>
              <a:gd name="connsiteY336" fmla="*/ 76515 h 459088"/>
              <a:gd name="connsiteX337" fmla="*/ 619134 w 1562036"/>
              <a:gd name="connsiteY337" fmla="*/ 91216 h 459088"/>
              <a:gd name="connsiteX338" fmla="*/ 632499 w 1562036"/>
              <a:gd name="connsiteY338" fmla="*/ 134987 h 459088"/>
              <a:gd name="connsiteX339" fmla="*/ 632499 w 1562036"/>
              <a:gd name="connsiteY339" fmla="*/ 203817 h 459088"/>
              <a:gd name="connsiteX340" fmla="*/ 596748 w 1562036"/>
              <a:gd name="connsiteY340" fmla="*/ 203817 h 459088"/>
              <a:gd name="connsiteX341" fmla="*/ 596748 w 1562036"/>
              <a:gd name="connsiteY341" fmla="*/ 135321 h 459088"/>
              <a:gd name="connsiteX342" fmla="*/ 590734 w 1562036"/>
              <a:gd name="connsiteY342" fmla="*/ 109593 h 459088"/>
              <a:gd name="connsiteX343" fmla="*/ 572023 w 1562036"/>
              <a:gd name="connsiteY343" fmla="*/ 102242 h 459088"/>
              <a:gd name="connsiteX344" fmla="*/ 558992 w 1562036"/>
              <a:gd name="connsiteY344" fmla="*/ 104915 h 459088"/>
              <a:gd name="connsiteX345" fmla="*/ 549302 w 1562036"/>
              <a:gd name="connsiteY345" fmla="*/ 111598 h 459088"/>
              <a:gd name="connsiteX346" fmla="*/ 549302 w 1562036"/>
              <a:gd name="connsiteY346" fmla="*/ 204151 h 459088"/>
              <a:gd name="connsiteX347" fmla="*/ 513551 w 1562036"/>
              <a:gd name="connsiteY347" fmla="*/ 204151 h 459088"/>
              <a:gd name="connsiteX348" fmla="*/ 255272 w 1562036"/>
              <a:gd name="connsiteY348" fmla="*/ 0 h 459088"/>
              <a:gd name="connsiteX349" fmla="*/ 324102 w 1562036"/>
              <a:gd name="connsiteY349" fmla="*/ 11360 h 459088"/>
              <a:gd name="connsiteX350" fmla="*/ 350498 w 1562036"/>
              <a:gd name="connsiteY350" fmla="*/ 71169 h 459088"/>
              <a:gd name="connsiteX351" fmla="*/ 315080 w 1562036"/>
              <a:gd name="connsiteY351" fmla="*/ 88543 h 459088"/>
              <a:gd name="connsiteX352" fmla="*/ 361190 w 1562036"/>
              <a:gd name="connsiteY352" fmla="*/ 95226 h 459088"/>
              <a:gd name="connsiteX353" fmla="*/ 393266 w 1562036"/>
              <a:gd name="connsiteY353" fmla="*/ 167731 h 459088"/>
              <a:gd name="connsiteX354" fmla="*/ 338469 w 1562036"/>
              <a:gd name="connsiteY354" fmla="*/ 199807 h 459088"/>
              <a:gd name="connsiteX355" fmla="*/ 409638 w 1562036"/>
              <a:gd name="connsiteY355" fmla="*/ 204151 h 459088"/>
              <a:gd name="connsiteX356" fmla="*/ 447728 w 1562036"/>
              <a:gd name="connsiteY356" fmla="*/ 289353 h 459088"/>
              <a:gd name="connsiteX357" fmla="*/ 246585 w 1562036"/>
              <a:gd name="connsiteY357" fmla="*/ 433027 h 459088"/>
              <a:gd name="connsiteX358" fmla="*/ 0 w 1562036"/>
              <a:gd name="connsiteY358" fmla="*/ 459088 h 459088"/>
              <a:gd name="connsiteX359" fmla="*/ 259615 w 1562036"/>
              <a:gd name="connsiteY359" fmla="*/ 297372 h 459088"/>
              <a:gd name="connsiteX360" fmla="*/ 165058 w 1562036"/>
              <a:gd name="connsiteY360" fmla="*/ 301047 h 459088"/>
              <a:gd name="connsiteX361" fmla="*/ 176752 w 1562036"/>
              <a:gd name="connsiteY361" fmla="*/ 189783 h 459088"/>
              <a:gd name="connsiteX362" fmla="*/ 238566 w 1562036"/>
              <a:gd name="connsiteY362" fmla="*/ 158041 h 459088"/>
              <a:gd name="connsiteX363" fmla="*/ 180428 w 1562036"/>
              <a:gd name="connsiteY363" fmla="*/ 154700 h 459088"/>
              <a:gd name="connsiteX364" fmla="*/ 189115 w 1562036"/>
              <a:gd name="connsiteY364" fmla="*/ 70166 h 459088"/>
              <a:gd name="connsiteX365" fmla="*/ 261286 w 1562036"/>
              <a:gd name="connsiteY365" fmla="*/ 38759 h 459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</a:cxnLst>
            <a:rect l="l" t="t" r="r" b="b"/>
            <a:pathLst>
              <a:path w="1562036" h="459088">
                <a:moveTo>
                  <a:pt x="951589" y="341142"/>
                </a:moveTo>
                <a:cubicBezTo>
                  <a:pt x="941231" y="341142"/>
                  <a:pt x="933546" y="342813"/>
                  <a:pt x="928535" y="346822"/>
                </a:cubicBezTo>
                <a:cubicBezTo>
                  <a:pt x="923523" y="350498"/>
                  <a:pt x="921184" y="355510"/>
                  <a:pt x="921184" y="361858"/>
                </a:cubicBezTo>
                <a:cubicBezTo>
                  <a:pt x="921184" y="368541"/>
                  <a:pt x="923523" y="373552"/>
                  <a:pt x="928200" y="376559"/>
                </a:cubicBezTo>
                <a:cubicBezTo>
                  <a:pt x="933212" y="379567"/>
                  <a:pt x="939227" y="380903"/>
                  <a:pt x="946911" y="380903"/>
                </a:cubicBezTo>
                <a:cubicBezTo>
                  <a:pt x="953594" y="380903"/>
                  <a:pt x="959608" y="379901"/>
                  <a:pt x="964954" y="377562"/>
                </a:cubicBezTo>
                <a:cubicBezTo>
                  <a:pt x="970300" y="375223"/>
                  <a:pt x="974644" y="371882"/>
                  <a:pt x="977651" y="367538"/>
                </a:cubicBezTo>
                <a:lnTo>
                  <a:pt x="977651" y="341142"/>
                </a:lnTo>
                <a:close/>
                <a:moveTo>
                  <a:pt x="1185811" y="299042"/>
                </a:moveTo>
                <a:cubicBezTo>
                  <a:pt x="1181133" y="299042"/>
                  <a:pt x="1176456" y="300045"/>
                  <a:pt x="1172446" y="301715"/>
                </a:cubicBezTo>
                <a:cubicBezTo>
                  <a:pt x="1168437" y="303386"/>
                  <a:pt x="1164761" y="306059"/>
                  <a:pt x="1161754" y="309400"/>
                </a:cubicBezTo>
                <a:cubicBezTo>
                  <a:pt x="1158747" y="312742"/>
                  <a:pt x="1156408" y="317085"/>
                  <a:pt x="1154738" y="322097"/>
                </a:cubicBezTo>
                <a:cubicBezTo>
                  <a:pt x="1153067" y="327109"/>
                  <a:pt x="1152399" y="333123"/>
                  <a:pt x="1152399" y="339806"/>
                </a:cubicBezTo>
                <a:cubicBezTo>
                  <a:pt x="1152399" y="346488"/>
                  <a:pt x="1153067" y="352502"/>
                  <a:pt x="1154738" y="357848"/>
                </a:cubicBezTo>
                <a:cubicBezTo>
                  <a:pt x="1156408" y="362860"/>
                  <a:pt x="1158747" y="367204"/>
                  <a:pt x="1161754" y="370545"/>
                </a:cubicBezTo>
                <a:cubicBezTo>
                  <a:pt x="1164761" y="373887"/>
                  <a:pt x="1168437" y="376559"/>
                  <a:pt x="1172446" y="378230"/>
                </a:cubicBezTo>
                <a:cubicBezTo>
                  <a:pt x="1176456" y="379901"/>
                  <a:pt x="1181133" y="380903"/>
                  <a:pt x="1185811" y="380903"/>
                </a:cubicBezTo>
                <a:cubicBezTo>
                  <a:pt x="1191491" y="380903"/>
                  <a:pt x="1197171" y="379901"/>
                  <a:pt x="1202183" y="377562"/>
                </a:cubicBezTo>
                <a:cubicBezTo>
                  <a:pt x="1207195" y="375223"/>
                  <a:pt x="1211205" y="371882"/>
                  <a:pt x="1214546" y="367538"/>
                </a:cubicBezTo>
                <a:lnTo>
                  <a:pt x="1214546" y="312407"/>
                </a:lnTo>
                <a:cubicBezTo>
                  <a:pt x="1211205" y="308064"/>
                  <a:pt x="1207195" y="304723"/>
                  <a:pt x="1202183" y="302384"/>
                </a:cubicBezTo>
                <a:cubicBezTo>
                  <a:pt x="1197171" y="300045"/>
                  <a:pt x="1191826" y="299042"/>
                  <a:pt x="1185811" y="299042"/>
                </a:cubicBezTo>
                <a:close/>
                <a:moveTo>
                  <a:pt x="792211" y="299042"/>
                </a:moveTo>
                <a:cubicBezTo>
                  <a:pt x="787534" y="299042"/>
                  <a:pt x="783190" y="300045"/>
                  <a:pt x="779181" y="301715"/>
                </a:cubicBezTo>
                <a:cubicBezTo>
                  <a:pt x="775171" y="303386"/>
                  <a:pt x="771830" y="306059"/>
                  <a:pt x="768823" y="309400"/>
                </a:cubicBezTo>
                <a:cubicBezTo>
                  <a:pt x="765816" y="312742"/>
                  <a:pt x="763477" y="316751"/>
                  <a:pt x="761806" y="321763"/>
                </a:cubicBezTo>
                <a:cubicBezTo>
                  <a:pt x="760135" y="326775"/>
                  <a:pt x="759467" y="332455"/>
                  <a:pt x="759467" y="339137"/>
                </a:cubicBezTo>
                <a:cubicBezTo>
                  <a:pt x="759467" y="345820"/>
                  <a:pt x="760135" y="351500"/>
                  <a:pt x="761806" y="356512"/>
                </a:cubicBezTo>
                <a:cubicBezTo>
                  <a:pt x="763477" y="361524"/>
                  <a:pt x="765816" y="365867"/>
                  <a:pt x="768823" y="369209"/>
                </a:cubicBezTo>
                <a:cubicBezTo>
                  <a:pt x="771830" y="372550"/>
                  <a:pt x="775171" y="375223"/>
                  <a:pt x="779181" y="376894"/>
                </a:cubicBezTo>
                <a:cubicBezTo>
                  <a:pt x="783190" y="378564"/>
                  <a:pt x="787534" y="379567"/>
                  <a:pt x="792211" y="379567"/>
                </a:cubicBezTo>
                <a:cubicBezTo>
                  <a:pt x="798560" y="379567"/>
                  <a:pt x="803906" y="378230"/>
                  <a:pt x="808918" y="375891"/>
                </a:cubicBezTo>
                <a:cubicBezTo>
                  <a:pt x="813930" y="373552"/>
                  <a:pt x="817939" y="370211"/>
                  <a:pt x="820946" y="365533"/>
                </a:cubicBezTo>
                <a:lnTo>
                  <a:pt x="820946" y="312407"/>
                </a:lnTo>
                <a:cubicBezTo>
                  <a:pt x="817605" y="308064"/>
                  <a:pt x="813595" y="304723"/>
                  <a:pt x="808918" y="302384"/>
                </a:cubicBezTo>
                <a:cubicBezTo>
                  <a:pt x="803906" y="300045"/>
                  <a:pt x="798560" y="299042"/>
                  <a:pt x="792211" y="299042"/>
                </a:cubicBezTo>
                <a:close/>
                <a:moveTo>
                  <a:pt x="558992" y="299042"/>
                </a:moveTo>
                <a:cubicBezTo>
                  <a:pt x="549971" y="299042"/>
                  <a:pt x="542620" y="302050"/>
                  <a:pt x="537274" y="308064"/>
                </a:cubicBezTo>
                <a:cubicBezTo>
                  <a:pt x="531928" y="314078"/>
                  <a:pt x="528921" y="322097"/>
                  <a:pt x="528252" y="332121"/>
                </a:cubicBezTo>
                <a:lnTo>
                  <a:pt x="589731" y="332121"/>
                </a:lnTo>
                <a:cubicBezTo>
                  <a:pt x="589063" y="322097"/>
                  <a:pt x="586056" y="314078"/>
                  <a:pt x="580710" y="308064"/>
                </a:cubicBezTo>
                <a:cubicBezTo>
                  <a:pt x="575364" y="302050"/>
                  <a:pt x="568013" y="299042"/>
                  <a:pt x="558992" y="299042"/>
                </a:cubicBezTo>
                <a:close/>
                <a:moveTo>
                  <a:pt x="1069870" y="283673"/>
                </a:moveTo>
                <a:cubicBezTo>
                  <a:pt x="1083903" y="283673"/>
                  <a:pt x="1094595" y="287682"/>
                  <a:pt x="1102614" y="296035"/>
                </a:cubicBezTo>
                <a:cubicBezTo>
                  <a:pt x="1110633" y="304388"/>
                  <a:pt x="1114643" y="316751"/>
                  <a:pt x="1114643" y="333123"/>
                </a:cubicBezTo>
                <a:lnTo>
                  <a:pt x="1114643" y="394268"/>
                </a:lnTo>
                <a:lnTo>
                  <a:pt x="1097268" y="394268"/>
                </a:lnTo>
                <a:lnTo>
                  <a:pt x="1097268" y="332455"/>
                </a:lnTo>
                <a:cubicBezTo>
                  <a:pt x="1097268" y="320761"/>
                  <a:pt x="1094929" y="312073"/>
                  <a:pt x="1089917" y="306727"/>
                </a:cubicBezTo>
                <a:cubicBezTo>
                  <a:pt x="1084905" y="301715"/>
                  <a:pt x="1077220" y="299042"/>
                  <a:pt x="1067531" y="299042"/>
                </a:cubicBezTo>
                <a:cubicBezTo>
                  <a:pt x="1061182" y="299042"/>
                  <a:pt x="1055836" y="300379"/>
                  <a:pt x="1050825" y="302718"/>
                </a:cubicBezTo>
                <a:cubicBezTo>
                  <a:pt x="1045813" y="305391"/>
                  <a:pt x="1041803" y="308398"/>
                  <a:pt x="1038796" y="312407"/>
                </a:cubicBezTo>
                <a:lnTo>
                  <a:pt x="1038796" y="393934"/>
                </a:lnTo>
                <a:lnTo>
                  <a:pt x="1021422" y="393934"/>
                </a:lnTo>
                <a:lnTo>
                  <a:pt x="1021422" y="286011"/>
                </a:lnTo>
                <a:lnTo>
                  <a:pt x="1038796" y="286011"/>
                </a:lnTo>
                <a:lnTo>
                  <a:pt x="1038796" y="294699"/>
                </a:lnTo>
                <a:cubicBezTo>
                  <a:pt x="1042471" y="291357"/>
                  <a:pt x="1046815" y="288684"/>
                  <a:pt x="1052161" y="286680"/>
                </a:cubicBezTo>
                <a:cubicBezTo>
                  <a:pt x="1057507" y="284675"/>
                  <a:pt x="1063187" y="283673"/>
                  <a:pt x="1069870" y="283673"/>
                </a:cubicBezTo>
                <a:close/>
                <a:moveTo>
                  <a:pt x="676604" y="283673"/>
                </a:moveTo>
                <a:cubicBezTo>
                  <a:pt x="690637" y="283673"/>
                  <a:pt x="701329" y="287682"/>
                  <a:pt x="709348" y="296035"/>
                </a:cubicBezTo>
                <a:cubicBezTo>
                  <a:pt x="717367" y="304388"/>
                  <a:pt x="721377" y="316751"/>
                  <a:pt x="721377" y="333123"/>
                </a:cubicBezTo>
                <a:lnTo>
                  <a:pt x="721377" y="394268"/>
                </a:lnTo>
                <a:lnTo>
                  <a:pt x="704002" y="394268"/>
                </a:lnTo>
                <a:lnTo>
                  <a:pt x="704002" y="332455"/>
                </a:lnTo>
                <a:cubicBezTo>
                  <a:pt x="704002" y="320761"/>
                  <a:pt x="701663" y="312073"/>
                  <a:pt x="696652" y="306727"/>
                </a:cubicBezTo>
                <a:cubicBezTo>
                  <a:pt x="691640" y="301715"/>
                  <a:pt x="683955" y="299042"/>
                  <a:pt x="674265" y="299042"/>
                </a:cubicBezTo>
                <a:cubicBezTo>
                  <a:pt x="667917" y="299042"/>
                  <a:pt x="662571" y="300379"/>
                  <a:pt x="657559" y="302718"/>
                </a:cubicBezTo>
                <a:cubicBezTo>
                  <a:pt x="652547" y="305391"/>
                  <a:pt x="648538" y="308398"/>
                  <a:pt x="645530" y="312407"/>
                </a:cubicBezTo>
                <a:lnTo>
                  <a:pt x="645530" y="393934"/>
                </a:lnTo>
                <a:lnTo>
                  <a:pt x="628156" y="393934"/>
                </a:lnTo>
                <a:lnTo>
                  <a:pt x="628156" y="286011"/>
                </a:lnTo>
                <a:lnTo>
                  <a:pt x="645530" y="286011"/>
                </a:lnTo>
                <a:lnTo>
                  <a:pt x="645530" y="294699"/>
                </a:lnTo>
                <a:cubicBezTo>
                  <a:pt x="649206" y="291357"/>
                  <a:pt x="653549" y="288684"/>
                  <a:pt x="658895" y="286680"/>
                </a:cubicBezTo>
                <a:cubicBezTo>
                  <a:pt x="664241" y="284675"/>
                  <a:pt x="669922" y="283673"/>
                  <a:pt x="676604" y="283673"/>
                </a:cubicBezTo>
                <a:close/>
                <a:moveTo>
                  <a:pt x="950587" y="283338"/>
                </a:moveTo>
                <a:cubicBezTo>
                  <a:pt x="957938" y="283338"/>
                  <a:pt x="964286" y="284007"/>
                  <a:pt x="969632" y="285343"/>
                </a:cubicBezTo>
                <a:cubicBezTo>
                  <a:pt x="975312" y="286680"/>
                  <a:pt x="979990" y="289019"/>
                  <a:pt x="983665" y="292026"/>
                </a:cubicBezTo>
                <a:cubicBezTo>
                  <a:pt x="987341" y="295033"/>
                  <a:pt x="990348" y="299377"/>
                  <a:pt x="992353" y="304388"/>
                </a:cubicBezTo>
                <a:cubicBezTo>
                  <a:pt x="994357" y="309400"/>
                  <a:pt x="995360" y="315749"/>
                  <a:pt x="995360" y="323099"/>
                </a:cubicBezTo>
                <a:lnTo>
                  <a:pt x="995360" y="393600"/>
                </a:lnTo>
                <a:lnTo>
                  <a:pt x="977985" y="393600"/>
                </a:lnTo>
                <a:lnTo>
                  <a:pt x="977985" y="385247"/>
                </a:lnTo>
                <a:cubicBezTo>
                  <a:pt x="974310" y="388922"/>
                  <a:pt x="969632" y="391595"/>
                  <a:pt x="963952" y="393266"/>
                </a:cubicBezTo>
                <a:cubicBezTo>
                  <a:pt x="958272" y="395605"/>
                  <a:pt x="951923" y="396273"/>
                  <a:pt x="945241" y="396273"/>
                </a:cubicBezTo>
                <a:cubicBezTo>
                  <a:pt x="939227" y="396273"/>
                  <a:pt x="933881" y="395605"/>
                  <a:pt x="928535" y="393934"/>
                </a:cubicBezTo>
                <a:cubicBezTo>
                  <a:pt x="923523" y="392598"/>
                  <a:pt x="919179" y="390259"/>
                  <a:pt x="915170" y="387586"/>
                </a:cubicBezTo>
                <a:cubicBezTo>
                  <a:pt x="911494" y="384579"/>
                  <a:pt x="908487" y="381237"/>
                  <a:pt x="906482" y="376894"/>
                </a:cubicBezTo>
                <a:cubicBezTo>
                  <a:pt x="904478" y="372550"/>
                  <a:pt x="903475" y="367538"/>
                  <a:pt x="903475" y="361858"/>
                </a:cubicBezTo>
                <a:cubicBezTo>
                  <a:pt x="903475" y="350832"/>
                  <a:pt x="907485" y="342145"/>
                  <a:pt x="915838" y="335796"/>
                </a:cubicBezTo>
                <a:cubicBezTo>
                  <a:pt x="923857" y="329448"/>
                  <a:pt x="935551" y="326107"/>
                  <a:pt x="950921" y="326107"/>
                </a:cubicBezTo>
                <a:lnTo>
                  <a:pt x="977985" y="326107"/>
                </a:lnTo>
                <a:lnTo>
                  <a:pt x="977985" y="318756"/>
                </a:lnTo>
                <a:cubicBezTo>
                  <a:pt x="977985" y="311405"/>
                  <a:pt x="975646" y="306059"/>
                  <a:pt x="971303" y="303052"/>
                </a:cubicBezTo>
                <a:cubicBezTo>
                  <a:pt x="966959" y="300045"/>
                  <a:pt x="959942" y="298708"/>
                  <a:pt x="950253" y="298708"/>
                </a:cubicBezTo>
                <a:cubicBezTo>
                  <a:pt x="944573" y="298708"/>
                  <a:pt x="938224" y="299377"/>
                  <a:pt x="931876" y="301047"/>
                </a:cubicBezTo>
                <a:cubicBezTo>
                  <a:pt x="925527" y="302384"/>
                  <a:pt x="919847" y="304723"/>
                  <a:pt x="914835" y="307396"/>
                </a:cubicBezTo>
                <a:lnTo>
                  <a:pt x="912831" y="291692"/>
                </a:lnTo>
                <a:cubicBezTo>
                  <a:pt x="917843" y="289353"/>
                  <a:pt x="923857" y="287348"/>
                  <a:pt x="930539" y="285677"/>
                </a:cubicBezTo>
                <a:cubicBezTo>
                  <a:pt x="937222" y="284007"/>
                  <a:pt x="943904" y="283338"/>
                  <a:pt x="950587" y="283338"/>
                </a:cubicBezTo>
                <a:close/>
                <a:moveTo>
                  <a:pt x="558992" y="283338"/>
                </a:moveTo>
                <a:cubicBezTo>
                  <a:pt x="566677" y="283338"/>
                  <a:pt x="573693" y="284675"/>
                  <a:pt x="579708" y="287348"/>
                </a:cubicBezTo>
                <a:cubicBezTo>
                  <a:pt x="585722" y="290021"/>
                  <a:pt x="591068" y="294030"/>
                  <a:pt x="595077" y="299042"/>
                </a:cubicBezTo>
                <a:cubicBezTo>
                  <a:pt x="599087" y="304054"/>
                  <a:pt x="602428" y="310069"/>
                  <a:pt x="604433" y="317085"/>
                </a:cubicBezTo>
                <a:cubicBezTo>
                  <a:pt x="606438" y="324102"/>
                  <a:pt x="607774" y="331787"/>
                  <a:pt x="607774" y="340140"/>
                </a:cubicBezTo>
                <a:lnTo>
                  <a:pt x="607774" y="343481"/>
                </a:lnTo>
                <a:cubicBezTo>
                  <a:pt x="607774" y="344483"/>
                  <a:pt x="607774" y="345486"/>
                  <a:pt x="607440" y="346822"/>
                </a:cubicBezTo>
                <a:lnTo>
                  <a:pt x="528252" y="346822"/>
                </a:lnTo>
                <a:lnTo>
                  <a:pt x="528252" y="347156"/>
                </a:lnTo>
                <a:cubicBezTo>
                  <a:pt x="528921" y="357514"/>
                  <a:pt x="532596" y="365533"/>
                  <a:pt x="538610" y="371882"/>
                </a:cubicBezTo>
                <a:cubicBezTo>
                  <a:pt x="544959" y="377896"/>
                  <a:pt x="553646" y="381237"/>
                  <a:pt x="564338" y="381237"/>
                </a:cubicBezTo>
                <a:cubicBezTo>
                  <a:pt x="570686" y="381237"/>
                  <a:pt x="576701" y="380569"/>
                  <a:pt x="582047" y="378898"/>
                </a:cubicBezTo>
                <a:cubicBezTo>
                  <a:pt x="587393" y="377562"/>
                  <a:pt x="592404" y="374889"/>
                  <a:pt x="597082" y="370879"/>
                </a:cubicBezTo>
                <a:lnTo>
                  <a:pt x="599087" y="387586"/>
                </a:lnTo>
                <a:cubicBezTo>
                  <a:pt x="594743" y="390259"/>
                  <a:pt x="589397" y="392598"/>
                  <a:pt x="583717" y="393934"/>
                </a:cubicBezTo>
                <a:cubicBezTo>
                  <a:pt x="577703" y="395605"/>
                  <a:pt x="571355" y="396273"/>
                  <a:pt x="564338" y="396273"/>
                </a:cubicBezTo>
                <a:cubicBezTo>
                  <a:pt x="555316" y="396273"/>
                  <a:pt x="547632" y="394936"/>
                  <a:pt x="540949" y="391929"/>
                </a:cubicBezTo>
                <a:cubicBezTo>
                  <a:pt x="534267" y="388922"/>
                  <a:pt x="528586" y="384913"/>
                  <a:pt x="524243" y="379901"/>
                </a:cubicBezTo>
                <a:cubicBezTo>
                  <a:pt x="519899" y="374889"/>
                  <a:pt x="516224" y="368875"/>
                  <a:pt x="513885" y="361858"/>
                </a:cubicBezTo>
                <a:cubicBezTo>
                  <a:pt x="511546" y="355175"/>
                  <a:pt x="510544" y="347491"/>
                  <a:pt x="510544" y="339472"/>
                </a:cubicBezTo>
                <a:cubicBezTo>
                  <a:pt x="510544" y="331118"/>
                  <a:pt x="511546" y="323434"/>
                  <a:pt x="513885" y="316417"/>
                </a:cubicBezTo>
                <a:cubicBezTo>
                  <a:pt x="516224" y="309400"/>
                  <a:pt x="519565" y="303720"/>
                  <a:pt x="523575" y="298708"/>
                </a:cubicBezTo>
                <a:cubicBezTo>
                  <a:pt x="527918" y="293696"/>
                  <a:pt x="532930" y="290021"/>
                  <a:pt x="538944" y="287348"/>
                </a:cubicBezTo>
                <a:cubicBezTo>
                  <a:pt x="544959" y="284675"/>
                  <a:pt x="551641" y="283338"/>
                  <a:pt x="558992" y="283338"/>
                </a:cubicBezTo>
                <a:close/>
                <a:moveTo>
                  <a:pt x="790875" y="282670"/>
                </a:moveTo>
                <a:cubicBezTo>
                  <a:pt x="797223" y="282670"/>
                  <a:pt x="802903" y="283673"/>
                  <a:pt x="808249" y="285677"/>
                </a:cubicBezTo>
                <a:cubicBezTo>
                  <a:pt x="813261" y="287682"/>
                  <a:pt x="817605" y="290355"/>
                  <a:pt x="821280" y="293696"/>
                </a:cubicBezTo>
                <a:lnTo>
                  <a:pt x="821280" y="286011"/>
                </a:lnTo>
                <a:lnTo>
                  <a:pt x="838321" y="286011"/>
                </a:lnTo>
                <a:lnTo>
                  <a:pt x="838321" y="385915"/>
                </a:lnTo>
                <a:cubicBezTo>
                  <a:pt x="838321" y="403290"/>
                  <a:pt x="834311" y="415986"/>
                  <a:pt x="826292" y="423671"/>
                </a:cubicBezTo>
                <a:cubicBezTo>
                  <a:pt x="818273" y="431356"/>
                  <a:pt x="805576" y="435366"/>
                  <a:pt x="788536" y="435366"/>
                </a:cubicBezTo>
                <a:cubicBezTo>
                  <a:pt x="774837" y="435366"/>
                  <a:pt x="762808" y="432693"/>
                  <a:pt x="752450" y="426678"/>
                </a:cubicBezTo>
                <a:lnTo>
                  <a:pt x="753787" y="408636"/>
                </a:lnTo>
                <a:cubicBezTo>
                  <a:pt x="759133" y="412311"/>
                  <a:pt x="764813" y="414984"/>
                  <a:pt x="770827" y="416989"/>
                </a:cubicBezTo>
                <a:cubicBezTo>
                  <a:pt x="776842" y="418993"/>
                  <a:pt x="782856" y="419662"/>
                  <a:pt x="789538" y="419662"/>
                </a:cubicBezTo>
                <a:cubicBezTo>
                  <a:pt x="800230" y="419662"/>
                  <a:pt x="808249" y="417323"/>
                  <a:pt x="813595" y="412645"/>
                </a:cubicBezTo>
                <a:cubicBezTo>
                  <a:pt x="818607" y="407967"/>
                  <a:pt x="821280" y="399614"/>
                  <a:pt x="821280" y="387920"/>
                </a:cubicBezTo>
                <a:lnTo>
                  <a:pt x="821280" y="382574"/>
                </a:lnTo>
                <a:cubicBezTo>
                  <a:pt x="817605" y="385915"/>
                  <a:pt x="813261" y="388922"/>
                  <a:pt x="808249" y="390927"/>
                </a:cubicBezTo>
                <a:cubicBezTo>
                  <a:pt x="803238" y="392932"/>
                  <a:pt x="797223" y="393934"/>
                  <a:pt x="790875" y="393934"/>
                </a:cubicBezTo>
                <a:cubicBezTo>
                  <a:pt x="784192" y="393934"/>
                  <a:pt x="777844" y="392598"/>
                  <a:pt x="771830" y="389925"/>
                </a:cubicBezTo>
                <a:cubicBezTo>
                  <a:pt x="765816" y="387252"/>
                  <a:pt x="760470" y="383576"/>
                  <a:pt x="756126" y="378898"/>
                </a:cubicBezTo>
                <a:cubicBezTo>
                  <a:pt x="751782" y="374221"/>
                  <a:pt x="748107" y="368206"/>
                  <a:pt x="745434" y="361524"/>
                </a:cubicBezTo>
                <a:cubicBezTo>
                  <a:pt x="742761" y="354507"/>
                  <a:pt x="741424" y="346822"/>
                  <a:pt x="741424" y="338135"/>
                </a:cubicBezTo>
                <a:cubicBezTo>
                  <a:pt x="741424" y="329448"/>
                  <a:pt x="742761" y="321763"/>
                  <a:pt x="745434" y="315080"/>
                </a:cubicBezTo>
                <a:cubicBezTo>
                  <a:pt x="748107" y="308398"/>
                  <a:pt x="751448" y="302384"/>
                  <a:pt x="756126" y="297706"/>
                </a:cubicBezTo>
                <a:cubicBezTo>
                  <a:pt x="760470" y="293028"/>
                  <a:pt x="765816" y="289353"/>
                  <a:pt x="771830" y="286680"/>
                </a:cubicBezTo>
                <a:cubicBezTo>
                  <a:pt x="777844" y="284007"/>
                  <a:pt x="784192" y="282670"/>
                  <a:pt x="790875" y="282670"/>
                </a:cubicBezTo>
                <a:close/>
                <a:moveTo>
                  <a:pt x="1214546" y="241907"/>
                </a:moveTo>
                <a:lnTo>
                  <a:pt x="1231921" y="241907"/>
                </a:lnTo>
                <a:lnTo>
                  <a:pt x="1231921" y="393934"/>
                </a:lnTo>
                <a:lnTo>
                  <a:pt x="1214546" y="393934"/>
                </a:lnTo>
                <a:lnTo>
                  <a:pt x="1214546" y="385581"/>
                </a:lnTo>
                <a:cubicBezTo>
                  <a:pt x="1210871" y="388922"/>
                  <a:pt x="1206527" y="391595"/>
                  <a:pt x="1201181" y="393600"/>
                </a:cubicBezTo>
                <a:cubicBezTo>
                  <a:pt x="1195835" y="395605"/>
                  <a:pt x="1190155" y="396607"/>
                  <a:pt x="1184141" y="396607"/>
                </a:cubicBezTo>
                <a:cubicBezTo>
                  <a:pt x="1177124" y="396607"/>
                  <a:pt x="1170441" y="395271"/>
                  <a:pt x="1164427" y="392932"/>
                </a:cubicBezTo>
                <a:cubicBezTo>
                  <a:pt x="1158413" y="390259"/>
                  <a:pt x="1153067" y="386583"/>
                  <a:pt x="1148389" y="381571"/>
                </a:cubicBezTo>
                <a:cubicBezTo>
                  <a:pt x="1144046" y="376559"/>
                  <a:pt x="1140370" y="370879"/>
                  <a:pt x="1137697" y="363863"/>
                </a:cubicBezTo>
                <a:cubicBezTo>
                  <a:pt x="1135024" y="356846"/>
                  <a:pt x="1133688" y="349161"/>
                  <a:pt x="1133688" y="340474"/>
                </a:cubicBezTo>
                <a:cubicBezTo>
                  <a:pt x="1133688" y="331787"/>
                  <a:pt x="1135024" y="323768"/>
                  <a:pt x="1137697" y="317085"/>
                </a:cubicBezTo>
                <a:cubicBezTo>
                  <a:pt x="1140370" y="310069"/>
                  <a:pt x="1143711" y="304388"/>
                  <a:pt x="1148389" y="299377"/>
                </a:cubicBezTo>
                <a:cubicBezTo>
                  <a:pt x="1152733" y="294365"/>
                  <a:pt x="1158079" y="290689"/>
                  <a:pt x="1164427" y="288016"/>
                </a:cubicBezTo>
                <a:cubicBezTo>
                  <a:pt x="1170441" y="285343"/>
                  <a:pt x="1177124" y="284007"/>
                  <a:pt x="1184141" y="284007"/>
                </a:cubicBezTo>
                <a:cubicBezTo>
                  <a:pt x="1190155" y="284007"/>
                  <a:pt x="1195835" y="285009"/>
                  <a:pt x="1201181" y="287014"/>
                </a:cubicBezTo>
                <a:cubicBezTo>
                  <a:pt x="1206527" y="289019"/>
                  <a:pt x="1210871" y="291692"/>
                  <a:pt x="1214546" y="295033"/>
                </a:cubicBezTo>
                <a:close/>
                <a:moveTo>
                  <a:pt x="866387" y="241907"/>
                </a:moveTo>
                <a:lnTo>
                  <a:pt x="883762" y="241907"/>
                </a:lnTo>
                <a:lnTo>
                  <a:pt x="883762" y="393934"/>
                </a:lnTo>
                <a:lnTo>
                  <a:pt x="866387" y="393934"/>
                </a:lnTo>
                <a:close/>
                <a:moveTo>
                  <a:pt x="400282" y="234222"/>
                </a:moveTo>
                <a:lnTo>
                  <a:pt x="88209" y="428683"/>
                </a:lnTo>
                <a:lnTo>
                  <a:pt x="238900" y="412979"/>
                </a:lnTo>
                <a:lnTo>
                  <a:pt x="421666" y="282336"/>
                </a:lnTo>
                <a:close/>
                <a:moveTo>
                  <a:pt x="1254975" y="148686"/>
                </a:moveTo>
                <a:cubicBezTo>
                  <a:pt x="1246622" y="148686"/>
                  <a:pt x="1240942" y="150357"/>
                  <a:pt x="1237601" y="153364"/>
                </a:cubicBezTo>
                <a:cubicBezTo>
                  <a:pt x="1234259" y="156371"/>
                  <a:pt x="1232589" y="160714"/>
                  <a:pt x="1232589" y="166395"/>
                </a:cubicBezTo>
                <a:cubicBezTo>
                  <a:pt x="1232589" y="171741"/>
                  <a:pt x="1234259" y="175750"/>
                  <a:pt x="1237601" y="178423"/>
                </a:cubicBezTo>
                <a:cubicBezTo>
                  <a:pt x="1241276" y="180762"/>
                  <a:pt x="1245620" y="182098"/>
                  <a:pt x="1251300" y="182098"/>
                </a:cubicBezTo>
                <a:cubicBezTo>
                  <a:pt x="1256312" y="182098"/>
                  <a:pt x="1260989" y="181430"/>
                  <a:pt x="1265667" y="179425"/>
                </a:cubicBezTo>
                <a:cubicBezTo>
                  <a:pt x="1270345" y="177755"/>
                  <a:pt x="1274020" y="175082"/>
                  <a:pt x="1277027" y="171741"/>
                </a:cubicBezTo>
                <a:lnTo>
                  <a:pt x="1277027" y="148686"/>
                </a:lnTo>
                <a:close/>
                <a:moveTo>
                  <a:pt x="352502" y="119617"/>
                </a:moveTo>
                <a:lnTo>
                  <a:pt x="211501" y="192122"/>
                </a:lnTo>
                <a:lnTo>
                  <a:pt x="306393" y="197802"/>
                </a:lnTo>
                <a:lnTo>
                  <a:pt x="370545" y="160380"/>
                </a:lnTo>
                <a:close/>
                <a:moveTo>
                  <a:pt x="779515" y="101908"/>
                </a:moveTo>
                <a:cubicBezTo>
                  <a:pt x="771830" y="101908"/>
                  <a:pt x="765481" y="104915"/>
                  <a:pt x="760470" y="111264"/>
                </a:cubicBezTo>
                <a:cubicBezTo>
                  <a:pt x="755458" y="117946"/>
                  <a:pt x="752785" y="127302"/>
                  <a:pt x="752785" y="140333"/>
                </a:cubicBezTo>
                <a:cubicBezTo>
                  <a:pt x="752785" y="153030"/>
                  <a:pt x="755458" y="162719"/>
                  <a:pt x="760470" y="169068"/>
                </a:cubicBezTo>
                <a:cubicBezTo>
                  <a:pt x="765816" y="175416"/>
                  <a:pt x="772164" y="178423"/>
                  <a:pt x="779515" y="178423"/>
                </a:cubicBezTo>
                <a:cubicBezTo>
                  <a:pt x="783858" y="178423"/>
                  <a:pt x="788202" y="177755"/>
                  <a:pt x="792211" y="176084"/>
                </a:cubicBezTo>
                <a:cubicBezTo>
                  <a:pt x="796221" y="174414"/>
                  <a:pt x="799562" y="172075"/>
                  <a:pt x="802235" y="169068"/>
                </a:cubicBezTo>
                <a:lnTo>
                  <a:pt x="802235" y="111598"/>
                </a:lnTo>
                <a:cubicBezTo>
                  <a:pt x="799562" y="108591"/>
                  <a:pt x="796221" y="106252"/>
                  <a:pt x="792211" y="104581"/>
                </a:cubicBezTo>
                <a:cubicBezTo>
                  <a:pt x="788202" y="102911"/>
                  <a:pt x="783858" y="101908"/>
                  <a:pt x="779515" y="101908"/>
                </a:cubicBezTo>
                <a:close/>
                <a:moveTo>
                  <a:pt x="1321800" y="79522"/>
                </a:moveTo>
                <a:lnTo>
                  <a:pt x="1359222" y="79522"/>
                </a:lnTo>
                <a:lnTo>
                  <a:pt x="1388960" y="162385"/>
                </a:lnTo>
                <a:lnTo>
                  <a:pt x="1418363" y="79522"/>
                </a:lnTo>
                <a:lnTo>
                  <a:pt x="1455785" y="79522"/>
                </a:lnTo>
                <a:lnTo>
                  <a:pt x="1392301" y="250594"/>
                </a:lnTo>
                <a:lnTo>
                  <a:pt x="1354879" y="250594"/>
                </a:lnTo>
                <a:lnTo>
                  <a:pt x="1371919" y="203817"/>
                </a:lnTo>
                <a:close/>
                <a:moveTo>
                  <a:pt x="995026" y="79522"/>
                </a:moveTo>
                <a:lnTo>
                  <a:pt x="1031445" y="79522"/>
                </a:lnTo>
                <a:lnTo>
                  <a:pt x="1054500" y="162385"/>
                </a:lnTo>
                <a:lnTo>
                  <a:pt x="1077220" y="79522"/>
                </a:lnTo>
                <a:lnTo>
                  <a:pt x="1109296" y="79522"/>
                </a:lnTo>
                <a:lnTo>
                  <a:pt x="1132017" y="162385"/>
                </a:lnTo>
                <a:lnTo>
                  <a:pt x="1155072" y="79522"/>
                </a:lnTo>
                <a:lnTo>
                  <a:pt x="1191491" y="79522"/>
                </a:lnTo>
                <a:lnTo>
                  <a:pt x="1150728" y="204151"/>
                </a:lnTo>
                <a:lnTo>
                  <a:pt x="1114308" y="204151"/>
                </a:lnTo>
                <a:lnTo>
                  <a:pt x="1093259" y="123961"/>
                </a:lnTo>
                <a:lnTo>
                  <a:pt x="1072209" y="204151"/>
                </a:lnTo>
                <a:lnTo>
                  <a:pt x="1035789" y="204151"/>
                </a:lnTo>
                <a:close/>
                <a:moveTo>
                  <a:pt x="659230" y="79522"/>
                </a:moveTo>
                <a:lnTo>
                  <a:pt x="694981" y="79522"/>
                </a:lnTo>
                <a:lnTo>
                  <a:pt x="694981" y="204151"/>
                </a:lnTo>
                <a:lnTo>
                  <a:pt x="659230" y="204151"/>
                </a:lnTo>
                <a:close/>
                <a:moveTo>
                  <a:pt x="1514925" y="76849"/>
                </a:moveTo>
                <a:cubicBezTo>
                  <a:pt x="1522610" y="76849"/>
                  <a:pt x="1529626" y="77517"/>
                  <a:pt x="1536643" y="78854"/>
                </a:cubicBezTo>
                <a:cubicBezTo>
                  <a:pt x="1543660" y="80190"/>
                  <a:pt x="1550008" y="82195"/>
                  <a:pt x="1556356" y="84868"/>
                </a:cubicBezTo>
                <a:lnTo>
                  <a:pt x="1553683" y="111264"/>
                </a:lnTo>
                <a:cubicBezTo>
                  <a:pt x="1548671" y="108591"/>
                  <a:pt x="1542991" y="106252"/>
                  <a:pt x="1536977" y="104915"/>
                </a:cubicBezTo>
                <a:cubicBezTo>
                  <a:pt x="1530963" y="103245"/>
                  <a:pt x="1524614" y="102577"/>
                  <a:pt x="1518266" y="102577"/>
                </a:cubicBezTo>
                <a:cubicBezTo>
                  <a:pt x="1511583" y="102577"/>
                  <a:pt x="1506906" y="103579"/>
                  <a:pt x="1504233" y="105250"/>
                </a:cubicBezTo>
                <a:cubicBezTo>
                  <a:pt x="1501560" y="106920"/>
                  <a:pt x="1500223" y="109259"/>
                  <a:pt x="1500223" y="112266"/>
                </a:cubicBezTo>
                <a:cubicBezTo>
                  <a:pt x="1500223" y="115942"/>
                  <a:pt x="1501894" y="118949"/>
                  <a:pt x="1504901" y="121288"/>
                </a:cubicBezTo>
                <a:cubicBezTo>
                  <a:pt x="1508242" y="123961"/>
                  <a:pt x="1514257" y="126634"/>
                  <a:pt x="1523612" y="129307"/>
                </a:cubicBezTo>
                <a:cubicBezTo>
                  <a:pt x="1530963" y="131645"/>
                  <a:pt x="1536977" y="133984"/>
                  <a:pt x="1541989" y="136657"/>
                </a:cubicBezTo>
                <a:cubicBezTo>
                  <a:pt x="1547001" y="139330"/>
                  <a:pt x="1550676" y="142337"/>
                  <a:pt x="1553683" y="145679"/>
                </a:cubicBezTo>
                <a:cubicBezTo>
                  <a:pt x="1556690" y="149020"/>
                  <a:pt x="1558695" y="152361"/>
                  <a:pt x="1560032" y="156037"/>
                </a:cubicBezTo>
                <a:cubicBezTo>
                  <a:pt x="1561368" y="159712"/>
                  <a:pt x="1562036" y="163722"/>
                  <a:pt x="1562036" y="167731"/>
                </a:cubicBezTo>
                <a:cubicBezTo>
                  <a:pt x="1562036" y="180428"/>
                  <a:pt x="1557693" y="190452"/>
                  <a:pt x="1549006" y="197134"/>
                </a:cubicBezTo>
                <a:cubicBezTo>
                  <a:pt x="1540652" y="203482"/>
                  <a:pt x="1527622" y="206824"/>
                  <a:pt x="1510247" y="206824"/>
                </a:cubicBezTo>
                <a:cubicBezTo>
                  <a:pt x="1501894" y="206824"/>
                  <a:pt x="1493541" y="206155"/>
                  <a:pt x="1485856" y="204485"/>
                </a:cubicBezTo>
                <a:cubicBezTo>
                  <a:pt x="1477837" y="202814"/>
                  <a:pt x="1470820" y="200475"/>
                  <a:pt x="1463804" y="197134"/>
                </a:cubicBezTo>
                <a:lnTo>
                  <a:pt x="1465474" y="168399"/>
                </a:lnTo>
                <a:cubicBezTo>
                  <a:pt x="1471488" y="172743"/>
                  <a:pt x="1478171" y="175750"/>
                  <a:pt x="1485188" y="178089"/>
                </a:cubicBezTo>
                <a:cubicBezTo>
                  <a:pt x="1492204" y="180428"/>
                  <a:pt x="1499555" y="181430"/>
                  <a:pt x="1506906" y="181430"/>
                </a:cubicBezTo>
                <a:cubicBezTo>
                  <a:pt x="1519937" y="181430"/>
                  <a:pt x="1526285" y="177087"/>
                  <a:pt x="1526285" y="169068"/>
                </a:cubicBezTo>
                <a:cubicBezTo>
                  <a:pt x="1526285" y="167397"/>
                  <a:pt x="1525951" y="165726"/>
                  <a:pt x="1525283" y="164390"/>
                </a:cubicBezTo>
                <a:cubicBezTo>
                  <a:pt x="1524614" y="163053"/>
                  <a:pt x="1523278" y="161383"/>
                  <a:pt x="1521273" y="160046"/>
                </a:cubicBezTo>
                <a:cubicBezTo>
                  <a:pt x="1519268" y="158710"/>
                  <a:pt x="1516930" y="157373"/>
                  <a:pt x="1513588" y="156037"/>
                </a:cubicBezTo>
                <a:cubicBezTo>
                  <a:pt x="1510247" y="154700"/>
                  <a:pt x="1506237" y="153364"/>
                  <a:pt x="1501560" y="152027"/>
                </a:cubicBezTo>
                <a:cubicBezTo>
                  <a:pt x="1488529" y="148352"/>
                  <a:pt x="1479173" y="143340"/>
                  <a:pt x="1473159" y="136657"/>
                </a:cubicBezTo>
                <a:cubicBezTo>
                  <a:pt x="1467145" y="130309"/>
                  <a:pt x="1464138" y="122624"/>
                  <a:pt x="1464138" y="113603"/>
                </a:cubicBezTo>
                <a:cubicBezTo>
                  <a:pt x="1464138" y="101574"/>
                  <a:pt x="1468481" y="92553"/>
                  <a:pt x="1477169" y="86204"/>
                </a:cubicBezTo>
                <a:cubicBezTo>
                  <a:pt x="1485856" y="79856"/>
                  <a:pt x="1498553" y="76849"/>
                  <a:pt x="1514925" y="76849"/>
                </a:cubicBezTo>
                <a:close/>
                <a:moveTo>
                  <a:pt x="1256646" y="76849"/>
                </a:moveTo>
                <a:cubicBezTo>
                  <a:pt x="1276025" y="76849"/>
                  <a:pt x="1290393" y="80524"/>
                  <a:pt x="1299414" y="87875"/>
                </a:cubicBezTo>
                <a:cubicBezTo>
                  <a:pt x="1308435" y="95226"/>
                  <a:pt x="1312779" y="107588"/>
                  <a:pt x="1312779" y="124629"/>
                </a:cubicBezTo>
                <a:lnTo>
                  <a:pt x="1312779" y="204485"/>
                </a:lnTo>
                <a:lnTo>
                  <a:pt x="1277027" y="204485"/>
                </a:lnTo>
                <a:lnTo>
                  <a:pt x="1277027" y="196466"/>
                </a:lnTo>
                <a:cubicBezTo>
                  <a:pt x="1271681" y="200475"/>
                  <a:pt x="1266670" y="203482"/>
                  <a:pt x="1261658" y="205153"/>
                </a:cubicBezTo>
                <a:cubicBezTo>
                  <a:pt x="1256646" y="206155"/>
                  <a:pt x="1250297" y="206824"/>
                  <a:pt x="1242947" y="206824"/>
                </a:cubicBezTo>
                <a:cubicBezTo>
                  <a:pt x="1236598" y="206824"/>
                  <a:pt x="1230584" y="205821"/>
                  <a:pt x="1224904" y="204151"/>
                </a:cubicBezTo>
                <a:cubicBezTo>
                  <a:pt x="1219224" y="202480"/>
                  <a:pt x="1214546" y="199807"/>
                  <a:pt x="1210202" y="196466"/>
                </a:cubicBezTo>
                <a:cubicBezTo>
                  <a:pt x="1206193" y="193125"/>
                  <a:pt x="1202852" y="188781"/>
                  <a:pt x="1200179" y="184103"/>
                </a:cubicBezTo>
                <a:cubicBezTo>
                  <a:pt x="1197840" y="179091"/>
                  <a:pt x="1196503" y="173411"/>
                  <a:pt x="1196503" y="167063"/>
                </a:cubicBezTo>
                <a:cubicBezTo>
                  <a:pt x="1196503" y="154032"/>
                  <a:pt x="1201515" y="143674"/>
                  <a:pt x="1211205" y="135989"/>
                </a:cubicBezTo>
                <a:cubicBezTo>
                  <a:pt x="1220894" y="128304"/>
                  <a:pt x="1235262" y="124295"/>
                  <a:pt x="1253973" y="124295"/>
                </a:cubicBezTo>
                <a:lnTo>
                  <a:pt x="1277027" y="124295"/>
                </a:lnTo>
                <a:lnTo>
                  <a:pt x="1277027" y="118615"/>
                </a:lnTo>
                <a:cubicBezTo>
                  <a:pt x="1277027" y="112600"/>
                  <a:pt x="1275357" y="108257"/>
                  <a:pt x="1271681" y="105918"/>
                </a:cubicBezTo>
                <a:cubicBezTo>
                  <a:pt x="1268006" y="103579"/>
                  <a:pt x="1261992" y="102242"/>
                  <a:pt x="1253305" y="102242"/>
                </a:cubicBezTo>
                <a:cubicBezTo>
                  <a:pt x="1245620" y="102242"/>
                  <a:pt x="1237935" y="103245"/>
                  <a:pt x="1230584" y="105250"/>
                </a:cubicBezTo>
                <a:cubicBezTo>
                  <a:pt x="1223233" y="107254"/>
                  <a:pt x="1216551" y="109927"/>
                  <a:pt x="1210202" y="113269"/>
                </a:cubicBezTo>
                <a:lnTo>
                  <a:pt x="1206861" y="87875"/>
                </a:lnTo>
                <a:cubicBezTo>
                  <a:pt x="1213210" y="84534"/>
                  <a:pt x="1220560" y="82195"/>
                  <a:pt x="1229582" y="79856"/>
                </a:cubicBezTo>
                <a:cubicBezTo>
                  <a:pt x="1238603" y="77851"/>
                  <a:pt x="1247624" y="76849"/>
                  <a:pt x="1256646" y="76849"/>
                </a:cubicBezTo>
                <a:close/>
                <a:moveTo>
                  <a:pt x="771830" y="76849"/>
                </a:moveTo>
                <a:cubicBezTo>
                  <a:pt x="778178" y="76849"/>
                  <a:pt x="784192" y="77851"/>
                  <a:pt x="789538" y="79856"/>
                </a:cubicBezTo>
                <a:cubicBezTo>
                  <a:pt x="794884" y="81861"/>
                  <a:pt x="799228" y="84534"/>
                  <a:pt x="802569" y="87875"/>
                </a:cubicBezTo>
                <a:lnTo>
                  <a:pt x="802569" y="79856"/>
                </a:lnTo>
                <a:lnTo>
                  <a:pt x="838321" y="79856"/>
                </a:lnTo>
                <a:lnTo>
                  <a:pt x="838321" y="192790"/>
                </a:lnTo>
                <a:cubicBezTo>
                  <a:pt x="838321" y="203482"/>
                  <a:pt x="836984" y="212504"/>
                  <a:pt x="834645" y="219855"/>
                </a:cubicBezTo>
                <a:cubicBezTo>
                  <a:pt x="832306" y="227540"/>
                  <a:pt x="828297" y="233554"/>
                  <a:pt x="823285" y="238232"/>
                </a:cubicBezTo>
                <a:cubicBezTo>
                  <a:pt x="817939" y="242909"/>
                  <a:pt x="811257" y="246585"/>
                  <a:pt x="802903" y="248924"/>
                </a:cubicBezTo>
                <a:cubicBezTo>
                  <a:pt x="794550" y="251262"/>
                  <a:pt x="784527" y="252265"/>
                  <a:pt x="772832" y="252265"/>
                </a:cubicBezTo>
                <a:cubicBezTo>
                  <a:pt x="764813" y="252265"/>
                  <a:pt x="756794" y="251597"/>
                  <a:pt x="749443" y="249926"/>
                </a:cubicBezTo>
                <a:cubicBezTo>
                  <a:pt x="742093" y="248589"/>
                  <a:pt x="735076" y="246251"/>
                  <a:pt x="729062" y="242909"/>
                </a:cubicBezTo>
                <a:lnTo>
                  <a:pt x="731066" y="214843"/>
                </a:lnTo>
                <a:cubicBezTo>
                  <a:pt x="736747" y="218852"/>
                  <a:pt x="742761" y="221859"/>
                  <a:pt x="749777" y="223864"/>
                </a:cubicBezTo>
                <a:cubicBezTo>
                  <a:pt x="756460" y="225869"/>
                  <a:pt x="763477" y="226871"/>
                  <a:pt x="770493" y="226871"/>
                </a:cubicBezTo>
                <a:cubicBezTo>
                  <a:pt x="780183" y="226871"/>
                  <a:pt x="787868" y="224532"/>
                  <a:pt x="793548" y="220189"/>
                </a:cubicBezTo>
                <a:cubicBezTo>
                  <a:pt x="799228" y="215845"/>
                  <a:pt x="802235" y="208494"/>
                  <a:pt x="802235" y="198136"/>
                </a:cubicBezTo>
                <a:lnTo>
                  <a:pt x="802235" y="192456"/>
                </a:lnTo>
                <a:cubicBezTo>
                  <a:pt x="798894" y="195798"/>
                  <a:pt x="794550" y="198471"/>
                  <a:pt x="789204" y="200475"/>
                </a:cubicBezTo>
                <a:cubicBezTo>
                  <a:pt x="783858" y="202480"/>
                  <a:pt x="777844" y="203482"/>
                  <a:pt x="771496" y="203482"/>
                </a:cubicBezTo>
                <a:cubicBezTo>
                  <a:pt x="763811" y="203482"/>
                  <a:pt x="756460" y="202146"/>
                  <a:pt x="750112" y="199139"/>
                </a:cubicBezTo>
                <a:cubicBezTo>
                  <a:pt x="743429" y="196132"/>
                  <a:pt x="737749" y="191788"/>
                  <a:pt x="732403" y="186442"/>
                </a:cubicBezTo>
                <a:cubicBezTo>
                  <a:pt x="727391" y="180762"/>
                  <a:pt x="723382" y="174079"/>
                  <a:pt x="720374" y="166395"/>
                </a:cubicBezTo>
                <a:cubicBezTo>
                  <a:pt x="717701" y="158710"/>
                  <a:pt x="716365" y="150022"/>
                  <a:pt x="716365" y="140333"/>
                </a:cubicBezTo>
                <a:cubicBezTo>
                  <a:pt x="716365" y="130643"/>
                  <a:pt x="717701" y="121622"/>
                  <a:pt x="720709" y="113937"/>
                </a:cubicBezTo>
                <a:cubicBezTo>
                  <a:pt x="723716" y="105918"/>
                  <a:pt x="727725" y="99235"/>
                  <a:pt x="732737" y="93889"/>
                </a:cubicBezTo>
                <a:cubicBezTo>
                  <a:pt x="737749" y="88209"/>
                  <a:pt x="743763" y="84200"/>
                  <a:pt x="750446" y="81193"/>
                </a:cubicBezTo>
                <a:cubicBezTo>
                  <a:pt x="757128" y="78185"/>
                  <a:pt x="764145" y="76849"/>
                  <a:pt x="771830" y="76849"/>
                </a:cubicBezTo>
                <a:close/>
                <a:moveTo>
                  <a:pt x="316417" y="30740"/>
                </a:moveTo>
                <a:lnTo>
                  <a:pt x="216847" y="73842"/>
                </a:lnTo>
                <a:lnTo>
                  <a:pt x="289687" y="84534"/>
                </a:lnTo>
                <a:lnTo>
                  <a:pt x="331452" y="64152"/>
                </a:lnTo>
                <a:close/>
                <a:moveTo>
                  <a:pt x="866387" y="28401"/>
                </a:moveTo>
                <a:lnTo>
                  <a:pt x="902139" y="28401"/>
                </a:lnTo>
                <a:lnTo>
                  <a:pt x="902139" y="87541"/>
                </a:lnTo>
                <a:cubicBezTo>
                  <a:pt x="906148" y="84200"/>
                  <a:pt x="910492" y="81861"/>
                  <a:pt x="916172" y="79522"/>
                </a:cubicBezTo>
                <a:cubicBezTo>
                  <a:pt x="921518" y="77517"/>
                  <a:pt x="927866" y="76515"/>
                  <a:pt x="934549" y="76515"/>
                </a:cubicBezTo>
                <a:cubicBezTo>
                  <a:pt x="950587" y="76515"/>
                  <a:pt x="962950" y="81527"/>
                  <a:pt x="971971" y="91216"/>
                </a:cubicBezTo>
                <a:cubicBezTo>
                  <a:pt x="980992" y="100906"/>
                  <a:pt x="985336" y="115607"/>
                  <a:pt x="985336" y="134987"/>
                </a:cubicBezTo>
                <a:lnTo>
                  <a:pt x="985336" y="203817"/>
                </a:lnTo>
                <a:lnTo>
                  <a:pt x="949585" y="203817"/>
                </a:lnTo>
                <a:lnTo>
                  <a:pt x="949585" y="135655"/>
                </a:lnTo>
                <a:cubicBezTo>
                  <a:pt x="949585" y="123626"/>
                  <a:pt x="947580" y="115273"/>
                  <a:pt x="943570" y="109927"/>
                </a:cubicBezTo>
                <a:cubicBezTo>
                  <a:pt x="939227" y="104915"/>
                  <a:pt x="932878" y="102242"/>
                  <a:pt x="924859" y="102242"/>
                </a:cubicBezTo>
                <a:cubicBezTo>
                  <a:pt x="920181" y="102242"/>
                  <a:pt x="915838" y="103245"/>
                  <a:pt x="911828" y="104915"/>
                </a:cubicBezTo>
                <a:cubicBezTo>
                  <a:pt x="907819" y="106586"/>
                  <a:pt x="904478" y="108925"/>
                  <a:pt x="902139" y="111598"/>
                </a:cubicBezTo>
                <a:lnTo>
                  <a:pt x="902139" y="204151"/>
                </a:lnTo>
                <a:lnTo>
                  <a:pt x="866387" y="204151"/>
                </a:lnTo>
                <a:close/>
                <a:moveTo>
                  <a:pt x="677272" y="28401"/>
                </a:moveTo>
                <a:cubicBezTo>
                  <a:pt x="684623" y="28401"/>
                  <a:pt x="689969" y="30071"/>
                  <a:pt x="692976" y="33078"/>
                </a:cubicBezTo>
                <a:cubicBezTo>
                  <a:pt x="695983" y="36086"/>
                  <a:pt x="697654" y="40763"/>
                  <a:pt x="697654" y="46443"/>
                </a:cubicBezTo>
                <a:cubicBezTo>
                  <a:pt x="697654" y="52458"/>
                  <a:pt x="695983" y="57135"/>
                  <a:pt x="692976" y="60143"/>
                </a:cubicBezTo>
                <a:cubicBezTo>
                  <a:pt x="689969" y="63150"/>
                  <a:pt x="684623" y="64486"/>
                  <a:pt x="677272" y="64486"/>
                </a:cubicBezTo>
                <a:cubicBezTo>
                  <a:pt x="669922" y="64486"/>
                  <a:pt x="664575" y="63150"/>
                  <a:pt x="661568" y="60143"/>
                </a:cubicBezTo>
                <a:cubicBezTo>
                  <a:pt x="658227" y="57135"/>
                  <a:pt x="656891" y="52458"/>
                  <a:pt x="656891" y="46443"/>
                </a:cubicBezTo>
                <a:cubicBezTo>
                  <a:pt x="656891" y="40429"/>
                  <a:pt x="658561" y="36086"/>
                  <a:pt x="661568" y="33078"/>
                </a:cubicBezTo>
                <a:cubicBezTo>
                  <a:pt x="664575" y="30071"/>
                  <a:pt x="669922" y="28401"/>
                  <a:pt x="677272" y="28401"/>
                </a:cubicBezTo>
                <a:close/>
                <a:moveTo>
                  <a:pt x="513551" y="28401"/>
                </a:moveTo>
                <a:lnTo>
                  <a:pt x="549302" y="28401"/>
                </a:lnTo>
                <a:lnTo>
                  <a:pt x="549302" y="87541"/>
                </a:lnTo>
                <a:cubicBezTo>
                  <a:pt x="553312" y="84200"/>
                  <a:pt x="557655" y="81861"/>
                  <a:pt x="563336" y="79522"/>
                </a:cubicBezTo>
                <a:cubicBezTo>
                  <a:pt x="568681" y="77517"/>
                  <a:pt x="575030" y="76515"/>
                  <a:pt x="581712" y="76515"/>
                </a:cubicBezTo>
                <a:cubicBezTo>
                  <a:pt x="597750" y="76515"/>
                  <a:pt x="610113" y="81527"/>
                  <a:pt x="619134" y="91216"/>
                </a:cubicBezTo>
                <a:cubicBezTo>
                  <a:pt x="628156" y="100906"/>
                  <a:pt x="632499" y="115607"/>
                  <a:pt x="632499" y="134987"/>
                </a:cubicBezTo>
                <a:lnTo>
                  <a:pt x="632499" y="203817"/>
                </a:lnTo>
                <a:lnTo>
                  <a:pt x="596748" y="203817"/>
                </a:lnTo>
                <a:lnTo>
                  <a:pt x="596748" y="135321"/>
                </a:lnTo>
                <a:cubicBezTo>
                  <a:pt x="596748" y="123292"/>
                  <a:pt x="594743" y="114939"/>
                  <a:pt x="590734" y="109593"/>
                </a:cubicBezTo>
                <a:cubicBezTo>
                  <a:pt x="586390" y="104915"/>
                  <a:pt x="580042" y="102242"/>
                  <a:pt x="572023" y="102242"/>
                </a:cubicBezTo>
                <a:cubicBezTo>
                  <a:pt x="567345" y="102242"/>
                  <a:pt x="563001" y="103245"/>
                  <a:pt x="558992" y="104915"/>
                </a:cubicBezTo>
                <a:cubicBezTo>
                  <a:pt x="554982" y="106586"/>
                  <a:pt x="551641" y="108925"/>
                  <a:pt x="549302" y="111598"/>
                </a:cubicBezTo>
                <a:lnTo>
                  <a:pt x="549302" y="204151"/>
                </a:lnTo>
                <a:lnTo>
                  <a:pt x="513551" y="204151"/>
                </a:lnTo>
                <a:close/>
                <a:moveTo>
                  <a:pt x="255272" y="0"/>
                </a:moveTo>
                <a:lnTo>
                  <a:pt x="324102" y="11360"/>
                </a:lnTo>
                <a:lnTo>
                  <a:pt x="350498" y="71169"/>
                </a:lnTo>
                <a:lnTo>
                  <a:pt x="315080" y="88543"/>
                </a:lnTo>
                <a:lnTo>
                  <a:pt x="361190" y="95226"/>
                </a:lnTo>
                <a:lnTo>
                  <a:pt x="393266" y="167731"/>
                </a:lnTo>
                <a:lnTo>
                  <a:pt x="338469" y="199807"/>
                </a:lnTo>
                <a:lnTo>
                  <a:pt x="409638" y="204151"/>
                </a:lnTo>
                <a:lnTo>
                  <a:pt x="447728" y="289353"/>
                </a:lnTo>
                <a:lnTo>
                  <a:pt x="246585" y="433027"/>
                </a:lnTo>
                <a:lnTo>
                  <a:pt x="0" y="459088"/>
                </a:lnTo>
                <a:lnTo>
                  <a:pt x="259615" y="297372"/>
                </a:lnTo>
                <a:lnTo>
                  <a:pt x="165058" y="301047"/>
                </a:lnTo>
                <a:lnTo>
                  <a:pt x="176752" y="189783"/>
                </a:lnTo>
                <a:lnTo>
                  <a:pt x="238566" y="158041"/>
                </a:lnTo>
                <a:lnTo>
                  <a:pt x="180428" y="154700"/>
                </a:lnTo>
                <a:lnTo>
                  <a:pt x="189115" y="70166"/>
                </a:lnTo>
                <a:lnTo>
                  <a:pt x="261286" y="3875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pPr lvl="0"/>
            <a:endParaRPr lang="en-GB"/>
          </a:p>
        </p:txBody>
      </p:sp>
      <p:sp>
        <p:nvSpPr>
          <p:cNvPr id="13" name="Footer Placeholder 50">
            <a:extLst>
              <a:ext uri="{FF2B5EF4-FFF2-40B4-BE49-F238E27FC236}">
                <a16:creationId xmlns:a16="http://schemas.microsoft.com/office/drawing/2014/main" id="{3643D711-FD83-4223-AA24-C7B37BC72F2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238706" y="6378063"/>
            <a:ext cx="1460791" cy="2154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2020 Highways England</a:t>
            </a:r>
          </a:p>
        </p:txBody>
      </p:sp>
    </p:spTree>
    <p:extLst>
      <p:ext uri="{BB962C8B-B14F-4D97-AF65-F5344CB8AC3E}">
        <p14:creationId xmlns:p14="http://schemas.microsoft.com/office/powerpoint/2010/main" val="1292234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26" Type="http://schemas.openxmlformats.org/officeDocument/2006/relationships/slideLayout" Target="../slideLayouts/slideLayout49.xml"/><Relationship Id="rId3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44.xml"/><Relationship Id="rId34" Type="http://schemas.openxmlformats.org/officeDocument/2006/relationships/slideLayout" Target="../slideLayouts/slideLayout57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5" Type="http://schemas.openxmlformats.org/officeDocument/2006/relationships/slideLayout" Target="../slideLayouts/slideLayout48.xml"/><Relationship Id="rId33" Type="http://schemas.openxmlformats.org/officeDocument/2006/relationships/slideLayout" Target="../slideLayouts/slideLayout56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29" Type="http://schemas.openxmlformats.org/officeDocument/2006/relationships/slideLayout" Target="../slideLayouts/slideLayout52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24" Type="http://schemas.openxmlformats.org/officeDocument/2006/relationships/slideLayout" Target="../slideLayouts/slideLayout47.xml"/><Relationship Id="rId32" Type="http://schemas.openxmlformats.org/officeDocument/2006/relationships/slideLayout" Target="../slideLayouts/slideLayout55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slideLayout" Target="../slideLayouts/slideLayout46.xml"/><Relationship Id="rId28" Type="http://schemas.openxmlformats.org/officeDocument/2006/relationships/slideLayout" Target="../slideLayouts/slideLayout51.xml"/><Relationship Id="rId36" Type="http://schemas.openxmlformats.org/officeDocument/2006/relationships/theme" Target="../theme/theme2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31" Type="http://schemas.openxmlformats.org/officeDocument/2006/relationships/slideLayout" Target="../slideLayouts/slideLayout5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slideLayout" Target="../slideLayouts/slideLayout45.xml"/><Relationship Id="rId27" Type="http://schemas.openxmlformats.org/officeDocument/2006/relationships/slideLayout" Target="../slideLayouts/slideLayout50.xml"/><Relationship Id="rId30" Type="http://schemas.openxmlformats.org/officeDocument/2006/relationships/slideLayout" Target="../slideLayouts/slideLayout53.xml"/><Relationship Id="rId35" Type="http://schemas.openxmlformats.org/officeDocument/2006/relationships/slideLayout" Target="../slideLayouts/slideLayout58.xml"/><Relationship Id="rId8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13864A-C2DB-4CD0-8470-FBCFE8BB4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937" y="195492"/>
            <a:ext cx="10515600" cy="8384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605AB-D030-4BF5-8357-2952843531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937" y="11652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AF2B98-BDD8-434C-B520-BB7F902BC9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1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4FF6F7-4607-4745-AD82-656B92778960}" type="datetimeFigureOut">
              <a:rPr lang="en-GB" smtClean="0"/>
              <a:t>06/10/2022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7757BA-E1C3-405B-8FF1-B963A64937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93026" y="6378063"/>
            <a:ext cx="14607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>
              <a:defRPr lang="en-GB" sz="800" dirty="0">
                <a:solidFill>
                  <a:schemeClr val="tx1"/>
                </a:solidFill>
              </a:defRPr>
            </a:lvl1pPr>
          </a:lstStyle>
          <a:p>
            <a:r>
              <a:rPr lang="en-GB"/>
              <a:t>© 2020 Highways England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CD7E49-48B9-4DCD-9081-B3AC8D0629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B443A2-A4B8-4E2F-82AA-63F4836A03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0851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152400" indent="-1524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330200" indent="-149225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14350" indent="-155575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692150" indent="-1524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–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6199">
          <p15:clr>
            <a:srgbClr val="F26B43"/>
          </p15:clr>
        </p15:guide>
        <p15:guide id="3" pos="211">
          <p15:clr>
            <a:srgbClr val="F26B43"/>
          </p15:clr>
        </p15:guide>
        <p15:guide id="4" pos="7469">
          <p15:clr>
            <a:srgbClr val="F26B43"/>
          </p15:clr>
        </p15:guide>
        <p15:guide id="5" orient="horz" pos="3475">
          <p15:clr>
            <a:srgbClr val="F26B43"/>
          </p15:clr>
        </p15:guide>
        <p15:guide id="6" orient="horz" pos="4110">
          <p15:clr>
            <a:srgbClr val="F26B43"/>
          </p15:clr>
        </p15:guide>
        <p15:guide id="7" orient="horz" pos="210">
          <p15:clr>
            <a:srgbClr val="F26B43"/>
          </p15:clr>
        </p15:guide>
        <p15:guide id="8" pos="1481">
          <p15:clr>
            <a:srgbClr val="F26B43"/>
          </p15:clr>
        </p15:guide>
        <p15:guide id="9" pos="1708">
          <p15:clr>
            <a:srgbClr val="F26B43"/>
          </p15:clr>
        </p15:guide>
        <p15:guide id="10" pos="2992">
          <p15:clr>
            <a:srgbClr val="F26B43"/>
          </p15:clr>
        </p15:guide>
        <p15:guide id="11" pos="3208">
          <p15:clr>
            <a:srgbClr val="F26B43"/>
          </p15:clr>
        </p15:guide>
        <p15:guide id="12" pos="4475">
          <p15:clr>
            <a:srgbClr val="F26B43"/>
          </p15:clr>
        </p15:guide>
        <p15:guide id="13" pos="4702">
          <p15:clr>
            <a:srgbClr val="F26B43"/>
          </p15:clr>
        </p15:guide>
        <p15:guide id="14" pos="5972">
          <p15:clr>
            <a:srgbClr val="F26B43"/>
          </p15:clr>
        </p15:guide>
        <p15:guide id="15" orient="horz" pos="312">
          <p15:clr>
            <a:srgbClr val="F26B43"/>
          </p15:clr>
        </p15:guide>
        <p15:guide id="16" pos="422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13864A-C2DB-4CD0-8470-FBCFE8BB4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937" y="195492"/>
            <a:ext cx="10515600" cy="8384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605AB-D030-4BF5-8357-2952843531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937" y="11652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AF2B98-BDD8-434C-B520-BB7F902BC9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1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4FF6F7-4607-4745-AD82-656B92778960}" type="datetimeFigureOut">
              <a:rPr lang="en-GB" smtClean="0"/>
              <a:t>06/10/2022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CD7E49-48B9-4DCD-9081-B3AC8D0629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B443A2-A4B8-4E2F-82AA-63F4836A0303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B31A1EF-3AFC-4CAB-893F-74D71FC74C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93026" y="6378063"/>
            <a:ext cx="14607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>
              <a:defRPr lang="en-GB" sz="800" dirty="0">
                <a:solidFill>
                  <a:schemeClr val="tx1"/>
                </a:solidFill>
              </a:defRPr>
            </a:lvl1pPr>
          </a:lstStyle>
          <a:p>
            <a:r>
              <a:rPr lang="en-GB"/>
              <a:t>© 2021 National Highways</a:t>
            </a:r>
          </a:p>
        </p:txBody>
      </p:sp>
    </p:spTree>
    <p:extLst>
      <p:ext uri="{BB962C8B-B14F-4D97-AF65-F5344CB8AC3E}">
        <p14:creationId xmlns:p14="http://schemas.microsoft.com/office/powerpoint/2010/main" val="1061673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  <p:sldLayoutId id="2147483702" r:id="rId17"/>
    <p:sldLayoutId id="2147483703" r:id="rId18"/>
    <p:sldLayoutId id="2147483706" r:id="rId19"/>
    <p:sldLayoutId id="2147483707" r:id="rId20"/>
    <p:sldLayoutId id="2147483708" r:id="rId21"/>
    <p:sldLayoutId id="2147483709" r:id="rId22"/>
    <p:sldLayoutId id="2147483710" r:id="rId23"/>
    <p:sldLayoutId id="2147483711" r:id="rId24"/>
    <p:sldLayoutId id="2147483712" r:id="rId25"/>
    <p:sldLayoutId id="2147483713" r:id="rId26"/>
    <p:sldLayoutId id="2147483714" r:id="rId27"/>
    <p:sldLayoutId id="2147483715" r:id="rId28"/>
    <p:sldLayoutId id="2147483716" r:id="rId29"/>
    <p:sldLayoutId id="2147483717" r:id="rId30"/>
    <p:sldLayoutId id="2147483718" r:id="rId31"/>
    <p:sldLayoutId id="2147483719" r:id="rId32"/>
    <p:sldLayoutId id="2147483721" r:id="rId33"/>
    <p:sldLayoutId id="2147483724" r:id="rId34"/>
    <p:sldLayoutId id="2147483725" r:id="rId35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152400" indent="-1524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330200" indent="-149225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14350" indent="-155575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692150" indent="-1524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–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6199">
          <p15:clr>
            <a:srgbClr val="F26B43"/>
          </p15:clr>
        </p15:guide>
        <p15:guide id="3" pos="211">
          <p15:clr>
            <a:srgbClr val="F26B43"/>
          </p15:clr>
        </p15:guide>
        <p15:guide id="4" pos="7469">
          <p15:clr>
            <a:srgbClr val="F26B43"/>
          </p15:clr>
        </p15:guide>
        <p15:guide id="5" orient="horz" pos="3475">
          <p15:clr>
            <a:srgbClr val="F26B43"/>
          </p15:clr>
        </p15:guide>
        <p15:guide id="6" orient="horz" pos="4110">
          <p15:clr>
            <a:srgbClr val="F26B43"/>
          </p15:clr>
        </p15:guide>
        <p15:guide id="7" orient="horz" pos="210">
          <p15:clr>
            <a:srgbClr val="F26B43"/>
          </p15:clr>
        </p15:guide>
        <p15:guide id="8" pos="1481">
          <p15:clr>
            <a:srgbClr val="F26B43"/>
          </p15:clr>
        </p15:guide>
        <p15:guide id="9" pos="1708">
          <p15:clr>
            <a:srgbClr val="F26B43"/>
          </p15:clr>
        </p15:guide>
        <p15:guide id="10" pos="2992">
          <p15:clr>
            <a:srgbClr val="F26B43"/>
          </p15:clr>
        </p15:guide>
        <p15:guide id="11" pos="3208">
          <p15:clr>
            <a:srgbClr val="F26B43"/>
          </p15:clr>
        </p15:guide>
        <p15:guide id="12" pos="4475">
          <p15:clr>
            <a:srgbClr val="F26B43"/>
          </p15:clr>
        </p15:guide>
        <p15:guide id="13" pos="4702">
          <p15:clr>
            <a:srgbClr val="F26B43"/>
          </p15:clr>
        </p15:guide>
        <p15:guide id="14" pos="5972">
          <p15:clr>
            <a:srgbClr val="F26B43"/>
          </p15:clr>
        </p15:guide>
        <p15:guide id="15" orient="horz" pos="312">
          <p15:clr>
            <a:srgbClr val="F26B43"/>
          </p15:clr>
        </p15:guide>
        <p15:guide id="16" pos="42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11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8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B7AF659F-A2DA-4702-A983-696A4D3F8A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79534" y="108000"/>
            <a:ext cx="962794" cy="6642000"/>
          </a:xfrm>
          <a:solidFill>
            <a:schemeClr val="tx1">
              <a:alpha val="76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D2FA427-625B-4376-8C12-01F17D7842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11573" y="1209769"/>
            <a:ext cx="4314296" cy="2585323"/>
          </a:xfrm>
        </p:spPr>
        <p:txBody>
          <a:bodyPr/>
          <a:lstStyle/>
          <a:p>
            <a:r>
              <a:rPr lang="en-GB" dirty="0"/>
              <a:t>Lower Thames Crossing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F27C22-E071-40C6-AB0C-583301F0FC9B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593026" y="6378063"/>
            <a:ext cx="1460791" cy="215444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2021 National Highways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A4B8580B-F701-4C8C-8E23-1CE9121F692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October 2022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2CE30A6-F924-44A4-B530-87E31F87446C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2E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add text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7E6DC387-7B51-31DB-7B4D-43A219D5110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pic>
        <p:nvPicPr>
          <p:cNvPr id="13" name="Picture Placeholder 5" descr="A picture containing sky, outdoor, grass, shore&#10;&#10;Description automatically generated">
            <a:extLst>
              <a:ext uri="{FF2B5EF4-FFF2-40B4-BE49-F238E27FC236}">
                <a16:creationId xmlns:a16="http://schemas.microsoft.com/office/drawing/2014/main" id="{CF60CBC1-8B6B-9CFF-AB31-E9B419116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73" r="22873"/>
          <a:stretch>
            <a:fillRect/>
          </a:stretch>
        </p:blipFill>
        <p:spPr>
          <a:xfrm>
            <a:off x="74152" y="108000"/>
            <a:ext cx="5404890" cy="6642000"/>
          </a:xfrm>
          <a:custGeom>
            <a:avLst/>
            <a:gdLst>
              <a:gd name="connsiteX0" fmla="*/ 0 w 5404890"/>
              <a:gd name="connsiteY0" fmla="*/ 0 h 6642000"/>
              <a:gd name="connsiteX1" fmla="*/ 5404890 w 5404890"/>
              <a:gd name="connsiteY1" fmla="*/ 0 h 6642000"/>
              <a:gd name="connsiteX2" fmla="*/ 4657373 w 5404890"/>
              <a:gd name="connsiteY2" fmla="*/ 6642000 h 6642000"/>
              <a:gd name="connsiteX3" fmla="*/ 0 w 5404890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04890" h="6642000">
                <a:moveTo>
                  <a:pt x="0" y="0"/>
                </a:moveTo>
                <a:lnTo>
                  <a:pt x="5404890" y="0"/>
                </a:lnTo>
                <a:lnTo>
                  <a:pt x="4657373" y="6642000"/>
                </a:lnTo>
                <a:lnTo>
                  <a:pt x="0" y="66420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851826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p&#10;&#10;Description automatically generated">
            <a:extLst>
              <a:ext uri="{FF2B5EF4-FFF2-40B4-BE49-F238E27FC236}">
                <a16:creationId xmlns:a16="http://schemas.microsoft.com/office/drawing/2014/main" id="{6522D14E-9EC6-37B2-DC46-01007A660C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42" t="28469" r="1027" b="1144"/>
          <a:stretch/>
        </p:blipFill>
        <p:spPr>
          <a:xfrm>
            <a:off x="2831791" y="108000"/>
            <a:ext cx="9184318" cy="6642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8A6F6D0-DED0-5553-577F-4D6B8B03A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B34B3F-7090-5172-D6AC-2C260C8C94E8}"/>
              </a:ext>
            </a:extLst>
          </p:cNvPr>
          <p:cNvSpPr txBox="1"/>
          <p:nvPr/>
        </p:nvSpPr>
        <p:spPr>
          <a:xfrm>
            <a:off x="323102" y="239237"/>
            <a:ext cx="2090646" cy="1200329"/>
          </a:xfrm>
          <a:prstGeom prst="rect">
            <a:avLst/>
          </a:prstGeom>
          <a:solidFill>
            <a:srgbClr val="00A6AB"/>
          </a:solidFill>
          <a:ln>
            <a:solidFill>
              <a:srgbClr val="00A6A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chemeClr val="bg1"/>
                </a:solidFill>
              </a:rPr>
              <a:t>Lower Thames Crossing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DB3CC13-8D05-A1AA-F244-61160BCE1D25}"/>
              </a:ext>
            </a:extLst>
          </p:cNvPr>
          <p:cNvCxnSpPr>
            <a:cxnSpLocks/>
          </p:cNvCxnSpPr>
          <p:nvPr/>
        </p:nvCxnSpPr>
        <p:spPr>
          <a:xfrm>
            <a:off x="2212848" y="1358252"/>
            <a:ext cx="5562727" cy="1734198"/>
          </a:xfrm>
          <a:prstGeom prst="straightConnector1">
            <a:avLst/>
          </a:prstGeom>
          <a:ln w="41275">
            <a:solidFill>
              <a:srgbClr val="00A6AB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7" name="Freeform 16">
            <a:extLst>
              <a:ext uri="{FF2B5EF4-FFF2-40B4-BE49-F238E27FC236}">
                <a16:creationId xmlns:a16="http://schemas.microsoft.com/office/drawing/2014/main" id="{4C284316-8EB8-0312-4493-5C0FFD60E495}"/>
              </a:ext>
            </a:extLst>
          </p:cNvPr>
          <p:cNvSpPr/>
          <p:nvPr/>
        </p:nvSpPr>
        <p:spPr>
          <a:xfrm>
            <a:off x="7775575" y="3048000"/>
            <a:ext cx="279400" cy="523875"/>
          </a:xfrm>
          <a:custGeom>
            <a:avLst/>
            <a:gdLst>
              <a:gd name="connsiteX0" fmla="*/ 3175 w 279400"/>
              <a:gd name="connsiteY0" fmla="*/ 0 h 523875"/>
              <a:gd name="connsiteX1" fmla="*/ 6350 w 279400"/>
              <a:gd name="connsiteY1" fmla="*/ 15875 h 523875"/>
              <a:gd name="connsiteX2" fmla="*/ 9525 w 279400"/>
              <a:gd name="connsiteY2" fmla="*/ 28575 h 523875"/>
              <a:gd name="connsiteX3" fmla="*/ 6350 w 279400"/>
              <a:gd name="connsiteY3" fmla="*/ 63500 h 523875"/>
              <a:gd name="connsiteX4" fmla="*/ 0 w 279400"/>
              <a:gd name="connsiteY4" fmla="*/ 88900 h 523875"/>
              <a:gd name="connsiteX5" fmla="*/ 3175 w 279400"/>
              <a:gd name="connsiteY5" fmla="*/ 117475 h 523875"/>
              <a:gd name="connsiteX6" fmla="*/ 15875 w 279400"/>
              <a:gd name="connsiteY6" fmla="*/ 130175 h 523875"/>
              <a:gd name="connsiteX7" fmla="*/ 25400 w 279400"/>
              <a:gd name="connsiteY7" fmla="*/ 136525 h 523875"/>
              <a:gd name="connsiteX8" fmla="*/ 38100 w 279400"/>
              <a:gd name="connsiteY8" fmla="*/ 146050 h 523875"/>
              <a:gd name="connsiteX9" fmla="*/ 66675 w 279400"/>
              <a:gd name="connsiteY9" fmla="*/ 139700 h 523875"/>
              <a:gd name="connsiteX10" fmla="*/ 104775 w 279400"/>
              <a:gd name="connsiteY10" fmla="*/ 142875 h 523875"/>
              <a:gd name="connsiteX11" fmla="*/ 149225 w 279400"/>
              <a:gd name="connsiteY11" fmla="*/ 161925 h 523875"/>
              <a:gd name="connsiteX12" fmla="*/ 177800 w 279400"/>
              <a:gd name="connsiteY12" fmla="*/ 174625 h 523875"/>
              <a:gd name="connsiteX13" fmla="*/ 184150 w 279400"/>
              <a:gd name="connsiteY13" fmla="*/ 184150 h 523875"/>
              <a:gd name="connsiteX14" fmla="*/ 190500 w 279400"/>
              <a:gd name="connsiteY14" fmla="*/ 203200 h 523875"/>
              <a:gd name="connsiteX15" fmla="*/ 196850 w 279400"/>
              <a:gd name="connsiteY15" fmla="*/ 311150 h 523875"/>
              <a:gd name="connsiteX16" fmla="*/ 209550 w 279400"/>
              <a:gd name="connsiteY16" fmla="*/ 339725 h 523875"/>
              <a:gd name="connsiteX17" fmla="*/ 228600 w 279400"/>
              <a:gd name="connsiteY17" fmla="*/ 349250 h 523875"/>
              <a:gd name="connsiteX18" fmla="*/ 244475 w 279400"/>
              <a:gd name="connsiteY18" fmla="*/ 361950 h 523875"/>
              <a:gd name="connsiteX19" fmla="*/ 263525 w 279400"/>
              <a:gd name="connsiteY19" fmla="*/ 381000 h 523875"/>
              <a:gd name="connsiteX20" fmla="*/ 269875 w 279400"/>
              <a:gd name="connsiteY20" fmla="*/ 400050 h 523875"/>
              <a:gd name="connsiteX21" fmla="*/ 276225 w 279400"/>
              <a:gd name="connsiteY21" fmla="*/ 422275 h 523875"/>
              <a:gd name="connsiteX22" fmla="*/ 279400 w 279400"/>
              <a:gd name="connsiteY22" fmla="*/ 444500 h 523875"/>
              <a:gd name="connsiteX23" fmla="*/ 273050 w 279400"/>
              <a:gd name="connsiteY23" fmla="*/ 498475 h 523875"/>
              <a:gd name="connsiteX24" fmla="*/ 263525 w 279400"/>
              <a:gd name="connsiteY24" fmla="*/ 523875 h 52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79400" h="523875">
                <a:moveTo>
                  <a:pt x="3175" y="0"/>
                </a:moveTo>
                <a:cubicBezTo>
                  <a:pt x="4233" y="5292"/>
                  <a:pt x="5179" y="10607"/>
                  <a:pt x="6350" y="15875"/>
                </a:cubicBezTo>
                <a:cubicBezTo>
                  <a:pt x="7297" y="20135"/>
                  <a:pt x="9525" y="24211"/>
                  <a:pt x="9525" y="28575"/>
                </a:cubicBezTo>
                <a:cubicBezTo>
                  <a:pt x="9525" y="40265"/>
                  <a:pt x="8173" y="51953"/>
                  <a:pt x="6350" y="63500"/>
                </a:cubicBezTo>
                <a:cubicBezTo>
                  <a:pt x="4989" y="72120"/>
                  <a:pt x="0" y="88900"/>
                  <a:pt x="0" y="88900"/>
                </a:cubicBezTo>
                <a:cubicBezTo>
                  <a:pt x="1058" y="98425"/>
                  <a:pt x="-265" y="108530"/>
                  <a:pt x="3175" y="117475"/>
                </a:cubicBezTo>
                <a:cubicBezTo>
                  <a:pt x="5324" y="123063"/>
                  <a:pt x="11329" y="126279"/>
                  <a:pt x="15875" y="130175"/>
                </a:cubicBezTo>
                <a:cubicBezTo>
                  <a:pt x="18772" y="132658"/>
                  <a:pt x="22295" y="134307"/>
                  <a:pt x="25400" y="136525"/>
                </a:cubicBezTo>
                <a:cubicBezTo>
                  <a:pt x="29706" y="139601"/>
                  <a:pt x="33867" y="142875"/>
                  <a:pt x="38100" y="146050"/>
                </a:cubicBezTo>
                <a:cubicBezTo>
                  <a:pt x="42998" y="144825"/>
                  <a:pt x="62644" y="139700"/>
                  <a:pt x="66675" y="139700"/>
                </a:cubicBezTo>
                <a:cubicBezTo>
                  <a:pt x="79419" y="139700"/>
                  <a:pt x="92075" y="141817"/>
                  <a:pt x="104775" y="142875"/>
                </a:cubicBezTo>
                <a:cubicBezTo>
                  <a:pt x="119592" y="149225"/>
                  <a:pt x="134807" y="154716"/>
                  <a:pt x="149225" y="161925"/>
                </a:cubicBezTo>
                <a:cubicBezTo>
                  <a:pt x="171268" y="172947"/>
                  <a:pt x="161540" y="169205"/>
                  <a:pt x="177800" y="174625"/>
                </a:cubicBezTo>
                <a:cubicBezTo>
                  <a:pt x="179917" y="177800"/>
                  <a:pt x="182600" y="180663"/>
                  <a:pt x="184150" y="184150"/>
                </a:cubicBezTo>
                <a:cubicBezTo>
                  <a:pt x="186868" y="190267"/>
                  <a:pt x="190500" y="203200"/>
                  <a:pt x="190500" y="203200"/>
                </a:cubicBezTo>
                <a:cubicBezTo>
                  <a:pt x="191106" y="220778"/>
                  <a:pt x="188136" y="279200"/>
                  <a:pt x="196850" y="311150"/>
                </a:cubicBezTo>
                <a:cubicBezTo>
                  <a:pt x="199208" y="319796"/>
                  <a:pt x="202451" y="332626"/>
                  <a:pt x="209550" y="339725"/>
                </a:cubicBezTo>
                <a:cubicBezTo>
                  <a:pt x="215705" y="345880"/>
                  <a:pt x="220853" y="346668"/>
                  <a:pt x="228600" y="349250"/>
                </a:cubicBezTo>
                <a:cubicBezTo>
                  <a:pt x="233892" y="353483"/>
                  <a:pt x="239461" y="357392"/>
                  <a:pt x="244475" y="361950"/>
                </a:cubicBezTo>
                <a:cubicBezTo>
                  <a:pt x="251120" y="367991"/>
                  <a:pt x="263525" y="381000"/>
                  <a:pt x="263525" y="381000"/>
                </a:cubicBezTo>
                <a:lnTo>
                  <a:pt x="269875" y="400050"/>
                </a:lnTo>
                <a:cubicBezTo>
                  <a:pt x="272595" y="408211"/>
                  <a:pt x="274630" y="413504"/>
                  <a:pt x="276225" y="422275"/>
                </a:cubicBezTo>
                <a:cubicBezTo>
                  <a:pt x="277564" y="429638"/>
                  <a:pt x="278342" y="437092"/>
                  <a:pt x="279400" y="444500"/>
                </a:cubicBezTo>
                <a:cubicBezTo>
                  <a:pt x="278286" y="456749"/>
                  <a:pt x="276691" y="483913"/>
                  <a:pt x="273050" y="498475"/>
                </a:cubicBezTo>
                <a:cubicBezTo>
                  <a:pt x="269501" y="512672"/>
                  <a:pt x="268439" y="514048"/>
                  <a:pt x="263525" y="523875"/>
                </a:cubicBezTo>
              </a:path>
            </a:pathLst>
          </a:custGeom>
          <a:noFill/>
          <a:ln w="508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8D4179EC-A821-2A0C-7536-A2E120EEAA96}"/>
              </a:ext>
            </a:extLst>
          </p:cNvPr>
          <p:cNvGrpSpPr/>
          <p:nvPr/>
        </p:nvGrpSpPr>
        <p:grpSpPr>
          <a:xfrm>
            <a:off x="145257" y="1611945"/>
            <a:ext cx="5180012" cy="4212696"/>
            <a:chOff x="6803382" y="1704358"/>
            <a:chExt cx="4068681" cy="3522263"/>
          </a:xfrm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A3F72FD7-8B4B-CF84-F27C-674D4B977E7E}"/>
                </a:ext>
              </a:extLst>
            </p:cNvPr>
            <p:cNvGrpSpPr/>
            <p:nvPr/>
          </p:nvGrpSpPr>
          <p:grpSpPr>
            <a:xfrm>
              <a:off x="6807324" y="1704358"/>
              <a:ext cx="4064739" cy="2933060"/>
              <a:chOff x="4006974" y="2041137"/>
              <a:chExt cx="4064739" cy="2933060"/>
            </a:xfrm>
          </p:grpSpPr>
          <p:grpSp>
            <p:nvGrpSpPr>
              <p:cNvPr id="101" name="Group 100">
                <a:extLst>
                  <a:ext uri="{FF2B5EF4-FFF2-40B4-BE49-F238E27FC236}">
                    <a16:creationId xmlns:a16="http://schemas.microsoft.com/office/drawing/2014/main" id="{8FA05BC6-DCBC-D43F-368D-70B2AD24A949}"/>
                  </a:ext>
                </a:extLst>
              </p:cNvPr>
              <p:cNvGrpSpPr/>
              <p:nvPr/>
            </p:nvGrpSpPr>
            <p:grpSpPr>
              <a:xfrm>
                <a:off x="4006974" y="2665761"/>
                <a:ext cx="4064739" cy="521420"/>
                <a:chOff x="3825875" y="2738242"/>
                <a:chExt cx="4064739" cy="521420"/>
              </a:xfrm>
            </p:grpSpPr>
            <p:sp>
              <p:nvSpPr>
                <p:cNvPr id="135" name="TextBox 134">
                  <a:extLst>
                    <a:ext uri="{FF2B5EF4-FFF2-40B4-BE49-F238E27FC236}">
                      <a16:creationId xmlns:a16="http://schemas.microsoft.com/office/drawing/2014/main" id="{073A9AB5-AF6F-D79F-E7E4-8E602B7C7966}"/>
                    </a:ext>
                  </a:extLst>
                </p:cNvPr>
                <p:cNvSpPr txBox="1"/>
                <p:nvPr/>
              </p:nvSpPr>
              <p:spPr>
                <a:xfrm>
                  <a:off x="4451326" y="2738242"/>
                  <a:ext cx="3439288" cy="44610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no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Clr>
                      <a:srgbClr val="CB2686"/>
                    </a:buClr>
                    <a:buSzTx/>
                    <a:buFontTx/>
                    <a:buNone/>
                    <a:tabLst/>
                    <a:defRPr/>
                  </a:pPr>
                  <a:endPara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E6E6E"/>
                    </a:solidFill>
                    <a:effectLst/>
                    <a:uLnTx/>
                    <a:uFillTx/>
                    <a:latin typeface="Arial"/>
                    <a:ea typeface="Times New Roman" panose="02020603050405020304" pitchFamily="18" charset="0"/>
                    <a:cs typeface="+mn-cs"/>
                  </a:endParaRPr>
                </a:p>
              </p:txBody>
            </p:sp>
            <p:grpSp>
              <p:nvGrpSpPr>
                <p:cNvPr id="136" name="Group 135">
                  <a:extLst>
                    <a:ext uri="{FF2B5EF4-FFF2-40B4-BE49-F238E27FC236}">
                      <a16:creationId xmlns:a16="http://schemas.microsoft.com/office/drawing/2014/main" id="{243C227D-60EB-2A98-6EAA-5F45FD0C12D2}"/>
                    </a:ext>
                  </a:extLst>
                </p:cNvPr>
                <p:cNvGrpSpPr/>
                <p:nvPr/>
              </p:nvGrpSpPr>
              <p:grpSpPr>
                <a:xfrm>
                  <a:off x="3825875" y="2755662"/>
                  <a:ext cx="504000" cy="504000"/>
                  <a:chOff x="3825875" y="2755662"/>
                  <a:chExt cx="504000" cy="504000"/>
                </a:xfrm>
              </p:grpSpPr>
              <p:sp>
                <p:nvSpPr>
                  <p:cNvPr id="137" name="Oval 136">
                    <a:extLst>
                      <a:ext uri="{FF2B5EF4-FFF2-40B4-BE49-F238E27FC236}">
                        <a16:creationId xmlns:a16="http://schemas.microsoft.com/office/drawing/2014/main" id="{9E78E3FD-C6A6-666C-18B9-0CCA9A08BBEB}"/>
                      </a:ext>
                    </a:extLst>
                  </p:cNvPr>
                  <p:cNvSpPr/>
                  <p:nvPr/>
                </p:nvSpPr>
                <p:spPr>
                  <a:xfrm>
                    <a:off x="3825875" y="2755662"/>
                    <a:ext cx="504000" cy="5040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32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8" name="Freeform 5">
                    <a:extLst>
                      <a:ext uri="{FF2B5EF4-FFF2-40B4-BE49-F238E27FC236}">
                        <a16:creationId xmlns:a16="http://schemas.microsoft.com/office/drawing/2014/main" id="{183E69A1-71D4-782F-69CC-B03FA0C514A3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3931104" y="2806230"/>
                    <a:ext cx="293545" cy="293543"/>
                  </a:xfrm>
                  <a:custGeom>
                    <a:avLst/>
                    <a:gdLst>
                      <a:gd name="T0" fmla="*/ 1468 w 2557"/>
                      <a:gd name="T1" fmla="*/ 1233 h 2557"/>
                      <a:gd name="T2" fmla="*/ 1249 w 2557"/>
                      <a:gd name="T3" fmla="*/ 1073 h 2557"/>
                      <a:gd name="T4" fmla="*/ 290 w 2557"/>
                      <a:gd name="T5" fmla="*/ 1230 h 2557"/>
                      <a:gd name="T6" fmla="*/ 87 w 2557"/>
                      <a:gd name="T7" fmla="*/ 1620 h 2557"/>
                      <a:gd name="T8" fmla="*/ 0 w 2557"/>
                      <a:gd name="T9" fmla="*/ 2357 h 2557"/>
                      <a:gd name="T10" fmla="*/ 398 w 2557"/>
                      <a:gd name="T11" fmla="*/ 2382 h 2557"/>
                      <a:gd name="T12" fmla="*/ 1558 w 2557"/>
                      <a:gd name="T13" fmla="*/ 2557 h 2557"/>
                      <a:gd name="T14" fmla="*/ 1758 w 2557"/>
                      <a:gd name="T15" fmla="*/ 1828 h 2557"/>
                      <a:gd name="T16" fmla="*/ 509 w 2557"/>
                      <a:gd name="T17" fmla="*/ 1273 h 2557"/>
                      <a:gd name="T18" fmla="*/ 1279 w 2557"/>
                      <a:gd name="T19" fmla="*/ 1295 h 2557"/>
                      <a:gd name="T20" fmla="*/ 403 w 2557"/>
                      <a:gd name="T21" fmla="*/ 1528 h 2557"/>
                      <a:gd name="T22" fmla="*/ 509 w 2557"/>
                      <a:gd name="T23" fmla="*/ 1273 h 2557"/>
                      <a:gd name="T24" fmla="*/ 1458 w 2557"/>
                      <a:gd name="T25" fmla="*/ 2182 h 2557"/>
                      <a:gd name="T26" fmla="*/ 200 w 2557"/>
                      <a:gd name="T27" fmla="*/ 2082 h 2557"/>
                      <a:gd name="T28" fmla="*/ 300 w 2557"/>
                      <a:gd name="T29" fmla="*/ 1728 h 2557"/>
                      <a:gd name="T30" fmla="*/ 1558 w 2557"/>
                      <a:gd name="T31" fmla="*/ 1828 h 2557"/>
                      <a:gd name="T32" fmla="*/ 654 w 2557"/>
                      <a:gd name="T33" fmla="*/ 1853 h 2557"/>
                      <a:gd name="T34" fmla="*/ 1109 w 2557"/>
                      <a:gd name="T35" fmla="*/ 2053 h 2557"/>
                      <a:gd name="T36" fmla="*/ 654 w 2557"/>
                      <a:gd name="T37" fmla="*/ 1853 h 2557"/>
                      <a:gd name="T38" fmla="*/ 1334 w 2557"/>
                      <a:gd name="T39" fmla="*/ 2053 h 2557"/>
                      <a:gd name="T40" fmla="*/ 1334 w 2557"/>
                      <a:gd name="T41" fmla="*/ 1853 h 2557"/>
                      <a:gd name="T42" fmla="*/ 529 w 2557"/>
                      <a:gd name="T43" fmla="*/ 1953 h 2557"/>
                      <a:gd name="T44" fmla="*/ 330 w 2557"/>
                      <a:gd name="T45" fmla="*/ 1953 h 2557"/>
                      <a:gd name="T46" fmla="*/ 529 w 2557"/>
                      <a:gd name="T47" fmla="*/ 1953 h 2557"/>
                      <a:gd name="T48" fmla="*/ 2033 w 2557"/>
                      <a:gd name="T49" fmla="*/ 1298 h 2557"/>
                      <a:gd name="T50" fmla="*/ 2233 w 2557"/>
                      <a:gd name="T51" fmla="*/ 1298 h 2557"/>
                      <a:gd name="T52" fmla="*/ 629 w 2557"/>
                      <a:gd name="T53" fmla="*/ 744 h 2557"/>
                      <a:gd name="T54" fmla="*/ 629 w 2557"/>
                      <a:gd name="T55" fmla="*/ 944 h 2557"/>
                      <a:gd name="T56" fmla="*/ 629 w 2557"/>
                      <a:gd name="T57" fmla="*/ 744 h 2557"/>
                      <a:gd name="T58" fmla="*/ 200 w 2557"/>
                      <a:gd name="T59" fmla="*/ 974 h 2557"/>
                      <a:gd name="T60" fmla="*/ 286 w 2557"/>
                      <a:gd name="T61" fmla="*/ 531 h 2557"/>
                      <a:gd name="T62" fmla="*/ 490 w 2557"/>
                      <a:gd name="T63" fmla="*/ 156 h 2557"/>
                      <a:gd name="T64" fmla="*/ 1449 w 2557"/>
                      <a:gd name="T65" fmla="*/ 0 h 2557"/>
                      <a:gd name="T66" fmla="*/ 1690 w 2557"/>
                      <a:gd name="T67" fmla="*/ 239 h 2557"/>
                      <a:gd name="T68" fmla="*/ 1449 w 2557"/>
                      <a:gd name="T69" fmla="*/ 199 h 2557"/>
                      <a:gd name="T70" fmla="*/ 678 w 2557"/>
                      <a:gd name="T71" fmla="*/ 222 h 2557"/>
                      <a:gd name="T72" fmla="*/ 607 w 2557"/>
                      <a:gd name="T73" fmla="*/ 439 h 2557"/>
                      <a:gd name="T74" fmla="*/ 900 w 2557"/>
                      <a:gd name="T75" fmla="*/ 530 h 2557"/>
                      <a:gd name="T76" fmla="*/ 865 w 2557"/>
                      <a:gd name="T77" fmla="*/ 639 h 2557"/>
                      <a:gd name="T78" fmla="*/ 400 w 2557"/>
                      <a:gd name="T79" fmla="*/ 744 h 2557"/>
                      <a:gd name="T80" fmla="*/ 201 w 2557"/>
                      <a:gd name="T81" fmla="*/ 1003 h 2557"/>
                      <a:gd name="T82" fmla="*/ 2557 w 2557"/>
                      <a:gd name="T83" fmla="*/ 1728 h 2557"/>
                      <a:gd name="T84" fmla="*/ 2159 w 2557"/>
                      <a:gd name="T85" fmla="*/ 1728 h 2557"/>
                      <a:gd name="T86" fmla="*/ 1858 w 2557"/>
                      <a:gd name="T87" fmla="*/ 1528 h 2557"/>
                      <a:gd name="T88" fmla="*/ 2358 w 2557"/>
                      <a:gd name="T89" fmla="*/ 1428 h 2557"/>
                      <a:gd name="T90" fmla="*/ 2258 w 2557"/>
                      <a:gd name="T91" fmla="*/ 1073 h 2557"/>
                      <a:gd name="T92" fmla="*/ 1249 w 2557"/>
                      <a:gd name="T93" fmla="*/ 874 h 2557"/>
                      <a:gd name="T94" fmla="*/ 2078 w 2557"/>
                      <a:gd name="T95" fmla="*/ 661 h 2557"/>
                      <a:gd name="T96" fmla="*/ 1308 w 2557"/>
                      <a:gd name="T97" fmla="*/ 639 h 2557"/>
                      <a:gd name="T98" fmla="*/ 1205 w 2557"/>
                      <a:gd name="T99" fmla="*/ 879 h 2557"/>
                      <a:gd name="T100" fmla="*/ 1089 w 2557"/>
                      <a:gd name="T101" fmla="*/ 596 h 2557"/>
                      <a:gd name="T102" fmla="*/ 2048 w 2557"/>
                      <a:gd name="T103" fmla="*/ 439 h 2557"/>
                      <a:gd name="T104" fmla="*/ 2370 w 2557"/>
                      <a:gd name="T105" fmla="*/ 895 h 2557"/>
                      <a:gd name="T106" fmla="*/ 1732 w 2557"/>
                      <a:gd name="T107" fmla="*/ 1398 h 2557"/>
                      <a:gd name="T108" fmla="*/ 1908 w 2557"/>
                      <a:gd name="T109" fmla="*/ 1198 h 2557"/>
                      <a:gd name="T110" fmla="*/ 1732 w 2557"/>
                      <a:gd name="T111" fmla="*/ 1398 h 25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2557" h="2557">
                        <a:moveTo>
                          <a:pt x="1571" y="1550"/>
                        </a:moveTo>
                        <a:cubicBezTo>
                          <a:pt x="1468" y="1233"/>
                          <a:pt x="1468" y="1233"/>
                          <a:pt x="1468" y="1233"/>
                        </a:cubicBezTo>
                        <a:cubicBezTo>
                          <a:pt x="1468" y="1230"/>
                          <a:pt x="1468" y="1230"/>
                          <a:pt x="1468" y="1230"/>
                        </a:cubicBezTo>
                        <a:cubicBezTo>
                          <a:pt x="1435" y="1137"/>
                          <a:pt x="1347" y="1073"/>
                          <a:pt x="1249" y="1073"/>
                        </a:cubicBezTo>
                        <a:cubicBezTo>
                          <a:pt x="509" y="1074"/>
                          <a:pt x="509" y="1074"/>
                          <a:pt x="509" y="1074"/>
                        </a:cubicBezTo>
                        <a:cubicBezTo>
                          <a:pt x="410" y="1074"/>
                          <a:pt x="322" y="1137"/>
                          <a:pt x="290" y="1230"/>
                        </a:cubicBezTo>
                        <a:cubicBezTo>
                          <a:pt x="186" y="1551"/>
                          <a:pt x="186" y="1551"/>
                          <a:pt x="186" y="1551"/>
                        </a:cubicBezTo>
                        <a:cubicBezTo>
                          <a:pt x="149" y="1567"/>
                          <a:pt x="115" y="1590"/>
                          <a:pt x="87" y="1620"/>
                        </a:cubicBezTo>
                        <a:cubicBezTo>
                          <a:pt x="31" y="1677"/>
                          <a:pt x="0" y="1753"/>
                          <a:pt x="0" y="1833"/>
                        </a:cubicBezTo>
                        <a:cubicBezTo>
                          <a:pt x="0" y="2357"/>
                          <a:pt x="0" y="2357"/>
                          <a:pt x="0" y="2357"/>
                        </a:cubicBezTo>
                        <a:cubicBezTo>
                          <a:pt x="0" y="2467"/>
                          <a:pt x="90" y="2557"/>
                          <a:pt x="200" y="2557"/>
                        </a:cubicBezTo>
                        <a:cubicBezTo>
                          <a:pt x="301" y="2557"/>
                          <a:pt x="386" y="2481"/>
                          <a:pt x="398" y="2382"/>
                        </a:cubicBezTo>
                        <a:cubicBezTo>
                          <a:pt x="1360" y="2382"/>
                          <a:pt x="1360" y="2382"/>
                          <a:pt x="1360" y="2382"/>
                        </a:cubicBezTo>
                        <a:cubicBezTo>
                          <a:pt x="1373" y="2481"/>
                          <a:pt x="1457" y="2557"/>
                          <a:pt x="1558" y="2557"/>
                        </a:cubicBezTo>
                        <a:cubicBezTo>
                          <a:pt x="1663" y="2557"/>
                          <a:pt x="1758" y="2474"/>
                          <a:pt x="1758" y="2382"/>
                        </a:cubicBezTo>
                        <a:cubicBezTo>
                          <a:pt x="1758" y="1828"/>
                          <a:pt x="1758" y="1828"/>
                          <a:pt x="1758" y="1828"/>
                        </a:cubicBezTo>
                        <a:cubicBezTo>
                          <a:pt x="1758" y="1702"/>
                          <a:pt x="1681" y="1595"/>
                          <a:pt x="1571" y="1550"/>
                        </a:cubicBezTo>
                        <a:close/>
                        <a:moveTo>
                          <a:pt x="509" y="1273"/>
                        </a:moveTo>
                        <a:cubicBezTo>
                          <a:pt x="1249" y="1273"/>
                          <a:pt x="1249" y="1273"/>
                          <a:pt x="1249" y="1273"/>
                        </a:cubicBezTo>
                        <a:cubicBezTo>
                          <a:pt x="1262" y="1273"/>
                          <a:pt x="1274" y="1282"/>
                          <a:pt x="1279" y="1295"/>
                        </a:cubicBezTo>
                        <a:cubicBezTo>
                          <a:pt x="1354" y="1528"/>
                          <a:pt x="1354" y="1528"/>
                          <a:pt x="1354" y="1528"/>
                        </a:cubicBezTo>
                        <a:cubicBezTo>
                          <a:pt x="403" y="1528"/>
                          <a:pt x="403" y="1528"/>
                          <a:pt x="403" y="1528"/>
                        </a:cubicBezTo>
                        <a:cubicBezTo>
                          <a:pt x="478" y="1295"/>
                          <a:pt x="478" y="1295"/>
                          <a:pt x="478" y="1295"/>
                        </a:cubicBezTo>
                        <a:cubicBezTo>
                          <a:pt x="483" y="1282"/>
                          <a:pt x="496" y="1273"/>
                          <a:pt x="509" y="1273"/>
                        </a:cubicBezTo>
                        <a:close/>
                        <a:moveTo>
                          <a:pt x="1558" y="2082"/>
                        </a:moveTo>
                        <a:cubicBezTo>
                          <a:pt x="1558" y="2138"/>
                          <a:pt x="1514" y="2182"/>
                          <a:pt x="1458" y="2182"/>
                        </a:cubicBezTo>
                        <a:cubicBezTo>
                          <a:pt x="300" y="2182"/>
                          <a:pt x="300" y="2182"/>
                          <a:pt x="300" y="2182"/>
                        </a:cubicBezTo>
                        <a:cubicBezTo>
                          <a:pt x="245" y="2182"/>
                          <a:pt x="200" y="2138"/>
                          <a:pt x="200" y="2082"/>
                        </a:cubicBezTo>
                        <a:cubicBezTo>
                          <a:pt x="200" y="1833"/>
                          <a:pt x="200" y="1833"/>
                          <a:pt x="200" y="1833"/>
                        </a:cubicBezTo>
                        <a:cubicBezTo>
                          <a:pt x="200" y="1776"/>
                          <a:pt x="245" y="1728"/>
                          <a:pt x="300" y="1728"/>
                        </a:cubicBezTo>
                        <a:cubicBezTo>
                          <a:pt x="1458" y="1728"/>
                          <a:pt x="1458" y="1728"/>
                          <a:pt x="1458" y="1728"/>
                        </a:cubicBezTo>
                        <a:cubicBezTo>
                          <a:pt x="1514" y="1728"/>
                          <a:pt x="1558" y="1773"/>
                          <a:pt x="1558" y="1828"/>
                        </a:cubicBezTo>
                        <a:lnTo>
                          <a:pt x="1558" y="2082"/>
                        </a:lnTo>
                        <a:close/>
                        <a:moveTo>
                          <a:pt x="654" y="1853"/>
                        </a:moveTo>
                        <a:cubicBezTo>
                          <a:pt x="1109" y="1853"/>
                          <a:pt x="1109" y="1853"/>
                          <a:pt x="1109" y="1853"/>
                        </a:cubicBezTo>
                        <a:cubicBezTo>
                          <a:pt x="1109" y="2053"/>
                          <a:pt x="1109" y="2053"/>
                          <a:pt x="1109" y="2053"/>
                        </a:cubicBezTo>
                        <a:cubicBezTo>
                          <a:pt x="654" y="2053"/>
                          <a:pt x="654" y="2053"/>
                          <a:pt x="654" y="2053"/>
                        </a:cubicBezTo>
                        <a:lnTo>
                          <a:pt x="654" y="1853"/>
                        </a:lnTo>
                        <a:close/>
                        <a:moveTo>
                          <a:pt x="1434" y="1953"/>
                        </a:moveTo>
                        <a:cubicBezTo>
                          <a:pt x="1434" y="2008"/>
                          <a:pt x="1389" y="2053"/>
                          <a:pt x="1334" y="2053"/>
                        </a:cubicBezTo>
                        <a:cubicBezTo>
                          <a:pt x="1278" y="2053"/>
                          <a:pt x="1234" y="2008"/>
                          <a:pt x="1234" y="1953"/>
                        </a:cubicBezTo>
                        <a:cubicBezTo>
                          <a:pt x="1234" y="1897"/>
                          <a:pt x="1278" y="1853"/>
                          <a:pt x="1334" y="1853"/>
                        </a:cubicBezTo>
                        <a:cubicBezTo>
                          <a:pt x="1389" y="1853"/>
                          <a:pt x="1434" y="1897"/>
                          <a:pt x="1434" y="1953"/>
                        </a:cubicBezTo>
                        <a:close/>
                        <a:moveTo>
                          <a:pt x="529" y="1953"/>
                        </a:moveTo>
                        <a:cubicBezTo>
                          <a:pt x="529" y="2008"/>
                          <a:pt x="485" y="2053"/>
                          <a:pt x="429" y="2053"/>
                        </a:cubicBezTo>
                        <a:cubicBezTo>
                          <a:pt x="374" y="2053"/>
                          <a:pt x="330" y="2008"/>
                          <a:pt x="330" y="1953"/>
                        </a:cubicBezTo>
                        <a:cubicBezTo>
                          <a:pt x="330" y="1897"/>
                          <a:pt x="374" y="1853"/>
                          <a:pt x="429" y="1853"/>
                        </a:cubicBezTo>
                        <a:cubicBezTo>
                          <a:pt x="485" y="1853"/>
                          <a:pt x="529" y="1897"/>
                          <a:pt x="529" y="1953"/>
                        </a:cubicBezTo>
                        <a:close/>
                        <a:moveTo>
                          <a:pt x="2133" y="1398"/>
                        </a:moveTo>
                        <a:cubicBezTo>
                          <a:pt x="2078" y="1398"/>
                          <a:pt x="2033" y="1353"/>
                          <a:pt x="2033" y="1298"/>
                        </a:cubicBezTo>
                        <a:cubicBezTo>
                          <a:pt x="2033" y="1243"/>
                          <a:pt x="2078" y="1198"/>
                          <a:pt x="2133" y="1198"/>
                        </a:cubicBezTo>
                        <a:cubicBezTo>
                          <a:pt x="2188" y="1198"/>
                          <a:pt x="2233" y="1243"/>
                          <a:pt x="2233" y="1298"/>
                        </a:cubicBezTo>
                        <a:cubicBezTo>
                          <a:pt x="2233" y="1353"/>
                          <a:pt x="2188" y="1398"/>
                          <a:pt x="2133" y="1398"/>
                        </a:cubicBezTo>
                        <a:close/>
                        <a:moveTo>
                          <a:pt x="629" y="744"/>
                        </a:moveTo>
                        <a:cubicBezTo>
                          <a:pt x="684" y="744"/>
                          <a:pt x="729" y="789"/>
                          <a:pt x="729" y="844"/>
                        </a:cubicBezTo>
                        <a:cubicBezTo>
                          <a:pt x="729" y="899"/>
                          <a:pt x="684" y="944"/>
                          <a:pt x="629" y="944"/>
                        </a:cubicBezTo>
                        <a:cubicBezTo>
                          <a:pt x="574" y="944"/>
                          <a:pt x="529" y="899"/>
                          <a:pt x="529" y="844"/>
                        </a:cubicBezTo>
                        <a:cubicBezTo>
                          <a:pt x="529" y="789"/>
                          <a:pt x="574" y="744"/>
                          <a:pt x="629" y="744"/>
                        </a:cubicBezTo>
                        <a:close/>
                        <a:moveTo>
                          <a:pt x="201" y="1003"/>
                        </a:moveTo>
                        <a:cubicBezTo>
                          <a:pt x="200" y="993"/>
                          <a:pt x="200" y="984"/>
                          <a:pt x="200" y="974"/>
                        </a:cubicBezTo>
                        <a:cubicBezTo>
                          <a:pt x="200" y="744"/>
                          <a:pt x="200" y="744"/>
                          <a:pt x="200" y="744"/>
                        </a:cubicBezTo>
                        <a:cubicBezTo>
                          <a:pt x="200" y="664"/>
                          <a:pt x="230" y="588"/>
                          <a:pt x="286" y="531"/>
                        </a:cubicBezTo>
                        <a:cubicBezTo>
                          <a:pt x="316" y="500"/>
                          <a:pt x="350" y="477"/>
                          <a:pt x="387" y="462"/>
                        </a:cubicBezTo>
                        <a:cubicBezTo>
                          <a:pt x="490" y="156"/>
                          <a:pt x="490" y="156"/>
                          <a:pt x="490" y="156"/>
                        </a:cubicBezTo>
                        <a:cubicBezTo>
                          <a:pt x="522" y="62"/>
                          <a:pt x="610" y="0"/>
                          <a:pt x="708" y="0"/>
                        </a:cubicBezTo>
                        <a:cubicBezTo>
                          <a:pt x="1449" y="0"/>
                          <a:pt x="1449" y="0"/>
                          <a:pt x="1449" y="0"/>
                        </a:cubicBezTo>
                        <a:cubicBezTo>
                          <a:pt x="1547" y="0"/>
                          <a:pt x="1634" y="62"/>
                          <a:pt x="1667" y="156"/>
                        </a:cubicBezTo>
                        <a:cubicBezTo>
                          <a:pt x="1690" y="239"/>
                          <a:pt x="1690" y="239"/>
                          <a:pt x="1690" y="239"/>
                        </a:cubicBezTo>
                        <a:cubicBezTo>
                          <a:pt x="1478" y="239"/>
                          <a:pt x="1478" y="239"/>
                          <a:pt x="1478" y="239"/>
                        </a:cubicBezTo>
                        <a:cubicBezTo>
                          <a:pt x="1472" y="227"/>
                          <a:pt x="1461" y="199"/>
                          <a:pt x="1449" y="199"/>
                        </a:cubicBezTo>
                        <a:cubicBezTo>
                          <a:pt x="708" y="199"/>
                          <a:pt x="708" y="199"/>
                          <a:pt x="708" y="199"/>
                        </a:cubicBezTo>
                        <a:cubicBezTo>
                          <a:pt x="695" y="199"/>
                          <a:pt x="683" y="209"/>
                          <a:pt x="678" y="222"/>
                        </a:cubicBezTo>
                        <a:cubicBezTo>
                          <a:pt x="678" y="223"/>
                          <a:pt x="678" y="223"/>
                          <a:pt x="678" y="223"/>
                        </a:cubicBezTo>
                        <a:cubicBezTo>
                          <a:pt x="607" y="439"/>
                          <a:pt x="607" y="439"/>
                          <a:pt x="607" y="439"/>
                        </a:cubicBezTo>
                        <a:cubicBezTo>
                          <a:pt x="944" y="439"/>
                          <a:pt x="944" y="439"/>
                          <a:pt x="944" y="439"/>
                        </a:cubicBezTo>
                        <a:cubicBezTo>
                          <a:pt x="926" y="467"/>
                          <a:pt x="911" y="498"/>
                          <a:pt x="900" y="530"/>
                        </a:cubicBezTo>
                        <a:cubicBezTo>
                          <a:pt x="899" y="533"/>
                          <a:pt x="899" y="533"/>
                          <a:pt x="899" y="533"/>
                        </a:cubicBezTo>
                        <a:cubicBezTo>
                          <a:pt x="865" y="639"/>
                          <a:pt x="865" y="639"/>
                          <a:pt x="865" y="639"/>
                        </a:cubicBezTo>
                        <a:cubicBezTo>
                          <a:pt x="499" y="639"/>
                          <a:pt x="499" y="639"/>
                          <a:pt x="499" y="639"/>
                        </a:cubicBezTo>
                        <a:cubicBezTo>
                          <a:pt x="445" y="639"/>
                          <a:pt x="400" y="687"/>
                          <a:pt x="400" y="744"/>
                        </a:cubicBezTo>
                        <a:cubicBezTo>
                          <a:pt x="400" y="888"/>
                          <a:pt x="400" y="888"/>
                          <a:pt x="400" y="888"/>
                        </a:cubicBezTo>
                        <a:cubicBezTo>
                          <a:pt x="324" y="908"/>
                          <a:pt x="256" y="948"/>
                          <a:pt x="201" y="1003"/>
                        </a:cubicBezTo>
                        <a:close/>
                        <a:moveTo>
                          <a:pt x="2557" y="1173"/>
                        </a:moveTo>
                        <a:cubicBezTo>
                          <a:pt x="2557" y="1728"/>
                          <a:pt x="2557" y="1728"/>
                          <a:pt x="2557" y="1728"/>
                        </a:cubicBezTo>
                        <a:cubicBezTo>
                          <a:pt x="2557" y="1819"/>
                          <a:pt x="2462" y="1903"/>
                          <a:pt x="2358" y="1903"/>
                        </a:cubicBezTo>
                        <a:cubicBezTo>
                          <a:pt x="2256" y="1903"/>
                          <a:pt x="2172" y="1826"/>
                          <a:pt x="2159" y="1728"/>
                        </a:cubicBezTo>
                        <a:cubicBezTo>
                          <a:pt x="1948" y="1728"/>
                          <a:pt x="1948" y="1728"/>
                          <a:pt x="1948" y="1728"/>
                        </a:cubicBezTo>
                        <a:cubicBezTo>
                          <a:pt x="1933" y="1654"/>
                          <a:pt x="1902" y="1586"/>
                          <a:pt x="1858" y="1528"/>
                        </a:cubicBezTo>
                        <a:cubicBezTo>
                          <a:pt x="2258" y="1528"/>
                          <a:pt x="2258" y="1528"/>
                          <a:pt x="2258" y="1528"/>
                        </a:cubicBezTo>
                        <a:cubicBezTo>
                          <a:pt x="2313" y="1528"/>
                          <a:pt x="2358" y="1483"/>
                          <a:pt x="2358" y="1428"/>
                        </a:cubicBezTo>
                        <a:cubicBezTo>
                          <a:pt x="2358" y="1173"/>
                          <a:pt x="2358" y="1173"/>
                          <a:pt x="2358" y="1173"/>
                        </a:cubicBezTo>
                        <a:cubicBezTo>
                          <a:pt x="2358" y="1118"/>
                          <a:pt x="2313" y="1073"/>
                          <a:pt x="2258" y="1073"/>
                        </a:cubicBezTo>
                        <a:cubicBezTo>
                          <a:pt x="1612" y="1073"/>
                          <a:pt x="1612" y="1073"/>
                          <a:pt x="1612" y="1073"/>
                        </a:cubicBezTo>
                        <a:cubicBezTo>
                          <a:pt x="1534" y="951"/>
                          <a:pt x="1398" y="874"/>
                          <a:pt x="1249" y="874"/>
                        </a:cubicBezTo>
                        <a:cubicBezTo>
                          <a:pt x="2151" y="874"/>
                          <a:pt x="2151" y="874"/>
                          <a:pt x="2151" y="874"/>
                        </a:cubicBezTo>
                        <a:cubicBezTo>
                          <a:pt x="2078" y="661"/>
                          <a:pt x="2078" y="661"/>
                          <a:pt x="2078" y="661"/>
                        </a:cubicBezTo>
                        <a:cubicBezTo>
                          <a:pt x="2074" y="648"/>
                          <a:pt x="2061" y="639"/>
                          <a:pt x="2048" y="639"/>
                        </a:cubicBezTo>
                        <a:cubicBezTo>
                          <a:pt x="1308" y="639"/>
                          <a:pt x="1308" y="639"/>
                          <a:pt x="1308" y="639"/>
                        </a:cubicBezTo>
                        <a:cubicBezTo>
                          <a:pt x="1295" y="639"/>
                          <a:pt x="1282" y="648"/>
                          <a:pt x="1277" y="662"/>
                        </a:cubicBezTo>
                        <a:cubicBezTo>
                          <a:pt x="1205" y="879"/>
                          <a:pt x="1205" y="879"/>
                          <a:pt x="1205" y="879"/>
                        </a:cubicBezTo>
                        <a:cubicBezTo>
                          <a:pt x="994" y="879"/>
                          <a:pt x="994" y="879"/>
                          <a:pt x="994" y="879"/>
                        </a:cubicBezTo>
                        <a:cubicBezTo>
                          <a:pt x="1089" y="596"/>
                          <a:pt x="1089" y="596"/>
                          <a:pt x="1089" y="596"/>
                        </a:cubicBezTo>
                        <a:cubicBezTo>
                          <a:pt x="1121" y="502"/>
                          <a:pt x="1210" y="439"/>
                          <a:pt x="1308" y="439"/>
                        </a:cubicBezTo>
                        <a:cubicBezTo>
                          <a:pt x="2048" y="439"/>
                          <a:pt x="2048" y="439"/>
                          <a:pt x="2048" y="439"/>
                        </a:cubicBezTo>
                        <a:cubicBezTo>
                          <a:pt x="2146" y="439"/>
                          <a:pt x="2234" y="502"/>
                          <a:pt x="2267" y="596"/>
                        </a:cubicBezTo>
                        <a:cubicBezTo>
                          <a:pt x="2370" y="895"/>
                          <a:pt x="2370" y="895"/>
                          <a:pt x="2370" y="895"/>
                        </a:cubicBezTo>
                        <a:cubicBezTo>
                          <a:pt x="2480" y="940"/>
                          <a:pt x="2557" y="1048"/>
                          <a:pt x="2557" y="1173"/>
                        </a:cubicBezTo>
                        <a:close/>
                        <a:moveTo>
                          <a:pt x="1732" y="1398"/>
                        </a:moveTo>
                        <a:cubicBezTo>
                          <a:pt x="1667" y="1198"/>
                          <a:pt x="1667" y="1198"/>
                          <a:pt x="1667" y="1198"/>
                        </a:cubicBezTo>
                        <a:cubicBezTo>
                          <a:pt x="1908" y="1198"/>
                          <a:pt x="1908" y="1198"/>
                          <a:pt x="1908" y="1198"/>
                        </a:cubicBezTo>
                        <a:cubicBezTo>
                          <a:pt x="1908" y="1398"/>
                          <a:pt x="1908" y="1398"/>
                          <a:pt x="1908" y="1398"/>
                        </a:cubicBezTo>
                        <a:lnTo>
                          <a:pt x="1732" y="139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32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A6AA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2DE60277-5CC9-4A15-71CA-612B7F75869D}"/>
                  </a:ext>
                </a:extLst>
              </p:cNvPr>
              <p:cNvGrpSpPr/>
              <p:nvPr/>
            </p:nvGrpSpPr>
            <p:grpSpPr>
              <a:xfrm>
                <a:off x="4006974" y="2041137"/>
                <a:ext cx="4064739" cy="504000"/>
                <a:chOff x="3825875" y="2059741"/>
                <a:chExt cx="4064739" cy="504000"/>
              </a:xfrm>
            </p:grpSpPr>
            <p:sp>
              <p:nvSpPr>
                <p:cNvPr id="121" name="TextBox 120">
                  <a:extLst>
                    <a:ext uri="{FF2B5EF4-FFF2-40B4-BE49-F238E27FC236}">
                      <a16:creationId xmlns:a16="http://schemas.microsoft.com/office/drawing/2014/main" id="{17361B36-3581-A2B0-7278-61EA58A974AE}"/>
                    </a:ext>
                  </a:extLst>
                </p:cNvPr>
                <p:cNvSpPr txBox="1"/>
                <p:nvPr/>
              </p:nvSpPr>
              <p:spPr>
                <a:xfrm>
                  <a:off x="4451328" y="2088692"/>
                  <a:ext cx="3439286" cy="44610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noAutofit/>
                </a:bodyPr>
                <a:lstStyle/>
                <a:p>
                  <a:pPr marL="0" marR="0" lvl="0" indent="0" algn="l" defTabSz="64652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Clr>
                      <a:srgbClr val="00A6AA"/>
                    </a:buClr>
                    <a:buSzTx/>
                    <a:buFontTx/>
                    <a:buNone/>
                    <a:tabLst/>
                    <a:defRPr/>
                  </a:pPr>
                  <a:endPara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E6E6E"/>
                    </a:solidFill>
                    <a:effectLst/>
                    <a:uLnTx/>
                    <a:uFillTx/>
                    <a:latin typeface="Arial"/>
                    <a:ea typeface="Times New Roman" panose="02020603050405020304" pitchFamily="18" charset="0"/>
                    <a:cs typeface="+mn-cs"/>
                  </a:endParaRPr>
                </a:p>
              </p:txBody>
            </p:sp>
            <p:grpSp>
              <p:nvGrpSpPr>
                <p:cNvPr id="122" name="Group 121">
                  <a:extLst>
                    <a:ext uri="{FF2B5EF4-FFF2-40B4-BE49-F238E27FC236}">
                      <a16:creationId xmlns:a16="http://schemas.microsoft.com/office/drawing/2014/main" id="{649723BD-84F6-8D2E-9168-B568B47F6A49}"/>
                    </a:ext>
                  </a:extLst>
                </p:cNvPr>
                <p:cNvGrpSpPr/>
                <p:nvPr/>
              </p:nvGrpSpPr>
              <p:grpSpPr>
                <a:xfrm>
                  <a:off x="3825875" y="2059741"/>
                  <a:ext cx="504000" cy="504000"/>
                  <a:chOff x="3320185" y="1551927"/>
                  <a:chExt cx="1158320" cy="1158320"/>
                </a:xfrm>
              </p:grpSpPr>
              <p:sp>
                <p:nvSpPr>
                  <p:cNvPr id="123" name="Oval 122">
                    <a:extLst>
                      <a:ext uri="{FF2B5EF4-FFF2-40B4-BE49-F238E27FC236}">
                        <a16:creationId xmlns:a16="http://schemas.microsoft.com/office/drawing/2014/main" id="{B389EBFB-C733-2888-58B8-2CFC42E0E98F}"/>
                      </a:ext>
                    </a:extLst>
                  </p:cNvPr>
                  <p:cNvSpPr/>
                  <p:nvPr/>
                </p:nvSpPr>
                <p:spPr>
                  <a:xfrm>
                    <a:off x="3320185" y="1551927"/>
                    <a:ext cx="1158320" cy="115832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32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124" name="Group 123">
                    <a:extLst>
                      <a:ext uri="{FF2B5EF4-FFF2-40B4-BE49-F238E27FC236}">
                        <a16:creationId xmlns:a16="http://schemas.microsoft.com/office/drawing/2014/main" id="{8F934AF2-6601-E8B9-FA87-4FC95187C5B9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3460428" y="1797088"/>
                    <a:ext cx="877835" cy="452099"/>
                    <a:chOff x="3419475" y="3208338"/>
                    <a:chExt cx="1392238" cy="1069975"/>
                  </a:xfrm>
                  <a:solidFill>
                    <a:schemeClr val="bg1"/>
                  </a:solidFill>
                </p:grpSpPr>
                <p:sp>
                  <p:nvSpPr>
                    <p:cNvPr id="125" name="Freeform 12">
                      <a:extLst>
                        <a:ext uri="{FF2B5EF4-FFF2-40B4-BE49-F238E27FC236}">
                          <a16:creationId xmlns:a16="http://schemas.microsoft.com/office/drawing/2014/main" id="{53A49790-E14A-EFB5-E7F8-06B7712780C7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3668713" y="3208338"/>
                      <a:ext cx="895350" cy="1069975"/>
                    </a:xfrm>
                    <a:custGeom>
                      <a:avLst/>
                      <a:gdLst>
                        <a:gd name="T0" fmla="*/ 1004 w 2257"/>
                        <a:gd name="T1" fmla="*/ 1515 h 2696"/>
                        <a:gd name="T2" fmla="*/ 980 w 2257"/>
                        <a:gd name="T3" fmla="*/ 2138 h 2696"/>
                        <a:gd name="T4" fmla="*/ 1278 w 2257"/>
                        <a:gd name="T5" fmla="*/ 2138 h 2696"/>
                        <a:gd name="T6" fmla="*/ 1253 w 2257"/>
                        <a:gd name="T7" fmla="*/ 1515 h 2696"/>
                        <a:gd name="T8" fmla="*/ 1004 w 2257"/>
                        <a:gd name="T9" fmla="*/ 1515 h 2696"/>
                        <a:gd name="T10" fmla="*/ 1215 w 2257"/>
                        <a:gd name="T11" fmla="*/ 559 h 2696"/>
                        <a:gd name="T12" fmla="*/ 1043 w 2257"/>
                        <a:gd name="T13" fmla="*/ 559 h 2696"/>
                        <a:gd name="T14" fmla="*/ 1018 w 2257"/>
                        <a:gd name="T15" fmla="*/ 1181 h 2696"/>
                        <a:gd name="T16" fmla="*/ 1240 w 2257"/>
                        <a:gd name="T17" fmla="*/ 1181 h 2696"/>
                        <a:gd name="T18" fmla="*/ 1215 w 2257"/>
                        <a:gd name="T19" fmla="*/ 559 h 2696"/>
                        <a:gd name="T20" fmla="*/ 711 w 2257"/>
                        <a:gd name="T21" fmla="*/ 0 h 2696"/>
                        <a:gd name="T22" fmla="*/ 1065 w 2257"/>
                        <a:gd name="T23" fmla="*/ 0 h 2696"/>
                        <a:gd name="T24" fmla="*/ 1056 w 2257"/>
                        <a:gd name="T25" fmla="*/ 224 h 2696"/>
                        <a:gd name="T26" fmla="*/ 1201 w 2257"/>
                        <a:gd name="T27" fmla="*/ 224 h 2696"/>
                        <a:gd name="T28" fmla="*/ 1193 w 2257"/>
                        <a:gd name="T29" fmla="*/ 0 h 2696"/>
                        <a:gd name="T30" fmla="*/ 1546 w 2257"/>
                        <a:gd name="T31" fmla="*/ 0 h 2696"/>
                        <a:gd name="T32" fmla="*/ 2257 w 2257"/>
                        <a:gd name="T33" fmla="*/ 2696 h 2696"/>
                        <a:gd name="T34" fmla="*/ 1301 w 2257"/>
                        <a:gd name="T35" fmla="*/ 2696 h 2696"/>
                        <a:gd name="T36" fmla="*/ 1292 w 2257"/>
                        <a:gd name="T37" fmla="*/ 2473 h 2696"/>
                        <a:gd name="T38" fmla="*/ 966 w 2257"/>
                        <a:gd name="T39" fmla="*/ 2473 h 2696"/>
                        <a:gd name="T40" fmla="*/ 956 w 2257"/>
                        <a:gd name="T41" fmla="*/ 2696 h 2696"/>
                        <a:gd name="T42" fmla="*/ 0 w 2257"/>
                        <a:gd name="T43" fmla="*/ 2696 h 2696"/>
                        <a:gd name="T44" fmla="*/ 711 w 2257"/>
                        <a:gd name="T45" fmla="*/ 0 h 269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</a:cxnLst>
                      <a:rect l="0" t="0" r="r" b="b"/>
                      <a:pathLst>
                        <a:path w="2257" h="2696">
                          <a:moveTo>
                            <a:pt x="1004" y="1515"/>
                          </a:moveTo>
                          <a:lnTo>
                            <a:pt x="980" y="2138"/>
                          </a:lnTo>
                          <a:lnTo>
                            <a:pt x="1278" y="2138"/>
                          </a:lnTo>
                          <a:lnTo>
                            <a:pt x="1253" y="1515"/>
                          </a:lnTo>
                          <a:lnTo>
                            <a:pt x="1004" y="1515"/>
                          </a:lnTo>
                          <a:close/>
                          <a:moveTo>
                            <a:pt x="1215" y="559"/>
                          </a:moveTo>
                          <a:lnTo>
                            <a:pt x="1043" y="559"/>
                          </a:lnTo>
                          <a:lnTo>
                            <a:pt x="1018" y="1181"/>
                          </a:lnTo>
                          <a:lnTo>
                            <a:pt x="1240" y="1181"/>
                          </a:lnTo>
                          <a:lnTo>
                            <a:pt x="1215" y="559"/>
                          </a:lnTo>
                          <a:close/>
                          <a:moveTo>
                            <a:pt x="711" y="0"/>
                          </a:moveTo>
                          <a:lnTo>
                            <a:pt x="1065" y="0"/>
                          </a:lnTo>
                          <a:lnTo>
                            <a:pt x="1056" y="224"/>
                          </a:lnTo>
                          <a:lnTo>
                            <a:pt x="1201" y="224"/>
                          </a:lnTo>
                          <a:lnTo>
                            <a:pt x="1193" y="0"/>
                          </a:lnTo>
                          <a:lnTo>
                            <a:pt x="1546" y="0"/>
                          </a:lnTo>
                          <a:lnTo>
                            <a:pt x="2257" y="2696"/>
                          </a:lnTo>
                          <a:lnTo>
                            <a:pt x="1301" y="2696"/>
                          </a:lnTo>
                          <a:lnTo>
                            <a:pt x="1292" y="2473"/>
                          </a:lnTo>
                          <a:lnTo>
                            <a:pt x="966" y="2473"/>
                          </a:lnTo>
                          <a:lnTo>
                            <a:pt x="956" y="2696"/>
                          </a:lnTo>
                          <a:lnTo>
                            <a:pt x="0" y="2696"/>
                          </a:lnTo>
                          <a:lnTo>
                            <a:pt x="711" y="0"/>
                          </a:lnTo>
                          <a:close/>
                        </a:path>
                      </a:pathLst>
                    </a:custGeom>
                    <a:grpFill/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0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26" name="Freeform 13">
                      <a:extLst>
                        <a:ext uri="{FF2B5EF4-FFF2-40B4-BE49-F238E27FC236}">
                          <a16:creationId xmlns:a16="http://schemas.microsoft.com/office/drawing/2014/main" id="{C774E096-0321-31E4-EB64-450CA14F0B1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325938" y="3208338"/>
                      <a:ext cx="485775" cy="1069975"/>
                    </a:xfrm>
                    <a:custGeom>
                      <a:avLst/>
                      <a:gdLst>
                        <a:gd name="T0" fmla="*/ 0 w 1227"/>
                        <a:gd name="T1" fmla="*/ 0 h 2696"/>
                        <a:gd name="T2" fmla="*/ 121 w 1227"/>
                        <a:gd name="T3" fmla="*/ 0 h 2696"/>
                        <a:gd name="T4" fmla="*/ 1227 w 1227"/>
                        <a:gd name="T5" fmla="*/ 2696 h 2696"/>
                        <a:gd name="T6" fmla="*/ 902 w 1227"/>
                        <a:gd name="T7" fmla="*/ 2696 h 2696"/>
                        <a:gd name="T8" fmla="*/ 0 w 1227"/>
                        <a:gd name="T9" fmla="*/ 0 h 269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27" h="2696">
                          <a:moveTo>
                            <a:pt x="0" y="0"/>
                          </a:moveTo>
                          <a:lnTo>
                            <a:pt x="121" y="0"/>
                          </a:lnTo>
                          <a:lnTo>
                            <a:pt x="1227" y="2696"/>
                          </a:lnTo>
                          <a:lnTo>
                            <a:pt x="902" y="2696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0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27" name="Freeform 14">
                      <a:extLst>
                        <a:ext uri="{FF2B5EF4-FFF2-40B4-BE49-F238E27FC236}">
                          <a16:creationId xmlns:a16="http://schemas.microsoft.com/office/drawing/2014/main" id="{6E3DDCF0-01EB-898C-6F99-5C82F51B6F3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419475" y="3208338"/>
                      <a:ext cx="487363" cy="1069975"/>
                    </a:xfrm>
                    <a:custGeom>
                      <a:avLst/>
                      <a:gdLst>
                        <a:gd name="T0" fmla="*/ 1106 w 1226"/>
                        <a:gd name="T1" fmla="*/ 0 h 2696"/>
                        <a:gd name="T2" fmla="*/ 1226 w 1226"/>
                        <a:gd name="T3" fmla="*/ 0 h 2696"/>
                        <a:gd name="T4" fmla="*/ 325 w 1226"/>
                        <a:gd name="T5" fmla="*/ 2696 h 2696"/>
                        <a:gd name="T6" fmla="*/ 0 w 1226"/>
                        <a:gd name="T7" fmla="*/ 2696 h 2696"/>
                        <a:gd name="T8" fmla="*/ 1106 w 1226"/>
                        <a:gd name="T9" fmla="*/ 0 h 269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26" h="2696">
                          <a:moveTo>
                            <a:pt x="1106" y="0"/>
                          </a:moveTo>
                          <a:lnTo>
                            <a:pt x="1226" y="0"/>
                          </a:lnTo>
                          <a:lnTo>
                            <a:pt x="325" y="2696"/>
                          </a:lnTo>
                          <a:lnTo>
                            <a:pt x="0" y="2696"/>
                          </a:lnTo>
                          <a:lnTo>
                            <a:pt x="1106" y="0"/>
                          </a:lnTo>
                          <a:close/>
                        </a:path>
                      </a:pathLst>
                    </a:custGeom>
                    <a:grpFill/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0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</p:grpSp>
          <p:grpSp>
            <p:nvGrpSpPr>
              <p:cNvPr id="104" name="Group 103">
                <a:extLst>
                  <a:ext uri="{FF2B5EF4-FFF2-40B4-BE49-F238E27FC236}">
                    <a16:creationId xmlns:a16="http://schemas.microsoft.com/office/drawing/2014/main" id="{8BE14042-D28B-D4C3-1903-ABD552DB3B3E}"/>
                  </a:ext>
                </a:extLst>
              </p:cNvPr>
              <p:cNvGrpSpPr/>
              <p:nvPr/>
            </p:nvGrpSpPr>
            <p:grpSpPr>
              <a:xfrm>
                <a:off x="4006974" y="4452778"/>
                <a:ext cx="3962052" cy="521419"/>
                <a:chOff x="3825875" y="3767264"/>
                <a:chExt cx="3962052" cy="521419"/>
              </a:xfrm>
            </p:grpSpPr>
            <p:sp>
              <p:nvSpPr>
                <p:cNvPr id="117" name="TextBox 116">
                  <a:extLst>
                    <a:ext uri="{FF2B5EF4-FFF2-40B4-BE49-F238E27FC236}">
                      <a16:creationId xmlns:a16="http://schemas.microsoft.com/office/drawing/2014/main" id="{C6A9C1DC-7F0D-AC9B-CB82-5ADFDCF42FB5}"/>
                    </a:ext>
                  </a:extLst>
                </p:cNvPr>
                <p:cNvSpPr txBox="1"/>
                <p:nvPr/>
              </p:nvSpPr>
              <p:spPr>
                <a:xfrm>
                  <a:off x="4451327" y="3767264"/>
                  <a:ext cx="3336600" cy="44610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no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Clr>
                      <a:srgbClr val="CB2686"/>
                    </a:buClr>
                    <a:buSzTx/>
                    <a:buFontTx/>
                    <a:buNone/>
                    <a:tabLst/>
                    <a:defRPr/>
                  </a:pPr>
                  <a:endPara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E6E6E"/>
                    </a:solidFill>
                    <a:effectLst/>
                    <a:uLnTx/>
                    <a:uFillTx/>
                    <a:latin typeface="Arial"/>
                    <a:ea typeface="Times New Roman" panose="02020603050405020304" pitchFamily="18" charset="0"/>
                    <a:cs typeface="+mn-cs"/>
                  </a:endParaRPr>
                </a:p>
              </p:txBody>
            </p:sp>
            <p:grpSp>
              <p:nvGrpSpPr>
                <p:cNvPr id="118" name="Group 117">
                  <a:extLst>
                    <a:ext uri="{FF2B5EF4-FFF2-40B4-BE49-F238E27FC236}">
                      <a16:creationId xmlns:a16="http://schemas.microsoft.com/office/drawing/2014/main" id="{AA3A1E50-5F47-47CB-3466-8CE67C67BD60}"/>
                    </a:ext>
                  </a:extLst>
                </p:cNvPr>
                <p:cNvGrpSpPr/>
                <p:nvPr/>
              </p:nvGrpSpPr>
              <p:grpSpPr>
                <a:xfrm>
                  <a:off x="3825875" y="3784683"/>
                  <a:ext cx="504000" cy="504000"/>
                  <a:chOff x="3320185" y="5516280"/>
                  <a:chExt cx="1158320" cy="1158320"/>
                </a:xfrm>
              </p:grpSpPr>
              <p:sp>
                <p:nvSpPr>
                  <p:cNvPr id="119" name="Oval 118">
                    <a:extLst>
                      <a:ext uri="{FF2B5EF4-FFF2-40B4-BE49-F238E27FC236}">
                        <a16:creationId xmlns:a16="http://schemas.microsoft.com/office/drawing/2014/main" id="{FC9B7718-4C1C-C6AA-14E0-D3891E4D93A5}"/>
                      </a:ext>
                    </a:extLst>
                  </p:cNvPr>
                  <p:cNvSpPr/>
                  <p:nvPr/>
                </p:nvSpPr>
                <p:spPr>
                  <a:xfrm>
                    <a:off x="3320185" y="5516280"/>
                    <a:ext cx="1158320" cy="115832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32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0" name="Freeform 119">
                    <a:extLst>
                      <a:ext uri="{FF2B5EF4-FFF2-40B4-BE49-F238E27FC236}">
                        <a16:creationId xmlns:a16="http://schemas.microsoft.com/office/drawing/2014/main" id="{1970C4F3-CA4E-E4F9-6451-C226F49D72AE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3519600" y="5594397"/>
                    <a:ext cx="695989" cy="674636"/>
                  </a:xfrm>
                  <a:custGeom>
                    <a:avLst/>
                    <a:gdLst>
                      <a:gd name="T0" fmla="*/ 925 w 3261"/>
                      <a:gd name="T1" fmla="*/ 2066 h 3157"/>
                      <a:gd name="T2" fmla="*/ 961 w 3261"/>
                      <a:gd name="T3" fmla="*/ 2332 h 3157"/>
                      <a:gd name="T4" fmla="*/ 744 w 3261"/>
                      <a:gd name="T5" fmla="*/ 2499 h 3157"/>
                      <a:gd name="T6" fmla="*/ 493 w 3261"/>
                      <a:gd name="T7" fmla="*/ 2394 h 3157"/>
                      <a:gd name="T8" fmla="*/ 457 w 3261"/>
                      <a:gd name="T9" fmla="*/ 2127 h 3157"/>
                      <a:gd name="T10" fmla="*/ 674 w 3261"/>
                      <a:gd name="T11" fmla="*/ 1960 h 3157"/>
                      <a:gd name="T12" fmla="*/ 399 w 3261"/>
                      <a:gd name="T13" fmla="*/ 1834 h 3157"/>
                      <a:gd name="T14" fmla="*/ 219 w 3261"/>
                      <a:gd name="T15" fmla="*/ 2166 h 3157"/>
                      <a:gd name="T16" fmla="*/ 326 w 3261"/>
                      <a:gd name="T17" fmla="*/ 2519 h 3157"/>
                      <a:gd name="T18" fmla="*/ 1052 w 3261"/>
                      <a:gd name="T19" fmla="*/ 2555 h 3157"/>
                      <a:gd name="T20" fmla="*/ 1195 w 3261"/>
                      <a:gd name="T21" fmla="*/ 2213 h 3157"/>
                      <a:gd name="T22" fmla="*/ 1052 w 3261"/>
                      <a:gd name="T23" fmla="*/ 1870 h 3157"/>
                      <a:gd name="T24" fmla="*/ 681 w 3261"/>
                      <a:gd name="T25" fmla="*/ 1729 h 3157"/>
                      <a:gd name="T26" fmla="*/ 2772 w 3261"/>
                      <a:gd name="T27" fmla="*/ 544 h 3157"/>
                      <a:gd name="T28" fmla="*/ 2807 w 3261"/>
                      <a:gd name="T29" fmla="*/ 811 h 3157"/>
                      <a:gd name="T30" fmla="*/ 2589 w 3261"/>
                      <a:gd name="T31" fmla="*/ 978 h 3157"/>
                      <a:gd name="T32" fmla="*/ 2338 w 3261"/>
                      <a:gd name="T33" fmla="*/ 873 h 3157"/>
                      <a:gd name="T34" fmla="*/ 2303 w 3261"/>
                      <a:gd name="T35" fmla="*/ 607 h 3157"/>
                      <a:gd name="T36" fmla="*/ 2521 w 3261"/>
                      <a:gd name="T37" fmla="*/ 439 h 3157"/>
                      <a:gd name="T38" fmla="*/ 2291 w 3261"/>
                      <a:gd name="T39" fmla="*/ 291 h 3157"/>
                      <a:gd name="T40" fmla="*/ 2071 w 3261"/>
                      <a:gd name="T41" fmla="*/ 625 h 3157"/>
                      <a:gd name="T42" fmla="*/ 2173 w 3261"/>
                      <a:gd name="T43" fmla="*/ 1003 h 3157"/>
                      <a:gd name="T44" fmla="*/ 2899 w 3261"/>
                      <a:gd name="T45" fmla="*/ 1043 h 3157"/>
                      <a:gd name="T46" fmla="*/ 3043 w 3261"/>
                      <a:gd name="T47" fmla="*/ 724 h 3157"/>
                      <a:gd name="T48" fmla="*/ 2900 w 3261"/>
                      <a:gd name="T49" fmla="*/ 357 h 3157"/>
                      <a:gd name="T50" fmla="*/ 2583 w 3261"/>
                      <a:gd name="T51" fmla="*/ 0 h 3157"/>
                      <a:gd name="T52" fmla="*/ 3009 w 3261"/>
                      <a:gd name="T53" fmla="*/ 163 h 3157"/>
                      <a:gd name="T54" fmla="*/ 3247 w 3261"/>
                      <a:gd name="T55" fmla="*/ 558 h 3157"/>
                      <a:gd name="T56" fmla="*/ 3192 w 3261"/>
                      <a:gd name="T57" fmla="*/ 1002 h 3157"/>
                      <a:gd name="T58" fmla="*/ 3022 w 3261"/>
                      <a:gd name="T59" fmla="*/ 1225 h 3157"/>
                      <a:gd name="T60" fmla="*/ 2523 w 3261"/>
                      <a:gd name="T61" fmla="*/ 1638 h 3157"/>
                      <a:gd name="T62" fmla="*/ 1916 w 3261"/>
                      <a:gd name="T63" fmla="*/ 1726 h 3157"/>
                      <a:gd name="T64" fmla="*/ 1873 w 3261"/>
                      <a:gd name="T65" fmla="*/ 2018 h 3157"/>
                      <a:gd name="T66" fmla="*/ 2108 w 3261"/>
                      <a:gd name="T67" fmla="*/ 2177 h 3157"/>
                      <a:gd name="T68" fmla="*/ 2866 w 3261"/>
                      <a:gd name="T69" fmla="*/ 2287 h 3157"/>
                      <a:gd name="T70" fmla="*/ 3044 w 3261"/>
                      <a:gd name="T71" fmla="*/ 2664 h 3157"/>
                      <a:gd name="T72" fmla="*/ 2864 w 3261"/>
                      <a:gd name="T73" fmla="*/ 3043 h 3157"/>
                      <a:gd name="T74" fmla="*/ 735 w 3261"/>
                      <a:gd name="T75" fmla="*/ 3153 h 3157"/>
                      <a:gd name="T76" fmla="*/ 239 w 3261"/>
                      <a:gd name="T77" fmla="*/ 2738 h 3157"/>
                      <a:gd name="T78" fmla="*/ 68 w 3261"/>
                      <a:gd name="T79" fmla="*/ 2516 h 3157"/>
                      <a:gd name="T80" fmla="*/ 13 w 3261"/>
                      <a:gd name="T81" fmla="*/ 2072 h 3157"/>
                      <a:gd name="T82" fmla="*/ 253 w 3261"/>
                      <a:gd name="T83" fmla="*/ 1675 h 3157"/>
                      <a:gd name="T84" fmla="*/ 706 w 3261"/>
                      <a:gd name="T85" fmla="*/ 1513 h 3157"/>
                      <a:gd name="T86" fmla="*/ 1158 w 3261"/>
                      <a:gd name="T87" fmla="*/ 1675 h 3157"/>
                      <a:gd name="T88" fmla="*/ 1398 w 3261"/>
                      <a:gd name="T89" fmla="*/ 2072 h 3157"/>
                      <a:gd name="T90" fmla="*/ 1344 w 3261"/>
                      <a:gd name="T91" fmla="*/ 2516 h 3157"/>
                      <a:gd name="T92" fmla="*/ 1173 w 3261"/>
                      <a:gd name="T93" fmla="*/ 2738 h 3157"/>
                      <a:gd name="T94" fmla="*/ 2704 w 3261"/>
                      <a:gd name="T95" fmla="*/ 2892 h 3157"/>
                      <a:gd name="T96" fmla="*/ 2824 w 3261"/>
                      <a:gd name="T97" fmla="*/ 2623 h 3157"/>
                      <a:gd name="T98" fmla="*/ 2634 w 3261"/>
                      <a:gd name="T99" fmla="*/ 2401 h 3157"/>
                      <a:gd name="T100" fmla="*/ 1874 w 3261"/>
                      <a:gd name="T101" fmla="*/ 2324 h 3157"/>
                      <a:gd name="T102" fmla="*/ 1643 w 3261"/>
                      <a:gd name="T103" fmla="*/ 2011 h 3157"/>
                      <a:gd name="T104" fmla="*/ 1738 w 3261"/>
                      <a:gd name="T105" fmla="*/ 1604 h 3157"/>
                      <a:gd name="T106" fmla="*/ 2114 w 3261"/>
                      <a:gd name="T107" fmla="*/ 1419 h 3157"/>
                      <a:gd name="T108" fmla="*/ 2069 w 3261"/>
                      <a:gd name="T109" fmla="*/ 1206 h 3157"/>
                      <a:gd name="T110" fmla="*/ 1862 w 3261"/>
                      <a:gd name="T111" fmla="*/ 839 h 3157"/>
                      <a:gd name="T112" fmla="*/ 1917 w 3261"/>
                      <a:gd name="T113" fmla="*/ 396 h 3157"/>
                      <a:gd name="T114" fmla="*/ 2249 w 3261"/>
                      <a:gd name="T115" fmla="*/ 68 h 31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</a:cxnLst>
                    <a:rect l="0" t="0" r="r" b="b"/>
                    <a:pathLst>
                      <a:path w="3261" h="3157">
                        <a:moveTo>
                          <a:pt x="709" y="1958"/>
                        </a:moveTo>
                        <a:lnTo>
                          <a:pt x="744" y="1960"/>
                        </a:lnTo>
                        <a:lnTo>
                          <a:pt x="778" y="1967"/>
                        </a:lnTo>
                        <a:lnTo>
                          <a:pt x="811" y="1978"/>
                        </a:lnTo>
                        <a:lnTo>
                          <a:pt x="843" y="1994"/>
                        </a:lnTo>
                        <a:lnTo>
                          <a:pt x="873" y="2013"/>
                        </a:lnTo>
                        <a:lnTo>
                          <a:pt x="901" y="2038"/>
                        </a:lnTo>
                        <a:lnTo>
                          <a:pt x="925" y="2066"/>
                        </a:lnTo>
                        <a:lnTo>
                          <a:pt x="945" y="2095"/>
                        </a:lnTo>
                        <a:lnTo>
                          <a:pt x="961" y="2127"/>
                        </a:lnTo>
                        <a:lnTo>
                          <a:pt x="971" y="2160"/>
                        </a:lnTo>
                        <a:lnTo>
                          <a:pt x="978" y="2195"/>
                        </a:lnTo>
                        <a:lnTo>
                          <a:pt x="980" y="2229"/>
                        </a:lnTo>
                        <a:lnTo>
                          <a:pt x="978" y="2264"/>
                        </a:lnTo>
                        <a:lnTo>
                          <a:pt x="971" y="2298"/>
                        </a:lnTo>
                        <a:lnTo>
                          <a:pt x="961" y="2332"/>
                        </a:lnTo>
                        <a:lnTo>
                          <a:pt x="945" y="2364"/>
                        </a:lnTo>
                        <a:lnTo>
                          <a:pt x="925" y="2394"/>
                        </a:lnTo>
                        <a:lnTo>
                          <a:pt x="901" y="2422"/>
                        </a:lnTo>
                        <a:lnTo>
                          <a:pt x="873" y="2446"/>
                        </a:lnTo>
                        <a:lnTo>
                          <a:pt x="843" y="2466"/>
                        </a:lnTo>
                        <a:lnTo>
                          <a:pt x="811" y="2481"/>
                        </a:lnTo>
                        <a:lnTo>
                          <a:pt x="778" y="2493"/>
                        </a:lnTo>
                        <a:lnTo>
                          <a:pt x="744" y="2499"/>
                        </a:lnTo>
                        <a:lnTo>
                          <a:pt x="709" y="2501"/>
                        </a:lnTo>
                        <a:lnTo>
                          <a:pt x="674" y="2499"/>
                        </a:lnTo>
                        <a:lnTo>
                          <a:pt x="640" y="2493"/>
                        </a:lnTo>
                        <a:lnTo>
                          <a:pt x="607" y="2481"/>
                        </a:lnTo>
                        <a:lnTo>
                          <a:pt x="575" y="2466"/>
                        </a:lnTo>
                        <a:lnTo>
                          <a:pt x="544" y="2446"/>
                        </a:lnTo>
                        <a:lnTo>
                          <a:pt x="516" y="2422"/>
                        </a:lnTo>
                        <a:lnTo>
                          <a:pt x="493" y="2394"/>
                        </a:lnTo>
                        <a:lnTo>
                          <a:pt x="472" y="2364"/>
                        </a:lnTo>
                        <a:lnTo>
                          <a:pt x="457" y="2332"/>
                        </a:lnTo>
                        <a:lnTo>
                          <a:pt x="445" y="2298"/>
                        </a:lnTo>
                        <a:lnTo>
                          <a:pt x="439" y="2264"/>
                        </a:lnTo>
                        <a:lnTo>
                          <a:pt x="437" y="2229"/>
                        </a:lnTo>
                        <a:lnTo>
                          <a:pt x="439" y="2195"/>
                        </a:lnTo>
                        <a:lnTo>
                          <a:pt x="445" y="2160"/>
                        </a:lnTo>
                        <a:lnTo>
                          <a:pt x="457" y="2127"/>
                        </a:lnTo>
                        <a:lnTo>
                          <a:pt x="472" y="2095"/>
                        </a:lnTo>
                        <a:lnTo>
                          <a:pt x="493" y="2066"/>
                        </a:lnTo>
                        <a:lnTo>
                          <a:pt x="516" y="2038"/>
                        </a:lnTo>
                        <a:lnTo>
                          <a:pt x="544" y="2013"/>
                        </a:lnTo>
                        <a:lnTo>
                          <a:pt x="575" y="1994"/>
                        </a:lnTo>
                        <a:lnTo>
                          <a:pt x="607" y="1978"/>
                        </a:lnTo>
                        <a:lnTo>
                          <a:pt x="640" y="1967"/>
                        </a:lnTo>
                        <a:lnTo>
                          <a:pt x="674" y="1960"/>
                        </a:lnTo>
                        <a:lnTo>
                          <a:pt x="709" y="1958"/>
                        </a:lnTo>
                        <a:close/>
                        <a:moveTo>
                          <a:pt x="681" y="1729"/>
                        </a:moveTo>
                        <a:lnTo>
                          <a:pt x="631" y="1734"/>
                        </a:lnTo>
                        <a:lnTo>
                          <a:pt x="581" y="1744"/>
                        </a:lnTo>
                        <a:lnTo>
                          <a:pt x="533" y="1759"/>
                        </a:lnTo>
                        <a:lnTo>
                          <a:pt x="487" y="1780"/>
                        </a:lnTo>
                        <a:lnTo>
                          <a:pt x="441" y="1804"/>
                        </a:lnTo>
                        <a:lnTo>
                          <a:pt x="399" y="1834"/>
                        </a:lnTo>
                        <a:lnTo>
                          <a:pt x="360" y="1870"/>
                        </a:lnTo>
                        <a:lnTo>
                          <a:pt x="326" y="1906"/>
                        </a:lnTo>
                        <a:lnTo>
                          <a:pt x="297" y="1946"/>
                        </a:lnTo>
                        <a:lnTo>
                          <a:pt x="273" y="1987"/>
                        </a:lnTo>
                        <a:lnTo>
                          <a:pt x="252" y="2031"/>
                        </a:lnTo>
                        <a:lnTo>
                          <a:pt x="237" y="2075"/>
                        </a:lnTo>
                        <a:lnTo>
                          <a:pt x="225" y="2120"/>
                        </a:lnTo>
                        <a:lnTo>
                          <a:pt x="219" y="2166"/>
                        </a:lnTo>
                        <a:lnTo>
                          <a:pt x="216" y="2213"/>
                        </a:lnTo>
                        <a:lnTo>
                          <a:pt x="219" y="2259"/>
                        </a:lnTo>
                        <a:lnTo>
                          <a:pt x="225" y="2305"/>
                        </a:lnTo>
                        <a:lnTo>
                          <a:pt x="237" y="2351"/>
                        </a:lnTo>
                        <a:lnTo>
                          <a:pt x="252" y="2395"/>
                        </a:lnTo>
                        <a:lnTo>
                          <a:pt x="273" y="2438"/>
                        </a:lnTo>
                        <a:lnTo>
                          <a:pt x="297" y="2479"/>
                        </a:lnTo>
                        <a:lnTo>
                          <a:pt x="326" y="2519"/>
                        </a:lnTo>
                        <a:lnTo>
                          <a:pt x="360" y="2555"/>
                        </a:lnTo>
                        <a:lnTo>
                          <a:pt x="360" y="2556"/>
                        </a:lnTo>
                        <a:lnTo>
                          <a:pt x="361" y="2556"/>
                        </a:lnTo>
                        <a:lnTo>
                          <a:pt x="706" y="2899"/>
                        </a:lnTo>
                        <a:lnTo>
                          <a:pt x="1048" y="2559"/>
                        </a:lnTo>
                        <a:lnTo>
                          <a:pt x="1047" y="2559"/>
                        </a:lnTo>
                        <a:lnTo>
                          <a:pt x="1050" y="2557"/>
                        </a:lnTo>
                        <a:lnTo>
                          <a:pt x="1052" y="2555"/>
                        </a:lnTo>
                        <a:lnTo>
                          <a:pt x="1085" y="2519"/>
                        </a:lnTo>
                        <a:lnTo>
                          <a:pt x="1114" y="2479"/>
                        </a:lnTo>
                        <a:lnTo>
                          <a:pt x="1139" y="2438"/>
                        </a:lnTo>
                        <a:lnTo>
                          <a:pt x="1159" y="2395"/>
                        </a:lnTo>
                        <a:lnTo>
                          <a:pt x="1175" y="2351"/>
                        </a:lnTo>
                        <a:lnTo>
                          <a:pt x="1186" y="2305"/>
                        </a:lnTo>
                        <a:lnTo>
                          <a:pt x="1193" y="2259"/>
                        </a:lnTo>
                        <a:lnTo>
                          <a:pt x="1195" y="2213"/>
                        </a:lnTo>
                        <a:lnTo>
                          <a:pt x="1193" y="2166"/>
                        </a:lnTo>
                        <a:lnTo>
                          <a:pt x="1186" y="2120"/>
                        </a:lnTo>
                        <a:lnTo>
                          <a:pt x="1175" y="2075"/>
                        </a:lnTo>
                        <a:lnTo>
                          <a:pt x="1159" y="2031"/>
                        </a:lnTo>
                        <a:lnTo>
                          <a:pt x="1139" y="1987"/>
                        </a:lnTo>
                        <a:lnTo>
                          <a:pt x="1114" y="1946"/>
                        </a:lnTo>
                        <a:lnTo>
                          <a:pt x="1085" y="1906"/>
                        </a:lnTo>
                        <a:lnTo>
                          <a:pt x="1052" y="1870"/>
                        </a:lnTo>
                        <a:lnTo>
                          <a:pt x="1012" y="1834"/>
                        </a:lnTo>
                        <a:lnTo>
                          <a:pt x="969" y="1804"/>
                        </a:lnTo>
                        <a:lnTo>
                          <a:pt x="925" y="1780"/>
                        </a:lnTo>
                        <a:lnTo>
                          <a:pt x="878" y="1759"/>
                        </a:lnTo>
                        <a:lnTo>
                          <a:pt x="830" y="1744"/>
                        </a:lnTo>
                        <a:lnTo>
                          <a:pt x="781" y="1734"/>
                        </a:lnTo>
                        <a:lnTo>
                          <a:pt x="730" y="1729"/>
                        </a:lnTo>
                        <a:lnTo>
                          <a:pt x="681" y="1729"/>
                        </a:lnTo>
                        <a:close/>
                        <a:moveTo>
                          <a:pt x="2556" y="437"/>
                        </a:moveTo>
                        <a:lnTo>
                          <a:pt x="2589" y="439"/>
                        </a:lnTo>
                        <a:lnTo>
                          <a:pt x="2624" y="446"/>
                        </a:lnTo>
                        <a:lnTo>
                          <a:pt x="2657" y="457"/>
                        </a:lnTo>
                        <a:lnTo>
                          <a:pt x="2689" y="472"/>
                        </a:lnTo>
                        <a:lnTo>
                          <a:pt x="2719" y="493"/>
                        </a:lnTo>
                        <a:lnTo>
                          <a:pt x="2747" y="516"/>
                        </a:lnTo>
                        <a:lnTo>
                          <a:pt x="2772" y="544"/>
                        </a:lnTo>
                        <a:lnTo>
                          <a:pt x="2791" y="575"/>
                        </a:lnTo>
                        <a:lnTo>
                          <a:pt x="2807" y="607"/>
                        </a:lnTo>
                        <a:lnTo>
                          <a:pt x="2818" y="640"/>
                        </a:lnTo>
                        <a:lnTo>
                          <a:pt x="2825" y="674"/>
                        </a:lnTo>
                        <a:lnTo>
                          <a:pt x="2827" y="709"/>
                        </a:lnTo>
                        <a:lnTo>
                          <a:pt x="2825" y="744"/>
                        </a:lnTo>
                        <a:lnTo>
                          <a:pt x="2818" y="778"/>
                        </a:lnTo>
                        <a:lnTo>
                          <a:pt x="2807" y="811"/>
                        </a:lnTo>
                        <a:lnTo>
                          <a:pt x="2791" y="842"/>
                        </a:lnTo>
                        <a:lnTo>
                          <a:pt x="2772" y="873"/>
                        </a:lnTo>
                        <a:lnTo>
                          <a:pt x="2747" y="901"/>
                        </a:lnTo>
                        <a:lnTo>
                          <a:pt x="2719" y="925"/>
                        </a:lnTo>
                        <a:lnTo>
                          <a:pt x="2689" y="945"/>
                        </a:lnTo>
                        <a:lnTo>
                          <a:pt x="2657" y="961"/>
                        </a:lnTo>
                        <a:lnTo>
                          <a:pt x="2624" y="971"/>
                        </a:lnTo>
                        <a:lnTo>
                          <a:pt x="2589" y="978"/>
                        </a:lnTo>
                        <a:lnTo>
                          <a:pt x="2556" y="980"/>
                        </a:lnTo>
                        <a:lnTo>
                          <a:pt x="2521" y="978"/>
                        </a:lnTo>
                        <a:lnTo>
                          <a:pt x="2487" y="971"/>
                        </a:lnTo>
                        <a:lnTo>
                          <a:pt x="2453" y="961"/>
                        </a:lnTo>
                        <a:lnTo>
                          <a:pt x="2421" y="945"/>
                        </a:lnTo>
                        <a:lnTo>
                          <a:pt x="2391" y="925"/>
                        </a:lnTo>
                        <a:lnTo>
                          <a:pt x="2363" y="901"/>
                        </a:lnTo>
                        <a:lnTo>
                          <a:pt x="2338" y="873"/>
                        </a:lnTo>
                        <a:lnTo>
                          <a:pt x="2319" y="842"/>
                        </a:lnTo>
                        <a:lnTo>
                          <a:pt x="2303" y="811"/>
                        </a:lnTo>
                        <a:lnTo>
                          <a:pt x="2292" y="778"/>
                        </a:lnTo>
                        <a:lnTo>
                          <a:pt x="2286" y="744"/>
                        </a:lnTo>
                        <a:lnTo>
                          <a:pt x="2284" y="709"/>
                        </a:lnTo>
                        <a:lnTo>
                          <a:pt x="2286" y="674"/>
                        </a:lnTo>
                        <a:lnTo>
                          <a:pt x="2292" y="640"/>
                        </a:lnTo>
                        <a:lnTo>
                          <a:pt x="2303" y="607"/>
                        </a:lnTo>
                        <a:lnTo>
                          <a:pt x="2319" y="575"/>
                        </a:lnTo>
                        <a:lnTo>
                          <a:pt x="2338" y="544"/>
                        </a:lnTo>
                        <a:lnTo>
                          <a:pt x="2363" y="516"/>
                        </a:lnTo>
                        <a:lnTo>
                          <a:pt x="2391" y="493"/>
                        </a:lnTo>
                        <a:lnTo>
                          <a:pt x="2421" y="472"/>
                        </a:lnTo>
                        <a:lnTo>
                          <a:pt x="2453" y="457"/>
                        </a:lnTo>
                        <a:lnTo>
                          <a:pt x="2487" y="446"/>
                        </a:lnTo>
                        <a:lnTo>
                          <a:pt x="2521" y="439"/>
                        </a:lnTo>
                        <a:lnTo>
                          <a:pt x="2556" y="437"/>
                        </a:lnTo>
                        <a:close/>
                        <a:moveTo>
                          <a:pt x="2580" y="215"/>
                        </a:moveTo>
                        <a:lnTo>
                          <a:pt x="2530" y="215"/>
                        </a:lnTo>
                        <a:lnTo>
                          <a:pt x="2479" y="220"/>
                        </a:lnTo>
                        <a:lnTo>
                          <a:pt x="2431" y="230"/>
                        </a:lnTo>
                        <a:lnTo>
                          <a:pt x="2383" y="246"/>
                        </a:lnTo>
                        <a:lnTo>
                          <a:pt x="2335" y="265"/>
                        </a:lnTo>
                        <a:lnTo>
                          <a:pt x="2291" y="291"/>
                        </a:lnTo>
                        <a:lnTo>
                          <a:pt x="2248" y="321"/>
                        </a:lnTo>
                        <a:lnTo>
                          <a:pt x="2209" y="357"/>
                        </a:lnTo>
                        <a:lnTo>
                          <a:pt x="2173" y="396"/>
                        </a:lnTo>
                        <a:lnTo>
                          <a:pt x="2142" y="438"/>
                        </a:lnTo>
                        <a:lnTo>
                          <a:pt x="2116" y="482"/>
                        </a:lnTo>
                        <a:lnTo>
                          <a:pt x="2097" y="529"/>
                        </a:lnTo>
                        <a:lnTo>
                          <a:pt x="2081" y="576"/>
                        </a:lnTo>
                        <a:lnTo>
                          <a:pt x="2071" y="625"/>
                        </a:lnTo>
                        <a:lnTo>
                          <a:pt x="2066" y="675"/>
                        </a:lnTo>
                        <a:lnTo>
                          <a:pt x="2066" y="724"/>
                        </a:lnTo>
                        <a:lnTo>
                          <a:pt x="2071" y="773"/>
                        </a:lnTo>
                        <a:lnTo>
                          <a:pt x="2081" y="822"/>
                        </a:lnTo>
                        <a:lnTo>
                          <a:pt x="2097" y="870"/>
                        </a:lnTo>
                        <a:lnTo>
                          <a:pt x="2116" y="917"/>
                        </a:lnTo>
                        <a:lnTo>
                          <a:pt x="2142" y="961"/>
                        </a:lnTo>
                        <a:lnTo>
                          <a:pt x="2173" y="1003"/>
                        </a:lnTo>
                        <a:lnTo>
                          <a:pt x="2209" y="1042"/>
                        </a:lnTo>
                        <a:lnTo>
                          <a:pt x="2209" y="1042"/>
                        </a:lnTo>
                        <a:lnTo>
                          <a:pt x="2210" y="1043"/>
                        </a:lnTo>
                        <a:lnTo>
                          <a:pt x="2210" y="1043"/>
                        </a:lnTo>
                        <a:lnTo>
                          <a:pt x="2555" y="1385"/>
                        </a:lnTo>
                        <a:lnTo>
                          <a:pt x="2897" y="1045"/>
                        </a:lnTo>
                        <a:lnTo>
                          <a:pt x="2897" y="1045"/>
                        </a:lnTo>
                        <a:lnTo>
                          <a:pt x="2899" y="1043"/>
                        </a:lnTo>
                        <a:lnTo>
                          <a:pt x="2900" y="1042"/>
                        </a:lnTo>
                        <a:lnTo>
                          <a:pt x="2936" y="1003"/>
                        </a:lnTo>
                        <a:lnTo>
                          <a:pt x="2967" y="961"/>
                        </a:lnTo>
                        <a:lnTo>
                          <a:pt x="2993" y="917"/>
                        </a:lnTo>
                        <a:lnTo>
                          <a:pt x="3012" y="870"/>
                        </a:lnTo>
                        <a:lnTo>
                          <a:pt x="3028" y="822"/>
                        </a:lnTo>
                        <a:lnTo>
                          <a:pt x="3038" y="773"/>
                        </a:lnTo>
                        <a:lnTo>
                          <a:pt x="3043" y="724"/>
                        </a:lnTo>
                        <a:lnTo>
                          <a:pt x="3043" y="675"/>
                        </a:lnTo>
                        <a:lnTo>
                          <a:pt x="3038" y="625"/>
                        </a:lnTo>
                        <a:lnTo>
                          <a:pt x="3028" y="576"/>
                        </a:lnTo>
                        <a:lnTo>
                          <a:pt x="3012" y="529"/>
                        </a:lnTo>
                        <a:lnTo>
                          <a:pt x="2993" y="482"/>
                        </a:lnTo>
                        <a:lnTo>
                          <a:pt x="2967" y="438"/>
                        </a:lnTo>
                        <a:lnTo>
                          <a:pt x="2936" y="396"/>
                        </a:lnTo>
                        <a:lnTo>
                          <a:pt x="2900" y="357"/>
                        </a:lnTo>
                        <a:lnTo>
                          <a:pt x="2861" y="321"/>
                        </a:lnTo>
                        <a:lnTo>
                          <a:pt x="2819" y="291"/>
                        </a:lnTo>
                        <a:lnTo>
                          <a:pt x="2774" y="265"/>
                        </a:lnTo>
                        <a:lnTo>
                          <a:pt x="2727" y="246"/>
                        </a:lnTo>
                        <a:lnTo>
                          <a:pt x="2679" y="230"/>
                        </a:lnTo>
                        <a:lnTo>
                          <a:pt x="2630" y="220"/>
                        </a:lnTo>
                        <a:lnTo>
                          <a:pt x="2580" y="215"/>
                        </a:lnTo>
                        <a:close/>
                        <a:moveTo>
                          <a:pt x="2583" y="0"/>
                        </a:moveTo>
                        <a:lnTo>
                          <a:pt x="2640" y="4"/>
                        </a:lnTo>
                        <a:lnTo>
                          <a:pt x="2696" y="13"/>
                        </a:lnTo>
                        <a:lnTo>
                          <a:pt x="2753" y="27"/>
                        </a:lnTo>
                        <a:lnTo>
                          <a:pt x="2808" y="45"/>
                        </a:lnTo>
                        <a:lnTo>
                          <a:pt x="2861" y="68"/>
                        </a:lnTo>
                        <a:lnTo>
                          <a:pt x="2913" y="96"/>
                        </a:lnTo>
                        <a:lnTo>
                          <a:pt x="2962" y="126"/>
                        </a:lnTo>
                        <a:lnTo>
                          <a:pt x="3009" y="163"/>
                        </a:lnTo>
                        <a:lnTo>
                          <a:pt x="3055" y="205"/>
                        </a:lnTo>
                        <a:lnTo>
                          <a:pt x="3096" y="249"/>
                        </a:lnTo>
                        <a:lnTo>
                          <a:pt x="3133" y="296"/>
                        </a:lnTo>
                        <a:lnTo>
                          <a:pt x="3165" y="346"/>
                        </a:lnTo>
                        <a:lnTo>
                          <a:pt x="3192" y="396"/>
                        </a:lnTo>
                        <a:lnTo>
                          <a:pt x="3215" y="449"/>
                        </a:lnTo>
                        <a:lnTo>
                          <a:pt x="3234" y="503"/>
                        </a:lnTo>
                        <a:lnTo>
                          <a:pt x="3247" y="558"/>
                        </a:lnTo>
                        <a:lnTo>
                          <a:pt x="3256" y="614"/>
                        </a:lnTo>
                        <a:lnTo>
                          <a:pt x="3261" y="671"/>
                        </a:lnTo>
                        <a:lnTo>
                          <a:pt x="3261" y="727"/>
                        </a:lnTo>
                        <a:lnTo>
                          <a:pt x="3256" y="784"/>
                        </a:lnTo>
                        <a:lnTo>
                          <a:pt x="3247" y="839"/>
                        </a:lnTo>
                        <a:lnTo>
                          <a:pt x="3234" y="895"/>
                        </a:lnTo>
                        <a:lnTo>
                          <a:pt x="3215" y="949"/>
                        </a:lnTo>
                        <a:lnTo>
                          <a:pt x="3192" y="1002"/>
                        </a:lnTo>
                        <a:lnTo>
                          <a:pt x="3165" y="1053"/>
                        </a:lnTo>
                        <a:lnTo>
                          <a:pt x="3133" y="1103"/>
                        </a:lnTo>
                        <a:lnTo>
                          <a:pt x="3096" y="1150"/>
                        </a:lnTo>
                        <a:lnTo>
                          <a:pt x="3055" y="1194"/>
                        </a:lnTo>
                        <a:lnTo>
                          <a:pt x="3040" y="1206"/>
                        </a:lnTo>
                        <a:lnTo>
                          <a:pt x="3027" y="1217"/>
                        </a:lnTo>
                        <a:lnTo>
                          <a:pt x="3024" y="1221"/>
                        </a:lnTo>
                        <a:lnTo>
                          <a:pt x="3022" y="1225"/>
                        </a:lnTo>
                        <a:lnTo>
                          <a:pt x="3018" y="1228"/>
                        </a:lnTo>
                        <a:lnTo>
                          <a:pt x="3015" y="1232"/>
                        </a:lnTo>
                        <a:lnTo>
                          <a:pt x="2632" y="1613"/>
                        </a:lnTo>
                        <a:lnTo>
                          <a:pt x="2613" y="1628"/>
                        </a:lnTo>
                        <a:lnTo>
                          <a:pt x="2592" y="1638"/>
                        </a:lnTo>
                        <a:lnTo>
                          <a:pt x="2569" y="1643"/>
                        </a:lnTo>
                        <a:lnTo>
                          <a:pt x="2546" y="1643"/>
                        </a:lnTo>
                        <a:lnTo>
                          <a:pt x="2523" y="1638"/>
                        </a:lnTo>
                        <a:lnTo>
                          <a:pt x="2501" y="1628"/>
                        </a:lnTo>
                        <a:lnTo>
                          <a:pt x="2121" y="1628"/>
                        </a:lnTo>
                        <a:lnTo>
                          <a:pt x="2080" y="1632"/>
                        </a:lnTo>
                        <a:lnTo>
                          <a:pt x="2042" y="1641"/>
                        </a:lnTo>
                        <a:lnTo>
                          <a:pt x="2006" y="1655"/>
                        </a:lnTo>
                        <a:lnTo>
                          <a:pt x="1973" y="1675"/>
                        </a:lnTo>
                        <a:lnTo>
                          <a:pt x="1942" y="1698"/>
                        </a:lnTo>
                        <a:lnTo>
                          <a:pt x="1916" y="1726"/>
                        </a:lnTo>
                        <a:lnTo>
                          <a:pt x="1893" y="1757"/>
                        </a:lnTo>
                        <a:lnTo>
                          <a:pt x="1874" y="1791"/>
                        </a:lnTo>
                        <a:lnTo>
                          <a:pt x="1861" y="1828"/>
                        </a:lnTo>
                        <a:lnTo>
                          <a:pt x="1852" y="1867"/>
                        </a:lnTo>
                        <a:lnTo>
                          <a:pt x="1850" y="1907"/>
                        </a:lnTo>
                        <a:lnTo>
                          <a:pt x="1852" y="1946"/>
                        </a:lnTo>
                        <a:lnTo>
                          <a:pt x="1860" y="1983"/>
                        </a:lnTo>
                        <a:lnTo>
                          <a:pt x="1873" y="2018"/>
                        </a:lnTo>
                        <a:lnTo>
                          <a:pt x="1891" y="2050"/>
                        </a:lnTo>
                        <a:lnTo>
                          <a:pt x="1913" y="2080"/>
                        </a:lnTo>
                        <a:lnTo>
                          <a:pt x="1937" y="2107"/>
                        </a:lnTo>
                        <a:lnTo>
                          <a:pt x="1966" y="2129"/>
                        </a:lnTo>
                        <a:lnTo>
                          <a:pt x="1998" y="2148"/>
                        </a:lnTo>
                        <a:lnTo>
                          <a:pt x="2033" y="2162"/>
                        </a:lnTo>
                        <a:lnTo>
                          <a:pt x="2069" y="2173"/>
                        </a:lnTo>
                        <a:lnTo>
                          <a:pt x="2108" y="2177"/>
                        </a:lnTo>
                        <a:lnTo>
                          <a:pt x="2568" y="2176"/>
                        </a:lnTo>
                        <a:lnTo>
                          <a:pt x="2568" y="2177"/>
                        </a:lnTo>
                        <a:lnTo>
                          <a:pt x="2623" y="2181"/>
                        </a:lnTo>
                        <a:lnTo>
                          <a:pt x="2677" y="2191"/>
                        </a:lnTo>
                        <a:lnTo>
                          <a:pt x="2728" y="2208"/>
                        </a:lnTo>
                        <a:lnTo>
                          <a:pt x="2778" y="2229"/>
                        </a:lnTo>
                        <a:lnTo>
                          <a:pt x="2823" y="2256"/>
                        </a:lnTo>
                        <a:lnTo>
                          <a:pt x="2866" y="2287"/>
                        </a:lnTo>
                        <a:lnTo>
                          <a:pt x="2905" y="2323"/>
                        </a:lnTo>
                        <a:lnTo>
                          <a:pt x="2940" y="2363"/>
                        </a:lnTo>
                        <a:lnTo>
                          <a:pt x="2970" y="2406"/>
                        </a:lnTo>
                        <a:lnTo>
                          <a:pt x="2996" y="2452"/>
                        </a:lnTo>
                        <a:lnTo>
                          <a:pt x="3016" y="2502"/>
                        </a:lnTo>
                        <a:lnTo>
                          <a:pt x="3032" y="2553"/>
                        </a:lnTo>
                        <a:lnTo>
                          <a:pt x="3041" y="2608"/>
                        </a:lnTo>
                        <a:lnTo>
                          <a:pt x="3044" y="2664"/>
                        </a:lnTo>
                        <a:lnTo>
                          <a:pt x="3041" y="2721"/>
                        </a:lnTo>
                        <a:lnTo>
                          <a:pt x="3032" y="2776"/>
                        </a:lnTo>
                        <a:lnTo>
                          <a:pt x="3016" y="2828"/>
                        </a:lnTo>
                        <a:lnTo>
                          <a:pt x="2996" y="2877"/>
                        </a:lnTo>
                        <a:lnTo>
                          <a:pt x="2969" y="2924"/>
                        </a:lnTo>
                        <a:lnTo>
                          <a:pt x="2938" y="2968"/>
                        </a:lnTo>
                        <a:lnTo>
                          <a:pt x="2903" y="3007"/>
                        </a:lnTo>
                        <a:lnTo>
                          <a:pt x="2864" y="3043"/>
                        </a:lnTo>
                        <a:lnTo>
                          <a:pt x="2821" y="3074"/>
                        </a:lnTo>
                        <a:lnTo>
                          <a:pt x="2775" y="3101"/>
                        </a:lnTo>
                        <a:lnTo>
                          <a:pt x="2725" y="3122"/>
                        </a:lnTo>
                        <a:lnTo>
                          <a:pt x="2673" y="3138"/>
                        </a:lnTo>
                        <a:lnTo>
                          <a:pt x="2618" y="3148"/>
                        </a:lnTo>
                        <a:lnTo>
                          <a:pt x="2563" y="3152"/>
                        </a:lnTo>
                        <a:lnTo>
                          <a:pt x="2563" y="3153"/>
                        </a:lnTo>
                        <a:lnTo>
                          <a:pt x="735" y="3153"/>
                        </a:lnTo>
                        <a:lnTo>
                          <a:pt x="712" y="3157"/>
                        </a:lnTo>
                        <a:lnTo>
                          <a:pt x="690" y="3156"/>
                        </a:lnTo>
                        <a:lnTo>
                          <a:pt x="668" y="3151"/>
                        </a:lnTo>
                        <a:lnTo>
                          <a:pt x="648" y="3142"/>
                        </a:lnTo>
                        <a:lnTo>
                          <a:pt x="630" y="3127"/>
                        </a:lnTo>
                        <a:lnTo>
                          <a:pt x="245" y="2747"/>
                        </a:lnTo>
                        <a:lnTo>
                          <a:pt x="242" y="2743"/>
                        </a:lnTo>
                        <a:lnTo>
                          <a:pt x="239" y="2738"/>
                        </a:lnTo>
                        <a:lnTo>
                          <a:pt x="237" y="2734"/>
                        </a:lnTo>
                        <a:lnTo>
                          <a:pt x="235" y="2731"/>
                        </a:lnTo>
                        <a:lnTo>
                          <a:pt x="220" y="2720"/>
                        </a:lnTo>
                        <a:lnTo>
                          <a:pt x="206" y="2708"/>
                        </a:lnTo>
                        <a:lnTo>
                          <a:pt x="165" y="2663"/>
                        </a:lnTo>
                        <a:lnTo>
                          <a:pt x="128" y="2616"/>
                        </a:lnTo>
                        <a:lnTo>
                          <a:pt x="96" y="2568"/>
                        </a:lnTo>
                        <a:lnTo>
                          <a:pt x="68" y="2516"/>
                        </a:lnTo>
                        <a:lnTo>
                          <a:pt x="45" y="2463"/>
                        </a:lnTo>
                        <a:lnTo>
                          <a:pt x="27" y="2409"/>
                        </a:lnTo>
                        <a:lnTo>
                          <a:pt x="13" y="2354"/>
                        </a:lnTo>
                        <a:lnTo>
                          <a:pt x="4" y="2298"/>
                        </a:lnTo>
                        <a:lnTo>
                          <a:pt x="0" y="2242"/>
                        </a:lnTo>
                        <a:lnTo>
                          <a:pt x="0" y="2185"/>
                        </a:lnTo>
                        <a:lnTo>
                          <a:pt x="4" y="2128"/>
                        </a:lnTo>
                        <a:lnTo>
                          <a:pt x="13" y="2072"/>
                        </a:lnTo>
                        <a:lnTo>
                          <a:pt x="27" y="2017"/>
                        </a:lnTo>
                        <a:lnTo>
                          <a:pt x="45" y="1963"/>
                        </a:lnTo>
                        <a:lnTo>
                          <a:pt x="68" y="1910"/>
                        </a:lnTo>
                        <a:lnTo>
                          <a:pt x="96" y="1859"/>
                        </a:lnTo>
                        <a:lnTo>
                          <a:pt x="128" y="1809"/>
                        </a:lnTo>
                        <a:lnTo>
                          <a:pt x="165" y="1762"/>
                        </a:lnTo>
                        <a:lnTo>
                          <a:pt x="206" y="1718"/>
                        </a:lnTo>
                        <a:lnTo>
                          <a:pt x="253" y="1675"/>
                        </a:lnTo>
                        <a:lnTo>
                          <a:pt x="304" y="1637"/>
                        </a:lnTo>
                        <a:lnTo>
                          <a:pt x="357" y="1604"/>
                        </a:lnTo>
                        <a:lnTo>
                          <a:pt x="412" y="1576"/>
                        </a:lnTo>
                        <a:lnTo>
                          <a:pt x="468" y="1553"/>
                        </a:lnTo>
                        <a:lnTo>
                          <a:pt x="527" y="1536"/>
                        </a:lnTo>
                        <a:lnTo>
                          <a:pt x="585" y="1522"/>
                        </a:lnTo>
                        <a:lnTo>
                          <a:pt x="646" y="1515"/>
                        </a:lnTo>
                        <a:lnTo>
                          <a:pt x="706" y="1513"/>
                        </a:lnTo>
                        <a:lnTo>
                          <a:pt x="766" y="1515"/>
                        </a:lnTo>
                        <a:lnTo>
                          <a:pt x="826" y="1522"/>
                        </a:lnTo>
                        <a:lnTo>
                          <a:pt x="885" y="1536"/>
                        </a:lnTo>
                        <a:lnTo>
                          <a:pt x="943" y="1553"/>
                        </a:lnTo>
                        <a:lnTo>
                          <a:pt x="1000" y="1576"/>
                        </a:lnTo>
                        <a:lnTo>
                          <a:pt x="1055" y="1604"/>
                        </a:lnTo>
                        <a:lnTo>
                          <a:pt x="1108" y="1637"/>
                        </a:lnTo>
                        <a:lnTo>
                          <a:pt x="1158" y="1675"/>
                        </a:lnTo>
                        <a:lnTo>
                          <a:pt x="1206" y="1718"/>
                        </a:lnTo>
                        <a:lnTo>
                          <a:pt x="1247" y="1762"/>
                        </a:lnTo>
                        <a:lnTo>
                          <a:pt x="1284" y="1809"/>
                        </a:lnTo>
                        <a:lnTo>
                          <a:pt x="1316" y="1859"/>
                        </a:lnTo>
                        <a:lnTo>
                          <a:pt x="1344" y="1910"/>
                        </a:lnTo>
                        <a:lnTo>
                          <a:pt x="1366" y="1963"/>
                        </a:lnTo>
                        <a:lnTo>
                          <a:pt x="1385" y="2017"/>
                        </a:lnTo>
                        <a:lnTo>
                          <a:pt x="1398" y="2072"/>
                        </a:lnTo>
                        <a:lnTo>
                          <a:pt x="1407" y="2128"/>
                        </a:lnTo>
                        <a:lnTo>
                          <a:pt x="1413" y="2185"/>
                        </a:lnTo>
                        <a:lnTo>
                          <a:pt x="1413" y="2242"/>
                        </a:lnTo>
                        <a:lnTo>
                          <a:pt x="1407" y="2298"/>
                        </a:lnTo>
                        <a:lnTo>
                          <a:pt x="1398" y="2354"/>
                        </a:lnTo>
                        <a:lnTo>
                          <a:pt x="1385" y="2409"/>
                        </a:lnTo>
                        <a:lnTo>
                          <a:pt x="1366" y="2463"/>
                        </a:lnTo>
                        <a:lnTo>
                          <a:pt x="1344" y="2516"/>
                        </a:lnTo>
                        <a:lnTo>
                          <a:pt x="1316" y="2568"/>
                        </a:lnTo>
                        <a:lnTo>
                          <a:pt x="1284" y="2616"/>
                        </a:lnTo>
                        <a:lnTo>
                          <a:pt x="1247" y="2663"/>
                        </a:lnTo>
                        <a:lnTo>
                          <a:pt x="1206" y="2708"/>
                        </a:lnTo>
                        <a:lnTo>
                          <a:pt x="1191" y="2720"/>
                        </a:lnTo>
                        <a:lnTo>
                          <a:pt x="1178" y="2731"/>
                        </a:lnTo>
                        <a:lnTo>
                          <a:pt x="1175" y="2734"/>
                        </a:lnTo>
                        <a:lnTo>
                          <a:pt x="1173" y="2738"/>
                        </a:lnTo>
                        <a:lnTo>
                          <a:pt x="1171" y="2743"/>
                        </a:lnTo>
                        <a:lnTo>
                          <a:pt x="1167" y="2747"/>
                        </a:lnTo>
                        <a:lnTo>
                          <a:pt x="976" y="2936"/>
                        </a:lnTo>
                        <a:lnTo>
                          <a:pt x="2556" y="2936"/>
                        </a:lnTo>
                        <a:lnTo>
                          <a:pt x="2596" y="2933"/>
                        </a:lnTo>
                        <a:lnTo>
                          <a:pt x="2634" y="2924"/>
                        </a:lnTo>
                        <a:lnTo>
                          <a:pt x="2670" y="2910"/>
                        </a:lnTo>
                        <a:lnTo>
                          <a:pt x="2704" y="2892"/>
                        </a:lnTo>
                        <a:lnTo>
                          <a:pt x="2734" y="2869"/>
                        </a:lnTo>
                        <a:lnTo>
                          <a:pt x="2760" y="2842"/>
                        </a:lnTo>
                        <a:lnTo>
                          <a:pt x="2783" y="2812"/>
                        </a:lnTo>
                        <a:lnTo>
                          <a:pt x="2801" y="2779"/>
                        </a:lnTo>
                        <a:lnTo>
                          <a:pt x="2816" y="2743"/>
                        </a:lnTo>
                        <a:lnTo>
                          <a:pt x="2824" y="2705"/>
                        </a:lnTo>
                        <a:lnTo>
                          <a:pt x="2827" y="2664"/>
                        </a:lnTo>
                        <a:lnTo>
                          <a:pt x="2824" y="2623"/>
                        </a:lnTo>
                        <a:lnTo>
                          <a:pt x="2816" y="2585"/>
                        </a:lnTo>
                        <a:lnTo>
                          <a:pt x="2801" y="2549"/>
                        </a:lnTo>
                        <a:lnTo>
                          <a:pt x="2783" y="2515"/>
                        </a:lnTo>
                        <a:lnTo>
                          <a:pt x="2760" y="2484"/>
                        </a:lnTo>
                        <a:lnTo>
                          <a:pt x="2734" y="2458"/>
                        </a:lnTo>
                        <a:lnTo>
                          <a:pt x="2704" y="2434"/>
                        </a:lnTo>
                        <a:lnTo>
                          <a:pt x="2670" y="2415"/>
                        </a:lnTo>
                        <a:lnTo>
                          <a:pt x="2634" y="2401"/>
                        </a:lnTo>
                        <a:lnTo>
                          <a:pt x="2596" y="2392"/>
                        </a:lnTo>
                        <a:lnTo>
                          <a:pt x="2556" y="2390"/>
                        </a:lnTo>
                        <a:lnTo>
                          <a:pt x="2121" y="2390"/>
                        </a:lnTo>
                        <a:lnTo>
                          <a:pt x="2068" y="2387"/>
                        </a:lnTo>
                        <a:lnTo>
                          <a:pt x="2016" y="2378"/>
                        </a:lnTo>
                        <a:lnTo>
                          <a:pt x="1966" y="2365"/>
                        </a:lnTo>
                        <a:lnTo>
                          <a:pt x="1919" y="2347"/>
                        </a:lnTo>
                        <a:lnTo>
                          <a:pt x="1874" y="2324"/>
                        </a:lnTo>
                        <a:lnTo>
                          <a:pt x="1832" y="2297"/>
                        </a:lnTo>
                        <a:lnTo>
                          <a:pt x="1793" y="2266"/>
                        </a:lnTo>
                        <a:lnTo>
                          <a:pt x="1758" y="2231"/>
                        </a:lnTo>
                        <a:lnTo>
                          <a:pt x="1726" y="2193"/>
                        </a:lnTo>
                        <a:lnTo>
                          <a:pt x="1699" y="2152"/>
                        </a:lnTo>
                        <a:lnTo>
                          <a:pt x="1675" y="2108"/>
                        </a:lnTo>
                        <a:lnTo>
                          <a:pt x="1656" y="2061"/>
                        </a:lnTo>
                        <a:lnTo>
                          <a:pt x="1643" y="2011"/>
                        </a:lnTo>
                        <a:lnTo>
                          <a:pt x="1635" y="1960"/>
                        </a:lnTo>
                        <a:lnTo>
                          <a:pt x="1632" y="1907"/>
                        </a:lnTo>
                        <a:lnTo>
                          <a:pt x="1635" y="1851"/>
                        </a:lnTo>
                        <a:lnTo>
                          <a:pt x="1644" y="1796"/>
                        </a:lnTo>
                        <a:lnTo>
                          <a:pt x="1659" y="1744"/>
                        </a:lnTo>
                        <a:lnTo>
                          <a:pt x="1681" y="1693"/>
                        </a:lnTo>
                        <a:lnTo>
                          <a:pt x="1707" y="1647"/>
                        </a:lnTo>
                        <a:lnTo>
                          <a:pt x="1738" y="1604"/>
                        </a:lnTo>
                        <a:lnTo>
                          <a:pt x="1773" y="1564"/>
                        </a:lnTo>
                        <a:lnTo>
                          <a:pt x="1812" y="1529"/>
                        </a:lnTo>
                        <a:lnTo>
                          <a:pt x="1855" y="1497"/>
                        </a:lnTo>
                        <a:lnTo>
                          <a:pt x="1901" y="1470"/>
                        </a:lnTo>
                        <a:lnTo>
                          <a:pt x="1951" y="1448"/>
                        </a:lnTo>
                        <a:lnTo>
                          <a:pt x="2003" y="1433"/>
                        </a:lnTo>
                        <a:lnTo>
                          <a:pt x="2058" y="1423"/>
                        </a:lnTo>
                        <a:lnTo>
                          <a:pt x="2114" y="1419"/>
                        </a:lnTo>
                        <a:lnTo>
                          <a:pt x="2114" y="1414"/>
                        </a:lnTo>
                        <a:lnTo>
                          <a:pt x="2278" y="1414"/>
                        </a:lnTo>
                        <a:lnTo>
                          <a:pt x="2094" y="1232"/>
                        </a:lnTo>
                        <a:lnTo>
                          <a:pt x="2091" y="1228"/>
                        </a:lnTo>
                        <a:lnTo>
                          <a:pt x="2087" y="1225"/>
                        </a:lnTo>
                        <a:lnTo>
                          <a:pt x="2085" y="1221"/>
                        </a:lnTo>
                        <a:lnTo>
                          <a:pt x="2083" y="1217"/>
                        </a:lnTo>
                        <a:lnTo>
                          <a:pt x="2069" y="1206"/>
                        </a:lnTo>
                        <a:lnTo>
                          <a:pt x="2055" y="1194"/>
                        </a:lnTo>
                        <a:lnTo>
                          <a:pt x="2013" y="1150"/>
                        </a:lnTo>
                        <a:lnTo>
                          <a:pt x="1976" y="1103"/>
                        </a:lnTo>
                        <a:lnTo>
                          <a:pt x="1944" y="1053"/>
                        </a:lnTo>
                        <a:lnTo>
                          <a:pt x="1917" y="1002"/>
                        </a:lnTo>
                        <a:lnTo>
                          <a:pt x="1894" y="949"/>
                        </a:lnTo>
                        <a:lnTo>
                          <a:pt x="1876" y="895"/>
                        </a:lnTo>
                        <a:lnTo>
                          <a:pt x="1862" y="839"/>
                        </a:lnTo>
                        <a:lnTo>
                          <a:pt x="1853" y="784"/>
                        </a:lnTo>
                        <a:lnTo>
                          <a:pt x="1848" y="727"/>
                        </a:lnTo>
                        <a:lnTo>
                          <a:pt x="1848" y="671"/>
                        </a:lnTo>
                        <a:lnTo>
                          <a:pt x="1853" y="614"/>
                        </a:lnTo>
                        <a:lnTo>
                          <a:pt x="1862" y="558"/>
                        </a:lnTo>
                        <a:lnTo>
                          <a:pt x="1876" y="503"/>
                        </a:lnTo>
                        <a:lnTo>
                          <a:pt x="1894" y="449"/>
                        </a:lnTo>
                        <a:lnTo>
                          <a:pt x="1917" y="396"/>
                        </a:lnTo>
                        <a:lnTo>
                          <a:pt x="1944" y="346"/>
                        </a:lnTo>
                        <a:lnTo>
                          <a:pt x="1976" y="296"/>
                        </a:lnTo>
                        <a:lnTo>
                          <a:pt x="2013" y="249"/>
                        </a:lnTo>
                        <a:lnTo>
                          <a:pt x="2055" y="205"/>
                        </a:lnTo>
                        <a:lnTo>
                          <a:pt x="2100" y="163"/>
                        </a:lnTo>
                        <a:lnTo>
                          <a:pt x="2147" y="126"/>
                        </a:lnTo>
                        <a:lnTo>
                          <a:pt x="2196" y="96"/>
                        </a:lnTo>
                        <a:lnTo>
                          <a:pt x="2249" y="68"/>
                        </a:lnTo>
                        <a:lnTo>
                          <a:pt x="2302" y="45"/>
                        </a:lnTo>
                        <a:lnTo>
                          <a:pt x="2357" y="27"/>
                        </a:lnTo>
                        <a:lnTo>
                          <a:pt x="2413" y="13"/>
                        </a:lnTo>
                        <a:lnTo>
                          <a:pt x="2469" y="4"/>
                        </a:lnTo>
                        <a:lnTo>
                          <a:pt x="2526" y="0"/>
                        </a:lnTo>
                        <a:lnTo>
                          <a:pt x="2583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105" name="Group 104">
                <a:extLst>
                  <a:ext uri="{FF2B5EF4-FFF2-40B4-BE49-F238E27FC236}">
                    <a16:creationId xmlns:a16="http://schemas.microsoft.com/office/drawing/2014/main" id="{EE8CCBC4-F2B7-59A5-27C9-AC89A38D0D24}"/>
                  </a:ext>
                </a:extLst>
              </p:cNvPr>
              <p:cNvGrpSpPr/>
              <p:nvPr/>
            </p:nvGrpSpPr>
            <p:grpSpPr>
              <a:xfrm>
                <a:off x="4006974" y="3261434"/>
                <a:ext cx="4064739" cy="521419"/>
                <a:chOff x="3825875" y="3207740"/>
                <a:chExt cx="4064739" cy="521419"/>
              </a:xfrm>
            </p:grpSpPr>
            <p:sp>
              <p:nvSpPr>
                <p:cNvPr id="113" name="TextBox 112">
                  <a:extLst>
                    <a:ext uri="{FF2B5EF4-FFF2-40B4-BE49-F238E27FC236}">
                      <a16:creationId xmlns:a16="http://schemas.microsoft.com/office/drawing/2014/main" id="{0F1B3D23-573A-D2CF-C841-A3C309F54CB3}"/>
                    </a:ext>
                  </a:extLst>
                </p:cNvPr>
                <p:cNvSpPr txBox="1"/>
                <p:nvPr/>
              </p:nvSpPr>
              <p:spPr>
                <a:xfrm>
                  <a:off x="4451327" y="3207740"/>
                  <a:ext cx="3439287" cy="44610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no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Clr>
                      <a:srgbClr val="CB2686"/>
                    </a:buClr>
                    <a:buSzTx/>
                    <a:buFontTx/>
                    <a:buNone/>
                    <a:tabLst/>
                    <a:defRPr/>
                  </a:pPr>
                  <a:endPara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E6E6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114" name="Group 113">
                  <a:extLst>
                    <a:ext uri="{FF2B5EF4-FFF2-40B4-BE49-F238E27FC236}">
                      <a16:creationId xmlns:a16="http://schemas.microsoft.com/office/drawing/2014/main" id="{41CDD781-5E04-40C7-5EBA-944C8FE75131}"/>
                    </a:ext>
                  </a:extLst>
                </p:cNvPr>
                <p:cNvGrpSpPr/>
                <p:nvPr/>
              </p:nvGrpSpPr>
              <p:grpSpPr>
                <a:xfrm>
                  <a:off x="3825875" y="3225159"/>
                  <a:ext cx="504000" cy="504000"/>
                  <a:chOff x="3320185" y="4230354"/>
                  <a:chExt cx="1158320" cy="1158320"/>
                </a:xfrm>
              </p:grpSpPr>
              <p:sp>
                <p:nvSpPr>
                  <p:cNvPr id="115" name="Oval 114">
                    <a:extLst>
                      <a:ext uri="{FF2B5EF4-FFF2-40B4-BE49-F238E27FC236}">
                        <a16:creationId xmlns:a16="http://schemas.microsoft.com/office/drawing/2014/main" id="{A084A056-1F59-AC4A-47E8-B1B9D02B543D}"/>
                      </a:ext>
                    </a:extLst>
                  </p:cNvPr>
                  <p:cNvSpPr/>
                  <p:nvPr/>
                </p:nvSpPr>
                <p:spPr>
                  <a:xfrm>
                    <a:off x="3320185" y="4230354"/>
                    <a:ext cx="1158320" cy="115832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32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6" name="Freeform 9">
                    <a:extLst>
                      <a:ext uri="{FF2B5EF4-FFF2-40B4-BE49-F238E27FC236}">
                        <a16:creationId xmlns:a16="http://schemas.microsoft.com/office/drawing/2014/main" id="{C17BC276-0851-ECA2-1B71-14D68C30B982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3526114" y="4473646"/>
                    <a:ext cx="746463" cy="458586"/>
                  </a:xfrm>
                  <a:custGeom>
                    <a:avLst/>
                    <a:gdLst>
                      <a:gd name="T0" fmla="*/ 408 w 1958"/>
                      <a:gd name="T1" fmla="*/ 1031 h 1203"/>
                      <a:gd name="T2" fmla="*/ 752 w 1958"/>
                      <a:gd name="T3" fmla="*/ 1031 h 1203"/>
                      <a:gd name="T4" fmla="*/ 580 w 1958"/>
                      <a:gd name="T5" fmla="*/ 1117 h 1203"/>
                      <a:gd name="T6" fmla="*/ 580 w 1958"/>
                      <a:gd name="T7" fmla="*/ 945 h 1203"/>
                      <a:gd name="T8" fmla="*/ 580 w 1958"/>
                      <a:gd name="T9" fmla="*/ 1117 h 1203"/>
                      <a:gd name="T10" fmla="*/ 46 w 1958"/>
                      <a:gd name="T11" fmla="*/ 859 h 1203"/>
                      <a:gd name="T12" fmla="*/ 18 w 1958"/>
                      <a:gd name="T13" fmla="*/ 970 h 1203"/>
                      <a:gd name="T14" fmla="*/ 355 w 1958"/>
                      <a:gd name="T15" fmla="*/ 998 h 1203"/>
                      <a:gd name="T16" fmla="*/ 1482 w 1958"/>
                      <a:gd name="T17" fmla="*/ 858 h 1203"/>
                      <a:gd name="T18" fmla="*/ 1482 w 1958"/>
                      <a:gd name="T19" fmla="*/ 1203 h 1203"/>
                      <a:gd name="T20" fmla="*/ 1482 w 1958"/>
                      <a:gd name="T21" fmla="*/ 858 h 1203"/>
                      <a:gd name="T22" fmla="*/ 1395 w 1958"/>
                      <a:gd name="T23" fmla="*/ 1031 h 1203"/>
                      <a:gd name="T24" fmla="*/ 1568 w 1958"/>
                      <a:gd name="T25" fmla="*/ 1031 h 1203"/>
                      <a:gd name="T26" fmla="*/ 1931 w 1958"/>
                      <a:gd name="T27" fmla="*/ 858 h 1203"/>
                      <a:gd name="T28" fmla="*/ 1863 w 1958"/>
                      <a:gd name="T29" fmla="*/ 482 h 1203"/>
                      <a:gd name="T30" fmla="*/ 1657 w 1958"/>
                      <a:gd name="T31" fmla="*/ 109 h 1203"/>
                      <a:gd name="T32" fmla="*/ 1212 w 1958"/>
                      <a:gd name="T33" fmla="*/ 11 h 1203"/>
                      <a:gd name="T34" fmla="*/ 1156 w 1958"/>
                      <a:gd name="T35" fmla="*/ 858 h 1203"/>
                      <a:gd name="T36" fmla="*/ 805 w 1958"/>
                      <a:gd name="T37" fmla="*/ 998 h 1203"/>
                      <a:gd name="T38" fmla="*/ 1482 w 1958"/>
                      <a:gd name="T39" fmla="*/ 803 h 1203"/>
                      <a:gd name="T40" fmla="*/ 1931 w 1958"/>
                      <a:gd name="T41" fmla="*/ 998 h 1203"/>
                      <a:gd name="T42" fmla="*/ 1958 w 1958"/>
                      <a:gd name="T43" fmla="*/ 886 h 1203"/>
                      <a:gd name="T44" fmla="*/ 1655 w 1958"/>
                      <a:gd name="T45" fmla="*/ 408 h 1203"/>
                      <a:gd name="T46" fmla="*/ 1282 w 1958"/>
                      <a:gd name="T47" fmla="*/ 380 h 1203"/>
                      <a:gd name="T48" fmla="*/ 1310 w 1958"/>
                      <a:gd name="T49" fmla="*/ 161 h 1203"/>
                      <a:gd name="T50" fmla="*/ 1543 w 1958"/>
                      <a:gd name="T51" fmla="*/ 173 h 1203"/>
                      <a:gd name="T52" fmla="*/ 1655 w 1958"/>
                      <a:gd name="T53" fmla="*/ 408 h 1203"/>
                      <a:gd name="T54" fmla="*/ 55 w 1958"/>
                      <a:gd name="T55" fmla="*/ 803 h 1203"/>
                      <a:gd name="T56" fmla="*/ 0 w 1958"/>
                      <a:gd name="T57" fmla="*/ 498 h 1203"/>
                      <a:gd name="T58" fmla="*/ 1025 w 1958"/>
                      <a:gd name="T59" fmla="*/ 443 h 1203"/>
                      <a:gd name="T60" fmla="*/ 1080 w 1958"/>
                      <a:gd name="T61" fmla="*/ 748 h 1203"/>
                      <a:gd name="T62" fmla="*/ 443 w 1958"/>
                      <a:gd name="T63" fmla="*/ 360 h 1203"/>
                      <a:gd name="T64" fmla="*/ 0 w 1958"/>
                      <a:gd name="T65" fmla="*/ 305 h 1203"/>
                      <a:gd name="T66" fmla="*/ 55 w 1958"/>
                      <a:gd name="T67" fmla="*/ 0 h 1203"/>
                      <a:gd name="T68" fmla="*/ 498 w 1958"/>
                      <a:gd name="T69" fmla="*/ 55 h 1203"/>
                      <a:gd name="T70" fmla="*/ 443 w 1958"/>
                      <a:gd name="T71" fmla="*/ 360 h 1203"/>
                      <a:gd name="T72" fmla="*/ 637 w 1958"/>
                      <a:gd name="T73" fmla="*/ 360 h 1203"/>
                      <a:gd name="T74" fmla="*/ 582 w 1958"/>
                      <a:gd name="T75" fmla="*/ 55 h 1203"/>
                      <a:gd name="T76" fmla="*/ 1025 w 1958"/>
                      <a:gd name="T77" fmla="*/ 0 h 1203"/>
                      <a:gd name="T78" fmla="*/ 1080 w 1958"/>
                      <a:gd name="T79" fmla="*/ 305 h 1203"/>
                      <a:gd name="T80" fmla="*/ 1025 w 1958"/>
                      <a:gd name="T81" fmla="*/ 360 h 12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</a:cxnLst>
                    <a:rect l="0" t="0" r="r" b="b"/>
                    <a:pathLst>
                      <a:path w="1958" h="1203">
                        <a:moveTo>
                          <a:pt x="580" y="858"/>
                        </a:moveTo>
                        <a:cubicBezTo>
                          <a:pt x="485" y="858"/>
                          <a:pt x="408" y="936"/>
                          <a:pt x="408" y="1031"/>
                        </a:cubicBezTo>
                        <a:cubicBezTo>
                          <a:pt x="408" y="1126"/>
                          <a:pt x="485" y="1203"/>
                          <a:pt x="580" y="1203"/>
                        </a:cubicBezTo>
                        <a:cubicBezTo>
                          <a:pt x="675" y="1203"/>
                          <a:pt x="752" y="1126"/>
                          <a:pt x="752" y="1031"/>
                        </a:cubicBezTo>
                        <a:cubicBezTo>
                          <a:pt x="752" y="936"/>
                          <a:pt x="675" y="858"/>
                          <a:pt x="580" y="858"/>
                        </a:cubicBezTo>
                        <a:close/>
                        <a:moveTo>
                          <a:pt x="580" y="1117"/>
                        </a:moveTo>
                        <a:cubicBezTo>
                          <a:pt x="533" y="1117"/>
                          <a:pt x="494" y="1078"/>
                          <a:pt x="494" y="1031"/>
                        </a:cubicBezTo>
                        <a:cubicBezTo>
                          <a:pt x="494" y="983"/>
                          <a:pt x="533" y="945"/>
                          <a:pt x="580" y="945"/>
                        </a:cubicBezTo>
                        <a:cubicBezTo>
                          <a:pt x="628" y="945"/>
                          <a:pt x="666" y="983"/>
                          <a:pt x="666" y="1031"/>
                        </a:cubicBezTo>
                        <a:cubicBezTo>
                          <a:pt x="666" y="1078"/>
                          <a:pt x="628" y="1117"/>
                          <a:pt x="580" y="1117"/>
                        </a:cubicBezTo>
                        <a:close/>
                        <a:moveTo>
                          <a:pt x="432" y="859"/>
                        </a:moveTo>
                        <a:cubicBezTo>
                          <a:pt x="46" y="859"/>
                          <a:pt x="46" y="859"/>
                          <a:pt x="46" y="859"/>
                        </a:cubicBezTo>
                        <a:cubicBezTo>
                          <a:pt x="30" y="859"/>
                          <a:pt x="18" y="871"/>
                          <a:pt x="18" y="886"/>
                        </a:cubicBezTo>
                        <a:cubicBezTo>
                          <a:pt x="18" y="970"/>
                          <a:pt x="18" y="970"/>
                          <a:pt x="18" y="970"/>
                        </a:cubicBezTo>
                        <a:cubicBezTo>
                          <a:pt x="18" y="986"/>
                          <a:pt x="30" y="998"/>
                          <a:pt x="46" y="998"/>
                        </a:cubicBezTo>
                        <a:cubicBezTo>
                          <a:pt x="355" y="998"/>
                          <a:pt x="355" y="998"/>
                          <a:pt x="355" y="998"/>
                        </a:cubicBezTo>
                        <a:cubicBezTo>
                          <a:pt x="363" y="942"/>
                          <a:pt x="391" y="894"/>
                          <a:pt x="432" y="859"/>
                        </a:cubicBezTo>
                        <a:close/>
                        <a:moveTo>
                          <a:pt x="1482" y="858"/>
                        </a:moveTo>
                        <a:cubicBezTo>
                          <a:pt x="1387" y="858"/>
                          <a:pt x="1309" y="936"/>
                          <a:pt x="1309" y="1031"/>
                        </a:cubicBezTo>
                        <a:cubicBezTo>
                          <a:pt x="1309" y="1126"/>
                          <a:pt x="1387" y="1203"/>
                          <a:pt x="1482" y="1203"/>
                        </a:cubicBezTo>
                        <a:cubicBezTo>
                          <a:pt x="1577" y="1203"/>
                          <a:pt x="1654" y="1126"/>
                          <a:pt x="1654" y="1031"/>
                        </a:cubicBezTo>
                        <a:cubicBezTo>
                          <a:pt x="1654" y="936"/>
                          <a:pt x="1577" y="858"/>
                          <a:pt x="1482" y="858"/>
                        </a:cubicBezTo>
                        <a:close/>
                        <a:moveTo>
                          <a:pt x="1482" y="1117"/>
                        </a:moveTo>
                        <a:cubicBezTo>
                          <a:pt x="1434" y="1117"/>
                          <a:pt x="1395" y="1078"/>
                          <a:pt x="1395" y="1031"/>
                        </a:cubicBezTo>
                        <a:cubicBezTo>
                          <a:pt x="1395" y="983"/>
                          <a:pt x="1434" y="945"/>
                          <a:pt x="1482" y="945"/>
                        </a:cubicBezTo>
                        <a:cubicBezTo>
                          <a:pt x="1529" y="945"/>
                          <a:pt x="1568" y="983"/>
                          <a:pt x="1568" y="1031"/>
                        </a:cubicBezTo>
                        <a:cubicBezTo>
                          <a:pt x="1568" y="1078"/>
                          <a:pt x="1529" y="1117"/>
                          <a:pt x="1482" y="1117"/>
                        </a:cubicBezTo>
                        <a:close/>
                        <a:moveTo>
                          <a:pt x="1931" y="858"/>
                        </a:moveTo>
                        <a:cubicBezTo>
                          <a:pt x="1863" y="858"/>
                          <a:pt x="1863" y="858"/>
                          <a:pt x="1863" y="858"/>
                        </a:cubicBezTo>
                        <a:cubicBezTo>
                          <a:pt x="1863" y="482"/>
                          <a:pt x="1863" y="482"/>
                          <a:pt x="1863" y="482"/>
                        </a:cubicBezTo>
                        <a:cubicBezTo>
                          <a:pt x="1863" y="438"/>
                          <a:pt x="1850" y="395"/>
                          <a:pt x="1825" y="358"/>
                        </a:cubicBezTo>
                        <a:cubicBezTo>
                          <a:pt x="1657" y="109"/>
                          <a:pt x="1657" y="109"/>
                          <a:pt x="1657" y="109"/>
                        </a:cubicBezTo>
                        <a:cubicBezTo>
                          <a:pt x="1616" y="48"/>
                          <a:pt x="1547" y="11"/>
                          <a:pt x="1473" y="11"/>
                        </a:cubicBezTo>
                        <a:cubicBezTo>
                          <a:pt x="1212" y="11"/>
                          <a:pt x="1212" y="11"/>
                          <a:pt x="1212" y="11"/>
                        </a:cubicBezTo>
                        <a:cubicBezTo>
                          <a:pt x="1181" y="11"/>
                          <a:pt x="1156" y="36"/>
                          <a:pt x="1156" y="66"/>
                        </a:cubicBezTo>
                        <a:cubicBezTo>
                          <a:pt x="1156" y="858"/>
                          <a:pt x="1156" y="858"/>
                          <a:pt x="1156" y="858"/>
                        </a:cubicBezTo>
                        <a:cubicBezTo>
                          <a:pt x="729" y="858"/>
                          <a:pt x="729" y="858"/>
                          <a:pt x="729" y="858"/>
                        </a:cubicBezTo>
                        <a:cubicBezTo>
                          <a:pt x="769" y="894"/>
                          <a:pt x="797" y="942"/>
                          <a:pt x="805" y="998"/>
                        </a:cubicBezTo>
                        <a:cubicBezTo>
                          <a:pt x="1257" y="998"/>
                          <a:pt x="1257" y="998"/>
                          <a:pt x="1257" y="998"/>
                        </a:cubicBezTo>
                        <a:cubicBezTo>
                          <a:pt x="1272" y="888"/>
                          <a:pt x="1367" y="803"/>
                          <a:pt x="1482" y="803"/>
                        </a:cubicBezTo>
                        <a:cubicBezTo>
                          <a:pt x="1596" y="803"/>
                          <a:pt x="1691" y="888"/>
                          <a:pt x="1707" y="998"/>
                        </a:cubicBezTo>
                        <a:cubicBezTo>
                          <a:pt x="1931" y="998"/>
                          <a:pt x="1931" y="998"/>
                          <a:pt x="1931" y="998"/>
                        </a:cubicBezTo>
                        <a:cubicBezTo>
                          <a:pt x="1946" y="998"/>
                          <a:pt x="1958" y="986"/>
                          <a:pt x="1958" y="970"/>
                        </a:cubicBezTo>
                        <a:cubicBezTo>
                          <a:pt x="1958" y="886"/>
                          <a:pt x="1958" y="886"/>
                          <a:pt x="1958" y="886"/>
                        </a:cubicBezTo>
                        <a:cubicBezTo>
                          <a:pt x="1958" y="871"/>
                          <a:pt x="1946" y="858"/>
                          <a:pt x="1931" y="858"/>
                        </a:cubicBezTo>
                        <a:close/>
                        <a:moveTo>
                          <a:pt x="1655" y="408"/>
                        </a:moveTo>
                        <a:cubicBezTo>
                          <a:pt x="1310" y="408"/>
                          <a:pt x="1310" y="408"/>
                          <a:pt x="1310" y="408"/>
                        </a:cubicBezTo>
                        <a:cubicBezTo>
                          <a:pt x="1295" y="408"/>
                          <a:pt x="1282" y="396"/>
                          <a:pt x="1282" y="380"/>
                        </a:cubicBezTo>
                        <a:cubicBezTo>
                          <a:pt x="1282" y="189"/>
                          <a:pt x="1282" y="189"/>
                          <a:pt x="1282" y="189"/>
                        </a:cubicBezTo>
                        <a:cubicBezTo>
                          <a:pt x="1282" y="174"/>
                          <a:pt x="1295" y="161"/>
                          <a:pt x="1310" y="161"/>
                        </a:cubicBezTo>
                        <a:cubicBezTo>
                          <a:pt x="1520" y="161"/>
                          <a:pt x="1520" y="161"/>
                          <a:pt x="1520" y="161"/>
                        </a:cubicBezTo>
                        <a:cubicBezTo>
                          <a:pt x="1529" y="161"/>
                          <a:pt x="1538" y="166"/>
                          <a:pt x="1543" y="173"/>
                        </a:cubicBezTo>
                        <a:cubicBezTo>
                          <a:pt x="1678" y="365"/>
                          <a:pt x="1678" y="365"/>
                          <a:pt x="1678" y="365"/>
                        </a:cubicBezTo>
                        <a:cubicBezTo>
                          <a:pt x="1691" y="383"/>
                          <a:pt x="1677" y="408"/>
                          <a:pt x="1655" y="408"/>
                        </a:cubicBezTo>
                        <a:close/>
                        <a:moveTo>
                          <a:pt x="1025" y="803"/>
                        </a:moveTo>
                        <a:cubicBezTo>
                          <a:pt x="55" y="803"/>
                          <a:pt x="55" y="803"/>
                          <a:pt x="55" y="803"/>
                        </a:cubicBezTo>
                        <a:cubicBezTo>
                          <a:pt x="25" y="803"/>
                          <a:pt x="0" y="778"/>
                          <a:pt x="0" y="748"/>
                        </a:cubicBezTo>
                        <a:cubicBezTo>
                          <a:pt x="0" y="498"/>
                          <a:pt x="0" y="498"/>
                          <a:pt x="0" y="498"/>
                        </a:cubicBezTo>
                        <a:cubicBezTo>
                          <a:pt x="0" y="468"/>
                          <a:pt x="25" y="443"/>
                          <a:pt x="55" y="443"/>
                        </a:cubicBezTo>
                        <a:cubicBezTo>
                          <a:pt x="1025" y="443"/>
                          <a:pt x="1025" y="443"/>
                          <a:pt x="1025" y="443"/>
                        </a:cubicBezTo>
                        <a:cubicBezTo>
                          <a:pt x="1055" y="443"/>
                          <a:pt x="1080" y="468"/>
                          <a:pt x="1080" y="498"/>
                        </a:cubicBezTo>
                        <a:cubicBezTo>
                          <a:pt x="1080" y="748"/>
                          <a:pt x="1080" y="748"/>
                          <a:pt x="1080" y="748"/>
                        </a:cubicBezTo>
                        <a:cubicBezTo>
                          <a:pt x="1080" y="778"/>
                          <a:pt x="1055" y="803"/>
                          <a:pt x="1025" y="803"/>
                        </a:cubicBezTo>
                        <a:close/>
                        <a:moveTo>
                          <a:pt x="443" y="360"/>
                        </a:moveTo>
                        <a:cubicBezTo>
                          <a:pt x="55" y="360"/>
                          <a:pt x="55" y="360"/>
                          <a:pt x="55" y="360"/>
                        </a:cubicBezTo>
                        <a:cubicBezTo>
                          <a:pt x="25" y="360"/>
                          <a:pt x="0" y="335"/>
                          <a:pt x="0" y="305"/>
                        </a:cubicBezTo>
                        <a:cubicBezTo>
                          <a:pt x="0" y="55"/>
                          <a:pt x="0" y="55"/>
                          <a:pt x="0" y="55"/>
                        </a:cubicBezTo>
                        <a:cubicBezTo>
                          <a:pt x="0" y="25"/>
                          <a:pt x="25" y="0"/>
                          <a:pt x="55" y="0"/>
                        </a:cubicBezTo>
                        <a:cubicBezTo>
                          <a:pt x="443" y="0"/>
                          <a:pt x="443" y="0"/>
                          <a:pt x="443" y="0"/>
                        </a:cubicBezTo>
                        <a:cubicBezTo>
                          <a:pt x="474" y="0"/>
                          <a:pt x="498" y="25"/>
                          <a:pt x="498" y="55"/>
                        </a:cubicBezTo>
                        <a:cubicBezTo>
                          <a:pt x="498" y="305"/>
                          <a:pt x="498" y="305"/>
                          <a:pt x="498" y="305"/>
                        </a:cubicBezTo>
                        <a:cubicBezTo>
                          <a:pt x="498" y="335"/>
                          <a:pt x="474" y="360"/>
                          <a:pt x="443" y="360"/>
                        </a:cubicBezTo>
                        <a:close/>
                        <a:moveTo>
                          <a:pt x="1025" y="360"/>
                        </a:moveTo>
                        <a:cubicBezTo>
                          <a:pt x="637" y="360"/>
                          <a:pt x="637" y="360"/>
                          <a:pt x="637" y="360"/>
                        </a:cubicBezTo>
                        <a:cubicBezTo>
                          <a:pt x="606" y="360"/>
                          <a:pt x="582" y="335"/>
                          <a:pt x="582" y="305"/>
                        </a:cubicBezTo>
                        <a:cubicBezTo>
                          <a:pt x="582" y="55"/>
                          <a:pt x="582" y="55"/>
                          <a:pt x="582" y="55"/>
                        </a:cubicBezTo>
                        <a:cubicBezTo>
                          <a:pt x="582" y="25"/>
                          <a:pt x="606" y="0"/>
                          <a:pt x="637" y="0"/>
                        </a:cubicBezTo>
                        <a:cubicBezTo>
                          <a:pt x="1025" y="0"/>
                          <a:pt x="1025" y="0"/>
                          <a:pt x="1025" y="0"/>
                        </a:cubicBezTo>
                        <a:cubicBezTo>
                          <a:pt x="1055" y="0"/>
                          <a:pt x="1080" y="25"/>
                          <a:pt x="1080" y="55"/>
                        </a:cubicBezTo>
                        <a:cubicBezTo>
                          <a:pt x="1080" y="305"/>
                          <a:pt x="1080" y="305"/>
                          <a:pt x="1080" y="305"/>
                        </a:cubicBezTo>
                        <a:cubicBezTo>
                          <a:pt x="1080" y="335"/>
                          <a:pt x="1055" y="360"/>
                          <a:pt x="1025" y="360"/>
                        </a:cubicBezTo>
                        <a:close/>
                        <a:moveTo>
                          <a:pt x="1025" y="360"/>
                        </a:moveTo>
                        <a:cubicBezTo>
                          <a:pt x="1025" y="360"/>
                          <a:pt x="1025" y="360"/>
                          <a:pt x="1025" y="360"/>
                        </a:cubicBezTo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32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A6AA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0C2B03FB-DE7A-6272-49E1-A22D3DB9FC45}"/>
                  </a:ext>
                </a:extLst>
              </p:cNvPr>
              <p:cNvGrpSpPr/>
              <p:nvPr/>
            </p:nvGrpSpPr>
            <p:grpSpPr>
              <a:xfrm>
                <a:off x="4006974" y="3874525"/>
                <a:ext cx="3962052" cy="504000"/>
                <a:chOff x="3825875" y="3964734"/>
                <a:chExt cx="3962052" cy="504000"/>
              </a:xfrm>
            </p:grpSpPr>
            <p:sp>
              <p:nvSpPr>
                <p:cNvPr id="107" name="TextBox 106">
                  <a:extLst>
                    <a:ext uri="{FF2B5EF4-FFF2-40B4-BE49-F238E27FC236}">
                      <a16:creationId xmlns:a16="http://schemas.microsoft.com/office/drawing/2014/main" id="{966D5909-685D-111E-5248-B39016930983}"/>
                    </a:ext>
                  </a:extLst>
                </p:cNvPr>
                <p:cNvSpPr txBox="1"/>
                <p:nvPr/>
              </p:nvSpPr>
              <p:spPr>
                <a:xfrm>
                  <a:off x="4449837" y="4018865"/>
                  <a:ext cx="3338090" cy="44610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no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Clr>
                      <a:srgbClr val="CB2686"/>
                    </a:buClr>
                    <a:buSzTx/>
                    <a:buFontTx/>
                    <a:buNone/>
                    <a:tabLst/>
                    <a:defRPr/>
                  </a:pPr>
                  <a:endParaRPr kumimoji="0" lang="en-GB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A6AA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108" name="Group 107">
                  <a:extLst>
                    <a:ext uri="{FF2B5EF4-FFF2-40B4-BE49-F238E27FC236}">
                      <a16:creationId xmlns:a16="http://schemas.microsoft.com/office/drawing/2014/main" id="{7096F188-5E97-523C-CBB4-C1BE4231F662}"/>
                    </a:ext>
                  </a:extLst>
                </p:cNvPr>
                <p:cNvGrpSpPr/>
                <p:nvPr/>
              </p:nvGrpSpPr>
              <p:grpSpPr>
                <a:xfrm>
                  <a:off x="3825875" y="3964734"/>
                  <a:ext cx="504000" cy="504000"/>
                  <a:chOff x="3825875" y="3964734"/>
                  <a:chExt cx="504000" cy="504000"/>
                </a:xfrm>
              </p:grpSpPr>
              <p:sp>
                <p:nvSpPr>
                  <p:cNvPr id="109" name="Oval 108">
                    <a:extLst>
                      <a:ext uri="{FF2B5EF4-FFF2-40B4-BE49-F238E27FC236}">
                        <a16:creationId xmlns:a16="http://schemas.microsoft.com/office/drawing/2014/main" id="{7BE3690D-CECB-D81F-7E46-CD8F0FDC841D}"/>
                      </a:ext>
                    </a:extLst>
                  </p:cNvPr>
                  <p:cNvSpPr/>
                  <p:nvPr/>
                </p:nvSpPr>
                <p:spPr>
                  <a:xfrm>
                    <a:off x="3825875" y="3964734"/>
                    <a:ext cx="504000" cy="5040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32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110" name="Group 109">
                    <a:extLst>
                      <a:ext uri="{FF2B5EF4-FFF2-40B4-BE49-F238E27FC236}">
                        <a16:creationId xmlns:a16="http://schemas.microsoft.com/office/drawing/2014/main" id="{F525C578-5A9C-8573-D363-2239C117F65D}"/>
                      </a:ext>
                    </a:extLst>
                  </p:cNvPr>
                  <p:cNvGrpSpPr/>
                  <p:nvPr/>
                </p:nvGrpSpPr>
                <p:grpSpPr>
                  <a:xfrm>
                    <a:off x="3959862" y="4009412"/>
                    <a:ext cx="236027" cy="359996"/>
                    <a:chOff x="3959862" y="4032754"/>
                    <a:chExt cx="236027" cy="359996"/>
                  </a:xfrm>
                </p:grpSpPr>
                <p:sp>
                  <p:nvSpPr>
                    <p:cNvPr id="111" name="Freeform 11">
                      <a:extLst>
                        <a:ext uri="{FF2B5EF4-FFF2-40B4-BE49-F238E27FC236}">
                          <a16:creationId xmlns:a16="http://schemas.microsoft.com/office/drawing/2014/main" id="{EFD90C5A-C4D5-44F6-F320-4E04CA44D1D5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3959862" y="4032754"/>
                      <a:ext cx="236027" cy="179055"/>
                    </a:xfrm>
                    <a:custGeom>
                      <a:avLst/>
                      <a:gdLst>
                        <a:gd name="T0" fmla="*/ 618 w 645"/>
                        <a:gd name="T1" fmla="*/ 115 h 489"/>
                        <a:gd name="T2" fmla="*/ 610 w 645"/>
                        <a:gd name="T3" fmla="*/ 116 h 489"/>
                        <a:gd name="T4" fmla="*/ 577 w 645"/>
                        <a:gd name="T5" fmla="*/ 125 h 489"/>
                        <a:gd name="T6" fmla="*/ 544 w 645"/>
                        <a:gd name="T7" fmla="*/ 43 h 489"/>
                        <a:gd name="T8" fmla="*/ 480 w 645"/>
                        <a:gd name="T9" fmla="*/ 0 h 489"/>
                        <a:gd name="T10" fmla="*/ 164 w 645"/>
                        <a:gd name="T11" fmla="*/ 0 h 489"/>
                        <a:gd name="T12" fmla="*/ 101 w 645"/>
                        <a:gd name="T13" fmla="*/ 43 h 489"/>
                        <a:gd name="T14" fmla="*/ 67 w 645"/>
                        <a:gd name="T15" fmla="*/ 125 h 489"/>
                        <a:gd name="T16" fmla="*/ 35 w 645"/>
                        <a:gd name="T17" fmla="*/ 116 h 489"/>
                        <a:gd name="T18" fmla="*/ 27 w 645"/>
                        <a:gd name="T19" fmla="*/ 115 h 489"/>
                        <a:gd name="T20" fmla="*/ 0 w 645"/>
                        <a:gd name="T21" fmla="*/ 143 h 489"/>
                        <a:gd name="T22" fmla="*/ 0 w 645"/>
                        <a:gd name="T23" fmla="*/ 162 h 489"/>
                        <a:gd name="T24" fmla="*/ 34 w 645"/>
                        <a:gd name="T25" fmla="*/ 196 h 489"/>
                        <a:gd name="T26" fmla="*/ 38 w 645"/>
                        <a:gd name="T27" fmla="*/ 196 h 489"/>
                        <a:gd name="T28" fmla="*/ 32 w 645"/>
                        <a:gd name="T29" fmla="*/ 210 h 489"/>
                        <a:gd name="T30" fmla="*/ 16 w 645"/>
                        <a:gd name="T31" fmla="*/ 291 h 489"/>
                        <a:gd name="T32" fmla="*/ 16 w 645"/>
                        <a:gd name="T33" fmla="*/ 455 h 489"/>
                        <a:gd name="T34" fmla="*/ 51 w 645"/>
                        <a:gd name="T35" fmla="*/ 489 h 489"/>
                        <a:gd name="T36" fmla="*/ 95 w 645"/>
                        <a:gd name="T37" fmla="*/ 489 h 489"/>
                        <a:gd name="T38" fmla="*/ 130 w 645"/>
                        <a:gd name="T39" fmla="*/ 455 h 489"/>
                        <a:gd name="T40" fmla="*/ 130 w 645"/>
                        <a:gd name="T41" fmla="*/ 414 h 489"/>
                        <a:gd name="T42" fmla="*/ 515 w 645"/>
                        <a:gd name="T43" fmla="*/ 414 h 489"/>
                        <a:gd name="T44" fmla="*/ 515 w 645"/>
                        <a:gd name="T45" fmla="*/ 455 h 489"/>
                        <a:gd name="T46" fmla="*/ 549 w 645"/>
                        <a:gd name="T47" fmla="*/ 489 h 489"/>
                        <a:gd name="T48" fmla="*/ 594 w 645"/>
                        <a:gd name="T49" fmla="*/ 489 h 489"/>
                        <a:gd name="T50" fmla="*/ 628 w 645"/>
                        <a:gd name="T51" fmla="*/ 455 h 489"/>
                        <a:gd name="T52" fmla="*/ 628 w 645"/>
                        <a:gd name="T53" fmla="*/ 291 h 489"/>
                        <a:gd name="T54" fmla="*/ 612 w 645"/>
                        <a:gd name="T55" fmla="*/ 210 h 489"/>
                        <a:gd name="T56" fmla="*/ 607 w 645"/>
                        <a:gd name="T57" fmla="*/ 196 h 489"/>
                        <a:gd name="T58" fmla="*/ 611 w 645"/>
                        <a:gd name="T59" fmla="*/ 196 h 489"/>
                        <a:gd name="T60" fmla="*/ 645 w 645"/>
                        <a:gd name="T61" fmla="*/ 162 h 489"/>
                        <a:gd name="T62" fmla="*/ 645 w 645"/>
                        <a:gd name="T63" fmla="*/ 143 h 489"/>
                        <a:gd name="T64" fmla="*/ 618 w 645"/>
                        <a:gd name="T65" fmla="*/ 115 h 489"/>
                        <a:gd name="T66" fmla="*/ 92 w 645"/>
                        <a:gd name="T67" fmla="*/ 178 h 489"/>
                        <a:gd name="T68" fmla="*/ 143 w 645"/>
                        <a:gd name="T69" fmla="*/ 53 h 489"/>
                        <a:gd name="T70" fmla="*/ 181 w 645"/>
                        <a:gd name="T71" fmla="*/ 28 h 489"/>
                        <a:gd name="T72" fmla="*/ 464 w 645"/>
                        <a:gd name="T73" fmla="*/ 28 h 489"/>
                        <a:gd name="T74" fmla="*/ 502 w 645"/>
                        <a:gd name="T75" fmla="*/ 53 h 489"/>
                        <a:gd name="T76" fmla="*/ 553 w 645"/>
                        <a:gd name="T77" fmla="*/ 178 h 489"/>
                        <a:gd name="T78" fmla="*/ 536 w 645"/>
                        <a:gd name="T79" fmla="*/ 203 h 489"/>
                        <a:gd name="T80" fmla="*/ 109 w 645"/>
                        <a:gd name="T81" fmla="*/ 203 h 489"/>
                        <a:gd name="T82" fmla="*/ 92 w 645"/>
                        <a:gd name="T83" fmla="*/ 178 h 489"/>
                        <a:gd name="T84" fmla="*/ 206 w 645"/>
                        <a:gd name="T85" fmla="*/ 335 h 489"/>
                        <a:gd name="T86" fmla="*/ 192 w 645"/>
                        <a:gd name="T87" fmla="*/ 349 h 489"/>
                        <a:gd name="T88" fmla="*/ 95 w 645"/>
                        <a:gd name="T89" fmla="*/ 349 h 489"/>
                        <a:gd name="T90" fmla="*/ 81 w 645"/>
                        <a:gd name="T91" fmla="*/ 335 h 489"/>
                        <a:gd name="T92" fmla="*/ 81 w 645"/>
                        <a:gd name="T93" fmla="*/ 289 h 489"/>
                        <a:gd name="T94" fmla="*/ 95 w 645"/>
                        <a:gd name="T95" fmla="*/ 275 h 489"/>
                        <a:gd name="T96" fmla="*/ 192 w 645"/>
                        <a:gd name="T97" fmla="*/ 275 h 489"/>
                        <a:gd name="T98" fmla="*/ 206 w 645"/>
                        <a:gd name="T99" fmla="*/ 289 h 489"/>
                        <a:gd name="T100" fmla="*/ 206 w 645"/>
                        <a:gd name="T101" fmla="*/ 335 h 489"/>
                        <a:gd name="T102" fmla="*/ 562 w 645"/>
                        <a:gd name="T103" fmla="*/ 335 h 489"/>
                        <a:gd name="T104" fmla="*/ 548 w 645"/>
                        <a:gd name="T105" fmla="*/ 349 h 489"/>
                        <a:gd name="T106" fmla="*/ 451 w 645"/>
                        <a:gd name="T107" fmla="*/ 349 h 489"/>
                        <a:gd name="T108" fmla="*/ 438 w 645"/>
                        <a:gd name="T109" fmla="*/ 335 h 489"/>
                        <a:gd name="T110" fmla="*/ 438 w 645"/>
                        <a:gd name="T111" fmla="*/ 289 h 489"/>
                        <a:gd name="T112" fmla="*/ 451 w 645"/>
                        <a:gd name="T113" fmla="*/ 275 h 489"/>
                        <a:gd name="T114" fmla="*/ 548 w 645"/>
                        <a:gd name="T115" fmla="*/ 275 h 489"/>
                        <a:gd name="T116" fmla="*/ 562 w 645"/>
                        <a:gd name="T117" fmla="*/ 289 h 489"/>
                        <a:gd name="T118" fmla="*/ 562 w 645"/>
                        <a:gd name="T119" fmla="*/ 335 h 489"/>
                        <a:gd name="T120" fmla="*/ 562 w 645"/>
                        <a:gd name="T121" fmla="*/ 335 h 489"/>
                        <a:gd name="T122" fmla="*/ 562 w 645"/>
                        <a:gd name="T123" fmla="*/ 335 h 48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</a:cxnLst>
                      <a:rect l="0" t="0" r="r" b="b"/>
                      <a:pathLst>
                        <a:path w="645" h="489">
                          <a:moveTo>
                            <a:pt x="618" y="115"/>
                          </a:moveTo>
                          <a:cubicBezTo>
                            <a:pt x="616" y="115"/>
                            <a:pt x="613" y="115"/>
                            <a:pt x="610" y="116"/>
                          </a:cubicBezTo>
                          <a:cubicBezTo>
                            <a:pt x="577" y="125"/>
                            <a:pt x="577" y="125"/>
                            <a:pt x="577" y="125"/>
                          </a:cubicBezTo>
                          <a:cubicBezTo>
                            <a:pt x="544" y="43"/>
                            <a:pt x="544" y="43"/>
                            <a:pt x="544" y="43"/>
                          </a:cubicBezTo>
                          <a:cubicBezTo>
                            <a:pt x="534" y="19"/>
                            <a:pt x="506" y="0"/>
                            <a:pt x="480" y="0"/>
                          </a:cubicBezTo>
                          <a:cubicBezTo>
                            <a:pt x="164" y="0"/>
                            <a:pt x="164" y="0"/>
                            <a:pt x="164" y="0"/>
                          </a:cubicBezTo>
                          <a:cubicBezTo>
                            <a:pt x="139" y="0"/>
                            <a:pt x="111" y="19"/>
                            <a:pt x="101" y="43"/>
                          </a:cubicBezTo>
                          <a:cubicBezTo>
                            <a:pt x="67" y="125"/>
                            <a:pt x="67" y="125"/>
                            <a:pt x="67" y="125"/>
                          </a:cubicBezTo>
                          <a:cubicBezTo>
                            <a:pt x="35" y="116"/>
                            <a:pt x="35" y="116"/>
                            <a:pt x="35" y="116"/>
                          </a:cubicBezTo>
                          <a:cubicBezTo>
                            <a:pt x="32" y="115"/>
                            <a:pt x="29" y="115"/>
                            <a:pt x="27" y="115"/>
                          </a:cubicBezTo>
                          <a:cubicBezTo>
                            <a:pt x="11" y="115"/>
                            <a:pt x="0" y="127"/>
                            <a:pt x="0" y="143"/>
                          </a:cubicBezTo>
                          <a:cubicBezTo>
                            <a:pt x="0" y="162"/>
                            <a:pt x="0" y="162"/>
                            <a:pt x="0" y="162"/>
                          </a:cubicBezTo>
                          <a:cubicBezTo>
                            <a:pt x="0" y="181"/>
                            <a:pt x="15" y="196"/>
                            <a:pt x="34" y="196"/>
                          </a:cubicBezTo>
                          <a:cubicBezTo>
                            <a:pt x="38" y="196"/>
                            <a:pt x="38" y="196"/>
                            <a:pt x="38" y="196"/>
                          </a:cubicBezTo>
                          <a:cubicBezTo>
                            <a:pt x="32" y="210"/>
                            <a:pt x="32" y="210"/>
                            <a:pt x="32" y="210"/>
                          </a:cubicBezTo>
                          <a:cubicBezTo>
                            <a:pt x="24" y="231"/>
                            <a:pt x="16" y="268"/>
                            <a:pt x="16" y="291"/>
                          </a:cubicBezTo>
                          <a:cubicBezTo>
                            <a:pt x="16" y="455"/>
                            <a:pt x="16" y="455"/>
                            <a:pt x="16" y="455"/>
                          </a:cubicBezTo>
                          <a:cubicBezTo>
                            <a:pt x="16" y="474"/>
                            <a:pt x="32" y="489"/>
                            <a:pt x="51" y="489"/>
                          </a:cubicBezTo>
                          <a:cubicBezTo>
                            <a:pt x="95" y="489"/>
                            <a:pt x="95" y="489"/>
                            <a:pt x="95" y="489"/>
                          </a:cubicBezTo>
                          <a:cubicBezTo>
                            <a:pt x="114" y="489"/>
                            <a:pt x="130" y="474"/>
                            <a:pt x="130" y="455"/>
                          </a:cubicBezTo>
                          <a:cubicBezTo>
                            <a:pt x="130" y="414"/>
                            <a:pt x="130" y="414"/>
                            <a:pt x="130" y="414"/>
                          </a:cubicBezTo>
                          <a:cubicBezTo>
                            <a:pt x="515" y="414"/>
                            <a:pt x="515" y="414"/>
                            <a:pt x="515" y="414"/>
                          </a:cubicBezTo>
                          <a:cubicBezTo>
                            <a:pt x="515" y="455"/>
                            <a:pt x="515" y="455"/>
                            <a:pt x="515" y="455"/>
                          </a:cubicBezTo>
                          <a:cubicBezTo>
                            <a:pt x="515" y="474"/>
                            <a:pt x="530" y="489"/>
                            <a:pt x="549" y="489"/>
                          </a:cubicBezTo>
                          <a:cubicBezTo>
                            <a:pt x="594" y="489"/>
                            <a:pt x="594" y="489"/>
                            <a:pt x="594" y="489"/>
                          </a:cubicBezTo>
                          <a:cubicBezTo>
                            <a:pt x="613" y="489"/>
                            <a:pt x="628" y="474"/>
                            <a:pt x="628" y="455"/>
                          </a:cubicBezTo>
                          <a:cubicBezTo>
                            <a:pt x="628" y="291"/>
                            <a:pt x="628" y="291"/>
                            <a:pt x="628" y="291"/>
                          </a:cubicBezTo>
                          <a:cubicBezTo>
                            <a:pt x="628" y="268"/>
                            <a:pt x="621" y="231"/>
                            <a:pt x="612" y="210"/>
                          </a:cubicBezTo>
                          <a:cubicBezTo>
                            <a:pt x="607" y="196"/>
                            <a:pt x="607" y="196"/>
                            <a:pt x="607" y="196"/>
                          </a:cubicBezTo>
                          <a:cubicBezTo>
                            <a:pt x="611" y="196"/>
                            <a:pt x="611" y="196"/>
                            <a:pt x="611" y="196"/>
                          </a:cubicBezTo>
                          <a:cubicBezTo>
                            <a:pt x="630" y="196"/>
                            <a:pt x="645" y="181"/>
                            <a:pt x="645" y="162"/>
                          </a:cubicBezTo>
                          <a:cubicBezTo>
                            <a:pt x="645" y="143"/>
                            <a:pt x="645" y="143"/>
                            <a:pt x="645" y="143"/>
                          </a:cubicBezTo>
                          <a:cubicBezTo>
                            <a:pt x="645" y="127"/>
                            <a:pt x="634" y="115"/>
                            <a:pt x="618" y="115"/>
                          </a:cubicBezTo>
                          <a:close/>
                          <a:moveTo>
                            <a:pt x="92" y="178"/>
                          </a:moveTo>
                          <a:cubicBezTo>
                            <a:pt x="143" y="53"/>
                            <a:pt x="143" y="53"/>
                            <a:pt x="143" y="53"/>
                          </a:cubicBezTo>
                          <a:cubicBezTo>
                            <a:pt x="149" y="39"/>
                            <a:pt x="166" y="28"/>
                            <a:pt x="181" y="28"/>
                          </a:cubicBezTo>
                          <a:cubicBezTo>
                            <a:pt x="464" y="28"/>
                            <a:pt x="464" y="28"/>
                            <a:pt x="464" y="28"/>
                          </a:cubicBezTo>
                          <a:cubicBezTo>
                            <a:pt x="479" y="28"/>
                            <a:pt x="496" y="39"/>
                            <a:pt x="502" y="53"/>
                          </a:cubicBezTo>
                          <a:cubicBezTo>
                            <a:pt x="553" y="178"/>
                            <a:pt x="553" y="178"/>
                            <a:pt x="553" y="178"/>
                          </a:cubicBezTo>
                          <a:cubicBezTo>
                            <a:pt x="558" y="192"/>
                            <a:pt x="551" y="203"/>
                            <a:pt x="536" y="203"/>
                          </a:cubicBezTo>
                          <a:cubicBezTo>
                            <a:pt x="109" y="203"/>
                            <a:pt x="109" y="203"/>
                            <a:pt x="109" y="203"/>
                          </a:cubicBezTo>
                          <a:cubicBezTo>
                            <a:pt x="94" y="203"/>
                            <a:pt x="86" y="192"/>
                            <a:pt x="92" y="178"/>
                          </a:cubicBezTo>
                          <a:close/>
                          <a:moveTo>
                            <a:pt x="206" y="335"/>
                          </a:moveTo>
                          <a:cubicBezTo>
                            <a:pt x="206" y="343"/>
                            <a:pt x="200" y="349"/>
                            <a:pt x="192" y="349"/>
                          </a:cubicBezTo>
                          <a:cubicBezTo>
                            <a:pt x="95" y="349"/>
                            <a:pt x="95" y="349"/>
                            <a:pt x="95" y="349"/>
                          </a:cubicBezTo>
                          <a:cubicBezTo>
                            <a:pt x="88" y="349"/>
                            <a:pt x="81" y="343"/>
                            <a:pt x="81" y="335"/>
                          </a:cubicBezTo>
                          <a:cubicBezTo>
                            <a:pt x="81" y="289"/>
                            <a:pt x="81" y="289"/>
                            <a:pt x="81" y="289"/>
                          </a:cubicBezTo>
                          <a:cubicBezTo>
                            <a:pt x="81" y="281"/>
                            <a:pt x="88" y="275"/>
                            <a:pt x="95" y="275"/>
                          </a:cubicBezTo>
                          <a:cubicBezTo>
                            <a:pt x="192" y="275"/>
                            <a:pt x="192" y="275"/>
                            <a:pt x="192" y="275"/>
                          </a:cubicBezTo>
                          <a:cubicBezTo>
                            <a:pt x="200" y="275"/>
                            <a:pt x="206" y="281"/>
                            <a:pt x="206" y="289"/>
                          </a:cubicBezTo>
                          <a:lnTo>
                            <a:pt x="206" y="335"/>
                          </a:lnTo>
                          <a:close/>
                          <a:moveTo>
                            <a:pt x="562" y="335"/>
                          </a:moveTo>
                          <a:cubicBezTo>
                            <a:pt x="562" y="343"/>
                            <a:pt x="556" y="349"/>
                            <a:pt x="548" y="349"/>
                          </a:cubicBezTo>
                          <a:cubicBezTo>
                            <a:pt x="451" y="349"/>
                            <a:pt x="451" y="349"/>
                            <a:pt x="451" y="349"/>
                          </a:cubicBezTo>
                          <a:cubicBezTo>
                            <a:pt x="444" y="349"/>
                            <a:pt x="438" y="343"/>
                            <a:pt x="438" y="335"/>
                          </a:cubicBezTo>
                          <a:cubicBezTo>
                            <a:pt x="438" y="289"/>
                            <a:pt x="438" y="289"/>
                            <a:pt x="438" y="289"/>
                          </a:cubicBezTo>
                          <a:cubicBezTo>
                            <a:pt x="438" y="281"/>
                            <a:pt x="444" y="275"/>
                            <a:pt x="451" y="275"/>
                          </a:cubicBezTo>
                          <a:cubicBezTo>
                            <a:pt x="548" y="275"/>
                            <a:pt x="548" y="275"/>
                            <a:pt x="548" y="275"/>
                          </a:cubicBezTo>
                          <a:cubicBezTo>
                            <a:pt x="556" y="275"/>
                            <a:pt x="562" y="281"/>
                            <a:pt x="562" y="289"/>
                          </a:cubicBezTo>
                          <a:lnTo>
                            <a:pt x="562" y="335"/>
                          </a:lnTo>
                          <a:close/>
                          <a:moveTo>
                            <a:pt x="562" y="335"/>
                          </a:moveTo>
                          <a:cubicBezTo>
                            <a:pt x="562" y="335"/>
                            <a:pt x="562" y="335"/>
                            <a:pt x="562" y="335"/>
                          </a:cubicBezTo>
                        </a:path>
                      </a:pathLst>
                    </a:custGeom>
                    <a:solidFill>
                      <a:schemeClr val="bg1"/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A6AA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12" name="Arrow: Down 4">
                      <a:extLst>
                        <a:ext uri="{FF2B5EF4-FFF2-40B4-BE49-F238E27FC236}">
                          <a16:creationId xmlns:a16="http://schemas.microsoft.com/office/drawing/2014/main" id="{E3618BCB-B303-E544-0C85-D7ADE9A5EB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65788" y="4213695"/>
                      <a:ext cx="224175" cy="179055"/>
                    </a:xfrm>
                    <a:prstGeom prst="downArrow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</p:grpSp>
        </p:grp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E297D79A-0BD9-2A58-FA64-0A0827E47469}"/>
                </a:ext>
              </a:extLst>
            </p:cNvPr>
            <p:cNvGrpSpPr/>
            <p:nvPr/>
          </p:nvGrpSpPr>
          <p:grpSpPr>
            <a:xfrm>
              <a:off x="6803382" y="4705203"/>
              <a:ext cx="3962052" cy="521418"/>
              <a:chOff x="3825875" y="4326788"/>
              <a:chExt cx="3962052" cy="521418"/>
            </a:xfrm>
          </p:grpSpPr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FAFB7AA6-023F-2A99-4C16-325D498D08EB}"/>
                  </a:ext>
                </a:extLst>
              </p:cNvPr>
              <p:cNvSpPr txBox="1"/>
              <p:nvPr/>
            </p:nvSpPr>
            <p:spPr>
              <a:xfrm>
                <a:off x="4451327" y="4326788"/>
                <a:ext cx="3336600" cy="44610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>
                    <a:srgbClr val="CB2686"/>
                  </a:buClr>
                  <a:buSzTx/>
                  <a:buFontTx/>
                  <a:buNone/>
                  <a:tabLst/>
                  <a:defRPr/>
                </a:pPr>
                <a:endPara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6E6E6E"/>
                  </a:solidFill>
                  <a:effectLst/>
                  <a:uLnTx/>
                  <a:uFillTx/>
                  <a:latin typeface="Arial"/>
                  <a:ea typeface="Times New Roman" panose="02020603050405020304" pitchFamily="18" charset="0"/>
                  <a:cs typeface="+mn-cs"/>
                </a:endParaRPr>
              </a:p>
            </p:txBody>
          </p:sp>
          <p:grpSp>
            <p:nvGrpSpPr>
              <p:cNvPr id="88" name="Group 87">
                <a:extLst>
                  <a:ext uri="{FF2B5EF4-FFF2-40B4-BE49-F238E27FC236}">
                    <a16:creationId xmlns:a16="http://schemas.microsoft.com/office/drawing/2014/main" id="{0AE8CA5D-F4D9-7B87-6E5C-F46F1B210FA4}"/>
                  </a:ext>
                </a:extLst>
              </p:cNvPr>
              <p:cNvGrpSpPr/>
              <p:nvPr/>
            </p:nvGrpSpPr>
            <p:grpSpPr>
              <a:xfrm>
                <a:off x="3825875" y="4344206"/>
                <a:ext cx="504000" cy="504000"/>
                <a:chOff x="3320185" y="6802206"/>
                <a:chExt cx="1158320" cy="1158320"/>
              </a:xfrm>
            </p:grpSpPr>
            <p:sp>
              <p:nvSpPr>
                <p:cNvPr id="89" name="Oval 88">
                  <a:extLst>
                    <a:ext uri="{FF2B5EF4-FFF2-40B4-BE49-F238E27FC236}">
                      <a16:creationId xmlns:a16="http://schemas.microsoft.com/office/drawing/2014/main" id="{51201AB5-D347-CB4A-72DC-A1CE7C6BF8F9}"/>
                    </a:ext>
                  </a:extLst>
                </p:cNvPr>
                <p:cNvSpPr/>
                <p:nvPr/>
              </p:nvSpPr>
              <p:spPr>
                <a:xfrm>
                  <a:off x="3320185" y="6802206"/>
                  <a:ext cx="1158320" cy="11583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90" name="Group 89">
                  <a:extLst>
                    <a:ext uri="{FF2B5EF4-FFF2-40B4-BE49-F238E27FC236}">
                      <a16:creationId xmlns:a16="http://schemas.microsoft.com/office/drawing/2014/main" id="{642842A9-A6DC-20AA-9665-441EB3F282D2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486313" y="7059467"/>
                  <a:ext cx="868740" cy="402629"/>
                  <a:chOff x="465976" y="4812506"/>
                  <a:chExt cx="310312" cy="143818"/>
                </a:xfrm>
              </p:grpSpPr>
              <p:grpSp>
                <p:nvGrpSpPr>
                  <p:cNvPr id="91" name="Group 90">
                    <a:extLst>
                      <a:ext uri="{FF2B5EF4-FFF2-40B4-BE49-F238E27FC236}">
                        <a16:creationId xmlns:a16="http://schemas.microsoft.com/office/drawing/2014/main" id="{37CB0FF3-731C-0806-8D37-3851BA3757D2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465976" y="4812506"/>
                    <a:ext cx="150771" cy="143818"/>
                    <a:chOff x="-4006475" y="6303309"/>
                    <a:chExt cx="1019089" cy="972094"/>
                  </a:xfrm>
                  <a:solidFill>
                    <a:schemeClr val="bg1"/>
                  </a:solidFill>
                </p:grpSpPr>
                <p:sp>
                  <p:nvSpPr>
                    <p:cNvPr id="97" name="Arrow: U-Turn 110">
                      <a:extLst>
                        <a:ext uri="{FF2B5EF4-FFF2-40B4-BE49-F238E27FC236}">
                          <a16:creationId xmlns:a16="http://schemas.microsoft.com/office/drawing/2014/main" id="{F164DF4A-8B0E-4515-C970-338C3A1009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4006475" y="6303309"/>
                      <a:ext cx="1019089" cy="793226"/>
                    </a:xfrm>
                    <a:prstGeom prst="uturnArrow">
                      <a:avLst>
                        <a:gd name="adj1" fmla="val 14427"/>
                        <a:gd name="adj2" fmla="val 21579"/>
                        <a:gd name="adj3" fmla="val 0"/>
                        <a:gd name="adj4" fmla="val 59697"/>
                        <a:gd name="adj5" fmla="val 99255"/>
                      </a:avLst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32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A6AA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98" name="Group 97">
                      <a:extLst>
                        <a:ext uri="{FF2B5EF4-FFF2-40B4-BE49-F238E27FC236}">
                          <a16:creationId xmlns:a16="http://schemas.microsoft.com/office/drawing/2014/main" id="{A45A4CBD-6127-F31D-C606-D82AC4E4B11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-3782827" y="6726471"/>
                      <a:ext cx="456368" cy="548932"/>
                      <a:chOff x="-5900720" y="5953744"/>
                      <a:chExt cx="456368" cy="548932"/>
                    </a:xfrm>
                    <a:grpFill/>
                  </p:grpSpPr>
                  <p:sp>
                    <p:nvSpPr>
                      <p:cNvPr id="99" name="Isosceles Triangle 112">
                        <a:extLst>
                          <a:ext uri="{FF2B5EF4-FFF2-40B4-BE49-F238E27FC236}">
                            <a16:creationId xmlns:a16="http://schemas.microsoft.com/office/drawing/2014/main" id="{36791C44-CE6B-1DA5-38A2-5BC754EAE74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-5900720" y="5953744"/>
                        <a:ext cx="456368" cy="194080"/>
                      </a:xfrm>
                      <a:prstGeom prst="triangle">
                        <a:avLst/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3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A6AA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00" name="Trapezoid 113">
                        <a:extLst>
                          <a:ext uri="{FF2B5EF4-FFF2-40B4-BE49-F238E27FC236}">
                            <a16:creationId xmlns:a16="http://schemas.microsoft.com/office/drawing/2014/main" id="{287779AE-F792-2F7E-0237-8CBF28E4BFE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-5900720" y="6074290"/>
                        <a:ext cx="456368" cy="428386"/>
                      </a:xfrm>
                      <a:prstGeom prst="trapezoid">
                        <a:avLst>
                          <a:gd name="adj" fmla="val 35006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3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A6AA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endParaRPr>
                      </a:p>
                    </p:txBody>
                  </p:sp>
                </p:grpSp>
              </p:grpSp>
              <p:grpSp>
                <p:nvGrpSpPr>
                  <p:cNvPr id="92" name="Group 91">
                    <a:extLst>
                      <a:ext uri="{FF2B5EF4-FFF2-40B4-BE49-F238E27FC236}">
                        <a16:creationId xmlns:a16="http://schemas.microsoft.com/office/drawing/2014/main" id="{7FAA50AB-C66B-C723-1E6C-4998B07ED923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625517" y="4812506"/>
                    <a:ext cx="150771" cy="143818"/>
                    <a:chOff x="-4006475" y="6303309"/>
                    <a:chExt cx="1019089" cy="972094"/>
                  </a:xfrm>
                  <a:solidFill>
                    <a:schemeClr val="bg1"/>
                  </a:solidFill>
                </p:grpSpPr>
                <p:sp>
                  <p:nvSpPr>
                    <p:cNvPr id="93" name="Arrow: U-Turn 106">
                      <a:extLst>
                        <a:ext uri="{FF2B5EF4-FFF2-40B4-BE49-F238E27FC236}">
                          <a16:creationId xmlns:a16="http://schemas.microsoft.com/office/drawing/2014/main" id="{740370B4-508B-DDAB-4B53-92D5707D15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4006475" y="6303309"/>
                      <a:ext cx="1019089" cy="793226"/>
                    </a:xfrm>
                    <a:prstGeom prst="uturnArrow">
                      <a:avLst>
                        <a:gd name="adj1" fmla="val 14427"/>
                        <a:gd name="adj2" fmla="val 21579"/>
                        <a:gd name="adj3" fmla="val 0"/>
                        <a:gd name="adj4" fmla="val 59697"/>
                        <a:gd name="adj5" fmla="val 99255"/>
                      </a:avLst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32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A6AA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94" name="Group 93">
                      <a:extLst>
                        <a:ext uri="{FF2B5EF4-FFF2-40B4-BE49-F238E27FC236}">
                          <a16:creationId xmlns:a16="http://schemas.microsoft.com/office/drawing/2014/main" id="{4B9B214C-29F7-7CC2-0767-B6045378C10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-3782827" y="6726471"/>
                      <a:ext cx="456368" cy="548932"/>
                      <a:chOff x="-5900720" y="5953744"/>
                      <a:chExt cx="456368" cy="548932"/>
                    </a:xfrm>
                    <a:grpFill/>
                  </p:grpSpPr>
                  <p:sp>
                    <p:nvSpPr>
                      <p:cNvPr id="95" name="Isosceles Triangle 108">
                        <a:extLst>
                          <a:ext uri="{FF2B5EF4-FFF2-40B4-BE49-F238E27FC236}">
                            <a16:creationId xmlns:a16="http://schemas.microsoft.com/office/drawing/2014/main" id="{1D5186E0-76CA-9C28-DAB0-C2AA24852E9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-5900720" y="5953744"/>
                        <a:ext cx="456368" cy="194080"/>
                      </a:xfrm>
                      <a:prstGeom prst="triangle">
                        <a:avLst/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3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A6AA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96" name="Trapezoid 109">
                        <a:extLst>
                          <a:ext uri="{FF2B5EF4-FFF2-40B4-BE49-F238E27FC236}">
                            <a16:creationId xmlns:a16="http://schemas.microsoft.com/office/drawing/2014/main" id="{2AB0EDFD-2397-B7AC-009B-38B2C4B7AC4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-5900720" y="6074290"/>
                        <a:ext cx="456368" cy="428386"/>
                      </a:xfrm>
                      <a:prstGeom prst="trapezoid">
                        <a:avLst>
                          <a:gd name="adj" fmla="val 35006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3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A6AA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endParaRPr>
                      </a:p>
                    </p:txBody>
                  </p:sp>
                </p:grpSp>
              </p:grpSp>
            </p:grpSp>
          </p:grpSp>
        </p:grpSp>
      </p:grpSp>
      <p:sp>
        <p:nvSpPr>
          <p:cNvPr id="139" name="TextBox 138">
            <a:extLst>
              <a:ext uri="{FF2B5EF4-FFF2-40B4-BE49-F238E27FC236}">
                <a16:creationId xmlns:a16="http://schemas.microsoft.com/office/drawing/2014/main" id="{05C62E6B-176A-2016-7129-2D9589E00E14}"/>
              </a:ext>
            </a:extLst>
          </p:cNvPr>
          <p:cNvSpPr txBox="1"/>
          <p:nvPr/>
        </p:nvSpPr>
        <p:spPr>
          <a:xfrm>
            <a:off x="809770" y="1601136"/>
            <a:ext cx="17606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646527">
              <a:spcAft>
                <a:spcPts val="300"/>
              </a:spcAft>
              <a:buClr>
                <a:srgbClr val="00A6AA"/>
              </a:buClr>
              <a:defRPr/>
            </a:pPr>
            <a:r>
              <a:rPr lang="en-GB" sz="1000" b="1" dirty="0">
                <a:solidFill>
                  <a:srgbClr val="FFC000"/>
                </a:solidFill>
              </a:rPr>
              <a:t>Biggest road project </a:t>
            </a:r>
            <a:r>
              <a:rPr lang="en-GB" sz="1000" dirty="0">
                <a:solidFill>
                  <a:schemeClr val="bg1"/>
                </a:solidFill>
                <a:ea typeface="Times New Roman" panose="02020603050405020304" pitchFamily="18" charset="0"/>
              </a:rPr>
              <a:t>since the M25 opened 30 years ago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33E14A84-54E6-810E-3A1A-A81EE4CED5D4}"/>
              </a:ext>
            </a:extLst>
          </p:cNvPr>
          <p:cNvSpPr txBox="1"/>
          <p:nvPr/>
        </p:nvSpPr>
        <p:spPr>
          <a:xfrm>
            <a:off x="787034" y="2338496"/>
            <a:ext cx="17606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spcAft>
                <a:spcPts val="300"/>
              </a:spcAft>
              <a:buClr>
                <a:srgbClr val="CB2686"/>
              </a:buClr>
              <a:defRPr/>
            </a:pPr>
            <a:r>
              <a:rPr lang="en-GB" sz="1000" dirty="0">
                <a:solidFill>
                  <a:schemeClr val="bg1"/>
                </a:solidFill>
                <a:ea typeface="Times New Roman" panose="02020603050405020304" pitchFamily="18" charset="0"/>
              </a:rPr>
              <a:t>Nearly </a:t>
            </a:r>
            <a:r>
              <a:rPr lang="en-GB" sz="1000" b="1" dirty="0">
                <a:solidFill>
                  <a:srgbClr val="FFC000"/>
                </a:solidFill>
              </a:rPr>
              <a:t>double road capacity</a:t>
            </a:r>
            <a:r>
              <a:rPr lang="en-GB" sz="1000" dirty="0">
                <a:solidFill>
                  <a:srgbClr val="FFC000"/>
                </a:solidFill>
                <a:ea typeface="Times New Roman" panose="02020603050405020304" pitchFamily="18" charset="0"/>
              </a:rPr>
              <a:t> </a:t>
            </a:r>
            <a:r>
              <a:rPr lang="en-GB" sz="1000" dirty="0">
                <a:solidFill>
                  <a:schemeClr val="bg1"/>
                </a:solidFill>
                <a:ea typeface="Times New Roman" panose="02020603050405020304" pitchFamily="18" charset="0"/>
              </a:rPr>
              <a:t>between Kent and Essex 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5CE3840F-5C37-A8A8-A5D8-B7D3455A74C4}"/>
              </a:ext>
            </a:extLst>
          </p:cNvPr>
          <p:cNvSpPr txBox="1"/>
          <p:nvPr/>
        </p:nvSpPr>
        <p:spPr>
          <a:xfrm>
            <a:off x="787034" y="3079593"/>
            <a:ext cx="18920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spcAft>
                <a:spcPts val="300"/>
              </a:spcAft>
              <a:buClr>
                <a:srgbClr val="CB2686"/>
              </a:buClr>
              <a:defRPr/>
            </a:pPr>
            <a:r>
              <a:rPr lang="en-GB" sz="1000" b="1" dirty="0">
                <a:solidFill>
                  <a:srgbClr val="FFC000"/>
                </a:solidFill>
              </a:rPr>
              <a:t>Quicker freight connection </a:t>
            </a:r>
            <a:r>
              <a:rPr lang="en-GB" sz="1000" dirty="0">
                <a:solidFill>
                  <a:schemeClr val="bg1"/>
                </a:solidFill>
                <a:ea typeface="Times New Roman" panose="02020603050405020304" pitchFamily="18" charset="0"/>
              </a:rPr>
              <a:t>between </a:t>
            </a:r>
            <a:r>
              <a:rPr lang="en-GB" sz="1000" dirty="0">
                <a:solidFill>
                  <a:schemeClr val="bg1"/>
                </a:solidFill>
              </a:rPr>
              <a:t>the South East and the Midlands and the North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66DEE43B-CA67-B31D-5769-0D478E967553}"/>
              </a:ext>
            </a:extLst>
          </p:cNvPr>
          <p:cNvSpPr txBox="1"/>
          <p:nvPr/>
        </p:nvSpPr>
        <p:spPr>
          <a:xfrm>
            <a:off x="782337" y="3773571"/>
            <a:ext cx="18967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spcAft>
                <a:spcPts val="300"/>
              </a:spcAft>
              <a:buClr>
                <a:srgbClr val="CB2686"/>
              </a:buClr>
              <a:defRPr/>
            </a:pPr>
            <a:r>
              <a:rPr lang="en-GB" sz="1000" b="1" dirty="0">
                <a:solidFill>
                  <a:srgbClr val="FFC000"/>
                </a:solidFill>
                <a:ea typeface="Times New Roman" panose="02020603050405020304" pitchFamily="18" charset="0"/>
              </a:rPr>
              <a:t>Relieve congestion </a:t>
            </a:r>
            <a:r>
              <a:rPr lang="en-GB" sz="1000" dirty="0">
                <a:solidFill>
                  <a:srgbClr val="FFC000"/>
                </a:solidFill>
                <a:ea typeface="Times New Roman" panose="02020603050405020304" pitchFamily="18" charset="0"/>
              </a:rPr>
              <a:t>at Dartford </a:t>
            </a:r>
            <a:r>
              <a:rPr lang="en-GB" sz="1000" dirty="0">
                <a:solidFill>
                  <a:schemeClr val="bg1"/>
                </a:solidFill>
                <a:ea typeface="Times New Roman" panose="02020603050405020304" pitchFamily="18" charset="0"/>
              </a:rPr>
              <a:t>by </a:t>
            </a:r>
            <a:r>
              <a:rPr lang="en-GB" sz="1000" b="1" dirty="0">
                <a:solidFill>
                  <a:schemeClr val="bg1"/>
                </a:solidFill>
              </a:rPr>
              <a:t>reducing vehicles using the crossing by 21% 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7BA5F39C-191E-EA31-FCFE-D8A828D0C7A1}"/>
              </a:ext>
            </a:extLst>
          </p:cNvPr>
          <p:cNvSpPr txBox="1"/>
          <p:nvPr/>
        </p:nvSpPr>
        <p:spPr>
          <a:xfrm>
            <a:off x="782337" y="4540610"/>
            <a:ext cx="1760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spcAft>
                <a:spcPts val="300"/>
              </a:spcAft>
              <a:buClr>
                <a:srgbClr val="CB2686"/>
              </a:buClr>
              <a:defRPr/>
            </a:pPr>
            <a:r>
              <a:rPr lang="en-GB" sz="1000" dirty="0">
                <a:solidFill>
                  <a:schemeClr val="bg1"/>
                </a:solidFill>
                <a:ea typeface="Times New Roman" panose="02020603050405020304" pitchFamily="18" charset="0"/>
              </a:rPr>
              <a:t>Approximately </a:t>
            </a:r>
            <a:r>
              <a:rPr lang="en-GB" sz="1000" b="1" dirty="0">
                <a:solidFill>
                  <a:srgbClr val="FFC000"/>
                </a:solidFill>
              </a:rPr>
              <a:t>14.5 miles (23km) </a:t>
            </a:r>
            <a:r>
              <a:rPr lang="en-GB" sz="1000" b="1" dirty="0">
                <a:solidFill>
                  <a:srgbClr val="FFC000"/>
                </a:solidFill>
                <a:ea typeface="Times New Roman" panose="02020603050405020304" pitchFamily="18" charset="0"/>
              </a:rPr>
              <a:t>of new road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96361E7E-0DEC-5581-25ED-B8B058E0B416}"/>
              </a:ext>
            </a:extLst>
          </p:cNvPr>
          <p:cNvSpPr txBox="1"/>
          <p:nvPr/>
        </p:nvSpPr>
        <p:spPr>
          <a:xfrm>
            <a:off x="788574" y="5283121"/>
            <a:ext cx="1890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spcAft>
                <a:spcPts val="300"/>
              </a:spcAft>
              <a:buClr>
                <a:srgbClr val="CB2686"/>
              </a:buClr>
              <a:defRPr/>
            </a:pPr>
            <a:r>
              <a:rPr lang="en-GB" sz="1000" b="1" dirty="0">
                <a:solidFill>
                  <a:srgbClr val="FFC000"/>
                </a:solidFill>
              </a:rPr>
              <a:t>Two 2.6-mile tunnels - </a:t>
            </a:r>
            <a:r>
              <a:rPr lang="en-GB" sz="1000" dirty="0">
                <a:solidFill>
                  <a:schemeClr val="bg1"/>
                </a:solidFill>
                <a:ea typeface="Times New Roman" panose="02020603050405020304" pitchFamily="18" charset="0"/>
              </a:rPr>
              <a:t>the longest road tunnels in the UK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9164E444-DF22-D13E-657A-35EE5182C27B}"/>
              </a:ext>
            </a:extLst>
          </p:cNvPr>
          <p:cNvSpPr txBox="1"/>
          <p:nvPr/>
        </p:nvSpPr>
        <p:spPr>
          <a:xfrm>
            <a:off x="809770" y="5824641"/>
            <a:ext cx="176068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646527">
              <a:spcAft>
                <a:spcPts val="300"/>
              </a:spcAft>
              <a:buClr>
                <a:srgbClr val="00A6AA"/>
              </a:buClr>
              <a:defRPr/>
            </a:pPr>
            <a:r>
              <a:rPr lang="en-GB" sz="1100" b="1" dirty="0">
                <a:solidFill>
                  <a:srgbClr val="FFC000"/>
                </a:solidFill>
              </a:rPr>
              <a:t>Three lanes </a:t>
            </a:r>
            <a:r>
              <a:rPr lang="en-GB" sz="1100" dirty="0">
                <a:solidFill>
                  <a:schemeClr val="bg1"/>
                </a:solidFill>
                <a:ea typeface="Times New Roman" panose="02020603050405020304" pitchFamily="18" charset="0"/>
              </a:rPr>
              <a:t>in both directions</a:t>
            </a:r>
          </a:p>
        </p:txBody>
      </p:sp>
      <p:sp>
        <p:nvSpPr>
          <p:cNvPr id="147" name="Oval 146">
            <a:extLst>
              <a:ext uri="{FF2B5EF4-FFF2-40B4-BE49-F238E27FC236}">
                <a16:creationId xmlns:a16="http://schemas.microsoft.com/office/drawing/2014/main" id="{539BD519-0B23-502E-F145-5E701BB69FFF}"/>
              </a:ext>
            </a:extLst>
          </p:cNvPr>
          <p:cNvSpPr/>
          <p:nvPr/>
        </p:nvSpPr>
        <p:spPr>
          <a:xfrm>
            <a:off x="143604" y="5759066"/>
            <a:ext cx="641664" cy="60279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8" name="Freeform 5">
            <a:extLst>
              <a:ext uri="{FF2B5EF4-FFF2-40B4-BE49-F238E27FC236}">
                <a16:creationId xmlns:a16="http://schemas.microsoft.com/office/drawing/2014/main" id="{83C20478-9D8D-0AA8-0EEB-E150729AC81A}"/>
              </a:ext>
            </a:extLst>
          </p:cNvPr>
          <p:cNvSpPr>
            <a:spLocks noEditPoints="1"/>
          </p:cNvSpPr>
          <p:nvPr/>
        </p:nvSpPr>
        <p:spPr bwMode="auto">
          <a:xfrm>
            <a:off x="389235" y="5998437"/>
            <a:ext cx="100268" cy="91517"/>
          </a:xfrm>
          <a:custGeom>
            <a:avLst/>
            <a:gdLst>
              <a:gd name="T0" fmla="*/ 158 w 193"/>
              <a:gd name="T1" fmla="*/ 187 h 187"/>
              <a:gd name="T2" fmla="*/ 193 w 193"/>
              <a:gd name="T3" fmla="*/ 152 h 187"/>
              <a:gd name="T4" fmla="*/ 158 w 193"/>
              <a:gd name="T5" fmla="*/ 117 h 187"/>
              <a:gd name="T6" fmla="*/ 0 w 193"/>
              <a:gd name="T7" fmla="*/ 0 h 187"/>
              <a:gd name="T8" fmla="*/ 123 w 193"/>
              <a:gd name="T9" fmla="*/ 154 h 187"/>
              <a:gd name="T10" fmla="*/ 158 w 193"/>
              <a:gd name="T11" fmla="*/ 187 h 187"/>
              <a:gd name="T12" fmla="*/ 158 w 193"/>
              <a:gd name="T13" fmla="*/ 187 h 187"/>
              <a:gd name="T14" fmla="*/ 158 w 193"/>
              <a:gd name="T15" fmla="*/ 187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93" h="187">
                <a:moveTo>
                  <a:pt x="158" y="187"/>
                </a:moveTo>
                <a:cubicBezTo>
                  <a:pt x="178" y="187"/>
                  <a:pt x="193" y="171"/>
                  <a:pt x="193" y="152"/>
                </a:cubicBezTo>
                <a:cubicBezTo>
                  <a:pt x="193" y="132"/>
                  <a:pt x="178" y="117"/>
                  <a:pt x="158" y="117"/>
                </a:cubicBezTo>
                <a:cubicBezTo>
                  <a:pt x="0" y="0"/>
                  <a:pt x="0" y="0"/>
                  <a:pt x="0" y="0"/>
                </a:cubicBezTo>
                <a:cubicBezTo>
                  <a:pt x="123" y="154"/>
                  <a:pt x="123" y="154"/>
                  <a:pt x="123" y="154"/>
                </a:cubicBezTo>
                <a:cubicBezTo>
                  <a:pt x="124" y="172"/>
                  <a:pt x="140" y="187"/>
                  <a:pt x="158" y="187"/>
                </a:cubicBezTo>
                <a:close/>
                <a:moveTo>
                  <a:pt x="158" y="187"/>
                </a:moveTo>
                <a:cubicBezTo>
                  <a:pt x="158" y="187"/>
                  <a:pt x="158" y="187"/>
                  <a:pt x="158" y="187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>
              <a:ln>
                <a:noFill/>
              </a:ln>
              <a:solidFill>
                <a:srgbClr val="00A6A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9" name="Freeform 6">
            <a:extLst>
              <a:ext uri="{FF2B5EF4-FFF2-40B4-BE49-F238E27FC236}">
                <a16:creationId xmlns:a16="http://schemas.microsoft.com/office/drawing/2014/main" id="{5903F978-7C20-437C-FAEB-3C41D75CF632}"/>
              </a:ext>
            </a:extLst>
          </p:cNvPr>
          <p:cNvSpPr>
            <a:spLocks noEditPoints="1"/>
          </p:cNvSpPr>
          <p:nvPr/>
        </p:nvSpPr>
        <p:spPr bwMode="auto">
          <a:xfrm>
            <a:off x="262190" y="5868388"/>
            <a:ext cx="404489" cy="296493"/>
          </a:xfrm>
          <a:custGeom>
            <a:avLst/>
            <a:gdLst>
              <a:gd name="T0" fmla="*/ 389 w 778"/>
              <a:gd name="T1" fmla="*/ 0 h 606"/>
              <a:gd name="T2" fmla="*/ 0 w 778"/>
              <a:gd name="T3" fmla="*/ 389 h 606"/>
              <a:gd name="T4" fmla="*/ 66 w 778"/>
              <a:gd name="T5" fmla="*/ 605 h 606"/>
              <a:gd name="T6" fmla="*/ 114 w 778"/>
              <a:gd name="T7" fmla="*/ 605 h 606"/>
              <a:gd name="T8" fmla="*/ 116 w 778"/>
              <a:gd name="T9" fmla="*/ 606 h 606"/>
              <a:gd name="T10" fmla="*/ 117 w 778"/>
              <a:gd name="T11" fmla="*/ 605 h 606"/>
              <a:gd name="T12" fmla="*/ 119 w 778"/>
              <a:gd name="T13" fmla="*/ 605 h 606"/>
              <a:gd name="T14" fmla="*/ 118 w 778"/>
              <a:gd name="T15" fmla="*/ 604 h 606"/>
              <a:gd name="T16" fmla="*/ 185 w 778"/>
              <a:gd name="T17" fmla="*/ 545 h 606"/>
              <a:gd name="T18" fmla="*/ 153 w 778"/>
              <a:gd name="T19" fmla="*/ 508 h 606"/>
              <a:gd name="T20" fmla="*/ 90 w 778"/>
              <a:gd name="T21" fmla="*/ 563 h 606"/>
              <a:gd name="T22" fmla="*/ 43 w 778"/>
              <a:gd name="T23" fmla="*/ 389 h 606"/>
              <a:gd name="T24" fmla="*/ 43 w 778"/>
              <a:gd name="T25" fmla="*/ 380 h 606"/>
              <a:gd name="T26" fmla="*/ 120 w 778"/>
              <a:gd name="T27" fmla="*/ 380 h 606"/>
              <a:gd name="T28" fmla="*/ 120 w 778"/>
              <a:gd name="T29" fmla="*/ 331 h 606"/>
              <a:gd name="T30" fmla="*/ 48 w 778"/>
              <a:gd name="T31" fmla="*/ 331 h 606"/>
              <a:gd name="T32" fmla="*/ 121 w 778"/>
              <a:gd name="T33" fmla="*/ 170 h 606"/>
              <a:gd name="T34" fmla="*/ 175 w 778"/>
              <a:gd name="T35" fmla="*/ 224 h 606"/>
              <a:gd name="T36" fmla="*/ 210 w 778"/>
              <a:gd name="T37" fmla="*/ 189 h 606"/>
              <a:gd name="T38" fmla="*/ 155 w 778"/>
              <a:gd name="T39" fmla="*/ 134 h 606"/>
              <a:gd name="T40" fmla="*/ 356 w 778"/>
              <a:gd name="T41" fmla="*/ 44 h 606"/>
              <a:gd name="T42" fmla="*/ 356 w 778"/>
              <a:gd name="T43" fmla="*/ 133 h 606"/>
              <a:gd name="T44" fmla="*/ 405 w 778"/>
              <a:gd name="T45" fmla="*/ 133 h 606"/>
              <a:gd name="T46" fmla="*/ 405 w 778"/>
              <a:gd name="T47" fmla="*/ 43 h 606"/>
              <a:gd name="T48" fmla="*/ 628 w 778"/>
              <a:gd name="T49" fmla="*/ 138 h 606"/>
              <a:gd name="T50" fmla="*/ 571 w 778"/>
              <a:gd name="T51" fmla="*/ 195 h 606"/>
              <a:gd name="T52" fmla="*/ 606 w 778"/>
              <a:gd name="T53" fmla="*/ 230 h 606"/>
              <a:gd name="T54" fmla="*/ 661 w 778"/>
              <a:gd name="T55" fmla="*/ 175 h 606"/>
              <a:gd name="T56" fmla="*/ 730 w 778"/>
              <a:gd name="T57" fmla="*/ 331 h 606"/>
              <a:gd name="T58" fmla="*/ 655 w 778"/>
              <a:gd name="T59" fmla="*/ 331 h 606"/>
              <a:gd name="T60" fmla="*/ 655 w 778"/>
              <a:gd name="T61" fmla="*/ 380 h 606"/>
              <a:gd name="T62" fmla="*/ 735 w 778"/>
              <a:gd name="T63" fmla="*/ 380 h 606"/>
              <a:gd name="T64" fmla="*/ 735 w 778"/>
              <a:gd name="T65" fmla="*/ 389 h 606"/>
              <a:gd name="T66" fmla="*/ 688 w 778"/>
              <a:gd name="T67" fmla="*/ 562 h 606"/>
              <a:gd name="T68" fmla="*/ 629 w 778"/>
              <a:gd name="T69" fmla="*/ 503 h 606"/>
              <a:gd name="T70" fmla="*/ 594 w 778"/>
              <a:gd name="T71" fmla="*/ 538 h 606"/>
              <a:gd name="T72" fmla="*/ 660 w 778"/>
              <a:gd name="T73" fmla="*/ 604 h 606"/>
              <a:gd name="T74" fmla="*/ 659 w 778"/>
              <a:gd name="T75" fmla="*/ 605 h 606"/>
              <a:gd name="T76" fmla="*/ 712 w 778"/>
              <a:gd name="T77" fmla="*/ 605 h 606"/>
              <a:gd name="T78" fmla="*/ 778 w 778"/>
              <a:gd name="T79" fmla="*/ 389 h 606"/>
              <a:gd name="T80" fmla="*/ 389 w 778"/>
              <a:gd name="T81" fmla="*/ 0 h 606"/>
              <a:gd name="T82" fmla="*/ 389 w 778"/>
              <a:gd name="T83" fmla="*/ 0 h 606"/>
              <a:gd name="T84" fmla="*/ 389 w 778"/>
              <a:gd name="T85" fmla="*/ 0 h 6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78" h="606">
                <a:moveTo>
                  <a:pt x="389" y="0"/>
                </a:moveTo>
                <a:cubicBezTo>
                  <a:pt x="174" y="0"/>
                  <a:pt x="0" y="174"/>
                  <a:pt x="0" y="389"/>
                </a:cubicBezTo>
                <a:cubicBezTo>
                  <a:pt x="0" y="469"/>
                  <a:pt x="25" y="543"/>
                  <a:pt x="66" y="605"/>
                </a:cubicBezTo>
                <a:cubicBezTo>
                  <a:pt x="114" y="605"/>
                  <a:pt x="114" y="605"/>
                  <a:pt x="114" y="605"/>
                </a:cubicBezTo>
                <a:cubicBezTo>
                  <a:pt x="116" y="606"/>
                  <a:pt x="116" y="606"/>
                  <a:pt x="116" y="606"/>
                </a:cubicBezTo>
                <a:cubicBezTo>
                  <a:pt x="117" y="605"/>
                  <a:pt x="117" y="605"/>
                  <a:pt x="117" y="605"/>
                </a:cubicBezTo>
                <a:cubicBezTo>
                  <a:pt x="119" y="605"/>
                  <a:pt x="119" y="605"/>
                  <a:pt x="119" y="605"/>
                </a:cubicBezTo>
                <a:cubicBezTo>
                  <a:pt x="119" y="605"/>
                  <a:pt x="118" y="604"/>
                  <a:pt x="118" y="604"/>
                </a:cubicBezTo>
                <a:cubicBezTo>
                  <a:pt x="185" y="545"/>
                  <a:pt x="185" y="545"/>
                  <a:pt x="185" y="545"/>
                </a:cubicBezTo>
                <a:cubicBezTo>
                  <a:pt x="153" y="508"/>
                  <a:pt x="153" y="508"/>
                  <a:pt x="153" y="508"/>
                </a:cubicBezTo>
                <a:cubicBezTo>
                  <a:pt x="90" y="563"/>
                  <a:pt x="90" y="563"/>
                  <a:pt x="90" y="563"/>
                </a:cubicBezTo>
                <a:cubicBezTo>
                  <a:pt x="60" y="512"/>
                  <a:pt x="43" y="452"/>
                  <a:pt x="43" y="389"/>
                </a:cubicBezTo>
                <a:cubicBezTo>
                  <a:pt x="43" y="386"/>
                  <a:pt x="43" y="383"/>
                  <a:pt x="43" y="380"/>
                </a:cubicBezTo>
                <a:cubicBezTo>
                  <a:pt x="120" y="380"/>
                  <a:pt x="120" y="380"/>
                  <a:pt x="120" y="380"/>
                </a:cubicBezTo>
                <a:cubicBezTo>
                  <a:pt x="120" y="331"/>
                  <a:pt x="120" y="331"/>
                  <a:pt x="120" y="331"/>
                </a:cubicBezTo>
                <a:cubicBezTo>
                  <a:pt x="48" y="331"/>
                  <a:pt x="48" y="331"/>
                  <a:pt x="48" y="331"/>
                </a:cubicBezTo>
                <a:cubicBezTo>
                  <a:pt x="58" y="270"/>
                  <a:pt x="84" y="215"/>
                  <a:pt x="121" y="170"/>
                </a:cubicBezTo>
                <a:cubicBezTo>
                  <a:pt x="175" y="224"/>
                  <a:pt x="175" y="224"/>
                  <a:pt x="175" y="224"/>
                </a:cubicBezTo>
                <a:cubicBezTo>
                  <a:pt x="210" y="189"/>
                  <a:pt x="210" y="189"/>
                  <a:pt x="210" y="189"/>
                </a:cubicBezTo>
                <a:cubicBezTo>
                  <a:pt x="155" y="134"/>
                  <a:pt x="155" y="134"/>
                  <a:pt x="155" y="134"/>
                </a:cubicBezTo>
                <a:cubicBezTo>
                  <a:pt x="209" y="85"/>
                  <a:pt x="279" y="52"/>
                  <a:pt x="356" y="44"/>
                </a:cubicBezTo>
                <a:cubicBezTo>
                  <a:pt x="356" y="133"/>
                  <a:pt x="356" y="133"/>
                  <a:pt x="356" y="133"/>
                </a:cubicBezTo>
                <a:cubicBezTo>
                  <a:pt x="405" y="133"/>
                  <a:pt x="405" y="133"/>
                  <a:pt x="405" y="133"/>
                </a:cubicBezTo>
                <a:cubicBezTo>
                  <a:pt x="405" y="43"/>
                  <a:pt x="405" y="43"/>
                  <a:pt x="405" y="43"/>
                </a:cubicBezTo>
                <a:cubicBezTo>
                  <a:pt x="491" y="47"/>
                  <a:pt x="569" y="83"/>
                  <a:pt x="628" y="138"/>
                </a:cubicBezTo>
                <a:cubicBezTo>
                  <a:pt x="571" y="195"/>
                  <a:pt x="571" y="195"/>
                  <a:pt x="571" y="195"/>
                </a:cubicBezTo>
                <a:cubicBezTo>
                  <a:pt x="606" y="230"/>
                  <a:pt x="606" y="230"/>
                  <a:pt x="606" y="230"/>
                </a:cubicBezTo>
                <a:cubicBezTo>
                  <a:pt x="661" y="175"/>
                  <a:pt x="661" y="175"/>
                  <a:pt x="661" y="175"/>
                </a:cubicBezTo>
                <a:cubicBezTo>
                  <a:pt x="696" y="219"/>
                  <a:pt x="720" y="273"/>
                  <a:pt x="730" y="331"/>
                </a:cubicBezTo>
                <a:cubicBezTo>
                  <a:pt x="655" y="331"/>
                  <a:pt x="655" y="331"/>
                  <a:pt x="655" y="331"/>
                </a:cubicBezTo>
                <a:cubicBezTo>
                  <a:pt x="655" y="380"/>
                  <a:pt x="655" y="380"/>
                  <a:pt x="655" y="380"/>
                </a:cubicBezTo>
                <a:cubicBezTo>
                  <a:pt x="735" y="380"/>
                  <a:pt x="735" y="380"/>
                  <a:pt x="735" y="380"/>
                </a:cubicBezTo>
                <a:cubicBezTo>
                  <a:pt x="735" y="383"/>
                  <a:pt x="735" y="386"/>
                  <a:pt x="735" y="389"/>
                </a:cubicBezTo>
                <a:cubicBezTo>
                  <a:pt x="735" y="452"/>
                  <a:pt x="718" y="511"/>
                  <a:pt x="688" y="562"/>
                </a:cubicBezTo>
                <a:cubicBezTo>
                  <a:pt x="629" y="503"/>
                  <a:pt x="629" y="503"/>
                  <a:pt x="629" y="503"/>
                </a:cubicBezTo>
                <a:cubicBezTo>
                  <a:pt x="594" y="538"/>
                  <a:pt x="594" y="538"/>
                  <a:pt x="594" y="538"/>
                </a:cubicBezTo>
                <a:cubicBezTo>
                  <a:pt x="660" y="604"/>
                  <a:pt x="660" y="604"/>
                  <a:pt x="660" y="604"/>
                </a:cubicBezTo>
                <a:cubicBezTo>
                  <a:pt x="660" y="604"/>
                  <a:pt x="660" y="605"/>
                  <a:pt x="659" y="605"/>
                </a:cubicBezTo>
                <a:cubicBezTo>
                  <a:pt x="712" y="605"/>
                  <a:pt x="712" y="605"/>
                  <a:pt x="712" y="605"/>
                </a:cubicBezTo>
                <a:cubicBezTo>
                  <a:pt x="753" y="543"/>
                  <a:pt x="778" y="469"/>
                  <a:pt x="778" y="389"/>
                </a:cubicBezTo>
                <a:cubicBezTo>
                  <a:pt x="778" y="174"/>
                  <a:pt x="604" y="0"/>
                  <a:pt x="389" y="0"/>
                </a:cubicBezTo>
                <a:close/>
                <a:moveTo>
                  <a:pt x="389" y="0"/>
                </a:moveTo>
                <a:cubicBezTo>
                  <a:pt x="389" y="0"/>
                  <a:pt x="389" y="0"/>
                  <a:pt x="389" y="0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>
              <a:ln>
                <a:noFill/>
              </a:ln>
              <a:solidFill>
                <a:srgbClr val="00A6A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0" name="Rectangle 7">
            <a:extLst>
              <a:ext uri="{FF2B5EF4-FFF2-40B4-BE49-F238E27FC236}">
                <a16:creationId xmlns:a16="http://schemas.microsoft.com/office/drawing/2014/main" id="{562DE071-7511-5360-63ED-2AE0D3C735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714" y="6174510"/>
            <a:ext cx="181735" cy="4495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>
              <a:ln>
                <a:noFill/>
              </a:ln>
              <a:solidFill>
                <a:srgbClr val="00A6A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BE2FC0-EE6B-320B-3D85-F9B40002421E}"/>
              </a:ext>
            </a:extLst>
          </p:cNvPr>
          <p:cNvSpPr/>
          <p:nvPr/>
        </p:nvSpPr>
        <p:spPr>
          <a:xfrm rot="5400000">
            <a:off x="-539130" y="3289457"/>
            <a:ext cx="6642002" cy="279088"/>
          </a:xfrm>
          <a:prstGeom prst="rect">
            <a:avLst/>
          </a:prstGeom>
          <a:solidFill>
            <a:srgbClr val="00A6AA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0818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5E6CB60-8296-4559-B636-CFB94AFDD928}"/>
              </a:ext>
            </a:extLst>
          </p:cNvPr>
          <p:cNvSpPr/>
          <p:nvPr/>
        </p:nvSpPr>
        <p:spPr>
          <a:xfrm>
            <a:off x="0" y="3"/>
            <a:ext cx="12192000" cy="3287508"/>
          </a:xfrm>
          <a:prstGeom prst="rect">
            <a:avLst/>
          </a:prstGeom>
          <a:solidFill>
            <a:srgbClr val="0015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80">
              <a:defRPr/>
            </a:pPr>
            <a:endParaRPr lang="en-GB" sz="2400">
              <a:solidFill>
                <a:prstClr val="white"/>
              </a:solidFill>
              <a:latin typeface="Times New Roman"/>
            </a:endParaRP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C629E19D-3B63-4E86-839B-5BA13FD96FB2}"/>
              </a:ext>
            </a:extLst>
          </p:cNvPr>
          <p:cNvCxnSpPr>
            <a:cxnSpLocks/>
          </p:cNvCxnSpPr>
          <p:nvPr/>
        </p:nvCxnSpPr>
        <p:spPr>
          <a:xfrm>
            <a:off x="564886" y="1868215"/>
            <a:ext cx="11627116" cy="0"/>
          </a:xfrm>
          <a:prstGeom prst="line">
            <a:avLst/>
          </a:prstGeom>
          <a:ln w="28575">
            <a:solidFill>
              <a:schemeClr val="bg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82912A3-0103-4376-834A-09156C095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333" y="127175"/>
            <a:ext cx="10972800" cy="1143000"/>
          </a:xfrm>
        </p:spPr>
        <p:txBody>
          <a:bodyPr>
            <a:normAutofit/>
          </a:bodyPr>
          <a:lstStyle/>
          <a:p>
            <a:r>
              <a:rPr lang="en-GB"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 so far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DAF504-1EA6-4BFD-90E2-89C5D7C85D23}"/>
              </a:ext>
            </a:extLst>
          </p:cNvPr>
          <p:cNvCxnSpPr>
            <a:cxnSpLocks/>
            <a:endCxn id="14" idx="2"/>
          </p:cNvCxnSpPr>
          <p:nvPr/>
        </p:nvCxnSpPr>
        <p:spPr>
          <a:xfrm>
            <a:off x="0" y="4918951"/>
            <a:ext cx="10827581" cy="0"/>
          </a:xfrm>
          <a:prstGeom prst="line">
            <a:avLst/>
          </a:prstGeom>
          <a:ln w="28575">
            <a:solidFill>
              <a:srgbClr val="00A6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Oval 39">
            <a:extLst>
              <a:ext uri="{FF2B5EF4-FFF2-40B4-BE49-F238E27FC236}">
                <a16:creationId xmlns:a16="http://schemas.microsoft.com/office/drawing/2014/main" id="{3E2943FD-98EE-4218-9DD3-9E8F7151358F}"/>
              </a:ext>
            </a:extLst>
          </p:cNvPr>
          <p:cNvSpPr/>
          <p:nvPr/>
        </p:nvSpPr>
        <p:spPr>
          <a:xfrm>
            <a:off x="1928887" y="1741931"/>
            <a:ext cx="240000" cy="240000"/>
          </a:xfrm>
          <a:prstGeom prst="ellipse">
            <a:avLst/>
          </a:prstGeom>
          <a:solidFill>
            <a:srgbClr val="00A5AA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80">
              <a:defRPr/>
            </a:pPr>
            <a:endParaRPr lang="en-US" sz="24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FFE94825-AF67-4B32-BF1D-A59298C1EE53}"/>
              </a:ext>
            </a:extLst>
          </p:cNvPr>
          <p:cNvSpPr/>
          <p:nvPr/>
        </p:nvSpPr>
        <p:spPr>
          <a:xfrm>
            <a:off x="3223812" y="1735484"/>
            <a:ext cx="240000" cy="240000"/>
          </a:xfrm>
          <a:prstGeom prst="ellipse">
            <a:avLst/>
          </a:prstGeom>
          <a:solidFill>
            <a:srgbClr val="00A5AA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80">
              <a:defRPr/>
            </a:pPr>
            <a:endParaRPr lang="en-US" sz="24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44" name="Content Placeholder 4">
            <a:extLst>
              <a:ext uri="{FF2B5EF4-FFF2-40B4-BE49-F238E27FC236}">
                <a16:creationId xmlns:a16="http://schemas.microsoft.com/office/drawing/2014/main" id="{D647D1C6-9A92-4A09-B437-D9005D899FE9}"/>
              </a:ext>
            </a:extLst>
          </p:cNvPr>
          <p:cNvSpPr txBox="1">
            <a:spLocks/>
          </p:cNvSpPr>
          <p:nvPr/>
        </p:nvSpPr>
        <p:spPr>
          <a:xfrm>
            <a:off x="523837" y="2204756"/>
            <a:ext cx="1459041" cy="23998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9080">
              <a:spcBef>
                <a:spcPts val="0"/>
              </a:spcBef>
              <a:buNone/>
              <a:defRPr/>
            </a:pPr>
            <a:r>
              <a:rPr lang="en-GB" sz="1200" b="1">
                <a:solidFill>
                  <a:prstClr val="white"/>
                </a:solidFill>
              </a:rPr>
              <a:t>Public</a:t>
            </a:r>
          </a:p>
          <a:p>
            <a:pPr marL="0" indent="0" defTabSz="1219080">
              <a:spcBef>
                <a:spcPts val="0"/>
              </a:spcBef>
              <a:buNone/>
              <a:defRPr/>
            </a:pPr>
            <a:r>
              <a:rPr lang="en-GB" sz="1200" b="1">
                <a:solidFill>
                  <a:prstClr val="white"/>
                </a:solidFill>
              </a:rPr>
              <a:t>consultation</a:t>
            </a:r>
            <a:endParaRPr lang="en-US" sz="1200" b="1">
              <a:solidFill>
                <a:prstClr val="white"/>
              </a:solidFill>
            </a:endParaRPr>
          </a:p>
        </p:txBody>
      </p:sp>
      <p:sp>
        <p:nvSpPr>
          <p:cNvPr id="47" name="Content Placeholder 4">
            <a:extLst>
              <a:ext uri="{FF2B5EF4-FFF2-40B4-BE49-F238E27FC236}">
                <a16:creationId xmlns:a16="http://schemas.microsoft.com/office/drawing/2014/main" id="{1A6D0D43-A5D6-40C8-A7FC-48DF7D536FC5}"/>
              </a:ext>
            </a:extLst>
          </p:cNvPr>
          <p:cNvSpPr txBox="1">
            <a:spLocks/>
          </p:cNvSpPr>
          <p:nvPr/>
        </p:nvSpPr>
        <p:spPr>
          <a:xfrm>
            <a:off x="3204695" y="2204755"/>
            <a:ext cx="1577788" cy="72794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9080">
              <a:buNone/>
              <a:defRPr/>
            </a:pPr>
            <a:r>
              <a:rPr lang="en-GB" sz="1200" b="1">
                <a:solidFill>
                  <a:prstClr val="white"/>
                </a:solidFill>
              </a:rPr>
              <a:t>Statutory</a:t>
            </a:r>
          </a:p>
          <a:p>
            <a:pPr marL="0" indent="0" defTabSz="1219080">
              <a:buNone/>
              <a:defRPr/>
            </a:pPr>
            <a:r>
              <a:rPr lang="en-GB" sz="1200" b="1">
                <a:solidFill>
                  <a:prstClr val="white"/>
                </a:solidFill>
              </a:rPr>
              <a:t>consultation</a:t>
            </a:r>
            <a:endParaRPr lang="en-US" sz="1200" b="1">
              <a:solidFill>
                <a:prstClr val="white"/>
              </a:solidFill>
            </a:endParaRPr>
          </a:p>
        </p:txBody>
      </p:sp>
      <p:sp>
        <p:nvSpPr>
          <p:cNvPr id="48" name="Content Placeholder 4">
            <a:extLst>
              <a:ext uri="{FF2B5EF4-FFF2-40B4-BE49-F238E27FC236}">
                <a16:creationId xmlns:a16="http://schemas.microsoft.com/office/drawing/2014/main" id="{D00792D9-6FCE-4359-8505-243D4629EF63}"/>
              </a:ext>
            </a:extLst>
          </p:cNvPr>
          <p:cNvSpPr txBox="1">
            <a:spLocks/>
          </p:cNvSpPr>
          <p:nvPr/>
        </p:nvSpPr>
        <p:spPr>
          <a:xfrm>
            <a:off x="523837" y="1356934"/>
            <a:ext cx="1459041" cy="42915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9080">
              <a:buNone/>
              <a:defRPr/>
            </a:pPr>
            <a:r>
              <a:rPr lang="en-GB" sz="1600" b="1" dirty="0">
                <a:solidFill>
                  <a:prstClr val="white"/>
                </a:solidFill>
              </a:rPr>
              <a:t>Spring 2016</a:t>
            </a:r>
            <a:endParaRPr lang="en-US" sz="1600" b="1" dirty="0">
              <a:solidFill>
                <a:prstClr val="white"/>
              </a:solidFill>
            </a:endParaRPr>
          </a:p>
        </p:txBody>
      </p:sp>
      <p:sp>
        <p:nvSpPr>
          <p:cNvPr id="50" name="Content Placeholder 4">
            <a:extLst>
              <a:ext uri="{FF2B5EF4-FFF2-40B4-BE49-F238E27FC236}">
                <a16:creationId xmlns:a16="http://schemas.microsoft.com/office/drawing/2014/main" id="{5F1DF67B-6F90-403B-93D7-078C29CDB6AD}"/>
              </a:ext>
            </a:extLst>
          </p:cNvPr>
          <p:cNvSpPr txBox="1">
            <a:spLocks/>
          </p:cNvSpPr>
          <p:nvPr/>
        </p:nvSpPr>
        <p:spPr>
          <a:xfrm>
            <a:off x="1912020" y="1356932"/>
            <a:ext cx="1459041" cy="23998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9080">
              <a:buNone/>
              <a:defRPr/>
            </a:pPr>
            <a:r>
              <a:rPr lang="en-GB" sz="1600" b="1">
                <a:solidFill>
                  <a:prstClr val="white"/>
                </a:solidFill>
              </a:rPr>
              <a:t>April 2017</a:t>
            </a:r>
            <a:endParaRPr lang="en-US" sz="1600" b="1">
              <a:solidFill>
                <a:prstClr val="white"/>
              </a:solidFill>
            </a:endParaRPr>
          </a:p>
        </p:txBody>
      </p:sp>
      <p:sp>
        <p:nvSpPr>
          <p:cNvPr id="52" name="Content Placeholder 4">
            <a:extLst>
              <a:ext uri="{FF2B5EF4-FFF2-40B4-BE49-F238E27FC236}">
                <a16:creationId xmlns:a16="http://schemas.microsoft.com/office/drawing/2014/main" id="{17F23E3F-777C-43D7-8705-536749B45704}"/>
              </a:ext>
            </a:extLst>
          </p:cNvPr>
          <p:cNvSpPr txBox="1">
            <a:spLocks/>
          </p:cNvSpPr>
          <p:nvPr/>
        </p:nvSpPr>
        <p:spPr>
          <a:xfrm>
            <a:off x="3232268" y="1356931"/>
            <a:ext cx="1459041" cy="2609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9080">
              <a:buNone/>
              <a:defRPr/>
            </a:pPr>
            <a:r>
              <a:rPr lang="en-GB" sz="1600" b="1">
                <a:solidFill>
                  <a:prstClr val="white"/>
                </a:solidFill>
              </a:rPr>
              <a:t>October 2018</a:t>
            </a:r>
            <a:endParaRPr lang="en-US" sz="1600" b="1">
              <a:solidFill>
                <a:prstClr val="white"/>
              </a:solidFill>
            </a:endParaRPr>
          </a:p>
        </p:txBody>
      </p:sp>
      <p:sp>
        <p:nvSpPr>
          <p:cNvPr id="58" name="Content Placeholder 4">
            <a:extLst>
              <a:ext uri="{FF2B5EF4-FFF2-40B4-BE49-F238E27FC236}">
                <a16:creationId xmlns:a16="http://schemas.microsoft.com/office/drawing/2014/main" id="{9A1787D1-7507-4D6B-8DF9-1FB02839C40E}"/>
              </a:ext>
            </a:extLst>
          </p:cNvPr>
          <p:cNvSpPr txBox="1">
            <a:spLocks/>
          </p:cNvSpPr>
          <p:nvPr/>
        </p:nvSpPr>
        <p:spPr>
          <a:xfrm>
            <a:off x="1912020" y="2204756"/>
            <a:ext cx="1604945" cy="23998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9080">
              <a:buNone/>
              <a:defRPr/>
            </a:pPr>
            <a:r>
              <a:rPr lang="en-GB" sz="1200" b="1">
                <a:solidFill>
                  <a:prstClr val="white"/>
                </a:solidFill>
              </a:rPr>
              <a:t>DfT chooses preferred route</a:t>
            </a:r>
            <a:endParaRPr lang="en-US" sz="1333" b="1">
              <a:solidFill>
                <a:prstClr val="white"/>
              </a:solidFill>
            </a:endParaRPr>
          </a:p>
        </p:txBody>
      </p:sp>
      <p:sp>
        <p:nvSpPr>
          <p:cNvPr id="63" name="Title 1">
            <a:extLst>
              <a:ext uri="{FF2B5EF4-FFF2-40B4-BE49-F238E27FC236}">
                <a16:creationId xmlns:a16="http://schemas.microsoft.com/office/drawing/2014/main" id="{1BD039E3-6571-4EC3-A876-43586DD58809}"/>
              </a:ext>
            </a:extLst>
          </p:cNvPr>
          <p:cNvSpPr txBox="1">
            <a:spLocks/>
          </p:cNvSpPr>
          <p:nvPr/>
        </p:nvSpPr>
        <p:spPr>
          <a:xfrm>
            <a:off x="568440" y="3481965"/>
            <a:ext cx="10972800" cy="1143000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68818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defTabSz="1219080">
              <a:defRPr/>
            </a:pPr>
            <a:endParaRPr lang="en-GB" sz="3333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C81B89F-6333-4C25-92B9-CA926F49D19B}"/>
              </a:ext>
            </a:extLst>
          </p:cNvPr>
          <p:cNvSpPr/>
          <p:nvPr/>
        </p:nvSpPr>
        <p:spPr>
          <a:xfrm>
            <a:off x="7359655" y="1747763"/>
            <a:ext cx="240000" cy="240000"/>
          </a:xfrm>
          <a:prstGeom prst="ellipse">
            <a:avLst/>
          </a:prstGeom>
          <a:solidFill>
            <a:srgbClr val="00A6AA"/>
          </a:solidFill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80">
              <a:defRPr/>
            </a:pPr>
            <a:endParaRPr lang="en-US" sz="2400">
              <a:solidFill>
                <a:schemeClr val="bg1"/>
              </a:solidFill>
              <a:latin typeface="Times New Roman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70FB157-D97D-4788-A518-05242D2468B5}"/>
              </a:ext>
            </a:extLst>
          </p:cNvPr>
          <p:cNvSpPr/>
          <p:nvPr/>
        </p:nvSpPr>
        <p:spPr>
          <a:xfrm>
            <a:off x="8570655" y="1747763"/>
            <a:ext cx="240000" cy="240000"/>
          </a:xfrm>
          <a:prstGeom prst="ellipse">
            <a:avLst/>
          </a:prstGeom>
          <a:solidFill>
            <a:srgbClr val="00A6AA"/>
          </a:solidFill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80">
              <a:defRPr/>
            </a:pPr>
            <a:endParaRPr lang="en-US" sz="2400">
              <a:solidFill>
                <a:schemeClr val="bg1"/>
              </a:solidFill>
              <a:latin typeface="Times New Roman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58957D5-D0A3-4173-9DBA-0E8EB8588CB4}"/>
              </a:ext>
            </a:extLst>
          </p:cNvPr>
          <p:cNvSpPr/>
          <p:nvPr/>
        </p:nvSpPr>
        <p:spPr>
          <a:xfrm>
            <a:off x="2907021" y="4809403"/>
            <a:ext cx="240000" cy="240000"/>
          </a:xfrm>
          <a:prstGeom prst="ellipse">
            <a:avLst/>
          </a:prstGeom>
          <a:solidFill>
            <a:schemeClr val="bg1"/>
          </a:solidFill>
          <a:ln w="31750">
            <a:solidFill>
              <a:srgbClr val="00A6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80">
              <a:defRPr/>
            </a:pPr>
            <a:endParaRPr lang="en-US" sz="24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240EC45-1505-467B-8C91-8F3BC55F7FFC}"/>
              </a:ext>
            </a:extLst>
          </p:cNvPr>
          <p:cNvSpPr/>
          <p:nvPr/>
        </p:nvSpPr>
        <p:spPr>
          <a:xfrm>
            <a:off x="10827581" y="4798951"/>
            <a:ext cx="240000" cy="240000"/>
          </a:xfrm>
          <a:prstGeom prst="ellipse">
            <a:avLst/>
          </a:prstGeom>
          <a:solidFill>
            <a:schemeClr val="bg1"/>
          </a:solidFill>
          <a:ln w="31750">
            <a:solidFill>
              <a:srgbClr val="00A6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80">
              <a:defRPr/>
            </a:pPr>
            <a:endParaRPr lang="en-US" sz="24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25" name="Content Placeholder 4">
            <a:extLst>
              <a:ext uri="{FF2B5EF4-FFF2-40B4-BE49-F238E27FC236}">
                <a16:creationId xmlns:a16="http://schemas.microsoft.com/office/drawing/2014/main" id="{09A00FB1-E2D2-40F4-BD09-7DC94D858F7C}"/>
              </a:ext>
            </a:extLst>
          </p:cNvPr>
          <p:cNvSpPr txBox="1">
            <a:spLocks/>
          </p:cNvSpPr>
          <p:nvPr/>
        </p:nvSpPr>
        <p:spPr>
          <a:xfrm>
            <a:off x="7359402" y="2146956"/>
            <a:ext cx="1604945" cy="23998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9080">
              <a:buNone/>
              <a:defRPr/>
            </a:pPr>
            <a:r>
              <a:rPr lang="en-GB" sz="1200" b="1">
                <a:solidFill>
                  <a:schemeClr val="bg1"/>
                </a:solidFill>
              </a:rPr>
              <a:t>Design</a:t>
            </a:r>
          </a:p>
          <a:p>
            <a:pPr marL="0" indent="0" defTabSz="1219080">
              <a:buNone/>
              <a:defRPr/>
            </a:pPr>
            <a:r>
              <a:rPr lang="en-GB" sz="1200" b="1">
                <a:solidFill>
                  <a:schemeClr val="bg1"/>
                </a:solidFill>
              </a:rPr>
              <a:t>refinement consultation</a:t>
            </a:r>
          </a:p>
        </p:txBody>
      </p:sp>
      <p:sp>
        <p:nvSpPr>
          <p:cNvPr id="26" name="Content Placeholder 4">
            <a:extLst>
              <a:ext uri="{FF2B5EF4-FFF2-40B4-BE49-F238E27FC236}">
                <a16:creationId xmlns:a16="http://schemas.microsoft.com/office/drawing/2014/main" id="{C00BA86D-94D4-4347-B8D4-173A2CDB77F0}"/>
              </a:ext>
            </a:extLst>
          </p:cNvPr>
          <p:cNvSpPr txBox="1">
            <a:spLocks/>
          </p:cNvSpPr>
          <p:nvPr/>
        </p:nvSpPr>
        <p:spPr>
          <a:xfrm>
            <a:off x="8544153" y="2153293"/>
            <a:ext cx="1459040" cy="75905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9080">
              <a:buNone/>
              <a:defRPr/>
            </a:pPr>
            <a:r>
              <a:rPr lang="en-GB" sz="1200" b="1">
                <a:solidFill>
                  <a:schemeClr val="bg1"/>
                </a:solidFill>
                <a:latin typeface="Arial"/>
                <a:cs typeface="Arial"/>
              </a:rPr>
              <a:t>DCO</a:t>
            </a:r>
          </a:p>
          <a:p>
            <a:pPr marL="0" indent="0" defTabSz="1219080">
              <a:buNone/>
              <a:defRPr/>
            </a:pPr>
            <a:r>
              <a:rPr lang="en-GB" sz="1200" b="1">
                <a:solidFill>
                  <a:schemeClr val="bg1"/>
                </a:solidFill>
                <a:latin typeface="Arial"/>
                <a:cs typeface="Arial"/>
              </a:rPr>
              <a:t>Submission</a:t>
            </a:r>
            <a:endParaRPr lang="en-US" sz="1200" b="1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9" name="Content Placeholder 4">
            <a:extLst>
              <a:ext uri="{FF2B5EF4-FFF2-40B4-BE49-F238E27FC236}">
                <a16:creationId xmlns:a16="http://schemas.microsoft.com/office/drawing/2014/main" id="{774A5D7A-50F7-4FA5-B149-9A0382A2F9D8}"/>
              </a:ext>
            </a:extLst>
          </p:cNvPr>
          <p:cNvSpPr txBox="1">
            <a:spLocks/>
          </p:cNvSpPr>
          <p:nvPr/>
        </p:nvSpPr>
        <p:spPr>
          <a:xfrm>
            <a:off x="5908503" y="5168510"/>
            <a:ext cx="1094500" cy="59979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9080">
              <a:buNone/>
              <a:defRPr/>
            </a:pPr>
            <a:r>
              <a:rPr lang="en-GB" sz="1200" b="1">
                <a:solidFill>
                  <a:srgbClr val="00A6AA"/>
                </a:solidFill>
                <a:latin typeface="Arial"/>
                <a:cs typeface="Arial"/>
              </a:rPr>
              <a:t>DCO decision </a:t>
            </a:r>
          </a:p>
          <a:p>
            <a:pPr marL="0" indent="0" defTabSz="1219080">
              <a:buNone/>
              <a:defRPr/>
            </a:pPr>
            <a:endParaRPr lang="en-GB" sz="1200" b="1">
              <a:solidFill>
                <a:srgbClr val="00A6AA"/>
              </a:solidFill>
              <a:latin typeface="Arial"/>
              <a:cs typeface="Arial"/>
            </a:endParaRPr>
          </a:p>
          <a:p>
            <a:pPr marL="0" indent="0" defTabSz="1219080">
              <a:buNone/>
              <a:defRPr/>
            </a:pPr>
            <a:r>
              <a:rPr lang="en-GB" sz="1200" b="1">
                <a:solidFill>
                  <a:srgbClr val="00A6AA"/>
                </a:solidFill>
                <a:latin typeface="Arial"/>
                <a:cs typeface="Arial"/>
              </a:rPr>
              <a:t>Start of construction</a:t>
            </a:r>
            <a:endParaRPr lang="en-US" sz="1200" b="1">
              <a:solidFill>
                <a:srgbClr val="00A6AA"/>
              </a:solidFill>
              <a:latin typeface="Arial"/>
              <a:cs typeface="Arial"/>
            </a:endParaRPr>
          </a:p>
        </p:txBody>
      </p:sp>
      <p:sp>
        <p:nvSpPr>
          <p:cNvPr id="30" name="Content Placeholder 4">
            <a:extLst>
              <a:ext uri="{FF2B5EF4-FFF2-40B4-BE49-F238E27FC236}">
                <a16:creationId xmlns:a16="http://schemas.microsoft.com/office/drawing/2014/main" id="{D1EBD224-407F-4238-BF92-7AF2A63AACA9}"/>
              </a:ext>
            </a:extLst>
          </p:cNvPr>
          <p:cNvSpPr txBox="1">
            <a:spLocks/>
          </p:cNvSpPr>
          <p:nvPr/>
        </p:nvSpPr>
        <p:spPr>
          <a:xfrm>
            <a:off x="10826089" y="5222903"/>
            <a:ext cx="1200811" cy="2399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9080">
              <a:buNone/>
              <a:defRPr/>
            </a:pPr>
            <a:r>
              <a:rPr lang="en-GB" sz="1200" b="1">
                <a:solidFill>
                  <a:srgbClr val="00A6AA"/>
                </a:solidFill>
              </a:rPr>
              <a:t>Targeted road opening</a:t>
            </a:r>
            <a:endParaRPr lang="en-US" sz="1200" b="1">
              <a:solidFill>
                <a:srgbClr val="00A6AA"/>
              </a:solidFill>
            </a:endParaRPr>
          </a:p>
        </p:txBody>
      </p:sp>
      <p:sp>
        <p:nvSpPr>
          <p:cNvPr id="32" name="Content Placeholder 4">
            <a:extLst>
              <a:ext uri="{FF2B5EF4-FFF2-40B4-BE49-F238E27FC236}">
                <a16:creationId xmlns:a16="http://schemas.microsoft.com/office/drawing/2014/main" id="{AD8B256B-E206-4A62-BA97-05751C70FECA}"/>
              </a:ext>
            </a:extLst>
          </p:cNvPr>
          <p:cNvSpPr txBox="1">
            <a:spLocks/>
          </p:cNvSpPr>
          <p:nvPr/>
        </p:nvSpPr>
        <p:spPr>
          <a:xfrm>
            <a:off x="7366717" y="1339797"/>
            <a:ext cx="990568" cy="23525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9080">
              <a:buNone/>
              <a:defRPr/>
            </a:pPr>
            <a:r>
              <a:rPr lang="en-GB" sz="1600" b="1">
                <a:solidFill>
                  <a:schemeClr val="bg1"/>
                </a:solidFill>
              </a:rPr>
              <a:t>July 2020</a:t>
            </a:r>
            <a:endParaRPr lang="en-US" sz="1600" b="1">
              <a:solidFill>
                <a:schemeClr val="bg1"/>
              </a:solidFill>
            </a:endParaRPr>
          </a:p>
          <a:p>
            <a:pPr marL="0" indent="0" defTabSz="1219080">
              <a:buNone/>
              <a:defRPr/>
            </a:pPr>
            <a:endParaRPr lang="en-US" sz="1600" b="1">
              <a:solidFill>
                <a:schemeClr val="bg1"/>
              </a:solidFill>
            </a:endParaRPr>
          </a:p>
        </p:txBody>
      </p:sp>
      <p:sp>
        <p:nvSpPr>
          <p:cNvPr id="36" name="Content Placeholder 4">
            <a:extLst>
              <a:ext uri="{FF2B5EF4-FFF2-40B4-BE49-F238E27FC236}">
                <a16:creationId xmlns:a16="http://schemas.microsoft.com/office/drawing/2014/main" id="{1EA33B74-57D8-42AA-9D9C-8FE469C190EB}"/>
              </a:ext>
            </a:extLst>
          </p:cNvPr>
          <p:cNvSpPr txBox="1">
            <a:spLocks/>
          </p:cNvSpPr>
          <p:nvPr/>
        </p:nvSpPr>
        <p:spPr>
          <a:xfrm>
            <a:off x="10827586" y="4471404"/>
            <a:ext cx="1459041" cy="23998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9080">
              <a:buNone/>
              <a:defRPr/>
            </a:pPr>
            <a:r>
              <a:rPr lang="en-GB" sz="1600" b="1" dirty="0">
                <a:solidFill>
                  <a:srgbClr val="00A6AA"/>
                </a:solidFill>
                <a:latin typeface="Arial"/>
                <a:cs typeface="Arial"/>
              </a:rPr>
              <a:t>2029-2030</a:t>
            </a:r>
            <a:endParaRPr lang="en-US" sz="1600" b="1" dirty="0">
              <a:solidFill>
                <a:srgbClr val="00A6AA"/>
              </a:solidFill>
            </a:endParaRPr>
          </a:p>
        </p:txBody>
      </p:sp>
      <p:sp>
        <p:nvSpPr>
          <p:cNvPr id="41" name="Title 1">
            <a:extLst>
              <a:ext uri="{FF2B5EF4-FFF2-40B4-BE49-F238E27FC236}">
                <a16:creationId xmlns:a16="http://schemas.microsoft.com/office/drawing/2014/main" id="{18A4F254-0B49-4289-AF82-668B15E27264}"/>
              </a:ext>
            </a:extLst>
          </p:cNvPr>
          <p:cNvSpPr txBox="1">
            <a:spLocks/>
          </p:cNvSpPr>
          <p:nvPr/>
        </p:nvSpPr>
        <p:spPr>
          <a:xfrm>
            <a:off x="395923" y="3380516"/>
            <a:ext cx="10972800" cy="1143000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68818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defTabSz="914354">
              <a:defRPr/>
            </a:pPr>
            <a:r>
              <a:rPr lang="en-GB" dirty="0">
                <a:solidFill>
                  <a:srgbClr val="00A6AA"/>
                </a:solidFill>
              </a:rPr>
              <a:t>Route to road opening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20DF7794-50C7-41F7-8A79-D4D72BDCC9CC}"/>
              </a:ext>
            </a:extLst>
          </p:cNvPr>
          <p:cNvSpPr/>
          <p:nvPr/>
        </p:nvSpPr>
        <p:spPr>
          <a:xfrm>
            <a:off x="530059" y="1741931"/>
            <a:ext cx="240000" cy="240000"/>
          </a:xfrm>
          <a:prstGeom prst="ellipse">
            <a:avLst/>
          </a:prstGeom>
          <a:solidFill>
            <a:srgbClr val="00A5AA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80">
              <a:defRPr/>
            </a:pPr>
            <a:endParaRPr lang="en-US" sz="24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D70843E7-35A9-4F6F-8677-891159842160}"/>
              </a:ext>
            </a:extLst>
          </p:cNvPr>
          <p:cNvSpPr/>
          <p:nvPr/>
        </p:nvSpPr>
        <p:spPr>
          <a:xfrm>
            <a:off x="4751879" y="1741931"/>
            <a:ext cx="240000" cy="240000"/>
          </a:xfrm>
          <a:prstGeom prst="ellipse">
            <a:avLst/>
          </a:prstGeom>
          <a:solidFill>
            <a:srgbClr val="00A5AA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80">
              <a:defRPr/>
            </a:pPr>
            <a:endParaRPr lang="en-US" sz="24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73" name="Content Placeholder 4">
            <a:extLst>
              <a:ext uri="{FF2B5EF4-FFF2-40B4-BE49-F238E27FC236}">
                <a16:creationId xmlns:a16="http://schemas.microsoft.com/office/drawing/2014/main" id="{AA9D93D8-ADD8-4DA8-8E3E-10FD01121C74}"/>
              </a:ext>
            </a:extLst>
          </p:cNvPr>
          <p:cNvSpPr txBox="1">
            <a:spLocks/>
          </p:cNvSpPr>
          <p:nvPr/>
        </p:nvSpPr>
        <p:spPr>
          <a:xfrm>
            <a:off x="4737373" y="1336996"/>
            <a:ext cx="1459041" cy="2609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9080">
              <a:buNone/>
              <a:defRPr/>
            </a:pPr>
            <a:r>
              <a:rPr lang="en-GB" sz="1600" b="1">
                <a:solidFill>
                  <a:prstClr val="white"/>
                </a:solidFill>
              </a:rPr>
              <a:t>July 2019</a:t>
            </a:r>
            <a:endParaRPr lang="en-US" sz="1600" b="1">
              <a:solidFill>
                <a:prstClr val="white"/>
              </a:solidFill>
            </a:endParaRPr>
          </a:p>
        </p:txBody>
      </p:sp>
      <p:sp>
        <p:nvSpPr>
          <p:cNvPr id="74" name="Content Placeholder 4">
            <a:extLst>
              <a:ext uri="{FF2B5EF4-FFF2-40B4-BE49-F238E27FC236}">
                <a16:creationId xmlns:a16="http://schemas.microsoft.com/office/drawing/2014/main" id="{D1AA61CC-620B-4EB3-A608-E0A1CC3BE604}"/>
              </a:ext>
            </a:extLst>
          </p:cNvPr>
          <p:cNvSpPr txBox="1">
            <a:spLocks/>
          </p:cNvSpPr>
          <p:nvPr/>
        </p:nvSpPr>
        <p:spPr>
          <a:xfrm>
            <a:off x="4737371" y="2227055"/>
            <a:ext cx="1285020" cy="72794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9080">
              <a:buNone/>
              <a:defRPr/>
            </a:pPr>
            <a:r>
              <a:rPr lang="en-GB" sz="1200" b="1">
                <a:solidFill>
                  <a:prstClr val="white"/>
                </a:solidFill>
              </a:rPr>
              <a:t>Ground investigations begin</a:t>
            </a:r>
            <a:endParaRPr lang="en-US" sz="1200" b="1">
              <a:solidFill>
                <a:prstClr val="white"/>
              </a:solidFill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6A5A7583-1CD1-49E0-9548-770E68549401}"/>
              </a:ext>
            </a:extLst>
          </p:cNvPr>
          <p:cNvSpPr/>
          <p:nvPr/>
        </p:nvSpPr>
        <p:spPr>
          <a:xfrm>
            <a:off x="5994661" y="1743925"/>
            <a:ext cx="240000" cy="240000"/>
          </a:xfrm>
          <a:prstGeom prst="ellipse">
            <a:avLst/>
          </a:prstGeom>
          <a:solidFill>
            <a:srgbClr val="00A5AA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80">
              <a:defRPr/>
            </a:pPr>
            <a:endParaRPr lang="en-US" sz="24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55" name="Content Placeholder 4">
            <a:extLst>
              <a:ext uri="{FF2B5EF4-FFF2-40B4-BE49-F238E27FC236}">
                <a16:creationId xmlns:a16="http://schemas.microsoft.com/office/drawing/2014/main" id="{DB3F4CC3-D52B-44C6-8BA3-F07B38CC2375}"/>
              </a:ext>
            </a:extLst>
          </p:cNvPr>
          <p:cNvSpPr txBox="1">
            <a:spLocks/>
          </p:cNvSpPr>
          <p:nvPr/>
        </p:nvSpPr>
        <p:spPr>
          <a:xfrm>
            <a:off x="5963004" y="1344011"/>
            <a:ext cx="1459041" cy="2609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9080">
              <a:buNone/>
              <a:defRPr/>
            </a:pPr>
            <a:r>
              <a:rPr lang="en-GB" sz="1600" b="1">
                <a:solidFill>
                  <a:prstClr val="white"/>
                </a:solidFill>
              </a:rPr>
              <a:t>Jan 2020</a:t>
            </a:r>
            <a:endParaRPr lang="en-US" sz="1600" b="1">
              <a:solidFill>
                <a:prstClr val="white"/>
              </a:solidFill>
            </a:endParaRPr>
          </a:p>
        </p:txBody>
      </p:sp>
      <p:sp>
        <p:nvSpPr>
          <p:cNvPr id="66" name="Content Placeholder 4">
            <a:extLst>
              <a:ext uri="{FF2B5EF4-FFF2-40B4-BE49-F238E27FC236}">
                <a16:creationId xmlns:a16="http://schemas.microsoft.com/office/drawing/2014/main" id="{0FE0A5C8-0D3C-42EA-AAA0-31F770F6B5FB}"/>
              </a:ext>
            </a:extLst>
          </p:cNvPr>
          <p:cNvSpPr txBox="1">
            <a:spLocks/>
          </p:cNvSpPr>
          <p:nvPr/>
        </p:nvSpPr>
        <p:spPr>
          <a:xfrm>
            <a:off x="5955955" y="2237883"/>
            <a:ext cx="1697739" cy="72794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9080">
              <a:buNone/>
              <a:defRPr/>
            </a:pPr>
            <a:r>
              <a:rPr lang="en-GB" sz="1200" b="1">
                <a:solidFill>
                  <a:prstClr val="white"/>
                </a:solidFill>
              </a:rPr>
              <a:t>Supplementary consultation</a:t>
            </a:r>
            <a:endParaRPr lang="en-US" sz="1200" b="1">
              <a:solidFill>
                <a:prstClr val="white"/>
              </a:solidFill>
            </a:endParaRPr>
          </a:p>
        </p:txBody>
      </p:sp>
      <p:sp>
        <p:nvSpPr>
          <p:cNvPr id="45" name="Content Placeholder 4">
            <a:extLst>
              <a:ext uri="{FF2B5EF4-FFF2-40B4-BE49-F238E27FC236}">
                <a16:creationId xmlns:a16="http://schemas.microsoft.com/office/drawing/2014/main" id="{7BE33352-01F1-456B-A738-06A97616F882}"/>
              </a:ext>
            </a:extLst>
          </p:cNvPr>
          <p:cNvSpPr txBox="1">
            <a:spLocks/>
          </p:cNvSpPr>
          <p:nvPr/>
        </p:nvSpPr>
        <p:spPr>
          <a:xfrm>
            <a:off x="8570656" y="1331184"/>
            <a:ext cx="1604945" cy="23998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9080">
              <a:buNone/>
              <a:defRPr/>
            </a:pPr>
            <a:r>
              <a:rPr lang="en-GB" sz="1600" b="1">
                <a:solidFill>
                  <a:schemeClr val="bg1"/>
                </a:solidFill>
              </a:rPr>
              <a:t>Autumn 2020</a:t>
            </a:r>
            <a:endParaRPr lang="en-US" sz="1600" b="1">
              <a:solidFill>
                <a:schemeClr val="bg1"/>
              </a:solidFill>
            </a:endParaRPr>
          </a:p>
          <a:p>
            <a:pPr marL="0" indent="0" defTabSz="1219080">
              <a:buNone/>
              <a:defRPr/>
            </a:pPr>
            <a:endParaRPr lang="en-US" sz="1600" b="1">
              <a:solidFill>
                <a:schemeClr val="bg1"/>
              </a:solidFill>
            </a:endParaRPr>
          </a:p>
        </p:txBody>
      </p:sp>
      <p:pic>
        <p:nvPicPr>
          <p:cNvPr id="5" name="Graphic 4" descr="Excavator">
            <a:extLst>
              <a:ext uri="{FF2B5EF4-FFF2-40B4-BE49-F238E27FC236}">
                <a16:creationId xmlns:a16="http://schemas.microsoft.com/office/drawing/2014/main" id="{BDC902DE-9B23-49AC-A2CE-0F5A096C24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69743" y="4053465"/>
            <a:ext cx="914400" cy="914400"/>
          </a:xfrm>
          <a:prstGeom prst="rect">
            <a:avLst/>
          </a:prstGeom>
        </p:spPr>
      </p:pic>
      <p:sp>
        <p:nvSpPr>
          <p:cNvPr id="51" name="Content Placeholder 4">
            <a:extLst>
              <a:ext uri="{FF2B5EF4-FFF2-40B4-BE49-F238E27FC236}">
                <a16:creationId xmlns:a16="http://schemas.microsoft.com/office/drawing/2014/main" id="{38050987-4196-9541-BF1C-7333CE810597}"/>
              </a:ext>
            </a:extLst>
          </p:cNvPr>
          <p:cNvSpPr txBox="1">
            <a:spLocks/>
          </p:cNvSpPr>
          <p:nvPr/>
        </p:nvSpPr>
        <p:spPr>
          <a:xfrm>
            <a:off x="4225850" y="5960147"/>
            <a:ext cx="1381581" cy="36513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219080">
              <a:buNone/>
              <a:defRPr/>
            </a:pPr>
            <a:r>
              <a:rPr lang="en-GB" sz="1200" dirty="0">
                <a:solidFill>
                  <a:srgbClr val="00A6AA"/>
                </a:solidFill>
                <a:latin typeface="Arial"/>
                <a:cs typeface="Arial"/>
              </a:rPr>
              <a:t>Main Contract  contracts awarded</a:t>
            </a:r>
            <a:endParaRPr lang="en-US" sz="1200" dirty="0">
              <a:solidFill>
                <a:srgbClr val="00A6AA"/>
              </a:solidFill>
              <a:latin typeface="Arial"/>
              <a:cs typeface="Arial"/>
            </a:endParaRPr>
          </a:p>
        </p:txBody>
      </p:sp>
      <p:sp>
        <p:nvSpPr>
          <p:cNvPr id="53" name="Content Placeholder 4">
            <a:extLst>
              <a:ext uri="{FF2B5EF4-FFF2-40B4-BE49-F238E27FC236}">
                <a16:creationId xmlns:a16="http://schemas.microsoft.com/office/drawing/2014/main" id="{EBD70ADC-7AE0-554E-AF6B-C99BDB022E32}"/>
              </a:ext>
            </a:extLst>
          </p:cNvPr>
          <p:cNvSpPr txBox="1">
            <a:spLocks/>
          </p:cNvSpPr>
          <p:nvPr/>
        </p:nvSpPr>
        <p:spPr>
          <a:xfrm>
            <a:off x="10084553" y="1320818"/>
            <a:ext cx="1410299" cy="23525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9080">
              <a:buNone/>
              <a:defRPr/>
            </a:pPr>
            <a:r>
              <a:rPr lang="en-GB" sz="1600" b="1" dirty="0">
                <a:solidFill>
                  <a:schemeClr val="bg1"/>
                </a:solidFill>
              </a:rPr>
              <a:t>Summer 2021</a:t>
            </a:r>
            <a:endParaRPr lang="en-US" sz="1600" b="1" dirty="0">
              <a:solidFill>
                <a:schemeClr val="bg1"/>
              </a:solidFill>
            </a:endParaRPr>
          </a:p>
          <a:p>
            <a:pPr marL="0" indent="0" algn="ctr" defTabSz="1219080">
              <a:buNone/>
              <a:defRPr/>
            </a:pP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F933E6E4-6451-9B49-8955-8A2DA7BFB68A}"/>
              </a:ext>
            </a:extLst>
          </p:cNvPr>
          <p:cNvSpPr/>
          <p:nvPr/>
        </p:nvSpPr>
        <p:spPr>
          <a:xfrm>
            <a:off x="564886" y="4797770"/>
            <a:ext cx="240000" cy="240000"/>
          </a:xfrm>
          <a:prstGeom prst="ellipse">
            <a:avLst/>
          </a:prstGeom>
          <a:solidFill>
            <a:srgbClr val="008287"/>
          </a:solidFill>
          <a:ln w="31750">
            <a:solidFill>
              <a:srgbClr val="00A6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80">
              <a:defRPr/>
            </a:pPr>
            <a:endParaRPr lang="en-US" sz="2400" dirty="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59" name="Content Placeholder 4">
            <a:extLst>
              <a:ext uri="{FF2B5EF4-FFF2-40B4-BE49-F238E27FC236}">
                <a16:creationId xmlns:a16="http://schemas.microsoft.com/office/drawing/2014/main" id="{8899397A-C38B-7644-94CB-3E9A47B637B3}"/>
              </a:ext>
            </a:extLst>
          </p:cNvPr>
          <p:cNvSpPr txBox="1">
            <a:spLocks/>
          </p:cNvSpPr>
          <p:nvPr/>
        </p:nvSpPr>
        <p:spPr>
          <a:xfrm>
            <a:off x="570779" y="5193527"/>
            <a:ext cx="1555081" cy="26368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9080">
              <a:buNone/>
              <a:defRPr/>
            </a:pPr>
            <a:r>
              <a:rPr lang="en-GB" sz="1200" b="1" dirty="0">
                <a:solidFill>
                  <a:srgbClr val="00A6AA"/>
                </a:solidFill>
                <a:latin typeface="Arial"/>
                <a:cs typeface="Arial"/>
              </a:rPr>
              <a:t>Local</a:t>
            </a:r>
          </a:p>
          <a:p>
            <a:pPr marL="0" indent="0" defTabSz="1219080">
              <a:buNone/>
              <a:defRPr/>
            </a:pPr>
            <a:r>
              <a:rPr lang="en-GB" sz="1200" b="1" dirty="0">
                <a:solidFill>
                  <a:srgbClr val="00A6AA"/>
                </a:solidFill>
                <a:latin typeface="Arial"/>
                <a:cs typeface="Arial"/>
              </a:rPr>
              <a:t>refinements</a:t>
            </a:r>
          </a:p>
          <a:p>
            <a:pPr marL="0" indent="0" defTabSz="1219080">
              <a:buNone/>
              <a:defRPr/>
            </a:pPr>
            <a:r>
              <a:rPr lang="en-GB" sz="1200" b="1" dirty="0">
                <a:solidFill>
                  <a:srgbClr val="00A6AA"/>
                </a:solidFill>
                <a:latin typeface="Arial"/>
                <a:cs typeface="Arial"/>
              </a:rPr>
              <a:t>consultation</a:t>
            </a:r>
            <a:endParaRPr lang="en-US" sz="1200" b="1" dirty="0">
              <a:solidFill>
                <a:srgbClr val="00A6AA"/>
              </a:solidFill>
              <a:latin typeface="Arial"/>
              <a:cs typeface="Arial"/>
            </a:endParaRP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8ABF7362-8779-43D8-B2CF-B7580AAAAEEC}"/>
              </a:ext>
            </a:extLst>
          </p:cNvPr>
          <p:cNvCxnSpPr/>
          <p:nvPr/>
        </p:nvCxnSpPr>
        <p:spPr>
          <a:xfrm>
            <a:off x="4917767" y="4952157"/>
            <a:ext cx="0" cy="1012075"/>
          </a:xfrm>
          <a:prstGeom prst="line">
            <a:avLst/>
          </a:prstGeom>
          <a:ln w="22225">
            <a:solidFill>
              <a:srgbClr val="A7D4D9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Oval 59">
            <a:extLst>
              <a:ext uri="{FF2B5EF4-FFF2-40B4-BE49-F238E27FC236}">
                <a16:creationId xmlns:a16="http://schemas.microsoft.com/office/drawing/2014/main" id="{917E6107-7586-D44B-AF34-C5A994714018}"/>
              </a:ext>
            </a:extLst>
          </p:cNvPr>
          <p:cNvSpPr/>
          <p:nvPr/>
        </p:nvSpPr>
        <p:spPr>
          <a:xfrm>
            <a:off x="10084555" y="1747763"/>
            <a:ext cx="240000" cy="240000"/>
          </a:xfrm>
          <a:prstGeom prst="ellipse">
            <a:avLst/>
          </a:prstGeom>
          <a:solidFill>
            <a:srgbClr val="00A6AA"/>
          </a:solidFill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80">
              <a:defRPr/>
            </a:pPr>
            <a:endParaRPr lang="en-US" sz="2400">
              <a:solidFill>
                <a:schemeClr val="bg1"/>
              </a:solidFill>
              <a:latin typeface="Times New Roman"/>
            </a:endParaRPr>
          </a:p>
        </p:txBody>
      </p:sp>
      <p:sp>
        <p:nvSpPr>
          <p:cNvPr id="61" name="Content Placeholder 4">
            <a:extLst>
              <a:ext uri="{FF2B5EF4-FFF2-40B4-BE49-F238E27FC236}">
                <a16:creationId xmlns:a16="http://schemas.microsoft.com/office/drawing/2014/main" id="{578F90EE-5265-654D-B4C7-AFF3DB0E9986}"/>
              </a:ext>
            </a:extLst>
          </p:cNvPr>
          <p:cNvSpPr txBox="1">
            <a:spLocks/>
          </p:cNvSpPr>
          <p:nvPr/>
        </p:nvSpPr>
        <p:spPr>
          <a:xfrm>
            <a:off x="10103015" y="2153293"/>
            <a:ext cx="1459040" cy="75905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9080">
              <a:buNone/>
              <a:defRPr/>
            </a:pPr>
            <a:r>
              <a:rPr lang="en-GB" sz="1200" b="1">
                <a:solidFill>
                  <a:schemeClr val="bg1"/>
                </a:solidFill>
                <a:latin typeface="Arial"/>
                <a:cs typeface="Arial"/>
              </a:rPr>
              <a:t>Community</a:t>
            </a:r>
          </a:p>
          <a:p>
            <a:pPr marL="0" indent="0" defTabSz="1219080">
              <a:buNone/>
              <a:defRPr/>
            </a:pPr>
            <a:r>
              <a:rPr lang="en-GB" sz="1200" b="1">
                <a:solidFill>
                  <a:schemeClr val="bg1"/>
                </a:solidFill>
                <a:latin typeface="Arial"/>
                <a:cs typeface="Arial"/>
              </a:rPr>
              <a:t>impacts</a:t>
            </a:r>
          </a:p>
          <a:p>
            <a:pPr marL="0" indent="0" defTabSz="1219080">
              <a:buNone/>
              <a:defRPr/>
            </a:pPr>
            <a:r>
              <a:rPr lang="en-GB" sz="1200" b="1">
                <a:solidFill>
                  <a:schemeClr val="bg1"/>
                </a:solidFill>
                <a:latin typeface="Arial"/>
                <a:cs typeface="Arial"/>
              </a:rPr>
              <a:t>consultation</a:t>
            </a:r>
          </a:p>
        </p:txBody>
      </p:sp>
      <p:sp>
        <p:nvSpPr>
          <p:cNvPr id="62" name="Content Placeholder 4">
            <a:extLst>
              <a:ext uri="{FF2B5EF4-FFF2-40B4-BE49-F238E27FC236}">
                <a16:creationId xmlns:a16="http://schemas.microsoft.com/office/drawing/2014/main" id="{31B8B37C-6E66-6343-AE8F-B05EE6CF7909}"/>
              </a:ext>
            </a:extLst>
          </p:cNvPr>
          <p:cNvSpPr txBox="1">
            <a:spLocks/>
          </p:cNvSpPr>
          <p:nvPr/>
        </p:nvSpPr>
        <p:spPr>
          <a:xfrm>
            <a:off x="572579" y="4400611"/>
            <a:ext cx="1410299" cy="23525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9080">
              <a:buNone/>
              <a:defRPr/>
            </a:pPr>
            <a:r>
              <a:rPr lang="en-GB" sz="1600" b="1" dirty="0">
                <a:solidFill>
                  <a:srgbClr val="00A6AA"/>
                </a:solidFill>
              </a:rPr>
              <a:t>June 2022</a:t>
            </a:r>
            <a:endParaRPr lang="en-US" sz="1600" b="1" dirty="0">
              <a:solidFill>
                <a:srgbClr val="00A6AA"/>
              </a:solidFill>
            </a:endParaRPr>
          </a:p>
          <a:p>
            <a:pPr marL="0" indent="0" algn="ctr" defTabSz="1219080">
              <a:buNone/>
              <a:defRPr/>
            </a:pP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64" name="Content Placeholder 4">
            <a:extLst>
              <a:ext uri="{FF2B5EF4-FFF2-40B4-BE49-F238E27FC236}">
                <a16:creationId xmlns:a16="http://schemas.microsoft.com/office/drawing/2014/main" id="{96BFC791-BF11-FB44-87ED-1AD2BA9B7C5F}"/>
              </a:ext>
            </a:extLst>
          </p:cNvPr>
          <p:cNvSpPr txBox="1">
            <a:spLocks/>
          </p:cNvSpPr>
          <p:nvPr/>
        </p:nvSpPr>
        <p:spPr>
          <a:xfrm>
            <a:off x="2907022" y="5199212"/>
            <a:ext cx="1555081" cy="26368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9080">
              <a:buNone/>
              <a:defRPr/>
            </a:pPr>
            <a:r>
              <a:rPr lang="en-GB" sz="1200" b="1">
                <a:solidFill>
                  <a:srgbClr val="00A6AA"/>
                </a:solidFill>
                <a:latin typeface="Arial"/>
                <a:cs typeface="Arial"/>
              </a:rPr>
              <a:t>DCO</a:t>
            </a:r>
          </a:p>
          <a:p>
            <a:pPr marL="0" indent="0" defTabSz="1219080">
              <a:buNone/>
              <a:defRPr/>
            </a:pPr>
            <a:r>
              <a:rPr lang="en-GB" sz="1200" b="1">
                <a:solidFill>
                  <a:srgbClr val="00A6AA"/>
                </a:solidFill>
                <a:latin typeface="Arial"/>
                <a:cs typeface="Arial"/>
              </a:rPr>
              <a:t>submission</a:t>
            </a:r>
            <a:endParaRPr lang="en-US" sz="1200" b="1">
              <a:solidFill>
                <a:srgbClr val="00A6AA"/>
              </a:solidFill>
              <a:latin typeface="Arial"/>
              <a:cs typeface="Arial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6DE950E7-50C0-354D-80CC-C8969713FAF8}"/>
              </a:ext>
            </a:extLst>
          </p:cNvPr>
          <p:cNvSpPr/>
          <p:nvPr/>
        </p:nvSpPr>
        <p:spPr>
          <a:xfrm>
            <a:off x="5908503" y="4810029"/>
            <a:ext cx="240000" cy="240000"/>
          </a:xfrm>
          <a:prstGeom prst="ellipse">
            <a:avLst/>
          </a:prstGeom>
          <a:solidFill>
            <a:schemeClr val="bg1"/>
          </a:solidFill>
          <a:ln w="31750">
            <a:solidFill>
              <a:srgbClr val="00A6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80">
              <a:defRPr/>
            </a:pPr>
            <a:endParaRPr lang="en-US" sz="24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67" name="Content Placeholder 4">
            <a:extLst>
              <a:ext uri="{FF2B5EF4-FFF2-40B4-BE49-F238E27FC236}">
                <a16:creationId xmlns:a16="http://schemas.microsoft.com/office/drawing/2014/main" id="{66958E50-173F-A34E-B8C2-B93CE2CE5CD8}"/>
              </a:ext>
            </a:extLst>
          </p:cNvPr>
          <p:cNvSpPr txBox="1">
            <a:spLocks/>
          </p:cNvSpPr>
          <p:nvPr/>
        </p:nvSpPr>
        <p:spPr>
          <a:xfrm>
            <a:off x="5915570" y="4421967"/>
            <a:ext cx="1603823" cy="2399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9080">
              <a:buNone/>
              <a:defRPr/>
            </a:pPr>
            <a:r>
              <a:rPr lang="en-GB" sz="1600" b="1">
                <a:solidFill>
                  <a:srgbClr val="00A6AA"/>
                </a:solidFill>
              </a:rPr>
              <a:t>2024-25</a:t>
            </a:r>
            <a:endParaRPr lang="en-US" sz="1600" b="1">
              <a:solidFill>
                <a:srgbClr val="00A6AA"/>
              </a:solidFill>
            </a:endParaRPr>
          </a:p>
          <a:p>
            <a:pPr marL="0" indent="0" defTabSz="1219080">
              <a:buNone/>
              <a:defRPr/>
            </a:pPr>
            <a:endParaRPr lang="en-US" sz="1600" b="1">
              <a:solidFill>
                <a:srgbClr val="FF0000"/>
              </a:solidFill>
            </a:endParaRPr>
          </a:p>
        </p:txBody>
      </p:sp>
      <p:sp>
        <p:nvSpPr>
          <p:cNvPr id="68" name="Content Placeholder 4">
            <a:extLst>
              <a:ext uri="{FF2B5EF4-FFF2-40B4-BE49-F238E27FC236}">
                <a16:creationId xmlns:a16="http://schemas.microsoft.com/office/drawing/2014/main" id="{8602AE9A-0BDE-724B-8F17-BDA4CB551E44}"/>
              </a:ext>
            </a:extLst>
          </p:cNvPr>
          <p:cNvSpPr txBox="1">
            <a:spLocks/>
          </p:cNvSpPr>
          <p:nvPr/>
        </p:nvSpPr>
        <p:spPr>
          <a:xfrm>
            <a:off x="4681737" y="4426217"/>
            <a:ext cx="1603823" cy="2399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9080">
              <a:buNone/>
              <a:defRPr/>
            </a:pPr>
            <a:r>
              <a:rPr lang="en-GB" sz="1600" b="1">
                <a:solidFill>
                  <a:srgbClr val="00A6AA"/>
                </a:solidFill>
              </a:rPr>
              <a:t>2023</a:t>
            </a:r>
            <a:endParaRPr lang="en-US" sz="1600" b="1">
              <a:solidFill>
                <a:srgbClr val="00A6AA"/>
              </a:solidFill>
            </a:endParaRPr>
          </a:p>
          <a:p>
            <a:pPr marL="0" indent="0" defTabSz="1219080">
              <a:buNone/>
              <a:defRPr/>
            </a:pPr>
            <a:endParaRPr lang="en-US" sz="1600" b="1">
              <a:solidFill>
                <a:srgbClr val="FF0000"/>
              </a:solidFill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7ADFEDEA-02E5-F446-B6AF-0ABA5FE63EBF}"/>
              </a:ext>
            </a:extLst>
          </p:cNvPr>
          <p:cNvSpPr/>
          <p:nvPr/>
        </p:nvSpPr>
        <p:spPr>
          <a:xfrm>
            <a:off x="4796640" y="4805477"/>
            <a:ext cx="240000" cy="240000"/>
          </a:xfrm>
          <a:prstGeom prst="ellipse">
            <a:avLst/>
          </a:prstGeom>
          <a:solidFill>
            <a:schemeClr val="bg1"/>
          </a:solidFill>
          <a:ln w="31750">
            <a:solidFill>
              <a:srgbClr val="00A6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80">
              <a:defRPr/>
            </a:pPr>
            <a:endParaRPr lang="en-US" sz="240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C215B82-768E-DC53-1A6D-63900D8495B4}"/>
              </a:ext>
            </a:extLst>
          </p:cNvPr>
          <p:cNvSpPr/>
          <p:nvPr/>
        </p:nvSpPr>
        <p:spPr>
          <a:xfrm>
            <a:off x="0" y="3289515"/>
            <a:ext cx="12192000" cy="283687"/>
          </a:xfrm>
          <a:prstGeom prst="rect">
            <a:avLst/>
          </a:prstGeom>
          <a:solidFill>
            <a:srgbClr val="00A6AA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144922"/>
      </p:ext>
    </p:extLst>
  </p:cSld>
  <p:clrMapOvr>
    <a:masterClrMapping/>
  </p:clrMapOvr>
  <p:transition spd="slow">
    <p:wipe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10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10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1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10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06" presetID="2" presetClass="entr" presetSubtype="8" fill="hold" nodeType="afterEffect" p14:presetBounceEnd="1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8000">
                                          <p:cBhvr additive="base">
                                            <p:cTn id="10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8000">
                                          <p:cBhvr additive="base">
                                            <p:cTn id="10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0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2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5" dur="10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8" dur="10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1" dur="1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4" dur="10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7" dur="10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0" dur="10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3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6" dur="10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0" grpId="0" animBg="1"/>
          <p:bldP spid="42" grpId="0" animBg="1"/>
          <p:bldP spid="44" grpId="0"/>
          <p:bldP spid="47" grpId="0"/>
          <p:bldP spid="48" grpId="0"/>
          <p:bldP spid="50" grpId="0"/>
          <p:bldP spid="52" grpId="0"/>
          <p:bldP spid="58" grpId="0"/>
          <p:bldP spid="10" grpId="0" animBg="1"/>
          <p:bldP spid="11" grpId="0" animBg="1"/>
          <p:bldP spid="12" grpId="0" animBg="1"/>
          <p:bldP spid="14" grpId="0" animBg="1"/>
          <p:bldP spid="25" grpId="0"/>
          <p:bldP spid="26" grpId="0"/>
          <p:bldP spid="29" grpId="0"/>
          <p:bldP spid="30" grpId="0"/>
          <p:bldP spid="32" grpId="0"/>
          <p:bldP spid="36" grpId="0"/>
          <p:bldP spid="43" grpId="0" animBg="1"/>
          <p:bldP spid="72" grpId="0" animBg="1"/>
          <p:bldP spid="73" grpId="0"/>
          <p:bldP spid="74" grpId="0"/>
          <p:bldP spid="46" grpId="0" animBg="1"/>
          <p:bldP spid="55" grpId="0"/>
          <p:bldP spid="66" grpId="0"/>
          <p:bldP spid="45" grpId="0"/>
          <p:bldP spid="51" grpId="0"/>
          <p:bldP spid="53" grpId="0"/>
          <p:bldP spid="54" grpId="0" animBg="1"/>
          <p:bldP spid="59" grpId="0"/>
          <p:bldP spid="60" grpId="0" animBg="1"/>
          <p:bldP spid="61" grpId="0"/>
          <p:bldP spid="62" grpId="0"/>
          <p:bldP spid="64" grpId="0"/>
          <p:bldP spid="65" grpId="0" animBg="1"/>
          <p:bldP spid="67" grpId="0"/>
          <p:bldP spid="68" grpId="0"/>
          <p:bldP spid="6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10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10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1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10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0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0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2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5" dur="10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8" dur="10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1" dur="1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4" dur="10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7" dur="10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0" dur="10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3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6" dur="10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0" grpId="0" animBg="1"/>
          <p:bldP spid="42" grpId="0" animBg="1"/>
          <p:bldP spid="44" grpId="0"/>
          <p:bldP spid="47" grpId="0"/>
          <p:bldP spid="48" grpId="0"/>
          <p:bldP spid="50" grpId="0"/>
          <p:bldP spid="52" grpId="0"/>
          <p:bldP spid="58" grpId="0"/>
          <p:bldP spid="10" grpId="0" animBg="1"/>
          <p:bldP spid="11" grpId="0" animBg="1"/>
          <p:bldP spid="12" grpId="0" animBg="1"/>
          <p:bldP spid="14" grpId="0" animBg="1"/>
          <p:bldP spid="25" grpId="0"/>
          <p:bldP spid="26" grpId="0"/>
          <p:bldP spid="29" grpId="0"/>
          <p:bldP spid="30" grpId="0"/>
          <p:bldP spid="32" grpId="0"/>
          <p:bldP spid="36" grpId="0"/>
          <p:bldP spid="43" grpId="0" animBg="1"/>
          <p:bldP spid="72" grpId="0" animBg="1"/>
          <p:bldP spid="73" grpId="0"/>
          <p:bldP spid="74" grpId="0"/>
          <p:bldP spid="46" grpId="0" animBg="1"/>
          <p:bldP spid="55" grpId="0"/>
          <p:bldP spid="66" grpId="0"/>
          <p:bldP spid="45" grpId="0"/>
          <p:bldP spid="51" grpId="0"/>
          <p:bldP spid="53" grpId="0"/>
          <p:bldP spid="54" grpId="0" animBg="1"/>
          <p:bldP spid="59" grpId="0"/>
          <p:bldP spid="60" grpId="0" animBg="1"/>
          <p:bldP spid="61" grpId="0"/>
          <p:bldP spid="62" grpId="0"/>
          <p:bldP spid="64" grpId="0"/>
          <p:bldP spid="65" grpId="0" animBg="1"/>
          <p:bldP spid="67" grpId="0"/>
          <p:bldP spid="68" grpId="0"/>
          <p:bldP spid="69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CCF8CF0D-7232-97F8-A421-4F149A18D0DA}"/>
              </a:ext>
            </a:extLst>
          </p:cNvPr>
          <p:cNvSpPr/>
          <p:nvPr/>
        </p:nvSpPr>
        <p:spPr>
          <a:xfrm>
            <a:off x="0" y="-33700"/>
            <a:ext cx="12192000" cy="68916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53EB458-952D-0FA6-C23E-ECA8FE0D77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3" r="93"/>
          <a:stretch/>
        </p:blipFill>
        <p:spPr>
          <a:xfrm>
            <a:off x="572595" y="3955399"/>
            <a:ext cx="2700000" cy="2700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2578A8A-FCF0-0FDC-4DB8-172E138527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6136005" y="1143905"/>
            <a:ext cx="2700000" cy="2700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1137E6D-8B89-AA72-40FC-B5432B07857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3" r="93"/>
          <a:stretch/>
        </p:blipFill>
        <p:spPr>
          <a:xfrm>
            <a:off x="8915944" y="1143905"/>
            <a:ext cx="2700000" cy="2700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AC89D31-DF84-B3B2-0769-A60AA90B929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88" b="188"/>
          <a:stretch/>
        </p:blipFill>
        <p:spPr>
          <a:xfrm>
            <a:off x="574361" y="1123959"/>
            <a:ext cx="2700000" cy="2700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B13342B-06FB-7C0A-E24E-F68E99B2EFC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/>
          <a:stretch/>
        </p:blipFill>
        <p:spPr>
          <a:xfrm>
            <a:off x="6136005" y="3955399"/>
            <a:ext cx="2700000" cy="2700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A95FDFD-B07A-BDDD-F990-CE4FD5DD7DF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82" b="282"/>
          <a:stretch/>
        </p:blipFill>
        <p:spPr>
          <a:xfrm>
            <a:off x="8915944" y="3955399"/>
            <a:ext cx="2700000" cy="2700000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EE76858F-A813-4C35-7DE6-84693DEE4B63}"/>
              </a:ext>
            </a:extLst>
          </p:cNvPr>
          <p:cNvSpPr/>
          <p:nvPr/>
        </p:nvSpPr>
        <p:spPr>
          <a:xfrm>
            <a:off x="0" y="-33699"/>
            <a:ext cx="12192000" cy="7297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9669096B-9109-75B6-0237-98776B402AD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374" b="374"/>
          <a:stretch/>
        </p:blipFill>
        <p:spPr>
          <a:xfrm>
            <a:off x="3354300" y="3955399"/>
            <a:ext cx="2700000" cy="2700000"/>
          </a:xfrm>
          <a:prstGeom prst="rect">
            <a:avLst/>
          </a:prstGeom>
        </p:spPr>
      </p:pic>
      <p:pic>
        <p:nvPicPr>
          <p:cNvPr id="30" name="Picture 29" descr="Map&#10;&#10;Description automatically generated">
            <a:extLst>
              <a:ext uri="{FF2B5EF4-FFF2-40B4-BE49-F238E27FC236}">
                <a16:creationId xmlns:a16="http://schemas.microsoft.com/office/drawing/2014/main" id="{C92DB312-759B-559D-C885-6C3E512A3C5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/>
          <a:stretch/>
        </p:blipFill>
        <p:spPr>
          <a:xfrm>
            <a:off x="3354300" y="1123959"/>
            <a:ext cx="2700000" cy="2700000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EA5DEF81-217E-5F2E-51C6-AC9440565A2B}"/>
              </a:ext>
            </a:extLst>
          </p:cNvPr>
          <p:cNvSpPr txBox="1"/>
          <p:nvPr/>
        </p:nvSpPr>
        <p:spPr>
          <a:xfrm>
            <a:off x="252984" y="100335"/>
            <a:ext cx="55162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chemeClr val="bg2"/>
                </a:solidFill>
              </a:rPr>
              <a:t>Keeping Dartford Moving Campaign 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0F8C1E1-232A-F527-1728-129A6284B912}"/>
              </a:ext>
            </a:extLst>
          </p:cNvPr>
          <p:cNvSpPr/>
          <p:nvPr/>
        </p:nvSpPr>
        <p:spPr>
          <a:xfrm>
            <a:off x="0" y="706237"/>
            <a:ext cx="12192000" cy="283687"/>
          </a:xfrm>
          <a:prstGeom prst="rect">
            <a:avLst/>
          </a:prstGeom>
          <a:solidFill>
            <a:srgbClr val="00A6AA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496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icture containing sky, outdoor, nature, sunset&#10;&#10;Description automatically generated">
            <a:extLst>
              <a:ext uri="{FF2B5EF4-FFF2-40B4-BE49-F238E27FC236}">
                <a16:creationId xmlns:a16="http://schemas.microsoft.com/office/drawing/2014/main" id="{22C0D381-3579-448F-A616-F9126584F7F4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01" b="8401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58E2AEF-6267-4DE7-B270-84682BA97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1840095"/>
            <a:ext cx="11976050" cy="838426"/>
          </a:xfrm>
        </p:spPr>
        <p:txBody>
          <a:bodyPr/>
          <a:lstStyle/>
          <a:p>
            <a:pPr algn="ctr"/>
            <a:r>
              <a:rPr lang="en-GB" sz="4000"/>
              <a:t>Questions?</a:t>
            </a:r>
          </a:p>
        </p:txBody>
      </p:sp>
      <p:grpSp>
        <p:nvGrpSpPr>
          <p:cNvPr id="7" name="Graphic 575">
            <a:extLst>
              <a:ext uri="{FF2B5EF4-FFF2-40B4-BE49-F238E27FC236}">
                <a16:creationId xmlns:a16="http://schemas.microsoft.com/office/drawing/2014/main" id="{0874B623-1901-41F8-BFA8-65A2EC6B0BC9}"/>
              </a:ext>
            </a:extLst>
          </p:cNvPr>
          <p:cNvGrpSpPr/>
          <p:nvPr/>
        </p:nvGrpSpPr>
        <p:grpSpPr>
          <a:xfrm>
            <a:off x="5047561" y="2730274"/>
            <a:ext cx="2096878" cy="2096878"/>
            <a:chOff x="6345807" y="5839955"/>
            <a:chExt cx="397817" cy="397817"/>
          </a:xfrm>
          <a:noFill/>
        </p:grpSpPr>
        <p:grpSp>
          <p:nvGrpSpPr>
            <p:cNvPr id="8" name="Graphic 575">
              <a:extLst>
                <a:ext uri="{FF2B5EF4-FFF2-40B4-BE49-F238E27FC236}">
                  <a16:creationId xmlns:a16="http://schemas.microsoft.com/office/drawing/2014/main" id="{2D932C77-02BF-4FDD-95AC-CC221BFB56AB}"/>
                </a:ext>
              </a:extLst>
            </p:cNvPr>
            <p:cNvGrpSpPr/>
            <p:nvPr/>
          </p:nvGrpSpPr>
          <p:grpSpPr>
            <a:xfrm>
              <a:off x="6345807" y="5839955"/>
              <a:ext cx="397817" cy="397817"/>
              <a:chOff x="6345807" y="5839955"/>
              <a:chExt cx="397817" cy="397817"/>
            </a:xfrm>
            <a:noFill/>
          </p:grpSpPr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FEC3A2A1-C8CD-47B5-948D-6F2F5DCAB695}"/>
                  </a:ext>
                </a:extLst>
              </p:cNvPr>
              <p:cNvSpPr/>
              <p:nvPr/>
            </p:nvSpPr>
            <p:spPr>
              <a:xfrm>
                <a:off x="6345807" y="5839955"/>
                <a:ext cx="397817" cy="397817"/>
              </a:xfrm>
              <a:custGeom>
                <a:avLst/>
                <a:gdLst>
                  <a:gd name="connsiteX0" fmla="*/ 397818 w 397817"/>
                  <a:gd name="connsiteY0" fmla="*/ 198909 h 397817"/>
                  <a:gd name="connsiteX1" fmla="*/ 198909 w 397817"/>
                  <a:gd name="connsiteY1" fmla="*/ 397818 h 397817"/>
                  <a:gd name="connsiteX2" fmla="*/ 0 w 397817"/>
                  <a:gd name="connsiteY2" fmla="*/ 198909 h 397817"/>
                  <a:gd name="connsiteX3" fmla="*/ 198909 w 397817"/>
                  <a:gd name="connsiteY3" fmla="*/ 0 h 397817"/>
                  <a:gd name="connsiteX4" fmla="*/ 397818 w 397817"/>
                  <a:gd name="connsiteY4" fmla="*/ 198909 h 397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7817" h="397817">
                    <a:moveTo>
                      <a:pt x="397818" y="198909"/>
                    </a:moveTo>
                    <a:cubicBezTo>
                      <a:pt x="397818" y="309115"/>
                      <a:pt x="309115" y="397818"/>
                      <a:pt x="198909" y="397818"/>
                    </a:cubicBezTo>
                    <a:cubicBezTo>
                      <a:pt x="88703" y="397818"/>
                      <a:pt x="0" y="309115"/>
                      <a:pt x="0" y="198909"/>
                    </a:cubicBezTo>
                    <a:cubicBezTo>
                      <a:pt x="0" y="88703"/>
                      <a:pt x="88703" y="0"/>
                      <a:pt x="198909" y="0"/>
                    </a:cubicBezTo>
                    <a:cubicBezTo>
                      <a:pt x="309115" y="0"/>
                      <a:pt x="397818" y="89599"/>
                      <a:pt x="397818" y="198909"/>
                    </a:cubicBezTo>
                    <a:close/>
                  </a:path>
                </a:pathLst>
              </a:custGeom>
              <a:grpFill/>
              <a:ln w="571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683E4EB7-43B5-4EB1-B94E-1E8715E4BCD8}"/>
                  </a:ext>
                </a:extLst>
              </p:cNvPr>
              <p:cNvSpPr/>
              <p:nvPr/>
            </p:nvSpPr>
            <p:spPr>
              <a:xfrm>
                <a:off x="6395086" y="5890130"/>
                <a:ext cx="299259" cy="299258"/>
              </a:xfrm>
              <a:custGeom>
                <a:avLst/>
                <a:gdLst>
                  <a:gd name="connsiteX0" fmla="*/ 149630 w 299259"/>
                  <a:gd name="connsiteY0" fmla="*/ 0 h 299258"/>
                  <a:gd name="connsiteX1" fmla="*/ 299259 w 299259"/>
                  <a:gd name="connsiteY1" fmla="*/ 149630 h 299258"/>
                  <a:gd name="connsiteX2" fmla="*/ 149630 w 299259"/>
                  <a:gd name="connsiteY2" fmla="*/ 299259 h 299258"/>
                  <a:gd name="connsiteX3" fmla="*/ 0 w 299259"/>
                  <a:gd name="connsiteY3" fmla="*/ 149630 h 299258"/>
                  <a:gd name="connsiteX4" fmla="*/ 57343 w 299259"/>
                  <a:gd name="connsiteY4" fmla="*/ 32256 h 299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9259" h="299258">
                    <a:moveTo>
                      <a:pt x="149630" y="0"/>
                    </a:moveTo>
                    <a:cubicBezTo>
                      <a:pt x="232060" y="0"/>
                      <a:pt x="299259" y="67199"/>
                      <a:pt x="299259" y="149630"/>
                    </a:cubicBezTo>
                    <a:cubicBezTo>
                      <a:pt x="299259" y="232060"/>
                      <a:pt x="232060" y="299259"/>
                      <a:pt x="149630" y="299259"/>
                    </a:cubicBezTo>
                    <a:cubicBezTo>
                      <a:pt x="67199" y="299259"/>
                      <a:pt x="0" y="232060"/>
                      <a:pt x="0" y="149630"/>
                    </a:cubicBezTo>
                    <a:cubicBezTo>
                      <a:pt x="0" y="102142"/>
                      <a:pt x="22400" y="59135"/>
                      <a:pt x="57343" y="32256"/>
                    </a:cubicBezTo>
                  </a:path>
                </a:pathLst>
              </a:custGeom>
              <a:grpFill/>
              <a:ln w="571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9" name="Graphic 575">
              <a:extLst>
                <a:ext uri="{FF2B5EF4-FFF2-40B4-BE49-F238E27FC236}">
                  <a16:creationId xmlns:a16="http://schemas.microsoft.com/office/drawing/2014/main" id="{8CA28BAF-6A6E-4A21-BCAE-E9C98D5FF7C8}"/>
                </a:ext>
              </a:extLst>
            </p:cNvPr>
            <p:cNvGrpSpPr/>
            <p:nvPr/>
          </p:nvGrpSpPr>
          <p:grpSpPr>
            <a:xfrm>
              <a:off x="6495437" y="5948369"/>
              <a:ext cx="98562" cy="175613"/>
              <a:chOff x="6495437" y="5948369"/>
              <a:chExt cx="98562" cy="175613"/>
            </a:xfrm>
            <a:noFill/>
          </p:grpSpPr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9DA0A13F-F1E0-4386-8F4F-5FAB1ABB233C}"/>
                  </a:ext>
                </a:extLst>
              </p:cNvPr>
              <p:cNvSpPr/>
              <p:nvPr/>
            </p:nvSpPr>
            <p:spPr>
              <a:xfrm>
                <a:off x="6535756" y="6115022"/>
                <a:ext cx="8959" cy="8959"/>
              </a:xfrm>
              <a:custGeom>
                <a:avLst/>
                <a:gdLst>
                  <a:gd name="connsiteX0" fmla="*/ 8960 w 8959"/>
                  <a:gd name="connsiteY0" fmla="*/ 4480 h 8959"/>
                  <a:gd name="connsiteX1" fmla="*/ 4480 w 8959"/>
                  <a:gd name="connsiteY1" fmla="*/ 8960 h 8959"/>
                  <a:gd name="connsiteX2" fmla="*/ 0 w 8959"/>
                  <a:gd name="connsiteY2" fmla="*/ 4480 h 8959"/>
                  <a:gd name="connsiteX3" fmla="*/ 4480 w 8959"/>
                  <a:gd name="connsiteY3" fmla="*/ 0 h 8959"/>
                  <a:gd name="connsiteX4" fmla="*/ 8960 w 8959"/>
                  <a:gd name="connsiteY4" fmla="*/ 4480 h 8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59" h="8959">
                    <a:moveTo>
                      <a:pt x="8960" y="4480"/>
                    </a:moveTo>
                    <a:cubicBezTo>
                      <a:pt x="8960" y="7168"/>
                      <a:pt x="7168" y="8960"/>
                      <a:pt x="4480" y="8960"/>
                    </a:cubicBezTo>
                    <a:cubicBezTo>
                      <a:pt x="1792" y="8960"/>
                      <a:pt x="0" y="7168"/>
                      <a:pt x="0" y="4480"/>
                    </a:cubicBezTo>
                    <a:cubicBezTo>
                      <a:pt x="0" y="1792"/>
                      <a:pt x="1792" y="0"/>
                      <a:pt x="4480" y="0"/>
                    </a:cubicBezTo>
                    <a:cubicBezTo>
                      <a:pt x="6272" y="0"/>
                      <a:pt x="8960" y="1792"/>
                      <a:pt x="8960" y="4480"/>
                    </a:cubicBezTo>
                    <a:close/>
                  </a:path>
                </a:pathLst>
              </a:custGeom>
              <a:grpFill/>
              <a:ln w="571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CB1EB0F0-A732-4A79-8F13-90EE4B2F300C}"/>
                  </a:ext>
                </a:extLst>
              </p:cNvPr>
              <p:cNvSpPr/>
              <p:nvPr/>
            </p:nvSpPr>
            <p:spPr>
              <a:xfrm>
                <a:off x="6495437" y="5948369"/>
                <a:ext cx="98562" cy="137085"/>
              </a:xfrm>
              <a:custGeom>
                <a:avLst/>
                <a:gdLst>
                  <a:gd name="connsiteX0" fmla="*/ 0 w 98562"/>
                  <a:gd name="connsiteY0" fmla="*/ 43007 h 137085"/>
                  <a:gd name="connsiteX1" fmla="*/ 49279 w 98562"/>
                  <a:gd name="connsiteY1" fmla="*/ 0 h 137085"/>
                  <a:gd name="connsiteX2" fmla="*/ 98558 w 98562"/>
                  <a:gd name="connsiteY2" fmla="*/ 43007 h 137085"/>
                  <a:gd name="connsiteX3" fmla="*/ 74367 w 98562"/>
                  <a:gd name="connsiteY3" fmla="*/ 79743 h 137085"/>
                  <a:gd name="connsiteX4" fmla="*/ 43903 w 98562"/>
                  <a:gd name="connsiteY4" fmla="*/ 137086 h 137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562" h="137085">
                    <a:moveTo>
                      <a:pt x="0" y="43007"/>
                    </a:moveTo>
                    <a:cubicBezTo>
                      <a:pt x="0" y="19712"/>
                      <a:pt x="22400" y="0"/>
                      <a:pt x="49279" y="0"/>
                    </a:cubicBezTo>
                    <a:cubicBezTo>
                      <a:pt x="76159" y="0"/>
                      <a:pt x="98558" y="18816"/>
                      <a:pt x="98558" y="43007"/>
                    </a:cubicBezTo>
                    <a:cubicBezTo>
                      <a:pt x="98558" y="43007"/>
                      <a:pt x="99455" y="62719"/>
                      <a:pt x="74367" y="79743"/>
                    </a:cubicBezTo>
                    <a:cubicBezTo>
                      <a:pt x="57343" y="93182"/>
                      <a:pt x="43903" y="113790"/>
                      <a:pt x="43903" y="137086"/>
                    </a:cubicBezTo>
                  </a:path>
                </a:pathLst>
              </a:custGeom>
              <a:grpFill/>
              <a:ln w="571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pic>
        <p:nvPicPr>
          <p:cNvPr id="14" name="Picture 13" descr="Graphical user interface&#10;&#10;Description automatically generated">
            <a:extLst>
              <a:ext uri="{FF2B5EF4-FFF2-40B4-BE49-F238E27FC236}">
                <a16:creationId xmlns:a16="http://schemas.microsoft.com/office/drawing/2014/main" id="{7A8FB943-B94A-0440-A751-58E516AD7B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79" y="5890600"/>
            <a:ext cx="1748759" cy="74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467345"/>
      </p:ext>
    </p:extLst>
  </p:cSld>
  <p:clrMapOvr>
    <a:masterClrMapping/>
  </p:clrMapOvr>
</p:sld>
</file>

<file path=ppt/theme/theme1.xml><?xml version="1.0" encoding="utf-8"?>
<a:theme xmlns:a="http://schemas.openxmlformats.org/drawingml/2006/main" name="Highways Agency Light Grey">
  <a:themeElements>
    <a:clrScheme name="LTC">
      <a:dk1>
        <a:srgbClr val="00A6AA"/>
      </a:dk1>
      <a:lt1>
        <a:sysClr val="window" lastClr="FFFFFF"/>
      </a:lt1>
      <a:dk2>
        <a:srgbClr val="4A4A49"/>
      </a:dk2>
      <a:lt2>
        <a:srgbClr val="FFFFFF"/>
      </a:lt2>
      <a:accent1>
        <a:srgbClr val="008BCB"/>
      </a:accent1>
      <a:accent2>
        <a:srgbClr val="CB2686"/>
      </a:accent2>
      <a:accent3>
        <a:srgbClr val="F49600"/>
      </a:accent3>
      <a:accent4>
        <a:srgbClr val="457C1F"/>
      </a:accent4>
      <a:accent5>
        <a:srgbClr val="00A6AA"/>
      </a:accent5>
      <a:accent6>
        <a:srgbClr val="A0A0BE"/>
      </a:accent6>
      <a:hlink>
        <a:srgbClr val="008BCB"/>
      </a:hlink>
      <a:folHlink>
        <a:srgbClr val="A0A0BE"/>
      </a:folHlink>
    </a:clrScheme>
    <a:fontScheme name="Highways England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Highways Agency Light Grey">
  <a:themeElements>
    <a:clrScheme name="Highways Agency Colour Palette">
      <a:dk1>
        <a:srgbClr val="002E5F"/>
      </a:dk1>
      <a:lt1>
        <a:sysClr val="window" lastClr="FFFFFF"/>
      </a:lt1>
      <a:dk2>
        <a:srgbClr val="4A4A49"/>
      </a:dk2>
      <a:lt2>
        <a:srgbClr val="FFFFFF"/>
      </a:lt2>
      <a:accent1>
        <a:srgbClr val="008BCB"/>
      </a:accent1>
      <a:accent2>
        <a:srgbClr val="CB2686"/>
      </a:accent2>
      <a:accent3>
        <a:srgbClr val="F49600"/>
      </a:accent3>
      <a:accent4>
        <a:srgbClr val="457C1F"/>
      </a:accent4>
      <a:accent5>
        <a:srgbClr val="00A6AA"/>
      </a:accent5>
      <a:accent6>
        <a:srgbClr val="A0A0BE"/>
      </a:accent6>
      <a:hlink>
        <a:srgbClr val="008BCB"/>
      </a:hlink>
      <a:folHlink>
        <a:srgbClr val="A0A0BE"/>
      </a:folHlink>
    </a:clrScheme>
    <a:fontScheme name="Highways England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B34A7656483B74FB66C73ECEA17E281" ma:contentTypeVersion="17" ma:contentTypeDescription="Create a new document." ma:contentTypeScope="" ma:versionID="32e37ad1b19a5888815b52a0590c7174">
  <xsd:schema xmlns:xsd="http://www.w3.org/2001/XMLSchema" xmlns:xs="http://www.w3.org/2001/XMLSchema" xmlns:p="http://schemas.microsoft.com/office/2006/metadata/properties" xmlns:ns2="a9f12287-5f74-4593-92c9-e973669b9a71" xmlns:ns3="6140e513-9c0e-4e73-9b29-9e780522eb94" xmlns:ns4="6a461f78-e7a2-485a-8a47-5fc604b04102" targetNamespace="http://schemas.microsoft.com/office/2006/metadata/properties" ma:root="true" ma:fieldsID="c35459c1131f541c0983a1fce63f5b25" ns2:_="" ns3:_="" ns4:_="">
    <xsd:import namespace="a9f12287-5f74-4593-92c9-e973669b9a71"/>
    <xsd:import namespace="6140e513-9c0e-4e73-9b29-9e780522eb94"/>
    <xsd:import namespace="6a461f78-e7a2-485a-8a47-5fc604b0410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_Flow_SignoffStatus" minOccurs="0"/>
                <xsd:element ref="ns2:MediaLengthInSecond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f12287-5f74-4593-92c9-e973669b9a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91de9a85-6517-4fbb-af6e-3d8f59a4cb5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40e513-9c0e-4e73-9b29-9e780522eb94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461f78-e7a2-485a-8a47-5fc604b04102" elementFormDefault="qualified">
    <xsd:import namespace="http://schemas.microsoft.com/office/2006/documentManagement/types"/>
    <xsd:import namespace="http://schemas.microsoft.com/office/infopath/2007/PartnerControls"/>
    <xsd:element name="TaxCatchAll" ma:index="24" nillable="true" ma:displayName="Taxonomy Catch All Column" ma:hidden="true" ma:list="{cb80e1b9-110b-426d-a27a-2c1e575db7cd}" ma:internalName="TaxCatchAll" ma:showField="CatchAllData" ma:web="6140e513-9c0e-4e73-9b29-9e780522eb9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A7D385D-05F6-432A-9C64-4546811AC19D}"/>
</file>

<file path=customXml/itemProps2.xml><?xml version="1.0" encoding="utf-8"?>
<ds:datastoreItem xmlns:ds="http://schemas.openxmlformats.org/officeDocument/2006/customXml" ds:itemID="{5ADDE20E-188D-478A-B261-AD5077955F3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1995</TotalTime>
  <Words>162</Words>
  <Application>Microsoft Macintosh PowerPoint</Application>
  <PresentationFormat>Widescreen</PresentationFormat>
  <Paragraphs>55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Times New Roman</vt:lpstr>
      <vt:lpstr>Wingdings</vt:lpstr>
      <vt:lpstr>Highways Agency Light Grey</vt:lpstr>
      <vt:lpstr>1_Highways Agency Light Grey</vt:lpstr>
      <vt:lpstr>Lower Thames Crossing</vt:lpstr>
      <vt:lpstr>   </vt:lpstr>
      <vt:lpstr>Progress so far</vt:lpstr>
      <vt:lpstr>PowerPoint Presentation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Lower Thames Crossing</dc:title>
  <dc:creator>Eden Musyoki</dc:creator>
  <cp:lastModifiedBy>Dominic O'Donnell</cp:lastModifiedBy>
  <cp:revision>7</cp:revision>
  <dcterms:created xsi:type="dcterms:W3CDTF">2022-09-13T15:18:43Z</dcterms:created>
  <dcterms:modified xsi:type="dcterms:W3CDTF">2022-10-06T16:52:09Z</dcterms:modified>
</cp:coreProperties>
</file>