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5" r:id="rId4"/>
  </p:sldMasterIdLst>
  <p:notesMasterIdLst>
    <p:notesMasterId r:id="rId15"/>
  </p:notesMasterIdLst>
  <p:sldIdLst>
    <p:sldId id="264" r:id="rId5"/>
    <p:sldId id="287" r:id="rId6"/>
    <p:sldId id="285" r:id="rId7"/>
    <p:sldId id="272" r:id="rId8"/>
    <p:sldId id="286" r:id="rId9"/>
    <p:sldId id="289" r:id="rId10"/>
    <p:sldId id="265" r:id="rId11"/>
    <p:sldId id="288" r:id="rId12"/>
    <p:sldId id="282" r:id="rId13"/>
    <p:sldId id="27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0CBA"/>
    <a:srgbClr val="466EDD"/>
    <a:srgbClr val="FF0000"/>
    <a:srgbClr val="0B2659"/>
    <a:srgbClr val="00CFFF"/>
    <a:srgbClr val="FFCE00"/>
    <a:srgbClr val="F5F5F5"/>
    <a:srgbClr val="0E0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AFFFAF-EBB2-4A44-AF91-BEFEE5430D4F}" v="42" dt="2022-10-06T15:03:53.3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71"/>
    <p:restoredTop sz="94762"/>
  </p:normalViewPr>
  <p:slideViewPr>
    <p:cSldViewPr snapToGrid="0" snapToObjects="1">
      <p:cViewPr varScale="1">
        <p:scale>
          <a:sx n="109" d="100"/>
          <a:sy n="109" d="100"/>
        </p:scale>
        <p:origin x="11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Goldstone" userId="dae65fa6-d8c7-4c30-84d9-8ce06ff2885a" providerId="ADAL" clId="{48AFFFAF-EBB2-4A44-AF91-BEFEE5430D4F}"/>
    <pc:docChg chg="undo redo custSel addSld delSld modSld sldOrd">
      <pc:chgData name="Mark Goldstone" userId="dae65fa6-d8c7-4c30-84d9-8ce06ff2885a" providerId="ADAL" clId="{48AFFFAF-EBB2-4A44-AF91-BEFEE5430D4F}" dt="2022-10-06T15:31:43.795" v="4010" actId="20577"/>
      <pc:docMkLst>
        <pc:docMk/>
      </pc:docMkLst>
      <pc:sldChg chg="addSp delSp modSp mod modNotesTx">
        <pc:chgData name="Mark Goldstone" userId="dae65fa6-d8c7-4c30-84d9-8ce06ff2885a" providerId="ADAL" clId="{48AFFFAF-EBB2-4A44-AF91-BEFEE5430D4F}" dt="2022-10-06T15:31:43.795" v="4010" actId="20577"/>
        <pc:sldMkLst>
          <pc:docMk/>
          <pc:sldMk cId="4157670789" sldId="265"/>
        </pc:sldMkLst>
        <pc:spChg chg="mod">
          <ac:chgData name="Mark Goldstone" userId="dae65fa6-d8c7-4c30-84d9-8ce06ff2885a" providerId="ADAL" clId="{48AFFFAF-EBB2-4A44-AF91-BEFEE5430D4F}" dt="2022-10-06T12:29:06.057" v="2280" actId="20577"/>
          <ac:spMkLst>
            <pc:docMk/>
            <pc:sldMk cId="4157670789" sldId="265"/>
            <ac:spMk id="2" creationId="{6CA3C606-6D1F-147B-F4F0-063EE5A12BD6}"/>
          </ac:spMkLst>
        </pc:spChg>
        <pc:spChg chg="add mod">
          <ac:chgData name="Mark Goldstone" userId="dae65fa6-d8c7-4c30-84d9-8ce06ff2885a" providerId="ADAL" clId="{48AFFFAF-EBB2-4A44-AF91-BEFEE5430D4F}" dt="2022-10-06T15:31:43.795" v="4010" actId="20577"/>
          <ac:spMkLst>
            <pc:docMk/>
            <pc:sldMk cId="4157670789" sldId="265"/>
            <ac:spMk id="7" creationId="{E47DFA0F-75C8-771A-EF50-86A144689447}"/>
          </ac:spMkLst>
        </pc:spChg>
        <pc:picChg chg="add del mod">
          <ac:chgData name="Mark Goldstone" userId="dae65fa6-d8c7-4c30-84d9-8ce06ff2885a" providerId="ADAL" clId="{48AFFFAF-EBB2-4A44-AF91-BEFEE5430D4F}" dt="2022-10-06T11:04:11.245" v="2254" actId="478"/>
          <ac:picMkLst>
            <pc:docMk/>
            <pc:sldMk cId="4157670789" sldId="265"/>
            <ac:picMk id="5" creationId="{42AEDD3B-6D20-9BF6-E3E0-FD1CF3D5AD8B}"/>
          </ac:picMkLst>
        </pc:picChg>
      </pc:sldChg>
      <pc:sldChg chg="del ord">
        <pc:chgData name="Mark Goldstone" userId="dae65fa6-d8c7-4c30-84d9-8ce06ff2885a" providerId="ADAL" clId="{48AFFFAF-EBB2-4A44-AF91-BEFEE5430D4F}" dt="2022-10-05T13:42:09.747" v="636" actId="47"/>
        <pc:sldMkLst>
          <pc:docMk/>
          <pc:sldMk cId="1434531679" sldId="269"/>
        </pc:sldMkLst>
      </pc:sldChg>
      <pc:sldChg chg="addSp delSp modSp mod">
        <pc:chgData name="Mark Goldstone" userId="dae65fa6-d8c7-4c30-84d9-8ce06ff2885a" providerId="ADAL" clId="{48AFFFAF-EBB2-4A44-AF91-BEFEE5430D4F}" dt="2022-10-06T15:21:21.655" v="3789" actId="6549"/>
        <pc:sldMkLst>
          <pc:docMk/>
          <pc:sldMk cId="715357644" sldId="272"/>
        </pc:sldMkLst>
        <pc:spChg chg="mod">
          <ac:chgData name="Mark Goldstone" userId="dae65fa6-d8c7-4c30-84d9-8ce06ff2885a" providerId="ADAL" clId="{48AFFFAF-EBB2-4A44-AF91-BEFEE5430D4F}" dt="2022-10-06T10:29:54.995" v="1978" actId="20577"/>
          <ac:spMkLst>
            <pc:docMk/>
            <pc:sldMk cId="715357644" sldId="272"/>
            <ac:spMk id="11" creationId="{B8C60693-EE54-54E1-9CDC-5F0E8E19BA0F}"/>
          </ac:spMkLst>
        </pc:spChg>
        <pc:spChg chg="mod">
          <ac:chgData name="Mark Goldstone" userId="dae65fa6-d8c7-4c30-84d9-8ce06ff2885a" providerId="ADAL" clId="{48AFFFAF-EBB2-4A44-AF91-BEFEE5430D4F}" dt="2022-10-06T15:21:21.655" v="3789" actId="6549"/>
          <ac:spMkLst>
            <pc:docMk/>
            <pc:sldMk cId="715357644" sldId="272"/>
            <ac:spMk id="12" creationId="{ACD31EAB-A6D2-CC2B-580F-CAE2F7E9F1EE}"/>
          </ac:spMkLst>
        </pc:spChg>
        <pc:spChg chg="mod">
          <ac:chgData name="Mark Goldstone" userId="dae65fa6-d8c7-4c30-84d9-8ce06ff2885a" providerId="ADAL" clId="{48AFFFAF-EBB2-4A44-AF91-BEFEE5430D4F}" dt="2022-10-06T10:27:31.626" v="1909"/>
          <ac:spMkLst>
            <pc:docMk/>
            <pc:sldMk cId="715357644" sldId="272"/>
            <ac:spMk id="13" creationId="{45AAAE84-7F83-E72B-6681-4D6E02F0617F}"/>
          </ac:spMkLst>
        </pc:spChg>
        <pc:spChg chg="mod">
          <ac:chgData name="Mark Goldstone" userId="dae65fa6-d8c7-4c30-84d9-8ce06ff2885a" providerId="ADAL" clId="{48AFFFAF-EBB2-4A44-AF91-BEFEE5430D4F}" dt="2022-10-06T10:36:39.124" v="2158" actId="27107"/>
          <ac:spMkLst>
            <pc:docMk/>
            <pc:sldMk cId="715357644" sldId="272"/>
            <ac:spMk id="14" creationId="{C296E25F-E300-892A-A43E-7F1BF8846DAB}"/>
          </ac:spMkLst>
        </pc:spChg>
        <pc:picChg chg="del">
          <ac:chgData name="Mark Goldstone" userId="dae65fa6-d8c7-4c30-84d9-8ce06ff2885a" providerId="ADAL" clId="{48AFFFAF-EBB2-4A44-AF91-BEFEE5430D4F}" dt="2022-10-06T10:45:26.444" v="2197" actId="478"/>
          <ac:picMkLst>
            <pc:docMk/>
            <pc:sldMk cId="715357644" sldId="272"/>
            <ac:picMk id="8" creationId="{3498C22A-DA03-600E-043C-821568DC3197}"/>
          </ac:picMkLst>
        </pc:picChg>
        <pc:picChg chg="del">
          <ac:chgData name="Mark Goldstone" userId="dae65fa6-d8c7-4c30-84d9-8ce06ff2885a" providerId="ADAL" clId="{48AFFFAF-EBB2-4A44-AF91-BEFEE5430D4F}" dt="2022-10-06T15:03:55.611" v="3591" actId="478"/>
          <ac:picMkLst>
            <pc:docMk/>
            <pc:sldMk cId="715357644" sldId="272"/>
            <ac:picMk id="9" creationId="{37DBC46D-044C-4234-13D2-88A657BAB58E}"/>
          </ac:picMkLst>
        </pc:picChg>
        <pc:picChg chg="del">
          <ac:chgData name="Mark Goldstone" userId="dae65fa6-d8c7-4c30-84d9-8ce06ff2885a" providerId="ADAL" clId="{48AFFFAF-EBB2-4A44-AF91-BEFEE5430D4F}" dt="2022-10-06T10:51:52.250" v="2205" actId="478"/>
          <ac:picMkLst>
            <pc:docMk/>
            <pc:sldMk cId="715357644" sldId="272"/>
            <ac:picMk id="10" creationId="{561711EC-0B6D-10B1-13C8-D1DBF96C969F}"/>
          </ac:picMkLst>
        </pc:picChg>
        <pc:picChg chg="add mod">
          <ac:chgData name="Mark Goldstone" userId="dae65fa6-d8c7-4c30-84d9-8ce06ff2885a" providerId="ADAL" clId="{48AFFFAF-EBB2-4A44-AF91-BEFEE5430D4F}" dt="2022-10-06T10:52:04.850" v="2207" actId="14100"/>
          <ac:picMkLst>
            <pc:docMk/>
            <pc:sldMk cId="715357644" sldId="272"/>
            <ac:picMk id="17" creationId="{727AE8FF-92E5-AC93-D8BF-D23B837B8372}"/>
          </ac:picMkLst>
        </pc:picChg>
        <pc:picChg chg="add mod">
          <ac:chgData name="Mark Goldstone" userId="dae65fa6-d8c7-4c30-84d9-8ce06ff2885a" providerId="ADAL" clId="{48AFFFAF-EBB2-4A44-AF91-BEFEE5430D4F}" dt="2022-10-06T15:04:25.630" v="3595" actId="14100"/>
          <ac:picMkLst>
            <pc:docMk/>
            <pc:sldMk cId="715357644" sldId="272"/>
            <ac:picMk id="19" creationId="{D03B1508-8F23-F8E4-CC2B-2FD901C53C03}"/>
          </ac:picMkLst>
        </pc:picChg>
        <pc:picChg chg="add mod">
          <ac:chgData name="Mark Goldstone" userId="dae65fa6-d8c7-4c30-84d9-8ce06ff2885a" providerId="ADAL" clId="{48AFFFAF-EBB2-4A44-AF91-BEFEE5430D4F}" dt="2022-10-06T15:04:04.197" v="3592" actId="1076"/>
          <ac:picMkLst>
            <pc:docMk/>
            <pc:sldMk cId="715357644" sldId="272"/>
            <ac:picMk id="21" creationId="{6A7CA038-199C-D891-21BC-874EA27AF56F}"/>
          </ac:picMkLst>
        </pc:picChg>
      </pc:sldChg>
      <pc:sldChg chg="modSp mod ord modShow">
        <pc:chgData name="Mark Goldstone" userId="dae65fa6-d8c7-4c30-84d9-8ce06ff2885a" providerId="ADAL" clId="{48AFFFAF-EBB2-4A44-AF91-BEFEE5430D4F}" dt="2022-10-06T14:48:23.908" v="3228" actId="729"/>
        <pc:sldMkLst>
          <pc:docMk/>
          <pc:sldMk cId="2401280276" sldId="273"/>
        </pc:sldMkLst>
        <pc:spChg chg="mod">
          <ac:chgData name="Mark Goldstone" userId="dae65fa6-d8c7-4c30-84d9-8ce06ff2885a" providerId="ADAL" clId="{48AFFFAF-EBB2-4A44-AF91-BEFEE5430D4F}" dt="2022-10-05T12:43:06.083" v="431" actId="255"/>
          <ac:spMkLst>
            <pc:docMk/>
            <pc:sldMk cId="2401280276" sldId="273"/>
            <ac:spMk id="2" creationId="{503D977D-CA48-819A-416F-2E262C65A2B0}"/>
          </ac:spMkLst>
        </pc:spChg>
        <pc:spChg chg="mod">
          <ac:chgData name="Mark Goldstone" userId="dae65fa6-d8c7-4c30-84d9-8ce06ff2885a" providerId="ADAL" clId="{48AFFFAF-EBB2-4A44-AF91-BEFEE5430D4F}" dt="2022-10-05T12:43:43.664" v="436" actId="2711"/>
          <ac:spMkLst>
            <pc:docMk/>
            <pc:sldMk cId="2401280276" sldId="273"/>
            <ac:spMk id="4" creationId="{953BE78D-C739-D950-E8E6-0D4AB47819BA}"/>
          </ac:spMkLst>
        </pc:spChg>
        <pc:spChg chg="mod">
          <ac:chgData name="Mark Goldstone" userId="dae65fa6-d8c7-4c30-84d9-8ce06ff2885a" providerId="ADAL" clId="{48AFFFAF-EBB2-4A44-AF91-BEFEE5430D4F}" dt="2022-10-05T12:44:20.873" v="438" actId="1076"/>
          <ac:spMkLst>
            <pc:docMk/>
            <pc:sldMk cId="2401280276" sldId="273"/>
            <ac:spMk id="5" creationId="{B7E2EEE9-2650-9737-B50E-88A78B23CFB5}"/>
          </ac:spMkLst>
        </pc:spChg>
      </pc:sldChg>
      <pc:sldChg chg="del ord">
        <pc:chgData name="Mark Goldstone" userId="dae65fa6-d8c7-4c30-84d9-8ce06ff2885a" providerId="ADAL" clId="{48AFFFAF-EBB2-4A44-AF91-BEFEE5430D4F}" dt="2022-10-06T14:06:07.552" v="3136" actId="2696"/>
        <pc:sldMkLst>
          <pc:docMk/>
          <pc:sldMk cId="3426687775" sldId="284"/>
        </pc:sldMkLst>
      </pc:sldChg>
      <pc:sldChg chg="addSp modSp mod ord">
        <pc:chgData name="Mark Goldstone" userId="dae65fa6-d8c7-4c30-84d9-8ce06ff2885a" providerId="ADAL" clId="{48AFFFAF-EBB2-4A44-AF91-BEFEE5430D4F}" dt="2022-10-06T15:06:39.255" v="3600" actId="2710"/>
        <pc:sldMkLst>
          <pc:docMk/>
          <pc:sldMk cId="422051668" sldId="285"/>
        </pc:sldMkLst>
        <pc:spChg chg="mod">
          <ac:chgData name="Mark Goldstone" userId="dae65fa6-d8c7-4c30-84d9-8ce06ff2885a" providerId="ADAL" clId="{48AFFFAF-EBB2-4A44-AF91-BEFEE5430D4F}" dt="2022-10-06T15:06:39.255" v="3600" actId="2710"/>
          <ac:spMkLst>
            <pc:docMk/>
            <pc:sldMk cId="422051668" sldId="285"/>
            <ac:spMk id="2" creationId="{AA66772C-CFB9-7765-76C2-838CE10ED609}"/>
          </ac:spMkLst>
        </pc:spChg>
        <pc:spChg chg="add mod">
          <ac:chgData name="Mark Goldstone" userId="dae65fa6-d8c7-4c30-84d9-8ce06ff2885a" providerId="ADAL" clId="{48AFFFAF-EBB2-4A44-AF91-BEFEE5430D4F}" dt="2022-10-04T15:42:31.331" v="397" actId="113"/>
          <ac:spMkLst>
            <pc:docMk/>
            <pc:sldMk cId="422051668" sldId="285"/>
            <ac:spMk id="5" creationId="{EE0C81B5-8B5B-1A0E-B183-B75BF5351056}"/>
          </ac:spMkLst>
        </pc:spChg>
      </pc:sldChg>
      <pc:sldChg chg="addSp delSp modSp mod modNotesTx">
        <pc:chgData name="Mark Goldstone" userId="dae65fa6-d8c7-4c30-84d9-8ce06ff2885a" providerId="ADAL" clId="{48AFFFAF-EBB2-4A44-AF91-BEFEE5430D4F}" dt="2022-10-06T15:24:29.205" v="3893" actId="1076"/>
        <pc:sldMkLst>
          <pc:docMk/>
          <pc:sldMk cId="3701504056" sldId="286"/>
        </pc:sldMkLst>
        <pc:spChg chg="mod">
          <ac:chgData name="Mark Goldstone" userId="dae65fa6-d8c7-4c30-84d9-8ce06ff2885a" providerId="ADAL" clId="{48AFFFAF-EBB2-4A44-AF91-BEFEE5430D4F}" dt="2022-10-04T14:45:52.185" v="20" actId="20577"/>
          <ac:spMkLst>
            <pc:docMk/>
            <pc:sldMk cId="3701504056" sldId="286"/>
            <ac:spMk id="2" creationId="{AA66772C-CFB9-7765-76C2-838CE10ED609}"/>
          </ac:spMkLst>
        </pc:spChg>
        <pc:spChg chg="add mod">
          <ac:chgData name="Mark Goldstone" userId="dae65fa6-d8c7-4c30-84d9-8ce06ff2885a" providerId="ADAL" clId="{48AFFFAF-EBB2-4A44-AF91-BEFEE5430D4F}" dt="2022-10-05T12:47:07.723" v="499" actId="1076"/>
          <ac:spMkLst>
            <pc:docMk/>
            <pc:sldMk cId="3701504056" sldId="286"/>
            <ac:spMk id="5" creationId="{3C0440C4-8EF5-F70E-E195-113829AFA8EE}"/>
          </ac:spMkLst>
        </pc:spChg>
        <pc:spChg chg="add del mod">
          <ac:chgData name="Mark Goldstone" userId="dae65fa6-d8c7-4c30-84d9-8ce06ff2885a" providerId="ADAL" clId="{48AFFFAF-EBB2-4A44-AF91-BEFEE5430D4F}" dt="2022-10-04T15:29:40.582" v="82"/>
          <ac:spMkLst>
            <pc:docMk/>
            <pc:sldMk cId="3701504056" sldId="286"/>
            <ac:spMk id="5" creationId="{AB7A3469-0D39-26DC-FD48-43710E46B122}"/>
          </ac:spMkLst>
        </pc:spChg>
        <pc:spChg chg="add mod">
          <ac:chgData name="Mark Goldstone" userId="dae65fa6-d8c7-4c30-84d9-8ce06ff2885a" providerId="ADAL" clId="{48AFFFAF-EBB2-4A44-AF91-BEFEE5430D4F}" dt="2022-10-06T15:24:29.205" v="3893" actId="1076"/>
          <ac:spMkLst>
            <pc:docMk/>
            <pc:sldMk cId="3701504056" sldId="286"/>
            <ac:spMk id="6" creationId="{E0FF0720-20A4-151E-7C9E-A11430E960B6}"/>
          </ac:spMkLst>
        </pc:spChg>
        <pc:picChg chg="del">
          <ac:chgData name="Mark Goldstone" userId="dae65fa6-d8c7-4c30-84d9-8ce06ff2885a" providerId="ADAL" clId="{48AFFFAF-EBB2-4A44-AF91-BEFEE5430D4F}" dt="2022-10-06T10:33:54.423" v="2114" actId="478"/>
          <ac:picMkLst>
            <pc:docMk/>
            <pc:sldMk cId="3701504056" sldId="286"/>
            <ac:picMk id="3" creationId="{99EFA7E9-0EC3-92ED-7352-3A3A6F377D93}"/>
          </ac:picMkLst>
        </pc:picChg>
        <pc:picChg chg="add mod">
          <ac:chgData name="Mark Goldstone" userId="dae65fa6-d8c7-4c30-84d9-8ce06ff2885a" providerId="ADAL" clId="{48AFFFAF-EBB2-4A44-AF91-BEFEE5430D4F}" dt="2022-10-06T10:33:55.769" v="2115"/>
          <ac:picMkLst>
            <pc:docMk/>
            <pc:sldMk cId="3701504056" sldId="286"/>
            <ac:picMk id="7" creationId="{5BDCCEB8-C5E0-ABCB-DA24-71BA6A4DBCA5}"/>
          </ac:picMkLst>
        </pc:picChg>
      </pc:sldChg>
      <pc:sldChg chg="addSp delSp modSp new mod ord">
        <pc:chgData name="Mark Goldstone" userId="dae65fa6-d8c7-4c30-84d9-8ce06ff2885a" providerId="ADAL" clId="{48AFFFAF-EBB2-4A44-AF91-BEFEE5430D4F}" dt="2022-10-06T15:05:27.575" v="3598" actId="20577"/>
        <pc:sldMkLst>
          <pc:docMk/>
          <pc:sldMk cId="3972781073" sldId="287"/>
        </pc:sldMkLst>
        <pc:spChg chg="add mod">
          <ac:chgData name="Mark Goldstone" userId="dae65fa6-d8c7-4c30-84d9-8ce06ff2885a" providerId="ADAL" clId="{48AFFFAF-EBB2-4A44-AF91-BEFEE5430D4F}" dt="2022-10-06T14:13:11.978" v="3152" actId="20577"/>
          <ac:spMkLst>
            <pc:docMk/>
            <pc:sldMk cId="3972781073" sldId="287"/>
            <ac:spMk id="3" creationId="{8F949BA0-1F59-66D0-5A86-AD86A1CB2083}"/>
          </ac:spMkLst>
        </pc:spChg>
        <pc:spChg chg="add mod">
          <ac:chgData name="Mark Goldstone" userId="dae65fa6-d8c7-4c30-84d9-8ce06ff2885a" providerId="ADAL" clId="{48AFFFAF-EBB2-4A44-AF91-BEFEE5430D4F}" dt="2022-10-06T15:05:27.575" v="3598" actId="20577"/>
          <ac:spMkLst>
            <pc:docMk/>
            <pc:sldMk cId="3972781073" sldId="287"/>
            <ac:spMk id="4" creationId="{3C4638C4-0B18-AB92-9065-81F0BA28E9D0}"/>
          </ac:spMkLst>
        </pc:spChg>
        <pc:picChg chg="add del mod modCrop">
          <ac:chgData name="Mark Goldstone" userId="dae65fa6-d8c7-4c30-84d9-8ce06ff2885a" providerId="ADAL" clId="{48AFFFAF-EBB2-4A44-AF91-BEFEE5430D4F}" dt="2022-10-06T14:30:32.382" v="3173" actId="478"/>
          <ac:picMkLst>
            <pc:docMk/>
            <pc:sldMk cId="3972781073" sldId="287"/>
            <ac:picMk id="6" creationId="{4E453C92-B98C-81B7-4059-6F2CE5BEF852}"/>
          </ac:picMkLst>
        </pc:picChg>
        <pc:picChg chg="add del mod">
          <ac:chgData name="Mark Goldstone" userId="dae65fa6-d8c7-4c30-84d9-8ce06ff2885a" providerId="ADAL" clId="{48AFFFAF-EBB2-4A44-AF91-BEFEE5430D4F}" dt="2022-10-06T14:35:58.059" v="3185" actId="931"/>
          <ac:picMkLst>
            <pc:docMk/>
            <pc:sldMk cId="3972781073" sldId="287"/>
            <ac:picMk id="8" creationId="{989A7CDA-03E2-D5C0-868F-56FA287D5028}"/>
          </ac:picMkLst>
        </pc:picChg>
        <pc:picChg chg="add del mod modCrop">
          <ac:chgData name="Mark Goldstone" userId="dae65fa6-d8c7-4c30-84d9-8ce06ff2885a" providerId="ADAL" clId="{48AFFFAF-EBB2-4A44-AF91-BEFEE5430D4F}" dt="2022-10-06T14:40:53.719" v="3195" actId="478"/>
          <ac:picMkLst>
            <pc:docMk/>
            <pc:sldMk cId="3972781073" sldId="287"/>
            <ac:picMk id="9" creationId="{56C8D564-657E-EAE6-E414-E55591F6A339}"/>
          </ac:picMkLst>
        </pc:picChg>
      </pc:sldChg>
      <pc:sldChg chg="addSp delSp modSp new mod">
        <pc:chgData name="Mark Goldstone" userId="dae65fa6-d8c7-4c30-84d9-8ce06ff2885a" providerId="ADAL" clId="{48AFFFAF-EBB2-4A44-AF91-BEFEE5430D4F}" dt="2022-10-06T15:25:14.925" v="3918" actId="20577"/>
        <pc:sldMkLst>
          <pc:docMk/>
          <pc:sldMk cId="1685433993" sldId="288"/>
        </pc:sldMkLst>
        <pc:spChg chg="add del mod">
          <ac:chgData name="Mark Goldstone" userId="dae65fa6-d8c7-4c30-84d9-8ce06ff2885a" providerId="ADAL" clId="{48AFFFAF-EBB2-4A44-AF91-BEFEE5430D4F}" dt="2022-10-06T09:39:50.216" v="1222"/>
          <ac:spMkLst>
            <pc:docMk/>
            <pc:sldMk cId="1685433993" sldId="288"/>
            <ac:spMk id="3" creationId="{BC55D0D3-68FB-6E84-9D0A-70461CA05563}"/>
          </ac:spMkLst>
        </pc:spChg>
        <pc:spChg chg="add del mod">
          <ac:chgData name="Mark Goldstone" userId="dae65fa6-d8c7-4c30-84d9-8ce06ff2885a" providerId="ADAL" clId="{48AFFFAF-EBB2-4A44-AF91-BEFEE5430D4F}" dt="2022-10-06T09:39:50.216" v="1222"/>
          <ac:spMkLst>
            <pc:docMk/>
            <pc:sldMk cId="1685433993" sldId="288"/>
            <ac:spMk id="4" creationId="{F1BB2A1C-1B90-675E-35F3-67CB71853003}"/>
          </ac:spMkLst>
        </pc:spChg>
        <pc:spChg chg="add del mod">
          <ac:chgData name="Mark Goldstone" userId="dae65fa6-d8c7-4c30-84d9-8ce06ff2885a" providerId="ADAL" clId="{48AFFFAF-EBB2-4A44-AF91-BEFEE5430D4F}" dt="2022-10-06T09:39:50.216" v="1222"/>
          <ac:spMkLst>
            <pc:docMk/>
            <pc:sldMk cId="1685433993" sldId="288"/>
            <ac:spMk id="5" creationId="{8988C30C-8EEB-0498-5B7C-98A47A0A9C30}"/>
          </ac:spMkLst>
        </pc:spChg>
        <pc:spChg chg="add del mod">
          <ac:chgData name="Mark Goldstone" userId="dae65fa6-d8c7-4c30-84d9-8ce06ff2885a" providerId="ADAL" clId="{48AFFFAF-EBB2-4A44-AF91-BEFEE5430D4F}" dt="2022-10-06T09:39:50.216" v="1222"/>
          <ac:spMkLst>
            <pc:docMk/>
            <pc:sldMk cId="1685433993" sldId="288"/>
            <ac:spMk id="7" creationId="{07C71B55-9475-F146-92AF-FF0AA43EFEC3}"/>
          </ac:spMkLst>
        </pc:spChg>
        <pc:spChg chg="add del mod">
          <ac:chgData name="Mark Goldstone" userId="dae65fa6-d8c7-4c30-84d9-8ce06ff2885a" providerId="ADAL" clId="{48AFFFAF-EBB2-4A44-AF91-BEFEE5430D4F}" dt="2022-10-06T09:39:50.216" v="1222"/>
          <ac:spMkLst>
            <pc:docMk/>
            <pc:sldMk cId="1685433993" sldId="288"/>
            <ac:spMk id="9" creationId="{7CD1660F-8696-D2A6-D137-8E08C2E2EABA}"/>
          </ac:spMkLst>
        </pc:spChg>
        <pc:spChg chg="add del mod">
          <ac:chgData name="Mark Goldstone" userId="dae65fa6-d8c7-4c30-84d9-8ce06ff2885a" providerId="ADAL" clId="{48AFFFAF-EBB2-4A44-AF91-BEFEE5430D4F}" dt="2022-10-06T09:39:50.216" v="1222"/>
          <ac:spMkLst>
            <pc:docMk/>
            <pc:sldMk cId="1685433993" sldId="288"/>
            <ac:spMk id="11" creationId="{9AC68503-C4A0-B6F3-42F5-8640E4305B1F}"/>
          </ac:spMkLst>
        </pc:spChg>
        <pc:spChg chg="add mod">
          <ac:chgData name="Mark Goldstone" userId="dae65fa6-d8c7-4c30-84d9-8ce06ff2885a" providerId="ADAL" clId="{48AFFFAF-EBB2-4A44-AF91-BEFEE5430D4F}" dt="2022-10-06T15:25:14.925" v="3918" actId="20577"/>
          <ac:spMkLst>
            <pc:docMk/>
            <pc:sldMk cId="1685433993" sldId="288"/>
            <ac:spMk id="12" creationId="{2FC7EAA2-898D-6537-F90E-38CA2CA1C58E}"/>
          </ac:spMkLst>
        </pc:spChg>
        <pc:picChg chg="add del mod">
          <ac:chgData name="Mark Goldstone" userId="dae65fa6-d8c7-4c30-84d9-8ce06ff2885a" providerId="ADAL" clId="{48AFFFAF-EBB2-4A44-AF91-BEFEE5430D4F}" dt="2022-10-06T09:39:50.216" v="1222"/>
          <ac:picMkLst>
            <pc:docMk/>
            <pc:sldMk cId="1685433993" sldId="288"/>
            <ac:picMk id="6" creationId="{462102D1-B738-F07D-2433-E6455150D2D1}"/>
          </ac:picMkLst>
        </pc:picChg>
        <pc:picChg chg="add del mod">
          <ac:chgData name="Mark Goldstone" userId="dae65fa6-d8c7-4c30-84d9-8ce06ff2885a" providerId="ADAL" clId="{48AFFFAF-EBB2-4A44-AF91-BEFEE5430D4F}" dt="2022-10-06T09:39:50.216" v="1222"/>
          <ac:picMkLst>
            <pc:docMk/>
            <pc:sldMk cId="1685433993" sldId="288"/>
            <ac:picMk id="8" creationId="{1E0C56AF-F008-CD8E-68FB-692B598EAC07}"/>
          </ac:picMkLst>
        </pc:picChg>
        <pc:picChg chg="add del mod">
          <ac:chgData name="Mark Goldstone" userId="dae65fa6-d8c7-4c30-84d9-8ce06ff2885a" providerId="ADAL" clId="{48AFFFAF-EBB2-4A44-AF91-BEFEE5430D4F}" dt="2022-10-06T09:39:50.216" v="1222"/>
          <ac:picMkLst>
            <pc:docMk/>
            <pc:sldMk cId="1685433993" sldId="288"/>
            <ac:picMk id="10" creationId="{74E708A6-6FDB-F689-F1FA-9A06079CDEFE}"/>
          </ac:picMkLst>
        </pc:picChg>
      </pc:sldChg>
      <pc:sldChg chg="addSp delSp modSp mod modNotesTx">
        <pc:chgData name="Mark Goldstone" userId="dae65fa6-d8c7-4c30-84d9-8ce06ff2885a" providerId="ADAL" clId="{48AFFFAF-EBB2-4A44-AF91-BEFEE5430D4F}" dt="2022-10-06T15:23:21.310" v="3892" actId="20577"/>
        <pc:sldMkLst>
          <pc:docMk/>
          <pc:sldMk cId="1987094065" sldId="289"/>
        </pc:sldMkLst>
        <pc:spChg chg="mod">
          <ac:chgData name="Mark Goldstone" userId="dae65fa6-d8c7-4c30-84d9-8ce06ff2885a" providerId="ADAL" clId="{48AFFFAF-EBB2-4A44-AF91-BEFEE5430D4F}" dt="2022-10-06T09:30:27.673" v="1156" actId="1076"/>
          <ac:spMkLst>
            <pc:docMk/>
            <pc:sldMk cId="1987094065" sldId="289"/>
            <ac:spMk id="2" creationId="{538F9F3D-E5A1-8376-6E1C-E0C2DCE36DBA}"/>
          </ac:spMkLst>
        </pc:spChg>
        <pc:spChg chg="add del mod">
          <ac:chgData name="Mark Goldstone" userId="dae65fa6-d8c7-4c30-84d9-8ce06ff2885a" providerId="ADAL" clId="{48AFFFAF-EBB2-4A44-AF91-BEFEE5430D4F}" dt="2022-10-06T09:39:51.434" v="1223" actId="21"/>
          <ac:spMkLst>
            <pc:docMk/>
            <pc:sldMk cId="1987094065" sldId="289"/>
            <ac:spMk id="3" creationId="{DDBD0588-C39A-4D61-B2E7-B74D6DE53CE5}"/>
          </ac:spMkLst>
        </pc:spChg>
        <pc:spChg chg="add del">
          <ac:chgData name="Mark Goldstone" userId="dae65fa6-d8c7-4c30-84d9-8ce06ff2885a" providerId="ADAL" clId="{48AFFFAF-EBB2-4A44-AF91-BEFEE5430D4F}" dt="2022-10-06T09:39:51.434" v="1223" actId="21"/>
          <ac:spMkLst>
            <pc:docMk/>
            <pc:sldMk cId="1987094065" sldId="289"/>
            <ac:spMk id="5" creationId="{10D15742-60ED-7C3C-6462-56F7CB4B1765}"/>
          </ac:spMkLst>
        </pc:spChg>
        <pc:spChg chg="add del">
          <ac:chgData name="Mark Goldstone" userId="dae65fa6-d8c7-4c30-84d9-8ce06ff2885a" providerId="ADAL" clId="{48AFFFAF-EBB2-4A44-AF91-BEFEE5430D4F}" dt="2022-10-06T09:39:51.434" v="1223" actId="21"/>
          <ac:spMkLst>
            <pc:docMk/>
            <pc:sldMk cId="1987094065" sldId="289"/>
            <ac:spMk id="7" creationId="{7C4AF7C0-1D26-CE0B-750E-874E8292C5D1}"/>
          </ac:spMkLst>
        </pc:spChg>
        <pc:spChg chg="add del mod">
          <ac:chgData name="Mark Goldstone" userId="dae65fa6-d8c7-4c30-84d9-8ce06ff2885a" providerId="ADAL" clId="{48AFFFAF-EBB2-4A44-AF91-BEFEE5430D4F}" dt="2022-10-06T09:39:51.434" v="1223" actId="21"/>
          <ac:spMkLst>
            <pc:docMk/>
            <pc:sldMk cId="1987094065" sldId="289"/>
            <ac:spMk id="10" creationId="{10E6348A-A891-406C-B440-7E8F444D4DDF}"/>
          </ac:spMkLst>
        </pc:spChg>
        <pc:spChg chg="add del mod">
          <ac:chgData name="Mark Goldstone" userId="dae65fa6-d8c7-4c30-84d9-8ce06ff2885a" providerId="ADAL" clId="{48AFFFAF-EBB2-4A44-AF91-BEFEE5430D4F}" dt="2022-10-06T09:39:51.434" v="1223" actId="21"/>
          <ac:spMkLst>
            <pc:docMk/>
            <pc:sldMk cId="1987094065" sldId="289"/>
            <ac:spMk id="12" creationId="{38F2A994-BC11-C704-27D6-B21B86D086E1}"/>
          </ac:spMkLst>
        </pc:spChg>
        <pc:spChg chg="add del mod">
          <ac:chgData name="Mark Goldstone" userId="dae65fa6-d8c7-4c30-84d9-8ce06ff2885a" providerId="ADAL" clId="{48AFFFAF-EBB2-4A44-AF91-BEFEE5430D4F}" dt="2022-10-06T09:39:51.434" v="1223" actId="21"/>
          <ac:spMkLst>
            <pc:docMk/>
            <pc:sldMk cId="1987094065" sldId="289"/>
            <ac:spMk id="14" creationId="{8818D56E-886F-FA9A-9F11-8658E228DF41}"/>
          </ac:spMkLst>
        </pc:spChg>
        <pc:spChg chg="add mod">
          <ac:chgData name="Mark Goldstone" userId="dae65fa6-d8c7-4c30-84d9-8ce06ff2885a" providerId="ADAL" clId="{48AFFFAF-EBB2-4A44-AF91-BEFEE5430D4F}" dt="2022-10-06T15:23:21.310" v="3892" actId="20577"/>
          <ac:spMkLst>
            <pc:docMk/>
            <pc:sldMk cId="1987094065" sldId="289"/>
            <ac:spMk id="15" creationId="{E4EA5523-D5D1-545B-4DA2-47D4FF602962}"/>
          </ac:spMkLst>
        </pc:spChg>
        <pc:picChg chg="add del mod">
          <ac:chgData name="Mark Goldstone" userId="dae65fa6-d8c7-4c30-84d9-8ce06ff2885a" providerId="ADAL" clId="{48AFFFAF-EBB2-4A44-AF91-BEFEE5430D4F}" dt="2022-10-06T10:58:55.099" v="2209" actId="478"/>
          <ac:picMkLst>
            <pc:docMk/>
            <pc:sldMk cId="1987094065" sldId="289"/>
            <ac:picMk id="9" creationId="{B7C34235-9BD5-0076-3017-EE4A661A4449}"/>
          </ac:picMkLst>
        </pc:picChg>
        <pc:picChg chg="add del">
          <ac:chgData name="Mark Goldstone" userId="dae65fa6-d8c7-4c30-84d9-8ce06ff2885a" providerId="ADAL" clId="{48AFFFAF-EBB2-4A44-AF91-BEFEE5430D4F}" dt="2022-10-06T10:59:07.115" v="2213" actId="478"/>
          <ac:picMkLst>
            <pc:docMk/>
            <pc:sldMk cId="1987094065" sldId="289"/>
            <ac:picMk id="11" creationId="{EB2849A3-6DD9-DD78-5901-A11CEFFEFB37}"/>
          </ac:picMkLst>
        </pc:picChg>
        <pc:picChg chg="add del">
          <ac:chgData name="Mark Goldstone" userId="dae65fa6-d8c7-4c30-84d9-8ce06ff2885a" providerId="ADAL" clId="{48AFFFAF-EBB2-4A44-AF91-BEFEE5430D4F}" dt="2022-10-06T10:59:16.799" v="2216" actId="478"/>
          <ac:picMkLst>
            <pc:docMk/>
            <pc:sldMk cId="1987094065" sldId="289"/>
            <ac:picMk id="13" creationId="{3346FEEB-D0A5-84E8-F45B-4E2211C07506}"/>
          </ac:picMkLst>
        </pc:picChg>
        <pc:picChg chg="add mod">
          <ac:chgData name="Mark Goldstone" userId="dae65fa6-d8c7-4c30-84d9-8ce06ff2885a" providerId="ADAL" clId="{48AFFFAF-EBB2-4A44-AF91-BEFEE5430D4F}" dt="2022-10-06T10:59:02.607" v="2212" actId="1076"/>
          <ac:picMkLst>
            <pc:docMk/>
            <pc:sldMk cId="1987094065" sldId="289"/>
            <ac:picMk id="18" creationId="{7E5FBDEF-3906-A7ED-8E15-1CB175579B88}"/>
          </ac:picMkLst>
        </pc:picChg>
        <pc:picChg chg="add mod">
          <ac:chgData name="Mark Goldstone" userId="dae65fa6-d8c7-4c30-84d9-8ce06ff2885a" providerId="ADAL" clId="{48AFFFAF-EBB2-4A44-AF91-BEFEE5430D4F}" dt="2022-10-06T10:59:14.342" v="2215" actId="1076"/>
          <ac:picMkLst>
            <pc:docMk/>
            <pc:sldMk cId="1987094065" sldId="289"/>
            <ac:picMk id="19" creationId="{639B7BD3-CE7D-F87C-9DED-C9EDEA953952}"/>
          </ac:picMkLst>
        </pc:picChg>
        <pc:picChg chg="add mod">
          <ac:chgData name="Mark Goldstone" userId="dae65fa6-d8c7-4c30-84d9-8ce06ff2885a" providerId="ADAL" clId="{48AFFFAF-EBB2-4A44-AF91-BEFEE5430D4F}" dt="2022-10-06T10:59:26.547" v="2219" actId="1076"/>
          <ac:picMkLst>
            <pc:docMk/>
            <pc:sldMk cId="1987094065" sldId="289"/>
            <ac:picMk id="20" creationId="{6DCCDD3F-BB30-9D93-99A3-47A229877E95}"/>
          </ac:picMkLst>
        </pc:picChg>
        <pc:picChg chg="ord">
          <ac:chgData name="Mark Goldstone" userId="dae65fa6-d8c7-4c30-84d9-8ce06ff2885a" providerId="ADAL" clId="{48AFFFAF-EBB2-4A44-AF91-BEFEE5430D4F}" dt="2022-10-05T13:13:01.735" v="585" actId="166"/>
          <ac:picMkLst>
            <pc:docMk/>
            <pc:sldMk cId="1987094065" sldId="289"/>
            <ac:picMk id="30" creationId="{0BA8875E-46B0-B09A-3886-3A110928A810}"/>
          </ac:picMkLst>
        </pc:picChg>
      </pc:sldChg>
      <pc:sldChg chg="addSp delSp modSp add del mod ord">
        <pc:chgData name="Mark Goldstone" userId="dae65fa6-d8c7-4c30-84d9-8ce06ff2885a" providerId="ADAL" clId="{48AFFFAF-EBB2-4A44-AF91-BEFEE5430D4F}" dt="2022-10-06T09:42:58.408" v="1252" actId="2696"/>
        <pc:sldMkLst>
          <pc:docMk/>
          <pc:sldMk cId="703945322" sldId="290"/>
        </pc:sldMkLst>
        <pc:spChg chg="mod">
          <ac:chgData name="Mark Goldstone" userId="dae65fa6-d8c7-4c30-84d9-8ce06ff2885a" providerId="ADAL" clId="{48AFFFAF-EBB2-4A44-AF91-BEFEE5430D4F}" dt="2022-10-06T09:41:25.110" v="1240" actId="20577"/>
          <ac:spMkLst>
            <pc:docMk/>
            <pc:sldMk cId="703945322" sldId="290"/>
            <ac:spMk id="2" creationId="{AA66772C-CFB9-7765-76C2-838CE10ED609}"/>
          </ac:spMkLst>
        </pc:spChg>
        <pc:spChg chg="del">
          <ac:chgData name="Mark Goldstone" userId="dae65fa6-d8c7-4c30-84d9-8ce06ff2885a" providerId="ADAL" clId="{48AFFFAF-EBB2-4A44-AF91-BEFEE5430D4F}" dt="2022-10-06T09:41:29.861" v="1241" actId="21"/>
          <ac:spMkLst>
            <pc:docMk/>
            <pc:sldMk cId="703945322" sldId="290"/>
            <ac:spMk id="5" creationId="{3C0440C4-8EF5-F70E-E195-113829AFA8EE}"/>
          </ac:spMkLst>
        </pc:spChg>
        <pc:spChg chg="mod">
          <ac:chgData name="Mark Goldstone" userId="dae65fa6-d8c7-4c30-84d9-8ce06ff2885a" providerId="ADAL" clId="{48AFFFAF-EBB2-4A44-AF91-BEFEE5430D4F}" dt="2022-10-06T09:42:12.273" v="1251" actId="6549"/>
          <ac:spMkLst>
            <pc:docMk/>
            <pc:sldMk cId="703945322" sldId="290"/>
            <ac:spMk id="6" creationId="{E0FF0720-20A4-151E-7C9E-A11430E960B6}"/>
          </ac:spMkLst>
        </pc:spChg>
        <pc:spChg chg="add del mod">
          <ac:chgData name="Mark Goldstone" userId="dae65fa6-d8c7-4c30-84d9-8ce06ff2885a" providerId="ADAL" clId="{48AFFFAF-EBB2-4A44-AF91-BEFEE5430D4F}" dt="2022-10-06T09:41:42.044" v="1245"/>
          <ac:spMkLst>
            <pc:docMk/>
            <pc:sldMk cId="703945322" sldId="290"/>
            <ac:spMk id="7" creationId="{D5C7B1FE-47A9-9923-CB12-DF79AE482640}"/>
          </ac:spMkLst>
        </pc:spChg>
        <pc:spChg chg="add del mod">
          <ac:chgData name="Mark Goldstone" userId="dae65fa6-d8c7-4c30-84d9-8ce06ff2885a" providerId="ADAL" clId="{48AFFFAF-EBB2-4A44-AF91-BEFEE5430D4F}" dt="2022-10-06T09:41:41.595" v="1244"/>
          <ac:spMkLst>
            <pc:docMk/>
            <pc:sldMk cId="703945322" sldId="290"/>
            <ac:spMk id="8" creationId="{D16B6E51-2EA3-BE5E-7D69-9B0709231FCC}"/>
          </ac:spMkLst>
        </pc:spChg>
      </pc:sldChg>
      <pc:sldChg chg="add del">
        <pc:chgData name="Mark Goldstone" userId="dae65fa6-d8c7-4c30-84d9-8ce06ff2885a" providerId="ADAL" clId="{48AFFFAF-EBB2-4A44-AF91-BEFEE5430D4F}" dt="2022-10-06T10:36:29.436" v="2157" actId="2696"/>
        <pc:sldMkLst>
          <pc:docMk/>
          <pc:sldMk cId="1596176106" sldId="2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30625E-F4BB-434E-9F6E-97513C103E8F}" type="datetimeFigureOut">
              <a:rPr lang="en-US" smtClean="0"/>
              <a:t>10/7/2022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68D5C0-0FD9-3348-959F-BD649834F8E6}" type="slidenum">
              <a:rPr lang="en-US" smtClean="0"/>
              <a:t>‹#›</a:t>
            </a:fld>
            <a:endParaRPr lang="en-US"/>
          </a:p>
        </p:txBody>
      </p:sp>
    </p:spTree>
    <p:extLst>
      <p:ext uri="{BB962C8B-B14F-4D97-AF65-F5344CB8AC3E}">
        <p14:creationId xmlns:p14="http://schemas.microsoft.com/office/powerpoint/2010/main" val="1237027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68D5C0-0FD9-3348-959F-BD649834F8E6}" type="slidenum">
              <a:rPr lang="en-US" smtClean="0"/>
              <a:t>4</a:t>
            </a:fld>
            <a:endParaRPr lang="en-US"/>
          </a:p>
        </p:txBody>
      </p:sp>
    </p:spTree>
    <p:extLst>
      <p:ext uri="{BB962C8B-B14F-4D97-AF65-F5344CB8AC3E}">
        <p14:creationId xmlns:p14="http://schemas.microsoft.com/office/powerpoint/2010/main" val="4075317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Clarity Certainty Confidence – The 3 ‘C’s</a:t>
            </a:r>
          </a:p>
        </p:txBody>
      </p:sp>
      <p:sp>
        <p:nvSpPr>
          <p:cNvPr id="4" name="Slide Number Placeholder 3"/>
          <p:cNvSpPr>
            <a:spLocks noGrp="1"/>
          </p:cNvSpPr>
          <p:nvPr>
            <p:ph type="sldNum" sz="quarter" idx="5"/>
          </p:nvPr>
        </p:nvSpPr>
        <p:spPr/>
        <p:txBody>
          <a:bodyPr/>
          <a:lstStyle/>
          <a:p>
            <a:fld id="{4368D5C0-0FD9-3348-959F-BD649834F8E6}" type="slidenum">
              <a:rPr lang="en-US" smtClean="0"/>
              <a:t>5</a:t>
            </a:fld>
            <a:endParaRPr lang="en-US"/>
          </a:p>
        </p:txBody>
      </p:sp>
    </p:spTree>
    <p:extLst>
      <p:ext uri="{BB962C8B-B14F-4D97-AF65-F5344CB8AC3E}">
        <p14:creationId xmlns:p14="http://schemas.microsoft.com/office/powerpoint/2010/main" val="1748433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Arial" panose="020B0604020202020204" pitchFamily="34" charset="0"/>
              <a:buChar char="•"/>
            </a:pPr>
            <a:r>
              <a:rPr lang="en-GB" sz="1200" b="0" i="0" dirty="0">
                <a:solidFill>
                  <a:schemeClr val="tx1"/>
                </a:solidFill>
                <a:latin typeface="Arial" panose="020B0604020202020204" pitchFamily="34" charset="0"/>
                <a:cs typeface="Arial" panose="020B0604020202020204" pitchFamily="34" charset="0"/>
              </a:rPr>
              <a:t>Markets reacted negatively to the mini-Budget due to lack of detail on how tax cuts would be funded. Sterling has since recovered, but stocks are down and the cost of borrowing will be higher for firms and households</a:t>
            </a:r>
          </a:p>
          <a:p>
            <a:pPr marL="285750" indent="-285750">
              <a:lnSpc>
                <a:spcPct val="150000"/>
              </a:lnSpc>
              <a:buFont typeface="Arial" panose="020B0604020202020204" pitchFamily="34" charset="0"/>
              <a:buChar char="•"/>
            </a:pPr>
            <a:r>
              <a:rPr lang="en-GB" sz="1200" b="0" i="0" dirty="0">
                <a:solidFill>
                  <a:schemeClr val="tx1"/>
                </a:solidFill>
                <a:latin typeface="Arial" panose="020B0604020202020204" pitchFamily="34" charset="0"/>
                <a:cs typeface="Arial" panose="020B0604020202020204" pitchFamily="34" charset="0"/>
              </a:rPr>
              <a:t>While CBI has welcomed government ambition to increase growth and productivity, immediate no. 1 priority needs to be restoring market confidence. </a:t>
            </a:r>
          </a:p>
          <a:p>
            <a:pPr marL="285750" indent="-285750">
              <a:lnSpc>
                <a:spcPct val="150000"/>
              </a:lnSpc>
              <a:buFont typeface="Arial" panose="020B0604020202020204" pitchFamily="34" charset="0"/>
              <a:buChar char="•"/>
            </a:pPr>
            <a:r>
              <a:rPr lang="en-GB" sz="1200" b="0" i="0" dirty="0">
                <a:solidFill>
                  <a:schemeClr val="tx1"/>
                </a:solidFill>
                <a:latin typeface="Arial" panose="020B0604020202020204" pitchFamily="34" charset="0"/>
                <a:cs typeface="Arial" panose="020B0604020202020204" pitchFamily="34" charset="0"/>
              </a:rPr>
              <a:t>CBI calling for credible medium term fiscal plan to be set out earlier – stability is a pre-condition for growth </a:t>
            </a:r>
          </a:p>
          <a:p>
            <a:pPr marL="285750" indent="-285750">
              <a:lnSpc>
                <a:spcPct val="150000"/>
              </a:lnSpc>
              <a:buFont typeface="Arial" panose="020B0604020202020204" pitchFamily="34" charset="0"/>
              <a:buChar char="•"/>
            </a:pPr>
            <a:r>
              <a:rPr lang="en-GB" sz="1200" b="0" i="0" dirty="0">
                <a:solidFill>
                  <a:schemeClr val="tx1"/>
                </a:solidFill>
                <a:latin typeface="Arial" panose="020B0604020202020204" pitchFamily="34" charset="0"/>
                <a:cs typeface="Arial" panose="020B0604020202020204" pitchFamily="34" charset="0"/>
              </a:rPr>
              <a:t>Also continue to highlight need for business rates and apprenticeship levy reform. </a:t>
            </a:r>
          </a:p>
          <a:p>
            <a:pPr marL="285750" indent="-285750">
              <a:lnSpc>
                <a:spcPct val="150000"/>
              </a:lnSpc>
              <a:buFont typeface="Arial" panose="020B0604020202020204" pitchFamily="34" charset="0"/>
              <a:buChar char="•"/>
            </a:pPr>
            <a:r>
              <a:rPr lang="en-GB" sz="1200" b="0" i="0" dirty="0">
                <a:solidFill>
                  <a:schemeClr val="tx1"/>
                </a:solidFill>
                <a:latin typeface="Arial" panose="020B0604020202020204" pitchFamily="34" charset="0"/>
                <a:cs typeface="Arial" panose="020B0604020202020204" pitchFamily="34" charset="0"/>
              </a:rPr>
              <a:t>Chancellor now expected to set out more detail on how he’ll balance the books, alongside an official forecast, by the end of the month. </a:t>
            </a:r>
          </a:p>
          <a:p>
            <a:endParaRPr lang="en-US" dirty="0"/>
          </a:p>
        </p:txBody>
      </p:sp>
      <p:sp>
        <p:nvSpPr>
          <p:cNvPr id="4" name="Slide Number Placeholder 3"/>
          <p:cNvSpPr>
            <a:spLocks noGrp="1"/>
          </p:cNvSpPr>
          <p:nvPr>
            <p:ph type="sldNum" sz="quarter" idx="5"/>
          </p:nvPr>
        </p:nvSpPr>
        <p:spPr/>
        <p:txBody>
          <a:bodyPr/>
          <a:lstStyle/>
          <a:p>
            <a:fld id="{4368D5C0-0FD9-3348-959F-BD649834F8E6}" type="slidenum">
              <a:rPr lang="en-US" smtClean="0"/>
              <a:t>6</a:t>
            </a:fld>
            <a:endParaRPr lang="en-US"/>
          </a:p>
        </p:txBody>
      </p:sp>
    </p:spTree>
    <p:extLst>
      <p:ext uri="{BB962C8B-B14F-4D97-AF65-F5344CB8AC3E}">
        <p14:creationId xmlns:p14="http://schemas.microsoft.com/office/powerpoint/2010/main" val="3625152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Regions know what will drive economic growth and prosperity so lets give them the powers and funding to deliver this</a:t>
            </a:r>
          </a:p>
        </p:txBody>
      </p:sp>
      <p:sp>
        <p:nvSpPr>
          <p:cNvPr id="4" name="Slide Number Placeholder 3"/>
          <p:cNvSpPr>
            <a:spLocks noGrp="1"/>
          </p:cNvSpPr>
          <p:nvPr>
            <p:ph type="sldNum" sz="quarter" idx="5"/>
          </p:nvPr>
        </p:nvSpPr>
        <p:spPr/>
        <p:txBody>
          <a:bodyPr/>
          <a:lstStyle/>
          <a:p>
            <a:fld id="{4368D5C0-0FD9-3348-959F-BD649834F8E6}" type="slidenum">
              <a:rPr lang="en-US" smtClean="0"/>
              <a:t>7</a:t>
            </a:fld>
            <a:endParaRPr lang="en-US"/>
          </a:p>
        </p:txBody>
      </p:sp>
    </p:spTree>
    <p:extLst>
      <p:ext uri="{BB962C8B-B14F-4D97-AF65-F5344CB8AC3E}">
        <p14:creationId xmlns:p14="http://schemas.microsoft.com/office/powerpoint/2010/main" val="4386076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9787B6E-F635-5E49-9822-CD5490F65D8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6803D826-EAB1-E338-4DA8-F5C759DBB0C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11937" y="498885"/>
            <a:ext cx="1538692" cy="556859"/>
          </a:xfrm>
          <a:prstGeom prst="rect">
            <a:avLst/>
          </a:prstGeom>
        </p:spPr>
      </p:pic>
      <p:sp>
        <p:nvSpPr>
          <p:cNvPr id="5" name="Rectangle 4">
            <a:extLst>
              <a:ext uri="{FF2B5EF4-FFF2-40B4-BE49-F238E27FC236}">
                <a16:creationId xmlns:a16="http://schemas.microsoft.com/office/drawing/2014/main" id="{575EF0BE-5156-2457-DF92-FCF7D8249FA0}"/>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3384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2A280A-907A-D9E5-72A3-06C1B70980DF}"/>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B4DCA2ED-BAB7-B710-C06F-32597BE8A317}"/>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a:t>
            </a:fld>
            <a:endParaRPr lang="en-US" dirty="0"/>
          </a:p>
        </p:txBody>
      </p:sp>
    </p:spTree>
    <p:extLst>
      <p:ext uri="{BB962C8B-B14F-4D97-AF65-F5344CB8AC3E}">
        <p14:creationId xmlns:p14="http://schemas.microsoft.com/office/powerpoint/2010/main" val="2538756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2A280A-907A-D9E5-72A3-06C1B70980DF}"/>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3">
            <a:extLst>
              <a:ext uri="{FF2B5EF4-FFF2-40B4-BE49-F238E27FC236}">
                <a16:creationId xmlns:a16="http://schemas.microsoft.com/office/drawing/2014/main" id="{0D5E4F21-2345-5E06-004B-7A0C2C0D50B0}"/>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a:t>
            </a:fld>
            <a:endParaRPr lang="en-US" dirty="0"/>
          </a:p>
        </p:txBody>
      </p:sp>
    </p:spTree>
    <p:extLst>
      <p:ext uri="{BB962C8B-B14F-4D97-AF65-F5344CB8AC3E}">
        <p14:creationId xmlns:p14="http://schemas.microsoft.com/office/powerpoint/2010/main" val="277660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1AC04C-5468-88A1-7E72-28DE7DE4B905}"/>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3">
            <a:extLst>
              <a:ext uri="{FF2B5EF4-FFF2-40B4-BE49-F238E27FC236}">
                <a16:creationId xmlns:a16="http://schemas.microsoft.com/office/drawing/2014/main" id="{E30F8FE0-32AA-653E-6718-2D1E974769CD}"/>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a:t>
            </a:fld>
            <a:endParaRPr lang="en-US" dirty="0"/>
          </a:p>
        </p:txBody>
      </p:sp>
    </p:spTree>
    <p:extLst>
      <p:ext uri="{BB962C8B-B14F-4D97-AF65-F5344CB8AC3E}">
        <p14:creationId xmlns:p14="http://schemas.microsoft.com/office/powerpoint/2010/main" val="1459492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2A280A-907A-D9E5-72A3-06C1B70980DF}"/>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3">
            <a:extLst>
              <a:ext uri="{FF2B5EF4-FFF2-40B4-BE49-F238E27FC236}">
                <a16:creationId xmlns:a16="http://schemas.microsoft.com/office/drawing/2014/main" id="{894BB545-1393-C6B2-B325-FD9C6C476FCD}"/>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a:t>
            </a:fld>
            <a:endParaRPr lang="en-US" dirty="0"/>
          </a:p>
        </p:txBody>
      </p:sp>
    </p:spTree>
    <p:extLst>
      <p:ext uri="{BB962C8B-B14F-4D97-AF65-F5344CB8AC3E}">
        <p14:creationId xmlns:p14="http://schemas.microsoft.com/office/powerpoint/2010/main" val="1773563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2A280A-907A-D9E5-72A3-06C1B70980DF}"/>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3">
            <a:extLst>
              <a:ext uri="{FF2B5EF4-FFF2-40B4-BE49-F238E27FC236}">
                <a16:creationId xmlns:a16="http://schemas.microsoft.com/office/drawing/2014/main" id="{AA9F9FC5-CA32-3163-7604-4F4BFE1347ED}"/>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a:t>
            </a:fld>
            <a:endParaRPr lang="en-US" dirty="0"/>
          </a:p>
        </p:txBody>
      </p:sp>
    </p:spTree>
    <p:extLst>
      <p:ext uri="{BB962C8B-B14F-4D97-AF65-F5344CB8AC3E}">
        <p14:creationId xmlns:p14="http://schemas.microsoft.com/office/powerpoint/2010/main" val="1450784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2A280A-907A-D9E5-72A3-06C1B70980DF}"/>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3">
            <a:extLst>
              <a:ext uri="{FF2B5EF4-FFF2-40B4-BE49-F238E27FC236}">
                <a16:creationId xmlns:a16="http://schemas.microsoft.com/office/drawing/2014/main" id="{8FA2F835-290F-BD18-9835-2A164623A57A}"/>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a:t>
            </a:fld>
            <a:endParaRPr lang="en-US" dirty="0"/>
          </a:p>
        </p:txBody>
      </p:sp>
    </p:spTree>
    <p:extLst>
      <p:ext uri="{BB962C8B-B14F-4D97-AF65-F5344CB8AC3E}">
        <p14:creationId xmlns:p14="http://schemas.microsoft.com/office/powerpoint/2010/main" val="4034705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2A280A-907A-D9E5-72A3-06C1B70980DF}"/>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3">
            <a:extLst>
              <a:ext uri="{FF2B5EF4-FFF2-40B4-BE49-F238E27FC236}">
                <a16:creationId xmlns:a16="http://schemas.microsoft.com/office/drawing/2014/main" id="{063589B5-0046-3BEA-D183-2DBA3CA19BFE}"/>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a:t>
            </a:fld>
            <a:endParaRPr lang="en-US" dirty="0"/>
          </a:p>
        </p:txBody>
      </p:sp>
    </p:spTree>
    <p:extLst>
      <p:ext uri="{BB962C8B-B14F-4D97-AF65-F5344CB8AC3E}">
        <p14:creationId xmlns:p14="http://schemas.microsoft.com/office/powerpoint/2010/main" val="2650908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2A280A-907A-D9E5-72A3-06C1B70980DF}"/>
              </a:ext>
            </a:extLst>
          </p:cNvPr>
          <p:cNvSpPr/>
          <p:nvPr userDrawn="1"/>
        </p:nvSpPr>
        <p:spPr>
          <a:xfrm>
            <a:off x="0" y="0"/>
            <a:ext cx="162560" cy="6858000"/>
          </a:xfrm>
          <a:prstGeom prst="rect">
            <a:avLst/>
          </a:prstGeom>
          <a:gradFill>
            <a:gsLst>
              <a:gs pos="0">
                <a:srgbClr val="8B0CBA"/>
              </a:gs>
              <a:gs pos="46000">
                <a:srgbClr val="00CFFF"/>
              </a:gs>
              <a:gs pos="100000">
                <a:srgbClr val="FFC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3">
            <a:extLst>
              <a:ext uri="{FF2B5EF4-FFF2-40B4-BE49-F238E27FC236}">
                <a16:creationId xmlns:a16="http://schemas.microsoft.com/office/drawing/2014/main" id="{8E404FF3-F2F5-DD95-A1EC-F360B95C6A89}"/>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a:t>
            </a:fld>
            <a:endParaRPr lang="en-US" dirty="0"/>
          </a:p>
        </p:txBody>
      </p:sp>
    </p:spTree>
    <p:extLst>
      <p:ext uri="{BB962C8B-B14F-4D97-AF65-F5344CB8AC3E}">
        <p14:creationId xmlns:p14="http://schemas.microsoft.com/office/powerpoint/2010/main" val="3624033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43839-A7BE-D2C1-2EC7-AEFDC56F9B8B}"/>
              </a:ext>
            </a:extLst>
          </p:cNvPr>
          <p:cNvSpPr/>
          <p:nvPr userDrawn="1"/>
        </p:nvSpPr>
        <p:spPr>
          <a:xfrm>
            <a:off x="0" y="0"/>
            <a:ext cx="12192000" cy="6858000"/>
          </a:xfrm>
          <a:prstGeom prst="rect">
            <a:avLst/>
          </a:prstGeom>
          <a:gradFill>
            <a:gsLst>
              <a:gs pos="29028">
                <a:srgbClr val="693CCB"/>
              </a:gs>
              <a:gs pos="0">
                <a:srgbClr val="8B0CBA"/>
              </a:gs>
              <a:gs pos="59000">
                <a:srgbClr val="466EDD"/>
              </a:gs>
              <a:gs pos="100000">
                <a:srgbClr val="00CFFF"/>
              </a:gs>
            </a:gsLst>
            <a:lin ang="4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13D5F10-4E0C-57F6-5392-9C4B7395C6CE}"/>
              </a:ext>
            </a:extLst>
          </p:cNvPr>
          <p:cNvSpPr/>
          <p:nvPr userDrawn="1"/>
        </p:nvSpPr>
        <p:spPr>
          <a:xfrm>
            <a:off x="0" y="0"/>
            <a:ext cx="1625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7786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SIPCMContentMarking" descr="{&quot;HashCode&quot;:-206918061,&quot;Placement&quot;:&quot;Header&quot;,&quot;Top&quot;:0.0,&quot;Left&quot;:442.545837,&quot;SlideWidth&quot;:960,&quot;SlideHeight&quot;:540}">
            <a:extLst>
              <a:ext uri="{FF2B5EF4-FFF2-40B4-BE49-F238E27FC236}">
                <a16:creationId xmlns:a16="http://schemas.microsoft.com/office/drawing/2014/main" id="{32862FF8-9873-8195-9530-E7AE86BF6E3B}"/>
              </a:ext>
            </a:extLst>
          </p:cNvPr>
          <p:cNvSpPr txBox="1"/>
          <p:nvPr userDrawn="1"/>
        </p:nvSpPr>
        <p:spPr>
          <a:xfrm>
            <a:off x="5620332" y="0"/>
            <a:ext cx="95133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8C00"/>
                </a:solidFill>
                <a:latin typeface="Calibri" panose="020F0502020204030204" pitchFamily="34" charset="0"/>
              </a:rPr>
              <a:t>CBI - Internal</a:t>
            </a:r>
          </a:p>
        </p:txBody>
      </p:sp>
    </p:spTree>
    <p:extLst>
      <p:ext uri="{BB962C8B-B14F-4D97-AF65-F5344CB8AC3E}">
        <p14:creationId xmlns:p14="http://schemas.microsoft.com/office/powerpoint/2010/main" val="1819808199"/>
      </p:ext>
    </p:extLst>
  </p:cSld>
  <p:clrMap bg1="lt1" tx1="dk1" bg2="lt2" tx2="dk2" accent1="accent1" accent2="accent2" accent3="accent3" accent4="accent4" accent5="accent5" accent6="accent6" hlink="hlink" folHlink="folHlink"/>
  <p:sldLayoutIdLst>
    <p:sldLayoutId id="2147483687" r:id="rId1"/>
    <p:sldLayoutId id="2147483699" r:id="rId2"/>
    <p:sldLayoutId id="2147483700" r:id="rId3"/>
    <p:sldLayoutId id="2147483705" r:id="rId4"/>
    <p:sldLayoutId id="2147483703" r:id="rId5"/>
    <p:sldLayoutId id="2147483702" r:id="rId6"/>
    <p:sldLayoutId id="2147483707" r:id="rId7"/>
    <p:sldLayoutId id="2147483701" r:id="rId8"/>
    <p:sldLayoutId id="2147483704" r:id="rId9"/>
    <p:sldLayoutId id="2147483706" r:id="rId1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4DF55B-8A4C-A64B-442E-2581CF598E82}"/>
              </a:ext>
            </a:extLst>
          </p:cNvPr>
          <p:cNvSpPr txBox="1"/>
          <p:nvPr/>
        </p:nvSpPr>
        <p:spPr>
          <a:xfrm>
            <a:off x="786213" y="1866257"/>
            <a:ext cx="6839706" cy="1200329"/>
          </a:xfrm>
          <a:prstGeom prst="rect">
            <a:avLst/>
          </a:prstGeom>
          <a:noFill/>
        </p:spPr>
        <p:txBody>
          <a:bodyPr wrap="square" rtlCol="0">
            <a:spAutoFit/>
          </a:bodyPr>
          <a:lstStyle/>
          <a:p>
            <a:r>
              <a:rPr lang="en-GB" sz="3600" dirty="0">
                <a:latin typeface="DIN Condensed" pitchFamily="2" charset="0"/>
                <a:cs typeface="Arial" panose="020B0604020202020204" pitchFamily="34" charset="0"/>
              </a:rPr>
              <a:t>South East Futures: Our Evolving Economy</a:t>
            </a:r>
            <a:endParaRPr lang="en-US" sz="3600" dirty="0">
              <a:latin typeface="DIN Condensed" pitchFamily="2" charset="0"/>
              <a:cs typeface="Arial" panose="020B0604020202020204" pitchFamily="34" charset="0"/>
            </a:endParaRPr>
          </a:p>
        </p:txBody>
      </p:sp>
      <p:sp>
        <p:nvSpPr>
          <p:cNvPr id="3" name="TextBox 2">
            <a:extLst>
              <a:ext uri="{FF2B5EF4-FFF2-40B4-BE49-F238E27FC236}">
                <a16:creationId xmlns:a16="http://schemas.microsoft.com/office/drawing/2014/main" id="{1D955754-FB69-7163-9CEE-8C280AFF8FD3}"/>
              </a:ext>
            </a:extLst>
          </p:cNvPr>
          <p:cNvSpPr txBox="1"/>
          <p:nvPr/>
        </p:nvSpPr>
        <p:spPr>
          <a:xfrm>
            <a:off x="786213" y="3293947"/>
            <a:ext cx="6043170" cy="994936"/>
          </a:xfrm>
          <a:prstGeom prst="rect">
            <a:avLst/>
          </a:prstGeom>
          <a:noFill/>
        </p:spPr>
        <p:txBody>
          <a:bodyPr wrap="square" rtlCol="0" anchor="t" anchorCtr="0">
            <a:noAutofit/>
          </a:bodyPr>
          <a:lstStyle/>
          <a:p>
            <a:r>
              <a:rPr lang="en-GB" dirty="0">
                <a:latin typeface="Arial" panose="020B0604020202020204" pitchFamily="34" charset="0"/>
                <a:cs typeface="Arial" panose="020B0604020202020204" pitchFamily="34" charset="0"/>
              </a:rPr>
              <a:t>What businesses need in the South East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7890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80434C-0B2A-707A-3D45-E4C74B7B3762}"/>
              </a:ext>
            </a:extLst>
          </p:cNvPr>
          <p:cNvSpPr>
            <a:spLocks noGrp="1"/>
          </p:cNvSpPr>
          <p:nvPr>
            <p:ph type="sldNum" sz="quarter" idx="12"/>
          </p:nvPr>
        </p:nvSpPr>
        <p:spPr/>
        <p:txBody>
          <a:bodyPr/>
          <a:lstStyle/>
          <a:p>
            <a:fld id="{3CA9A749-76BD-2740-BA58-F98A5276E891}" type="slidenum">
              <a:rPr lang="en-US" smtClean="0"/>
              <a:pPr/>
              <a:t>2</a:t>
            </a:fld>
            <a:endParaRPr lang="en-US" dirty="0"/>
          </a:p>
        </p:txBody>
      </p:sp>
      <p:sp>
        <p:nvSpPr>
          <p:cNvPr id="3" name="TextBox 2">
            <a:extLst>
              <a:ext uri="{FF2B5EF4-FFF2-40B4-BE49-F238E27FC236}">
                <a16:creationId xmlns:a16="http://schemas.microsoft.com/office/drawing/2014/main" id="{8F949BA0-1F59-66D0-5A86-AD86A1CB2083}"/>
              </a:ext>
            </a:extLst>
          </p:cNvPr>
          <p:cNvSpPr txBox="1"/>
          <p:nvPr/>
        </p:nvSpPr>
        <p:spPr>
          <a:xfrm>
            <a:off x="949911" y="932155"/>
            <a:ext cx="8478174" cy="553998"/>
          </a:xfrm>
          <a:prstGeom prst="rect">
            <a:avLst/>
          </a:prstGeom>
          <a:noFill/>
        </p:spPr>
        <p:txBody>
          <a:bodyPr wrap="square" rtlCol="0">
            <a:spAutoFit/>
          </a:bodyPr>
          <a:lstStyle/>
          <a:p>
            <a:r>
              <a:rPr lang="en-GB" sz="3000" dirty="0">
                <a:latin typeface="DIN Condensed"/>
              </a:rPr>
              <a:t>About the CBI</a:t>
            </a:r>
          </a:p>
        </p:txBody>
      </p:sp>
      <p:sp>
        <p:nvSpPr>
          <p:cNvPr id="4" name="TextBox 3">
            <a:extLst>
              <a:ext uri="{FF2B5EF4-FFF2-40B4-BE49-F238E27FC236}">
                <a16:creationId xmlns:a16="http://schemas.microsoft.com/office/drawing/2014/main" id="{3C4638C4-0B18-AB92-9065-81F0BA28E9D0}"/>
              </a:ext>
            </a:extLst>
          </p:cNvPr>
          <p:cNvSpPr txBox="1"/>
          <p:nvPr/>
        </p:nvSpPr>
        <p:spPr>
          <a:xfrm>
            <a:off x="949911" y="1757778"/>
            <a:ext cx="7066329" cy="2708434"/>
          </a:xfrm>
          <a:prstGeom prst="rect">
            <a:avLst/>
          </a:prstGeom>
          <a:noFill/>
        </p:spPr>
        <p:txBody>
          <a:bodyPr wrap="square" rtlCol="0">
            <a:spAutoFit/>
          </a:bodyPr>
          <a:lstStyle/>
          <a:p>
            <a:pPr algn="l" rtl="0" fontAlgn="base"/>
            <a:r>
              <a:rPr lang="en-GB" sz="1400" b="1" i="0" u="none" strike="noStrike" dirty="0">
                <a:effectLst/>
                <a:latin typeface="Arial" panose="020B0604020202020204" pitchFamily="34" charset="0"/>
              </a:rPr>
              <a:t>The Headlines</a:t>
            </a:r>
            <a:r>
              <a:rPr lang="en-US" sz="1400" b="0" i="0" dirty="0">
                <a:effectLst/>
                <a:latin typeface="Arial" panose="020B0604020202020204" pitchFamily="34" charset="0"/>
              </a:rPr>
              <a:t>​</a:t>
            </a:r>
          </a:p>
          <a:p>
            <a:pPr algn="l" rtl="0" fontAlgn="base"/>
            <a:endParaRPr lang="en-US" sz="1200" b="0" i="0" dirty="0">
              <a:solidFill>
                <a:srgbClr val="0071CF"/>
              </a:solidFill>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effectLst/>
                <a:latin typeface="Arial" panose="020B0604020202020204" pitchFamily="34" charset="0"/>
              </a:rPr>
              <a:t>Founded in 1965 by Royal Charter</a:t>
            </a:r>
            <a:r>
              <a:rPr lang="en-US" sz="1200" b="0" i="0" dirty="0">
                <a:effectLst/>
                <a:latin typeface="Arial" panose="020B0604020202020204" pitchFamily="34" charset="0"/>
              </a:rPr>
              <a:t>​</a:t>
            </a:r>
          </a:p>
          <a:p>
            <a:pPr marL="171450" indent="-171450" algn="l" rtl="0" fontAlgn="base">
              <a:buFont typeface="Arial" panose="020B0604020202020204" pitchFamily="34" charset="0"/>
              <a:buChar char="•"/>
            </a:pPr>
            <a:endParaRPr lang="en-GB" sz="1200" b="0" i="0" dirty="0">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effectLst/>
                <a:latin typeface="Arial" panose="020B0604020202020204" pitchFamily="34" charset="0"/>
              </a:rPr>
              <a:t>Offices in London, Beijing, Brussels, New Delhi &amp; Washington DC</a:t>
            </a:r>
            <a:r>
              <a:rPr lang="en-US" sz="1200" b="0" i="0" dirty="0">
                <a:effectLst/>
                <a:latin typeface="Arial" panose="020B0604020202020204" pitchFamily="34" charset="0"/>
              </a:rPr>
              <a:t>​</a:t>
            </a:r>
          </a:p>
          <a:p>
            <a:pPr marL="171450" indent="-171450" algn="l" rtl="0" fontAlgn="base">
              <a:buFont typeface="Arial" panose="020B0604020202020204" pitchFamily="34" charset="0"/>
              <a:buChar char="•"/>
            </a:pPr>
            <a:endParaRPr lang="en-GB" sz="1200" b="0" i="0" dirty="0">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effectLst/>
                <a:latin typeface="Arial" panose="020B0604020202020204" pitchFamily="34" charset="0"/>
              </a:rPr>
              <a:t>13 UK regional offices</a:t>
            </a:r>
            <a:r>
              <a:rPr lang="en-US" sz="1200" b="0" i="0" dirty="0">
                <a:effectLst/>
                <a:latin typeface="Arial" panose="020B0604020202020204" pitchFamily="34" charset="0"/>
              </a:rPr>
              <a:t>​</a:t>
            </a:r>
          </a:p>
          <a:p>
            <a:pPr marL="171450" indent="-171450" algn="l" rtl="0" fontAlgn="base">
              <a:buFont typeface="Arial" panose="020B0604020202020204" pitchFamily="34" charset="0"/>
              <a:buChar char="•"/>
            </a:pPr>
            <a:endParaRPr lang="en-GB" sz="1200" b="0" i="0" dirty="0">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effectLst/>
                <a:latin typeface="Arial" panose="020B0604020202020204" pitchFamily="34" charset="0"/>
              </a:rPr>
              <a:t>We speak for 190,000 businesses, employing 7 million people - about one third of the private-sector workforce</a:t>
            </a:r>
            <a:r>
              <a:rPr lang="en-US" sz="1200" b="0" i="0" dirty="0">
                <a:effectLst/>
                <a:latin typeface="Arial" panose="020B0604020202020204" pitchFamily="34" charset="0"/>
              </a:rPr>
              <a:t>​</a:t>
            </a:r>
          </a:p>
          <a:p>
            <a:pPr marL="171450" indent="-171450" algn="l" rtl="0" fontAlgn="base">
              <a:buFont typeface="Arial" panose="020B0604020202020204" pitchFamily="34" charset="0"/>
              <a:buChar char="•"/>
            </a:pPr>
            <a:endParaRPr lang="en-GB" sz="1200" b="0" i="0" dirty="0">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effectLst/>
                <a:latin typeface="Arial" panose="020B0604020202020204" pitchFamily="34" charset="0"/>
              </a:rPr>
              <a:t>100 economic and policy specialists</a:t>
            </a:r>
            <a:r>
              <a:rPr lang="en-US" sz="1200" b="0" i="0" dirty="0">
                <a:effectLst/>
                <a:latin typeface="Arial" panose="020B0604020202020204" pitchFamily="34" charset="0"/>
              </a:rPr>
              <a:t>​</a:t>
            </a:r>
          </a:p>
          <a:p>
            <a:pPr marL="171450" indent="-171450" algn="l" rtl="0" fontAlgn="base">
              <a:buFont typeface="Arial" panose="020B0604020202020204" pitchFamily="34" charset="0"/>
              <a:buChar char="•"/>
            </a:pPr>
            <a:endParaRPr lang="en-GB" sz="1200" b="0" i="0" dirty="0">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effectLst/>
                <a:latin typeface="Arial" panose="020B0604020202020204" pitchFamily="34" charset="0"/>
              </a:rPr>
              <a:t>Market leader in economic surveys and forecasts</a:t>
            </a:r>
            <a:r>
              <a:rPr lang="en-US" sz="1200" b="0" i="0" dirty="0">
                <a:effectLst/>
                <a:latin typeface="Arial" panose="020B0604020202020204" pitchFamily="34" charset="0"/>
              </a:rPr>
              <a:t>​</a:t>
            </a:r>
          </a:p>
        </p:txBody>
      </p:sp>
    </p:spTree>
    <p:extLst>
      <p:ext uri="{BB962C8B-B14F-4D97-AF65-F5344CB8AC3E}">
        <p14:creationId xmlns:p14="http://schemas.microsoft.com/office/powerpoint/2010/main" val="3972781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6772C-CFB9-7765-76C2-838CE10ED609}"/>
              </a:ext>
            </a:extLst>
          </p:cNvPr>
          <p:cNvSpPr txBox="1"/>
          <p:nvPr/>
        </p:nvSpPr>
        <p:spPr>
          <a:xfrm>
            <a:off x="790832" y="1615256"/>
            <a:ext cx="6542123" cy="2835776"/>
          </a:xfrm>
          <a:prstGeom prst="rect">
            <a:avLst/>
          </a:prstGeom>
          <a:noFill/>
        </p:spPr>
        <p:txBody>
          <a:bodyPr wrap="square" rtlCol="0">
            <a:spAutoFit/>
          </a:bodyPr>
          <a:lstStyle/>
          <a:p>
            <a:pPr marL="342900" indent="-342900">
              <a:lnSpc>
                <a:spcPct val="200000"/>
              </a:lnSpc>
              <a:buFont typeface="Symbol" panose="05050102010706020507" pitchFamily="18" charset="2"/>
              <a:buChar char=""/>
            </a:pPr>
            <a:r>
              <a:rPr lang="en-GB" sz="1300" dirty="0">
                <a:effectLst/>
                <a:latin typeface="Arial" panose="020B0604020202020204" pitchFamily="34" charset="0"/>
                <a:ea typeface="Calibri" panose="020F0502020204030204" pitchFamily="34" charset="0"/>
                <a:cs typeface="Arial" panose="020B0604020202020204" pitchFamily="34" charset="0"/>
              </a:rPr>
              <a:t>Strong post-Covid recovery driven by surge in pent up demand </a:t>
            </a:r>
          </a:p>
          <a:p>
            <a:pPr marL="342900" indent="-342900">
              <a:lnSpc>
                <a:spcPct val="200000"/>
              </a:lnSpc>
              <a:buFont typeface="Symbol" panose="05050102010706020507" pitchFamily="18" charset="2"/>
              <a:buChar char=""/>
            </a:pPr>
            <a:r>
              <a:rPr lang="en-GB" sz="1300" dirty="0">
                <a:effectLst/>
                <a:latin typeface="Arial" panose="020B0604020202020204" pitchFamily="34" charset="0"/>
                <a:ea typeface="Calibri" panose="020F0502020204030204" pitchFamily="34" charset="0"/>
                <a:cs typeface="Arial" panose="020B0604020202020204" pitchFamily="34" charset="0"/>
              </a:rPr>
              <a:t>Huge supply side challenges as global economy struggles to keep pace….</a:t>
            </a:r>
          </a:p>
          <a:p>
            <a:pPr marL="342900" lvl="0" indent="-342900">
              <a:lnSpc>
                <a:spcPct val="200000"/>
              </a:lnSpc>
              <a:buFont typeface="Symbol" panose="05050102010706020507" pitchFamily="18" charset="2"/>
              <a:buChar char=""/>
            </a:pPr>
            <a:r>
              <a:rPr lang="en-GB" sz="1300" dirty="0">
                <a:effectLst/>
                <a:latin typeface="Arial" panose="020B0604020202020204" pitchFamily="34" charset="0"/>
                <a:ea typeface="Calibri" panose="020F0502020204030204" pitchFamily="34" charset="0"/>
                <a:cs typeface="Arial" panose="020B0604020202020204" pitchFamily="34" charset="0"/>
              </a:rPr>
              <a:t>…. driving inflation since early 2021</a:t>
            </a:r>
          </a:p>
          <a:p>
            <a:pPr marL="342900" lvl="0" indent="-342900">
              <a:lnSpc>
                <a:spcPct val="200000"/>
              </a:lnSpc>
              <a:buFont typeface="Symbol" panose="05050102010706020507" pitchFamily="18" charset="2"/>
              <a:buChar char=""/>
            </a:pPr>
            <a:r>
              <a:rPr lang="en-GB" sz="1300" dirty="0">
                <a:latin typeface="Arial" panose="020B0604020202020204" pitchFamily="34" charset="0"/>
                <a:ea typeface="Calibri" panose="020F0502020204030204" pitchFamily="34" charset="0"/>
                <a:cs typeface="Arial" panose="020B0604020202020204" pitchFamily="34" charset="0"/>
              </a:rPr>
              <a:t>Gas price inflation starts mid 2021</a:t>
            </a:r>
            <a:endParaRPr lang="en-GB" sz="1300" dirty="0">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200000"/>
              </a:lnSpc>
              <a:buFont typeface="Symbol" panose="05050102010706020507" pitchFamily="18" charset="2"/>
              <a:buChar char=""/>
            </a:pPr>
            <a:r>
              <a:rPr lang="en-GB" sz="1300" dirty="0">
                <a:latin typeface="Arial" panose="020B0604020202020204" pitchFamily="34" charset="0"/>
                <a:ea typeface="Calibri" panose="020F0502020204030204" pitchFamily="34" charset="0"/>
                <a:cs typeface="Arial" panose="020B0604020202020204" pitchFamily="34" charset="0"/>
              </a:rPr>
              <a:t>1m people left the labour market since Covid and now ‘economically inactive’</a:t>
            </a:r>
          </a:p>
          <a:p>
            <a:pPr marL="342900" lvl="0" indent="-342900">
              <a:lnSpc>
                <a:spcPct val="200000"/>
              </a:lnSpc>
              <a:buFont typeface="Symbol" panose="05050102010706020507" pitchFamily="18" charset="2"/>
              <a:buChar char=""/>
            </a:pPr>
            <a:r>
              <a:rPr lang="en-GB" sz="1300" dirty="0">
                <a:latin typeface="Arial" panose="020B0604020202020204" pitchFamily="34" charset="0"/>
                <a:ea typeface="Calibri" panose="020F0502020204030204" pitchFamily="34" charset="0"/>
                <a:cs typeface="Arial" panose="020B0604020202020204" pitchFamily="34" charset="0"/>
              </a:rPr>
              <a:t>Yet orders improving despite challenges</a:t>
            </a:r>
          </a:p>
          <a:p>
            <a:pPr marL="342900" lvl="0" indent="-342900">
              <a:lnSpc>
                <a:spcPct val="200000"/>
              </a:lnSpc>
              <a:buFont typeface="Symbol" panose="05050102010706020507" pitchFamily="18" charset="2"/>
              <a:buChar char=""/>
            </a:pPr>
            <a:r>
              <a:rPr lang="en-GB" sz="1300" dirty="0">
                <a:effectLst/>
                <a:latin typeface="Arial" panose="020B0604020202020204" pitchFamily="34" charset="0"/>
                <a:ea typeface="Calibri" panose="020F0502020204030204" pitchFamily="34" charset="0"/>
                <a:cs typeface="Arial" panose="020B0604020202020204" pitchFamily="34" charset="0"/>
              </a:rPr>
              <a:t>Consumer spend holding up over summer of 2022</a:t>
            </a:r>
            <a:endParaRPr lang="en-US" sz="4400" dirty="0">
              <a:latin typeface="DIN Condensed" pitchFamily="2" charset="0"/>
            </a:endParaRPr>
          </a:p>
        </p:txBody>
      </p:sp>
      <p:sp>
        <p:nvSpPr>
          <p:cNvPr id="4" name="Slide Number Placeholder 3">
            <a:extLst>
              <a:ext uri="{FF2B5EF4-FFF2-40B4-BE49-F238E27FC236}">
                <a16:creationId xmlns:a16="http://schemas.microsoft.com/office/drawing/2014/main" id="{8C73CFEC-AB11-4503-B3ED-068967FBC2BE}"/>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3</a:t>
            </a:fld>
            <a:endParaRPr lang="en-US" dirty="0"/>
          </a:p>
        </p:txBody>
      </p:sp>
      <p:pic>
        <p:nvPicPr>
          <p:cNvPr id="3" name="Picture 2" descr="A picture containing beverage, vegetable&#10;&#10;Description automatically generated">
            <a:extLst>
              <a:ext uri="{FF2B5EF4-FFF2-40B4-BE49-F238E27FC236}">
                <a16:creationId xmlns:a16="http://schemas.microsoft.com/office/drawing/2014/main" id="{519E8DBF-A452-1229-53E8-6D2ADC9663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31892" y="0"/>
            <a:ext cx="4160108" cy="6858000"/>
          </a:xfrm>
          <a:prstGeom prst="rect">
            <a:avLst/>
          </a:prstGeom>
        </p:spPr>
      </p:pic>
      <p:sp>
        <p:nvSpPr>
          <p:cNvPr id="5" name="TextBox 4">
            <a:extLst>
              <a:ext uri="{FF2B5EF4-FFF2-40B4-BE49-F238E27FC236}">
                <a16:creationId xmlns:a16="http://schemas.microsoft.com/office/drawing/2014/main" id="{EE0C81B5-8B5B-1A0E-B183-B75BF5351056}"/>
              </a:ext>
            </a:extLst>
          </p:cNvPr>
          <p:cNvSpPr txBox="1"/>
          <p:nvPr/>
        </p:nvSpPr>
        <p:spPr>
          <a:xfrm>
            <a:off x="790832" y="905522"/>
            <a:ext cx="6542123" cy="1015663"/>
          </a:xfrm>
          <a:prstGeom prst="rect">
            <a:avLst/>
          </a:prstGeom>
          <a:noFill/>
        </p:spPr>
        <p:txBody>
          <a:bodyPr wrap="square" rtlCol="0">
            <a:spAutoFit/>
          </a:bodyPr>
          <a:lstStyle/>
          <a:p>
            <a:r>
              <a:rPr lang="en-GB" sz="3000" dirty="0">
                <a:effectLst/>
                <a:latin typeface="DIN Condensed"/>
                <a:ea typeface="Calibri" panose="020F0502020204030204" pitchFamily="34" charset="0"/>
                <a:cs typeface="Times New Roman" panose="02020603050405020304" pitchFamily="18" charset="0"/>
              </a:rPr>
              <a:t>A reminder of how we got here: </a:t>
            </a:r>
          </a:p>
          <a:p>
            <a:endParaRPr lang="en-GB" sz="3000" dirty="0">
              <a:latin typeface="DIN Condensed"/>
            </a:endParaRPr>
          </a:p>
        </p:txBody>
      </p:sp>
    </p:spTree>
    <p:extLst>
      <p:ext uri="{BB962C8B-B14F-4D97-AF65-F5344CB8AC3E}">
        <p14:creationId xmlns:p14="http://schemas.microsoft.com/office/powerpoint/2010/main" val="42205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picture containing indoor, engine, miller&#10;&#10;Description automatically generated">
            <a:extLst>
              <a:ext uri="{FF2B5EF4-FFF2-40B4-BE49-F238E27FC236}">
                <a16:creationId xmlns:a16="http://schemas.microsoft.com/office/drawing/2014/main" id="{B1A6CE96-5F4A-CC2A-873B-DC09CE16A3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31891" y="15329"/>
            <a:ext cx="4160102" cy="6858000"/>
          </a:xfrm>
          <a:prstGeom prst="rect">
            <a:avLst/>
          </a:prstGeom>
        </p:spPr>
      </p:pic>
      <p:sp>
        <p:nvSpPr>
          <p:cNvPr id="2" name="Rectangle 1">
            <a:extLst>
              <a:ext uri="{FF2B5EF4-FFF2-40B4-BE49-F238E27FC236}">
                <a16:creationId xmlns:a16="http://schemas.microsoft.com/office/drawing/2014/main" id="{F717B4C3-B231-544E-BC81-24D9A197EE98}"/>
              </a:ext>
            </a:extLst>
          </p:cNvPr>
          <p:cNvSpPr/>
          <p:nvPr/>
        </p:nvSpPr>
        <p:spPr>
          <a:xfrm>
            <a:off x="829825" y="2448964"/>
            <a:ext cx="3136533" cy="371705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Rectangle 2">
            <a:extLst>
              <a:ext uri="{FF2B5EF4-FFF2-40B4-BE49-F238E27FC236}">
                <a16:creationId xmlns:a16="http://schemas.microsoft.com/office/drawing/2014/main" id="{A3660A2E-F506-4036-2C38-3B359A4A9445}"/>
              </a:ext>
            </a:extLst>
          </p:cNvPr>
          <p:cNvSpPr/>
          <p:nvPr/>
        </p:nvSpPr>
        <p:spPr>
          <a:xfrm>
            <a:off x="4527734" y="2448964"/>
            <a:ext cx="3136533" cy="371705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 name="Rectangle 3">
            <a:extLst>
              <a:ext uri="{FF2B5EF4-FFF2-40B4-BE49-F238E27FC236}">
                <a16:creationId xmlns:a16="http://schemas.microsoft.com/office/drawing/2014/main" id="{7EEF1D01-29B7-602D-8627-648C66A18003}"/>
              </a:ext>
            </a:extLst>
          </p:cNvPr>
          <p:cNvSpPr/>
          <p:nvPr/>
        </p:nvSpPr>
        <p:spPr>
          <a:xfrm>
            <a:off x="8225642" y="2448964"/>
            <a:ext cx="3136533" cy="371705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cxnSp>
        <p:nvCxnSpPr>
          <p:cNvPr id="5" name="Straight Connector 4">
            <a:extLst>
              <a:ext uri="{FF2B5EF4-FFF2-40B4-BE49-F238E27FC236}">
                <a16:creationId xmlns:a16="http://schemas.microsoft.com/office/drawing/2014/main" id="{342074A9-9426-B1A4-C918-3BFDFC1C9BC2}"/>
              </a:ext>
            </a:extLst>
          </p:cNvPr>
          <p:cNvCxnSpPr>
            <a:cxnSpLocks/>
          </p:cNvCxnSpPr>
          <p:nvPr/>
        </p:nvCxnSpPr>
        <p:spPr>
          <a:xfrm>
            <a:off x="836404" y="2448964"/>
            <a:ext cx="0" cy="3717058"/>
          </a:xfrm>
          <a:prstGeom prst="line">
            <a:avLst/>
          </a:prstGeom>
          <a:ln w="38100">
            <a:gradFill>
              <a:gsLst>
                <a:gs pos="0">
                  <a:srgbClr val="8B0CBA"/>
                </a:gs>
                <a:gs pos="53000">
                  <a:srgbClr val="00CFFF"/>
                </a:gs>
                <a:gs pos="100000">
                  <a:srgbClr val="FFCE0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05895D8-437E-4771-1515-A973C5CC5F9D}"/>
              </a:ext>
            </a:extLst>
          </p:cNvPr>
          <p:cNvCxnSpPr>
            <a:cxnSpLocks/>
          </p:cNvCxnSpPr>
          <p:nvPr/>
        </p:nvCxnSpPr>
        <p:spPr>
          <a:xfrm>
            <a:off x="4527734" y="2448964"/>
            <a:ext cx="0" cy="3717058"/>
          </a:xfrm>
          <a:prstGeom prst="line">
            <a:avLst/>
          </a:prstGeom>
          <a:ln w="38100">
            <a:gradFill>
              <a:gsLst>
                <a:gs pos="0">
                  <a:srgbClr val="8B0CBA"/>
                </a:gs>
                <a:gs pos="53000">
                  <a:srgbClr val="00CFFF"/>
                </a:gs>
                <a:gs pos="100000">
                  <a:srgbClr val="FFCE0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996C8ED-9FB6-BAE1-6B2F-DC657C3F43D1}"/>
              </a:ext>
            </a:extLst>
          </p:cNvPr>
          <p:cNvCxnSpPr>
            <a:cxnSpLocks/>
          </p:cNvCxnSpPr>
          <p:nvPr/>
        </p:nvCxnSpPr>
        <p:spPr>
          <a:xfrm>
            <a:off x="8226898" y="2448964"/>
            <a:ext cx="0" cy="3717058"/>
          </a:xfrm>
          <a:prstGeom prst="line">
            <a:avLst/>
          </a:prstGeom>
          <a:ln w="38100">
            <a:gradFill>
              <a:gsLst>
                <a:gs pos="0">
                  <a:srgbClr val="8B0CBA"/>
                </a:gs>
                <a:gs pos="53000">
                  <a:srgbClr val="00CFFF"/>
                </a:gs>
                <a:gs pos="100000">
                  <a:srgbClr val="FFCE00"/>
                </a:gs>
              </a:gsLst>
              <a:lin ang="5400000" scaled="1"/>
            </a:gra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8C60693-EE54-54E1-9CDC-5F0E8E19BA0F}"/>
              </a:ext>
            </a:extLst>
          </p:cNvPr>
          <p:cNvSpPr txBox="1"/>
          <p:nvPr/>
        </p:nvSpPr>
        <p:spPr>
          <a:xfrm>
            <a:off x="1048237" y="3444329"/>
            <a:ext cx="2739987" cy="2508379"/>
          </a:xfrm>
          <a:prstGeom prst="rect">
            <a:avLst/>
          </a:prstGeom>
          <a:noFill/>
        </p:spPr>
        <p:txBody>
          <a:bodyPr wrap="square">
            <a:spAutoFit/>
          </a:bodyPr>
          <a:lstStyle/>
          <a:p>
            <a:r>
              <a:rPr lang="en-US" sz="1400" b="1" dirty="0">
                <a:solidFill>
                  <a:schemeClr val="tx1"/>
                </a:solidFill>
                <a:latin typeface="Arial" panose="020B0604020202020204" pitchFamily="34" charset="0"/>
                <a:cs typeface="Arial" panose="020B0604020202020204" pitchFamily="34" charset="0"/>
              </a:rPr>
              <a:t>Hospitality &amp; Leisure</a:t>
            </a:r>
          </a:p>
          <a:p>
            <a:pPr marL="285750" indent="-285750">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Sector most impacted by Covid</a:t>
            </a:r>
          </a:p>
          <a:p>
            <a:pPr marL="285750" indent="-285750">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Cost pressures </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S</a:t>
            </a:r>
            <a:r>
              <a:rPr lang="en-GB" sz="1300" b="0" i="0" dirty="0">
                <a:solidFill>
                  <a:schemeClr val="tx1"/>
                </a:solidFill>
                <a:latin typeface="Arial" panose="020B0604020202020204" pitchFamily="34" charset="0"/>
                <a:cs typeface="Arial" panose="020B0604020202020204" pitchFamily="34" charset="0"/>
              </a:rPr>
              <a:t>taffing shortages – impacted by immigration policies and Brexit</a:t>
            </a:r>
          </a:p>
          <a:p>
            <a:pPr marL="285750" indent="-285750">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Cash reserves challenging</a:t>
            </a:r>
            <a:endParaRPr lang="en-GB" sz="13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Concerns over impact on future  consumer spending</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Focus – incentivising customers</a:t>
            </a:r>
          </a:p>
        </p:txBody>
      </p:sp>
      <p:sp>
        <p:nvSpPr>
          <p:cNvPr id="12" name="TextBox 11">
            <a:extLst>
              <a:ext uri="{FF2B5EF4-FFF2-40B4-BE49-F238E27FC236}">
                <a16:creationId xmlns:a16="http://schemas.microsoft.com/office/drawing/2014/main" id="{ACD31EAB-A6D2-CC2B-580F-CAE2F7E9F1EE}"/>
              </a:ext>
            </a:extLst>
          </p:cNvPr>
          <p:cNvSpPr txBox="1"/>
          <p:nvPr/>
        </p:nvSpPr>
        <p:spPr>
          <a:xfrm>
            <a:off x="4757110" y="3444329"/>
            <a:ext cx="2739987" cy="2508379"/>
          </a:xfrm>
          <a:prstGeom prst="rect">
            <a:avLst/>
          </a:prstGeom>
          <a:noFill/>
        </p:spPr>
        <p:txBody>
          <a:bodyPr wrap="square">
            <a:spAutoFit/>
          </a:bodyPr>
          <a:lstStyle/>
          <a:p>
            <a:r>
              <a:rPr lang="en-GB" sz="1400" b="1" i="0" dirty="0">
                <a:solidFill>
                  <a:schemeClr val="tx1"/>
                </a:solidFill>
                <a:latin typeface="Arial" panose="020B0604020202020204" pitchFamily="34" charset="0"/>
                <a:cs typeface="Arial" panose="020B0604020202020204" pitchFamily="34" charset="0"/>
              </a:rPr>
              <a:t>Manufacturing &amp; Construction</a:t>
            </a:r>
            <a:endParaRPr lang="en-GB" sz="1300" b="1" i="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Significant rise in input costs, from energy and supply chain challenges </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Interest rate rises and loan facilities</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Warehousing scarcity</a:t>
            </a:r>
            <a:endParaRPr lang="en-GB" sz="1300" b="0" i="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Ageing workforce and skills shortages</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Impacting </a:t>
            </a:r>
            <a:r>
              <a:rPr lang="en-GB" sz="1300" b="0" i="0" dirty="0">
                <a:solidFill>
                  <a:schemeClr val="tx1"/>
                </a:solidFill>
                <a:latin typeface="Arial" panose="020B0604020202020204" pitchFamily="34" charset="0"/>
                <a:cs typeface="Arial" panose="020B0604020202020204" pitchFamily="34" charset="0"/>
              </a:rPr>
              <a:t>larger infrastructure projects due to lack of clarity on pricing plans</a:t>
            </a:r>
          </a:p>
        </p:txBody>
      </p:sp>
      <p:sp>
        <p:nvSpPr>
          <p:cNvPr id="13" name="TextBox 12">
            <a:extLst>
              <a:ext uri="{FF2B5EF4-FFF2-40B4-BE49-F238E27FC236}">
                <a16:creationId xmlns:a16="http://schemas.microsoft.com/office/drawing/2014/main" id="{45AAAE84-7F83-E72B-6681-4D6E02F0617F}"/>
              </a:ext>
            </a:extLst>
          </p:cNvPr>
          <p:cNvSpPr txBox="1"/>
          <p:nvPr/>
        </p:nvSpPr>
        <p:spPr>
          <a:xfrm>
            <a:off x="8438409" y="3444329"/>
            <a:ext cx="2798499" cy="1908215"/>
          </a:xfrm>
          <a:prstGeom prst="rect">
            <a:avLst/>
          </a:prstGeom>
          <a:noFill/>
        </p:spPr>
        <p:txBody>
          <a:bodyPr wrap="square">
            <a:spAutoFit/>
          </a:bodyPr>
          <a:lstStyle/>
          <a:p>
            <a:r>
              <a:rPr lang="en-US" sz="1400" b="1" i="0" dirty="0">
                <a:solidFill>
                  <a:schemeClr val="tx1"/>
                </a:solidFill>
                <a:latin typeface="Arial" panose="020B0604020202020204" pitchFamily="34" charset="0"/>
                <a:cs typeface="Arial" panose="020B0604020202020204" pitchFamily="34" charset="0"/>
              </a:rPr>
              <a:t>Agriculture</a:t>
            </a:r>
            <a:endParaRPr lang="en-US" sz="1300" b="1" i="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Average employee shortage at 14.6%</a:t>
            </a:r>
          </a:p>
          <a:p>
            <a:pPr marL="285750" indent="-285750">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Average decrease in production capacity around 19%</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Seasonal workers scheme - 17% of expected staff did not arrive and 19% left early</a:t>
            </a:r>
            <a:endParaRPr lang="en-US" sz="1300" b="0" i="0" dirty="0">
              <a:solidFill>
                <a:schemeClr val="tx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296E25F-E300-892A-A43E-7F1BF8846DAB}"/>
              </a:ext>
            </a:extLst>
          </p:cNvPr>
          <p:cNvSpPr txBox="1"/>
          <p:nvPr/>
        </p:nvSpPr>
        <p:spPr>
          <a:xfrm>
            <a:off x="753763" y="679621"/>
            <a:ext cx="5978744" cy="1015663"/>
          </a:xfrm>
          <a:prstGeom prst="rect">
            <a:avLst/>
          </a:prstGeom>
          <a:noFill/>
        </p:spPr>
        <p:txBody>
          <a:bodyPr wrap="square" rtlCol="0">
            <a:spAutoFit/>
          </a:bodyPr>
          <a:lstStyle/>
          <a:p>
            <a:r>
              <a:rPr lang="en-US" sz="3000" dirty="0">
                <a:latin typeface="DIN Condensed" pitchFamily="2" charset="0"/>
              </a:rPr>
              <a:t>South East sectoral challenges</a:t>
            </a:r>
          </a:p>
          <a:p>
            <a:endParaRPr lang="en-US" sz="3000" dirty="0">
              <a:latin typeface="DIN Condensed" pitchFamily="2" charset="0"/>
            </a:endParaRPr>
          </a:p>
        </p:txBody>
      </p:sp>
      <p:sp>
        <p:nvSpPr>
          <p:cNvPr id="16" name="Slide Number Placeholder 3">
            <a:extLst>
              <a:ext uri="{FF2B5EF4-FFF2-40B4-BE49-F238E27FC236}">
                <a16:creationId xmlns:a16="http://schemas.microsoft.com/office/drawing/2014/main" id="{426D03F5-96A1-37A1-0493-97488DFB4873}"/>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4</a:t>
            </a:fld>
            <a:endParaRPr lang="en-US" dirty="0"/>
          </a:p>
        </p:txBody>
      </p:sp>
      <p:pic>
        <p:nvPicPr>
          <p:cNvPr id="17" name="Graphic 16" descr="Restaurant outline">
            <a:extLst>
              <a:ext uri="{FF2B5EF4-FFF2-40B4-BE49-F238E27FC236}">
                <a16:creationId xmlns:a16="http://schemas.microsoft.com/office/drawing/2014/main" id="{727AE8FF-92E5-AC93-D8BF-D23B837B837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7023" y="2588939"/>
            <a:ext cx="690264" cy="690264"/>
          </a:xfrm>
          <a:prstGeom prst="rect">
            <a:avLst/>
          </a:prstGeom>
        </p:spPr>
      </p:pic>
      <p:pic>
        <p:nvPicPr>
          <p:cNvPr id="19" name="Graphic 18" descr="Tractor outline">
            <a:extLst>
              <a:ext uri="{FF2B5EF4-FFF2-40B4-BE49-F238E27FC236}">
                <a16:creationId xmlns:a16="http://schemas.microsoft.com/office/drawing/2014/main" id="{D03B1508-8F23-F8E4-CC2B-2FD901C53C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78330" y="2588939"/>
            <a:ext cx="914400" cy="858212"/>
          </a:xfrm>
          <a:prstGeom prst="rect">
            <a:avLst/>
          </a:prstGeom>
        </p:spPr>
      </p:pic>
      <p:pic>
        <p:nvPicPr>
          <p:cNvPr id="21" name="Graphic 20" descr="Factory outline">
            <a:extLst>
              <a:ext uri="{FF2B5EF4-FFF2-40B4-BE49-F238E27FC236}">
                <a16:creationId xmlns:a16="http://schemas.microsoft.com/office/drawing/2014/main" id="{6A7CA038-199C-D891-21BC-874EA27AF56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95359" y="2504351"/>
            <a:ext cx="914400" cy="914400"/>
          </a:xfrm>
          <a:prstGeom prst="rect">
            <a:avLst/>
          </a:prstGeom>
        </p:spPr>
      </p:pic>
    </p:spTree>
    <p:extLst>
      <p:ext uri="{BB962C8B-B14F-4D97-AF65-F5344CB8AC3E}">
        <p14:creationId xmlns:p14="http://schemas.microsoft.com/office/powerpoint/2010/main" val="715357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6772C-CFB9-7765-76C2-838CE10ED609}"/>
              </a:ext>
            </a:extLst>
          </p:cNvPr>
          <p:cNvSpPr txBox="1"/>
          <p:nvPr/>
        </p:nvSpPr>
        <p:spPr>
          <a:xfrm>
            <a:off x="790832" y="691978"/>
            <a:ext cx="6573795" cy="553998"/>
          </a:xfrm>
          <a:prstGeom prst="rect">
            <a:avLst/>
          </a:prstGeom>
          <a:noFill/>
        </p:spPr>
        <p:txBody>
          <a:bodyPr wrap="square" rtlCol="0">
            <a:spAutoFit/>
          </a:bodyPr>
          <a:lstStyle/>
          <a:p>
            <a:r>
              <a:rPr lang="en-US" sz="3000" dirty="0">
                <a:latin typeface="DIN Condensed" pitchFamily="2" charset="0"/>
              </a:rPr>
              <a:t>What businesses need</a:t>
            </a:r>
          </a:p>
        </p:txBody>
      </p:sp>
      <p:sp>
        <p:nvSpPr>
          <p:cNvPr id="4" name="Slide Number Placeholder 3">
            <a:extLst>
              <a:ext uri="{FF2B5EF4-FFF2-40B4-BE49-F238E27FC236}">
                <a16:creationId xmlns:a16="http://schemas.microsoft.com/office/drawing/2014/main" id="{8C73CFEC-AB11-4503-B3ED-068967FBC2BE}"/>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5</a:t>
            </a:fld>
            <a:endParaRPr lang="en-US" dirty="0"/>
          </a:p>
        </p:txBody>
      </p:sp>
      <p:sp>
        <p:nvSpPr>
          <p:cNvPr id="6" name="TextBox 5">
            <a:extLst>
              <a:ext uri="{FF2B5EF4-FFF2-40B4-BE49-F238E27FC236}">
                <a16:creationId xmlns:a16="http://schemas.microsoft.com/office/drawing/2014/main" id="{E0FF0720-20A4-151E-7C9E-A11430E960B6}"/>
              </a:ext>
            </a:extLst>
          </p:cNvPr>
          <p:cNvSpPr txBox="1"/>
          <p:nvPr/>
        </p:nvSpPr>
        <p:spPr>
          <a:xfrm>
            <a:off x="967666" y="1904753"/>
            <a:ext cx="6396961" cy="2831031"/>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Inflation under control</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Market stability</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Energy support review to look beyond next 6 months</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Access to skills and talent</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Infrastructure to move goods and people (including digital)</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Smoother trade flow </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A pro-investment environment</a:t>
            </a:r>
          </a:p>
        </p:txBody>
      </p:sp>
      <p:sp>
        <p:nvSpPr>
          <p:cNvPr id="5" name="TextBox 4">
            <a:extLst>
              <a:ext uri="{FF2B5EF4-FFF2-40B4-BE49-F238E27FC236}">
                <a16:creationId xmlns:a16="http://schemas.microsoft.com/office/drawing/2014/main" id="{3C0440C4-8EF5-F70E-E195-113829AFA8EE}"/>
              </a:ext>
            </a:extLst>
          </p:cNvPr>
          <p:cNvSpPr txBox="1"/>
          <p:nvPr/>
        </p:nvSpPr>
        <p:spPr>
          <a:xfrm>
            <a:off x="790832" y="1302129"/>
            <a:ext cx="4456590" cy="381740"/>
          </a:xfrm>
          <a:prstGeom prst="rect">
            <a:avLst/>
          </a:prstGeom>
          <a:noFill/>
        </p:spPr>
        <p:txBody>
          <a:bodyPr wrap="square" rtlCol="0">
            <a:spAutoFit/>
          </a:bodyPr>
          <a:lstStyle/>
          <a:p>
            <a:r>
              <a:rPr lang="en-GB" dirty="0">
                <a:solidFill>
                  <a:srgbClr val="8B0CBA"/>
                </a:solidFill>
                <a:latin typeface="Arial" panose="020B0604020202020204" pitchFamily="34" charset="0"/>
                <a:cs typeface="Arial" panose="020B0604020202020204" pitchFamily="34" charset="0"/>
              </a:rPr>
              <a:t>Clarity Certainty Confidence</a:t>
            </a:r>
          </a:p>
        </p:txBody>
      </p:sp>
      <p:pic>
        <p:nvPicPr>
          <p:cNvPr id="7" name="Picture 6" descr="A group of people sitting in a room&#10;&#10;Description automatically generated with low confidence">
            <a:extLst>
              <a:ext uri="{FF2B5EF4-FFF2-40B4-BE49-F238E27FC236}">
                <a16:creationId xmlns:a16="http://schemas.microsoft.com/office/drawing/2014/main" id="{5BDCCEB8-C5E0-ABCB-DA24-71BA6A4DBC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31892" y="0"/>
            <a:ext cx="4160107" cy="6858000"/>
          </a:xfrm>
          <a:prstGeom prst="rect">
            <a:avLst/>
          </a:prstGeom>
        </p:spPr>
      </p:pic>
    </p:spTree>
    <p:extLst>
      <p:ext uri="{BB962C8B-B14F-4D97-AF65-F5344CB8AC3E}">
        <p14:creationId xmlns:p14="http://schemas.microsoft.com/office/powerpoint/2010/main" val="3701504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A picture containing colorful&#10;&#10;Description automatically generated">
            <a:extLst>
              <a:ext uri="{FF2B5EF4-FFF2-40B4-BE49-F238E27FC236}">
                <a16:creationId xmlns:a16="http://schemas.microsoft.com/office/drawing/2014/main" id="{0BA8875E-46B0-B09A-3886-3A110928A81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31892" y="12700"/>
            <a:ext cx="4135396" cy="6832600"/>
          </a:xfrm>
          <a:prstGeom prst="rect">
            <a:avLst/>
          </a:prstGeom>
        </p:spPr>
      </p:pic>
      <p:sp>
        <p:nvSpPr>
          <p:cNvPr id="2" name="TextBox 1">
            <a:extLst>
              <a:ext uri="{FF2B5EF4-FFF2-40B4-BE49-F238E27FC236}">
                <a16:creationId xmlns:a16="http://schemas.microsoft.com/office/drawing/2014/main" id="{538F9F3D-E5A1-8376-6E1C-E0C2DCE36DBA}"/>
              </a:ext>
            </a:extLst>
          </p:cNvPr>
          <p:cNvSpPr txBox="1"/>
          <p:nvPr/>
        </p:nvSpPr>
        <p:spPr>
          <a:xfrm>
            <a:off x="674703" y="679621"/>
            <a:ext cx="5978744" cy="1878848"/>
          </a:xfrm>
          <a:prstGeom prst="rect">
            <a:avLst/>
          </a:prstGeom>
          <a:noFill/>
        </p:spPr>
        <p:txBody>
          <a:bodyPr wrap="square" rtlCol="0">
            <a:spAutoFit/>
          </a:bodyPr>
          <a:lstStyle/>
          <a:p>
            <a:r>
              <a:rPr lang="en-US" sz="3000" dirty="0">
                <a:latin typeface="DIN Condensed" pitchFamily="2" charset="0"/>
              </a:rPr>
              <a:t>The CBI is calling for:</a:t>
            </a:r>
          </a:p>
          <a:p>
            <a:endParaRPr lang="en-US" sz="3000" dirty="0">
              <a:latin typeface="DIN Condensed" pitchFamily="2" charset="0"/>
            </a:endParaRPr>
          </a:p>
          <a:p>
            <a:pPr marL="285750" indent="-285750">
              <a:lnSpc>
                <a:spcPct val="150000"/>
              </a:lnSpc>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Restoration of market confidence. </a:t>
            </a:r>
          </a:p>
          <a:p>
            <a:pPr marL="285750" indent="-285750">
              <a:lnSpc>
                <a:spcPct val="150000"/>
              </a:lnSpc>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A credible medium term fiscal plan to be set out earlier than 23 November – stability is a pre-condition for growth </a:t>
            </a:r>
          </a:p>
        </p:txBody>
      </p:sp>
      <p:sp>
        <p:nvSpPr>
          <p:cNvPr id="3" name="Rectangle 2">
            <a:extLst>
              <a:ext uri="{FF2B5EF4-FFF2-40B4-BE49-F238E27FC236}">
                <a16:creationId xmlns:a16="http://schemas.microsoft.com/office/drawing/2014/main" id="{DDBD0588-C39A-4D61-B2E7-B74D6DE53CE5}"/>
              </a:ext>
            </a:extLst>
          </p:cNvPr>
          <p:cNvSpPr/>
          <p:nvPr/>
        </p:nvSpPr>
        <p:spPr>
          <a:xfrm>
            <a:off x="7253413" y="2218720"/>
            <a:ext cx="3101549" cy="107503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cxnSp>
        <p:nvCxnSpPr>
          <p:cNvPr id="4" name="Straight Connector 3">
            <a:extLst>
              <a:ext uri="{FF2B5EF4-FFF2-40B4-BE49-F238E27FC236}">
                <a16:creationId xmlns:a16="http://schemas.microsoft.com/office/drawing/2014/main" id="{86DB9A77-7E2D-2A0D-B67C-0F737758B5BA}"/>
              </a:ext>
            </a:extLst>
          </p:cNvPr>
          <p:cNvCxnSpPr/>
          <p:nvPr/>
        </p:nvCxnSpPr>
        <p:spPr>
          <a:xfrm>
            <a:off x="7265771" y="2224216"/>
            <a:ext cx="0" cy="1075038"/>
          </a:xfrm>
          <a:prstGeom prst="line">
            <a:avLst/>
          </a:prstGeom>
          <a:ln w="38100">
            <a:gradFill>
              <a:gsLst>
                <a:gs pos="0">
                  <a:srgbClr val="8B0CBA"/>
                </a:gs>
                <a:gs pos="53000">
                  <a:srgbClr val="00CFFF"/>
                </a:gs>
                <a:gs pos="100000">
                  <a:srgbClr val="FFCE00"/>
                </a:gs>
              </a:gsLst>
              <a:lin ang="5400000" scaled="1"/>
            </a:gra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0D15742-60ED-7C3C-6462-56F7CB4B1765}"/>
              </a:ext>
            </a:extLst>
          </p:cNvPr>
          <p:cNvSpPr/>
          <p:nvPr/>
        </p:nvSpPr>
        <p:spPr>
          <a:xfrm>
            <a:off x="7253414" y="3558747"/>
            <a:ext cx="3101549" cy="107503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cxnSp>
        <p:nvCxnSpPr>
          <p:cNvPr id="6" name="Straight Connector 5">
            <a:extLst>
              <a:ext uri="{FF2B5EF4-FFF2-40B4-BE49-F238E27FC236}">
                <a16:creationId xmlns:a16="http://schemas.microsoft.com/office/drawing/2014/main" id="{B84BF98F-E3FE-B34D-2D4C-3B92D877E445}"/>
              </a:ext>
            </a:extLst>
          </p:cNvPr>
          <p:cNvCxnSpPr/>
          <p:nvPr/>
        </p:nvCxnSpPr>
        <p:spPr>
          <a:xfrm>
            <a:off x="7253414" y="3558747"/>
            <a:ext cx="0" cy="1075038"/>
          </a:xfrm>
          <a:prstGeom prst="line">
            <a:avLst/>
          </a:prstGeom>
          <a:ln w="38100">
            <a:gradFill>
              <a:gsLst>
                <a:gs pos="0">
                  <a:srgbClr val="8B0CBA"/>
                </a:gs>
                <a:gs pos="53000">
                  <a:srgbClr val="00CFFF"/>
                </a:gs>
                <a:gs pos="100000">
                  <a:srgbClr val="FFCE00"/>
                </a:gs>
              </a:gsLst>
              <a:lin ang="5400000" scaled="1"/>
            </a:gra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C4AF7C0-1D26-CE0B-750E-874E8292C5D1}"/>
              </a:ext>
            </a:extLst>
          </p:cNvPr>
          <p:cNvSpPr/>
          <p:nvPr/>
        </p:nvSpPr>
        <p:spPr>
          <a:xfrm>
            <a:off x="7265771" y="4893278"/>
            <a:ext cx="3101549" cy="107503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cxnSp>
        <p:nvCxnSpPr>
          <p:cNvPr id="8" name="Straight Connector 7">
            <a:extLst>
              <a:ext uri="{FF2B5EF4-FFF2-40B4-BE49-F238E27FC236}">
                <a16:creationId xmlns:a16="http://schemas.microsoft.com/office/drawing/2014/main" id="{EB32F94A-A26E-5C14-D3BC-42B1F5F73187}"/>
              </a:ext>
            </a:extLst>
          </p:cNvPr>
          <p:cNvCxnSpPr/>
          <p:nvPr/>
        </p:nvCxnSpPr>
        <p:spPr>
          <a:xfrm>
            <a:off x="7265771" y="4893278"/>
            <a:ext cx="0" cy="1075038"/>
          </a:xfrm>
          <a:prstGeom prst="line">
            <a:avLst/>
          </a:prstGeom>
          <a:ln w="38100">
            <a:gradFill>
              <a:gsLst>
                <a:gs pos="0">
                  <a:srgbClr val="8B0CBA"/>
                </a:gs>
                <a:gs pos="53000">
                  <a:srgbClr val="00CFFF"/>
                </a:gs>
                <a:gs pos="100000">
                  <a:srgbClr val="FFCE00"/>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0E6348A-A891-406C-B440-7E8F444D4DDF}"/>
              </a:ext>
            </a:extLst>
          </p:cNvPr>
          <p:cNvSpPr txBox="1"/>
          <p:nvPr/>
        </p:nvSpPr>
        <p:spPr>
          <a:xfrm>
            <a:off x="8031892" y="2279185"/>
            <a:ext cx="2104008" cy="892552"/>
          </a:xfrm>
          <a:prstGeom prst="rect">
            <a:avLst/>
          </a:prstGeom>
          <a:noFill/>
        </p:spPr>
        <p:txBody>
          <a:bodyPr wrap="square">
            <a:spAutoFit/>
          </a:bodyPr>
          <a:lstStyle/>
          <a:p>
            <a:r>
              <a:rPr lang="en-GB" sz="1300" b="0" i="0" dirty="0">
                <a:effectLst/>
                <a:latin typeface="Arial" panose="020B0604020202020204" pitchFamily="34" charset="0"/>
              </a:rPr>
              <a:t>Create headroom for growth by preventing unnecessary business failure</a:t>
            </a:r>
            <a:endParaRPr lang="en-US" sz="1300" dirty="0"/>
          </a:p>
        </p:txBody>
      </p:sp>
      <p:sp>
        <p:nvSpPr>
          <p:cNvPr id="12" name="TextBox 11">
            <a:extLst>
              <a:ext uri="{FF2B5EF4-FFF2-40B4-BE49-F238E27FC236}">
                <a16:creationId xmlns:a16="http://schemas.microsoft.com/office/drawing/2014/main" id="{38F2A994-BC11-C704-27D6-B21B86D086E1}"/>
              </a:ext>
            </a:extLst>
          </p:cNvPr>
          <p:cNvSpPr txBox="1"/>
          <p:nvPr/>
        </p:nvSpPr>
        <p:spPr>
          <a:xfrm>
            <a:off x="8127387" y="3726934"/>
            <a:ext cx="2104008" cy="692497"/>
          </a:xfrm>
          <a:prstGeom prst="rect">
            <a:avLst/>
          </a:prstGeom>
          <a:noFill/>
        </p:spPr>
        <p:txBody>
          <a:bodyPr wrap="square">
            <a:spAutoFit/>
          </a:bodyPr>
          <a:lstStyle/>
          <a:p>
            <a:r>
              <a:rPr lang="en-GB" sz="1300" b="0" i="0" dirty="0">
                <a:effectLst/>
                <a:latin typeface="Arial" panose="020B0604020202020204" pitchFamily="34" charset="0"/>
              </a:rPr>
              <a:t>Signal to firms and investors that the UK is open for business</a:t>
            </a:r>
            <a:endParaRPr lang="en-US" sz="1300" dirty="0"/>
          </a:p>
        </p:txBody>
      </p:sp>
      <p:sp>
        <p:nvSpPr>
          <p:cNvPr id="14" name="TextBox 13">
            <a:extLst>
              <a:ext uri="{FF2B5EF4-FFF2-40B4-BE49-F238E27FC236}">
                <a16:creationId xmlns:a16="http://schemas.microsoft.com/office/drawing/2014/main" id="{8818D56E-886F-FA9A-9F11-8658E228DF41}"/>
              </a:ext>
            </a:extLst>
          </p:cNvPr>
          <p:cNvSpPr txBox="1"/>
          <p:nvPr/>
        </p:nvSpPr>
        <p:spPr>
          <a:xfrm>
            <a:off x="8127387" y="5067640"/>
            <a:ext cx="2104008" cy="692497"/>
          </a:xfrm>
          <a:prstGeom prst="rect">
            <a:avLst/>
          </a:prstGeom>
          <a:noFill/>
        </p:spPr>
        <p:txBody>
          <a:bodyPr wrap="square">
            <a:spAutoFit/>
          </a:bodyPr>
          <a:lstStyle/>
          <a:p>
            <a:r>
              <a:rPr lang="en-GB" sz="1300" b="0" i="0" dirty="0">
                <a:effectLst/>
                <a:latin typeface="Arial" panose="020B0604020202020204" pitchFamily="34" charset="0"/>
              </a:rPr>
              <a:t>Set out a radical new roadmap for economic growth at the next Budget</a:t>
            </a:r>
            <a:endParaRPr lang="en-US" sz="1300" dirty="0"/>
          </a:p>
        </p:txBody>
      </p:sp>
      <p:sp>
        <p:nvSpPr>
          <p:cNvPr id="16" name="Slide Number Placeholder 3">
            <a:extLst>
              <a:ext uri="{FF2B5EF4-FFF2-40B4-BE49-F238E27FC236}">
                <a16:creationId xmlns:a16="http://schemas.microsoft.com/office/drawing/2014/main" id="{9EDAE657-B2A1-3C12-ECC0-EFC3E2CEA657}"/>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6</a:t>
            </a:fld>
            <a:endParaRPr lang="en-US" dirty="0"/>
          </a:p>
        </p:txBody>
      </p:sp>
      <p:sp>
        <p:nvSpPr>
          <p:cNvPr id="24" name="TextBox 23">
            <a:extLst>
              <a:ext uri="{FF2B5EF4-FFF2-40B4-BE49-F238E27FC236}">
                <a16:creationId xmlns:a16="http://schemas.microsoft.com/office/drawing/2014/main" id="{225EE2E1-86A0-C880-305A-C466F0709E60}"/>
              </a:ext>
            </a:extLst>
          </p:cNvPr>
          <p:cNvSpPr txBox="1"/>
          <p:nvPr/>
        </p:nvSpPr>
        <p:spPr>
          <a:xfrm>
            <a:off x="4475018" y="-748145"/>
            <a:ext cx="184731" cy="369332"/>
          </a:xfrm>
          <a:prstGeom prst="rect">
            <a:avLst/>
          </a:prstGeom>
          <a:noFill/>
        </p:spPr>
        <p:txBody>
          <a:bodyPr wrap="none" rtlCol="0">
            <a:spAutoFit/>
          </a:bodyPr>
          <a:lstStyle/>
          <a:p>
            <a:endParaRPr lang="en-US" dirty="0"/>
          </a:p>
        </p:txBody>
      </p:sp>
      <p:sp>
        <p:nvSpPr>
          <p:cNvPr id="15" name="TextBox 14">
            <a:extLst>
              <a:ext uri="{FF2B5EF4-FFF2-40B4-BE49-F238E27FC236}">
                <a16:creationId xmlns:a16="http://schemas.microsoft.com/office/drawing/2014/main" id="{E4EA5523-D5D1-545B-4DA2-47D4FF602962}"/>
              </a:ext>
            </a:extLst>
          </p:cNvPr>
          <p:cNvSpPr txBox="1"/>
          <p:nvPr/>
        </p:nvSpPr>
        <p:spPr>
          <a:xfrm>
            <a:off x="684371" y="2872085"/>
            <a:ext cx="6550249" cy="3923510"/>
          </a:xfrm>
          <a:prstGeom prst="rect">
            <a:avLst/>
          </a:prstGeom>
          <a:noFill/>
        </p:spPr>
        <p:txBody>
          <a:bodyPr wrap="square" rtlCol="0">
            <a:spAutoFit/>
          </a:bodyPr>
          <a:lstStyle/>
          <a:p>
            <a:pPr>
              <a:lnSpc>
                <a:spcPct val="200000"/>
              </a:lnSpc>
            </a:pPr>
            <a:r>
              <a:rPr lang="en-GB" dirty="0"/>
              <a:t>Supply side measures</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Smart taxation – capital allowances, investment deductions, R&amp;D tax credits</a:t>
            </a:r>
          </a:p>
          <a:p>
            <a:pPr marL="285750" indent="-285750">
              <a:lnSpc>
                <a:spcPct val="200000"/>
              </a:lnSpc>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Business rates review – taxes firms before they make a profit</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Planning reform – we need to speed up the process and get Britain building</a:t>
            </a:r>
            <a:endParaRPr lang="en-GB" sz="1300" b="0" i="0" dirty="0">
              <a:solidFill>
                <a:schemeClr val="tx1"/>
              </a:solidFill>
              <a:latin typeface="Arial" panose="020B0604020202020204" pitchFamily="34" charset="0"/>
              <a:cs typeface="Arial" panose="020B0604020202020204" pitchFamily="34" charset="0"/>
            </a:endParaRPr>
          </a:p>
          <a:p>
            <a:pPr marL="285750" indent="-285750">
              <a:lnSpc>
                <a:spcPct val="200000"/>
              </a:lnSpc>
              <a:buFont typeface="Arial" panose="020B0604020202020204" pitchFamily="34" charset="0"/>
              <a:buChar char="•"/>
            </a:pPr>
            <a:r>
              <a:rPr lang="en-GB" sz="1300" b="0" i="0" dirty="0">
                <a:solidFill>
                  <a:schemeClr val="tx1"/>
                </a:solidFill>
                <a:latin typeface="Arial" panose="020B0604020202020204" pitchFamily="34" charset="0"/>
                <a:cs typeface="Arial" panose="020B0604020202020204" pitchFamily="34" charset="0"/>
              </a:rPr>
              <a:t>Apprenticeship levy review – more flexibility for firms to invest in staff development </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Immigration – annual review of shortage occupation list</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Childcare - Reform prohibitive costs to increase labour participation</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Removal of trade barriers – fix the NI protocol, grow FTAs</a:t>
            </a:r>
          </a:p>
          <a:p>
            <a:pPr marL="285750" indent="-285750">
              <a:lnSpc>
                <a:spcPct val="200000"/>
              </a:lnSpc>
              <a:buFont typeface="Arial" panose="020B0604020202020204" pitchFamily="34" charset="0"/>
              <a:buChar char="•"/>
            </a:pPr>
            <a:endParaRPr lang="en-GB" dirty="0"/>
          </a:p>
        </p:txBody>
      </p:sp>
      <p:pic>
        <p:nvPicPr>
          <p:cNvPr id="18" name="Graphic 17" descr="Bar graph with upward trend outline">
            <a:extLst>
              <a:ext uri="{FF2B5EF4-FFF2-40B4-BE49-F238E27FC236}">
                <a16:creationId xmlns:a16="http://schemas.microsoft.com/office/drawing/2014/main" id="{7E5FBDEF-3906-A7ED-8E15-1CB175579B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09365" y="2348186"/>
            <a:ext cx="822527" cy="822527"/>
          </a:xfrm>
          <a:prstGeom prst="rect">
            <a:avLst/>
          </a:prstGeom>
        </p:spPr>
      </p:pic>
      <p:pic>
        <p:nvPicPr>
          <p:cNvPr id="19" name="Graphic 18" descr="Bar graph with upward trend outline">
            <a:extLst>
              <a:ext uri="{FF2B5EF4-FFF2-40B4-BE49-F238E27FC236}">
                <a16:creationId xmlns:a16="http://schemas.microsoft.com/office/drawing/2014/main" id="{639B7BD3-CE7D-F87C-9DED-C9EDEA9539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91450" y="3661918"/>
            <a:ext cx="822527" cy="822527"/>
          </a:xfrm>
          <a:prstGeom prst="rect">
            <a:avLst/>
          </a:prstGeom>
        </p:spPr>
      </p:pic>
      <p:pic>
        <p:nvPicPr>
          <p:cNvPr id="20" name="Graphic 19" descr="Bar graph with upward trend outline">
            <a:extLst>
              <a:ext uri="{FF2B5EF4-FFF2-40B4-BE49-F238E27FC236}">
                <a16:creationId xmlns:a16="http://schemas.microsoft.com/office/drawing/2014/main" id="{6DCCDD3F-BB30-9D93-99A3-47A229877E9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96923" y="5002624"/>
            <a:ext cx="822527" cy="822527"/>
          </a:xfrm>
          <a:prstGeom prst="rect">
            <a:avLst/>
          </a:prstGeom>
        </p:spPr>
      </p:pic>
    </p:spTree>
    <p:extLst>
      <p:ext uri="{BB962C8B-B14F-4D97-AF65-F5344CB8AC3E}">
        <p14:creationId xmlns:p14="http://schemas.microsoft.com/office/powerpoint/2010/main" val="1987094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A3C606-6D1F-147B-F4F0-063EE5A12BD6}"/>
              </a:ext>
            </a:extLst>
          </p:cNvPr>
          <p:cNvSpPr txBox="1"/>
          <p:nvPr/>
        </p:nvSpPr>
        <p:spPr>
          <a:xfrm>
            <a:off x="753762" y="679621"/>
            <a:ext cx="6642718" cy="1015663"/>
          </a:xfrm>
          <a:prstGeom prst="rect">
            <a:avLst/>
          </a:prstGeom>
          <a:noFill/>
        </p:spPr>
        <p:txBody>
          <a:bodyPr wrap="square" rtlCol="0">
            <a:spAutoFit/>
          </a:bodyPr>
          <a:lstStyle/>
          <a:p>
            <a:r>
              <a:rPr lang="en-US" sz="3000" dirty="0">
                <a:latin typeface="DIN Condensed" pitchFamily="2" charset="0"/>
              </a:rPr>
              <a:t>CBI supporting</a:t>
            </a:r>
          </a:p>
          <a:p>
            <a:endParaRPr lang="en-US" sz="3000" dirty="0">
              <a:latin typeface="DIN Condensed" pitchFamily="2" charset="0"/>
            </a:endParaRPr>
          </a:p>
        </p:txBody>
      </p:sp>
      <p:pic>
        <p:nvPicPr>
          <p:cNvPr id="3" name="Picture 2" descr="A picture containing beverage, vegetable&#10;&#10;Description automatically generated">
            <a:extLst>
              <a:ext uri="{FF2B5EF4-FFF2-40B4-BE49-F238E27FC236}">
                <a16:creationId xmlns:a16="http://schemas.microsoft.com/office/drawing/2014/main" id="{AF6151A9-4AE3-FB91-AEC8-9ECFDCB6E42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31892" y="0"/>
            <a:ext cx="4160108" cy="6858000"/>
          </a:xfrm>
          <a:prstGeom prst="rect">
            <a:avLst/>
          </a:prstGeom>
        </p:spPr>
      </p:pic>
      <p:sp>
        <p:nvSpPr>
          <p:cNvPr id="4" name="Slide Number Placeholder 3">
            <a:extLst>
              <a:ext uri="{FF2B5EF4-FFF2-40B4-BE49-F238E27FC236}">
                <a16:creationId xmlns:a16="http://schemas.microsoft.com/office/drawing/2014/main" id="{5C898330-4694-52AB-C7EB-F9E998E5F07A}"/>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3CA9A749-76BD-2740-BA58-F98A5276E891}" type="slidenum">
              <a:rPr lang="en-US" smtClean="0"/>
              <a:pPr/>
              <a:t>7</a:t>
            </a:fld>
            <a:endParaRPr lang="en-US" dirty="0"/>
          </a:p>
        </p:txBody>
      </p:sp>
      <p:pic>
        <p:nvPicPr>
          <p:cNvPr id="6" name="Picture 5" descr="Two people looking at a computer&#10;&#10;Description automatically generated with medium confidence">
            <a:extLst>
              <a:ext uri="{FF2B5EF4-FFF2-40B4-BE49-F238E27FC236}">
                <a16:creationId xmlns:a16="http://schemas.microsoft.com/office/drawing/2014/main" id="{C04419FC-EB5E-7D4F-5D38-90DA32F94EE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031892" y="0"/>
            <a:ext cx="4160108" cy="6858000"/>
          </a:xfrm>
          <a:prstGeom prst="rect">
            <a:avLst/>
          </a:prstGeom>
        </p:spPr>
      </p:pic>
      <p:sp>
        <p:nvSpPr>
          <p:cNvPr id="7" name="TextBox 6">
            <a:extLst>
              <a:ext uri="{FF2B5EF4-FFF2-40B4-BE49-F238E27FC236}">
                <a16:creationId xmlns:a16="http://schemas.microsoft.com/office/drawing/2014/main" id="{E47DFA0F-75C8-771A-EF50-86A144689447}"/>
              </a:ext>
            </a:extLst>
          </p:cNvPr>
          <p:cNvSpPr txBox="1"/>
          <p:nvPr/>
        </p:nvSpPr>
        <p:spPr>
          <a:xfrm>
            <a:off x="753762" y="1849582"/>
            <a:ext cx="7023077" cy="3631250"/>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Improving connectivity - including Lower Thames Crossing, </a:t>
            </a:r>
            <a:r>
              <a:rPr lang="en-GB" sz="1300">
                <a:latin typeface="Arial" panose="020B0604020202020204" pitchFamily="34" charset="0"/>
                <a:cs typeface="Arial" panose="020B0604020202020204" pitchFamily="34" charset="0"/>
              </a:rPr>
              <a:t>Stansted links, </a:t>
            </a:r>
            <a:r>
              <a:rPr lang="en-GB" sz="1300" dirty="0">
                <a:latin typeface="Arial" panose="020B0604020202020204" pitchFamily="34" charset="0"/>
                <a:cs typeface="Arial" panose="020B0604020202020204" pitchFamily="34" charset="0"/>
              </a:rPr>
              <a:t>and Thames Freeport</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Skills and talent development – working with Local Skills Improvement Plans (LSIPs)  </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Thriving regions – pushing for greater devolution of powers and funding from Whitehall out to regions</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Decarbonisation – need to keep this on the government agenda</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Economic clusters - two demonstrators in development</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Innovation – showcasing UK ingenuity around the world</a:t>
            </a:r>
          </a:p>
          <a:p>
            <a:pPr marL="285750" indent="-285750">
              <a:lnSpc>
                <a:spcPct val="200000"/>
              </a:lnSpc>
              <a:buFont typeface="Arial" panose="020B0604020202020204" pitchFamily="34" charset="0"/>
              <a:buChar char="•"/>
            </a:pPr>
            <a:r>
              <a:rPr lang="en-GB" sz="1300" dirty="0">
                <a:latin typeface="Arial" panose="020B0604020202020204" pitchFamily="34" charset="0"/>
                <a:cs typeface="Arial" panose="020B0604020202020204" pitchFamily="34" charset="0"/>
              </a:rPr>
              <a:t>Investment zones – what role for the private sector in driving these forward </a:t>
            </a:r>
          </a:p>
        </p:txBody>
      </p:sp>
    </p:spTree>
    <p:extLst>
      <p:ext uri="{BB962C8B-B14F-4D97-AF65-F5344CB8AC3E}">
        <p14:creationId xmlns:p14="http://schemas.microsoft.com/office/powerpoint/2010/main" val="4157670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67EFB0-7A4C-3890-4737-784DA79613D2}"/>
              </a:ext>
            </a:extLst>
          </p:cNvPr>
          <p:cNvSpPr>
            <a:spLocks noGrp="1"/>
          </p:cNvSpPr>
          <p:nvPr>
            <p:ph type="sldNum" sz="quarter" idx="12"/>
          </p:nvPr>
        </p:nvSpPr>
        <p:spPr/>
        <p:txBody>
          <a:bodyPr/>
          <a:lstStyle/>
          <a:p>
            <a:fld id="{3CA9A749-76BD-2740-BA58-F98A5276E891}" type="slidenum">
              <a:rPr lang="en-US" smtClean="0"/>
              <a:pPr/>
              <a:t>8</a:t>
            </a:fld>
            <a:endParaRPr lang="en-US" dirty="0"/>
          </a:p>
        </p:txBody>
      </p:sp>
      <p:sp>
        <p:nvSpPr>
          <p:cNvPr id="12" name="TextBox 11">
            <a:extLst>
              <a:ext uri="{FF2B5EF4-FFF2-40B4-BE49-F238E27FC236}">
                <a16:creationId xmlns:a16="http://schemas.microsoft.com/office/drawing/2014/main" id="{2FC7EAA2-898D-6537-F90E-38CA2CA1C58E}"/>
              </a:ext>
            </a:extLst>
          </p:cNvPr>
          <p:cNvSpPr txBox="1"/>
          <p:nvPr/>
        </p:nvSpPr>
        <p:spPr>
          <a:xfrm>
            <a:off x="1438507" y="1025912"/>
            <a:ext cx="9668108" cy="553998"/>
          </a:xfrm>
          <a:prstGeom prst="rect">
            <a:avLst/>
          </a:prstGeom>
          <a:noFill/>
        </p:spPr>
        <p:txBody>
          <a:bodyPr wrap="square" rtlCol="0">
            <a:spAutoFit/>
          </a:bodyPr>
          <a:lstStyle/>
          <a:p>
            <a:r>
              <a:rPr lang="en-GB" sz="3000" dirty="0">
                <a:latin typeface="DIN Condensed"/>
              </a:rPr>
              <a:t>How can we support each other’s ambitions?</a:t>
            </a:r>
          </a:p>
        </p:txBody>
      </p:sp>
    </p:spTree>
    <p:extLst>
      <p:ext uri="{BB962C8B-B14F-4D97-AF65-F5344CB8AC3E}">
        <p14:creationId xmlns:p14="http://schemas.microsoft.com/office/powerpoint/2010/main" val="1685433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817623-D62D-B405-372F-8989BB8F2E88}"/>
              </a:ext>
            </a:extLst>
          </p:cNvPr>
          <p:cNvSpPr txBox="1"/>
          <p:nvPr/>
        </p:nvSpPr>
        <p:spPr>
          <a:xfrm>
            <a:off x="641128" y="5924380"/>
            <a:ext cx="4762362" cy="369332"/>
          </a:xfrm>
          <a:prstGeom prst="rect">
            <a:avLst/>
          </a:prstGeom>
          <a:noFill/>
        </p:spPr>
        <p:txBody>
          <a:bodyPr wrap="square" rtlCol="0">
            <a:spAutoFit/>
          </a:bodyPr>
          <a:lstStyle/>
          <a:p>
            <a:r>
              <a:rPr lang="en-US" b="1" dirty="0" err="1">
                <a:solidFill>
                  <a:schemeClr val="bg1"/>
                </a:solidFill>
                <a:latin typeface="Arial" panose="020B0604020202020204" pitchFamily="34" charset="0"/>
                <a:cs typeface="Arial" panose="020B0604020202020204" pitchFamily="34" charset="0"/>
              </a:rPr>
              <a:t>cbi.org.uk</a:t>
            </a:r>
            <a:endParaRPr lang="en-US"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10D37D6-744E-92EB-E0F6-501C8AAAF02E}"/>
              </a:ext>
            </a:extLst>
          </p:cNvPr>
          <p:cNvSpPr txBox="1"/>
          <p:nvPr/>
        </p:nvSpPr>
        <p:spPr>
          <a:xfrm>
            <a:off x="786212" y="1866257"/>
            <a:ext cx="8418787" cy="646331"/>
          </a:xfrm>
          <a:prstGeom prst="rect">
            <a:avLst/>
          </a:prstGeom>
          <a:noFill/>
        </p:spPr>
        <p:txBody>
          <a:bodyPr wrap="square" rtlCol="0">
            <a:spAutoFit/>
          </a:bodyPr>
          <a:lstStyle/>
          <a:p>
            <a:r>
              <a:rPr lang="en-US" sz="3600" dirty="0">
                <a:solidFill>
                  <a:schemeClr val="bg1"/>
                </a:solidFill>
                <a:latin typeface="DIN Condensed" pitchFamily="2" charset="0"/>
                <a:cs typeface="Arial" panose="020B0604020202020204" pitchFamily="34" charset="0"/>
              </a:rPr>
              <a:t>Thank you</a:t>
            </a:r>
          </a:p>
        </p:txBody>
      </p:sp>
      <p:sp>
        <p:nvSpPr>
          <p:cNvPr id="6" name="TextBox 5">
            <a:extLst>
              <a:ext uri="{FF2B5EF4-FFF2-40B4-BE49-F238E27FC236}">
                <a16:creationId xmlns:a16="http://schemas.microsoft.com/office/drawing/2014/main" id="{B2EE572B-FD64-684F-5826-8846E6C572B1}"/>
              </a:ext>
            </a:extLst>
          </p:cNvPr>
          <p:cNvSpPr txBox="1"/>
          <p:nvPr/>
        </p:nvSpPr>
        <p:spPr>
          <a:xfrm>
            <a:off x="810391" y="2556132"/>
            <a:ext cx="5117443" cy="586334"/>
          </a:xfrm>
          <a:prstGeom prst="rect">
            <a:avLst/>
          </a:prstGeom>
          <a:noFill/>
        </p:spPr>
        <p:txBody>
          <a:bodyPr wrap="square" rtlCol="0" anchor="t" anchorCtr="0">
            <a:noAutofit/>
          </a:bodyPr>
          <a:lstStyle/>
          <a:p>
            <a:r>
              <a:rPr lang="en-US" dirty="0">
                <a:solidFill>
                  <a:schemeClr val="bg1"/>
                </a:solidFill>
                <a:latin typeface="Arial" panose="020B0604020202020204" pitchFamily="34" charset="0"/>
                <a:cs typeface="Arial" panose="020B0604020202020204" pitchFamily="34" charset="0"/>
              </a:rPr>
              <a:t>For further in formation, contact:</a:t>
            </a:r>
          </a:p>
          <a:p>
            <a:r>
              <a:rPr lang="en-US" dirty="0">
                <a:solidFill>
                  <a:schemeClr val="bg1"/>
                </a:solidFill>
                <a:latin typeface="Arial" panose="020B0604020202020204" pitchFamily="34" charset="0"/>
                <a:cs typeface="Arial" panose="020B0604020202020204" pitchFamily="34" charset="0"/>
              </a:rPr>
              <a:t>Mark Goldstone</a:t>
            </a:r>
          </a:p>
          <a:p>
            <a:r>
              <a:rPr lang="en-US" dirty="0">
                <a:solidFill>
                  <a:schemeClr val="bg1"/>
                </a:solidFill>
                <a:latin typeface="Arial" panose="020B0604020202020204" pitchFamily="34" charset="0"/>
                <a:cs typeface="Arial" panose="020B0604020202020204" pitchFamily="34" charset="0"/>
              </a:rPr>
              <a:t>Head of Regional Policy</a:t>
            </a:r>
          </a:p>
          <a:p>
            <a:r>
              <a:rPr lang="en-US" dirty="0">
                <a:solidFill>
                  <a:schemeClr val="bg1"/>
                </a:solidFill>
                <a:latin typeface="Arial" panose="020B0604020202020204" pitchFamily="34" charset="0"/>
                <a:cs typeface="Arial" panose="020B0604020202020204" pitchFamily="34" charset="0"/>
              </a:rPr>
              <a:t>mark.goldstone@cbi.org.uk </a:t>
            </a:r>
          </a:p>
          <a:p>
            <a:r>
              <a:rPr lang="en-US" dirty="0">
                <a:solidFill>
                  <a:schemeClr val="bg1"/>
                </a:solidFill>
                <a:latin typeface="Arial" panose="020B0604020202020204" pitchFamily="34" charset="0"/>
                <a:cs typeface="Arial" panose="020B0604020202020204" pitchFamily="34" charset="0"/>
              </a:rPr>
              <a:t>07485 916801</a:t>
            </a:r>
          </a:p>
        </p:txBody>
      </p:sp>
    </p:spTree>
    <p:extLst>
      <p:ext uri="{BB962C8B-B14F-4D97-AF65-F5344CB8AC3E}">
        <p14:creationId xmlns:p14="http://schemas.microsoft.com/office/powerpoint/2010/main" val="2983160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3D977D-CA48-819A-416F-2E262C65A2B0}"/>
              </a:ext>
            </a:extLst>
          </p:cNvPr>
          <p:cNvSpPr txBox="1"/>
          <p:nvPr/>
        </p:nvSpPr>
        <p:spPr>
          <a:xfrm>
            <a:off x="790832" y="691978"/>
            <a:ext cx="6573795" cy="553998"/>
          </a:xfrm>
          <a:prstGeom prst="rect">
            <a:avLst/>
          </a:prstGeom>
          <a:noFill/>
        </p:spPr>
        <p:txBody>
          <a:bodyPr wrap="square" rtlCol="0">
            <a:spAutoFit/>
          </a:bodyPr>
          <a:lstStyle/>
          <a:p>
            <a:r>
              <a:rPr lang="en-GB" sz="3000" b="1" dirty="0">
                <a:solidFill>
                  <a:schemeClr val="bg1"/>
                </a:solidFill>
                <a:effectLst/>
                <a:latin typeface="DIN Condensed"/>
                <a:ea typeface="Calibri" panose="020F0502020204030204" pitchFamily="34" charset="0"/>
              </a:rPr>
              <a:t>Brian McBride, CBI President</a:t>
            </a:r>
            <a:endParaRPr lang="en-US" sz="3000" dirty="0">
              <a:solidFill>
                <a:schemeClr val="bg1"/>
              </a:solidFill>
              <a:latin typeface="DIN Condensed"/>
            </a:endParaRPr>
          </a:p>
        </p:txBody>
      </p:sp>
      <p:sp>
        <p:nvSpPr>
          <p:cNvPr id="3" name="TextBox 2">
            <a:extLst>
              <a:ext uri="{FF2B5EF4-FFF2-40B4-BE49-F238E27FC236}">
                <a16:creationId xmlns:a16="http://schemas.microsoft.com/office/drawing/2014/main" id="{1D687E38-A636-6684-21C2-3349E76732C7}"/>
              </a:ext>
            </a:extLst>
          </p:cNvPr>
          <p:cNvSpPr txBox="1"/>
          <p:nvPr/>
        </p:nvSpPr>
        <p:spPr>
          <a:xfrm>
            <a:off x="790832" y="1492031"/>
            <a:ext cx="883589" cy="1569660"/>
          </a:xfrm>
          <a:prstGeom prst="rect">
            <a:avLst/>
          </a:prstGeom>
          <a:noFill/>
        </p:spPr>
        <p:txBody>
          <a:bodyPr wrap="square">
            <a:spAutoFit/>
          </a:bodyPr>
          <a:lstStyle/>
          <a:p>
            <a:r>
              <a:rPr lang="en-US" sz="9600" b="1" i="0" dirty="0">
                <a:solidFill>
                  <a:schemeClr val="bg1"/>
                </a:solidFill>
                <a:latin typeface="Arial" panose="020B0604020202020204" pitchFamily="34" charset="0"/>
                <a:cs typeface="Arial" panose="020B0604020202020204" pitchFamily="34" charset="0"/>
              </a:rPr>
              <a:t>“</a:t>
            </a:r>
            <a:endParaRPr lang="en-US" sz="9600" b="1" i="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53BE78D-C739-D950-E8E6-0D4AB47819BA}"/>
              </a:ext>
            </a:extLst>
          </p:cNvPr>
          <p:cNvSpPr txBox="1"/>
          <p:nvPr/>
        </p:nvSpPr>
        <p:spPr>
          <a:xfrm>
            <a:off x="1472541" y="1864430"/>
            <a:ext cx="9405255" cy="2065694"/>
          </a:xfrm>
          <a:prstGeom prst="rect">
            <a:avLst/>
          </a:prstGeom>
          <a:noFill/>
        </p:spPr>
        <p:txBody>
          <a:bodyPr wrap="square" rtlCol="0">
            <a:spAutoFit/>
          </a:bodyPr>
          <a:lstStyle/>
          <a:p>
            <a:pPr>
              <a:lnSpc>
                <a:spcPct val="150000"/>
              </a:lnSpc>
              <a:spcAft>
                <a:spcPts val="800"/>
              </a:spcAft>
            </a:pPr>
            <a:r>
              <a:rPr lang="en-GB" sz="1300" dirty="0">
                <a:solidFill>
                  <a:schemeClr val="bg1"/>
                </a:solidFill>
                <a:effectLst/>
                <a:latin typeface="Arial" panose="020B0604020202020204" pitchFamily="34" charset="0"/>
                <a:ea typeface="Calibri" panose="020F0502020204030204" pitchFamily="34" charset="0"/>
                <a:cs typeface="Arial" panose="020B0604020202020204" pitchFamily="34" charset="0"/>
              </a:rPr>
              <a:t>The Prime Minister has reasserted the Government’s commitment to growth and to a pro-enterprise agenda. The 2.5% target is the right ambition, it’s now down to delivery.</a:t>
            </a:r>
          </a:p>
          <a:p>
            <a:pPr>
              <a:lnSpc>
                <a:spcPct val="150000"/>
              </a:lnSpc>
              <a:spcAft>
                <a:spcPts val="800"/>
              </a:spcAft>
            </a:pPr>
            <a:r>
              <a:rPr lang="en-GB" sz="1300" dirty="0">
                <a:solidFill>
                  <a:schemeClr val="bg1"/>
                </a:solidFill>
                <a:effectLst/>
                <a:latin typeface="Arial" panose="020B0604020202020204" pitchFamily="34" charset="0"/>
                <a:ea typeface="Calibri" panose="020F0502020204030204" pitchFamily="34" charset="0"/>
                <a:cs typeface="Arial" panose="020B0604020202020204" pitchFamily="34" charset="0"/>
              </a:rPr>
              <a:t>The need to remove genuine barriers to growth is right and delivering supply-side reforms is now essential. Improving the planning system, a pragmatic approach to immigration and unlocking green investment, will be key.</a:t>
            </a:r>
          </a:p>
          <a:p>
            <a:pPr>
              <a:lnSpc>
                <a:spcPct val="150000"/>
              </a:lnSpc>
              <a:spcAft>
                <a:spcPts val="800"/>
              </a:spcAft>
            </a:pPr>
            <a:r>
              <a:rPr lang="en-GB" sz="1300" dirty="0">
                <a:solidFill>
                  <a:schemeClr val="bg1"/>
                </a:solidFill>
                <a:effectLst/>
                <a:latin typeface="Arial" panose="020B0604020202020204" pitchFamily="34" charset="0"/>
                <a:ea typeface="Calibri" panose="020F0502020204030204" pitchFamily="34" charset="0"/>
                <a:cs typeface="Arial" panose="020B0604020202020204" pitchFamily="34" charset="0"/>
              </a:rPr>
              <a:t>Businesses will be looking to the upcoming medium-term fiscal plan to deliver a credible route to growth and demonstrate fiscal responsibility. The CBI will continue working with the Government to boost investment in UK plc.</a:t>
            </a:r>
          </a:p>
        </p:txBody>
      </p:sp>
      <p:sp>
        <p:nvSpPr>
          <p:cNvPr id="5" name="TextBox 4">
            <a:extLst>
              <a:ext uri="{FF2B5EF4-FFF2-40B4-BE49-F238E27FC236}">
                <a16:creationId xmlns:a16="http://schemas.microsoft.com/office/drawing/2014/main" id="{B7E2EEE9-2650-9737-B50E-88A78B23CFB5}"/>
              </a:ext>
            </a:extLst>
          </p:cNvPr>
          <p:cNvSpPr txBox="1"/>
          <p:nvPr/>
        </p:nvSpPr>
        <p:spPr>
          <a:xfrm flipH="1" flipV="1">
            <a:off x="8918368" y="2828968"/>
            <a:ext cx="883589" cy="1569660"/>
          </a:xfrm>
          <a:prstGeom prst="rect">
            <a:avLst/>
          </a:prstGeom>
          <a:noFill/>
        </p:spPr>
        <p:txBody>
          <a:bodyPr wrap="square">
            <a:spAutoFit/>
          </a:bodyPr>
          <a:lstStyle/>
          <a:p>
            <a:r>
              <a:rPr lang="en-US" sz="9600" b="1" i="0" dirty="0">
                <a:solidFill>
                  <a:schemeClr val="bg1"/>
                </a:solidFill>
                <a:latin typeface="Arial" panose="020B0604020202020204" pitchFamily="34" charset="0"/>
                <a:cs typeface="Arial" panose="020B0604020202020204" pitchFamily="34" charset="0"/>
              </a:rPr>
              <a:t>“</a:t>
            </a:r>
            <a:endParaRPr lang="en-US" sz="96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12802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a461f78-e7a2-485a-8a47-5fc604b04102" xsi:nil="true"/>
    <lcf76f155ced4ddcb4097134ff3c332f xmlns="a9f12287-5f74-4593-92c9-e973669b9a71">
      <Terms xmlns="http://schemas.microsoft.com/office/infopath/2007/PartnerControls"/>
    </lcf76f155ced4ddcb4097134ff3c332f>
    <_Flow_SignoffStatus xmlns="a9f12287-5f74-4593-92c9-e973669b9a7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B34A7656483B74FB66C73ECEA17E281" ma:contentTypeVersion="17" ma:contentTypeDescription="Create a new document." ma:contentTypeScope="" ma:versionID="32e37ad1b19a5888815b52a0590c7174">
  <xsd:schema xmlns:xsd="http://www.w3.org/2001/XMLSchema" xmlns:xs="http://www.w3.org/2001/XMLSchema" xmlns:p="http://schemas.microsoft.com/office/2006/metadata/properties" xmlns:ns2="a9f12287-5f74-4593-92c9-e973669b9a71" xmlns:ns3="6140e513-9c0e-4e73-9b29-9e780522eb94" xmlns:ns4="6a461f78-e7a2-485a-8a47-5fc604b04102" targetNamespace="http://schemas.microsoft.com/office/2006/metadata/properties" ma:root="true" ma:fieldsID="c35459c1131f541c0983a1fce63f5b25" ns2:_="" ns3:_="" ns4:_="">
    <xsd:import namespace="a9f12287-5f74-4593-92c9-e973669b9a71"/>
    <xsd:import namespace="6140e513-9c0e-4e73-9b29-9e780522eb94"/>
    <xsd:import namespace="6a461f78-e7a2-485a-8a47-5fc604b041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_Flow_SignoffStatu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f12287-5f74-4593-92c9-e973669b9a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1de9a85-6517-4fbb-af6e-3d8f59a4cb5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140e513-9c0e-4e73-9b29-9e780522eb9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461f78-e7a2-485a-8a47-5fc604b04102"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cb80e1b9-110b-426d-a27a-2c1e575db7cd}" ma:internalName="TaxCatchAll" ma:showField="CatchAllData" ma:web="6140e513-9c0e-4e73-9b29-9e780522eb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B2CA66-07C2-420C-BC0B-F15C79900770}">
  <ds:schemaRefs>
    <ds:schemaRef ds:uri="http://schemas.microsoft.com/sharepoint/v3/contenttype/forms"/>
  </ds:schemaRefs>
</ds:datastoreItem>
</file>

<file path=customXml/itemProps2.xml><?xml version="1.0" encoding="utf-8"?>
<ds:datastoreItem xmlns:ds="http://schemas.openxmlformats.org/officeDocument/2006/customXml" ds:itemID="{77FF8721-9B6E-48C9-965A-BB8039ED499D}">
  <ds:schemaRefs>
    <ds:schemaRef ds:uri="http://schemas.microsoft.com/office/2006/metadata/properties"/>
    <ds:schemaRef ds:uri="http://schemas.microsoft.com/office/infopath/2007/PartnerControls"/>
    <ds:schemaRef ds:uri="7c4d83e8-f9f2-4fd9-b326-99145152b06d"/>
    <ds:schemaRef ds:uri="460283a3-510e-4540-8780-afd4b4c1f32a"/>
    <ds:schemaRef ds:uri="6a461f78-e7a2-485a-8a47-5fc604b04102"/>
    <ds:schemaRef ds:uri="a9f12287-5f74-4593-92c9-e973669b9a71"/>
  </ds:schemaRefs>
</ds:datastoreItem>
</file>

<file path=customXml/itemProps3.xml><?xml version="1.0" encoding="utf-8"?>
<ds:datastoreItem xmlns:ds="http://schemas.openxmlformats.org/officeDocument/2006/customXml" ds:itemID="{E2E47C97-25EC-4724-A203-B1D77603E5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f12287-5f74-4593-92c9-e973669b9a71"/>
    <ds:schemaRef ds:uri="6140e513-9c0e-4e73-9b29-9e780522eb94"/>
    <ds:schemaRef ds:uri="6a461f78-e7a2-485a-8a47-5fc604b041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2002</TotalTime>
  <Words>852</Words>
  <Application>Microsoft Office PowerPoint</Application>
  <PresentationFormat>Widescreen</PresentationFormat>
  <Paragraphs>112</Paragraphs>
  <Slides>10</Slides>
  <Notes>4</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DIN Condensed</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 Unalkat</dc:creator>
  <cp:lastModifiedBy>Zoe Gordon - SELEP Business Engagement and Comms Manager</cp:lastModifiedBy>
  <cp:revision>116</cp:revision>
  <dcterms:created xsi:type="dcterms:W3CDTF">2020-05-05T13:00:22Z</dcterms:created>
  <dcterms:modified xsi:type="dcterms:W3CDTF">2022-10-07T08:10:53Z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0x0101006A1191C45A5F644EBEB6F6D95FE3C544</vt:lpwstr>
  </property>
  <property fmtid="{D5CDD505-2E9C-101B-9397-08002B2CF9AE}" pid="3" name="MSIP_Label_099fd6c5-1314-4454-9d41-6f008aa00bac_Enabled">
    <vt:lpwstr>true</vt:lpwstr>
  </property>
  <property fmtid="{D5CDD505-2E9C-101B-9397-08002B2CF9AE}" pid="4" name="MSIP_Label_099fd6c5-1314-4454-9d41-6f008aa00bac_SetDate">
    <vt:lpwstr>2022-09-29T08:43:03Z</vt:lpwstr>
  </property>
  <property fmtid="{D5CDD505-2E9C-101B-9397-08002B2CF9AE}" pid="5" name="MSIP_Label_099fd6c5-1314-4454-9d41-6f008aa00bac_Method">
    <vt:lpwstr>Standard</vt:lpwstr>
  </property>
  <property fmtid="{D5CDD505-2E9C-101B-9397-08002B2CF9AE}" pid="6" name="MSIP_Label_099fd6c5-1314-4454-9d41-6f008aa00bac_Name">
    <vt:lpwstr>099fd6c5-1314-4454-9d41-6f008aa00bac</vt:lpwstr>
  </property>
  <property fmtid="{D5CDD505-2E9C-101B-9397-08002B2CF9AE}" pid="7" name="MSIP_Label_099fd6c5-1314-4454-9d41-6f008aa00bac_SiteId">
    <vt:lpwstr>7e349229-c2d1-4aab-9638-503f03c3af06</vt:lpwstr>
  </property>
  <property fmtid="{D5CDD505-2E9C-101B-9397-08002B2CF9AE}" pid="8" name="MSIP_Label_099fd6c5-1314-4454-9d41-6f008aa00bac_ActionId">
    <vt:lpwstr>f330de4e-6d3f-41d9-85b3-6b5a64624d88</vt:lpwstr>
  </property>
  <property fmtid="{D5CDD505-2E9C-101B-9397-08002B2CF9AE}" pid="9" name="MSIP_Label_099fd6c5-1314-4454-9d41-6f008aa00bac_ContentBits">
    <vt:lpwstr>1</vt:lpwstr>
  </property>
</Properties>
</file>