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4"/>
  </p:sldMasterIdLst>
  <p:notesMasterIdLst>
    <p:notesMasterId r:id="rId18"/>
  </p:notesMasterIdLst>
  <p:sldIdLst>
    <p:sldId id="346" r:id="rId5"/>
    <p:sldId id="347" r:id="rId6"/>
    <p:sldId id="348" r:id="rId7"/>
    <p:sldId id="349" r:id="rId8"/>
    <p:sldId id="350" r:id="rId9"/>
    <p:sldId id="338" r:id="rId10"/>
    <p:sldId id="355" r:id="rId11"/>
    <p:sldId id="356" r:id="rId12"/>
    <p:sldId id="351" r:id="rId13"/>
    <p:sldId id="357" r:id="rId14"/>
    <p:sldId id="352" r:id="rId15"/>
    <p:sldId id="353" r:id="rId16"/>
    <p:sldId id="35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4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93D"/>
    <a:srgbClr val="1B1718"/>
    <a:srgbClr val="28588E"/>
    <a:srgbClr val="CF4794"/>
    <a:srgbClr val="B8D04E"/>
    <a:srgbClr val="FFFFFF"/>
    <a:srgbClr val="EA632D"/>
    <a:srgbClr val="5CB9BB"/>
    <a:srgbClr val="CE3D48"/>
    <a:srgbClr val="D73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39CDED-F9AA-4DC8-8BD5-769FF3461E92}" v="65" dt="2021-11-02T13:22:07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08" y="72"/>
      </p:cViewPr>
      <p:guideLst>
        <p:guide orient="horz" pos="2251"/>
        <p:guide pos="34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Ferraro - Governance Officer (SELEP)" userId="9c4fca4b-2f62-4369-b0b5-7d8c1f1378a8" providerId="ADAL" clId="{DB51C976-6333-467B-A1E0-A3D3F9A40284}"/>
    <pc:docChg chg="modSld">
      <pc:chgData name="Amy Ferraro - Governance Officer (SELEP)" userId="9c4fca4b-2f62-4369-b0b5-7d8c1f1378a8" providerId="ADAL" clId="{DB51C976-6333-467B-A1E0-A3D3F9A40284}" dt="2021-11-03T10:34:21.810" v="3" actId="20577"/>
      <pc:docMkLst>
        <pc:docMk/>
      </pc:docMkLst>
      <pc:sldChg chg="modSp mod">
        <pc:chgData name="Amy Ferraro - Governance Officer (SELEP)" userId="9c4fca4b-2f62-4369-b0b5-7d8c1f1378a8" providerId="ADAL" clId="{DB51C976-6333-467B-A1E0-A3D3F9A40284}" dt="2021-11-03T10:34:21.810" v="3" actId="20577"/>
        <pc:sldMkLst>
          <pc:docMk/>
          <pc:sldMk cId="3202518293" sldId="357"/>
        </pc:sldMkLst>
        <pc:spChg chg="mod">
          <ac:chgData name="Amy Ferraro - Governance Officer (SELEP)" userId="9c4fca4b-2f62-4369-b0b5-7d8c1f1378a8" providerId="ADAL" clId="{DB51C976-6333-467B-A1E0-A3D3F9A40284}" dt="2021-11-03T10:34:21.810" v="3" actId="20577"/>
          <ac:spMkLst>
            <pc:docMk/>
            <pc:sldMk cId="3202518293" sldId="357"/>
            <ac:spMk id="8" creationId="{2AB60A42-BCB1-4DCD-9A46-8FE131B33018}"/>
          </ac:spMkLst>
        </pc:spChg>
      </pc:sldChg>
    </pc:docChg>
  </pc:docChgLst>
  <pc:docChgLst>
    <pc:chgData name="Eleanor Clow - SELEP Communications Officer" userId="0adc9ce1-af68-41a9-a543-684a846161a6" providerId="ADAL" clId="{1C39CDED-F9AA-4DC8-8BD5-769FF3461E92}"/>
    <pc:docChg chg="undo custSel addSld delSld modSld sldOrd">
      <pc:chgData name="Eleanor Clow - SELEP Communications Officer" userId="0adc9ce1-af68-41a9-a543-684a846161a6" providerId="ADAL" clId="{1C39CDED-F9AA-4DC8-8BD5-769FF3461E92}" dt="2021-11-03T14:00:49.720" v="2859" actId="2696"/>
      <pc:docMkLst>
        <pc:docMk/>
      </pc:docMkLst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1873622798" sldId="269"/>
        </pc:sldMkLst>
      </pc:sldChg>
      <pc:sldChg chg="del">
        <pc:chgData name="Eleanor Clow - SELEP Communications Officer" userId="0adc9ce1-af68-41a9-a543-684a846161a6" providerId="ADAL" clId="{1C39CDED-F9AA-4DC8-8BD5-769FF3461E92}" dt="2021-10-19T09:21:05.165" v="200" actId="2696"/>
        <pc:sldMkLst>
          <pc:docMk/>
          <pc:sldMk cId="3140957227" sldId="271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1740729203" sldId="273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352164819" sldId="274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255732542" sldId="285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499946354" sldId="288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559713301" sldId="311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887541191" sldId="313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1393371659" sldId="314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878680962" sldId="315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337330799" sldId="317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487470133" sldId="319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839328203" sldId="321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233201524" sldId="322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110350740" sldId="323"/>
        </pc:sldMkLst>
      </pc:sldChg>
      <pc:sldChg chg="addSp delSp modSp del mod ord">
        <pc:chgData name="Eleanor Clow - SELEP Communications Officer" userId="0adc9ce1-af68-41a9-a543-684a846161a6" providerId="ADAL" clId="{1C39CDED-F9AA-4DC8-8BD5-769FF3461E92}" dt="2021-10-19T15:39:34.790" v="2767" actId="2696"/>
        <pc:sldMkLst>
          <pc:docMk/>
          <pc:sldMk cId="2150129382" sldId="324"/>
        </pc:sldMkLst>
        <pc:spChg chg="del">
          <ac:chgData name="Eleanor Clow - SELEP Communications Officer" userId="0adc9ce1-af68-41a9-a543-684a846161a6" providerId="ADAL" clId="{1C39CDED-F9AA-4DC8-8BD5-769FF3461E92}" dt="2021-10-19T12:40:35.033" v="1336" actId="478"/>
          <ac:spMkLst>
            <pc:docMk/>
            <pc:sldMk cId="2150129382" sldId="324"/>
            <ac:spMk id="5" creationId="{9DD4106B-8EE6-4856-B09B-560E51BE2019}"/>
          </ac:spMkLst>
        </pc:spChg>
        <pc:spChg chg="mod">
          <ac:chgData name="Eleanor Clow - SELEP Communications Officer" userId="0adc9ce1-af68-41a9-a543-684a846161a6" providerId="ADAL" clId="{1C39CDED-F9AA-4DC8-8BD5-769FF3461E92}" dt="2021-10-19T12:47:24.749" v="1607" actId="1076"/>
          <ac:spMkLst>
            <pc:docMk/>
            <pc:sldMk cId="2150129382" sldId="324"/>
            <ac:spMk id="6" creationId="{CE1FCA1B-30B8-444B-B98E-E3E8A72C8478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21:28.097" v="2703" actId="1036"/>
          <ac:spMkLst>
            <pc:docMk/>
            <pc:sldMk cId="2150129382" sldId="324"/>
            <ac:spMk id="14" creationId="{81063945-1745-44E4-8B93-BC06098BA8EA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41:02.739" v="1340"/>
          <ac:spMkLst>
            <pc:docMk/>
            <pc:sldMk cId="2150129382" sldId="324"/>
            <ac:spMk id="15" creationId="{59020640-FEBF-4761-BF86-86FF16B4F01A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41:02.739" v="1340"/>
          <ac:spMkLst>
            <pc:docMk/>
            <pc:sldMk cId="2150129382" sldId="324"/>
            <ac:spMk id="16" creationId="{888D764D-2F20-49D8-8B31-E5EE083A558F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21:28.097" v="2703" actId="1036"/>
          <ac:spMkLst>
            <pc:docMk/>
            <pc:sldMk cId="2150129382" sldId="324"/>
            <ac:spMk id="17" creationId="{96D6F761-22FD-4A1E-AF91-0701F2F8EFD7}"/>
          </ac:spMkLst>
        </pc:spChg>
        <pc:picChg chg="mod modCrop">
          <ac:chgData name="Eleanor Clow - SELEP Communications Officer" userId="0adc9ce1-af68-41a9-a543-684a846161a6" providerId="ADAL" clId="{1C39CDED-F9AA-4DC8-8BD5-769FF3461E92}" dt="2021-10-19T13:09:37.422" v="2693" actId="1076"/>
          <ac:picMkLst>
            <pc:docMk/>
            <pc:sldMk cId="2150129382" sldId="324"/>
            <ac:picMk id="4" creationId="{0F1591E8-A6FA-49BA-AD13-7CD5DFFC7316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2:47:59.982" v="1689" actId="1076"/>
          <ac:picMkLst>
            <pc:docMk/>
            <pc:sldMk cId="2150129382" sldId="324"/>
            <ac:picMk id="8" creationId="{6B59A9FC-1F65-4846-A644-4D9BF71DED3D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2:48:04.093" v="1690" actId="1076"/>
          <ac:picMkLst>
            <pc:docMk/>
            <pc:sldMk cId="2150129382" sldId="324"/>
            <ac:picMk id="10" creationId="{CCA4CA32-2DFF-424A-8581-50B1B6D1FA34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2:48:13.245" v="1692" actId="1076"/>
          <ac:picMkLst>
            <pc:docMk/>
            <pc:sldMk cId="2150129382" sldId="324"/>
            <ac:picMk id="11" creationId="{3984E531-3240-4D92-84B9-CF45D9C0539E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2:48:32.629" v="1700" actId="14100"/>
          <ac:picMkLst>
            <pc:docMk/>
            <pc:sldMk cId="2150129382" sldId="324"/>
            <ac:picMk id="12" creationId="{46F2241C-7AF8-4AC5-96F5-02CDF9F35D0E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2:48:28.829" v="1699" actId="14100"/>
          <ac:picMkLst>
            <pc:docMk/>
            <pc:sldMk cId="2150129382" sldId="324"/>
            <ac:picMk id="13" creationId="{4FF349BF-D719-448B-B2AA-8866127BC2EA}"/>
          </ac:picMkLst>
        </pc:picChg>
        <pc:cxnChg chg="add mod">
          <ac:chgData name="Eleanor Clow - SELEP Communications Officer" userId="0adc9ce1-af68-41a9-a543-684a846161a6" providerId="ADAL" clId="{1C39CDED-F9AA-4DC8-8BD5-769FF3461E92}" dt="2021-10-19T13:21:28.097" v="2703" actId="1036"/>
          <ac:cxnSpMkLst>
            <pc:docMk/>
            <pc:sldMk cId="2150129382" sldId="324"/>
            <ac:cxnSpMk id="18" creationId="{7FC5AE7C-7D09-4FE7-A5B0-4D4A8ACC81F7}"/>
          </ac:cxnSpMkLst>
        </pc:cxnChg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839506997" sldId="325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733788966" sldId="326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546924776" sldId="327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982638317" sldId="328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616887098" sldId="329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981057920" sldId="330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601215485" sldId="334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82800935" sldId="335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2015512469" sldId="336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139672362" sldId="337"/>
        </pc:sldMkLst>
      </pc:sldChg>
      <pc:sldChg chg="addSp modSp mod ord">
        <pc:chgData name="Eleanor Clow - SELEP Communications Officer" userId="0adc9ce1-af68-41a9-a543-684a846161a6" providerId="ADAL" clId="{1C39CDED-F9AA-4DC8-8BD5-769FF3461E92}" dt="2021-10-19T12:31:52.906" v="1158"/>
        <pc:sldMkLst>
          <pc:docMk/>
          <pc:sldMk cId="2502497870" sldId="338"/>
        </pc:sldMkLst>
        <pc:spChg chg="add mod">
          <ac:chgData name="Eleanor Clow - SELEP Communications Officer" userId="0adc9ce1-af68-41a9-a543-684a846161a6" providerId="ADAL" clId="{1C39CDED-F9AA-4DC8-8BD5-769FF3461E92}" dt="2021-10-19T12:31:52.906" v="1158"/>
          <ac:spMkLst>
            <pc:docMk/>
            <pc:sldMk cId="2502497870" sldId="338"/>
            <ac:spMk id="3" creationId="{A8525819-61F3-4364-A219-5128B6BC2E9A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52.906" v="1158"/>
          <ac:spMkLst>
            <pc:docMk/>
            <pc:sldMk cId="2502497870" sldId="338"/>
            <ac:spMk id="4" creationId="{E92E045F-BC6D-418A-BA34-ADBFD1BB7869}"/>
          </ac:spMkLst>
        </pc:spChg>
        <pc:spChg chg="mod">
          <ac:chgData name="Eleanor Clow - SELEP Communications Officer" userId="0adc9ce1-af68-41a9-a543-684a846161a6" providerId="ADAL" clId="{1C39CDED-F9AA-4DC8-8BD5-769FF3461E92}" dt="2021-10-19T12:25:40.347" v="973" actId="1076"/>
          <ac:spMkLst>
            <pc:docMk/>
            <pc:sldMk cId="2502497870" sldId="338"/>
            <ac:spMk id="5" creationId="{919349BC-11EF-4F47-89CD-76A7653E820E}"/>
          </ac:spMkLst>
        </pc:spChg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4017534404" sldId="339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591337481" sldId="340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911152844" sldId="342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504802702" sldId="343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3474564734" sldId="344"/>
        </pc:sldMkLst>
      </pc:sldChg>
      <pc:sldChg chg="del">
        <pc:chgData name="Eleanor Clow - SELEP Communications Officer" userId="0adc9ce1-af68-41a9-a543-684a846161a6" providerId="ADAL" clId="{1C39CDED-F9AA-4DC8-8BD5-769FF3461E92}" dt="2021-10-19T12:46:48.166" v="1604" actId="47"/>
        <pc:sldMkLst>
          <pc:docMk/>
          <pc:sldMk cId="602802895" sldId="345"/>
        </pc:sldMkLst>
      </pc:sldChg>
      <pc:sldChg chg="addSp modSp add mod">
        <pc:chgData name="Eleanor Clow - SELEP Communications Officer" userId="0adc9ce1-af68-41a9-a543-684a846161a6" providerId="ADAL" clId="{1C39CDED-F9AA-4DC8-8BD5-769FF3461E92}" dt="2021-10-19T09:10:29.557" v="2" actId="27614"/>
        <pc:sldMkLst>
          <pc:docMk/>
          <pc:sldMk cId="2306396777" sldId="346"/>
        </pc:sldMkLst>
        <pc:picChg chg="add mod">
          <ac:chgData name="Eleanor Clow - SELEP Communications Officer" userId="0adc9ce1-af68-41a9-a543-684a846161a6" providerId="ADAL" clId="{1C39CDED-F9AA-4DC8-8BD5-769FF3461E92}" dt="2021-10-19T09:10:29.557" v="2" actId="27614"/>
          <ac:picMkLst>
            <pc:docMk/>
            <pc:sldMk cId="2306396777" sldId="346"/>
            <ac:picMk id="3" creationId="{671744AD-D810-4B2B-A9AB-C570EE823F34}"/>
          </ac:picMkLst>
        </pc:picChg>
      </pc:sldChg>
      <pc:sldChg chg="addSp delSp modSp new mod">
        <pc:chgData name="Eleanor Clow - SELEP Communications Officer" userId="0adc9ce1-af68-41a9-a543-684a846161a6" providerId="ADAL" clId="{1C39CDED-F9AA-4DC8-8BD5-769FF3461E92}" dt="2021-10-19T15:34:21.367" v="2706" actId="1076"/>
        <pc:sldMkLst>
          <pc:docMk/>
          <pc:sldMk cId="2910653643" sldId="347"/>
        </pc:sldMkLst>
        <pc:spChg chg="mod">
          <ac:chgData name="Eleanor Clow - SELEP Communications Officer" userId="0adc9ce1-af68-41a9-a543-684a846161a6" providerId="ADAL" clId="{1C39CDED-F9AA-4DC8-8BD5-769FF3461E92}" dt="2021-10-19T12:32:30.812" v="1163" actId="1038"/>
          <ac:spMkLst>
            <pc:docMk/>
            <pc:sldMk cId="2910653643" sldId="347"/>
            <ac:spMk id="2" creationId="{DAA6EFEA-F854-453A-A8A6-605A2DCE5619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22:38.844" v="931" actId="1076"/>
          <ac:spMkLst>
            <pc:docMk/>
            <pc:sldMk cId="2910653643" sldId="347"/>
            <ac:spMk id="3" creationId="{9F333885-3A2A-49FA-B630-10FEA5F54134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5:34:11.055" v="2705" actId="1076"/>
          <ac:spMkLst>
            <pc:docMk/>
            <pc:sldMk cId="2910653643" sldId="347"/>
            <ac:spMk id="6" creationId="{B73F2655-E6BC-4240-9099-D550213A2313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0:47.085" v="1154" actId="1076"/>
          <ac:spMkLst>
            <pc:docMk/>
            <pc:sldMk cId="2910653643" sldId="347"/>
            <ac:spMk id="10" creationId="{030D01E0-2ADE-4CFC-B07B-FC0C688FD089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0:47.085" v="1154" actId="1076"/>
          <ac:spMkLst>
            <pc:docMk/>
            <pc:sldMk cId="2910653643" sldId="347"/>
            <ac:spMk id="11" creationId="{FBC7DB7C-5E1A-4B41-85FA-0CEB4C0554F3}"/>
          </ac:spMkLst>
        </pc:spChg>
        <pc:picChg chg="add mod">
          <ac:chgData name="Eleanor Clow - SELEP Communications Officer" userId="0adc9ce1-af68-41a9-a543-684a846161a6" providerId="ADAL" clId="{1C39CDED-F9AA-4DC8-8BD5-769FF3461E92}" dt="2021-10-19T09:15:55.496" v="72" actId="14100"/>
          <ac:picMkLst>
            <pc:docMk/>
            <pc:sldMk cId="2910653643" sldId="347"/>
            <ac:picMk id="5" creationId="{C707419D-B400-44A3-A3D6-24450DACCB91}"/>
          </ac:picMkLst>
        </pc:picChg>
        <pc:cxnChg chg="add mod">
          <ac:chgData name="Eleanor Clow - SELEP Communications Officer" userId="0adc9ce1-af68-41a9-a543-684a846161a6" providerId="ADAL" clId="{1C39CDED-F9AA-4DC8-8BD5-769FF3461E92}" dt="2021-10-19T15:34:21.367" v="2706" actId="1076"/>
          <ac:cxnSpMkLst>
            <pc:docMk/>
            <pc:sldMk cId="2910653643" sldId="347"/>
            <ac:cxnSpMk id="8" creationId="{1447B264-D5CA-4A54-ADA6-D00E05879481}"/>
          </ac:cxnSpMkLst>
        </pc:cxnChg>
        <pc:cxnChg chg="add del mod">
          <ac:chgData name="Eleanor Clow - SELEP Communications Officer" userId="0adc9ce1-af68-41a9-a543-684a846161a6" providerId="ADAL" clId="{1C39CDED-F9AA-4DC8-8BD5-769FF3461E92}" dt="2021-10-19T15:34:08.167" v="2704" actId="478"/>
          <ac:cxnSpMkLst>
            <pc:docMk/>
            <pc:sldMk cId="2910653643" sldId="347"/>
            <ac:cxnSpMk id="12" creationId="{A2818E1F-146C-429E-BA75-4834C121A803}"/>
          </ac:cxnSpMkLst>
        </pc:cxnChg>
      </pc:sldChg>
      <pc:sldChg chg="addSp delSp modSp add mod">
        <pc:chgData name="Eleanor Clow - SELEP Communications Officer" userId="0adc9ce1-af68-41a9-a543-684a846161a6" providerId="ADAL" clId="{1C39CDED-F9AA-4DC8-8BD5-769FF3461E92}" dt="2021-10-19T15:46:21.652" v="2836" actId="1035"/>
        <pc:sldMkLst>
          <pc:docMk/>
          <pc:sldMk cId="148015361" sldId="348"/>
        </pc:sldMkLst>
        <pc:spChg chg="mod">
          <ac:chgData name="Eleanor Clow - SELEP Communications Officer" userId="0adc9ce1-af68-41a9-a543-684a846161a6" providerId="ADAL" clId="{1C39CDED-F9AA-4DC8-8BD5-769FF3461E92}" dt="2021-10-19T15:46:21.652" v="2836" actId="1035"/>
          <ac:spMkLst>
            <pc:docMk/>
            <pc:sldMk cId="148015361" sldId="348"/>
            <ac:spMk id="2" creationId="{DAA6EFEA-F854-453A-A8A6-605A2DCE5619}"/>
          </ac:spMkLst>
        </pc:spChg>
        <pc:spChg chg="mod">
          <ac:chgData name="Eleanor Clow - SELEP Communications Officer" userId="0adc9ce1-af68-41a9-a543-684a846161a6" providerId="ADAL" clId="{1C39CDED-F9AA-4DC8-8BD5-769FF3461E92}" dt="2021-10-19T12:21:48.915" v="923" actId="1076"/>
          <ac:spMkLst>
            <pc:docMk/>
            <pc:sldMk cId="148015361" sldId="348"/>
            <ac:spMk id="3" creationId="{9F333885-3A2A-49FA-B630-10FEA5F54134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6:21.652" v="2836" actId="1035"/>
          <ac:spMkLst>
            <pc:docMk/>
            <pc:sldMk cId="148015361" sldId="348"/>
            <ac:spMk id="6" creationId="{B73F2655-E6BC-4240-9099-D550213A2313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46.866" v="1155"/>
          <ac:spMkLst>
            <pc:docMk/>
            <pc:sldMk cId="148015361" sldId="348"/>
            <ac:spMk id="9" creationId="{4D1B67EF-93A7-4F92-97AA-EB5D35AD0BDA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46.866" v="1155"/>
          <ac:spMkLst>
            <pc:docMk/>
            <pc:sldMk cId="148015361" sldId="348"/>
            <ac:spMk id="10" creationId="{48406E6D-EAEA-4502-BE88-AA9B4E69626D}"/>
          </ac:spMkLst>
        </pc:spChg>
        <pc:picChg chg="del">
          <ac:chgData name="Eleanor Clow - SELEP Communications Officer" userId="0adc9ce1-af68-41a9-a543-684a846161a6" providerId="ADAL" clId="{1C39CDED-F9AA-4DC8-8BD5-769FF3461E92}" dt="2021-10-19T09:21:57.052" v="224" actId="478"/>
          <ac:picMkLst>
            <pc:docMk/>
            <pc:sldMk cId="148015361" sldId="348"/>
            <ac:picMk id="5" creationId="{C707419D-B400-44A3-A3D6-24450DACCB91}"/>
          </ac:picMkLst>
        </pc:picChg>
        <pc:picChg chg="add mod modCrop">
          <ac:chgData name="Eleanor Clow - SELEP Communications Officer" userId="0adc9ce1-af68-41a9-a543-684a846161a6" providerId="ADAL" clId="{1C39CDED-F9AA-4DC8-8BD5-769FF3461E92}" dt="2021-10-19T09:22:44.939" v="255" actId="1035"/>
          <ac:picMkLst>
            <pc:docMk/>
            <pc:sldMk cId="148015361" sldId="348"/>
            <ac:picMk id="7" creationId="{A3E56866-19C3-4E79-89C4-F8BF68DADB56}"/>
          </ac:picMkLst>
        </pc:picChg>
        <pc:cxnChg chg="mod">
          <ac:chgData name="Eleanor Clow - SELEP Communications Officer" userId="0adc9ce1-af68-41a9-a543-684a846161a6" providerId="ADAL" clId="{1C39CDED-F9AA-4DC8-8BD5-769FF3461E92}" dt="2021-10-19T15:46:21.652" v="2836" actId="1035"/>
          <ac:cxnSpMkLst>
            <pc:docMk/>
            <pc:sldMk cId="148015361" sldId="348"/>
            <ac:cxnSpMk id="8" creationId="{1447B264-D5CA-4A54-ADA6-D00E05879481}"/>
          </ac:cxnSpMkLst>
        </pc:cxnChg>
        <pc:cxnChg chg="add del mod">
          <ac:chgData name="Eleanor Clow - SELEP Communications Officer" userId="0adc9ce1-af68-41a9-a543-684a846161a6" providerId="ADAL" clId="{1C39CDED-F9AA-4DC8-8BD5-769FF3461E92}" dt="2021-10-19T15:34:24.306" v="2707" actId="478"/>
          <ac:cxnSpMkLst>
            <pc:docMk/>
            <pc:sldMk cId="148015361" sldId="348"/>
            <ac:cxnSpMk id="11" creationId="{AE96966B-865D-4B73-A4F6-32251B622562}"/>
          </ac:cxnSpMkLst>
        </pc:cxnChg>
      </pc:sldChg>
      <pc:sldChg chg="add del">
        <pc:chgData name="Eleanor Clow - SELEP Communications Officer" userId="0adc9ce1-af68-41a9-a543-684a846161a6" providerId="ADAL" clId="{1C39CDED-F9AA-4DC8-8BD5-769FF3461E92}" dt="2021-10-19T09:24:43.980" v="497" actId="47"/>
        <pc:sldMkLst>
          <pc:docMk/>
          <pc:sldMk cId="156232872" sldId="349"/>
        </pc:sldMkLst>
      </pc:sldChg>
      <pc:sldChg chg="addSp delSp modSp add mod ord">
        <pc:chgData name="Eleanor Clow - SELEP Communications Officer" userId="0adc9ce1-af68-41a9-a543-684a846161a6" providerId="ADAL" clId="{1C39CDED-F9AA-4DC8-8BD5-769FF3461E92}" dt="2021-10-19T15:34:46.647" v="2713" actId="1038"/>
        <pc:sldMkLst>
          <pc:docMk/>
          <pc:sldMk cId="3874217819" sldId="349"/>
        </pc:sldMkLst>
        <pc:spChg chg="mod">
          <ac:chgData name="Eleanor Clow - SELEP Communications Officer" userId="0adc9ce1-af68-41a9-a543-684a846161a6" providerId="ADAL" clId="{1C39CDED-F9AA-4DC8-8BD5-769FF3461E92}" dt="2021-10-19T15:34:41.143" v="2710" actId="1076"/>
          <ac:spMkLst>
            <pc:docMk/>
            <pc:sldMk cId="3874217819" sldId="349"/>
            <ac:spMk id="2" creationId="{DAA6EFEA-F854-453A-A8A6-605A2DCE5619}"/>
          </ac:spMkLst>
        </pc:spChg>
        <pc:spChg chg="mod">
          <ac:chgData name="Eleanor Clow - SELEP Communications Officer" userId="0adc9ce1-af68-41a9-a543-684a846161a6" providerId="ADAL" clId="{1C39CDED-F9AA-4DC8-8BD5-769FF3461E92}" dt="2021-10-19T12:21:38.594" v="920" actId="1076"/>
          <ac:spMkLst>
            <pc:docMk/>
            <pc:sldMk cId="3874217819" sldId="349"/>
            <ac:spMk id="3" creationId="{9F333885-3A2A-49FA-B630-10FEA5F54134}"/>
          </ac:spMkLst>
        </pc:spChg>
        <pc:spChg chg="del mod">
          <ac:chgData name="Eleanor Clow - SELEP Communications Officer" userId="0adc9ce1-af68-41a9-a543-684a846161a6" providerId="ADAL" clId="{1C39CDED-F9AA-4DC8-8BD5-769FF3461E92}" dt="2021-10-19T09:26:22.924" v="588" actId="478"/>
          <ac:spMkLst>
            <pc:docMk/>
            <pc:sldMk cId="3874217819" sldId="349"/>
            <ac:spMk id="6" creationId="{B73F2655-E6BC-4240-9099-D550213A2313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49.313" v="1156"/>
          <ac:spMkLst>
            <pc:docMk/>
            <pc:sldMk cId="3874217819" sldId="349"/>
            <ac:spMk id="9" creationId="{E89303D8-B876-4819-AE4D-C563FA546585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49.313" v="1156"/>
          <ac:spMkLst>
            <pc:docMk/>
            <pc:sldMk cId="3874217819" sldId="349"/>
            <ac:spMk id="10" creationId="{B6D0CDA2-A2DC-4D1E-AC61-B67976B66F7B}"/>
          </ac:spMkLst>
        </pc:spChg>
        <pc:picChg chg="del">
          <ac:chgData name="Eleanor Clow - SELEP Communications Officer" userId="0adc9ce1-af68-41a9-a543-684a846161a6" providerId="ADAL" clId="{1C39CDED-F9AA-4DC8-8BD5-769FF3461E92}" dt="2021-10-19T09:25:17.270" v="527" actId="478"/>
          <ac:picMkLst>
            <pc:docMk/>
            <pc:sldMk cId="3874217819" sldId="349"/>
            <ac:picMk id="5" creationId="{C707419D-B400-44A3-A3D6-24450DACCB91}"/>
          </ac:picMkLst>
        </pc:picChg>
        <pc:picChg chg="add mod">
          <ac:chgData name="Eleanor Clow - SELEP Communications Officer" userId="0adc9ce1-af68-41a9-a543-684a846161a6" providerId="ADAL" clId="{1C39CDED-F9AA-4DC8-8BD5-769FF3461E92}" dt="2021-10-19T09:25:23.921" v="533" actId="1036"/>
          <ac:picMkLst>
            <pc:docMk/>
            <pc:sldMk cId="3874217819" sldId="349"/>
            <ac:picMk id="7" creationId="{348B5D5F-A60D-47A0-B04D-3BE133901C30}"/>
          </ac:picMkLst>
        </pc:picChg>
        <pc:cxnChg chg="del mod">
          <ac:chgData name="Eleanor Clow - SELEP Communications Officer" userId="0adc9ce1-af68-41a9-a543-684a846161a6" providerId="ADAL" clId="{1C39CDED-F9AA-4DC8-8BD5-769FF3461E92}" dt="2021-10-19T09:26:24.059" v="589" actId="478"/>
          <ac:cxnSpMkLst>
            <pc:docMk/>
            <pc:sldMk cId="3874217819" sldId="349"/>
            <ac:cxnSpMk id="8" creationId="{1447B264-D5CA-4A54-ADA6-D00E05879481}"/>
          </ac:cxnSpMkLst>
        </pc:cxnChg>
        <pc:cxnChg chg="add mod">
          <ac:chgData name="Eleanor Clow - SELEP Communications Officer" userId="0adc9ce1-af68-41a9-a543-684a846161a6" providerId="ADAL" clId="{1C39CDED-F9AA-4DC8-8BD5-769FF3461E92}" dt="2021-10-19T15:34:46.647" v="2713" actId="1038"/>
          <ac:cxnSpMkLst>
            <pc:docMk/>
            <pc:sldMk cId="3874217819" sldId="349"/>
            <ac:cxnSpMk id="11" creationId="{0F94A879-32E5-4F88-88D8-0FF900FB3924}"/>
          </ac:cxnSpMkLst>
        </pc:cxnChg>
      </pc:sldChg>
      <pc:sldChg chg="addSp delSp modSp add mod ord">
        <pc:chgData name="Eleanor Clow - SELEP Communications Officer" userId="0adc9ce1-af68-41a9-a543-684a846161a6" providerId="ADAL" clId="{1C39CDED-F9AA-4DC8-8BD5-769FF3461E92}" dt="2021-10-19T15:46:40.449" v="2843" actId="1035"/>
        <pc:sldMkLst>
          <pc:docMk/>
          <pc:sldMk cId="3526344746" sldId="350"/>
        </pc:sldMkLst>
        <pc:spChg chg="mod">
          <ac:chgData name="Eleanor Clow - SELEP Communications Officer" userId="0adc9ce1-af68-41a9-a543-684a846161a6" providerId="ADAL" clId="{1C39CDED-F9AA-4DC8-8BD5-769FF3461E92}" dt="2021-10-19T15:46:40.449" v="2843" actId="1035"/>
          <ac:spMkLst>
            <pc:docMk/>
            <pc:sldMk cId="3526344746" sldId="350"/>
            <ac:spMk id="2" creationId="{DAA6EFEA-F854-453A-A8A6-605A2DCE5619}"/>
          </ac:spMkLst>
        </pc:spChg>
        <pc:spChg chg="mod">
          <ac:chgData name="Eleanor Clow - SELEP Communications Officer" userId="0adc9ce1-af68-41a9-a543-684a846161a6" providerId="ADAL" clId="{1C39CDED-F9AA-4DC8-8BD5-769FF3461E92}" dt="2021-10-19T12:21:24.513" v="917" actId="20577"/>
          <ac:spMkLst>
            <pc:docMk/>
            <pc:sldMk cId="3526344746" sldId="350"/>
            <ac:spMk id="3" creationId="{9F333885-3A2A-49FA-B630-10FEA5F54134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6:40.449" v="2843" actId="1035"/>
          <ac:spMkLst>
            <pc:docMk/>
            <pc:sldMk cId="3526344746" sldId="350"/>
            <ac:spMk id="6" creationId="{B73F2655-E6BC-4240-9099-D550213A2313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50.789" v="1157"/>
          <ac:spMkLst>
            <pc:docMk/>
            <pc:sldMk cId="3526344746" sldId="350"/>
            <ac:spMk id="9" creationId="{408CB752-ECEE-46F8-B109-FA8191A8A922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2:31:50.789" v="1157"/>
          <ac:spMkLst>
            <pc:docMk/>
            <pc:sldMk cId="3526344746" sldId="350"/>
            <ac:spMk id="10" creationId="{EFFA535A-B5F9-4ECA-ACE4-B2E8E65791E5}"/>
          </ac:spMkLst>
        </pc:spChg>
        <pc:picChg chg="del">
          <ac:chgData name="Eleanor Clow - SELEP Communications Officer" userId="0adc9ce1-af68-41a9-a543-684a846161a6" providerId="ADAL" clId="{1C39CDED-F9AA-4DC8-8BD5-769FF3461E92}" dt="2021-10-19T09:29:59.011" v="843" actId="478"/>
          <ac:picMkLst>
            <pc:docMk/>
            <pc:sldMk cId="3526344746" sldId="350"/>
            <ac:picMk id="5" creationId="{C707419D-B400-44A3-A3D6-24450DACCB91}"/>
          </ac:picMkLst>
        </pc:picChg>
        <pc:picChg chg="add mod modCrop">
          <ac:chgData name="Eleanor Clow - SELEP Communications Officer" userId="0adc9ce1-af68-41a9-a543-684a846161a6" providerId="ADAL" clId="{1C39CDED-F9AA-4DC8-8BD5-769FF3461E92}" dt="2021-10-19T12:24:35.484" v="941" actId="732"/>
          <ac:picMkLst>
            <pc:docMk/>
            <pc:sldMk cId="3526344746" sldId="350"/>
            <ac:picMk id="7" creationId="{0AD0ED81-B4CE-4F29-A520-0C106BBD5051}"/>
          </ac:picMkLst>
        </pc:picChg>
        <pc:cxnChg chg="mod">
          <ac:chgData name="Eleanor Clow - SELEP Communications Officer" userId="0adc9ce1-af68-41a9-a543-684a846161a6" providerId="ADAL" clId="{1C39CDED-F9AA-4DC8-8BD5-769FF3461E92}" dt="2021-10-19T15:46:40.449" v="2843" actId="1035"/>
          <ac:cxnSpMkLst>
            <pc:docMk/>
            <pc:sldMk cId="3526344746" sldId="350"/>
            <ac:cxnSpMk id="8" creationId="{1447B264-D5CA-4A54-ADA6-D00E05879481}"/>
          </ac:cxnSpMkLst>
        </pc:cxnChg>
        <pc:cxnChg chg="add del mod">
          <ac:chgData name="Eleanor Clow - SELEP Communications Officer" userId="0adc9ce1-af68-41a9-a543-684a846161a6" providerId="ADAL" clId="{1C39CDED-F9AA-4DC8-8BD5-769FF3461E92}" dt="2021-10-19T15:34:51.143" v="2714" actId="478"/>
          <ac:cxnSpMkLst>
            <pc:docMk/>
            <pc:sldMk cId="3526344746" sldId="350"/>
            <ac:cxnSpMk id="11" creationId="{98F79D51-41F9-45E4-84B2-EAFE98F6D01D}"/>
          </ac:cxnSpMkLst>
        </pc:cxnChg>
      </pc:sldChg>
      <pc:sldChg chg="modSp add mod">
        <pc:chgData name="Eleanor Clow - SELEP Communications Officer" userId="0adc9ce1-af68-41a9-a543-684a846161a6" providerId="ADAL" clId="{1C39CDED-F9AA-4DC8-8BD5-769FF3461E92}" dt="2021-10-19T12:37:19.777" v="1251" actId="207"/>
        <pc:sldMkLst>
          <pc:docMk/>
          <pc:sldMk cId="3674913949" sldId="351"/>
        </pc:sldMkLst>
        <pc:spChg chg="mod">
          <ac:chgData name="Eleanor Clow - SELEP Communications Officer" userId="0adc9ce1-af68-41a9-a543-684a846161a6" providerId="ADAL" clId="{1C39CDED-F9AA-4DC8-8BD5-769FF3461E92}" dt="2021-10-19T12:37:19.777" v="1251" actId="207"/>
          <ac:spMkLst>
            <pc:docMk/>
            <pc:sldMk cId="3674913949" sldId="351"/>
            <ac:spMk id="5" creationId="{919349BC-11EF-4F47-89CD-76A7653E820E}"/>
          </ac:spMkLst>
        </pc:spChg>
      </pc:sldChg>
      <pc:sldChg chg="add">
        <pc:chgData name="Eleanor Clow - SELEP Communications Officer" userId="0adc9ce1-af68-41a9-a543-684a846161a6" providerId="ADAL" clId="{1C39CDED-F9AA-4DC8-8BD5-769FF3461E92}" dt="2021-10-19T12:37:40.996" v="1252" actId="2890"/>
        <pc:sldMkLst>
          <pc:docMk/>
          <pc:sldMk cId="1109647301" sldId="352"/>
        </pc:sldMkLst>
      </pc:sldChg>
      <pc:sldChg chg="addSp delSp modSp add mod">
        <pc:chgData name="Eleanor Clow - SELEP Communications Officer" userId="0adc9ce1-af68-41a9-a543-684a846161a6" providerId="ADAL" clId="{1C39CDED-F9AA-4DC8-8BD5-769FF3461E92}" dt="2021-10-19T13:07:05.555" v="2670" actId="478"/>
        <pc:sldMkLst>
          <pc:docMk/>
          <pc:sldMk cId="4192390656" sldId="353"/>
        </pc:sldMkLst>
        <pc:spChg chg="mod">
          <ac:chgData name="Eleanor Clow - SELEP Communications Officer" userId="0adc9ce1-af68-41a9-a543-684a846161a6" providerId="ADAL" clId="{1C39CDED-F9AA-4DC8-8BD5-769FF3461E92}" dt="2021-10-19T12:38:05.415" v="1276" actId="207"/>
          <ac:spMkLst>
            <pc:docMk/>
            <pc:sldMk cId="4192390656" sldId="353"/>
            <ac:spMk id="5" creationId="{919349BC-11EF-4F47-89CD-76A7653E820E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06:41.590" v="2667" actId="1076"/>
          <ac:spMkLst>
            <pc:docMk/>
            <pc:sldMk cId="4192390656" sldId="353"/>
            <ac:spMk id="6" creationId="{260071A8-1F4B-4E48-8AA3-2E0BCDDC6AB8}"/>
          </ac:spMkLst>
        </pc:spChg>
        <pc:cxnChg chg="add del mod">
          <ac:chgData name="Eleanor Clow - SELEP Communications Officer" userId="0adc9ce1-af68-41a9-a543-684a846161a6" providerId="ADAL" clId="{1C39CDED-F9AA-4DC8-8BD5-769FF3461E92}" dt="2021-10-19T13:07:05.555" v="2670" actId="478"/>
          <ac:cxnSpMkLst>
            <pc:docMk/>
            <pc:sldMk cId="4192390656" sldId="353"/>
            <ac:cxnSpMk id="7" creationId="{9235BF87-050A-48B0-A7D0-B023EA4AEDBD}"/>
          </ac:cxnSpMkLst>
        </pc:cxnChg>
      </pc:sldChg>
      <pc:sldChg chg="modSp add del mod ord">
        <pc:chgData name="Eleanor Clow - SELEP Communications Officer" userId="0adc9ce1-af68-41a9-a543-684a846161a6" providerId="ADAL" clId="{1C39CDED-F9AA-4DC8-8BD5-769FF3461E92}" dt="2021-10-19T15:39:36.647" v="2768" actId="2696"/>
        <pc:sldMkLst>
          <pc:docMk/>
          <pc:sldMk cId="1469238896" sldId="354"/>
        </pc:sldMkLst>
        <pc:spChg chg="mod">
          <ac:chgData name="Eleanor Clow - SELEP Communications Officer" userId="0adc9ce1-af68-41a9-a543-684a846161a6" providerId="ADAL" clId="{1C39CDED-F9AA-4DC8-8BD5-769FF3461E92}" dt="2021-10-19T12:39:33.894" v="1327" actId="20577"/>
          <ac:spMkLst>
            <pc:docMk/>
            <pc:sldMk cId="1469238896" sldId="354"/>
            <ac:spMk id="5" creationId="{919349BC-11EF-4F47-89CD-76A7653E820E}"/>
          </ac:spMkLst>
        </pc:spChg>
      </pc:sldChg>
      <pc:sldChg chg="addSp modSp add mod">
        <pc:chgData name="Eleanor Clow - SELEP Communications Officer" userId="0adc9ce1-af68-41a9-a543-684a846161a6" providerId="ADAL" clId="{1C39CDED-F9AA-4DC8-8BD5-769FF3461E92}" dt="2021-10-19T15:46:56.579" v="2849" actId="1036"/>
        <pc:sldMkLst>
          <pc:docMk/>
          <pc:sldMk cId="59582877" sldId="355"/>
        </pc:sldMkLst>
        <pc:spChg chg="mod">
          <ac:chgData name="Eleanor Clow - SELEP Communications Officer" userId="0adc9ce1-af68-41a9-a543-684a846161a6" providerId="ADAL" clId="{1C39CDED-F9AA-4DC8-8BD5-769FF3461E92}" dt="2021-10-19T15:46:56.579" v="2849" actId="1036"/>
          <ac:spMkLst>
            <pc:docMk/>
            <pc:sldMk cId="59582877" sldId="355"/>
            <ac:spMk id="5" creationId="{919349BC-11EF-4F47-89CD-76A7653E820E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5:46:56.579" v="2849" actId="1036"/>
          <ac:spMkLst>
            <pc:docMk/>
            <pc:sldMk cId="59582877" sldId="355"/>
            <ac:spMk id="6" creationId="{11C3764B-1D69-48E8-B441-1BF145E79852}"/>
          </ac:spMkLst>
        </pc:spChg>
      </pc:sldChg>
      <pc:sldChg chg="addSp delSp modSp add mod">
        <pc:chgData name="Eleanor Clow - SELEP Communications Officer" userId="0adc9ce1-af68-41a9-a543-684a846161a6" providerId="ADAL" clId="{1C39CDED-F9AA-4DC8-8BD5-769FF3461E92}" dt="2021-10-19T13:05:15.878" v="2621" actId="1035"/>
        <pc:sldMkLst>
          <pc:docMk/>
          <pc:sldMk cId="403861766" sldId="356"/>
        </pc:sldMkLst>
        <pc:spChg chg="add mod ord">
          <ac:chgData name="Eleanor Clow - SELEP Communications Officer" userId="0adc9ce1-af68-41a9-a543-684a846161a6" providerId="ADAL" clId="{1C39CDED-F9AA-4DC8-8BD5-769FF3461E92}" dt="2021-10-19T12:56:38.766" v="2012" actId="1076"/>
          <ac:spMkLst>
            <pc:docMk/>
            <pc:sldMk cId="403861766" sldId="356"/>
            <ac:spMk id="2" creationId="{694B5D2D-DDE3-45D9-A4C9-85DF73B48381}"/>
          </ac:spMkLst>
        </pc:spChg>
        <pc:spChg chg="mod">
          <ac:chgData name="Eleanor Clow - SELEP Communications Officer" userId="0adc9ce1-af68-41a9-a543-684a846161a6" providerId="ADAL" clId="{1C39CDED-F9AA-4DC8-8BD5-769FF3461E92}" dt="2021-10-19T13:05:15.878" v="2621" actId="1035"/>
          <ac:spMkLst>
            <pc:docMk/>
            <pc:sldMk cId="403861766" sldId="356"/>
            <ac:spMk id="5" creationId="{919349BC-11EF-4F47-89CD-76A7653E820E}"/>
          </ac:spMkLst>
        </pc:spChg>
        <pc:spChg chg="del mod">
          <ac:chgData name="Eleanor Clow - SELEP Communications Officer" userId="0adc9ce1-af68-41a9-a543-684a846161a6" providerId="ADAL" clId="{1C39CDED-F9AA-4DC8-8BD5-769FF3461E92}" dt="2021-10-19T12:55:23.019" v="1948" actId="478"/>
          <ac:spMkLst>
            <pc:docMk/>
            <pc:sldMk cId="403861766" sldId="356"/>
            <ac:spMk id="6" creationId="{11C3764B-1D69-48E8-B441-1BF145E79852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05:15.878" v="2621" actId="1035"/>
          <ac:spMkLst>
            <pc:docMk/>
            <pc:sldMk cId="403861766" sldId="356"/>
            <ac:spMk id="7" creationId="{56AC716C-FDE7-4334-AC49-120AFE63F092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05:10.472" v="2608" actId="1035"/>
          <ac:spMkLst>
            <pc:docMk/>
            <pc:sldMk cId="403861766" sldId="356"/>
            <ac:spMk id="8" creationId="{69B3DA76-7C11-4083-A33C-761C6448FED3}"/>
          </ac:spMkLst>
        </pc:spChg>
        <pc:spChg chg="add mod ord">
          <ac:chgData name="Eleanor Clow - SELEP Communications Officer" userId="0adc9ce1-af68-41a9-a543-684a846161a6" providerId="ADAL" clId="{1C39CDED-F9AA-4DC8-8BD5-769FF3461E92}" dt="2021-10-19T13:05:03.441" v="2587" actId="167"/>
          <ac:spMkLst>
            <pc:docMk/>
            <pc:sldMk cId="403861766" sldId="356"/>
            <ac:spMk id="11" creationId="{818D07F2-5598-42D3-BB10-659055DC0402}"/>
          </ac:spMkLst>
        </pc:spChg>
        <pc:cxnChg chg="add mod">
          <ac:chgData name="Eleanor Clow - SELEP Communications Officer" userId="0adc9ce1-af68-41a9-a543-684a846161a6" providerId="ADAL" clId="{1C39CDED-F9AA-4DC8-8BD5-769FF3461E92}" dt="2021-10-19T13:05:10.472" v="2608" actId="1035"/>
          <ac:cxnSpMkLst>
            <pc:docMk/>
            <pc:sldMk cId="403861766" sldId="356"/>
            <ac:cxnSpMk id="9" creationId="{EF2C007C-327A-49AA-948C-AEA86C829EB6}"/>
          </ac:cxnSpMkLst>
        </pc:cxnChg>
      </pc:sldChg>
      <pc:sldChg chg="addSp delSp modSp add mod ord modClrScheme chgLayout">
        <pc:chgData name="Eleanor Clow - SELEP Communications Officer" userId="0adc9ce1-af68-41a9-a543-684a846161a6" providerId="ADAL" clId="{1C39CDED-F9AA-4DC8-8BD5-769FF3461E92}" dt="2021-10-19T13:05:53.018" v="2663" actId="1035"/>
        <pc:sldMkLst>
          <pc:docMk/>
          <pc:sldMk cId="3202518293" sldId="357"/>
        </pc:sldMkLst>
        <pc:spChg chg="mod ord">
          <ac:chgData name="Eleanor Clow - SELEP Communications Officer" userId="0adc9ce1-af68-41a9-a543-684a846161a6" providerId="ADAL" clId="{1C39CDED-F9AA-4DC8-8BD5-769FF3461E92}" dt="2021-10-19T13:05:53.018" v="2663" actId="1035"/>
          <ac:spMkLst>
            <pc:docMk/>
            <pc:sldMk cId="3202518293" sldId="357"/>
            <ac:spMk id="5" creationId="{919349BC-11EF-4F47-89CD-76A7653E820E}"/>
          </ac:spMkLst>
        </pc:spChg>
        <pc:spChg chg="add del mod ord">
          <ac:chgData name="Eleanor Clow - SELEP Communications Officer" userId="0adc9ce1-af68-41a9-a543-684a846161a6" providerId="ADAL" clId="{1C39CDED-F9AA-4DC8-8BD5-769FF3461E92}" dt="2021-10-19T13:04:09.251" v="2576" actId="700"/>
          <ac:spMkLst>
            <pc:docMk/>
            <pc:sldMk cId="3202518293" sldId="357"/>
            <ac:spMk id="6" creationId="{1028BD60-8315-486A-B993-1FFAD158C616}"/>
          </ac:spMkLst>
        </pc:spChg>
        <pc:spChg chg="mod">
          <ac:chgData name="Eleanor Clow - SELEP Communications Officer" userId="0adc9ce1-af68-41a9-a543-684a846161a6" providerId="ADAL" clId="{1C39CDED-F9AA-4DC8-8BD5-769FF3461E92}" dt="2021-10-19T13:05:53.018" v="2663" actId="1035"/>
          <ac:spMkLst>
            <pc:docMk/>
            <pc:sldMk cId="3202518293" sldId="357"/>
            <ac:spMk id="7" creationId="{56AC716C-FDE7-4334-AC49-120AFE63F092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3:05:36.883" v="2644" actId="1036"/>
          <ac:spMkLst>
            <pc:docMk/>
            <pc:sldMk cId="3202518293" sldId="357"/>
            <ac:spMk id="8" creationId="{2AB60A42-BCB1-4DCD-9A46-8FE131B33018}"/>
          </ac:spMkLst>
        </pc:spChg>
        <pc:spChg chg="add del mod ord">
          <ac:chgData name="Eleanor Clow - SELEP Communications Officer" userId="0adc9ce1-af68-41a9-a543-684a846161a6" providerId="ADAL" clId="{1C39CDED-F9AA-4DC8-8BD5-769FF3461E92}" dt="2021-10-19T13:04:09.251" v="2576" actId="700"/>
          <ac:spMkLst>
            <pc:docMk/>
            <pc:sldMk cId="3202518293" sldId="357"/>
            <ac:spMk id="10" creationId="{B3DEC720-84D5-4203-A521-5307BC4FA77A}"/>
          </ac:spMkLst>
        </pc:spChg>
        <pc:spChg chg="add mod ord">
          <ac:chgData name="Eleanor Clow - SELEP Communications Officer" userId="0adc9ce1-af68-41a9-a543-684a846161a6" providerId="ADAL" clId="{1C39CDED-F9AA-4DC8-8BD5-769FF3461E92}" dt="2021-10-19T13:04:51.294" v="2583" actId="14100"/>
          <ac:spMkLst>
            <pc:docMk/>
            <pc:sldMk cId="3202518293" sldId="357"/>
            <ac:spMk id="11" creationId="{D676A6EB-7A83-41DF-A026-6441107AECC8}"/>
          </ac:spMkLst>
        </pc:spChg>
        <pc:spChg chg="add del mod">
          <ac:chgData name="Eleanor Clow - SELEP Communications Officer" userId="0adc9ce1-af68-41a9-a543-684a846161a6" providerId="ADAL" clId="{1C39CDED-F9AA-4DC8-8BD5-769FF3461E92}" dt="2021-10-19T13:04:55.157" v="2585" actId="478"/>
          <ac:spMkLst>
            <pc:docMk/>
            <pc:sldMk cId="3202518293" sldId="357"/>
            <ac:spMk id="12" creationId="{DDA70228-C1B3-41F4-9E3D-F17BD00EB4EB}"/>
          </ac:spMkLst>
        </pc:spChg>
        <pc:cxnChg chg="add mod">
          <ac:chgData name="Eleanor Clow - SELEP Communications Officer" userId="0adc9ce1-af68-41a9-a543-684a846161a6" providerId="ADAL" clId="{1C39CDED-F9AA-4DC8-8BD5-769FF3461E92}" dt="2021-10-19T13:05:36.883" v="2644" actId="1036"/>
          <ac:cxnSpMkLst>
            <pc:docMk/>
            <pc:sldMk cId="3202518293" sldId="357"/>
            <ac:cxnSpMk id="9" creationId="{1445695C-040B-4AD4-B6FF-EE46EABE53BD}"/>
          </ac:cxnSpMkLst>
        </pc:cxnChg>
      </pc:sldChg>
      <pc:sldChg chg="addSp delSp modSp add del mod setBg">
        <pc:chgData name="Eleanor Clow - SELEP Communications Officer" userId="0adc9ce1-af68-41a9-a543-684a846161a6" providerId="ADAL" clId="{1C39CDED-F9AA-4DC8-8BD5-769FF3461E92}" dt="2021-10-19T15:45:26.692" v="2817" actId="2696"/>
        <pc:sldMkLst>
          <pc:docMk/>
          <pc:sldMk cId="2926708703" sldId="358"/>
        </pc:sldMkLst>
        <pc:spChg chg="mod">
          <ac:chgData name="Eleanor Clow - SELEP Communications Officer" userId="0adc9ce1-af68-41a9-a543-684a846161a6" providerId="ADAL" clId="{1C39CDED-F9AA-4DC8-8BD5-769FF3461E92}" dt="2021-10-19T15:39:51.815" v="2771" actId="1076"/>
          <ac:spMkLst>
            <pc:docMk/>
            <pc:sldMk cId="2926708703" sldId="358"/>
            <ac:spMk id="14" creationId="{81063945-1745-44E4-8B93-BC06098BA8EA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5:39:51.815" v="2771" actId="1076"/>
          <ac:spMkLst>
            <pc:docMk/>
            <pc:sldMk cId="2926708703" sldId="358"/>
            <ac:spMk id="15" creationId="{411DF626-58D2-4B77-B162-EAD58C868705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5:38:51.638" v="2755" actId="1076"/>
          <ac:spMkLst>
            <pc:docMk/>
            <pc:sldMk cId="2926708703" sldId="358"/>
            <ac:spMk id="17" creationId="{A828F4B4-108B-4E0E-AFBF-2D335BB58D66}"/>
          </ac:spMkLst>
        </pc:spChg>
        <pc:spChg chg="add mod">
          <ac:chgData name="Eleanor Clow - SELEP Communications Officer" userId="0adc9ce1-af68-41a9-a543-684a846161a6" providerId="ADAL" clId="{1C39CDED-F9AA-4DC8-8BD5-769FF3461E92}" dt="2021-10-19T15:39:22.568" v="2765" actId="1076"/>
          <ac:spMkLst>
            <pc:docMk/>
            <pc:sldMk cId="2926708703" sldId="358"/>
            <ac:spMk id="18" creationId="{302D2F2B-7D27-4C73-AE47-8CD483A3BC9E}"/>
          </ac:spMkLst>
        </pc:spChg>
        <pc:spChg chg="del">
          <ac:chgData name="Eleanor Clow - SELEP Communications Officer" userId="0adc9ce1-af68-41a9-a543-684a846161a6" providerId="ADAL" clId="{1C39CDED-F9AA-4DC8-8BD5-769FF3461E92}" dt="2021-10-19T15:38:35.451" v="2747" actId="478"/>
          <ac:spMkLst>
            <pc:docMk/>
            <pc:sldMk cId="2926708703" sldId="358"/>
            <ac:spMk id="19" creationId="{9F9675E2-A84A-4B85-B597-2A658D931AEE}"/>
          </ac:spMkLst>
        </pc:spChg>
        <pc:spChg chg="del">
          <ac:chgData name="Eleanor Clow - SELEP Communications Officer" userId="0adc9ce1-af68-41a9-a543-684a846161a6" providerId="ADAL" clId="{1C39CDED-F9AA-4DC8-8BD5-769FF3461E92}" dt="2021-10-19T15:38:59.915" v="2756" actId="478"/>
          <ac:spMkLst>
            <pc:docMk/>
            <pc:sldMk cId="2926708703" sldId="358"/>
            <ac:spMk id="20" creationId="{F780AB78-4D29-43A6-BD84-EE84691BD674}"/>
          </ac:spMkLst>
        </pc:spChg>
        <pc:picChg chg="add del mod ord">
          <ac:chgData name="Eleanor Clow - SELEP Communications Officer" userId="0adc9ce1-af68-41a9-a543-684a846161a6" providerId="ADAL" clId="{1C39CDED-F9AA-4DC8-8BD5-769FF3461E92}" dt="2021-10-19T15:41:18.728" v="2790" actId="931"/>
          <ac:picMkLst>
            <pc:docMk/>
            <pc:sldMk cId="2926708703" sldId="358"/>
            <ac:picMk id="3" creationId="{43DA81F0-6E6F-472F-9A9D-0BF28870112D}"/>
          </ac:picMkLst>
        </pc:picChg>
        <pc:picChg chg="mod">
          <ac:chgData name="Eleanor Clow - SELEP Communications Officer" userId="0adc9ce1-af68-41a9-a543-684a846161a6" providerId="ADAL" clId="{1C39CDED-F9AA-4DC8-8BD5-769FF3461E92}" dt="2021-10-19T15:41:14.382" v="2784" actId="1076"/>
          <ac:picMkLst>
            <pc:docMk/>
            <pc:sldMk cId="2926708703" sldId="358"/>
            <ac:picMk id="4" creationId="{0F1591E8-A6FA-49BA-AD13-7CD5DFFC7316}"/>
          </ac:picMkLst>
        </pc:picChg>
        <pc:cxnChg chg="add mod">
          <ac:chgData name="Eleanor Clow - SELEP Communications Officer" userId="0adc9ce1-af68-41a9-a543-684a846161a6" providerId="ADAL" clId="{1C39CDED-F9AA-4DC8-8BD5-769FF3461E92}" dt="2021-10-19T15:45:07.888" v="2816" actId="1582"/>
          <ac:cxnSpMkLst>
            <pc:docMk/>
            <pc:sldMk cId="2926708703" sldId="358"/>
            <ac:cxnSpMk id="16" creationId="{B01BE7A4-66A8-43BA-B179-CC547F9030D9}"/>
          </ac:cxnSpMkLst>
        </pc:cxnChg>
      </pc:sldChg>
      <pc:sldChg chg="addSp delSp modSp add mod setBg">
        <pc:chgData name="Eleanor Clow - SELEP Communications Officer" userId="0adc9ce1-af68-41a9-a543-684a846161a6" providerId="ADAL" clId="{1C39CDED-F9AA-4DC8-8BD5-769FF3461E92}" dt="2021-10-27T15:26:01.544" v="2856" actId="14100"/>
        <pc:sldMkLst>
          <pc:docMk/>
          <pc:sldMk cId="3921982970" sldId="359"/>
        </pc:sldMkLst>
        <pc:spChg chg="mod">
          <ac:chgData name="Eleanor Clow - SELEP Communications Officer" userId="0adc9ce1-af68-41a9-a543-684a846161a6" providerId="ADAL" clId="{1C39CDED-F9AA-4DC8-8BD5-769FF3461E92}" dt="2021-10-19T15:43:25.446" v="2813" actId="207"/>
          <ac:spMkLst>
            <pc:docMk/>
            <pc:sldMk cId="3921982970" sldId="359"/>
            <ac:spMk id="6" creationId="{CE1FCA1B-30B8-444B-B98E-E3E8A72C8478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3:09.244" v="2811" actId="207"/>
          <ac:spMkLst>
            <pc:docMk/>
            <pc:sldMk cId="3921982970" sldId="359"/>
            <ac:spMk id="14" creationId="{81063945-1745-44E4-8B93-BC06098BA8EA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2:36.108" v="2806" actId="207"/>
          <ac:spMkLst>
            <pc:docMk/>
            <pc:sldMk cId="3921982970" sldId="359"/>
            <ac:spMk id="15" creationId="{411DF626-58D2-4B77-B162-EAD58C868705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4:42.425" v="2814" actId="207"/>
          <ac:spMkLst>
            <pc:docMk/>
            <pc:sldMk cId="3921982970" sldId="359"/>
            <ac:spMk id="17" creationId="{A828F4B4-108B-4E0E-AFBF-2D335BB58D66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2:25.339" v="2804" actId="207"/>
          <ac:spMkLst>
            <pc:docMk/>
            <pc:sldMk cId="3921982970" sldId="359"/>
            <ac:spMk id="18" creationId="{302D2F2B-7D27-4C73-AE47-8CD483A3BC9E}"/>
          </ac:spMkLst>
        </pc:spChg>
        <pc:spChg chg="mod">
          <ac:chgData name="Eleanor Clow - SELEP Communications Officer" userId="0adc9ce1-af68-41a9-a543-684a846161a6" providerId="ADAL" clId="{1C39CDED-F9AA-4DC8-8BD5-769FF3461E92}" dt="2021-10-19T15:43:21.372" v="2812" actId="207"/>
          <ac:spMkLst>
            <pc:docMk/>
            <pc:sldMk cId="3921982970" sldId="359"/>
            <ac:spMk id="21" creationId="{56B40647-2A40-47EB-9A84-75F6777005BB}"/>
          </ac:spMkLst>
        </pc:spChg>
        <pc:picChg chg="add mod ord modCrop">
          <ac:chgData name="Eleanor Clow - SELEP Communications Officer" userId="0adc9ce1-af68-41a9-a543-684a846161a6" providerId="ADAL" clId="{1C39CDED-F9AA-4DC8-8BD5-769FF3461E92}" dt="2021-10-19T15:43:05.177" v="2810" actId="29295"/>
          <ac:picMkLst>
            <pc:docMk/>
            <pc:sldMk cId="3921982970" sldId="359"/>
            <ac:picMk id="3" creationId="{0ACD1A10-B2E6-4C1E-939D-865154B67852}"/>
          </ac:picMkLst>
        </pc:picChg>
        <pc:picChg chg="add mod">
          <ac:chgData name="Eleanor Clow - SELEP Communications Officer" userId="0adc9ce1-af68-41a9-a543-684a846161a6" providerId="ADAL" clId="{1C39CDED-F9AA-4DC8-8BD5-769FF3461E92}" dt="2021-10-27T15:26:01.544" v="2856" actId="14100"/>
          <ac:picMkLst>
            <pc:docMk/>
            <pc:sldMk cId="3921982970" sldId="359"/>
            <ac:picMk id="4" creationId="{0858ADA0-3A59-4850-9C0D-A130261F5D4B}"/>
          </ac:picMkLst>
        </pc:picChg>
        <pc:picChg chg="del">
          <ac:chgData name="Eleanor Clow - SELEP Communications Officer" userId="0adc9ce1-af68-41a9-a543-684a846161a6" providerId="ADAL" clId="{1C39CDED-F9AA-4DC8-8BD5-769FF3461E92}" dt="2021-10-19T15:41:33.904" v="2794" actId="478"/>
          <ac:picMkLst>
            <pc:docMk/>
            <pc:sldMk cId="3921982970" sldId="359"/>
            <ac:picMk id="4" creationId="{0F1591E8-A6FA-49BA-AD13-7CD5DFFC7316}"/>
          </ac:picMkLst>
        </pc:picChg>
        <pc:cxnChg chg="mod">
          <ac:chgData name="Eleanor Clow - SELEP Communications Officer" userId="0adc9ce1-af68-41a9-a543-684a846161a6" providerId="ADAL" clId="{1C39CDED-F9AA-4DC8-8BD5-769FF3461E92}" dt="2021-10-19T15:44:59.158" v="2815" actId="1582"/>
          <ac:cxnSpMkLst>
            <pc:docMk/>
            <pc:sldMk cId="3921982970" sldId="359"/>
            <ac:cxnSpMk id="16" creationId="{B01BE7A4-66A8-43BA-B179-CC547F9030D9}"/>
          </ac:cxnSpMkLst>
        </pc:cxnChg>
      </pc:sldChg>
      <pc:sldChg chg="addSp modSp new del modAnim">
        <pc:chgData name="Eleanor Clow - SELEP Communications Officer" userId="0adc9ce1-af68-41a9-a543-684a846161a6" providerId="ADAL" clId="{1C39CDED-F9AA-4DC8-8BD5-769FF3461E92}" dt="2021-11-03T14:00:49.720" v="2859" actId="2696"/>
        <pc:sldMkLst>
          <pc:docMk/>
          <pc:sldMk cId="265987912" sldId="360"/>
        </pc:sldMkLst>
        <pc:picChg chg="add mod">
          <ac:chgData name="Eleanor Clow - SELEP Communications Officer" userId="0adc9ce1-af68-41a9-a543-684a846161a6" providerId="ADAL" clId="{1C39CDED-F9AA-4DC8-8BD5-769FF3461E92}" dt="2021-11-02T13:22:07.742" v="2858"/>
          <ac:picMkLst>
            <pc:docMk/>
            <pc:sldMk cId="265987912" sldId="360"/>
            <ac:picMk id="3" creationId="{82035869-AFFC-4223-87BE-586EE8FBFF7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4D5AE-1015-4E8A-AE72-86CA53E0C431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2BA11-D864-4B16-9681-1DBEEF7C02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536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00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2BA11-D864-4B16-9681-1DBEEF7C02E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93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r>
              <a:rPr lang="en-US"/>
              <a:t>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postea</a:t>
            </a:r>
            <a:r>
              <a:rPr lang="en-US"/>
              <a:t> pro </a:t>
            </a:r>
            <a:r>
              <a:rPr lang="en-US" err="1"/>
              <a:t>ei</a:t>
            </a:r>
            <a:r>
              <a:rPr lang="en-US"/>
              <a:t>,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at est. Altera semper </a:t>
            </a:r>
            <a:r>
              <a:rPr lang="en-US" err="1"/>
              <a:t>pertinax</a:t>
            </a:r>
            <a:r>
              <a:rPr lang="en-US"/>
              <a:t> vis ne. </a:t>
            </a:r>
            <a:r>
              <a:rPr lang="en-US" err="1"/>
              <a:t>Erant</a:t>
            </a:r>
            <a:r>
              <a:rPr lang="en-US"/>
              <a:t> </a:t>
            </a:r>
            <a:r>
              <a:rPr lang="en-US" err="1"/>
              <a:t>fuisset</a:t>
            </a:r>
            <a:r>
              <a:rPr lang="en-US"/>
              <a:t> </a:t>
            </a:r>
            <a:r>
              <a:rPr lang="en-US" err="1"/>
              <a:t>eam</a:t>
            </a:r>
            <a:r>
              <a:rPr lang="en-US"/>
              <a:t> ex, ne qui </a:t>
            </a:r>
            <a:r>
              <a:rPr lang="en-US" err="1"/>
              <a:t>omnes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expetendis</a:t>
            </a:r>
            <a:r>
              <a:rPr lang="en-US"/>
              <a:t>. Duo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sonet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debet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omittantur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r>
              <a:rPr lang="en-US" err="1"/>
              <a:t>Ius</a:t>
            </a:r>
            <a:r>
              <a:rPr lang="en-US"/>
              <a:t> </a:t>
            </a:r>
            <a:r>
              <a:rPr lang="en-US" err="1"/>
              <a:t>populo</a:t>
            </a:r>
            <a:r>
              <a:rPr lang="en-US"/>
              <a:t> </a:t>
            </a:r>
            <a:r>
              <a:rPr lang="en-US" err="1"/>
              <a:t>verterem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in.</a:t>
            </a:r>
          </a:p>
          <a:p>
            <a:pPr lvl="0"/>
            <a:endParaRPr lang="en-US"/>
          </a:p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</a:t>
            </a:r>
            <a:r>
              <a:rPr lang="en-US" err="1"/>
              <a:t>intellegat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nobis</a:t>
            </a:r>
            <a:r>
              <a:rPr lang="en-US"/>
              <a:t> </a:t>
            </a:r>
            <a:r>
              <a:rPr lang="en-US" err="1"/>
              <a:t>voluptatibus</a:t>
            </a:r>
            <a:r>
              <a:rPr lang="en-US"/>
              <a:t> vis. </a:t>
            </a:r>
            <a:r>
              <a:rPr lang="en-US" err="1"/>
              <a:t>Scaevola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 id </a:t>
            </a:r>
            <a:r>
              <a:rPr lang="en-US" err="1"/>
              <a:t>ius</a:t>
            </a:r>
            <a:r>
              <a:rPr lang="en-US"/>
              <a:t>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postea</a:t>
            </a:r>
            <a:r>
              <a:rPr lang="en-US"/>
              <a:t> pro </a:t>
            </a:r>
            <a:r>
              <a:rPr lang="en-US" err="1"/>
              <a:t>ei</a:t>
            </a:r>
            <a:r>
              <a:rPr lang="en-US"/>
              <a:t>,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at est. Altera semper </a:t>
            </a:r>
            <a:r>
              <a:rPr lang="en-US" err="1"/>
              <a:t>pertinax</a:t>
            </a:r>
            <a:r>
              <a:rPr lang="en-US"/>
              <a:t> vis ne. </a:t>
            </a:r>
            <a:r>
              <a:rPr lang="en-US" err="1"/>
              <a:t>Erant</a:t>
            </a:r>
            <a:r>
              <a:rPr lang="en-US"/>
              <a:t> </a:t>
            </a:r>
            <a:r>
              <a:rPr lang="en-US" err="1"/>
              <a:t>fuisset</a:t>
            </a:r>
            <a:r>
              <a:rPr lang="en-US"/>
              <a:t> </a:t>
            </a:r>
            <a:r>
              <a:rPr lang="en-US" err="1"/>
              <a:t>eam</a:t>
            </a:r>
            <a:r>
              <a:rPr lang="en-US"/>
              <a:t> ex, ne qui </a:t>
            </a:r>
            <a:r>
              <a:rPr lang="en-US" err="1"/>
              <a:t>omnes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expetendis</a:t>
            </a:r>
            <a:r>
              <a:rPr lang="en-US"/>
              <a:t>. Duo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sonet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debet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omittantur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alia </a:t>
            </a:r>
            <a:r>
              <a:rPr lang="en-US" err="1"/>
              <a:t>vidisse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quo no </a:t>
            </a:r>
            <a:r>
              <a:rPr lang="en-US" err="1"/>
              <a:t>paulo</a:t>
            </a:r>
            <a:r>
              <a:rPr lang="en-US"/>
              <a:t> </a:t>
            </a:r>
            <a:r>
              <a:rPr lang="en-US" err="1"/>
              <a:t>saperet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lorem </a:t>
            </a:r>
            <a:r>
              <a:rPr lang="en-US" err="1"/>
              <a:t>percipit</a:t>
            </a:r>
            <a:r>
              <a:rPr lang="en-US"/>
              <a:t> </a:t>
            </a:r>
            <a:r>
              <a:rPr lang="en-US" err="1"/>
              <a:t>consetetur</a:t>
            </a:r>
            <a:r>
              <a:rPr lang="en-US"/>
              <a:t> per. </a:t>
            </a:r>
            <a:r>
              <a:rPr lang="en-US" err="1"/>
              <a:t>Novum</a:t>
            </a:r>
            <a:r>
              <a:rPr lang="en-US"/>
              <a:t> </a:t>
            </a:r>
            <a:r>
              <a:rPr lang="en-US" err="1"/>
              <a:t>dicunt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ad usu. At posse </a:t>
            </a:r>
            <a:r>
              <a:rPr lang="en-US" err="1"/>
              <a:t>albucius</a:t>
            </a:r>
            <a:r>
              <a:rPr lang="en-US"/>
              <a:t> </a:t>
            </a:r>
            <a:r>
              <a:rPr lang="en-US" err="1"/>
              <a:t>liberavisse</a:t>
            </a:r>
            <a:r>
              <a:rPr lang="en-US"/>
              <a:t> qui,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voluptua</a:t>
            </a:r>
            <a:r>
              <a:rPr lang="en-US"/>
              <a:t> </a:t>
            </a:r>
            <a:r>
              <a:rPr lang="en-US" err="1"/>
              <a:t>fabellas</a:t>
            </a:r>
            <a:r>
              <a:rPr lang="en-US"/>
              <a:t> </a:t>
            </a:r>
            <a:r>
              <a:rPr lang="en-US" err="1"/>
              <a:t>definitionem</a:t>
            </a:r>
            <a:r>
              <a:rPr lang="en-US"/>
              <a:t> cum.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/>
              <a:t>South East Local Enterprise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E9E75C-0337-4DFD-839D-8CD4940E4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10" y="1072882"/>
            <a:ext cx="10629922" cy="4712235"/>
          </a:xfrm>
          <a:prstGeom prst="rect">
            <a:avLst/>
          </a:prstGeom>
        </p:spPr>
      </p:pic>
      <p:pic>
        <p:nvPicPr>
          <p:cNvPr id="3" name="Picture 2" descr="A picture containing text, grass, outdoor, windmill&#10;&#10;Description automatically generated">
            <a:extLst>
              <a:ext uri="{FF2B5EF4-FFF2-40B4-BE49-F238E27FC236}">
                <a16:creationId xmlns:a16="http://schemas.microsoft.com/office/drawing/2014/main" id="{671744AD-D810-4B2B-A9AB-C570EE823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9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201" y="2624270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latin typeface="Museo Sans 900" panose="02000000000000000000" pitchFamily="50" charset="0"/>
              </a:rPr>
              <a:t>Welcome</a:t>
            </a:r>
            <a:endParaRPr lang="en-GB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4031734" y="5301556"/>
            <a:ext cx="68865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  <a:latin typeface="Museo 900" panose="02000000000000000000" pitchFamily="50" charset="0"/>
              </a:rPr>
              <a:t>Christian Brodie</a:t>
            </a:r>
          </a:p>
          <a:p>
            <a:pPr algn="l"/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Chair</a:t>
            </a:r>
          </a:p>
        </p:txBody>
      </p:sp>
      <p:pic>
        <p:nvPicPr>
          <p:cNvPr id="5" name="Picture 4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C707419D-B400-44A3-A3D6-24450DACC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1613409"/>
            <a:ext cx="3473714" cy="4819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3F2655-E6BC-4240-9099-D550213A2313}"/>
              </a:ext>
            </a:extLst>
          </p:cNvPr>
          <p:cNvSpPr txBox="1"/>
          <p:nvPr/>
        </p:nvSpPr>
        <p:spPr>
          <a:xfrm>
            <a:off x="4031734" y="3291781"/>
            <a:ext cx="6210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500" panose="02000000000000000000" pitchFamily="50" charset="0"/>
              </a:rPr>
              <a:t>A summary of the LEP’s focuses and how net-zero plays an important role in our economic strategy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124325" y="4676776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30D01E0-2ADE-4CFC-B07B-FC0C688FD089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7DB7C-5E1A-4B41-85FA-0CEB4C0554F3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2910653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384" y="1780899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latin typeface="Museo Sans 900" panose="02000000000000000000" pitchFamily="50" charset="0"/>
              </a:rPr>
              <a:t>Keynote Address</a:t>
            </a:r>
            <a:endParaRPr lang="en-GB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3898384" y="4833485"/>
            <a:ext cx="6886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  <a:latin typeface="Museo 900" panose="02000000000000000000" pitchFamily="50" charset="0"/>
              </a:rPr>
              <a:t>Sir Jonathon Porritt</a:t>
            </a:r>
          </a:p>
          <a:p>
            <a:pPr algn="l"/>
            <a:r>
              <a:rPr lang="en-GB" sz="3200" dirty="0">
                <a:solidFill>
                  <a:schemeClr val="accent5"/>
                </a:solidFill>
                <a:latin typeface="Museo Sans 900" panose="02000000000000000000" pitchFamily="50" charset="0"/>
              </a:rPr>
              <a:t>Founder and Director,</a:t>
            </a:r>
          </a:p>
          <a:p>
            <a:pPr algn="l"/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Forum for the Future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3F2655-E6BC-4240-9099-D550213A2313}"/>
              </a:ext>
            </a:extLst>
          </p:cNvPr>
          <p:cNvSpPr txBox="1"/>
          <p:nvPr/>
        </p:nvSpPr>
        <p:spPr>
          <a:xfrm>
            <a:off x="3898384" y="2519515"/>
            <a:ext cx="80056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>
                <a:solidFill>
                  <a:schemeClr val="accent5"/>
                </a:solidFill>
                <a:latin typeface="Museo Sans 500" panose="02000000000000000000" pitchFamily="50" charset="0"/>
              </a:rPr>
              <a:t>How we can still achieve economic growth and progress for the South East economy through clean technology, new models of economi</a:t>
            </a:r>
            <a:r>
              <a:rPr lang="en-GB" sz="2800" dirty="0">
                <a:solidFill>
                  <a:schemeClr val="accent5"/>
                </a:solidFill>
                <a:latin typeface="Museo Sans 500" panose="02000000000000000000" pitchFamily="50" charset="0"/>
              </a:rPr>
              <a:t>c growth, investment and innovation</a:t>
            </a:r>
            <a:endParaRPr lang="en-GB" sz="2800" b="0" i="0" dirty="0">
              <a:solidFill>
                <a:schemeClr val="accent5"/>
              </a:solidFill>
              <a:latin typeface="Museo Sans 500" panose="020000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010025" y="4335397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in a blue shirt&#10;&#10;Description automatically generated with low confidence">
            <a:extLst>
              <a:ext uri="{FF2B5EF4-FFF2-40B4-BE49-F238E27FC236}">
                <a16:creationId xmlns:a16="http://schemas.microsoft.com/office/drawing/2014/main" id="{A3E56866-19C3-4E79-89C4-F8BF68DADB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"/>
          <a:stretch/>
        </p:blipFill>
        <p:spPr>
          <a:xfrm>
            <a:off x="380999" y="1615107"/>
            <a:ext cx="3431659" cy="4817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1B67EF-93A7-4F92-97AA-EB5D35AD0BD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406E6D-EAEA-4502-BE88-AA9B4E69626D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148015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425" y="3153086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latin typeface="Museo Sans 900" panose="02000000000000000000" pitchFamily="50" charset="0"/>
              </a:rPr>
              <a:t>Ministerial Address</a:t>
            </a:r>
            <a:endParaRPr lang="en-GB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4162425" y="4833485"/>
            <a:ext cx="6886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  <a:latin typeface="Museo 900" panose="02000000000000000000" pitchFamily="50" charset="0"/>
              </a:rPr>
              <a:t>Andrew Griffith MP</a:t>
            </a:r>
          </a:p>
          <a:p>
            <a:pPr algn="l"/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SME Champion for </a:t>
            </a:r>
          </a:p>
          <a:p>
            <a:pPr algn="l"/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Clean Growth</a:t>
            </a:r>
          </a:p>
        </p:txBody>
      </p:sp>
      <p:pic>
        <p:nvPicPr>
          <p:cNvPr id="7" name="Picture 6" descr="A person in a suit smiling&#10;&#10;Description automatically generated with low confidence">
            <a:extLst>
              <a:ext uri="{FF2B5EF4-FFF2-40B4-BE49-F238E27FC236}">
                <a16:creationId xmlns:a16="http://schemas.microsoft.com/office/drawing/2014/main" id="{348B5D5F-A60D-47A0-B04D-3BE13390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5" y="1632460"/>
            <a:ext cx="3614269" cy="4819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303D8-B876-4819-AE4D-C563FA546585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D0CDA2-A2DC-4D1E-AC61-B67976B66F7B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94A879-32E5-4F88-88D8-0FF900FB3924}"/>
              </a:ext>
            </a:extLst>
          </p:cNvPr>
          <p:cNvCxnSpPr>
            <a:cxnSpLocks/>
          </p:cNvCxnSpPr>
          <p:nvPr/>
        </p:nvCxnSpPr>
        <p:spPr>
          <a:xfrm>
            <a:off x="4257675" y="3933825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217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FEA-F854-453A-A8A6-605A2DCE5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09" y="1934942"/>
            <a:ext cx="7579242" cy="888886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latin typeface="Museo Sans 900" panose="02000000000000000000" pitchFamily="50" charset="0"/>
              </a:rPr>
              <a:t>Expert Speaker</a:t>
            </a:r>
            <a:endParaRPr lang="en-GB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33885-3A2A-49FA-B630-10FEA5F54134}"/>
              </a:ext>
            </a:extLst>
          </p:cNvPr>
          <p:cNvSpPr txBox="1"/>
          <p:nvPr/>
        </p:nvSpPr>
        <p:spPr>
          <a:xfrm>
            <a:off x="4136509" y="4825781"/>
            <a:ext cx="6886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  <a:latin typeface="Museo 900" panose="02000000000000000000" pitchFamily="50" charset="0"/>
              </a:rPr>
              <a:t>Jonathan Withey</a:t>
            </a:r>
          </a:p>
          <a:p>
            <a:pPr algn="l"/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Head of Business</a:t>
            </a:r>
            <a:b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</a:br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Development, Planet Mark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3F2655-E6BC-4240-9099-D550213A2313}"/>
              </a:ext>
            </a:extLst>
          </p:cNvPr>
          <p:cNvSpPr txBox="1"/>
          <p:nvPr/>
        </p:nvSpPr>
        <p:spPr>
          <a:xfrm>
            <a:off x="4136509" y="2664973"/>
            <a:ext cx="60838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>
                <a:solidFill>
                  <a:schemeClr val="bg1"/>
                </a:solidFill>
                <a:latin typeface="Museo Sans 700" panose="02000000000000000000" pitchFamily="50" charset="0"/>
              </a:rPr>
              <a:t>The New Industrial Revolution:</a:t>
            </a:r>
          </a:p>
          <a:p>
            <a:pPr algn="l"/>
            <a:r>
              <a:rPr lang="en-GB" sz="2800" dirty="0">
                <a:solidFill>
                  <a:schemeClr val="accent5"/>
                </a:solidFill>
                <a:latin typeface="Museo Sans 500" panose="02000000000000000000" pitchFamily="50" charset="0"/>
              </a:rPr>
              <a:t>What does net-zero and reducing carbon mean in business and what is the process to get started?</a:t>
            </a:r>
            <a:endParaRPr lang="en-GB" sz="2800" b="0" i="0" dirty="0">
              <a:solidFill>
                <a:schemeClr val="accent5"/>
              </a:solidFill>
              <a:latin typeface="Museo Sans 500" panose="020000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47B264-D5CA-4A54-ADA6-D00E05879481}"/>
              </a:ext>
            </a:extLst>
          </p:cNvPr>
          <p:cNvCxnSpPr>
            <a:cxnSpLocks/>
          </p:cNvCxnSpPr>
          <p:nvPr/>
        </p:nvCxnSpPr>
        <p:spPr>
          <a:xfrm>
            <a:off x="4229100" y="4477461"/>
            <a:ext cx="526732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in a suit smiling&#10;&#10;Description automatically generated with low confidence">
            <a:extLst>
              <a:ext uri="{FF2B5EF4-FFF2-40B4-BE49-F238E27FC236}">
                <a16:creationId xmlns:a16="http://schemas.microsoft.com/office/drawing/2014/main" id="{0AD0ED81-B4CE-4F29-A520-0C106BBD50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5"/>
          <a:stretch/>
        </p:blipFill>
        <p:spPr>
          <a:xfrm>
            <a:off x="392843" y="1629005"/>
            <a:ext cx="3607657" cy="4822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CB752-ECEE-46F8-B109-FA8191A8A922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A535A-B5F9-4ECA-ACE4-B2E8E65791E5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352634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23" y="3044458"/>
            <a:ext cx="9395298" cy="769083"/>
          </a:xfrm>
        </p:spPr>
        <p:txBody>
          <a:bodyPr>
            <a:noAutofit/>
          </a:bodyPr>
          <a:lstStyle/>
          <a:p>
            <a:r>
              <a:rPr lang="en-GB" dirty="0">
                <a:latin typeface="Museo Sans 900" panose="02000000000000000000" pitchFamily="50" charset="0"/>
              </a:rPr>
              <a:t>OPPORTUNITY FOR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250249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23" y="2592018"/>
            <a:ext cx="11451077" cy="1260841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  <a:t>DISCUSSION PANELS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dirty="0">
                <a:latin typeface="Museo Sans 900" panose="02000000000000000000" pitchFamily="50" charset="0"/>
              </a:rPr>
              <a:t>CLEAN GROWTH IN THE SOUTH EAST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11C3764B-1D69-48E8-B441-1BF145E79852}"/>
              </a:ext>
            </a:extLst>
          </p:cNvPr>
          <p:cNvSpPr txBox="1">
            <a:spLocks/>
          </p:cNvSpPr>
          <p:nvPr/>
        </p:nvSpPr>
        <p:spPr>
          <a:xfrm>
            <a:off x="740923" y="4068393"/>
            <a:ext cx="5355077" cy="1762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chemeClr val="accent5"/>
                </a:solidFill>
                <a:latin typeface="Museo Sans 300" panose="02000000000000000000" pitchFamily="50" charset="0"/>
              </a:rPr>
              <a:t>ATTENDEES TO CHOOSE TWO </a:t>
            </a:r>
          </a:p>
          <a:p>
            <a:r>
              <a:rPr lang="en-GB" sz="2400" dirty="0">
                <a:solidFill>
                  <a:schemeClr val="accent5"/>
                </a:solidFill>
                <a:latin typeface="Museo Sans 300" panose="02000000000000000000" pitchFamily="50" charset="0"/>
              </a:rPr>
              <a:t>OF FOUR SESSIONS TO ATTEND</a:t>
            </a:r>
          </a:p>
          <a:p>
            <a:endParaRPr lang="en-GB" sz="2400" dirty="0">
              <a:solidFill>
                <a:schemeClr val="accent5"/>
              </a:solidFill>
              <a:latin typeface="Museo Sans 300" panose="02000000000000000000" pitchFamily="50" charset="0"/>
            </a:endParaRPr>
          </a:p>
          <a:p>
            <a:r>
              <a:rPr lang="en-GB" sz="2400" dirty="0">
                <a:solidFill>
                  <a:schemeClr val="accent5"/>
                </a:solidFill>
                <a:latin typeface="Museo Sans 500" panose="02000000000000000000" pitchFamily="50" charset="0"/>
              </a:rPr>
              <a:t>YOU WILL BE PROMPTED TO JOIN </a:t>
            </a:r>
          </a:p>
          <a:p>
            <a:r>
              <a:rPr lang="en-GB" sz="2400" dirty="0">
                <a:solidFill>
                  <a:schemeClr val="accent5"/>
                </a:solidFill>
                <a:latin typeface="Museo Sans 500" panose="02000000000000000000" pitchFamily="50" charset="0"/>
              </a:rPr>
              <a:t>A BREAK-OUT ROOM SHORTLY</a:t>
            </a:r>
            <a:endParaRPr lang="en-GB" sz="3200" dirty="0">
              <a:solidFill>
                <a:schemeClr val="accent5"/>
              </a:solidFill>
              <a:latin typeface="Museo Sans 5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8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18D07F2-5598-42D3-BB10-659055DC0402}"/>
              </a:ext>
            </a:extLst>
          </p:cNvPr>
          <p:cNvSpPr/>
          <p:nvPr/>
        </p:nvSpPr>
        <p:spPr>
          <a:xfrm>
            <a:off x="607573" y="1743075"/>
            <a:ext cx="2105025" cy="7334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4B5D2D-DDE3-45D9-A4C9-85DF73B48381}"/>
              </a:ext>
            </a:extLst>
          </p:cNvPr>
          <p:cNvSpPr/>
          <p:nvPr/>
        </p:nvSpPr>
        <p:spPr>
          <a:xfrm>
            <a:off x="6800850" y="2846406"/>
            <a:ext cx="5391150" cy="40115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37" y="2790825"/>
            <a:ext cx="4612127" cy="304800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1"/>
                </a:solidFill>
                <a:latin typeface="Museo Sans 900" panose="02000000000000000000" pitchFamily="50" charset="0"/>
              </a:rPr>
              <a:t>CLEAN GROWTH AND BUSINESS</a:t>
            </a:r>
            <a:b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IN WHAT WAYS CAN FIRMS BE SUPPORTED TO ‘GROW CLEAN’ AND UNLOCK NEW OPPORTUNITIES?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latin typeface="Museo Sans 900" panose="02000000000000000000" pitchFamily="50" charset="0"/>
              </a:rPr>
              <a:t>HOSTED BY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700" panose="02000000000000000000" pitchFamily="50" charset="0"/>
              </a:rPr>
              <a:t>ANA CHRISTIE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SUSSEX CHAMBER OF COMMERCE</a:t>
            </a:r>
            <a:endParaRPr lang="en-GB" dirty="0">
              <a:solidFill>
                <a:schemeClr val="bg1"/>
              </a:solidFill>
              <a:latin typeface="Museo Sans 300" panose="020000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6AC716C-FDE7-4334-AC49-120AFE63F092}"/>
              </a:ext>
            </a:extLst>
          </p:cNvPr>
          <p:cNvSpPr txBox="1">
            <a:spLocks/>
          </p:cNvSpPr>
          <p:nvPr/>
        </p:nvSpPr>
        <p:spPr>
          <a:xfrm>
            <a:off x="6076950" y="2790825"/>
            <a:ext cx="4916927" cy="3048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  <a:t>CLEAN GROWTH IN A GLOBAL GATEWAY</a:t>
            </a:r>
            <a:b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HOW CAN THE SOUTH EAST LEAD THE SHIFT TO LOW CARBON TRANSPORT AND TRADE?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latin typeface="Museo Sans 900" panose="02000000000000000000" pitchFamily="50" charset="0"/>
              </a:rPr>
              <a:t>HOSTED BY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700" panose="02000000000000000000" pitchFamily="50" charset="0"/>
              </a:rPr>
              <a:t>LUCY DIXON-THOMPSON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TRANSPORT FOR THE SOUTH EAST</a:t>
            </a:r>
            <a:endParaRPr lang="en-GB" dirty="0">
              <a:solidFill>
                <a:schemeClr val="bg1"/>
              </a:solidFill>
              <a:latin typeface="Museo Sans 300" panose="020000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B3DA76-7C11-4083-A33C-761C6448FED3}"/>
              </a:ext>
            </a:extLst>
          </p:cNvPr>
          <p:cNvSpPr txBox="1"/>
          <p:nvPr/>
        </p:nvSpPr>
        <p:spPr>
          <a:xfrm>
            <a:off x="738187" y="1934944"/>
            <a:ext cx="6886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900" panose="02000000000000000000" pitchFamily="50" charset="0"/>
              </a:rPr>
              <a:t>10.00-10.30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2C007C-327A-49AA-948C-AEA86C829EB6}"/>
              </a:ext>
            </a:extLst>
          </p:cNvPr>
          <p:cNvCxnSpPr>
            <a:cxnSpLocks/>
          </p:cNvCxnSpPr>
          <p:nvPr/>
        </p:nvCxnSpPr>
        <p:spPr>
          <a:xfrm>
            <a:off x="828675" y="2581275"/>
            <a:ext cx="421005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61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23" y="2556778"/>
            <a:ext cx="9395298" cy="1744444"/>
          </a:xfrm>
        </p:spPr>
        <p:txBody>
          <a:bodyPr>
            <a:noAutofit/>
          </a:bodyPr>
          <a:lstStyle/>
          <a:p>
            <a:r>
              <a:rPr lang="en-GB" dirty="0">
                <a:latin typeface="Museo Sans 900" panose="02000000000000000000" pitchFamily="50" charset="0"/>
              </a:rPr>
              <a:t>Q&amp;A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sz="3200" dirty="0">
                <a:solidFill>
                  <a:schemeClr val="accent4"/>
                </a:solidFill>
                <a:latin typeface="Museo Sans 900" panose="02000000000000000000" pitchFamily="50" charset="0"/>
              </a:rPr>
              <a:t>AND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dirty="0">
                <a:solidFill>
                  <a:schemeClr val="accent2"/>
                </a:solidFill>
                <a:latin typeface="Museo Sans 900" panose="02000000000000000000" pitchFamily="50" charset="0"/>
              </a:rPr>
              <a:t>LIVE POLLS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3674913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76A6EB-7A83-41DF-A026-6441107AECC8}"/>
              </a:ext>
            </a:extLst>
          </p:cNvPr>
          <p:cNvSpPr/>
          <p:nvPr/>
        </p:nvSpPr>
        <p:spPr>
          <a:xfrm>
            <a:off x="607573" y="1743075"/>
            <a:ext cx="2105025" cy="7334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4B5D2D-DDE3-45D9-A4C9-85DF73B48381}"/>
              </a:ext>
            </a:extLst>
          </p:cNvPr>
          <p:cNvSpPr/>
          <p:nvPr/>
        </p:nvSpPr>
        <p:spPr>
          <a:xfrm>
            <a:off x="6800850" y="2846406"/>
            <a:ext cx="5391150" cy="40115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873" y="2790825"/>
            <a:ext cx="5161830" cy="3048000"/>
          </a:xfrm>
        </p:spPr>
        <p:txBody>
          <a:bodyPr>
            <a:noAutofit/>
          </a:bodyPr>
          <a:lstStyle/>
          <a:p>
            <a:r>
              <a:rPr lang="en-GB" sz="3600" dirty="0">
                <a:latin typeface="Museo Sans 900" panose="02000000000000000000" pitchFamily="50" charset="0"/>
              </a:rPr>
              <a:t>CLEAN GROWTH </a:t>
            </a:r>
            <a:br>
              <a:rPr lang="en-GB" sz="3600" dirty="0">
                <a:latin typeface="Museo Sans 900" panose="02000000000000000000" pitchFamily="50" charset="0"/>
              </a:rPr>
            </a:br>
            <a:r>
              <a:rPr lang="en-GB" sz="3600" dirty="0">
                <a:latin typeface="Museo Sans 900" panose="02000000000000000000" pitchFamily="50" charset="0"/>
              </a:rPr>
              <a:t>AND PLACEMAKING</a:t>
            </a:r>
            <a:b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HOW CAN THE SOUTH EAST LEAD IN THE DEVELOPMENT OF NET ZERO HOMES AND COMMUNITIES OF THE FUTURE?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latin typeface="Museo Sans 900" panose="02000000000000000000" pitchFamily="50" charset="0"/>
              </a:rPr>
              <a:t>HOSTED BY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700" panose="02000000000000000000" pitchFamily="50" charset="0"/>
              </a:rPr>
              <a:t>LIZ GIBNEY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LEE EVANS PARTNERSHIP LLP</a:t>
            </a:r>
            <a:endParaRPr lang="en-GB" dirty="0">
              <a:solidFill>
                <a:schemeClr val="bg1"/>
              </a:solidFill>
              <a:latin typeface="Museo Sans 300" panose="020000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6AC716C-FDE7-4334-AC49-120AFE63F092}"/>
              </a:ext>
            </a:extLst>
          </p:cNvPr>
          <p:cNvSpPr txBox="1">
            <a:spLocks/>
          </p:cNvSpPr>
          <p:nvPr/>
        </p:nvSpPr>
        <p:spPr>
          <a:xfrm>
            <a:off x="6422598" y="2790825"/>
            <a:ext cx="5161829" cy="3048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2"/>
                </a:solidFill>
                <a:latin typeface="Museo Sans 900" panose="02000000000000000000" pitchFamily="50" charset="0"/>
              </a:rPr>
              <a:t>CLEAN GROWTH, NATURALLY</a:t>
            </a:r>
            <a:br>
              <a:rPr lang="en-GB" sz="3600" dirty="0">
                <a:solidFill>
                  <a:schemeClr val="accent5"/>
                </a:solidFill>
                <a:latin typeface="Museo Sans 9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HOW CAN THE SOUTH EAST USE ITS NATURAL ASSETS TO DRIVE UP GROWTH AND DRIVE DOWN EMISSIONS?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latin typeface="Museo Sans 900" panose="02000000000000000000" pitchFamily="50" charset="0"/>
              </a:rPr>
              <a:t>HOSTED BY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700" panose="02000000000000000000" pitchFamily="50" charset="0"/>
              </a:rPr>
              <a:t>JOHN TAYLOR</a:t>
            </a:r>
            <a:b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</a:br>
            <a:r>
              <a:rPr lang="en-GB" sz="2000" dirty="0">
                <a:solidFill>
                  <a:schemeClr val="bg1"/>
                </a:solidFill>
                <a:latin typeface="Museo Sans 300" panose="02000000000000000000" pitchFamily="50" charset="0"/>
              </a:rPr>
              <a:t>GREATER SOUTH EAST ENERGY HUB</a:t>
            </a:r>
            <a:endParaRPr lang="en-GB" dirty="0">
              <a:solidFill>
                <a:schemeClr val="bg1"/>
              </a:solidFill>
              <a:latin typeface="Museo Sans 300" panose="020000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60A42-BCB1-4DCD-9A46-8FE131B33018}"/>
              </a:ext>
            </a:extLst>
          </p:cNvPr>
          <p:cNvSpPr txBox="1"/>
          <p:nvPr/>
        </p:nvSpPr>
        <p:spPr>
          <a:xfrm>
            <a:off x="738187" y="1934944"/>
            <a:ext cx="6886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  <a:latin typeface="Museo 900" panose="02000000000000000000" pitchFamily="50" charset="0"/>
              </a:rPr>
              <a:t>10.45-11.20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45695C-040B-4AD4-B6FF-EE46EABE53BD}"/>
              </a:ext>
            </a:extLst>
          </p:cNvPr>
          <p:cNvCxnSpPr>
            <a:cxnSpLocks/>
          </p:cNvCxnSpPr>
          <p:nvPr/>
        </p:nvCxnSpPr>
        <p:spPr>
          <a:xfrm>
            <a:off x="828675" y="2581275"/>
            <a:ext cx="421005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518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23" y="2556778"/>
            <a:ext cx="9395298" cy="1744444"/>
          </a:xfrm>
        </p:spPr>
        <p:txBody>
          <a:bodyPr>
            <a:noAutofit/>
          </a:bodyPr>
          <a:lstStyle/>
          <a:p>
            <a:r>
              <a:rPr lang="en-GB" dirty="0">
                <a:latin typeface="Museo Sans 900" panose="02000000000000000000" pitchFamily="50" charset="0"/>
              </a:rPr>
              <a:t>Q&amp;A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sz="3200" dirty="0">
                <a:solidFill>
                  <a:schemeClr val="accent4"/>
                </a:solidFill>
                <a:latin typeface="Museo Sans 900" panose="02000000000000000000" pitchFamily="50" charset="0"/>
              </a:rPr>
              <a:t>AND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dirty="0">
                <a:solidFill>
                  <a:schemeClr val="accent2"/>
                </a:solidFill>
                <a:latin typeface="Museo Sans 900" panose="02000000000000000000" pitchFamily="50" charset="0"/>
              </a:rPr>
              <a:t>LIVE POLLS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</p:spTree>
    <p:extLst>
      <p:ext uri="{BB962C8B-B14F-4D97-AF65-F5344CB8AC3E}">
        <p14:creationId xmlns:p14="http://schemas.microsoft.com/office/powerpoint/2010/main" val="110964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349BC-11EF-4F47-89CD-76A7653E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23" y="2556778"/>
            <a:ext cx="9395298" cy="1744444"/>
          </a:xfrm>
        </p:spPr>
        <p:txBody>
          <a:bodyPr>
            <a:noAutofit/>
          </a:bodyPr>
          <a:lstStyle/>
          <a:p>
            <a:r>
              <a:rPr lang="en-GB" dirty="0">
                <a:latin typeface="Museo Sans 900" panose="02000000000000000000" pitchFamily="50" charset="0"/>
              </a:rPr>
              <a:t>FUTURE FOCUS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sz="3200" dirty="0">
                <a:solidFill>
                  <a:schemeClr val="accent4"/>
                </a:solidFill>
                <a:latin typeface="Museo Sans 900" panose="02000000000000000000" pitchFamily="50" charset="0"/>
              </a:rPr>
              <a:t>AND</a:t>
            </a:r>
            <a:br>
              <a:rPr lang="en-GB" dirty="0">
                <a:latin typeface="Museo Sans 900" panose="02000000000000000000" pitchFamily="50" charset="0"/>
              </a:rPr>
            </a:br>
            <a:r>
              <a:rPr lang="en-GB" dirty="0">
                <a:solidFill>
                  <a:schemeClr val="accent1"/>
                </a:solidFill>
                <a:latin typeface="Museo Sans 900" panose="02000000000000000000" pitchFamily="50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25819-61F3-4364-A219-5128B6BC2E9A}"/>
              </a:ext>
            </a:extLst>
          </p:cNvPr>
          <p:cNvSpPr txBox="1"/>
          <p:nvPr/>
        </p:nvSpPr>
        <p:spPr>
          <a:xfrm>
            <a:off x="5743772" y="405358"/>
            <a:ext cx="616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E045F-BC6D-418A-BA34-ADBFD1BB7869}"/>
              </a:ext>
            </a:extLst>
          </p:cNvPr>
          <p:cNvSpPr txBox="1"/>
          <p:nvPr/>
        </p:nvSpPr>
        <p:spPr>
          <a:xfrm>
            <a:off x="3525492" y="857050"/>
            <a:ext cx="8378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r"/>
            <a:r>
              <a:rPr lang="en-GB" b="0" i="0" dirty="0">
                <a:solidFill>
                  <a:schemeClr val="accent5"/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071A8-1F4B-4E48-8AA3-2E0BCDDC6AB8}"/>
              </a:ext>
            </a:extLst>
          </p:cNvPr>
          <p:cNvSpPr txBox="1"/>
          <p:nvPr/>
        </p:nvSpPr>
        <p:spPr>
          <a:xfrm>
            <a:off x="740923" y="4943108"/>
            <a:ext cx="68865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Museo 900" panose="02000000000000000000" pitchFamily="50" charset="0"/>
              </a:rPr>
              <a:t>Christian Brodie</a:t>
            </a:r>
          </a:p>
          <a:p>
            <a:r>
              <a:rPr lang="en-GB" sz="3200" b="0" i="0" dirty="0">
                <a:solidFill>
                  <a:schemeClr val="accent5"/>
                </a:solidFill>
                <a:latin typeface="Museo Sans 900" panose="02000000000000000000" pitchFamily="50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4192390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 in a field&#10;&#10;Description automatically generated with low confidence">
            <a:extLst>
              <a:ext uri="{FF2B5EF4-FFF2-40B4-BE49-F238E27FC236}">
                <a16:creationId xmlns:a16="http://schemas.microsoft.com/office/drawing/2014/main" id="{0ACD1A10-B2E6-4C1E-939D-865154B678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4" r="180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1FCA1B-30B8-444B-B98E-E3E8A72C8478}"/>
              </a:ext>
            </a:extLst>
          </p:cNvPr>
          <p:cNvSpPr txBox="1"/>
          <p:nvPr/>
        </p:nvSpPr>
        <p:spPr>
          <a:xfrm>
            <a:off x="299218" y="5076217"/>
            <a:ext cx="6608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0" i="0" dirty="0">
                <a:solidFill>
                  <a:schemeClr val="accent6"/>
                </a:solidFill>
                <a:latin typeface="Museo Sans 900" panose="02000000000000000000" pitchFamily="50" charset="0"/>
              </a:rPr>
              <a:t>FOLLOW US</a:t>
            </a:r>
          </a:p>
          <a:p>
            <a:pPr algn="l"/>
            <a:r>
              <a:rPr lang="en-GB" sz="1600" b="0" i="0" dirty="0">
                <a:solidFill>
                  <a:schemeClr val="accent6"/>
                </a:solidFill>
                <a:latin typeface="Museo Sans 700" panose="02000000000000000000" pitchFamily="50" charset="0"/>
              </a:rPr>
              <a:t>	@southeastlep</a:t>
            </a:r>
          </a:p>
          <a:p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linkedin.com/company/south-east-</a:t>
            </a:r>
            <a:r>
              <a:rPr lang="en-GB" sz="1600" dirty="0" err="1">
                <a:solidFill>
                  <a:schemeClr val="accent6"/>
                </a:solidFill>
                <a:latin typeface="Museo Sans 700" panose="02000000000000000000" pitchFamily="50" charset="0"/>
              </a:rPr>
              <a:t>lep</a:t>
            </a:r>
            <a:endParaRPr lang="en-GB" sz="1600" dirty="0">
              <a:solidFill>
                <a:schemeClr val="accent6"/>
              </a:solidFill>
              <a:latin typeface="Museo Sans 700" panose="02000000000000000000" pitchFamily="50" charset="0"/>
            </a:endParaRPr>
          </a:p>
          <a:p>
            <a:pPr algn="l"/>
            <a:endParaRPr lang="en-GB" sz="1600" dirty="0">
              <a:solidFill>
                <a:schemeClr val="accent6"/>
              </a:solidFill>
              <a:latin typeface="+mj-lt"/>
            </a:endParaRP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900" panose="02000000000000000000" pitchFamily="50" charset="0"/>
              </a:rPr>
              <a:t>GET IN TOUCH</a:t>
            </a: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hello@southeastlep.com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B59A9FC-1F65-4846-A644-4D9BF71DED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6" y="5331586"/>
            <a:ext cx="354917" cy="354917"/>
          </a:xfrm>
          <a:prstGeom prst="rect">
            <a:avLst/>
          </a:prstGeom>
        </p:spPr>
      </p:pic>
      <p:pic>
        <p:nvPicPr>
          <p:cNvPr id="10" name="Picture 9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CA4CA32-2DFF-424A-8581-50B1B6D1FA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" y="5634960"/>
            <a:ext cx="221664" cy="195895"/>
          </a:xfrm>
          <a:prstGeom prst="rect">
            <a:avLst/>
          </a:prstGeom>
        </p:spPr>
      </p:pic>
      <p:pic>
        <p:nvPicPr>
          <p:cNvPr id="11" name="Graphic 1" descr="Envelope">
            <a:extLst>
              <a:ext uri="{FF2B5EF4-FFF2-40B4-BE49-F238E27FC236}">
                <a16:creationId xmlns:a16="http://schemas.microsoft.com/office/drawing/2014/main" id="{3984E531-3240-4D92-84B9-CF45D9C0539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390" y="6296361"/>
            <a:ext cx="312950" cy="3549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6B40647-2A40-47EB-9A84-75F6777005BB}"/>
              </a:ext>
            </a:extLst>
          </p:cNvPr>
          <p:cNvSpPr txBox="1"/>
          <p:nvPr/>
        </p:nvSpPr>
        <p:spPr>
          <a:xfrm>
            <a:off x="5471682" y="5076217"/>
            <a:ext cx="6608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>
                <a:solidFill>
                  <a:schemeClr val="accent6"/>
                </a:solidFill>
                <a:latin typeface="Museo Sans 900" panose="02000000000000000000" pitchFamily="50" charset="0"/>
              </a:rPr>
              <a:t>STAY UP TO DATE</a:t>
            </a: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southeastlep.com</a:t>
            </a:r>
          </a:p>
          <a:p>
            <a:pPr algn="l"/>
            <a:endParaRPr lang="en-GB" sz="1600" dirty="0">
              <a:solidFill>
                <a:schemeClr val="accent6"/>
              </a:solidFill>
              <a:latin typeface="Museo Sans 700" panose="02000000000000000000" pitchFamily="50" charset="0"/>
            </a:endParaRPr>
          </a:p>
          <a:p>
            <a:pPr algn="l"/>
            <a:endParaRPr lang="en-GB" sz="1600" b="0" i="0" dirty="0">
              <a:solidFill>
                <a:schemeClr val="accent6"/>
              </a:solidFill>
              <a:latin typeface="+mj-lt"/>
            </a:endParaRPr>
          </a:p>
          <a:p>
            <a:pPr algn="l"/>
            <a:r>
              <a:rPr lang="en-GB" sz="1600" dirty="0">
                <a:solidFill>
                  <a:schemeClr val="accent6"/>
                </a:solidFill>
                <a:latin typeface="Museo Sans 900" panose="02000000000000000000" pitchFamily="50" charset="0"/>
              </a:rPr>
              <a:t>SIGN UP TO OUR NEWSLETTER</a:t>
            </a:r>
          </a:p>
          <a:p>
            <a:r>
              <a:rPr lang="en-GB" sz="1600" dirty="0">
                <a:solidFill>
                  <a:schemeClr val="accent6"/>
                </a:solidFill>
                <a:latin typeface="Museo Sans 700" panose="02000000000000000000" pitchFamily="50" charset="0"/>
              </a:rPr>
              <a:t>	southeastlep.com/news/newsletter-archive</a:t>
            </a:r>
            <a:endParaRPr lang="en-GB" sz="1600" b="0" i="0" dirty="0">
              <a:solidFill>
                <a:schemeClr val="accent6"/>
              </a:solidFill>
              <a:latin typeface="Museo Sans 700" panose="02000000000000000000" pitchFamily="50" charset="0"/>
            </a:endParaRPr>
          </a:p>
        </p:txBody>
      </p:sp>
      <p:pic>
        <p:nvPicPr>
          <p:cNvPr id="12" name="Graphic 2" descr="Megaphone">
            <a:extLst>
              <a:ext uri="{FF2B5EF4-FFF2-40B4-BE49-F238E27FC236}">
                <a16:creationId xmlns:a16="http://schemas.microsoft.com/office/drawing/2014/main" id="{46F2241C-7AF8-4AC5-96F5-02CDF9F35D0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00170" y="6296361"/>
            <a:ext cx="382022" cy="382022"/>
          </a:xfrm>
          <a:prstGeom prst="rect">
            <a:avLst/>
          </a:prstGeom>
        </p:spPr>
      </p:pic>
      <p:pic>
        <p:nvPicPr>
          <p:cNvPr id="13" name="Graphic 3" descr="Link">
            <a:extLst>
              <a:ext uri="{FF2B5EF4-FFF2-40B4-BE49-F238E27FC236}">
                <a16:creationId xmlns:a16="http://schemas.microsoft.com/office/drawing/2014/main" id="{4FF349BF-D719-448B-B2AA-8866127BC2E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00170" y="5325174"/>
            <a:ext cx="354917" cy="354917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81063945-1745-44E4-8B93-BC06098BA8EA}"/>
              </a:ext>
            </a:extLst>
          </p:cNvPr>
          <p:cNvSpPr txBox="1">
            <a:spLocks/>
          </p:cNvSpPr>
          <p:nvPr/>
        </p:nvSpPr>
        <p:spPr>
          <a:xfrm>
            <a:off x="1398345" y="2466755"/>
            <a:ext cx="9395298" cy="1198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i="0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solidFill>
                  <a:schemeClr val="accent6"/>
                </a:solidFill>
                <a:latin typeface="Museo Sans 900" panose="02000000000000000000" pitchFamily="50" charset="0"/>
              </a:rPr>
              <a:t>THANK YOU FOR ATTENDING</a:t>
            </a: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411DF626-58D2-4B77-B162-EAD58C868705}"/>
              </a:ext>
            </a:extLst>
          </p:cNvPr>
          <p:cNvSpPr txBox="1">
            <a:spLocks/>
          </p:cNvSpPr>
          <p:nvPr/>
        </p:nvSpPr>
        <p:spPr>
          <a:xfrm>
            <a:off x="2910065" y="3490199"/>
            <a:ext cx="6371855" cy="7956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>
                <a:solidFill>
                  <a:schemeClr val="tx2"/>
                </a:solidFill>
                <a:latin typeface="Museo Sans 500" panose="02000000000000000000" pitchFamily="50" charset="0"/>
              </a:rPr>
              <a:t>THOSE JOINING US FOR OUR AGM WILL HAVE RECEIVED A SEPARATE ZOOM LINK</a:t>
            </a:r>
            <a:endParaRPr lang="en-GB" sz="3200" dirty="0">
              <a:solidFill>
                <a:schemeClr val="tx2"/>
              </a:solidFill>
              <a:latin typeface="Museo Sans 500" panose="02000000000000000000" pitchFamily="50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1BE7A4-66A8-43BA-B179-CC547F9030D9}"/>
              </a:ext>
            </a:extLst>
          </p:cNvPr>
          <p:cNvCxnSpPr>
            <a:cxnSpLocks/>
          </p:cNvCxnSpPr>
          <p:nvPr/>
        </p:nvCxnSpPr>
        <p:spPr>
          <a:xfrm>
            <a:off x="3462331" y="3405496"/>
            <a:ext cx="5267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828F4B4-108B-4E0E-AFBF-2D335BB58D66}"/>
              </a:ext>
            </a:extLst>
          </p:cNvPr>
          <p:cNvSpPr txBox="1"/>
          <p:nvPr/>
        </p:nvSpPr>
        <p:spPr>
          <a:xfrm>
            <a:off x="216926" y="250124"/>
            <a:ext cx="11758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0" i="0" dirty="0">
                <a:solidFill>
                  <a:schemeClr val="accent3"/>
                </a:solidFill>
                <a:latin typeface="Museo Sans 500" panose="02000000000000000000" pitchFamily="50" charset="0"/>
              </a:rPr>
              <a:t>SOUTH EAST FUTURES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2D2F2B-7D27-4C73-AE47-8CD483A3BC9E}"/>
              </a:ext>
            </a:extLst>
          </p:cNvPr>
          <p:cNvSpPr txBox="1"/>
          <p:nvPr/>
        </p:nvSpPr>
        <p:spPr>
          <a:xfrm>
            <a:off x="1906714" y="934647"/>
            <a:ext cx="8378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dirty="0">
                <a:solidFill>
                  <a:schemeClr val="accent6">
                    <a:lumMod val="85000"/>
                  </a:schemeClr>
                </a:solidFill>
                <a:latin typeface="Museo Sans 300" panose="02000000000000000000" pitchFamily="50" charset="0"/>
              </a:rPr>
              <a:t>WHAT DOES CLEAN GROWTH LOOK </a:t>
            </a:r>
          </a:p>
          <a:p>
            <a:pPr algn="ctr"/>
            <a:r>
              <a:rPr lang="en-GB" sz="2800" b="0" i="0" dirty="0">
                <a:solidFill>
                  <a:schemeClr val="accent6">
                    <a:lumMod val="85000"/>
                  </a:schemeClr>
                </a:solidFill>
                <a:latin typeface="Museo Sans 300" panose="02000000000000000000" pitchFamily="50" charset="0"/>
              </a:rPr>
              <a:t>LIKE FOR THE SOUTH EAST?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858ADA0-3A59-4850-9C0D-A130261F5D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25" y="4791075"/>
            <a:ext cx="199336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82970"/>
      </p:ext>
    </p:extLst>
  </p:cSld>
  <p:clrMapOvr>
    <a:masterClrMapping/>
  </p:clrMapOvr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4" ma:contentTypeDescription="Create a new document." ma:contentTypeScope="" ma:versionID="7b4c043b83833dfa6c7653fe92e5177a">
  <xsd:schema xmlns:xsd="http://www.w3.org/2001/XMLSchema" xmlns:xs="http://www.w3.org/2001/XMLSchema" xmlns:p="http://schemas.microsoft.com/office/2006/metadata/properties" xmlns:ns2="a9f12287-5f74-4593-92c9-e973669b9a71" xmlns:ns3="6140e513-9c0e-4e73-9b29-9e780522eb94" targetNamespace="http://schemas.microsoft.com/office/2006/metadata/properties" ma:root="true" ma:fieldsID="4ba1f8288ec5762bba5a4e6839ae30ba" ns2:_="" ns3:_="">
    <xsd:import namespace="a9f12287-5f74-4593-92c9-e973669b9a71"/>
    <xsd:import namespace="6140e513-9c0e-4e73-9b29-9e780522e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  <SharedWithUsers xmlns="6140e513-9c0e-4e73-9b29-9e780522eb94">
      <UserInfo>
        <DisplayName>Iwona Bainbridge - Growth Hub Lead (SELEP)</DisplayName>
        <AccountId>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C1C1F7-50F8-4302-8BBB-1AAB4FCDBB08}">
  <ds:schemaRefs>
    <ds:schemaRef ds:uri="6140e513-9c0e-4e73-9b29-9e780522eb94"/>
    <ds:schemaRef ds:uri="a9f12287-5f74-4593-92c9-e973669b9a7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5B01D8-D483-4FCC-862A-FE82136E5ADD}">
  <ds:schemaRefs>
    <ds:schemaRef ds:uri="6140e513-9c0e-4e73-9b29-9e780522eb94"/>
    <ds:schemaRef ds:uri="a9f12287-5f74-4593-92c9-e973669b9a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54A0FA2-8C38-4526-A704-99A3C7A1D8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605</TotalTime>
  <Words>538</Words>
  <Application>Microsoft Office PowerPoint</Application>
  <PresentationFormat>Widescreen</PresentationFormat>
  <Paragraphs>89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Museo 300</vt:lpstr>
      <vt:lpstr>Museo 900</vt:lpstr>
      <vt:lpstr>Museo Sans 300</vt:lpstr>
      <vt:lpstr>Museo Sans 500</vt:lpstr>
      <vt:lpstr>Museo Sans 700</vt:lpstr>
      <vt:lpstr>Museo Sans 900</vt:lpstr>
      <vt:lpstr>Open Sans</vt:lpstr>
      <vt:lpstr>SELEP PowerPoint Template_White</vt:lpstr>
      <vt:lpstr>PowerPoint Presentation</vt:lpstr>
      <vt:lpstr>Welcome</vt:lpstr>
      <vt:lpstr>Keynote Address</vt:lpstr>
      <vt:lpstr>Ministerial Address</vt:lpstr>
      <vt:lpstr>Expert Speaker</vt:lpstr>
      <vt:lpstr>OPPORTUNITY FOR QUESTIONS</vt:lpstr>
      <vt:lpstr>DISCUSSION PANELS CLEAN GROWTH IN THE SOUTH EAST</vt:lpstr>
      <vt:lpstr>CLEAN GROWTH AND BUSINESS IN WHAT WAYS CAN FIRMS BE SUPPORTED TO ‘GROW CLEAN’ AND UNLOCK NEW OPPORTUNITIES?  HOSTED BY ANA CHRISTIE SUSSEX CHAMBER OF COMMERCE</vt:lpstr>
      <vt:lpstr>Q&amp;A AND LIVE POLLS</vt:lpstr>
      <vt:lpstr>CLEAN GROWTH  AND PLACEMAKING HOW CAN THE SOUTH EAST LEAD IN THE DEVELOPMENT OF NET ZERO HOMES AND COMMUNITIES OF THE FUTURE?  HOSTED BY LIZ GIBNEY LEE EVANS PARTNERSHIP LLP</vt:lpstr>
      <vt:lpstr>Q&amp;A AND LIVE POLLS</vt:lpstr>
      <vt:lpstr>FUTURE FOCUS AND NEXT STEPS</vt:lpstr>
      <vt:lpstr>PowerPoint Presentation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Eleanor Clow - SELEP Communications Officer</cp:lastModifiedBy>
  <cp:revision>2</cp:revision>
  <dcterms:created xsi:type="dcterms:W3CDTF">2017-05-03T23:45:05Z</dcterms:created>
  <dcterms:modified xsi:type="dcterms:W3CDTF">2021-11-03T14:00:59Z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  <property fmtid="{D5CDD505-2E9C-101B-9397-08002B2CF9AE}" pid="3" name="MSIP_Label_39d8be9e-c8d9-4b9c-bd40-2c27cc7ea2e6_Enabled">
    <vt:lpwstr>true</vt:lpwstr>
  </property>
  <property fmtid="{D5CDD505-2E9C-101B-9397-08002B2CF9AE}" pid="4" name="MSIP_Label_39d8be9e-c8d9-4b9c-bd40-2c27cc7ea2e6_SetDate">
    <vt:lpwstr>2020-07-06T16:20:21Z</vt:lpwstr>
  </property>
  <property fmtid="{D5CDD505-2E9C-101B-9397-08002B2CF9AE}" pid="5" name="MSIP_Label_39d8be9e-c8d9-4b9c-bd40-2c27cc7ea2e6_Method">
    <vt:lpwstr>Standard</vt:lpwstr>
  </property>
  <property fmtid="{D5CDD505-2E9C-101B-9397-08002B2CF9AE}" pid="6" name="MSIP_Label_39d8be9e-c8d9-4b9c-bd40-2c27cc7ea2e6_Name">
    <vt:lpwstr>39d8be9e-c8d9-4b9c-bd40-2c27cc7ea2e6</vt:lpwstr>
  </property>
  <property fmtid="{D5CDD505-2E9C-101B-9397-08002B2CF9AE}" pid="7" name="MSIP_Label_39d8be9e-c8d9-4b9c-bd40-2c27cc7ea2e6_SiteId">
    <vt:lpwstr>a8b4324f-155c-4215-a0f1-7ed8cc9a992f</vt:lpwstr>
  </property>
  <property fmtid="{D5CDD505-2E9C-101B-9397-08002B2CF9AE}" pid="8" name="MSIP_Label_39d8be9e-c8d9-4b9c-bd40-2c27cc7ea2e6_ActionId">
    <vt:lpwstr>2dcecc3f-8b68-479e-960d-000075c52aa9</vt:lpwstr>
  </property>
  <property fmtid="{D5CDD505-2E9C-101B-9397-08002B2CF9AE}" pid="9" name="MSIP_Label_39d8be9e-c8d9-4b9c-bd40-2c27cc7ea2e6_ContentBits">
    <vt:lpwstr>0</vt:lpwstr>
  </property>
</Properties>
</file>