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30"/>
  </p:notesMasterIdLst>
  <p:sldIdLst>
    <p:sldId id="346" r:id="rId5"/>
    <p:sldId id="347" r:id="rId6"/>
    <p:sldId id="358" r:id="rId7"/>
    <p:sldId id="338" r:id="rId8"/>
    <p:sldId id="367" r:id="rId9"/>
    <p:sldId id="368" r:id="rId10"/>
    <p:sldId id="369" r:id="rId11"/>
    <p:sldId id="370" r:id="rId12"/>
    <p:sldId id="371" r:id="rId13"/>
    <p:sldId id="374" r:id="rId14"/>
    <p:sldId id="375" r:id="rId15"/>
    <p:sldId id="360" r:id="rId16"/>
    <p:sldId id="376" r:id="rId17"/>
    <p:sldId id="377" r:id="rId18"/>
    <p:sldId id="378" r:id="rId19"/>
    <p:sldId id="381" r:id="rId20"/>
    <p:sldId id="380" r:id="rId21"/>
    <p:sldId id="363" r:id="rId22"/>
    <p:sldId id="379" r:id="rId23"/>
    <p:sldId id="361" r:id="rId24"/>
    <p:sldId id="364" r:id="rId25"/>
    <p:sldId id="365" r:id="rId26"/>
    <p:sldId id="366" r:id="rId27"/>
    <p:sldId id="359" r:id="rId28"/>
    <p:sldId id="32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4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93D"/>
    <a:srgbClr val="1B1718"/>
    <a:srgbClr val="28588E"/>
    <a:srgbClr val="CF4794"/>
    <a:srgbClr val="B8D04E"/>
    <a:srgbClr val="FFFFFF"/>
    <a:srgbClr val="EA632D"/>
    <a:srgbClr val="5CB9BB"/>
    <a:srgbClr val="CE3D48"/>
    <a:srgbClr val="D7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AEF3B-E642-4BC8-9745-B5B165023717}" v="579" dt="2021-11-02T10:58:13.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08" y="-936"/>
      </p:cViewPr>
      <p:guideLst>
        <p:guide orient="horz" pos="2251"/>
        <p:guide pos="34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Gordon - Business Engagement and Comms Manager (SELEP)" userId="d9851cad-3abf-4850-8dcd-83fa21197543" providerId="ADAL" clId="{736F8E22-0D34-4358-BC9D-2DC2F54700C3}"/>
    <pc:docChg chg="undo custSel addSld delSld modSld">
      <pc:chgData name="Zoe Gordon - Business Engagement and Comms Manager (SELEP)" userId="d9851cad-3abf-4850-8dcd-83fa21197543" providerId="ADAL" clId="{736F8E22-0D34-4358-BC9D-2DC2F54700C3}" dt="2021-11-01T12:49:40.908" v="1000" actId="113"/>
      <pc:docMkLst>
        <pc:docMk/>
      </pc:docMkLst>
      <pc:sldChg chg="addSp modSp new mod">
        <pc:chgData name="Zoe Gordon - Business Engagement and Comms Manager (SELEP)" userId="d9851cad-3abf-4850-8dcd-83fa21197543" providerId="ADAL" clId="{736F8E22-0D34-4358-BC9D-2DC2F54700C3}" dt="2021-10-26T15:45:22.701" v="669" actId="13926"/>
        <pc:sldMkLst>
          <pc:docMk/>
          <pc:sldMk cId="1940672260" sldId="364"/>
        </pc:sldMkLst>
        <pc:spChg chg="add mod">
          <ac:chgData name="Zoe Gordon - Business Engagement and Comms Manager (SELEP)" userId="d9851cad-3abf-4850-8dcd-83fa21197543" providerId="ADAL" clId="{736F8E22-0D34-4358-BC9D-2DC2F54700C3}" dt="2021-10-26T15:45:22.701" v="669" actId="13926"/>
          <ac:spMkLst>
            <pc:docMk/>
            <pc:sldMk cId="1940672260" sldId="364"/>
            <ac:spMk id="4" creationId="{6EE4BD6F-E090-4C5E-B43E-06FEA5BA4272}"/>
          </ac:spMkLst>
        </pc:spChg>
      </pc:sldChg>
      <pc:sldChg chg="addSp modSp new mod">
        <pc:chgData name="Zoe Gordon - Business Engagement and Comms Manager (SELEP)" userId="d9851cad-3abf-4850-8dcd-83fa21197543" providerId="ADAL" clId="{736F8E22-0D34-4358-BC9D-2DC2F54700C3}" dt="2021-11-01T12:49:40.908" v="1000" actId="113"/>
        <pc:sldMkLst>
          <pc:docMk/>
          <pc:sldMk cId="2467284357" sldId="365"/>
        </pc:sldMkLst>
        <pc:spChg chg="add mod">
          <ac:chgData name="Zoe Gordon - Business Engagement and Comms Manager (SELEP)" userId="d9851cad-3abf-4850-8dcd-83fa21197543" providerId="ADAL" clId="{736F8E22-0D34-4358-BC9D-2DC2F54700C3}" dt="2021-11-01T12:49:40.908" v="1000" actId="113"/>
          <ac:spMkLst>
            <pc:docMk/>
            <pc:sldMk cId="2467284357" sldId="365"/>
            <ac:spMk id="4" creationId="{0465FAED-5288-41CE-A358-8D1A3D62A049}"/>
          </ac:spMkLst>
        </pc:spChg>
      </pc:sldChg>
      <pc:sldChg chg="addSp modSp new mod">
        <pc:chgData name="Zoe Gordon - Business Engagement and Comms Manager (SELEP)" userId="d9851cad-3abf-4850-8dcd-83fa21197543" providerId="ADAL" clId="{736F8E22-0D34-4358-BC9D-2DC2F54700C3}" dt="2021-10-26T15:59:34.951" v="852" actId="1076"/>
        <pc:sldMkLst>
          <pc:docMk/>
          <pc:sldMk cId="869194840" sldId="366"/>
        </pc:sldMkLst>
        <pc:spChg chg="add mod">
          <ac:chgData name="Zoe Gordon - Business Engagement and Comms Manager (SELEP)" userId="d9851cad-3abf-4850-8dcd-83fa21197543" providerId="ADAL" clId="{736F8E22-0D34-4358-BC9D-2DC2F54700C3}" dt="2021-10-26T15:59:34.951" v="852" actId="1076"/>
          <ac:spMkLst>
            <pc:docMk/>
            <pc:sldMk cId="869194840" sldId="366"/>
            <ac:spMk id="4" creationId="{F50F9F9C-B024-413A-BF03-31D93CEEF7C3}"/>
          </ac:spMkLst>
        </pc:spChg>
      </pc:sldChg>
      <pc:sldChg chg="new del">
        <pc:chgData name="Zoe Gordon - Business Engagement and Comms Manager (SELEP)" userId="d9851cad-3abf-4850-8dcd-83fa21197543" providerId="ADAL" clId="{736F8E22-0D34-4358-BC9D-2DC2F54700C3}" dt="2021-10-26T14:21:48.823" v="8" actId="680"/>
        <pc:sldMkLst>
          <pc:docMk/>
          <pc:sldMk cId="3136996055" sldId="366"/>
        </pc:sldMkLst>
      </pc:sldChg>
      <pc:sldChg chg="addSp delSp modSp new mod">
        <pc:chgData name="Zoe Gordon - Business Engagement and Comms Manager (SELEP)" userId="d9851cad-3abf-4850-8dcd-83fa21197543" providerId="ADAL" clId="{736F8E22-0D34-4358-BC9D-2DC2F54700C3}" dt="2021-10-26T14:37:15.950" v="148" actId="20577"/>
        <pc:sldMkLst>
          <pc:docMk/>
          <pc:sldMk cId="3475940682" sldId="367"/>
        </pc:sldMkLst>
        <pc:spChg chg="del">
          <ac:chgData name="Zoe Gordon - Business Engagement and Comms Manager (SELEP)" userId="d9851cad-3abf-4850-8dcd-83fa21197543" providerId="ADAL" clId="{736F8E22-0D34-4358-BC9D-2DC2F54700C3}" dt="2021-10-26T14:30:20.981" v="33" actId="478"/>
          <ac:spMkLst>
            <pc:docMk/>
            <pc:sldMk cId="3475940682" sldId="367"/>
            <ac:spMk id="2" creationId="{3DAB460C-F8D0-4663-8D6D-BBFE9BA6445E}"/>
          </ac:spMkLst>
        </pc:spChg>
        <pc:spChg chg="add mod">
          <ac:chgData name="Zoe Gordon - Business Engagement and Comms Manager (SELEP)" userId="d9851cad-3abf-4850-8dcd-83fa21197543" providerId="ADAL" clId="{736F8E22-0D34-4358-BC9D-2DC2F54700C3}" dt="2021-10-26T14:37:15.950" v="148" actId="20577"/>
          <ac:spMkLst>
            <pc:docMk/>
            <pc:sldMk cId="3475940682" sldId="367"/>
            <ac:spMk id="4" creationId="{D721A2A8-9ADE-41F7-95F7-C8E1C2D1F700}"/>
          </ac:spMkLst>
        </pc:spChg>
        <pc:spChg chg="add mod">
          <ac:chgData name="Zoe Gordon - Business Engagement and Comms Manager (SELEP)" userId="d9851cad-3abf-4850-8dcd-83fa21197543" providerId="ADAL" clId="{736F8E22-0D34-4358-BC9D-2DC2F54700C3}" dt="2021-10-26T14:30:14.893" v="32"/>
          <ac:spMkLst>
            <pc:docMk/>
            <pc:sldMk cId="3475940682" sldId="367"/>
            <ac:spMk id="5" creationId="{6E2BCA1B-0287-4E31-A8C5-297607C4587B}"/>
          </ac:spMkLst>
        </pc:spChg>
        <pc:spChg chg="add mod">
          <ac:chgData name="Zoe Gordon - Business Engagement and Comms Manager (SELEP)" userId="d9851cad-3abf-4850-8dcd-83fa21197543" providerId="ADAL" clId="{736F8E22-0D34-4358-BC9D-2DC2F54700C3}" dt="2021-10-26T14:30:32.142" v="34"/>
          <ac:spMkLst>
            <pc:docMk/>
            <pc:sldMk cId="3475940682" sldId="367"/>
            <ac:spMk id="6" creationId="{F2A3B954-C720-4E4F-96EB-3AC490B54BA8}"/>
          </ac:spMkLst>
        </pc:spChg>
      </pc:sldChg>
      <pc:sldChg chg="addSp delSp modSp new mod">
        <pc:chgData name="Zoe Gordon - Business Engagement and Comms Manager (SELEP)" userId="d9851cad-3abf-4850-8dcd-83fa21197543" providerId="ADAL" clId="{736F8E22-0D34-4358-BC9D-2DC2F54700C3}" dt="2021-10-26T15:12:16.132" v="349" actId="13926"/>
        <pc:sldMkLst>
          <pc:docMk/>
          <pc:sldMk cId="2743272083" sldId="368"/>
        </pc:sldMkLst>
        <pc:spChg chg="del">
          <ac:chgData name="Zoe Gordon - Business Engagement and Comms Manager (SELEP)" userId="d9851cad-3abf-4850-8dcd-83fa21197543" providerId="ADAL" clId="{736F8E22-0D34-4358-BC9D-2DC2F54700C3}" dt="2021-10-26T14:31:02.495" v="36" actId="478"/>
          <ac:spMkLst>
            <pc:docMk/>
            <pc:sldMk cId="2743272083" sldId="368"/>
            <ac:spMk id="2" creationId="{E5EC8A15-7F23-4C06-9947-A6C4884AADAC}"/>
          </ac:spMkLst>
        </pc:spChg>
        <pc:spChg chg="add mod">
          <ac:chgData name="Zoe Gordon - Business Engagement and Comms Manager (SELEP)" userId="d9851cad-3abf-4850-8dcd-83fa21197543" providerId="ADAL" clId="{736F8E22-0D34-4358-BC9D-2DC2F54700C3}" dt="2021-10-26T15:12:16.132" v="349" actId="13926"/>
          <ac:spMkLst>
            <pc:docMk/>
            <pc:sldMk cId="2743272083" sldId="368"/>
            <ac:spMk id="4" creationId="{11DC3DA4-0B83-4337-9F8E-0FBF2FA62F01}"/>
          </ac:spMkLst>
        </pc:spChg>
        <pc:spChg chg="add mod">
          <ac:chgData name="Zoe Gordon - Business Engagement and Comms Manager (SELEP)" userId="d9851cad-3abf-4850-8dcd-83fa21197543" providerId="ADAL" clId="{736F8E22-0D34-4358-BC9D-2DC2F54700C3}" dt="2021-10-26T14:30:59.629" v="35"/>
          <ac:spMkLst>
            <pc:docMk/>
            <pc:sldMk cId="2743272083" sldId="368"/>
            <ac:spMk id="5" creationId="{E8E90272-48DF-4B70-BFB9-499FB56D3BF4}"/>
          </ac:spMkLst>
        </pc:spChg>
        <pc:spChg chg="add mod">
          <ac:chgData name="Zoe Gordon - Business Engagement and Comms Manager (SELEP)" userId="d9851cad-3abf-4850-8dcd-83fa21197543" providerId="ADAL" clId="{736F8E22-0D34-4358-BC9D-2DC2F54700C3}" dt="2021-10-26T14:31:26.922" v="41"/>
          <ac:spMkLst>
            <pc:docMk/>
            <pc:sldMk cId="2743272083" sldId="368"/>
            <ac:spMk id="6" creationId="{F9AC6350-492F-4746-88E2-48174382B93C}"/>
          </ac:spMkLst>
        </pc:spChg>
      </pc:sldChg>
      <pc:sldChg chg="addSp delSp modSp new mod">
        <pc:chgData name="Zoe Gordon - Business Engagement and Comms Manager (SELEP)" userId="d9851cad-3abf-4850-8dcd-83fa21197543" providerId="ADAL" clId="{736F8E22-0D34-4358-BC9D-2DC2F54700C3}" dt="2021-10-26T15:17:55.396" v="429" actId="1076"/>
        <pc:sldMkLst>
          <pc:docMk/>
          <pc:sldMk cId="2017574877" sldId="369"/>
        </pc:sldMkLst>
        <pc:spChg chg="del">
          <ac:chgData name="Zoe Gordon - Business Engagement and Comms Manager (SELEP)" userId="d9851cad-3abf-4850-8dcd-83fa21197543" providerId="ADAL" clId="{736F8E22-0D34-4358-BC9D-2DC2F54700C3}" dt="2021-10-26T14:31:08.270" v="38" actId="478"/>
          <ac:spMkLst>
            <pc:docMk/>
            <pc:sldMk cId="2017574877" sldId="369"/>
            <ac:spMk id="2" creationId="{11E44370-FDB0-4576-8027-DDBBA1459396}"/>
          </ac:spMkLst>
        </pc:spChg>
        <pc:spChg chg="add mod">
          <ac:chgData name="Zoe Gordon - Business Engagement and Comms Manager (SELEP)" userId="d9851cad-3abf-4850-8dcd-83fa21197543" providerId="ADAL" clId="{736F8E22-0D34-4358-BC9D-2DC2F54700C3}" dt="2021-10-26T15:17:55.396" v="429" actId="1076"/>
          <ac:spMkLst>
            <pc:docMk/>
            <pc:sldMk cId="2017574877" sldId="369"/>
            <ac:spMk id="4" creationId="{991D1347-E389-4F49-B3DC-4EC0C81AB878}"/>
          </ac:spMkLst>
        </pc:spChg>
        <pc:spChg chg="add mod">
          <ac:chgData name="Zoe Gordon - Business Engagement and Comms Manager (SELEP)" userId="d9851cad-3abf-4850-8dcd-83fa21197543" providerId="ADAL" clId="{736F8E22-0D34-4358-BC9D-2DC2F54700C3}" dt="2021-10-26T14:31:05.572" v="37"/>
          <ac:spMkLst>
            <pc:docMk/>
            <pc:sldMk cId="2017574877" sldId="369"/>
            <ac:spMk id="5" creationId="{76E9EBFF-4288-45F7-8319-31136DA1895B}"/>
          </ac:spMkLst>
        </pc:spChg>
        <pc:spChg chg="add mod">
          <ac:chgData name="Zoe Gordon - Business Engagement and Comms Manager (SELEP)" userId="d9851cad-3abf-4850-8dcd-83fa21197543" providerId="ADAL" clId="{736F8E22-0D34-4358-BC9D-2DC2F54700C3}" dt="2021-10-26T14:31:30.410" v="42"/>
          <ac:spMkLst>
            <pc:docMk/>
            <pc:sldMk cId="2017574877" sldId="369"/>
            <ac:spMk id="6" creationId="{306E185F-374D-43AC-98A9-D6B7D6C0F7F2}"/>
          </ac:spMkLst>
        </pc:spChg>
      </pc:sldChg>
      <pc:sldChg chg="addSp delSp modSp new mod">
        <pc:chgData name="Zoe Gordon - Business Engagement and Comms Manager (SELEP)" userId="d9851cad-3abf-4850-8dcd-83fa21197543" providerId="ADAL" clId="{736F8E22-0D34-4358-BC9D-2DC2F54700C3}" dt="2021-10-26T15:42:03.918" v="440" actId="1076"/>
        <pc:sldMkLst>
          <pc:docMk/>
          <pc:sldMk cId="1825649570" sldId="370"/>
        </pc:sldMkLst>
        <pc:spChg chg="del">
          <ac:chgData name="Zoe Gordon - Business Engagement and Comms Manager (SELEP)" userId="d9851cad-3abf-4850-8dcd-83fa21197543" providerId="ADAL" clId="{736F8E22-0D34-4358-BC9D-2DC2F54700C3}" dt="2021-10-26T14:31:15.087" v="40" actId="478"/>
          <ac:spMkLst>
            <pc:docMk/>
            <pc:sldMk cId="1825649570" sldId="370"/>
            <ac:spMk id="2" creationId="{04E4F193-16E3-4AB2-9F55-B3F19634FB99}"/>
          </ac:spMkLst>
        </pc:spChg>
        <pc:spChg chg="add mod">
          <ac:chgData name="Zoe Gordon - Business Engagement and Comms Manager (SELEP)" userId="d9851cad-3abf-4850-8dcd-83fa21197543" providerId="ADAL" clId="{736F8E22-0D34-4358-BC9D-2DC2F54700C3}" dt="2021-10-26T15:42:03.918" v="440" actId="1076"/>
          <ac:spMkLst>
            <pc:docMk/>
            <pc:sldMk cId="1825649570" sldId="370"/>
            <ac:spMk id="4" creationId="{E4A8153D-EC7E-445A-9D25-536FFD520259}"/>
          </ac:spMkLst>
        </pc:spChg>
        <pc:spChg chg="add mod">
          <ac:chgData name="Zoe Gordon - Business Engagement and Comms Manager (SELEP)" userId="d9851cad-3abf-4850-8dcd-83fa21197543" providerId="ADAL" clId="{736F8E22-0D34-4358-BC9D-2DC2F54700C3}" dt="2021-10-26T14:31:11.482" v="39"/>
          <ac:spMkLst>
            <pc:docMk/>
            <pc:sldMk cId="1825649570" sldId="370"/>
            <ac:spMk id="5" creationId="{621429FF-7A21-407E-AABC-19BABF092A1D}"/>
          </ac:spMkLst>
        </pc:spChg>
        <pc:spChg chg="add mod">
          <ac:chgData name="Zoe Gordon - Business Engagement and Comms Manager (SELEP)" userId="d9851cad-3abf-4850-8dcd-83fa21197543" providerId="ADAL" clId="{736F8E22-0D34-4358-BC9D-2DC2F54700C3}" dt="2021-10-26T14:31:32.419" v="43"/>
          <ac:spMkLst>
            <pc:docMk/>
            <pc:sldMk cId="1825649570" sldId="370"/>
            <ac:spMk id="6" creationId="{C2287934-CA90-4889-9F00-7ACE9A6B6F5C}"/>
          </ac:spMkLst>
        </pc:spChg>
      </pc:sldChg>
    </pc:docChg>
  </pc:docChgLst>
  <pc:docChgLst>
    <pc:chgData name="Eleanor Clow - SELEP Communications Officer" userId="0adc9ce1-af68-41a9-a543-684a846161a6" providerId="ADAL" clId="{955AEF3B-E642-4BC8-9745-B5B165023717}"/>
    <pc:docChg chg="undo custSel addSld delSld modSld sldOrd">
      <pc:chgData name="Eleanor Clow - SELEP Communications Officer" userId="0adc9ce1-af68-41a9-a543-684a846161a6" providerId="ADAL" clId="{955AEF3B-E642-4BC8-9745-B5B165023717}" dt="2021-11-03T08:42:33.068" v="3456" actId="5793"/>
      <pc:docMkLst>
        <pc:docMk/>
      </pc:docMkLst>
      <pc:sldChg chg="addSp delSp modSp mod">
        <pc:chgData name="Eleanor Clow - SELEP Communications Officer" userId="0adc9ce1-af68-41a9-a543-684a846161a6" providerId="ADAL" clId="{955AEF3B-E642-4BC8-9745-B5B165023717}" dt="2021-10-19T15:26:24.819" v="662" actId="167"/>
        <pc:sldMkLst>
          <pc:docMk/>
          <pc:sldMk cId="2150129382" sldId="324"/>
        </pc:sldMkLst>
        <pc:spChg chg="mod">
          <ac:chgData name="Eleanor Clow - SELEP Communications Officer" userId="0adc9ce1-af68-41a9-a543-684a846161a6" providerId="ADAL" clId="{955AEF3B-E642-4BC8-9745-B5B165023717}" dt="2021-10-19T15:23:27.407" v="633" actId="1076"/>
          <ac:spMkLst>
            <pc:docMk/>
            <pc:sldMk cId="2150129382" sldId="324"/>
            <ac:spMk id="6" creationId="{CE1FCA1B-30B8-444B-B98E-E3E8A72C8478}"/>
          </ac:spMkLst>
        </pc:spChg>
        <pc:spChg chg="mod">
          <ac:chgData name="Eleanor Clow - SELEP Communications Officer" userId="0adc9ce1-af68-41a9-a543-684a846161a6" providerId="ADAL" clId="{955AEF3B-E642-4BC8-9745-B5B165023717}" dt="2021-10-19T15:25:17.807" v="644" actId="1076"/>
          <ac:spMkLst>
            <pc:docMk/>
            <pc:sldMk cId="2150129382" sldId="324"/>
            <ac:spMk id="14" creationId="{81063945-1745-44E4-8B93-BC06098BA8EA}"/>
          </ac:spMkLst>
        </pc:spChg>
        <pc:spChg chg="del">
          <ac:chgData name="Eleanor Clow - SELEP Communications Officer" userId="0adc9ce1-af68-41a9-a543-684a846161a6" providerId="ADAL" clId="{955AEF3B-E642-4BC8-9745-B5B165023717}" dt="2021-10-19T14:47:27.936" v="601" actId="478"/>
          <ac:spMkLst>
            <pc:docMk/>
            <pc:sldMk cId="2150129382" sldId="324"/>
            <ac:spMk id="15" creationId="{59020640-FEBF-4761-BF86-86FF16B4F01A}"/>
          </ac:spMkLst>
        </pc:spChg>
        <pc:spChg chg="del">
          <ac:chgData name="Eleanor Clow - SELEP Communications Officer" userId="0adc9ce1-af68-41a9-a543-684a846161a6" providerId="ADAL" clId="{955AEF3B-E642-4BC8-9745-B5B165023717}" dt="2021-10-19T14:47:27.936" v="601" actId="478"/>
          <ac:spMkLst>
            <pc:docMk/>
            <pc:sldMk cId="2150129382" sldId="324"/>
            <ac:spMk id="16" creationId="{888D764D-2F20-49D8-8B31-E5EE083A558F}"/>
          </ac:spMkLst>
        </pc:spChg>
        <pc:spChg chg="del">
          <ac:chgData name="Eleanor Clow - SELEP Communications Officer" userId="0adc9ce1-af68-41a9-a543-684a846161a6" providerId="ADAL" clId="{955AEF3B-E642-4BC8-9745-B5B165023717}" dt="2021-10-19T14:47:34.259" v="603" actId="478"/>
          <ac:spMkLst>
            <pc:docMk/>
            <pc:sldMk cId="2150129382" sldId="324"/>
            <ac:spMk id="17" creationId="{96D6F761-22FD-4A1E-AF91-0701F2F8EFD7}"/>
          </ac:spMkLst>
        </pc:spChg>
        <pc:spChg chg="add mod">
          <ac:chgData name="Eleanor Clow - SELEP Communications Officer" userId="0adc9ce1-af68-41a9-a543-684a846161a6" providerId="ADAL" clId="{955AEF3B-E642-4BC8-9745-B5B165023717}" dt="2021-10-19T15:25:38.615" v="652" actId="1076"/>
          <ac:spMkLst>
            <pc:docMk/>
            <pc:sldMk cId="2150129382" sldId="324"/>
            <ac:spMk id="19" creationId="{9F9675E2-A84A-4B85-B597-2A658D931AEE}"/>
          </ac:spMkLst>
        </pc:spChg>
        <pc:spChg chg="add mod">
          <ac:chgData name="Eleanor Clow - SELEP Communications Officer" userId="0adc9ce1-af68-41a9-a543-684a846161a6" providerId="ADAL" clId="{955AEF3B-E642-4BC8-9745-B5B165023717}" dt="2021-10-19T15:26:04.690" v="661" actId="404"/>
          <ac:spMkLst>
            <pc:docMk/>
            <pc:sldMk cId="2150129382" sldId="324"/>
            <ac:spMk id="20" creationId="{F780AB78-4D29-43A6-BD84-EE84691BD674}"/>
          </ac:spMkLst>
        </pc:spChg>
        <pc:spChg chg="add mod ord">
          <ac:chgData name="Eleanor Clow - SELEP Communications Officer" userId="0adc9ce1-af68-41a9-a543-684a846161a6" providerId="ADAL" clId="{955AEF3B-E642-4BC8-9745-B5B165023717}" dt="2021-10-19T15:24:53.490" v="642" actId="171"/>
          <ac:spMkLst>
            <pc:docMk/>
            <pc:sldMk cId="2150129382" sldId="324"/>
            <ac:spMk id="21" creationId="{56B40647-2A40-47EB-9A84-75F6777005BB}"/>
          </ac:spMkLst>
        </pc:spChg>
        <pc:picChg chg="mod ord">
          <ac:chgData name="Eleanor Clow - SELEP Communications Officer" userId="0adc9ce1-af68-41a9-a543-684a846161a6" providerId="ADAL" clId="{955AEF3B-E642-4BC8-9745-B5B165023717}" dt="2021-10-19T15:26:24.819" v="662" actId="167"/>
          <ac:picMkLst>
            <pc:docMk/>
            <pc:sldMk cId="2150129382" sldId="324"/>
            <ac:picMk id="4" creationId="{0F1591E8-A6FA-49BA-AD13-7CD5DFFC7316}"/>
          </ac:picMkLst>
        </pc:picChg>
        <pc:picChg chg="mod">
          <ac:chgData name="Eleanor Clow - SELEP Communications Officer" userId="0adc9ce1-af68-41a9-a543-684a846161a6" providerId="ADAL" clId="{955AEF3B-E642-4BC8-9745-B5B165023717}" dt="2021-10-19T15:23:27.407" v="633" actId="1076"/>
          <ac:picMkLst>
            <pc:docMk/>
            <pc:sldMk cId="2150129382" sldId="324"/>
            <ac:picMk id="8" creationId="{6B59A9FC-1F65-4846-A644-4D9BF71DED3D}"/>
          </ac:picMkLst>
        </pc:picChg>
        <pc:picChg chg="mod">
          <ac:chgData name="Eleanor Clow - SELEP Communications Officer" userId="0adc9ce1-af68-41a9-a543-684a846161a6" providerId="ADAL" clId="{955AEF3B-E642-4BC8-9745-B5B165023717}" dt="2021-10-19T15:23:27.407" v="633" actId="1076"/>
          <ac:picMkLst>
            <pc:docMk/>
            <pc:sldMk cId="2150129382" sldId="324"/>
            <ac:picMk id="10" creationId="{CCA4CA32-2DFF-424A-8581-50B1B6D1FA34}"/>
          </ac:picMkLst>
        </pc:picChg>
        <pc:picChg chg="mod">
          <ac:chgData name="Eleanor Clow - SELEP Communications Officer" userId="0adc9ce1-af68-41a9-a543-684a846161a6" providerId="ADAL" clId="{955AEF3B-E642-4BC8-9745-B5B165023717}" dt="2021-10-19T15:23:27.407" v="633" actId="1076"/>
          <ac:picMkLst>
            <pc:docMk/>
            <pc:sldMk cId="2150129382" sldId="324"/>
            <ac:picMk id="11" creationId="{3984E531-3240-4D92-84B9-CF45D9C0539E}"/>
          </ac:picMkLst>
        </pc:picChg>
        <pc:picChg chg="mod">
          <ac:chgData name="Eleanor Clow - SELEP Communications Officer" userId="0adc9ce1-af68-41a9-a543-684a846161a6" providerId="ADAL" clId="{955AEF3B-E642-4BC8-9745-B5B165023717}" dt="2021-10-19T15:24:58.950" v="643" actId="1076"/>
          <ac:picMkLst>
            <pc:docMk/>
            <pc:sldMk cId="2150129382" sldId="324"/>
            <ac:picMk id="12" creationId="{46F2241C-7AF8-4AC5-96F5-02CDF9F35D0E}"/>
          </ac:picMkLst>
        </pc:picChg>
        <pc:picChg chg="mod">
          <ac:chgData name="Eleanor Clow - SELEP Communications Officer" userId="0adc9ce1-af68-41a9-a543-684a846161a6" providerId="ADAL" clId="{955AEF3B-E642-4BC8-9745-B5B165023717}" dt="2021-10-19T15:24:49.767" v="641" actId="1076"/>
          <ac:picMkLst>
            <pc:docMk/>
            <pc:sldMk cId="2150129382" sldId="324"/>
            <ac:picMk id="13" creationId="{4FF349BF-D719-448B-B2AA-8866127BC2EA}"/>
          </ac:picMkLst>
        </pc:picChg>
        <pc:cxnChg chg="del">
          <ac:chgData name="Eleanor Clow - SELEP Communications Officer" userId="0adc9ce1-af68-41a9-a543-684a846161a6" providerId="ADAL" clId="{955AEF3B-E642-4BC8-9745-B5B165023717}" dt="2021-10-19T14:47:35.211" v="604" actId="478"/>
          <ac:cxnSpMkLst>
            <pc:docMk/>
            <pc:sldMk cId="2150129382" sldId="324"/>
            <ac:cxnSpMk id="18" creationId="{7FC5AE7C-7D09-4FE7-A5B0-4D4A8ACC81F7}"/>
          </ac:cxnSpMkLst>
        </pc:cxnChg>
      </pc:sldChg>
      <pc:sldChg chg="addSp delSp modSp mod">
        <pc:chgData name="Eleanor Clow - SELEP Communications Officer" userId="0adc9ce1-af68-41a9-a543-684a846161a6" providerId="ADAL" clId="{955AEF3B-E642-4BC8-9745-B5B165023717}" dt="2021-10-19T15:27:57.759" v="721" actId="1076"/>
        <pc:sldMkLst>
          <pc:docMk/>
          <pc:sldMk cId="2502497870" sldId="338"/>
        </pc:sldMkLst>
        <pc:spChg chg="del">
          <ac:chgData name="Eleanor Clow - SELEP Communications Officer" userId="0adc9ce1-af68-41a9-a543-684a846161a6" providerId="ADAL" clId="{955AEF3B-E642-4BC8-9745-B5B165023717}" dt="2021-10-19T14:45:53.020" v="396" actId="478"/>
          <ac:spMkLst>
            <pc:docMk/>
            <pc:sldMk cId="2502497870" sldId="338"/>
            <ac:spMk id="3" creationId="{A8525819-61F3-4364-A219-5128B6BC2E9A}"/>
          </ac:spMkLst>
        </pc:spChg>
        <pc:spChg chg="del">
          <ac:chgData name="Eleanor Clow - SELEP Communications Officer" userId="0adc9ce1-af68-41a9-a543-684a846161a6" providerId="ADAL" clId="{955AEF3B-E642-4BC8-9745-B5B165023717}" dt="2021-10-19T14:45:54.225" v="397" actId="478"/>
          <ac:spMkLst>
            <pc:docMk/>
            <pc:sldMk cId="2502497870" sldId="338"/>
            <ac:spMk id="4" creationId="{E92E045F-BC6D-418A-BA34-ADBFD1BB7869}"/>
          </ac:spMkLst>
        </pc:spChg>
        <pc:spChg chg="mod">
          <ac:chgData name="Eleanor Clow - SELEP Communications Officer" userId="0adc9ce1-af68-41a9-a543-684a846161a6" providerId="ADAL" clId="{955AEF3B-E642-4BC8-9745-B5B165023717}" dt="2021-10-19T15:26:59.414" v="685" actId="14100"/>
          <ac:spMkLst>
            <pc:docMk/>
            <pc:sldMk cId="2502497870" sldId="338"/>
            <ac:spMk id="5" creationId="{919349BC-11EF-4F47-89CD-76A7653E820E}"/>
          </ac:spMkLst>
        </pc:spChg>
        <pc:spChg chg="add mod">
          <ac:chgData name="Eleanor Clow - SELEP Communications Officer" userId="0adc9ce1-af68-41a9-a543-684a846161a6" providerId="ADAL" clId="{955AEF3B-E642-4BC8-9745-B5B165023717}" dt="2021-10-19T14:45:55.052" v="398"/>
          <ac:spMkLst>
            <pc:docMk/>
            <pc:sldMk cId="2502497870" sldId="338"/>
            <ac:spMk id="6" creationId="{B0F738DB-021A-464C-8E13-0E77A91A1FC5}"/>
          </ac:spMkLst>
        </pc:spChg>
        <pc:spChg chg="add mod">
          <ac:chgData name="Eleanor Clow - SELEP Communications Officer" userId="0adc9ce1-af68-41a9-a543-684a846161a6" providerId="ADAL" clId="{955AEF3B-E642-4BC8-9745-B5B165023717}" dt="2021-10-19T14:45:55.052" v="398"/>
          <ac:spMkLst>
            <pc:docMk/>
            <pc:sldMk cId="2502497870" sldId="338"/>
            <ac:spMk id="7" creationId="{A7B9FA2E-DBF6-487F-BB32-B78F691AFD4E}"/>
          </ac:spMkLst>
        </pc:spChg>
        <pc:spChg chg="add mod">
          <ac:chgData name="Eleanor Clow - SELEP Communications Officer" userId="0adc9ce1-af68-41a9-a543-684a846161a6" providerId="ADAL" clId="{955AEF3B-E642-4BC8-9745-B5B165023717}" dt="2021-10-19T15:27:57.759" v="721" actId="1076"/>
          <ac:spMkLst>
            <pc:docMk/>
            <pc:sldMk cId="2502497870" sldId="338"/>
            <ac:spMk id="8" creationId="{AF0616CB-A135-41A2-8D7D-69307E53FADE}"/>
          </ac:spMkLst>
        </pc:spChg>
      </pc:sldChg>
      <pc:sldChg chg="addSp delSp modSp mod">
        <pc:chgData name="Eleanor Clow - SELEP Communications Officer" userId="0adc9ce1-af68-41a9-a543-684a846161a6" providerId="ADAL" clId="{955AEF3B-E642-4BC8-9745-B5B165023717}" dt="2021-10-19T14:33:50.509" v="16" actId="14100"/>
        <pc:sldMkLst>
          <pc:docMk/>
          <pc:sldMk cId="2306396777" sldId="346"/>
        </pc:sldMkLst>
        <pc:picChg chg="del">
          <ac:chgData name="Eleanor Clow - SELEP Communications Officer" userId="0adc9ce1-af68-41a9-a543-684a846161a6" providerId="ADAL" clId="{955AEF3B-E642-4BC8-9745-B5B165023717}" dt="2021-10-19T13:22:26.904" v="0" actId="478"/>
          <ac:picMkLst>
            <pc:docMk/>
            <pc:sldMk cId="2306396777" sldId="346"/>
            <ac:picMk id="3" creationId="{671744AD-D810-4B2B-A9AB-C570EE823F34}"/>
          </ac:picMkLst>
        </pc:picChg>
        <pc:picChg chg="del">
          <ac:chgData name="Eleanor Clow - SELEP Communications Officer" userId="0adc9ce1-af68-41a9-a543-684a846161a6" providerId="ADAL" clId="{955AEF3B-E642-4BC8-9745-B5B165023717}" dt="2021-10-19T13:22:27.912" v="1" actId="478"/>
          <ac:picMkLst>
            <pc:docMk/>
            <pc:sldMk cId="2306396777" sldId="346"/>
            <ac:picMk id="4" creationId="{BAE9E75C-0337-4DFD-839D-8CD4940E43A2}"/>
          </ac:picMkLst>
        </pc:picChg>
        <pc:picChg chg="add del mod">
          <ac:chgData name="Eleanor Clow - SELEP Communications Officer" userId="0adc9ce1-af68-41a9-a543-684a846161a6" providerId="ADAL" clId="{955AEF3B-E642-4BC8-9745-B5B165023717}" dt="2021-10-19T13:22:54.559" v="5" actId="478"/>
          <ac:picMkLst>
            <pc:docMk/>
            <pc:sldMk cId="2306396777" sldId="346"/>
            <ac:picMk id="6" creationId="{F3C904AA-7517-4707-AC0B-26195B8FC5A1}"/>
          </ac:picMkLst>
        </pc:picChg>
        <pc:picChg chg="add del mod">
          <ac:chgData name="Eleanor Clow - SELEP Communications Officer" userId="0adc9ce1-af68-41a9-a543-684a846161a6" providerId="ADAL" clId="{955AEF3B-E642-4BC8-9745-B5B165023717}" dt="2021-10-19T14:33:07.027" v="11" actId="478"/>
          <ac:picMkLst>
            <pc:docMk/>
            <pc:sldMk cId="2306396777" sldId="346"/>
            <ac:picMk id="8" creationId="{1205F2A2-29EB-4C75-9CC1-EFF28651DA94}"/>
          </ac:picMkLst>
        </pc:picChg>
        <pc:picChg chg="add mod">
          <ac:chgData name="Eleanor Clow - SELEP Communications Officer" userId="0adc9ce1-af68-41a9-a543-684a846161a6" providerId="ADAL" clId="{955AEF3B-E642-4BC8-9745-B5B165023717}" dt="2021-10-19T14:33:50.509" v="16" actId="14100"/>
          <ac:picMkLst>
            <pc:docMk/>
            <pc:sldMk cId="2306396777" sldId="346"/>
            <ac:picMk id="10" creationId="{36D0966B-2552-4C85-8F7C-979F40881004}"/>
          </ac:picMkLst>
        </pc:picChg>
      </pc:sldChg>
      <pc:sldChg chg="delSp modSp mod">
        <pc:chgData name="Eleanor Clow - SELEP Communications Officer" userId="0adc9ce1-af68-41a9-a543-684a846161a6" providerId="ADAL" clId="{955AEF3B-E642-4BC8-9745-B5B165023717}" dt="2021-10-19T15:33:00.263" v="985" actId="1076"/>
        <pc:sldMkLst>
          <pc:docMk/>
          <pc:sldMk cId="2910653643" sldId="347"/>
        </pc:sldMkLst>
        <pc:spChg chg="mod">
          <ac:chgData name="Eleanor Clow - SELEP Communications Officer" userId="0adc9ce1-af68-41a9-a543-684a846161a6" providerId="ADAL" clId="{955AEF3B-E642-4BC8-9745-B5B165023717}" dt="2021-10-19T15:33:00.263" v="985" actId="1076"/>
          <ac:spMkLst>
            <pc:docMk/>
            <pc:sldMk cId="2910653643" sldId="347"/>
            <ac:spMk id="2" creationId="{DAA6EFEA-F854-453A-A8A6-605A2DCE5619}"/>
          </ac:spMkLst>
        </pc:spChg>
        <pc:spChg chg="del">
          <ac:chgData name="Eleanor Clow - SELEP Communications Officer" userId="0adc9ce1-af68-41a9-a543-684a846161a6" providerId="ADAL" clId="{955AEF3B-E642-4BC8-9745-B5B165023717}" dt="2021-10-19T14:34:18.502" v="37" actId="478"/>
          <ac:spMkLst>
            <pc:docMk/>
            <pc:sldMk cId="2910653643" sldId="347"/>
            <ac:spMk id="6" creationId="{B73F2655-E6BC-4240-9099-D550213A2313}"/>
          </ac:spMkLst>
        </pc:spChg>
        <pc:spChg chg="mod">
          <ac:chgData name="Eleanor Clow - SELEP Communications Officer" userId="0adc9ce1-af68-41a9-a543-684a846161a6" providerId="ADAL" clId="{955AEF3B-E642-4BC8-9745-B5B165023717}" dt="2021-10-19T14:34:58.470" v="115" actId="207"/>
          <ac:spMkLst>
            <pc:docMk/>
            <pc:sldMk cId="2910653643" sldId="347"/>
            <ac:spMk id="10" creationId="{030D01E0-2ADE-4CFC-B07B-FC0C688FD089}"/>
          </ac:spMkLst>
        </pc:spChg>
        <pc:spChg chg="mod">
          <ac:chgData name="Eleanor Clow - SELEP Communications Officer" userId="0adc9ce1-af68-41a9-a543-684a846161a6" providerId="ADAL" clId="{955AEF3B-E642-4BC8-9745-B5B165023717}" dt="2021-10-19T14:34:52.448" v="114" actId="20577"/>
          <ac:spMkLst>
            <pc:docMk/>
            <pc:sldMk cId="2910653643" sldId="347"/>
            <ac:spMk id="11" creationId="{FBC7DB7C-5E1A-4B41-85FA-0CEB4C0554F3}"/>
          </ac:spMkLst>
        </pc:spChg>
        <pc:cxnChg chg="del">
          <ac:chgData name="Eleanor Clow - SELEP Communications Officer" userId="0adc9ce1-af68-41a9-a543-684a846161a6" providerId="ADAL" clId="{955AEF3B-E642-4BC8-9745-B5B165023717}" dt="2021-10-19T14:35:06.052" v="117" actId="478"/>
          <ac:cxnSpMkLst>
            <pc:docMk/>
            <pc:sldMk cId="2910653643" sldId="347"/>
            <ac:cxnSpMk id="8" creationId="{1447B264-D5CA-4A54-ADA6-D00E05879481}"/>
          </ac:cxnSpMkLst>
        </pc:cxnChg>
        <pc:cxnChg chg="del mod">
          <ac:chgData name="Eleanor Clow - SELEP Communications Officer" userId="0adc9ce1-af68-41a9-a543-684a846161a6" providerId="ADAL" clId="{955AEF3B-E642-4BC8-9745-B5B165023717}" dt="2021-10-19T15:32:43.784" v="983" actId="478"/>
          <ac:cxnSpMkLst>
            <pc:docMk/>
            <pc:sldMk cId="2910653643" sldId="347"/>
            <ac:cxnSpMk id="12" creationId="{A2818E1F-146C-429E-BA75-4834C121A803}"/>
          </ac:cxnSpMkLst>
        </pc:cxnChg>
      </pc:sldChg>
      <pc:sldChg chg="del">
        <pc:chgData name="Eleanor Clow - SELEP Communications Officer" userId="0adc9ce1-af68-41a9-a543-684a846161a6" providerId="ADAL" clId="{955AEF3B-E642-4BC8-9745-B5B165023717}" dt="2021-10-19T14:45:40.038" v="393" actId="2696"/>
        <pc:sldMkLst>
          <pc:docMk/>
          <pc:sldMk cId="148015361" sldId="348"/>
        </pc:sldMkLst>
      </pc:sldChg>
      <pc:sldChg chg="del">
        <pc:chgData name="Eleanor Clow - SELEP Communications Officer" userId="0adc9ce1-af68-41a9-a543-684a846161a6" providerId="ADAL" clId="{955AEF3B-E642-4BC8-9745-B5B165023717}" dt="2021-10-19T14:45:41.872" v="394" actId="2696"/>
        <pc:sldMkLst>
          <pc:docMk/>
          <pc:sldMk cId="3874217819" sldId="349"/>
        </pc:sldMkLst>
      </pc:sldChg>
      <pc:sldChg chg="del">
        <pc:chgData name="Eleanor Clow - SELEP Communications Officer" userId="0adc9ce1-af68-41a9-a543-684a846161a6" providerId="ADAL" clId="{955AEF3B-E642-4BC8-9745-B5B165023717}" dt="2021-10-19T14:45:43.735" v="395" actId="2696"/>
        <pc:sldMkLst>
          <pc:docMk/>
          <pc:sldMk cId="3526344746" sldId="350"/>
        </pc:sldMkLst>
      </pc:sldChg>
      <pc:sldChg chg="del">
        <pc:chgData name="Eleanor Clow - SELEP Communications Officer" userId="0adc9ce1-af68-41a9-a543-684a846161a6" providerId="ADAL" clId="{955AEF3B-E642-4BC8-9745-B5B165023717}" dt="2021-10-19T14:47:20.084" v="600" actId="47"/>
        <pc:sldMkLst>
          <pc:docMk/>
          <pc:sldMk cId="3674913949" sldId="351"/>
        </pc:sldMkLst>
      </pc:sldChg>
      <pc:sldChg chg="del">
        <pc:chgData name="Eleanor Clow - SELEP Communications Officer" userId="0adc9ce1-af68-41a9-a543-684a846161a6" providerId="ADAL" clId="{955AEF3B-E642-4BC8-9745-B5B165023717}" dt="2021-10-19T14:47:20.084" v="600" actId="47"/>
        <pc:sldMkLst>
          <pc:docMk/>
          <pc:sldMk cId="1109647301" sldId="352"/>
        </pc:sldMkLst>
      </pc:sldChg>
      <pc:sldChg chg="del">
        <pc:chgData name="Eleanor Clow - SELEP Communications Officer" userId="0adc9ce1-af68-41a9-a543-684a846161a6" providerId="ADAL" clId="{955AEF3B-E642-4BC8-9745-B5B165023717}" dt="2021-10-19T14:47:20.084" v="600" actId="47"/>
        <pc:sldMkLst>
          <pc:docMk/>
          <pc:sldMk cId="4192390656" sldId="353"/>
        </pc:sldMkLst>
      </pc:sldChg>
      <pc:sldChg chg="del">
        <pc:chgData name="Eleanor Clow - SELEP Communications Officer" userId="0adc9ce1-af68-41a9-a543-684a846161a6" providerId="ADAL" clId="{955AEF3B-E642-4BC8-9745-B5B165023717}" dt="2021-10-19T14:47:20.084" v="600" actId="47"/>
        <pc:sldMkLst>
          <pc:docMk/>
          <pc:sldMk cId="1469238896" sldId="354"/>
        </pc:sldMkLst>
      </pc:sldChg>
      <pc:sldChg chg="del">
        <pc:chgData name="Eleanor Clow - SELEP Communications Officer" userId="0adc9ce1-af68-41a9-a543-684a846161a6" providerId="ADAL" clId="{955AEF3B-E642-4BC8-9745-B5B165023717}" dt="2021-10-19T14:47:20.084" v="600" actId="47"/>
        <pc:sldMkLst>
          <pc:docMk/>
          <pc:sldMk cId="59582877" sldId="355"/>
        </pc:sldMkLst>
      </pc:sldChg>
      <pc:sldChg chg="del">
        <pc:chgData name="Eleanor Clow - SELEP Communications Officer" userId="0adc9ce1-af68-41a9-a543-684a846161a6" providerId="ADAL" clId="{955AEF3B-E642-4BC8-9745-B5B165023717}" dt="2021-10-19T14:47:20.084" v="600" actId="47"/>
        <pc:sldMkLst>
          <pc:docMk/>
          <pc:sldMk cId="403861766" sldId="356"/>
        </pc:sldMkLst>
      </pc:sldChg>
      <pc:sldChg chg="del">
        <pc:chgData name="Eleanor Clow - SELEP Communications Officer" userId="0adc9ce1-af68-41a9-a543-684a846161a6" providerId="ADAL" clId="{955AEF3B-E642-4BC8-9745-B5B165023717}" dt="2021-10-19T14:47:20.084" v="600" actId="47"/>
        <pc:sldMkLst>
          <pc:docMk/>
          <pc:sldMk cId="3202518293" sldId="357"/>
        </pc:sldMkLst>
      </pc:sldChg>
      <pc:sldChg chg="addSp delSp modSp add mod">
        <pc:chgData name="Eleanor Clow - SELEP Communications Officer" userId="0adc9ce1-af68-41a9-a543-684a846161a6" providerId="ADAL" clId="{955AEF3B-E642-4BC8-9745-B5B165023717}" dt="2021-10-19T15:32:37.319" v="981" actId="478"/>
        <pc:sldMkLst>
          <pc:docMk/>
          <pc:sldMk cId="493173938" sldId="358"/>
        </pc:sldMkLst>
        <pc:spChg chg="mod">
          <ac:chgData name="Eleanor Clow - SELEP Communications Officer" userId="0adc9ce1-af68-41a9-a543-684a846161a6" providerId="ADAL" clId="{955AEF3B-E642-4BC8-9745-B5B165023717}" dt="2021-10-19T15:32:36.039" v="980" actId="1076"/>
          <ac:spMkLst>
            <pc:docMk/>
            <pc:sldMk cId="493173938" sldId="358"/>
            <ac:spMk id="2" creationId="{DAA6EFEA-F854-453A-A8A6-605A2DCE5619}"/>
          </ac:spMkLst>
        </pc:spChg>
        <pc:spChg chg="mod">
          <ac:chgData name="Eleanor Clow - SELEP Communications Officer" userId="0adc9ce1-af68-41a9-a543-684a846161a6" providerId="ADAL" clId="{955AEF3B-E642-4BC8-9745-B5B165023717}" dt="2021-10-19T14:43:51.013" v="366" actId="20577"/>
          <ac:spMkLst>
            <pc:docMk/>
            <pc:sldMk cId="493173938" sldId="358"/>
            <ac:spMk id="3" creationId="{9F333885-3A2A-49FA-B630-10FEA5F54134}"/>
          </ac:spMkLst>
        </pc:spChg>
        <pc:spChg chg="add del mod">
          <ac:chgData name="Eleanor Clow - SELEP Communications Officer" userId="0adc9ce1-af68-41a9-a543-684a846161a6" providerId="ADAL" clId="{955AEF3B-E642-4BC8-9745-B5B165023717}" dt="2021-10-19T15:31:38.009" v="950" actId="478"/>
          <ac:spMkLst>
            <pc:docMk/>
            <pc:sldMk cId="493173938" sldId="358"/>
            <ac:spMk id="13" creationId="{2A1CB069-55F6-4864-A7B8-1F12C753C079}"/>
          </ac:spMkLst>
        </pc:spChg>
        <pc:picChg chg="del">
          <ac:chgData name="Eleanor Clow - SELEP Communications Officer" userId="0adc9ce1-af68-41a9-a543-684a846161a6" providerId="ADAL" clId="{955AEF3B-E642-4BC8-9745-B5B165023717}" dt="2021-10-19T14:42:11.960" v="128" actId="478"/>
          <ac:picMkLst>
            <pc:docMk/>
            <pc:sldMk cId="493173938" sldId="358"/>
            <ac:picMk id="5" creationId="{C707419D-B400-44A3-A3D6-24450DACCB91}"/>
          </ac:picMkLst>
        </pc:picChg>
        <pc:picChg chg="add mod modCrop">
          <ac:chgData name="Eleanor Clow - SELEP Communications Officer" userId="0adc9ce1-af68-41a9-a543-684a846161a6" providerId="ADAL" clId="{955AEF3B-E642-4BC8-9745-B5B165023717}" dt="2021-10-19T14:42:25.215" v="135" actId="1037"/>
          <ac:picMkLst>
            <pc:docMk/>
            <pc:sldMk cId="493173938" sldId="358"/>
            <ac:picMk id="6" creationId="{A05E08D5-520A-41C5-B3C6-6395F0D4D96E}"/>
          </ac:picMkLst>
        </pc:picChg>
        <pc:cxnChg chg="del">
          <ac:chgData name="Eleanor Clow - SELEP Communications Officer" userId="0adc9ce1-af68-41a9-a543-684a846161a6" providerId="ADAL" clId="{955AEF3B-E642-4BC8-9745-B5B165023717}" dt="2021-10-19T15:32:37.319" v="981" actId="478"/>
          <ac:cxnSpMkLst>
            <pc:docMk/>
            <pc:sldMk cId="493173938" sldId="358"/>
            <ac:cxnSpMk id="12" creationId="{A2818E1F-146C-429E-BA75-4834C121A803}"/>
          </ac:cxnSpMkLst>
        </pc:cxnChg>
        <pc:cxnChg chg="add del mod">
          <ac:chgData name="Eleanor Clow - SELEP Communications Officer" userId="0adc9ce1-af68-41a9-a543-684a846161a6" providerId="ADAL" clId="{955AEF3B-E642-4BC8-9745-B5B165023717}" dt="2021-10-19T15:31:38.921" v="951" actId="478"/>
          <ac:cxnSpMkLst>
            <pc:docMk/>
            <pc:sldMk cId="493173938" sldId="358"/>
            <ac:cxnSpMk id="14" creationId="{90927EB1-B58E-461D-A577-6D570B01F3B9}"/>
          </ac:cxnSpMkLst>
        </pc:cxnChg>
      </pc:sldChg>
      <pc:sldChg chg="add">
        <pc:chgData name="Eleanor Clow - SELEP Communications Officer" userId="0adc9ce1-af68-41a9-a543-684a846161a6" providerId="ADAL" clId="{955AEF3B-E642-4BC8-9745-B5B165023717}" dt="2021-10-19T15:26:45.779" v="663" actId="2890"/>
        <pc:sldMkLst>
          <pc:docMk/>
          <pc:sldMk cId="1636346774" sldId="359"/>
        </pc:sldMkLst>
      </pc:sldChg>
      <pc:sldChg chg="addSp modSp add mod">
        <pc:chgData name="Eleanor Clow - SELEP Communications Officer" userId="0adc9ce1-af68-41a9-a543-684a846161a6" providerId="ADAL" clId="{955AEF3B-E642-4BC8-9745-B5B165023717}" dt="2021-11-01T19:19:04.500" v="3333"/>
        <pc:sldMkLst>
          <pc:docMk/>
          <pc:sldMk cId="3618944293" sldId="360"/>
        </pc:sldMkLst>
        <pc:spChg chg="mod">
          <ac:chgData name="Eleanor Clow - SELEP Communications Officer" userId="0adc9ce1-af68-41a9-a543-684a846161a6" providerId="ADAL" clId="{955AEF3B-E642-4BC8-9745-B5B165023717}" dt="2021-10-19T15:28:13.218" v="745" actId="20577"/>
          <ac:spMkLst>
            <pc:docMk/>
            <pc:sldMk cId="3618944293" sldId="360"/>
            <ac:spMk id="5" creationId="{919349BC-11EF-4F47-89CD-76A7653E820E}"/>
          </ac:spMkLst>
        </pc:spChg>
        <pc:spChg chg="mod">
          <ac:chgData name="Eleanor Clow - SELEP Communications Officer" userId="0adc9ce1-af68-41a9-a543-684a846161a6" providerId="ADAL" clId="{955AEF3B-E642-4BC8-9745-B5B165023717}" dt="2021-10-27T12:13:59.969" v="992" actId="14100"/>
          <ac:spMkLst>
            <pc:docMk/>
            <pc:sldMk cId="3618944293" sldId="360"/>
            <ac:spMk id="8" creationId="{AF0616CB-A135-41A2-8D7D-69307E53FADE}"/>
          </ac:spMkLst>
        </pc:spChg>
        <pc:spChg chg="add mod">
          <ac:chgData name="Eleanor Clow - SELEP Communications Officer" userId="0adc9ce1-af68-41a9-a543-684a846161a6" providerId="ADAL" clId="{955AEF3B-E642-4BC8-9745-B5B165023717}" dt="2021-11-01T19:19:04.500" v="3333"/>
          <ac:spMkLst>
            <pc:docMk/>
            <pc:sldMk cId="3618944293" sldId="360"/>
            <ac:spMk id="9" creationId="{08570405-F6D4-4893-9FD8-36FDC6F69454}"/>
          </ac:spMkLst>
        </pc:spChg>
        <pc:picChg chg="add mod">
          <ac:chgData name="Eleanor Clow - SELEP Communications Officer" userId="0adc9ce1-af68-41a9-a543-684a846161a6" providerId="ADAL" clId="{955AEF3B-E642-4BC8-9745-B5B165023717}" dt="2021-11-01T19:19:04.500" v="3333"/>
          <ac:picMkLst>
            <pc:docMk/>
            <pc:sldMk cId="3618944293" sldId="360"/>
            <ac:picMk id="10" creationId="{B9BABFE7-8B33-4C54-B829-93DD4842C8A9}"/>
          </ac:picMkLst>
        </pc:picChg>
      </pc:sldChg>
      <pc:sldChg chg="modSp add mod ord">
        <pc:chgData name="Eleanor Clow - SELEP Communications Officer" userId="0adc9ce1-af68-41a9-a543-684a846161a6" providerId="ADAL" clId="{955AEF3B-E642-4BC8-9745-B5B165023717}" dt="2021-11-01T12:44:24.691" v="2146"/>
        <pc:sldMkLst>
          <pc:docMk/>
          <pc:sldMk cId="1211085991" sldId="361"/>
        </pc:sldMkLst>
        <pc:spChg chg="mod">
          <ac:chgData name="Eleanor Clow - SELEP Communications Officer" userId="0adc9ce1-af68-41a9-a543-684a846161a6" providerId="ADAL" clId="{955AEF3B-E642-4BC8-9745-B5B165023717}" dt="2021-10-19T15:28:53.039" v="829" actId="20577"/>
          <ac:spMkLst>
            <pc:docMk/>
            <pc:sldMk cId="1211085991" sldId="361"/>
            <ac:spMk id="5" creationId="{919349BC-11EF-4F47-89CD-76A7653E820E}"/>
          </ac:spMkLst>
        </pc:spChg>
        <pc:spChg chg="mod">
          <ac:chgData name="Eleanor Clow - SELEP Communications Officer" userId="0adc9ce1-af68-41a9-a543-684a846161a6" providerId="ADAL" clId="{955AEF3B-E642-4BC8-9745-B5B165023717}" dt="2021-10-19T15:29:19.915" v="865" actId="20577"/>
          <ac:spMkLst>
            <pc:docMk/>
            <pc:sldMk cId="1211085991" sldId="361"/>
            <ac:spMk id="8" creationId="{AF0616CB-A135-41A2-8D7D-69307E53FADE}"/>
          </ac:spMkLst>
        </pc:spChg>
      </pc:sldChg>
      <pc:sldChg chg="addSp delSp modSp add del mod ord">
        <pc:chgData name="Eleanor Clow - SELEP Communications Officer" userId="0adc9ce1-af68-41a9-a543-684a846161a6" providerId="ADAL" clId="{955AEF3B-E642-4BC8-9745-B5B165023717}" dt="2021-11-01T19:16:17.444" v="3264" actId="2696"/>
        <pc:sldMkLst>
          <pc:docMk/>
          <pc:sldMk cId="1704296219" sldId="362"/>
        </pc:sldMkLst>
        <pc:spChg chg="del mod">
          <ac:chgData name="Eleanor Clow - SELEP Communications Officer" userId="0adc9ce1-af68-41a9-a543-684a846161a6" providerId="ADAL" clId="{955AEF3B-E642-4BC8-9745-B5B165023717}" dt="2021-10-19T15:30:17.329" v="899" actId="478"/>
          <ac:spMkLst>
            <pc:docMk/>
            <pc:sldMk cId="1704296219" sldId="362"/>
            <ac:spMk id="5" creationId="{919349BC-11EF-4F47-89CD-76A7653E820E}"/>
          </ac:spMkLst>
        </pc:spChg>
        <pc:spChg chg="del">
          <ac:chgData name="Eleanor Clow - SELEP Communications Officer" userId="0adc9ce1-af68-41a9-a543-684a846161a6" providerId="ADAL" clId="{955AEF3B-E642-4BC8-9745-B5B165023717}" dt="2021-10-19T15:29:58.741" v="893" actId="478"/>
          <ac:spMkLst>
            <pc:docMk/>
            <pc:sldMk cId="1704296219" sldId="362"/>
            <ac:spMk id="8" creationId="{AF0616CB-A135-41A2-8D7D-69307E53FADE}"/>
          </ac:spMkLst>
        </pc:spChg>
        <pc:spChg chg="add del mod">
          <ac:chgData name="Eleanor Clow - SELEP Communications Officer" userId="0adc9ce1-af68-41a9-a543-684a846161a6" providerId="ADAL" clId="{955AEF3B-E642-4BC8-9745-B5B165023717}" dt="2021-10-19T15:30:18.954" v="900" actId="478"/>
          <ac:spMkLst>
            <pc:docMk/>
            <pc:sldMk cId="1704296219" sldId="362"/>
            <ac:spMk id="9" creationId="{1D16A301-9E91-4D25-9268-F182F3D71D47}"/>
          </ac:spMkLst>
        </pc:spChg>
        <pc:picChg chg="add mod">
          <ac:chgData name="Eleanor Clow - SELEP Communications Officer" userId="0adc9ce1-af68-41a9-a543-684a846161a6" providerId="ADAL" clId="{955AEF3B-E642-4BC8-9745-B5B165023717}" dt="2021-10-19T15:30:28.479" v="904" actId="1076"/>
          <ac:picMkLst>
            <pc:docMk/>
            <pc:sldMk cId="1704296219" sldId="362"/>
            <ac:picMk id="3" creationId="{E3404B7E-987F-47EA-811C-C2466AA29690}"/>
          </ac:picMkLst>
        </pc:picChg>
      </pc:sldChg>
      <pc:sldChg chg="delSp modSp add mod ord">
        <pc:chgData name="Eleanor Clow - SELEP Communications Officer" userId="0adc9ce1-af68-41a9-a543-684a846161a6" providerId="ADAL" clId="{955AEF3B-E642-4BC8-9745-B5B165023717}" dt="2021-11-01T12:44:22.798" v="2144"/>
        <pc:sldMkLst>
          <pc:docMk/>
          <pc:sldMk cId="1211020289" sldId="363"/>
        </pc:sldMkLst>
        <pc:spChg chg="mod">
          <ac:chgData name="Eleanor Clow - SELEP Communications Officer" userId="0adc9ce1-af68-41a9-a543-684a846161a6" providerId="ADAL" clId="{955AEF3B-E642-4BC8-9745-B5B165023717}" dt="2021-10-19T15:31:12.215" v="948" actId="1076"/>
          <ac:spMkLst>
            <pc:docMk/>
            <pc:sldMk cId="1211020289" sldId="363"/>
            <ac:spMk id="5" creationId="{919349BC-11EF-4F47-89CD-76A7653E820E}"/>
          </ac:spMkLst>
        </pc:spChg>
        <pc:spChg chg="del">
          <ac:chgData name="Eleanor Clow - SELEP Communications Officer" userId="0adc9ce1-af68-41a9-a543-684a846161a6" providerId="ADAL" clId="{955AEF3B-E642-4BC8-9745-B5B165023717}" dt="2021-10-19T15:31:02.028" v="945" actId="478"/>
          <ac:spMkLst>
            <pc:docMk/>
            <pc:sldMk cId="1211020289" sldId="363"/>
            <ac:spMk id="8" creationId="{AF0616CB-A135-41A2-8D7D-69307E53FADE}"/>
          </ac:spMkLst>
        </pc:spChg>
      </pc:sldChg>
      <pc:sldChg chg="addSp delSp modSp mod">
        <pc:chgData name="Eleanor Clow - SELEP Communications Officer" userId="0adc9ce1-af68-41a9-a543-684a846161a6" providerId="ADAL" clId="{955AEF3B-E642-4BC8-9745-B5B165023717}" dt="2021-11-01T09:44:15.171" v="2101" actId="2711"/>
        <pc:sldMkLst>
          <pc:docMk/>
          <pc:sldMk cId="1940672260" sldId="364"/>
        </pc:sldMkLst>
        <pc:spChg chg="del">
          <ac:chgData name="Eleanor Clow - SELEP Communications Officer" userId="0adc9ce1-af68-41a9-a543-684a846161a6" providerId="ADAL" clId="{955AEF3B-E642-4BC8-9745-B5B165023717}" dt="2021-10-29T13:22:20.375" v="1752" actId="478"/>
          <ac:spMkLst>
            <pc:docMk/>
            <pc:sldMk cId="1940672260" sldId="364"/>
            <ac:spMk id="2" creationId="{401AF947-E392-401D-80C4-F6925359366F}"/>
          </ac:spMkLst>
        </pc:spChg>
        <pc:spChg chg="mod">
          <ac:chgData name="Eleanor Clow - SELEP Communications Officer" userId="0adc9ce1-af68-41a9-a543-684a846161a6" providerId="ADAL" clId="{955AEF3B-E642-4BC8-9745-B5B165023717}" dt="2021-10-29T15:17:33.582" v="2019" actId="207"/>
          <ac:spMkLst>
            <pc:docMk/>
            <pc:sldMk cId="1940672260" sldId="364"/>
            <ac:spMk id="4" creationId="{6EE4BD6F-E090-4C5E-B43E-06FEA5BA4272}"/>
          </ac:spMkLst>
        </pc:spChg>
        <pc:spChg chg="add mod">
          <ac:chgData name="Eleanor Clow - SELEP Communications Officer" userId="0adc9ce1-af68-41a9-a543-684a846161a6" providerId="ADAL" clId="{955AEF3B-E642-4BC8-9745-B5B165023717}" dt="2021-10-29T13:22:13.661" v="1751" actId="1076"/>
          <ac:spMkLst>
            <pc:docMk/>
            <pc:sldMk cId="1940672260" sldId="364"/>
            <ac:spMk id="5" creationId="{EFF45DAC-7D18-4103-8E65-B8F25E25E876}"/>
          </ac:spMkLst>
        </pc:spChg>
        <pc:spChg chg="add mod">
          <ac:chgData name="Eleanor Clow - SELEP Communications Officer" userId="0adc9ce1-af68-41a9-a543-684a846161a6" providerId="ADAL" clId="{955AEF3B-E642-4BC8-9745-B5B165023717}" dt="2021-11-01T09:44:15.171" v="2101" actId="2711"/>
          <ac:spMkLst>
            <pc:docMk/>
            <pc:sldMk cId="1940672260" sldId="364"/>
            <ac:spMk id="6" creationId="{B1F9F0F4-BDF1-4280-B252-5E117A10CBFA}"/>
          </ac:spMkLst>
        </pc:spChg>
        <pc:spChg chg="add mod">
          <ac:chgData name="Eleanor Clow - SELEP Communications Officer" userId="0adc9ce1-af68-41a9-a543-684a846161a6" providerId="ADAL" clId="{955AEF3B-E642-4BC8-9745-B5B165023717}" dt="2021-10-29T13:22:23.827" v="1753"/>
          <ac:spMkLst>
            <pc:docMk/>
            <pc:sldMk cId="1940672260" sldId="364"/>
            <ac:spMk id="7" creationId="{CEF1FDCA-8848-4272-AEDF-1AF8E364C314}"/>
          </ac:spMkLst>
        </pc:spChg>
        <pc:spChg chg="add mod">
          <ac:chgData name="Eleanor Clow - SELEP Communications Officer" userId="0adc9ce1-af68-41a9-a543-684a846161a6" providerId="ADAL" clId="{955AEF3B-E642-4BC8-9745-B5B165023717}" dt="2021-10-29T13:22:23.827" v="1753"/>
          <ac:spMkLst>
            <pc:docMk/>
            <pc:sldMk cId="1940672260" sldId="364"/>
            <ac:spMk id="8" creationId="{49B063B1-BF4B-4476-B445-E4AC09EF3875}"/>
          </ac:spMkLst>
        </pc:spChg>
        <pc:picChg chg="add mod ord modCrop">
          <ac:chgData name="Eleanor Clow - SELEP Communications Officer" userId="0adc9ce1-af68-41a9-a543-684a846161a6" providerId="ADAL" clId="{955AEF3B-E642-4BC8-9745-B5B165023717}" dt="2021-10-29T15:17:21.596" v="2017" actId="732"/>
          <ac:picMkLst>
            <pc:docMk/>
            <pc:sldMk cId="1940672260" sldId="364"/>
            <ac:picMk id="9" creationId="{29051863-442F-45B8-A390-64BE149D8708}"/>
          </ac:picMkLst>
        </pc:picChg>
      </pc:sldChg>
      <pc:sldChg chg="addSp delSp modSp mod">
        <pc:chgData name="Eleanor Clow - SELEP Communications Officer" userId="0adc9ce1-af68-41a9-a543-684a846161a6" providerId="ADAL" clId="{955AEF3B-E642-4BC8-9745-B5B165023717}" dt="2021-11-03T08:42:33.068" v="3456" actId="5793"/>
        <pc:sldMkLst>
          <pc:docMk/>
          <pc:sldMk cId="2467284357" sldId="365"/>
        </pc:sldMkLst>
        <pc:spChg chg="del">
          <ac:chgData name="Eleanor Clow - SELEP Communications Officer" userId="0adc9ce1-af68-41a9-a543-684a846161a6" providerId="ADAL" clId="{955AEF3B-E642-4BC8-9745-B5B165023717}" dt="2021-10-29T13:22:27.854" v="1754" actId="478"/>
          <ac:spMkLst>
            <pc:docMk/>
            <pc:sldMk cId="2467284357" sldId="365"/>
            <ac:spMk id="2" creationId="{EC5B37B5-87A0-4CD2-9705-3C982FEFAA7D}"/>
          </ac:spMkLst>
        </pc:spChg>
        <pc:spChg chg="mod">
          <ac:chgData name="Eleanor Clow - SELEP Communications Officer" userId="0adc9ce1-af68-41a9-a543-684a846161a6" providerId="ADAL" clId="{955AEF3B-E642-4BC8-9745-B5B165023717}" dt="2021-11-03T08:42:33.068" v="3456" actId="5793"/>
          <ac:spMkLst>
            <pc:docMk/>
            <pc:sldMk cId="2467284357" sldId="365"/>
            <ac:spMk id="4" creationId="{0465FAED-5288-41CE-A358-8D1A3D62A049}"/>
          </ac:spMkLst>
        </pc:spChg>
        <pc:spChg chg="add mod">
          <ac:chgData name="Eleanor Clow - SELEP Communications Officer" userId="0adc9ce1-af68-41a9-a543-684a846161a6" providerId="ADAL" clId="{955AEF3B-E642-4BC8-9745-B5B165023717}" dt="2021-10-29T13:22:28.906" v="1755"/>
          <ac:spMkLst>
            <pc:docMk/>
            <pc:sldMk cId="2467284357" sldId="365"/>
            <ac:spMk id="5" creationId="{F48D11EF-2DFF-4E47-BDBD-2123BBBE855D}"/>
          </ac:spMkLst>
        </pc:spChg>
        <pc:spChg chg="add mod">
          <ac:chgData name="Eleanor Clow - SELEP Communications Officer" userId="0adc9ce1-af68-41a9-a543-684a846161a6" providerId="ADAL" clId="{955AEF3B-E642-4BC8-9745-B5B165023717}" dt="2021-10-29T13:22:28.906" v="1755"/>
          <ac:spMkLst>
            <pc:docMk/>
            <pc:sldMk cId="2467284357" sldId="365"/>
            <ac:spMk id="6" creationId="{11812EC1-F5A4-4AA0-9BA5-EEBFDFEC3F03}"/>
          </ac:spMkLst>
        </pc:spChg>
        <pc:spChg chg="add del mod">
          <ac:chgData name="Eleanor Clow - SELEP Communications Officer" userId="0adc9ce1-af68-41a9-a543-684a846161a6" providerId="ADAL" clId="{955AEF3B-E642-4BC8-9745-B5B165023717}" dt="2021-10-29T13:22:56.831" v="1759"/>
          <ac:spMkLst>
            <pc:docMk/>
            <pc:sldMk cId="2467284357" sldId="365"/>
            <ac:spMk id="7" creationId="{242C98DB-87C1-40CA-97CE-5A07B41B2955}"/>
          </ac:spMkLst>
        </pc:spChg>
        <pc:spChg chg="add del mod">
          <ac:chgData name="Eleanor Clow - SELEP Communications Officer" userId="0adc9ce1-af68-41a9-a543-684a846161a6" providerId="ADAL" clId="{955AEF3B-E642-4BC8-9745-B5B165023717}" dt="2021-10-29T13:22:56.831" v="1759"/>
          <ac:spMkLst>
            <pc:docMk/>
            <pc:sldMk cId="2467284357" sldId="365"/>
            <ac:spMk id="8" creationId="{0189FF66-2E52-4A0C-BF28-47E5E33F81C1}"/>
          </ac:spMkLst>
        </pc:spChg>
        <pc:spChg chg="add mod">
          <ac:chgData name="Eleanor Clow - SELEP Communications Officer" userId="0adc9ce1-af68-41a9-a543-684a846161a6" providerId="ADAL" clId="{955AEF3B-E642-4BC8-9745-B5B165023717}" dt="2021-10-29T13:24:42.229" v="1882" actId="1076"/>
          <ac:spMkLst>
            <pc:docMk/>
            <pc:sldMk cId="2467284357" sldId="365"/>
            <ac:spMk id="9" creationId="{DFA10FBB-0C7B-4924-A278-0B2ADF96CB6A}"/>
          </ac:spMkLst>
        </pc:spChg>
        <pc:spChg chg="add mod">
          <ac:chgData name="Eleanor Clow - SELEP Communications Officer" userId="0adc9ce1-af68-41a9-a543-684a846161a6" providerId="ADAL" clId="{955AEF3B-E642-4BC8-9745-B5B165023717}" dt="2021-11-01T09:44:24.079" v="2103" actId="2711"/>
          <ac:spMkLst>
            <pc:docMk/>
            <pc:sldMk cId="2467284357" sldId="365"/>
            <ac:spMk id="10" creationId="{7FDEBC86-FD0F-4C57-A7C5-2F85CDC1281F}"/>
          </ac:spMkLst>
        </pc:spChg>
        <pc:picChg chg="add mod ord modCrop">
          <ac:chgData name="Eleanor Clow - SELEP Communications Officer" userId="0adc9ce1-af68-41a9-a543-684a846161a6" providerId="ADAL" clId="{955AEF3B-E642-4BC8-9745-B5B165023717}" dt="2021-10-29T15:23:18.310" v="2048" actId="29295"/>
          <ac:picMkLst>
            <pc:docMk/>
            <pc:sldMk cId="2467284357" sldId="365"/>
            <ac:picMk id="11" creationId="{5CD1F17F-1760-4C3F-9D9B-0BE4AADBB21A}"/>
          </ac:picMkLst>
        </pc:picChg>
      </pc:sldChg>
      <pc:sldChg chg="addSp delSp modSp mod">
        <pc:chgData name="Eleanor Clow - SELEP Communications Officer" userId="0adc9ce1-af68-41a9-a543-684a846161a6" providerId="ADAL" clId="{955AEF3B-E642-4BC8-9745-B5B165023717}" dt="2021-11-01T09:44:33.080" v="2105" actId="2711"/>
        <pc:sldMkLst>
          <pc:docMk/>
          <pc:sldMk cId="869194840" sldId="366"/>
        </pc:sldMkLst>
        <pc:spChg chg="del">
          <ac:chgData name="Eleanor Clow - SELEP Communications Officer" userId="0adc9ce1-af68-41a9-a543-684a846161a6" providerId="ADAL" clId="{955AEF3B-E642-4BC8-9745-B5B165023717}" dt="2021-10-29T13:22:32.214" v="1756" actId="478"/>
          <ac:spMkLst>
            <pc:docMk/>
            <pc:sldMk cId="869194840" sldId="366"/>
            <ac:spMk id="2" creationId="{E4CF38A5-9700-4A88-AAA4-B8B26162505F}"/>
          </ac:spMkLst>
        </pc:spChg>
        <pc:spChg chg="mod">
          <ac:chgData name="Eleanor Clow - SELEP Communications Officer" userId="0adc9ce1-af68-41a9-a543-684a846161a6" providerId="ADAL" clId="{955AEF3B-E642-4BC8-9745-B5B165023717}" dt="2021-10-29T15:30:08.529" v="2079" actId="20577"/>
          <ac:spMkLst>
            <pc:docMk/>
            <pc:sldMk cId="869194840" sldId="366"/>
            <ac:spMk id="4" creationId="{F50F9F9C-B024-413A-BF03-31D93CEEF7C3}"/>
          </ac:spMkLst>
        </pc:spChg>
        <pc:spChg chg="add mod">
          <ac:chgData name="Eleanor Clow - SELEP Communications Officer" userId="0adc9ce1-af68-41a9-a543-684a846161a6" providerId="ADAL" clId="{955AEF3B-E642-4BC8-9745-B5B165023717}" dt="2021-10-29T13:22:33.460" v="1757"/>
          <ac:spMkLst>
            <pc:docMk/>
            <pc:sldMk cId="869194840" sldId="366"/>
            <ac:spMk id="5" creationId="{949282B6-2A7C-4B0D-924B-8CFB1933A940}"/>
          </ac:spMkLst>
        </pc:spChg>
        <pc:spChg chg="add mod">
          <ac:chgData name="Eleanor Clow - SELEP Communications Officer" userId="0adc9ce1-af68-41a9-a543-684a846161a6" providerId="ADAL" clId="{955AEF3B-E642-4BC8-9745-B5B165023717}" dt="2021-10-29T13:22:33.460" v="1757"/>
          <ac:spMkLst>
            <pc:docMk/>
            <pc:sldMk cId="869194840" sldId="366"/>
            <ac:spMk id="6" creationId="{4FCBC34B-6E31-4A71-9B5B-DAFEAC2AA353}"/>
          </ac:spMkLst>
        </pc:spChg>
        <pc:spChg chg="add mod">
          <ac:chgData name="Eleanor Clow - SELEP Communications Officer" userId="0adc9ce1-af68-41a9-a543-684a846161a6" providerId="ADAL" clId="{955AEF3B-E642-4BC8-9745-B5B165023717}" dt="2021-10-29T13:25:47.053" v="1945" actId="1076"/>
          <ac:spMkLst>
            <pc:docMk/>
            <pc:sldMk cId="869194840" sldId="366"/>
            <ac:spMk id="7" creationId="{7CDEE815-1637-46FA-83E5-B1C653981952}"/>
          </ac:spMkLst>
        </pc:spChg>
        <pc:spChg chg="add mod">
          <ac:chgData name="Eleanor Clow - SELEP Communications Officer" userId="0adc9ce1-af68-41a9-a543-684a846161a6" providerId="ADAL" clId="{955AEF3B-E642-4BC8-9745-B5B165023717}" dt="2021-11-01T09:44:33.080" v="2105" actId="2711"/>
          <ac:spMkLst>
            <pc:docMk/>
            <pc:sldMk cId="869194840" sldId="366"/>
            <ac:spMk id="8" creationId="{A1AF5502-C221-48E2-9616-1379432ED9B3}"/>
          </ac:spMkLst>
        </pc:spChg>
        <pc:picChg chg="add del mod">
          <ac:chgData name="Eleanor Clow - SELEP Communications Officer" userId="0adc9ce1-af68-41a9-a543-684a846161a6" providerId="ADAL" clId="{955AEF3B-E642-4BC8-9745-B5B165023717}" dt="2021-10-29T15:24:40.276" v="2065" actId="478"/>
          <ac:picMkLst>
            <pc:docMk/>
            <pc:sldMk cId="869194840" sldId="366"/>
            <ac:picMk id="9" creationId="{2C9E0DBC-203D-4D1E-8DCE-C951569C16B9}"/>
          </ac:picMkLst>
        </pc:picChg>
        <pc:picChg chg="add mod ord modCrop">
          <ac:chgData name="Eleanor Clow - SELEP Communications Officer" userId="0adc9ce1-af68-41a9-a543-684a846161a6" providerId="ADAL" clId="{955AEF3B-E642-4BC8-9745-B5B165023717}" dt="2021-10-29T15:29:51.651" v="2076" actId="732"/>
          <ac:picMkLst>
            <pc:docMk/>
            <pc:sldMk cId="869194840" sldId="366"/>
            <ac:picMk id="11" creationId="{B1409EA2-8907-45AB-B524-D9B277C7DDFA}"/>
          </ac:picMkLst>
        </pc:picChg>
      </pc:sldChg>
      <pc:sldChg chg="addSp modSp mod">
        <pc:chgData name="Eleanor Clow - SELEP Communications Officer" userId="0adc9ce1-af68-41a9-a543-684a846161a6" providerId="ADAL" clId="{955AEF3B-E642-4BC8-9745-B5B165023717}" dt="2021-11-02T09:32:22.902" v="3341" actId="1076"/>
        <pc:sldMkLst>
          <pc:docMk/>
          <pc:sldMk cId="3475940682" sldId="367"/>
        </pc:sldMkLst>
        <pc:spChg chg="mod">
          <ac:chgData name="Eleanor Clow - SELEP Communications Officer" userId="0adc9ce1-af68-41a9-a543-684a846161a6" providerId="ADAL" clId="{955AEF3B-E642-4BC8-9745-B5B165023717}" dt="2021-11-02T09:32:22.902" v="3341" actId="1076"/>
          <ac:spMkLst>
            <pc:docMk/>
            <pc:sldMk cId="3475940682" sldId="367"/>
            <ac:spMk id="4" creationId="{D721A2A8-9ADE-41F7-95F7-C8E1C2D1F700}"/>
          </ac:spMkLst>
        </pc:spChg>
        <pc:spChg chg="add mod">
          <ac:chgData name="Eleanor Clow - SELEP Communications Officer" userId="0adc9ce1-af68-41a9-a543-684a846161a6" providerId="ADAL" clId="{955AEF3B-E642-4BC8-9745-B5B165023717}" dt="2021-10-29T13:17:41.860" v="1531" actId="1076"/>
          <ac:spMkLst>
            <pc:docMk/>
            <pc:sldMk cId="3475940682" sldId="367"/>
            <ac:spMk id="7" creationId="{FAFB7367-576F-4102-8D25-100E89DD93B7}"/>
          </ac:spMkLst>
        </pc:spChg>
        <pc:spChg chg="add mod">
          <ac:chgData name="Eleanor Clow - SELEP Communications Officer" userId="0adc9ce1-af68-41a9-a543-684a846161a6" providerId="ADAL" clId="{955AEF3B-E642-4BC8-9745-B5B165023717}" dt="2021-11-01T09:42:37.521" v="2081" actId="2711"/>
          <ac:spMkLst>
            <pc:docMk/>
            <pc:sldMk cId="3475940682" sldId="367"/>
            <ac:spMk id="8" creationId="{78456EFE-D2F5-483B-941B-549C867AEA23}"/>
          </ac:spMkLst>
        </pc:spChg>
        <pc:picChg chg="add mod ord modCrop">
          <ac:chgData name="Eleanor Clow - SELEP Communications Officer" userId="0adc9ce1-af68-41a9-a543-684a846161a6" providerId="ADAL" clId="{955AEF3B-E642-4BC8-9745-B5B165023717}" dt="2021-10-29T15:18:16.433" v="2027" actId="732"/>
          <ac:picMkLst>
            <pc:docMk/>
            <pc:sldMk cId="3475940682" sldId="367"/>
            <ac:picMk id="9" creationId="{92A3136A-2359-4101-ABA8-A07C119056DC}"/>
          </ac:picMkLst>
        </pc:picChg>
      </pc:sldChg>
      <pc:sldChg chg="addSp modSp mod">
        <pc:chgData name="Eleanor Clow - SELEP Communications Officer" userId="0adc9ce1-af68-41a9-a543-684a846161a6" providerId="ADAL" clId="{955AEF3B-E642-4BC8-9745-B5B165023717}" dt="2021-11-01T12:35:19.731" v="2108" actId="207"/>
        <pc:sldMkLst>
          <pc:docMk/>
          <pc:sldMk cId="2743272083" sldId="368"/>
        </pc:sldMkLst>
        <pc:spChg chg="mod">
          <ac:chgData name="Eleanor Clow - SELEP Communications Officer" userId="0adc9ce1-af68-41a9-a543-684a846161a6" providerId="ADAL" clId="{955AEF3B-E642-4BC8-9745-B5B165023717}" dt="2021-11-01T12:35:19.731" v="2108" actId="207"/>
          <ac:spMkLst>
            <pc:docMk/>
            <pc:sldMk cId="2743272083" sldId="368"/>
            <ac:spMk id="4" creationId="{11DC3DA4-0B83-4337-9F8E-0FBF2FA62F01}"/>
          </ac:spMkLst>
        </pc:spChg>
        <pc:spChg chg="add mod">
          <ac:chgData name="Eleanor Clow - SELEP Communications Officer" userId="0adc9ce1-af68-41a9-a543-684a846161a6" providerId="ADAL" clId="{955AEF3B-E642-4BC8-9745-B5B165023717}" dt="2021-10-29T13:17:26.859" v="1529" actId="1076"/>
          <ac:spMkLst>
            <pc:docMk/>
            <pc:sldMk cId="2743272083" sldId="368"/>
            <ac:spMk id="7" creationId="{A684DB4C-2880-4714-9875-D401ABD4C5AF}"/>
          </ac:spMkLst>
        </pc:spChg>
        <pc:spChg chg="add mod">
          <ac:chgData name="Eleanor Clow - SELEP Communications Officer" userId="0adc9ce1-af68-41a9-a543-684a846161a6" providerId="ADAL" clId="{955AEF3B-E642-4BC8-9745-B5B165023717}" dt="2021-11-01T12:35:15.790" v="2106" actId="207"/>
          <ac:spMkLst>
            <pc:docMk/>
            <pc:sldMk cId="2743272083" sldId="368"/>
            <ac:spMk id="8" creationId="{D36C5F21-8BE9-4D69-AE54-1801359F4800}"/>
          </ac:spMkLst>
        </pc:spChg>
        <pc:spChg chg="add mod">
          <ac:chgData name="Eleanor Clow - SELEP Communications Officer" userId="0adc9ce1-af68-41a9-a543-684a846161a6" providerId="ADAL" clId="{955AEF3B-E642-4BC8-9745-B5B165023717}" dt="2021-11-01T12:35:18.128" v="2107" actId="207"/>
          <ac:spMkLst>
            <pc:docMk/>
            <pc:sldMk cId="2743272083" sldId="368"/>
            <ac:spMk id="9" creationId="{5B0D5C0B-B256-48BA-B036-AB208906BF16}"/>
          </ac:spMkLst>
        </pc:spChg>
      </pc:sldChg>
      <pc:sldChg chg="addSp modSp mod">
        <pc:chgData name="Eleanor Clow - SELEP Communications Officer" userId="0adc9ce1-af68-41a9-a543-684a846161a6" providerId="ADAL" clId="{955AEF3B-E642-4BC8-9745-B5B165023717}" dt="2021-11-01T09:43:42.610" v="2095" actId="2711"/>
        <pc:sldMkLst>
          <pc:docMk/>
          <pc:sldMk cId="2017574877" sldId="369"/>
        </pc:sldMkLst>
        <pc:spChg chg="mod">
          <ac:chgData name="Eleanor Clow - SELEP Communications Officer" userId="0adc9ce1-af68-41a9-a543-684a846161a6" providerId="ADAL" clId="{955AEF3B-E642-4BC8-9745-B5B165023717}" dt="2021-10-29T13:29:53.686" v="1978" actId="207"/>
          <ac:spMkLst>
            <pc:docMk/>
            <pc:sldMk cId="2017574877" sldId="369"/>
            <ac:spMk id="4" creationId="{991D1347-E389-4F49-B3DC-4EC0C81AB878}"/>
          </ac:spMkLst>
        </pc:spChg>
        <pc:spChg chg="add mod">
          <ac:chgData name="Eleanor Clow - SELEP Communications Officer" userId="0adc9ce1-af68-41a9-a543-684a846161a6" providerId="ADAL" clId="{955AEF3B-E642-4BC8-9745-B5B165023717}" dt="2021-10-29T13:27:44.552" v="1956" actId="20577"/>
          <ac:spMkLst>
            <pc:docMk/>
            <pc:sldMk cId="2017574877" sldId="369"/>
            <ac:spMk id="7" creationId="{2C6CF915-A167-4E3D-A92A-7E5485C985A1}"/>
          </ac:spMkLst>
        </pc:spChg>
        <pc:spChg chg="add mod">
          <ac:chgData name="Eleanor Clow - SELEP Communications Officer" userId="0adc9ce1-af68-41a9-a543-684a846161a6" providerId="ADAL" clId="{955AEF3B-E642-4BC8-9745-B5B165023717}" dt="2021-11-01T09:43:22.657" v="2091" actId="2711"/>
          <ac:spMkLst>
            <pc:docMk/>
            <pc:sldMk cId="2017574877" sldId="369"/>
            <ac:spMk id="8" creationId="{923361AA-46CA-4819-BC7A-F12A38D573D8}"/>
          </ac:spMkLst>
        </pc:spChg>
        <pc:spChg chg="add mod">
          <ac:chgData name="Eleanor Clow - SELEP Communications Officer" userId="0adc9ce1-af68-41a9-a543-684a846161a6" providerId="ADAL" clId="{955AEF3B-E642-4BC8-9745-B5B165023717}" dt="2021-11-01T09:43:42.610" v="2095" actId="2711"/>
          <ac:spMkLst>
            <pc:docMk/>
            <pc:sldMk cId="2017574877" sldId="369"/>
            <ac:spMk id="9" creationId="{F1EAEF74-F656-45AF-9ACC-60498946FD53}"/>
          </ac:spMkLst>
        </pc:spChg>
        <pc:picChg chg="add mod ord modCrop">
          <ac:chgData name="Eleanor Clow - SELEP Communications Officer" userId="0adc9ce1-af68-41a9-a543-684a846161a6" providerId="ADAL" clId="{955AEF3B-E642-4BC8-9745-B5B165023717}" dt="2021-10-29T15:23:53.686" v="2058" actId="29295"/>
          <ac:picMkLst>
            <pc:docMk/>
            <pc:sldMk cId="2017574877" sldId="369"/>
            <ac:picMk id="3" creationId="{DFC515B5-32B9-484A-9393-2ACB935F1FA9}"/>
          </ac:picMkLst>
        </pc:picChg>
      </pc:sldChg>
      <pc:sldChg chg="addSp modSp mod">
        <pc:chgData name="Eleanor Clow - SELEP Communications Officer" userId="0adc9ce1-af68-41a9-a543-684a846161a6" providerId="ADAL" clId="{955AEF3B-E642-4BC8-9745-B5B165023717}" dt="2021-11-01T09:44:01.402" v="2099" actId="2711"/>
        <pc:sldMkLst>
          <pc:docMk/>
          <pc:sldMk cId="1825649570" sldId="370"/>
        </pc:sldMkLst>
        <pc:spChg chg="mod">
          <ac:chgData name="Eleanor Clow - SELEP Communications Officer" userId="0adc9ce1-af68-41a9-a543-684a846161a6" providerId="ADAL" clId="{955AEF3B-E642-4BC8-9745-B5B165023717}" dt="2021-10-29T13:33:11.025" v="1991" actId="207"/>
          <ac:spMkLst>
            <pc:docMk/>
            <pc:sldMk cId="1825649570" sldId="370"/>
            <ac:spMk id="4" creationId="{E4A8153D-EC7E-445A-9D25-536FFD520259}"/>
          </ac:spMkLst>
        </pc:spChg>
        <pc:spChg chg="add mod">
          <ac:chgData name="Eleanor Clow - SELEP Communications Officer" userId="0adc9ce1-af68-41a9-a543-684a846161a6" providerId="ADAL" clId="{955AEF3B-E642-4BC8-9745-B5B165023717}" dt="2021-10-29T13:19:28.405" v="1633" actId="1076"/>
          <ac:spMkLst>
            <pc:docMk/>
            <pc:sldMk cId="1825649570" sldId="370"/>
            <ac:spMk id="7" creationId="{277558DF-F795-4746-BE63-38C937DEFDF3}"/>
          </ac:spMkLst>
        </pc:spChg>
        <pc:spChg chg="add mod">
          <ac:chgData name="Eleanor Clow - SELEP Communications Officer" userId="0adc9ce1-af68-41a9-a543-684a846161a6" providerId="ADAL" clId="{955AEF3B-E642-4BC8-9745-B5B165023717}" dt="2021-11-01T09:43:53.641" v="2097" actId="2711"/>
          <ac:spMkLst>
            <pc:docMk/>
            <pc:sldMk cId="1825649570" sldId="370"/>
            <ac:spMk id="8" creationId="{3BADFCD0-A96B-46AB-B110-66C3E42FF15F}"/>
          </ac:spMkLst>
        </pc:spChg>
        <pc:spChg chg="add mod">
          <ac:chgData name="Eleanor Clow - SELEP Communications Officer" userId="0adc9ce1-af68-41a9-a543-684a846161a6" providerId="ADAL" clId="{955AEF3B-E642-4BC8-9745-B5B165023717}" dt="2021-11-01T09:44:01.402" v="2099" actId="2711"/>
          <ac:spMkLst>
            <pc:docMk/>
            <pc:sldMk cId="1825649570" sldId="370"/>
            <ac:spMk id="9" creationId="{A1632AD3-6061-4AE3-8062-E34CF5A91C0A}"/>
          </ac:spMkLst>
        </pc:spChg>
        <pc:picChg chg="add mod ord modCrop">
          <ac:chgData name="Eleanor Clow - SELEP Communications Officer" userId="0adc9ce1-af68-41a9-a543-684a846161a6" providerId="ADAL" clId="{955AEF3B-E642-4BC8-9745-B5B165023717}" dt="2021-10-29T15:23:43.344" v="2053" actId="29295"/>
          <ac:picMkLst>
            <pc:docMk/>
            <pc:sldMk cId="1825649570" sldId="370"/>
            <ac:picMk id="3" creationId="{944DC3C9-5B16-4610-94F7-C9BC32DD23FF}"/>
          </ac:picMkLst>
        </pc:picChg>
      </pc:sldChg>
      <pc:sldChg chg="addSp modSp add mod ord">
        <pc:chgData name="Eleanor Clow - SELEP Communications Officer" userId="0adc9ce1-af68-41a9-a543-684a846161a6" providerId="ADAL" clId="{955AEF3B-E642-4BC8-9745-B5B165023717}" dt="2021-11-01T18:47:50.494" v="2820" actId="1076"/>
        <pc:sldMkLst>
          <pc:docMk/>
          <pc:sldMk cId="644946177" sldId="371"/>
        </pc:sldMkLst>
        <pc:spChg chg="mod">
          <ac:chgData name="Eleanor Clow - SELEP Communications Officer" userId="0adc9ce1-af68-41a9-a543-684a846161a6" providerId="ADAL" clId="{955AEF3B-E642-4BC8-9745-B5B165023717}" dt="2021-11-01T18:47:50.494" v="2820" actId="1076"/>
          <ac:spMkLst>
            <pc:docMk/>
            <pc:sldMk cId="644946177" sldId="371"/>
            <ac:spMk id="5" creationId="{919349BC-11EF-4F47-89CD-76A7653E820E}"/>
          </ac:spMkLst>
        </pc:spChg>
        <pc:spChg chg="mod">
          <ac:chgData name="Eleanor Clow - SELEP Communications Officer" userId="0adc9ce1-af68-41a9-a543-684a846161a6" providerId="ADAL" clId="{955AEF3B-E642-4BC8-9745-B5B165023717}" dt="2021-11-01T18:47:44.846" v="2819" actId="1076"/>
          <ac:spMkLst>
            <pc:docMk/>
            <pc:sldMk cId="644946177" sldId="371"/>
            <ac:spMk id="8" creationId="{AF0616CB-A135-41A2-8D7D-69307E53FADE}"/>
          </ac:spMkLst>
        </pc:spChg>
        <pc:picChg chg="add mod">
          <ac:chgData name="Eleanor Clow - SELEP Communications Officer" userId="0adc9ce1-af68-41a9-a543-684a846161a6" providerId="ADAL" clId="{955AEF3B-E642-4BC8-9745-B5B165023717}" dt="2021-11-01T18:47:34.030" v="2817" actId="1076"/>
          <ac:picMkLst>
            <pc:docMk/>
            <pc:sldMk cId="644946177" sldId="371"/>
            <ac:picMk id="3" creationId="{01D25ABC-EDE5-4E39-AAD1-9184C3D83E68}"/>
          </ac:picMkLst>
        </pc:picChg>
      </pc:sldChg>
      <pc:sldChg chg="addSp delSp modSp add del mod">
        <pc:chgData name="Eleanor Clow - SELEP Communications Officer" userId="0adc9ce1-af68-41a9-a543-684a846161a6" providerId="ADAL" clId="{955AEF3B-E642-4BC8-9745-B5B165023717}" dt="2021-11-01T19:01:27.857" v="2956" actId="2696"/>
        <pc:sldMkLst>
          <pc:docMk/>
          <pc:sldMk cId="1287912841" sldId="372"/>
        </pc:sldMkLst>
        <pc:spChg chg="add del mod">
          <ac:chgData name="Eleanor Clow - SELEP Communications Officer" userId="0adc9ce1-af68-41a9-a543-684a846161a6" providerId="ADAL" clId="{955AEF3B-E642-4BC8-9745-B5B165023717}" dt="2021-11-01T18:56:43.373" v="2892" actId="478"/>
          <ac:spMkLst>
            <pc:docMk/>
            <pc:sldMk cId="1287912841" sldId="372"/>
            <ac:spMk id="3" creationId="{09356D1B-027A-49AB-A358-EAE5C242B260}"/>
          </ac:spMkLst>
        </pc:spChg>
        <pc:spChg chg="del">
          <ac:chgData name="Eleanor Clow - SELEP Communications Officer" userId="0adc9ce1-af68-41a9-a543-684a846161a6" providerId="ADAL" clId="{955AEF3B-E642-4BC8-9745-B5B165023717}" dt="2021-11-01T18:56:41.919" v="2891" actId="478"/>
          <ac:spMkLst>
            <pc:docMk/>
            <pc:sldMk cId="1287912841" sldId="372"/>
            <ac:spMk id="5" creationId="{919349BC-11EF-4F47-89CD-76A7653E820E}"/>
          </ac:spMkLst>
        </pc:spChg>
      </pc:sldChg>
      <pc:sldChg chg="add del">
        <pc:chgData name="Eleanor Clow - SELEP Communications Officer" userId="0adc9ce1-af68-41a9-a543-684a846161a6" providerId="ADAL" clId="{955AEF3B-E642-4BC8-9745-B5B165023717}" dt="2021-11-01T19:05:39.686" v="3113" actId="2696"/>
        <pc:sldMkLst>
          <pc:docMk/>
          <pc:sldMk cId="2474625838" sldId="373"/>
        </pc:sldMkLst>
      </pc:sldChg>
      <pc:sldChg chg="addSp delSp modSp add mod ord">
        <pc:chgData name="Eleanor Clow - SELEP Communications Officer" userId="0adc9ce1-af68-41a9-a543-684a846161a6" providerId="ADAL" clId="{955AEF3B-E642-4BC8-9745-B5B165023717}" dt="2021-11-01T18:54:28.064" v="2890" actId="1076"/>
        <pc:sldMkLst>
          <pc:docMk/>
          <pc:sldMk cId="2209530768" sldId="374"/>
        </pc:sldMkLst>
        <pc:spChg chg="mod">
          <ac:chgData name="Eleanor Clow - SELEP Communications Officer" userId="0adc9ce1-af68-41a9-a543-684a846161a6" providerId="ADAL" clId="{955AEF3B-E642-4BC8-9745-B5B165023717}" dt="2021-11-01T18:54:28.064" v="2890" actId="1076"/>
          <ac:spMkLst>
            <pc:docMk/>
            <pc:sldMk cId="2209530768" sldId="374"/>
            <ac:spMk id="4" creationId="{11DC3DA4-0B83-4337-9F8E-0FBF2FA62F01}"/>
          </ac:spMkLst>
        </pc:spChg>
        <pc:spChg chg="mod">
          <ac:chgData name="Eleanor Clow - SELEP Communications Officer" userId="0adc9ce1-af68-41a9-a543-684a846161a6" providerId="ADAL" clId="{955AEF3B-E642-4BC8-9745-B5B165023717}" dt="2021-11-01T18:40:37.499" v="2326" actId="20577"/>
          <ac:spMkLst>
            <pc:docMk/>
            <pc:sldMk cId="2209530768" sldId="374"/>
            <ac:spMk id="7" creationId="{A684DB4C-2880-4714-9875-D401ABD4C5AF}"/>
          </ac:spMkLst>
        </pc:spChg>
        <pc:spChg chg="del">
          <ac:chgData name="Eleanor Clow - SELEP Communications Officer" userId="0adc9ce1-af68-41a9-a543-684a846161a6" providerId="ADAL" clId="{955AEF3B-E642-4BC8-9745-B5B165023717}" dt="2021-11-01T18:41:34.398" v="2331" actId="478"/>
          <ac:spMkLst>
            <pc:docMk/>
            <pc:sldMk cId="2209530768" sldId="374"/>
            <ac:spMk id="8" creationId="{D36C5F21-8BE9-4D69-AE54-1801359F4800}"/>
          </ac:spMkLst>
        </pc:spChg>
        <pc:spChg chg="del">
          <ac:chgData name="Eleanor Clow - SELEP Communications Officer" userId="0adc9ce1-af68-41a9-a543-684a846161a6" providerId="ADAL" clId="{955AEF3B-E642-4BC8-9745-B5B165023717}" dt="2021-11-01T18:41:35.604" v="2332" actId="478"/>
          <ac:spMkLst>
            <pc:docMk/>
            <pc:sldMk cId="2209530768" sldId="374"/>
            <ac:spMk id="9" creationId="{5B0D5C0B-B256-48BA-B036-AB208906BF16}"/>
          </ac:spMkLst>
        </pc:spChg>
        <pc:graphicFrameChg chg="add mod modGraphic">
          <ac:chgData name="Eleanor Clow - SELEP Communications Officer" userId="0adc9ce1-af68-41a9-a543-684a846161a6" providerId="ADAL" clId="{955AEF3B-E642-4BC8-9745-B5B165023717}" dt="2021-11-01T18:54:11.998" v="2885" actId="1076"/>
          <ac:graphicFrameMkLst>
            <pc:docMk/>
            <pc:sldMk cId="2209530768" sldId="374"/>
            <ac:graphicFrameMk id="2" creationId="{69FABD6F-F129-4D1E-B3D4-DDF754448700}"/>
          </ac:graphicFrameMkLst>
        </pc:graphicFrameChg>
      </pc:sldChg>
      <pc:sldChg chg="delSp modSp add mod">
        <pc:chgData name="Eleanor Clow - SELEP Communications Officer" userId="0adc9ce1-af68-41a9-a543-684a846161a6" providerId="ADAL" clId="{955AEF3B-E642-4BC8-9745-B5B165023717}" dt="2021-11-01T18:50:25.865" v="2876" actId="255"/>
        <pc:sldMkLst>
          <pc:docMk/>
          <pc:sldMk cId="2098409660" sldId="375"/>
        </pc:sldMkLst>
        <pc:spChg chg="del">
          <ac:chgData name="Eleanor Clow - SELEP Communications Officer" userId="0adc9ce1-af68-41a9-a543-684a846161a6" providerId="ADAL" clId="{955AEF3B-E642-4BC8-9745-B5B165023717}" dt="2021-11-01T18:49:57.183" v="2869" actId="478"/>
          <ac:spMkLst>
            <pc:docMk/>
            <pc:sldMk cId="2098409660" sldId="375"/>
            <ac:spMk id="4" creationId="{11DC3DA4-0B83-4337-9F8E-0FBF2FA62F01}"/>
          </ac:spMkLst>
        </pc:spChg>
        <pc:spChg chg="mod">
          <ac:chgData name="Eleanor Clow - SELEP Communications Officer" userId="0adc9ce1-af68-41a9-a543-684a846161a6" providerId="ADAL" clId="{955AEF3B-E642-4BC8-9745-B5B165023717}" dt="2021-11-01T18:48:15.550" v="2838" actId="14100"/>
          <ac:spMkLst>
            <pc:docMk/>
            <pc:sldMk cId="2098409660" sldId="375"/>
            <ac:spMk id="7" creationId="{A684DB4C-2880-4714-9875-D401ABD4C5AF}"/>
          </ac:spMkLst>
        </pc:spChg>
        <pc:graphicFrameChg chg="mod">
          <ac:chgData name="Eleanor Clow - SELEP Communications Officer" userId="0adc9ce1-af68-41a9-a543-684a846161a6" providerId="ADAL" clId="{955AEF3B-E642-4BC8-9745-B5B165023717}" dt="2021-11-01T18:50:25.865" v="2876" actId="255"/>
          <ac:graphicFrameMkLst>
            <pc:docMk/>
            <pc:sldMk cId="2098409660" sldId="375"/>
            <ac:graphicFrameMk id="2" creationId="{69FABD6F-F129-4D1E-B3D4-DDF754448700}"/>
          </ac:graphicFrameMkLst>
        </pc:graphicFrameChg>
      </pc:sldChg>
      <pc:sldChg chg="addSp delSp modSp add mod ord">
        <pc:chgData name="Eleanor Clow - SELEP Communications Officer" userId="0adc9ce1-af68-41a9-a543-684a846161a6" providerId="ADAL" clId="{955AEF3B-E642-4BC8-9745-B5B165023717}" dt="2021-11-02T10:42:38.891" v="3381" actId="14100"/>
        <pc:sldMkLst>
          <pc:docMk/>
          <pc:sldMk cId="2614309513" sldId="376"/>
        </pc:sldMkLst>
        <pc:spChg chg="mod">
          <ac:chgData name="Eleanor Clow - SELEP Communications Officer" userId="0adc9ce1-af68-41a9-a543-684a846161a6" providerId="ADAL" clId="{955AEF3B-E642-4BC8-9745-B5B165023717}" dt="2021-11-02T10:42:38.891" v="3381" actId="14100"/>
          <ac:spMkLst>
            <pc:docMk/>
            <pc:sldMk cId="2614309513" sldId="376"/>
            <ac:spMk id="4" creationId="{11DC3DA4-0B83-4337-9F8E-0FBF2FA62F01}"/>
          </ac:spMkLst>
        </pc:spChg>
        <pc:spChg chg="del">
          <ac:chgData name="Eleanor Clow - SELEP Communications Officer" userId="0adc9ce1-af68-41a9-a543-684a846161a6" providerId="ADAL" clId="{955AEF3B-E642-4BC8-9745-B5B165023717}" dt="2021-11-01T18:57:03.056" v="2896" actId="478"/>
          <ac:spMkLst>
            <pc:docMk/>
            <pc:sldMk cId="2614309513" sldId="376"/>
            <ac:spMk id="7" creationId="{A684DB4C-2880-4714-9875-D401ABD4C5AF}"/>
          </ac:spMkLst>
        </pc:spChg>
        <pc:spChg chg="del">
          <ac:chgData name="Eleanor Clow - SELEP Communications Officer" userId="0adc9ce1-af68-41a9-a543-684a846161a6" providerId="ADAL" clId="{955AEF3B-E642-4BC8-9745-B5B165023717}" dt="2021-11-01T18:57:04.161" v="2897" actId="478"/>
          <ac:spMkLst>
            <pc:docMk/>
            <pc:sldMk cId="2614309513" sldId="376"/>
            <ac:spMk id="8" creationId="{D36C5F21-8BE9-4D69-AE54-1801359F4800}"/>
          </ac:spMkLst>
        </pc:spChg>
        <pc:spChg chg="del">
          <ac:chgData name="Eleanor Clow - SELEP Communications Officer" userId="0adc9ce1-af68-41a9-a543-684a846161a6" providerId="ADAL" clId="{955AEF3B-E642-4BC8-9745-B5B165023717}" dt="2021-11-01T18:57:05.380" v="2898" actId="478"/>
          <ac:spMkLst>
            <pc:docMk/>
            <pc:sldMk cId="2614309513" sldId="376"/>
            <ac:spMk id="9" creationId="{5B0D5C0B-B256-48BA-B036-AB208906BF16}"/>
          </ac:spMkLst>
        </pc:spChg>
        <pc:spChg chg="add mod">
          <ac:chgData name="Eleanor Clow - SELEP Communications Officer" userId="0adc9ce1-af68-41a9-a543-684a846161a6" providerId="ADAL" clId="{955AEF3B-E642-4BC8-9745-B5B165023717}" dt="2021-11-01T18:59:13.338" v="2926" actId="1076"/>
          <ac:spMkLst>
            <pc:docMk/>
            <pc:sldMk cId="2614309513" sldId="376"/>
            <ac:spMk id="10" creationId="{21533966-047A-4CF7-8352-919D32A2298F}"/>
          </ac:spMkLst>
        </pc:spChg>
        <pc:spChg chg="add mod">
          <ac:chgData name="Eleanor Clow - SELEP Communications Officer" userId="0adc9ce1-af68-41a9-a543-684a846161a6" providerId="ADAL" clId="{955AEF3B-E642-4BC8-9745-B5B165023717}" dt="2021-11-02T10:42:28.604" v="3378" actId="14100"/>
          <ac:spMkLst>
            <pc:docMk/>
            <pc:sldMk cId="2614309513" sldId="376"/>
            <ac:spMk id="13" creationId="{F5773DB3-DE35-4440-A0BC-61123E7C108D}"/>
          </ac:spMkLst>
        </pc:spChg>
        <pc:picChg chg="add mod ord">
          <ac:chgData name="Eleanor Clow - SELEP Communications Officer" userId="0adc9ce1-af68-41a9-a543-684a846161a6" providerId="ADAL" clId="{955AEF3B-E642-4BC8-9745-B5B165023717}" dt="2021-11-01T18:59:30.930" v="2933" actId="1076"/>
          <ac:picMkLst>
            <pc:docMk/>
            <pc:sldMk cId="2614309513" sldId="376"/>
            <ac:picMk id="3" creationId="{0077E384-6C9F-46D1-9EE0-60DA7B72D3AB}"/>
          </ac:picMkLst>
        </pc:picChg>
        <pc:picChg chg="add mod">
          <ac:chgData name="Eleanor Clow - SELEP Communications Officer" userId="0adc9ce1-af68-41a9-a543-684a846161a6" providerId="ADAL" clId="{955AEF3B-E642-4BC8-9745-B5B165023717}" dt="2021-11-02T10:38:29.088" v="3363" actId="1076"/>
          <ac:picMkLst>
            <pc:docMk/>
            <pc:sldMk cId="2614309513" sldId="376"/>
            <ac:picMk id="12" creationId="{3EB6AB46-069F-48AB-9638-2A44698D4D22}"/>
          </ac:picMkLst>
        </pc:picChg>
      </pc:sldChg>
      <pc:sldChg chg="addSp modSp add mod">
        <pc:chgData name="Eleanor Clow - SELEP Communications Officer" userId="0adc9ce1-af68-41a9-a543-684a846161a6" providerId="ADAL" clId="{955AEF3B-E642-4BC8-9745-B5B165023717}" dt="2021-11-01T19:07:39.714" v="3135" actId="2711"/>
        <pc:sldMkLst>
          <pc:docMk/>
          <pc:sldMk cId="921065697" sldId="377"/>
        </pc:sldMkLst>
        <pc:spChg chg="mod">
          <ac:chgData name="Eleanor Clow - SELEP Communications Officer" userId="0adc9ce1-af68-41a9-a543-684a846161a6" providerId="ADAL" clId="{955AEF3B-E642-4BC8-9745-B5B165023717}" dt="2021-11-01T19:07:36.447" v="3134" actId="2711"/>
          <ac:spMkLst>
            <pc:docMk/>
            <pc:sldMk cId="921065697" sldId="377"/>
            <ac:spMk id="4" creationId="{11DC3DA4-0B83-4337-9F8E-0FBF2FA62F01}"/>
          </ac:spMkLst>
        </pc:spChg>
        <pc:spChg chg="add mod">
          <ac:chgData name="Eleanor Clow - SELEP Communications Officer" userId="0adc9ce1-af68-41a9-a543-684a846161a6" providerId="ADAL" clId="{955AEF3B-E642-4BC8-9745-B5B165023717}" dt="2021-11-01T19:07:39.714" v="3135" actId="2711"/>
          <ac:spMkLst>
            <pc:docMk/>
            <pc:sldMk cId="921065697" sldId="377"/>
            <ac:spMk id="7" creationId="{98017939-3F46-4BB3-A462-C4F5E6AADF26}"/>
          </ac:spMkLst>
        </pc:spChg>
      </pc:sldChg>
      <pc:sldChg chg="modSp add mod">
        <pc:chgData name="Eleanor Clow - SELEP Communications Officer" userId="0adc9ce1-af68-41a9-a543-684a846161a6" providerId="ADAL" clId="{955AEF3B-E642-4BC8-9745-B5B165023717}" dt="2021-11-01T19:07:44.001" v="3136" actId="2711"/>
        <pc:sldMkLst>
          <pc:docMk/>
          <pc:sldMk cId="3996412704" sldId="378"/>
        </pc:sldMkLst>
        <pc:spChg chg="mod">
          <ac:chgData name="Eleanor Clow - SELEP Communications Officer" userId="0adc9ce1-af68-41a9-a543-684a846161a6" providerId="ADAL" clId="{955AEF3B-E642-4BC8-9745-B5B165023717}" dt="2021-11-01T19:06:37.724" v="3131" actId="1037"/>
          <ac:spMkLst>
            <pc:docMk/>
            <pc:sldMk cId="3996412704" sldId="378"/>
            <ac:spMk id="4" creationId="{11DC3DA4-0B83-4337-9F8E-0FBF2FA62F01}"/>
          </ac:spMkLst>
        </pc:spChg>
        <pc:spChg chg="mod">
          <ac:chgData name="Eleanor Clow - SELEP Communications Officer" userId="0adc9ce1-af68-41a9-a543-684a846161a6" providerId="ADAL" clId="{955AEF3B-E642-4BC8-9745-B5B165023717}" dt="2021-11-01T19:07:44.001" v="3136" actId="2711"/>
          <ac:spMkLst>
            <pc:docMk/>
            <pc:sldMk cId="3996412704" sldId="378"/>
            <ac:spMk id="7" creationId="{98017939-3F46-4BB3-A462-C4F5E6AADF26}"/>
          </ac:spMkLst>
        </pc:spChg>
      </pc:sldChg>
      <pc:sldChg chg="addSp delSp modSp add mod ord">
        <pc:chgData name="Eleanor Clow - SELEP Communications Officer" userId="0adc9ce1-af68-41a9-a543-684a846161a6" providerId="ADAL" clId="{955AEF3B-E642-4BC8-9745-B5B165023717}" dt="2021-11-02T10:59:27.484" v="3454" actId="1036"/>
        <pc:sldMkLst>
          <pc:docMk/>
          <pc:sldMk cId="3025783697" sldId="379"/>
        </pc:sldMkLst>
        <pc:spChg chg="mod">
          <ac:chgData name="Eleanor Clow - SELEP Communications Officer" userId="0adc9ce1-af68-41a9-a543-684a846161a6" providerId="ADAL" clId="{955AEF3B-E642-4BC8-9745-B5B165023717}" dt="2021-11-02T10:59:18.955" v="3452" actId="1035"/>
          <ac:spMkLst>
            <pc:docMk/>
            <pc:sldMk cId="3025783697" sldId="379"/>
            <ac:spMk id="4" creationId="{11DC3DA4-0B83-4337-9F8E-0FBF2FA62F01}"/>
          </ac:spMkLst>
        </pc:spChg>
        <pc:spChg chg="add mod">
          <ac:chgData name="Eleanor Clow - SELEP Communications Officer" userId="0adc9ce1-af68-41a9-a543-684a846161a6" providerId="ADAL" clId="{955AEF3B-E642-4BC8-9745-B5B165023717}" dt="2021-11-02T10:59:27.484" v="3454" actId="1036"/>
          <ac:spMkLst>
            <pc:docMk/>
            <pc:sldMk cId="3025783697" sldId="379"/>
            <ac:spMk id="9" creationId="{8B83CE72-1FA6-4042-BA29-329B236CFC5C}"/>
          </ac:spMkLst>
        </pc:spChg>
        <pc:spChg chg="del">
          <ac:chgData name="Eleanor Clow - SELEP Communications Officer" userId="0adc9ce1-af68-41a9-a543-684a846161a6" providerId="ADAL" clId="{955AEF3B-E642-4BC8-9745-B5B165023717}" dt="2021-11-01T19:14:10.257" v="3181" actId="478"/>
          <ac:spMkLst>
            <pc:docMk/>
            <pc:sldMk cId="3025783697" sldId="379"/>
            <ac:spMk id="10" creationId="{21533966-047A-4CF7-8352-919D32A2298F}"/>
          </ac:spMkLst>
        </pc:spChg>
        <pc:picChg chg="del">
          <ac:chgData name="Eleanor Clow - SELEP Communications Officer" userId="0adc9ce1-af68-41a9-a543-684a846161a6" providerId="ADAL" clId="{955AEF3B-E642-4BC8-9745-B5B165023717}" dt="2021-11-01T19:14:09.644" v="3180" actId="478"/>
          <ac:picMkLst>
            <pc:docMk/>
            <pc:sldMk cId="3025783697" sldId="379"/>
            <ac:picMk id="3" creationId="{0077E384-6C9F-46D1-9EE0-60DA7B72D3AB}"/>
          </ac:picMkLst>
        </pc:picChg>
        <pc:picChg chg="add mod modCrop">
          <ac:chgData name="Eleanor Clow - SELEP Communications Officer" userId="0adc9ce1-af68-41a9-a543-684a846161a6" providerId="ADAL" clId="{955AEF3B-E642-4BC8-9745-B5B165023717}" dt="2021-11-02T10:59:11.160" v="3445" actId="1076"/>
          <ac:picMkLst>
            <pc:docMk/>
            <pc:sldMk cId="3025783697" sldId="379"/>
            <ac:picMk id="7" creationId="{435FDD70-14E5-42E1-BEE5-881C7B989A5F}"/>
          </ac:picMkLst>
        </pc:picChg>
      </pc:sldChg>
      <pc:sldChg chg="addSp modSp add mod ord">
        <pc:chgData name="Eleanor Clow - SELEP Communications Officer" userId="0adc9ce1-af68-41a9-a543-684a846161a6" providerId="ADAL" clId="{955AEF3B-E642-4BC8-9745-B5B165023717}" dt="2021-11-02T10:43:56.893" v="3416" actId="20577"/>
        <pc:sldMkLst>
          <pc:docMk/>
          <pc:sldMk cId="99175680" sldId="380"/>
        </pc:sldMkLst>
        <pc:spChg chg="mod">
          <ac:chgData name="Eleanor Clow - SELEP Communications Officer" userId="0adc9ce1-af68-41a9-a543-684a846161a6" providerId="ADAL" clId="{955AEF3B-E642-4BC8-9745-B5B165023717}" dt="2021-11-02T10:43:56.893" v="3416" actId="20577"/>
          <ac:spMkLst>
            <pc:docMk/>
            <pc:sldMk cId="99175680" sldId="380"/>
            <ac:spMk id="4" creationId="{11DC3DA4-0B83-4337-9F8E-0FBF2FA62F01}"/>
          </ac:spMkLst>
        </pc:spChg>
        <pc:spChg chg="add mod">
          <ac:chgData name="Eleanor Clow - SELEP Communications Officer" userId="0adc9ce1-af68-41a9-a543-684a846161a6" providerId="ADAL" clId="{955AEF3B-E642-4BC8-9745-B5B165023717}" dt="2021-11-01T19:14:48.663" v="3186"/>
          <ac:spMkLst>
            <pc:docMk/>
            <pc:sldMk cId="99175680" sldId="380"/>
            <ac:spMk id="7" creationId="{BEA1B9AB-E355-4DD5-89EE-F66A78087C97}"/>
          </ac:spMkLst>
        </pc:spChg>
        <pc:picChg chg="add mod">
          <ac:chgData name="Eleanor Clow - SELEP Communications Officer" userId="0adc9ce1-af68-41a9-a543-684a846161a6" providerId="ADAL" clId="{955AEF3B-E642-4BC8-9745-B5B165023717}" dt="2021-11-02T10:41:32.175" v="3370" actId="1076"/>
          <ac:picMkLst>
            <pc:docMk/>
            <pc:sldMk cId="99175680" sldId="380"/>
            <ac:picMk id="3" creationId="{2AEDDC3C-63B8-43DE-945A-D41FC663ADFB}"/>
          </ac:picMkLst>
        </pc:picChg>
        <pc:picChg chg="add mod">
          <ac:chgData name="Eleanor Clow - SELEP Communications Officer" userId="0adc9ce1-af68-41a9-a543-684a846161a6" providerId="ADAL" clId="{955AEF3B-E642-4BC8-9745-B5B165023717}" dt="2021-11-01T19:15:04.158" v="3191" actId="14100"/>
          <ac:picMkLst>
            <pc:docMk/>
            <pc:sldMk cId="99175680" sldId="380"/>
            <ac:picMk id="8" creationId="{48448E27-131D-446D-9F76-990435192041}"/>
          </ac:picMkLst>
        </pc:picChg>
      </pc:sldChg>
      <pc:sldChg chg="modSp add mod ord">
        <pc:chgData name="Eleanor Clow - SELEP Communications Officer" userId="0adc9ce1-af68-41a9-a543-684a846161a6" providerId="ADAL" clId="{955AEF3B-E642-4BC8-9745-B5B165023717}" dt="2021-11-01T19:17:43.200" v="3330" actId="20577"/>
        <pc:sldMkLst>
          <pc:docMk/>
          <pc:sldMk cId="50630340" sldId="381"/>
        </pc:sldMkLst>
        <pc:spChg chg="mod">
          <ac:chgData name="Eleanor Clow - SELEP Communications Officer" userId="0adc9ce1-af68-41a9-a543-684a846161a6" providerId="ADAL" clId="{955AEF3B-E642-4BC8-9745-B5B165023717}" dt="2021-11-01T19:17:43.200" v="3330" actId="20577"/>
          <ac:spMkLst>
            <pc:docMk/>
            <pc:sldMk cId="50630340" sldId="381"/>
            <ac:spMk id="5" creationId="{919349BC-11EF-4F47-89CD-76A7653E820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7BAC4-F4BF-4628-8C80-198DDF9D2833}"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DDF39D81-9D20-4F20-B0E6-6C7A45EE9880}">
      <dgm:prSet phldrT="[Text]" custT="1"/>
      <dgm:spPr/>
      <dgm:t>
        <a:bodyPr/>
        <a:lstStyle/>
        <a:p>
          <a:r>
            <a:rPr lang="en-GB" sz="2400" dirty="0">
              <a:solidFill>
                <a:schemeClr val="bg2"/>
              </a:solidFill>
              <a:latin typeface="Museo Sans 900" panose="02000000000000000000" pitchFamily="50" charset="0"/>
            </a:rPr>
            <a:t>6,021</a:t>
          </a:r>
          <a:br>
            <a:rPr lang="en-GB" sz="1100" dirty="0">
              <a:solidFill>
                <a:schemeClr val="bg2"/>
              </a:solidFill>
              <a:latin typeface="Museo Sans 300" panose="02000000000000000000" pitchFamily="50" charset="0"/>
            </a:rPr>
          </a:br>
          <a:r>
            <a:rPr lang="en-GB" sz="1400" dirty="0">
              <a:solidFill>
                <a:schemeClr val="bg2"/>
              </a:solidFill>
              <a:latin typeface="Museo Sans 300" panose="02000000000000000000" pitchFamily="50" charset="0"/>
            </a:rPr>
            <a:t>businesses helped last year</a:t>
          </a:r>
          <a:endParaRPr lang="en-GB" sz="1100" dirty="0">
            <a:solidFill>
              <a:schemeClr val="bg2"/>
            </a:solidFill>
            <a:latin typeface="Museo Sans 300" panose="02000000000000000000" pitchFamily="50" charset="0"/>
          </a:endParaRPr>
        </a:p>
      </dgm:t>
    </dgm:pt>
    <dgm:pt modelId="{E9EF1E42-DED6-4179-9DB0-553427A0EF6C}" type="parTrans" cxnId="{F1D9E822-A50D-4340-8B77-8F55A118C4B3}">
      <dgm:prSet/>
      <dgm:spPr/>
      <dgm:t>
        <a:bodyPr/>
        <a:lstStyle/>
        <a:p>
          <a:endParaRPr lang="en-GB"/>
        </a:p>
      </dgm:t>
    </dgm:pt>
    <dgm:pt modelId="{EB63867A-DB0D-4860-8940-B8DAE8787F30}" type="sibTrans" cxnId="{F1D9E822-A50D-4340-8B77-8F55A118C4B3}">
      <dgm:prSet/>
      <dgm:spPr/>
      <dgm:t>
        <a:bodyPr/>
        <a:lstStyle/>
        <a:p>
          <a:endParaRPr lang="en-GB"/>
        </a:p>
      </dgm:t>
    </dgm:pt>
    <dgm:pt modelId="{800E6A8E-514B-436B-BDF2-18A4EFDF3EDB}">
      <dgm:prSet phldrT="[Text]" custT="1"/>
      <dgm:spPr/>
      <dgm:t>
        <a:bodyPr/>
        <a:lstStyle/>
        <a:p>
          <a:r>
            <a:rPr lang="en-GB" sz="2400" dirty="0">
              <a:solidFill>
                <a:schemeClr val="bg2"/>
              </a:solidFill>
              <a:latin typeface="Museo Sans 900" panose="02000000000000000000" pitchFamily="50" charset="0"/>
            </a:rPr>
            <a:t>34,000</a:t>
          </a:r>
          <a:r>
            <a:rPr lang="en-GB" sz="2000" dirty="0">
              <a:solidFill>
                <a:schemeClr val="bg2"/>
              </a:solidFill>
            </a:rPr>
            <a:t> </a:t>
          </a:r>
          <a:br>
            <a:rPr lang="en-GB" sz="1100" dirty="0">
              <a:solidFill>
                <a:schemeClr val="bg2"/>
              </a:solidFill>
            </a:rPr>
          </a:br>
          <a:r>
            <a:rPr lang="en-GB" sz="1400" dirty="0">
              <a:solidFill>
                <a:schemeClr val="bg2"/>
              </a:solidFill>
              <a:latin typeface="Museo Sans 300" panose="02000000000000000000" pitchFamily="50" charset="0"/>
            </a:rPr>
            <a:t>unique visitors to the Growth Hub website</a:t>
          </a:r>
          <a:endParaRPr lang="en-GB" sz="1100" dirty="0">
            <a:solidFill>
              <a:schemeClr val="bg2"/>
            </a:solidFill>
            <a:latin typeface="Museo Sans 300" panose="02000000000000000000" pitchFamily="50" charset="0"/>
          </a:endParaRPr>
        </a:p>
      </dgm:t>
    </dgm:pt>
    <dgm:pt modelId="{75FBE116-6FF2-4775-AAE4-1ECABB783E73}" type="parTrans" cxnId="{256A931F-34CC-4170-9A24-186CC1AC374D}">
      <dgm:prSet/>
      <dgm:spPr/>
      <dgm:t>
        <a:bodyPr/>
        <a:lstStyle/>
        <a:p>
          <a:endParaRPr lang="en-GB"/>
        </a:p>
      </dgm:t>
    </dgm:pt>
    <dgm:pt modelId="{F2B15182-3FB1-4D4B-896F-BAC4E0A3736B}" type="sibTrans" cxnId="{256A931F-34CC-4170-9A24-186CC1AC374D}">
      <dgm:prSet/>
      <dgm:spPr/>
      <dgm:t>
        <a:bodyPr/>
        <a:lstStyle/>
        <a:p>
          <a:endParaRPr lang="en-GB"/>
        </a:p>
      </dgm:t>
    </dgm:pt>
    <dgm:pt modelId="{0E180778-E84A-48C4-8B52-610D9286D8D1}">
      <dgm:prSet phldrT="[Text]" custT="1"/>
      <dgm:spPr/>
      <dgm:t>
        <a:bodyPr/>
        <a:lstStyle/>
        <a:p>
          <a:r>
            <a:rPr lang="en-GB" sz="2400" dirty="0">
              <a:solidFill>
                <a:schemeClr val="bg2"/>
              </a:solidFill>
              <a:latin typeface="Museo Sans 900" panose="02000000000000000000" pitchFamily="50" charset="0"/>
            </a:rPr>
            <a:t>3,726</a:t>
          </a:r>
          <a:br>
            <a:rPr lang="en-GB" sz="1100" dirty="0">
              <a:solidFill>
                <a:schemeClr val="bg2"/>
              </a:solidFill>
            </a:rPr>
          </a:br>
          <a:r>
            <a:rPr lang="en-GB" sz="1300" dirty="0">
              <a:solidFill>
                <a:schemeClr val="bg2"/>
              </a:solidFill>
              <a:latin typeface="Museo Sans 300" panose="02000000000000000000" pitchFamily="50" charset="0"/>
            </a:rPr>
            <a:t>referrals made to support interventions such as mentoring, skills and training, finance and funding, R&amp;D and innovation, and import and export</a:t>
          </a:r>
        </a:p>
      </dgm:t>
    </dgm:pt>
    <dgm:pt modelId="{5F51A89E-95C0-4B1E-8BDC-DE4BD7F1C494}" type="parTrans" cxnId="{EBEA9A81-0E93-40D1-ABA3-A9CFE5BD94B0}">
      <dgm:prSet/>
      <dgm:spPr/>
      <dgm:t>
        <a:bodyPr/>
        <a:lstStyle/>
        <a:p>
          <a:endParaRPr lang="en-GB"/>
        </a:p>
      </dgm:t>
    </dgm:pt>
    <dgm:pt modelId="{904D8108-8691-46F0-A3E2-7B0BA0531F4E}" type="sibTrans" cxnId="{EBEA9A81-0E93-40D1-ABA3-A9CFE5BD94B0}">
      <dgm:prSet/>
      <dgm:spPr/>
      <dgm:t>
        <a:bodyPr/>
        <a:lstStyle/>
        <a:p>
          <a:endParaRPr lang="en-GB"/>
        </a:p>
      </dgm:t>
    </dgm:pt>
    <dgm:pt modelId="{9C2B9446-5ADF-4B3A-A799-8D0E98034F27}">
      <dgm:prSet phldrT="[Text]" custT="1"/>
      <dgm:spPr/>
      <dgm:t>
        <a:bodyPr/>
        <a:lstStyle/>
        <a:p>
          <a:r>
            <a:rPr lang="en-GB" sz="2400" dirty="0">
              <a:solidFill>
                <a:schemeClr val="bg2"/>
              </a:solidFill>
              <a:latin typeface="Museo Sans 900" panose="02000000000000000000" pitchFamily="50" charset="0"/>
            </a:rPr>
            <a:t>75% </a:t>
          </a:r>
          <a:br>
            <a:rPr lang="en-GB" sz="1900" dirty="0">
              <a:solidFill>
                <a:schemeClr val="bg2"/>
              </a:solidFill>
            </a:rPr>
          </a:br>
          <a:r>
            <a:rPr lang="en-GB" sz="1400" dirty="0">
              <a:solidFill>
                <a:schemeClr val="bg2"/>
              </a:solidFill>
              <a:latin typeface="Museo Sans 300" panose="02000000000000000000" pitchFamily="50" charset="0"/>
            </a:rPr>
            <a:t>satisfied with the quality of Growth Hub service</a:t>
          </a:r>
          <a:endParaRPr lang="en-GB" sz="1900" dirty="0">
            <a:solidFill>
              <a:schemeClr val="bg2"/>
            </a:solidFill>
            <a:latin typeface="Museo Sans 300" panose="02000000000000000000" pitchFamily="50" charset="0"/>
          </a:endParaRPr>
        </a:p>
      </dgm:t>
    </dgm:pt>
    <dgm:pt modelId="{5153D5FF-6041-43EB-85FF-33CB5DB8ED70}" type="parTrans" cxnId="{871CD4FA-E9DC-447D-93D2-30AF450241E8}">
      <dgm:prSet/>
      <dgm:spPr/>
      <dgm:t>
        <a:bodyPr/>
        <a:lstStyle/>
        <a:p>
          <a:endParaRPr lang="en-GB"/>
        </a:p>
      </dgm:t>
    </dgm:pt>
    <dgm:pt modelId="{8725653B-65B2-485C-B99B-3ED06C22B5BB}" type="sibTrans" cxnId="{871CD4FA-E9DC-447D-93D2-30AF450241E8}">
      <dgm:prSet/>
      <dgm:spPr/>
      <dgm:t>
        <a:bodyPr/>
        <a:lstStyle/>
        <a:p>
          <a:endParaRPr lang="en-GB"/>
        </a:p>
      </dgm:t>
    </dgm:pt>
    <dgm:pt modelId="{C7E14C72-C5D8-40FE-B4BA-E9C2C930BDBB}">
      <dgm:prSet phldrT="[Text]" custT="1"/>
      <dgm:spPr/>
      <dgm:t>
        <a:bodyPr/>
        <a:lstStyle/>
        <a:p>
          <a:r>
            <a:rPr lang="en-GB" sz="2400" dirty="0">
              <a:solidFill>
                <a:schemeClr val="bg2"/>
              </a:solidFill>
              <a:latin typeface="Museo Sans 900" panose="02000000000000000000" pitchFamily="50" charset="0"/>
            </a:rPr>
            <a:t>79% </a:t>
          </a:r>
          <a:br>
            <a:rPr lang="en-GB" sz="1900" dirty="0">
              <a:solidFill>
                <a:schemeClr val="bg2"/>
              </a:solidFill>
            </a:rPr>
          </a:br>
          <a:r>
            <a:rPr lang="en-GB" sz="1400" dirty="0">
              <a:solidFill>
                <a:schemeClr val="bg2"/>
              </a:solidFill>
              <a:latin typeface="Museo Sans 300" panose="02000000000000000000" pitchFamily="50" charset="0"/>
            </a:rPr>
            <a:t>likely to recommend the Growth Hub</a:t>
          </a:r>
          <a:endParaRPr lang="en-GB" sz="1900" dirty="0">
            <a:solidFill>
              <a:schemeClr val="bg2"/>
            </a:solidFill>
            <a:latin typeface="Museo Sans 300" panose="02000000000000000000" pitchFamily="50" charset="0"/>
          </a:endParaRPr>
        </a:p>
      </dgm:t>
    </dgm:pt>
    <dgm:pt modelId="{3D08E7A7-4E29-4E64-81E1-04662D3430F9}" type="parTrans" cxnId="{6B67E584-8683-421B-A436-F91B43AE08AF}">
      <dgm:prSet/>
      <dgm:spPr/>
      <dgm:t>
        <a:bodyPr/>
        <a:lstStyle/>
        <a:p>
          <a:endParaRPr lang="en-GB"/>
        </a:p>
      </dgm:t>
    </dgm:pt>
    <dgm:pt modelId="{7A82140A-5BF9-426E-9F5B-673FF48C7CA9}" type="sibTrans" cxnId="{6B67E584-8683-421B-A436-F91B43AE08AF}">
      <dgm:prSet/>
      <dgm:spPr/>
      <dgm:t>
        <a:bodyPr/>
        <a:lstStyle/>
        <a:p>
          <a:endParaRPr lang="en-GB"/>
        </a:p>
      </dgm:t>
    </dgm:pt>
    <dgm:pt modelId="{BBEA30BE-054A-423D-AC66-32D88FEE4347}" type="pres">
      <dgm:prSet presAssocID="{D1E7BAC4-F4BF-4628-8C80-198DDF9D2833}" presName="Name0" presStyleCnt="0">
        <dgm:presLayoutVars>
          <dgm:dir/>
          <dgm:resizeHandles val="exact"/>
        </dgm:presLayoutVars>
      </dgm:prSet>
      <dgm:spPr/>
    </dgm:pt>
    <dgm:pt modelId="{FCB6DC46-3133-4C6D-8B54-8C198C14F596}" type="pres">
      <dgm:prSet presAssocID="{DDF39D81-9D20-4F20-B0E6-6C7A45EE9880}" presName="Name5" presStyleLbl="vennNode1" presStyleIdx="0" presStyleCnt="5">
        <dgm:presLayoutVars>
          <dgm:bulletEnabled val="1"/>
        </dgm:presLayoutVars>
      </dgm:prSet>
      <dgm:spPr/>
    </dgm:pt>
    <dgm:pt modelId="{1BD40E81-1706-41A3-A23E-E024EB62BC7B}" type="pres">
      <dgm:prSet presAssocID="{EB63867A-DB0D-4860-8940-B8DAE8787F30}" presName="space" presStyleCnt="0"/>
      <dgm:spPr/>
    </dgm:pt>
    <dgm:pt modelId="{A2C6DEE5-FEF0-4EBB-97A8-BA093D9A7894}" type="pres">
      <dgm:prSet presAssocID="{800E6A8E-514B-436B-BDF2-18A4EFDF3EDB}" presName="Name5" presStyleLbl="vennNode1" presStyleIdx="1" presStyleCnt="5">
        <dgm:presLayoutVars>
          <dgm:bulletEnabled val="1"/>
        </dgm:presLayoutVars>
      </dgm:prSet>
      <dgm:spPr/>
    </dgm:pt>
    <dgm:pt modelId="{859C4BB7-F44B-448D-8D3A-36C69A143B71}" type="pres">
      <dgm:prSet presAssocID="{F2B15182-3FB1-4D4B-896F-BAC4E0A3736B}" presName="space" presStyleCnt="0"/>
      <dgm:spPr/>
    </dgm:pt>
    <dgm:pt modelId="{E4792BB8-F620-46D7-AE15-2949590A8518}" type="pres">
      <dgm:prSet presAssocID="{0E180778-E84A-48C4-8B52-610D9286D8D1}" presName="Name5" presStyleLbl="vennNode1" presStyleIdx="2" presStyleCnt="5">
        <dgm:presLayoutVars>
          <dgm:bulletEnabled val="1"/>
        </dgm:presLayoutVars>
      </dgm:prSet>
      <dgm:spPr/>
    </dgm:pt>
    <dgm:pt modelId="{7B4A152A-860E-4FFA-9E20-6E052059AA18}" type="pres">
      <dgm:prSet presAssocID="{904D8108-8691-46F0-A3E2-7B0BA0531F4E}" presName="space" presStyleCnt="0"/>
      <dgm:spPr/>
    </dgm:pt>
    <dgm:pt modelId="{E32CCF81-F647-4654-B768-7666E69C7F1C}" type="pres">
      <dgm:prSet presAssocID="{9C2B9446-5ADF-4B3A-A799-8D0E98034F27}" presName="Name5" presStyleLbl="vennNode1" presStyleIdx="3" presStyleCnt="5">
        <dgm:presLayoutVars>
          <dgm:bulletEnabled val="1"/>
        </dgm:presLayoutVars>
      </dgm:prSet>
      <dgm:spPr/>
    </dgm:pt>
    <dgm:pt modelId="{95AB0F1C-3B7E-4522-AEDB-DCB22F17CF1B}" type="pres">
      <dgm:prSet presAssocID="{8725653B-65B2-485C-B99B-3ED06C22B5BB}" presName="space" presStyleCnt="0"/>
      <dgm:spPr/>
    </dgm:pt>
    <dgm:pt modelId="{4BC532BE-5875-4FE3-966B-E6F4FD4EB3A5}" type="pres">
      <dgm:prSet presAssocID="{C7E14C72-C5D8-40FE-B4BA-E9C2C930BDBB}" presName="Name5" presStyleLbl="vennNode1" presStyleIdx="4" presStyleCnt="5">
        <dgm:presLayoutVars>
          <dgm:bulletEnabled val="1"/>
        </dgm:presLayoutVars>
      </dgm:prSet>
      <dgm:spPr/>
    </dgm:pt>
  </dgm:ptLst>
  <dgm:cxnLst>
    <dgm:cxn modelId="{D8B4CE0F-9C02-47F2-B488-CC746C28476A}" type="presOf" srcId="{D1E7BAC4-F4BF-4628-8C80-198DDF9D2833}" destId="{BBEA30BE-054A-423D-AC66-32D88FEE4347}" srcOrd="0" destOrd="0" presId="urn:microsoft.com/office/officeart/2005/8/layout/venn3"/>
    <dgm:cxn modelId="{1B88721C-17E3-484A-AED8-298267290E83}" type="presOf" srcId="{9C2B9446-5ADF-4B3A-A799-8D0E98034F27}" destId="{E32CCF81-F647-4654-B768-7666E69C7F1C}" srcOrd="0" destOrd="0" presId="urn:microsoft.com/office/officeart/2005/8/layout/venn3"/>
    <dgm:cxn modelId="{256A931F-34CC-4170-9A24-186CC1AC374D}" srcId="{D1E7BAC4-F4BF-4628-8C80-198DDF9D2833}" destId="{800E6A8E-514B-436B-BDF2-18A4EFDF3EDB}" srcOrd="1" destOrd="0" parTransId="{75FBE116-6FF2-4775-AAE4-1ECABB783E73}" sibTransId="{F2B15182-3FB1-4D4B-896F-BAC4E0A3736B}"/>
    <dgm:cxn modelId="{F1D9E822-A50D-4340-8B77-8F55A118C4B3}" srcId="{D1E7BAC4-F4BF-4628-8C80-198DDF9D2833}" destId="{DDF39D81-9D20-4F20-B0E6-6C7A45EE9880}" srcOrd="0" destOrd="0" parTransId="{E9EF1E42-DED6-4179-9DB0-553427A0EF6C}" sibTransId="{EB63867A-DB0D-4860-8940-B8DAE8787F30}"/>
    <dgm:cxn modelId="{968F2E32-359B-4A57-9728-94634AC84883}" type="presOf" srcId="{C7E14C72-C5D8-40FE-B4BA-E9C2C930BDBB}" destId="{4BC532BE-5875-4FE3-966B-E6F4FD4EB3A5}" srcOrd="0" destOrd="0" presId="urn:microsoft.com/office/officeart/2005/8/layout/venn3"/>
    <dgm:cxn modelId="{25903E45-D39F-46F8-AC60-994504B4FFD0}" type="presOf" srcId="{800E6A8E-514B-436B-BDF2-18A4EFDF3EDB}" destId="{A2C6DEE5-FEF0-4EBB-97A8-BA093D9A7894}" srcOrd="0" destOrd="0" presId="urn:microsoft.com/office/officeart/2005/8/layout/venn3"/>
    <dgm:cxn modelId="{72230A51-EA12-4E25-8B18-013E639B703A}" type="presOf" srcId="{0E180778-E84A-48C4-8B52-610D9286D8D1}" destId="{E4792BB8-F620-46D7-AE15-2949590A8518}" srcOrd="0" destOrd="0" presId="urn:microsoft.com/office/officeart/2005/8/layout/venn3"/>
    <dgm:cxn modelId="{EBEA9A81-0E93-40D1-ABA3-A9CFE5BD94B0}" srcId="{D1E7BAC4-F4BF-4628-8C80-198DDF9D2833}" destId="{0E180778-E84A-48C4-8B52-610D9286D8D1}" srcOrd="2" destOrd="0" parTransId="{5F51A89E-95C0-4B1E-8BDC-DE4BD7F1C494}" sibTransId="{904D8108-8691-46F0-A3E2-7B0BA0531F4E}"/>
    <dgm:cxn modelId="{6B67E584-8683-421B-A436-F91B43AE08AF}" srcId="{D1E7BAC4-F4BF-4628-8C80-198DDF9D2833}" destId="{C7E14C72-C5D8-40FE-B4BA-E9C2C930BDBB}" srcOrd="4" destOrd="0" parTransId="{3D08E7A7-4E29-4E64-81E1-04662D3430F9}" sibTransId="{7A82140A-5BF9-426E-9F5B-673FF48C7CA9}"/>
    <dgm:cxn modelId="{1C13AFF6-88A3-4B55-B356-4D18EC842625}" type="presOf" srcId="{DDF39D81-9D20-4F20-B0E6-6C7A45EE9880}" destId="{FCB6DC46-3133-4C6D-8B54-8C198C14F596}" srcOrd="0" destOrd="0" presId="urn:microsoft.com/office/officeart/2005/8/layout/venn3"/>
    <dgm:cxn modelId="{871CD4FA-E9DC-447D-93D2-30AF450241E8}" srcId="{D1E7BAC4-F4BF-4628-8C80-198DDF9D2833}" destId="{9C2B9446-5ADF-4B3A-A799-8D0E98034F27}" srcOrd="3" destOrd="0" parTransId="{5153D5FF-6041-43EB-85FF-33CB5DB8ED70}" sibTransId="{8725653B-65B2-485C-B99B-3ED06C22B5BB}"/>
    <dgm:cxn modelId="{F99FFE53-C469-4215-BEDE-E4F211319DC6}" type="presParOf" srcId="{BBEA30BE-054A-423D-AC66-32D88FEE4347}" destId="{FCB6DC46-3133-4C6D-8B54-8C198C14F596}" srcOrd="0" destOrd="0" presId="urn:microsoft.com/office/officeart/2005/8/layout/venn3"/>
    <dgm:cxn modelId="{DB72D526-20C7-435C-8E89-34739C4A967F}" type="presParOf" srcId="{BBEA30BE-054A-423D-AC66-32D88FEE4347}" destId="{1BD40E81-1706-41A3-A23E-E024EB62BC7B}" srcOrd="1" destOrd="0" presId="urn:microsoft.com/office/officeart/2005/8/layout/venn3"/>
    <dgm:cxn modelId="{867F2B47-D89E-4836-8682-104E12A8A368}" type="presParOf" srcId="{BBEA30BE-054A-423D-AC66-32D88FEE4347}" destId="{A2C6DEE5-FEF0-4EBB-97A8-BA093D9A7894}" srcOrd="2" destOrd="0" presId="urn:microsoft.com/office/officeart/2005/8/layout/venn3"/>
    <dgm:cxn modelId="{0E154E8B-2DA8-4B80-94CF-E86DDD4999EF}" type="presParOf" srcId="{BBEA30BE-054A-423D-AC66-32D88FEE4347}" destId="{859C4BB7-F44B-448D-8D3A-36C69A143B71}" srcOrd="3" destOrd="0" presId="urn:microsoft.com/office/officeart/2005/8/layout/venn3"/>
    <dgm:cxn modelId="{C58AC7BB-3791-4ABD-B484-71D87E2D188A}" type="presParOf" srcId="{BBEA30BE-054A-423D-AC66-32D88FEE4347}" destId="{E4792BB8-F620-46D7-AE15-2949590A8518}" srcOrd="4" destOrd="0" presId="urn:microsoft.com/office/officeart/2005/8/layout/venn3"/>
    <dgm:cxn modelId="{13BEC3CF-13A2-4EBC-B3C9-D62A59998B12}" type="presParOf" srcId="{BBEA30BE-054A-423D-AC66-32D88FEE4347}" destId="{7B4A152A-860E-4FFA-9E20-6E052059AA18}" srcOrd="5" destOrd="0" presId="urn:microsoft.com/office/officeart/2005/8/layout/venn3"/>
    <dgm:cxn modelId="{F1CC2447-45BC-4C4E-84DA-6EFCE9501C9F}" type="presParOf" srcId="{BBEA30BE-054A-423D-AC66-32D88FEE4347}" destId="{E32CCF81-F647-4654-B768-7666E69C7F1C}" srcOrd="6" destOrd="0" presId="urn:microsoft.com/office/officeart/2005/8/layout/venn3"/>
    <dgm:cxn modelId="{6AF00DB4-E4D7-4E2E-9DBF-72839D736119}" type="presParOf" srcId="{BBEA30BE-054A-423D-AC66-32D88FEE4347}" destId="{95AB0F1C-3B7E-4522-AEDB-DCB22F17CF1B}" srcOrd="7" destOrd="0" presId="urn:microsoft.com/office/officeart/2005/8/layout/venn3"/>
    <dgm:cxn modelId="{FB0F2E03-5448-44F3-95E5-67FA7896E015}" type="presParOf" srcId="{BBEA30BE-054A-423D-AC66-32D88FEE4347}" destId="{4BC532BE-5875-4FE3-966B-E6F4FD4EB3A5}"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7BAC4-F4BF-4628-8C80-198DDF9D283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DDF39D81-9D20-4F20-B0E6-6C7A45EE9880}">
      <dgm:prSet phldrT="[Text]" custT="1"/>
      <dgm:spPr/>
      <dgm:t>
        <a:bodyPr/>
        <a:lstStyle/>
        <a:p>
          <a:r>
            <a:rPr lang="en-GB" sz="1800" dirty="0">
              <a:latin typeface="Museo Sans 300" panose="02000000000000000000" pitchFamily="50" charset="0"/>
            </a:rPr>
            <a:t>The service transitioned rapidly to operating digitally in response to the pandemic</a:t>
          </a:r>
          <a:endParaRPr lang="en-GB" sz="1000" dirty="0">
            <a:latin typeface="Museo Sans 300" panose="02000000000000000000" pitchFamily="50" charset="0"/>
          </a:endParaRPr>
        </a:p>
      </dgm:t>
    </dgm:pt>
    <dgm:pt modelId="{E9EF1E42-DED6-4179-9DB0-553427A0EF6C}" type="parTrans" cxnId="{F1D9E822-A50D-4340-8B77-8F55A118C4B3}">
      <dgm:prSet/>
      <dgm:spPr/>
      <dgm:t>
        <a:bodyPr/>
        <a:lstStyle/>
        <a:p>
          <a:endParaRPr lang="en-GB"/>
        </a:p>
      </dgm:t>
    </dgm:pt>
    <dgm:pt modelId="{EB63867A-DB0D-4860-8940-B8DAE8787F30}" type="sibTrans" cxnId="{F1D9E822-A50D-4340-8B77-8F55A118C4B3}">
      <dgm:prSet/>
      <dgm:spPr/>
      <dgm:t>
        <a:bodyPr/>
        <a:lstStyle/>
        <a:p>
          <a:endParaRPr lang="en-GB"/>
        </a:p>
      </dgm:t>
    </dgm:pt>
    <dgm:pt modelId="{800E6A8E-514B-436B-BDF2-18A4EFDF3EDB}">
      <dgm:prSet phldrT="[Text]" custT="1"/>
      <dgm:spPr/>
      <dgm:t>
        <a:bodyPr/>
        <a:lstStyle/>
        <a:p>
          <a:r>
            <a:rPr lang="en-GB" sz="1700" dirty="0">
              <a:latin typeface="Museo Sans 300" panose="02000000000000000000" pitchFamily="50" charset="0"/>
            </a:rPr>
            <a:t>Calls to the Growth Hub surged, and focus shifted to light touch, high volume support around pivoting business models, Government’s support measures, and access to funding, finance and new skills/ training</a:t>
          </a:r>
        </a:p>
      </dgm:t>
    </dgm:pt>
    <dgm:pt modelId="{75FBE116-6FF2-4775-AAE4-1ECABB783E73}" type="parTrans" cxnId="{256A931F-34CC-4170-9A24-186CC1AC374D}">
      <dgm:prSet/>
      <dgm:spPr/>
      <dgm:t>
        <a:bodyPr/>
        <a:lstStyle/>
        <a:p>
          <a:endParaRPr lang="en-GB"/>
        </a:p>
      </dgm:t>
    </dgm:pt>
    <dgm:pt modelId="{F2B15182-3FB1-4D4B-896F-BAC4E0A3736B}" type="sibTrans" cxnId="{256A931F-34CC-4170-9A24-186CC1AC374D}">
      <dgm:prSet/>
      <dgm:spPr/>
      <dgm:t>
        <a:bodyPr/>
        <a:lstStyle/>
        <a:p>
          <a:endParaRPr lang="en-GB"/>
        </a:p>
      </dgm:t>
    </dgm:pt>
    <dgm:pt modelId="{0E180778-E84A-48C4-8B52-610D9286D8D1}">
      <dgm:prSet phldrT="[Text]" custT="1"/>
      <dgm:spPr/>
      <dgm:t>
        <a:bodyPr/>
        <a:lstStyle/>
        <a:p>
          <a:r>
            <a:rPr lang="en-GB" sz="1800" dirty="0">
              <a:latin typeface="Museo Sans 300" panose="02000000000000000000" pitchFamily="50" charset="0"/>
            </a:rPr>
            <a:t>Additional funding for EU transition provided additional Brexit readiness specialist support</a:t>
          </a:r>
          <a:endParaRPr lang="en-GB" sz="1100" dirty="0">
            <a:latin typeface="Museo Sans 300" panose="02000000000000000000" pitchFamily="50" charset="0"/>
          </a:endParaRPr>
        </a:p>
      </dgm:t>
    </dgm:pt>
    <dgm:pt modelId="{5F51A89E-95C0-4B1E-8BDC-DE4BD7F1C494}" type="parTrans" cxnId="{EBEA9A81-0E93-40D1-ABA3-A9CFE5BD94B0}">
      <dgm:prSet/>
      <dgm:spPr/>
      <dgm:t>
        <a:bodyPr/>
        <a:lstStyle/>
        <a:p>
          <a:endParaRPr lang="en-GB"/>
        </a:p>
      </dgm:t>
    </dgm:pt>
    <dgm:pt modelId="{904D8108-8691-46F0-A3E2-7B0BA0531F4E}" type="sibTrans" cxnId="{EBEA9A81-0E93-40D1-ABA3-A9CFE5BD94B0}">
      <dgm:prSet/>
      <dgm:spPr/>
      <dgm:t>
        <a:bodyPr/>
        <a:lstStyle/>
        <a:p>
          <a:endParaRPr lang="en-GB"/>
        </a:p>
      </dgm:t>
    </dgm:pt>
    <dgm:pt modelId="{9C2B9446-5ADF-4B3A-A799-8D0E98034F27}">
      <dgm:prSet phldrT="[Text]" custT="1"/>
      <dgm:spPr/>
      <dgm:t>
        <a:bodyPr/>
        <a:lstStyle/>
        <a:p>
          <a:r>
            <a:rPr lang="en-GB" sz="1800" dirty="0">
              <a:latin typeface="Museo Sans 300" panose="02000000000000000000" pitchFamily="50" charset="0"/>
            </a:rPr>
            <a:t>The service performed a key data and intelligence role for and on behalf of business communities, stakeholders and Government</a:t>
          </a:r>
          <a:endParaRPr lang="en-GB" sz="1600" dirty="0">
            <a:latin typeface="Museo Sans 300" panose="02000000000000000000" pitchFamily="50" charset="0"/>
          </a:endParaRPr>
        </a:p>
      </dgm:t>
    </dgm:pt>
    <dgm:pt modelId="{5153D5FF-6041-43EB-85FF-33CB5DB8ED70}" type="parTrans" cxnId="{871CD4FA-E9DC-447D-93D2-30AF450241E8}">
      <dgm:prSet/>
      <dgm:spPr/>
      <dgm:t>
        <a:bodyPr/>
        <a:lstStyle/>
        <a:p>
          <a:endParaRPr lang="en-GB"/>
        </a:p>
      </dgm:t>
    </dgm:pt>
    <dgm:pt modelId="{8725653B-65B2-485C-B99B-3ED06C22B5BB}" type="sibTrans" cxnId="{871CD4FA-E9DC-447D-93D2-30AF450241E8}">
      <dgm:prSet/>
      <dgm:spPr/>
      <dgm:t>
        <a:bodyPr/>
        <a:lstStyle/>
        <a:p>
          <a:endParaRPr lang="en-GB"/>
        </a:p>
      </dgm:t>
    </dgm:pt>
    <dgm:pt modelId="{C7E14C72-C5D8-40FE-B4BA-E9C2C930BDBB}">
      <dgm:prSet phldrT="[Text]" custT="1"/>
      <dgm:spPr/>
      <dgm:t>
        <a:bodyPr/>
        <a:lstStyle/>
        <a:p>
          <a:r>
            <a:rPr lang="en-GB" sz="1800" dirty="0">
              <a:solidFill>
                <a:schemeClr val="bg2"/>
              </a:solidFill>
              <a:latin typeface="Museo Sans 300" panose="02000000000000000000" pitchFamily="50" charset="0"/>
            </a:rPr>
            <a:t>Additional Growth Hub funding was deployed to expand local Growth teams in response to the crisis</a:t>
          </a:r>
          <a:endParaRPr lang="en-GB" sz="1600" dirty="0">
            <a:solidFill>
              <a:schemeClr val="bg2"/>
            </a:solidFill>
            <a:latin typeface="Museo Sans 300" panose="02000000000000000000" pitchFamily="50" charset="0"/>
          </a:endParaRPr>
        </a:p>
      </dgm:t>
    </dgm:pt>
    <dgm:pt modelId="{3D08E7A7-4E29-4E64-81E1-04662D3430F9}" type="parTrans" cxnId="{6B67E584-8683-421B-A436-F91B43AE08AF}">
      <dgm:prSet/>
      <dgm:spPr/>
      <dgm:t>
        <a:bodyPr/>
        <a:lstStyle/>
        <a:p>
          <a:endParaRPr lang="en-GB"/>
        </a:p>
      </dgm:t>
    </dgm:pt>
    <dgm:pt modelId="{7A82140A-5BF9-426E-9F5B-673FF48C7CA9}" type="sibTrans" cxnId="{6B67E584-8683-421B-A436-F91B43AE08AF}">
      <dgm:prSet/>
      <dgm:spPr/>
      <dgm:t>
        <a:bodyPr/>
        <a:lstStyle/>
        <a:p>
          <a:endParaRPr lang="en-GB"/>
        </a:p>
      </dgm:t>
    </dgm:pt>
    <dgm:pt modelId="{81A8796F-EC40-4026-BD5C-29C0E67DB6EA}" type="pres">
      <dgm:prSet presAssocID="{D1E7BAC4-F4BF-4628-8C80-198DDF9D2833}" presName="diagram" presStyleCnt="0">
        <dgm:presLayoutVars>
          <dgm:dir/>
          <dgm:resizeHandles val="exact"/>
        </dgm:presLayoutVars>
      </dgm:prSet>
      <dgm:spPr/>
    </dgm:pt>
    <dgm:pt modelId="{1534E030-6E31-4110-9F73-07777FABC00D}" type="pres">
      <dgm:prSet presAssocID="{DDF39D81-9D20-4F20-B0E6-6C7A45EE9880}" presName="node" presStyleLbl="node1" presStyleIdx="0" presStyleCnt="5">
        <dgm:presLayoutVars>
          <dgm:bulletEnabled val="1"/>
        </dgm:presLayoutVars>
      </dgm:prSet>
      <dgm:spPr/>
    </dgm:pt>
    <dgm:pt modelId="{98A7871B-50CB-47A6-A6EE-03A95E282ABE}" type="pres">
      <dgm:prSet presAssocID="{EB63867A-DB0D-4860-8940-B8DAE8787F30}" presName="sibTrans" presStyleCnt="0"/>
      <dgm:spPr/>
    </dgm:pt>
    <dgm:pt modelId="{ED9BF7CE-89ED-41BB-A38C-0B17F19079EF}" type="pres">
      <dgm:prSet presAssocID="{800E6A8E-514B-436B-BDF2-18A4EFDF3EDB}" presName="node" presStyleLbl="node1" presStyleIdx="1" presStyleCnt="5">
        <dgm:presLayoutVars>
          <dgm:bulletEnabled val="1"/>
        </dgm:presLayoutVars>
      </dgm:prSet>
      <dgm:spPr/>
    </dgm:pt>
    <dgm:pt modelId="{3A83A4AC-B542-4098-9C4E-A508A2A82196}" type="pres">
      <dgm:prSet presAssocID="{F2B15182-3FB1-4D4B-896F-BAC4E0A3736B}" presName="sibTrans" presStyleCnt="0"/>
      <dgm:spPr/>
    </dgm:pt>
    <dgm:pt modelId="{2120ECE9-084B-4AE8-ADA5-CABCFD0000AF}" type="pres">
      <dgm:prSet presAssocID="{0E180778-E84A-48C4-8B52-610D9286D8D1}" presName="node" presStyleLbl="node1" presStyleIdx="2" presStyleCnt="5">
        <dgm:presLayoutVars>
          <dgm:bulletEnabled val="1"/>
        </dgm:presLayoutVars>
      </dgm:prSet>
      <dgm:spPr/>
    </dgm:pt>
    <dgm:pt modelId="{2D4AB489-56AF-4EB6-BBB9-B8961A8D7888}" type="pres">
      <dgm:prSet presAssocID="{904D8108-8691-46F0-A3E2-7B0BA0531F4E}" presName="sibTrans" presStyleCnt="0"/>
      <dgm:spPr/>
    </dgm:pt>
    <dgm:pt modelId="{EFDE0C8A-1E7C-4FEE-A102-756073D500B7}" type="pres">
      <dgm:prSet presAssocID="{9C2B9446-5ADF-4B3A-A799-8D0E98034F27}" presName="node" presStyleLbl="node1" presStyleIdx="3" presStyleCnt="5">
        <dgm:presLayoutVars>
          <dgm:bulletEnabled val="1"/>
        </dgm:presLayoutVars>
      </dgm:prSet>
      <dgm:spPr/>
    </dgm:pt>
    <dgm:pt modelId="{0EA5663C-7D1A-4C80-A449-BF6F83C0B3FF}" type="pres">
      <dgm:prSet presAssocID="{8725653B-65B2-485C-B99B-3ED06C22B5BB}" presName="sibTrans" presStyleCnt="0"/>
      <dgm:spPr/>
    </dgm:pt>
    <dgm:pt modelId="{A4D72DA4-CCBF-4EFD-8479-0F114AD08EEF}" type="pres">
      <dgm:prSet presAssocID="{C7E14C72-C5D8-40FE-B4BA-E9C2C930BDBB}" presName="node" presStyleLbl="node1" presStyleIdx="4" presStyleCnt="5">
        <dgm:presLayoutVars>
          <dgm:bulletEnabled val="1"/>
        </dgm:presLayoutVars>
      </dgm:prSet>
      <dgm:spPr/>
    </dgm:pt>
  </dgm:ptLst>
  <dgm:cxnLst>
    <dgm:cxn modelId="{0671C007-D77D-4DAE-94B7-C9F1C8574039}" type="presOf" srcId="{D1E7BAC4-F4BF-4628-8C80-198DDF9D2833}" destId="{81A8796F-EC40-4026-BD5C-29C0E67DB6EA}" srcOrd="0" destOrd="0" presId="urn:microsoft.com/office/officeart/2005/8/layout/default"/>
    <dgm:cxn modelId="{84C1B816-7BBA-4804-859E-41A19027BBB7}" type="presOf" srcId="{C7E14C72-C5D8-40FE-B4BA-E9C2C930BDBB}" destId="{A4D72DA4-CCBF-4EFD-8479-0F114AD08EEF}" srcOrd="0" destOrd="0" presId="urn:microsoft.com/office/officeart/2005/8/layout/default"/>
    <dgm:cxn modelId="{256A931F-34CC-4170-9A24-186CC1AC374D}" srcId="{D1E7BAC4-F4BF-4628-8C80-198DDF9D2833}" destId="{800E6A8E-514B-436B-BDF2-18A4EFDF3EDB}" srcOrd="1" destOrd="0" parTransId="{75FBE116-6FF2-4775-AAE4-1ECABB783E73}" sibTransId="{F2B15182-3FB1-4D4B-896F-BAC4E0A3736B}"/>
    <dgm:cxn modelId="{F1D9E822-A50D-4340-8B77-8F55A118C4B3}" srcId="{D1E7BAC4-F4BF-4628-8C80-198DDF9D2833}" destId="{DDF39D81-9D20-4F20-B0E6-6C7A45EE9880}" srcOrd="0" destOrd="0" parTransId="{E9EF1E42-DED6-4179-9DB0-553427A0EF6C}" sibTransId="{EB63867A-DB0D-4860-8940-B8DAE8787F30}"/>
    <dgm:cxn modelId="{EBEA9A81-0E93-40D1-ABA3-A9CFE5BD94B0}" srcId="{D1E7BAC4-F4BF-4628-8C80-198DDF9D2833}" destId="{0E180778-E84A-48C4-8B52-610D9286D8D1}" srcOrd="2" destOrd="0" parTransId="{5F51A89E-95C0-4B1E-8BDC-DE4BD7F1C494}" sibTransId="{904D8108-8691-46F0-A3E2-7B0BA0531F4E}"/>
    <dgm:cxn modelId="{6B67E584-8683-421B-A436-F91B43AE08AF}" srcId="{D1E7BAC4-F4BF-4628-8C80-198DDF9D2833}" destId="{C7E14C72-C5D8-40FE-B4BA-E9C2C930BDBB}" srcOrd="4" destOrd="0" parTransId="{3D08E7A7-4E29-4E64-81E1-04662D3430F9}" sibTransId="{7A82140A-5BF9-426E-9F5B-673FF48C7CA9}"/>
    <dgm:cxn modelId="{B26FFF8C-3E5E-4078-A750-82B82E0D4DDF}" type="presOf" srcId="{9C2B9446-5ADF-4B3A-A799-8D0E98034F27}" destId="{EFDE0C8A-1E7C-4FEE-A102-756073D500B7}" srcOrd="0" destOrd="0" presId="urn:microsoft.com/office/officeart/2005/8/layout/default"/>
    <dgm:cxn modelId="{D6CEE5AB-54A8-497F-9D03-8CB065C6958F}" type="presOf" srcId="{0E180778-E84A-48C4-8B52-610D9286D8D1}" destId="{2120ECE9-084B-4AE8-ADA5-CABCFD0000AF}" srcOrd="0" destOrd="0" presId="urn:microsoft.com/office/officeart/2005/8/layout/default"/>
    <dgm:cxn modelId="{7F7E8ECB-3561-4849-904F-4A5163219B55}" type="presOf" srcId="{800E6A8E-514B-436B-BDF2-18A4EFDF3EDB}" destId="{ED9BF7CE-89ED-41BB-A38C-0B17F19079EF}" srcOrd="0" destOrd="0" presId="urn:microsoft.com/office/officeart/2005/8/layout/default"/>
    <dgm:cxn modelId="{0B916DE2-E107-4AE1-8D8B-A33199ACAD20}" type="presOf" srcId="{DDF39D81-9D20-4F20-B0E6-6C7A45EE9880}" destId="{1534E030-6E31-4110-9F73-07777FABC00D}" srcOrd="0" destOrd="0" presId="urn:microsoft.com/office/officeart/2005/8/layout/default"/>
    <dgm:cxn modelId="{871CD4FA-E9DC-447D-93D2-30AF450241E8}" srcId="{D1E7BAC4-F4BF-4628-8C80-198DDF9D2833}" destId="{9C2B9446-5ADF-4B3A-A799-8D0E98034F27}" srcOrd="3" destOrd="0" parTransId="{5153D5FF-6041-43EB-85FF-33CB5DB8ED70}" sibTransId="{8725653B-65B2-485C-B99B-3ED06C22B5BB}"/>
    <dgm:cxn modelId="{9B54B2C0-FA26-4AE2-9508-FF5921213F71}" type="presParOf" srcId="{81A8796F-EC40-4026-BD5C-29C0E67DB6EA}" destId="{1534E030-6E31-4110-9F73-07777FABC00D}" srcOrd="0" destOrd="0" presId="urn:microsoft.com/office/officeart/2005/8/layout/default"/>
    <dgm:cxn modelId="{30D9FAB0-8D16-409C-BD44-846EDFEDB432}" type="presParOf" srcId="{81A8796F-EC40-4026-BD5C-29C0E67DB6EA}" destId="{98A7871B-50CB-47A6-A6EE-03A95E282ABE}" srcOrd="1" destOrd="0" presId="urn:microsoft.com/office/officeart/2005/8/layout/default"/>
    <dgm:cxn modelId="{2142A5BD-600E-4B5D-B4DB-C7D9D1F8D84F}" type="presParOf" srcId="{81A8796F-EC40-4026-BD5C-29C0E67DB6EA}" destId="{ED9BF7CE-89ED-41BB-A38C-0B17F19079EF}" srcOrd="2" destOrd="0" presId="urn:microsoft.com/office/officeart/2005/8/layout/default"/>
    <dgm:cxn modelId="{A95EC2C3-BE3E-40F6-9FB7-3CA9A5F8BA3C}" type="presParOf" srcId="{81A8796F-EC40-4026-BD5C-29C0E67DB6EA}" destId="{3A83A4AC-B542-4098-9C4E-A508A2A82196}" srcOrd="3" destOrd="0" presId="urn:microsoft.com/office/officeart/2005/8/layout/default"/>
    <dgm:cxn modelId="{F67CC15C-3180-41A1-9354-DFB1E85618B7}" type="presParOf" srcId="{81A8796F-EC40-4026-BD5C-29C0E67DB6EA}" destId="{2120ECE9-084B-4AE8-ADA5-CABCFD0000AF}" srcOrd="4" destOrd="0" presId="urn:microsoft.com/office/officeart/2005/8/layout/default"/>
    <dgm:cxn modelId="{8D1347B5-ABE9-4D92-B5CC-AB33763820E5}" type="presParOf" srcId="{81A8796F-EC40-4026-BD5C-29C0E67DB6EA}" destId="{2D4AB489-56AF-4EB6-BBB9-B8961A8D7888}" srcOrd="5" destOrd="0" presId="urn:microsoft.com/office/officeart/2005/8/layout/default"/>
    <dgm:cxn modelId="{747D4295-A5CF-4D94-8A24-C65A7FB9E99F}" type="presParOf" srcId="{81A8796F-EC40-4026-BD5C-29C0E67DB6EA}" destId="{EFDE0C8A-1E7C-4FEE-A102-756073D500B7}" srcOrd="6" destOrd="0" presId="urn:microsoft.com/office/officeart/2005/8/layout/default"/>
    <dgm:cxn modelId="{E1496755-E98D-47B3-AD82-EC3428CFBD71}" type="presParOf" srcId="{81A8796F-EC40-4026-BD5C-29C0E67DB6EA}" destId="{0EA5663C-7D1A-4C80-A449-BF6F83C0B3FF}" srcOrd="7" destOrd="0" presId="urn:microsoft.com/office/officeart/2005/8/layout/default"/>
    <dgm:cxn modelId="{B9F30E0E-5279-481E-986E-C88F77E19E36}" type="presParOf" srcId="{81A8796F-EC40-4026-BD5C-29C0E67DB6EA}" destId="{A4D72DA4-CCBF-4EFD-8479-0F114AD08EE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6DC46-3133-4C6D-8B54-8C198C14F596}">
      <dsp:nvSpPr>
        <dsp:cNvPr id="0" name=""/>
        <dsp:cNvSpPr/>
      </dsp:nvSpPr>
      <dsp:spPr>
        <a:xfrm>
          <a:off x="1305" y="473494"/>
          <a:ext cx="2545032" cy="254503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0062" tIns="30480" rIns="140062"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6,021</a:t>
          </a:r>
          <a:br>
            <a:rPr lang="en-GB" sz="1100" kern="1200" dirty="0">
              <a:solidFill>
                <a:schemeClr val="bg2"/>
              </a:solidFill>
              <a:latin typeface="Museo Sans 300" panose="02000000000000000000" pitchFamily="50" charset="0"/>
            </a:rPr>
          </a:br>
          <a:r>
            <a:rPr lang="en-GB" sz="1400" kern="1200" dirty="0">
              <a:solidFill>
                <a:schemeClr val="bg2"/>
              </a:solidFill>
              <a:latin typeface="Museo Sans 300" panose="02000000000000000000" pitchFamily="50" charset="0"/>
            </a:rPr>
            <a:t>businesses helped last year</a:t>
          </a:r>
          <a:endParaRPr lang="en-GB" sz="1100" kern="1200" dirty="0">
            <a:solidFill>
              <a:schemeClr val="bg2"/>
            </a:solidFill>
            <a:latin typeface="Museo Sans 300" panose="02000000000000000000" pitchFamily="50" charset="0"/>
          </a:endParaRPr>
        </a:p>
      </dsp:txBody>
      <dsp:txXfrm>
        <a:off x="374016" y="846205"/>
        <a:ext cx="1799610" cy="1799610"/>
      </dsp:txXfrm>
    </dsp:sp>
    <dsp:sp modelId="{A2C6DEE5-FEF0-4EBB-97A8-BA093D9A7894}">
      <dsp:nvSpPr>
        <dsp:cNvPr id="0" name=""/>
        <dsp:cNvSpPr/>
      </dsp:nvSpPr>
      <dsp:spPr>
        <a:xfrm>
          <a:off x="2037330" y="473494"/>
          <a:ext cx="2545032" cy="254503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0062" tIns="30480" rIns="140062"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34,000</a:t>
          </a:r>
          <a:r>
            <a:rPr lang="en-GB" sz="2000" kern="1200" dirty="0">
              <a:solidFill>
                <a:schemeClr val="bg2"/>
              </a:solidFill>
            </a:rPr>
            <a:t> </a:t>
          </a:r>
          <a:br>
            <a:rPr lang="en-GB" sz="1100" kern="1200" dirty="0">
              <a:solidFill>
                <a:schemeClr val="bg2"/>
              </a:solidFill>
            </a:rPr>
          </a:br>
          <a:r>
            <a:rPr lang="en-GB" sz="1400" kern="1200" dirty="0">
              <a:solidFill>
                <a:schemeClr val="bg2"/>
              </a:solidFill>
              <a:latin typeface="Museo Sans 300" panose="02000000000000000000" pitchFamily="50" charset="0"/>
            </a:rPr>
            <a:t>unique visitors to the Growth Hub website</a:t>
          </a:r>
          <a:endParaRPr lang="en-GB" sz="1100" kern="1200" dirty="0">
            <a:solidFill>
              <a:schemeClr val="bg2"/>
            </a:solidFill>
            <a:latin typeface="Museo Sans 300" panose="02000000000000000000" pitchFamily="50" charset="0"/>
          </a:endParaRPr>
        </a:p>
      </dsp:txBody>
      <dsp:txXfrm>
        <a:off x="2410041" y="846205"/>
        <a:ext cx="1799610" cy="1799610"/>
      </dsp:txXfrm>
    </dsp:sp>
    <dsp:sp modelId="{E4792BB8-F620-46D7-AE15-2949590A8518}">
      <dsp:nvSpPr>
        <dsp:cNvPr id="0" name=""/>
        <dsp:cNvSpPr/>
      </dsp:nvSpPr>
      <dsp:spPr>
        <a:xfrm>
          <a:off x="4073356" y="473494"/>
          <a:ext cx="2545032" cy="254503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0062" tIns="30480" rIns="140062"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3,726</a:t>
          </a:r>
          <a:br>
            <a:rPr lang="en-GB" sz="1100" kern="1200" dirty="0">
              <a:solidFill>
                <a:schemeClr val="bg2"/>
              </a:solidFill>
            </a:rPr>
          </a:br>
          <a:r>
            <a:rPr lang="en-GB" sz="1300" kern="1200" dirty="0">
              <a:solidFill>
                <a:schemeClr val="bg2"/>
              </a:solidFill>
              <a:latin typeface="Museo Sans 300" panose="02000000000000000000" pitchFamily="50" charset="0"/>
            </a:rPr>
            <a:t>referrals made to support interventions such as mentoring, skills and training, finance and funding, R&amp;D and innovation, and import and export</a:t>
          </a:r>
        </a:p>
      </dsp:txBody>
      <dsp:txXfrm>
        <a:off x="4446067" y="846205"/>
        <a:ext cx="1799610" cy="1799610"/>
      </dsp:txXfrm>
    </dsp:sp>
    <dsp:sp modelId="{E32CCF81-F647-4654-B768-7666E69C7F1C}">
      <dsp:nvSpPr>
        <dsp:cNvPr id="0" name=""/>
        <dsp:cNvSpPr/>
      </dsp:nvSpPr>
      <dsp:spPr>
        <a:xfrm>
          <a:off x="6109382" y="473494"/>
          <a:ext cx="2545032" cy="254503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0062" tIns="30480" rIns="140062"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75% </a:t>
          </a:r>
          <a:br>
            <a:rPr lang="en-GB" sz="1900" kern="1200" dirty="0">
              <a:solidFill>
                <a:schemeClr val="bg2"/>
              </a:solidFill>
            </a:rPr>
          </a:br>
          <a:r>
            <a:rPr lang="en-GB" sz="1400" kern="1200" dirty="0">
              <a:solidFill>
                <a:schemeClr val="bg2"/>
              </a:solidFill>
              <a:latin typeface="Museo Sans 300" panose="02000000000000000000" pitchFamily="50" charset="0"/>
            </a:rPr>
            <a:t>satisfied with the quality of Growth Hub service</a:t>
          </a:r>
          <a:endParaRPr lang="en-GB" sz="1900" kern="1200" dirty="0">
            <a:solidFill>
              <a:schemeClr val="bg2"/>
            </a:solidFill>
            <a:latin typeface="Museo Sans 300" panose="02000000000000000000" pitchFamily="50" charset="0"/>
          </a:endParaRPr>
        </a:p>
      </dsp:txBody>
      <dsp:txXfrm>
        <a:off x="6482093" y="846205"/>
        <a:ext cx="1799610" cy="1799610"/>
      </dsp:txXfrm>
    </dsp:sp>
    <dsp:sp modelId="{4BC532BE-5875-4FE3-966B-E6F4FD4EB3A5}">
      <dsp:nvSpPr>
        <dsp:cNvPr id="0" name=""/>
        <dsp:cNvSpPr/>
      </dsp:nvSpPr>
      <dsp:spPr>
        <a:xfrm>
          <a:off x="8145408" y="473494"/>
          <a:ext cx="2545032" cy="254503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0062" tIns="30480" rIns="140062"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latin typeface="Museo Sans 900" panose="02000000000000000000" pitchFamily="50" charset="0"/>
            </a:rPr>
            <a:t>79% </a:t>
          </a:r>
          <a:br>
            <a:rPr lang="en-GB" sz="1900" kern="1200" dirty="0">
              <a:solidFill>
                <a:schemeClr val="bg2"/>
              </a:solidFill>
            </a:rPr>
          </a:br>
          <a:r>
            <a:rPr lang="en-GB" sz="1400" kern="1200" dirty="0">
              <a:solidFill>
                <a:schemeClr val="bg2"/>
              </a:solidFill>
              <a:latin typeface="Museo Sans 300" panose="02000000000000000000" pitchFamily="50" charset="0"/>
            </a:rPr>
            <a:t>likely to recommend the Growth Hub</a:t>
          </a:r>
          <a:endParaRPr lang="en-GB" sz="1900" kern="1200" dirty="0">
            <a:solidFill>
              <a:schemeClr val="bg2"/>
            </a:solidFill>
            <a:latin typeface="Museo Sans 300" panose="02000000000000000000" pitchFamily="50" charset="0"/>
          </a:endParaRPr>
        </a:p>
      </dsp:txBody>
      <dsp:txXfrm>
        <a:off x="8518119" y="846205"/>
        <a:ext cx="1799610" cy="1799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4E030-6E31-4110-9F73-07777FABC00D}">
      <dsp:nvSpPr>
        <dsp:cNvPr id="0" name=""/>
        <dsp:cNvSpPr/>
      </dsp:nvSpPr>
      <dsp:spPr>
        <a:xfrm>
          <a:off x="0" y="99354"/>
          <a:ext cx="3256317" cy="19537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useo Sans 300" panose="02000000000000000000" pitchFamily="50" charset="0"/>
            </a:rPr>
            <a:t>The service transitioned rapidly to operating digitally in response to the pandemic</a:t>
          </a:r>
          <a:endParaRPr lang="en-GB" sz="1000" kern="1200" dirty="0">
            <a:latin typeface="Museo Sans 300" panose="02000000000000000000" pitchFamily="50" charset="0"/>
          </a:endParaRPr>
        </a:p>
      </dsp:txBody>
      <dsp:txXfrm>
        <a:off x="0" y="99354"/>
        <a:ext cx="3256317" cy="1953790"/>
      </dsp:txXfrm>
    </dsp:sp>
    <dsp:sp modelId="{ED9BF7CE-89ED-41BB-A38C-0B17F19079EF}">
      <dsp:nvSpPr>
        <dsp:cNvPr id="0" name=""/>
        <dsp:cNvSpPr/>
      </dsp:nvSpPr>
      <dsp:spPr>
        <a:xfrm>
          <a:off x="3581949" y="99354"/>
          <a:ext cx="3256317" cy="19537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Museo Sans 300" panose="02000000000000000000" pitchFamily="50" charset="0"/>
            </a:rPr>
            <a:t>Calls to the Growth Hub surged, and focus shifted to light touch, high volume support around pivoting business models, Government’s support measures, and access to funding, finance and new skills/ training</a:t>
          </a:r>
        </a:p>
      </dsp:txBody>
      <dsp:txXfrm>
        <a:off x="3581949" y="99354"/>
        <a:ext cx="3256317" cy="1953790"/>
      </dsp:txXfrm>
    </dsp:sp>
    <dsp:sp modelId="{2120ECE9-084B-4AE8-ADA5-CABCFD0000AF}">
      <dsp:nvSpPr>
        <dsp:cNvPr id="0" name=""/>
        <dsp:cNvSpPr/>
      </dsp:nvSpPr>
      <dsp:spPr>
        <a:xfrm>
          <a:off x="7163898" y="99354"/>
          <a:ext cx="3256317" cy="19537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useo Sans 300" panose="02000000000000000000" pitchFamily="50" charset="0"/>
            </a:rPr>
            <a:t>Additional funding for EU transition provided additional Brexit readiness specialist support</a:t>
          </a:r>
          <a:endParaRPr lang="en-GB" sz="1100" kern="1200" dirty="0">
            <a:latin typeface="Museo Sans 300" panose="02000000000000000000" pitchFamily="50" charset="0"/>
          </a:endParaRPr>
        </a:p>
      </dsp:txBody>
      <dsp:txXfrm>
        <a:off x="7163898" y="99354"/>
        <a:ext cx="3256317" cy="1953790"/>
      </dsp:txXfrm>
    </dsp:sp>
    <dsp:sp modelId="{EFDE0C8A-1E7C-4FEE-A102-756073D500B7}">
      <dsp:nvSpPr>
        <dsp:cNvPr id="0" name=""/>
        <dsp:cNvSpPr/>
      </dsp:nvSpPr>
      <dsp:spPr>
        <a:xfrm>
          <a:off x="1790974" y="2378776"/>
          <a:ext cx="3256317" cy="19537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useo Sans 300" panose="02000000000000000000" pitchFamily="50" charset="0"/>
            </a:rPr>
            <a:t>The service performed a key data and intelligence role for and on behalf of business communities, stakeholders and Government</a:t>
          </a:r>
          <a:endParaRPr lang="en-GB" sz="1600" kern="1200" dirty="0">
            <a:latin typeface="Museo Sans 300" panose="02000000000000000000" pitchFamily="50" charset="0"/>
          </a:endParaRPr>
        </a:p>
      </dsp:txBody>
      <dsp:txXfrm>
        <a:off x="1790974" y="2378776"/>
        <a:ext cx="3256317" cy="1953790"/>
      </dsp:txXfrm>
    </dsp:sp>
    <dsp:sp modelId="{A4D72DA4-CCBF-4EFD-8479-0F114AD08EEF}">
      <dsp:nvSpPr>
        <dsp:cNvPr id="0" name=""/>
        <dsp:cNvSpPr/>
      </dsp:nvSpPr>
      <dsp:spPr>
        <a:xfrm>
          <a:off x="5372923" y="2378776"/>
          <a:ext cx="3256317" cy="19537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2"/>
              </a:solidFill>
              <a:latin typeface="Museo Sans 300" panose="02000000000000000000" pitchFamily="50" charset="0"/>
            </a:rPr>
            <a:t>Additional Growth Hub funding was deployed to expand local Growth teams in response to the crisis</a:t>
          </a:r>
          <a:endParaRPr lang="en-GB" sz="1600" kern="1200" dirty="0">
            <a:solidFill>
              <a:schemeClr val="bg2"/>
            </a:solidFill>
            <a:latin typeface="Museo Sans 300" panose="02000000000000000000" pitchFamily="50" charset="0"/>
          </a:endParaRPr>
        </a:p>
      </dsp:txBody>
      <dsp:txXfrm>
        <a:off x="5372923" y="2378776"/>
        <a:ext cx="3256317" cy="195379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4D5AE-1015-4E8A-AE72-86CA53E0C431}" type="datetimeFigureOut">
              <a:rPr lang="en-GB" smtClean="0"/>
              <a:t>03/11/2021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2BA11-D864-4B16-9681-1DBEEF7C02E1}" type="slidenum">
              <a:rPr lang="en-GB" smtClean="0"/>
              <a:t>‹#›</a:t>
            </a:fld>
            <a:endParaRPr lang="en-GB"/>
          </a:p>
        </p:txBody>
      </p:sp>
    </p:spTree>
    <p:extLst>
      <p:ext uri="{BB962C8B-B14F-4D97-AF65-F5344CB8AC3E}">
        <p14:creationId xmlns:p14="http://schemas.microsoft.com/office/powerpoint/2010/main" val="5448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42BA11-D864-4B16-9681-1DBEEF7C02E1}" type="slidenum">
              <a:rPr lang="en-GB" smtClean="0"/>
              <a:t>1</a:t>
            </a:fld>
            <a:endParaRPr lang="en-GB"/>
          </a:p>
        </p:txBody>
      </p:sp>
    </p:spTree>
    <p:extLst>
      <p:ext uri="{BB962C8B-B14F-4D97-AF65-F5344CB8AC3E}">
        <p14:creationId xmlns:p14="http://schemas.microsoft.com/office/powerpoint/2010/main" val="97753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2BA11-D864-4B16-9681-1DBEEF7C02E1}" type="slidenum">
              <a:rPr lang="en-GB" smtClean="0"/>
              <a:t>2</a:t>
            </a:fld>
            <a:endParaRPr lang="en-GB"/>
          </a:p>
        </p:txBody>
      </p:sp>
    </p:spTree>
    <p:extLst>
      <p:ext uri="{BB962C8B-B14F-4D97-AF65-F5344CB8AC3E}">
        <p14:creationId xmlns:p14="http://schemas.microsoft.com/office/powerpoint/2010/main" val="207000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2BA11-D864-4B16-9681-1DBEEF7C02E1}" type="slidenum">
              <a:rPr lang="en-GB" smtClean="0"/>
              <a:t>3</a:t>
            </a:fld>
            <a:endParaRPr lang="en-GB"/>
          </a:p>
        </p:txBody>
      </p:sp>
    </p:spTree>
    <p:extLst>
      <p:ext uri="{BB962C8B-B14F-4D97-AF65-F5344CB8AC3E}">
        <p14:creationId xmlns:p14="http://schemas.microsoft.com/office/powerpoint/2010/main" val="336459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2BA11-D864-4B16-9681-1DBEEF7C02E1}" type="slidenum">
              <a:rPr lang="en-GB" smtClean="0"/>
              <a:t>25</a:t>
            </a:fld>
            <a:endParaRPr lang="en-GB"/>
          </a:p>
        </p:txBody>
      </p:sp>
    </p:spTree>
    <p:extLst>
      <p:ext uri="{BB962C8B-B14F-4D97-AF65-F5344CB8AC3E}">
        <p14:creationId xmlns:p14="http://schemas.microsoft.com/office/powerpoint/2010/main" val="231485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757193"/>
            <a:ext cx="8390860" cy="788027"/>
          </a:xfrm>
        </p:spPr>
        <p:txBody>
          <a:bodyPr anchor="b">
            <a:normAutofit/>
          </a:bodyPr>
          <a:lstStyle>
            <a:lvl1pPr algn="l">
              <a:defRPr sz="4400" b="0" i="0">
                <a:solidFill>
                  <a:schemeClr val="accent3"/>
                </a:solidFill>
                <a:latin typeface="+mj-lt"/>
              </a:defRPr>
            </a:lvl1pPr>
          </a:lstStyle>
          <a:p>
            <a:r>
              <a:rPr lang="en-US"/>
              <a:t>Click to edit master title style</a:t>
            </a:r>
          </a:p>
        </p:txBody>
      </p:sp>
      <p:sp>
        <p:nvSpPr>
          <p:cNvPr id="3" name="Subtitle 2"/>
          <p:cNvSpPr>
            <a:spLocks noGrp="1"/>
          </p:cNvSpPr>
          <p:nvPr>
            <p:ph type="subTitle" idx="1" hasCustomPrompt="1"/>
          </p:nvPr>
        </p:nvSpPr>
        <p:spPr>
          <a:xfrm>
            <a:off x="838200" y="3637296"/>
            <a:ext cx="8390860" cy="561728"/>
          </a:xfrm>
          <a:prstGeom prst="rect">
            <a:avLst/>
          </a:prstGeom>
        </p:spPr>
        <p:txBody>
          <a:bodyPr>
            <a:normAutofit/>
          </a:bodyPr>
          <a:lstStyle>
            <a:lvl1pPr marL="0" indent="0" algn="l">
              <a:buNone/>
              <a:defRPr sz="2400" b="0" i="0" baseline="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cxnSp>
        <p:nvCxnSpPr>
          <p:cNvPr id="15" name="Straight Connector 14"/>
          <p:cNvCxnSpPr>
            <a:cxnSpLocks/>
          </p:cNvCxnSpPr>
          <p:nvPr/>
        </p:nvCxnSpPr>
        <p:spPr>
          <a:xfrm>
            <a:off x="838200" y="2384168"/>
            <a:ext cx="1433966"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a:p>
        </p:txBody>
      </p:sp>
    </p:spTree>
    <p:extLst>
      <p:ext uri="{BB962C8B-B14F-4D97-AF65-F5344CB8AC3E}">
        <p14:creationId xmlns:p14="http://schemas.microsoft.com/office/powerpoint/2010/main" val="8668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12192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accent1"/>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a:p>
        </p:txBody>
      </p:sp>
      <p:sp>
        <p:nvSpPr>
          <p:cNvPr id="8"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6"/>
          <p:cNvSpPr>
            <a:spLocks noGrp="1"/>
          </p:cNvSpPr>
          <p:nvPr>
            <p:ph type="body" sz="quarter" idx="14" hasCustomPrompt="1"/>
          </p:nvPr>
        </p:nvSpPr>
        <p:spPr>
          <a:xfrm>
            <a:off x="838200" y="2322178"/>
            <a:ext cx="5437188" cy="654385"/>
          </a:xfrm>
          <a:prstGeom prst="rect">
            <a:avLst/>
          </a:prstGeom>
        </p:spPr>
        <p:txBody>
          <a:bodyPr>
            <a:normAutofit/>
          </a:bodyPr>
          <a:lstStyle>
            <a:lvl1pPr>
              <a:defRPr sz="3600" baseline="0">
                <a:solidFill>
                  <a:schemeClr val="tx1"/>
                </a:solidFill>
                <a:latin typeface="Museo 300" panose="02000000000000000000" pitchFamily="50" charset="0"/>
              </a:defRPr>
            </a:lvl1pPr>
          </a:lstStyle>
          <a:p>
            <a:pPr lvl="0"/>
            <a:r>
              <a:rPr lang="en-US"/>
              <a:t>Lorem Ipsum</a:t>
            </a:r>
            <a:endParaRPr lang="en-GB"/>
          </a:p>
        </p:txBody>
      </p:sp>
      <p:sp>
        <p:nvSpPr>
          <p:cNvPr id="10" name="Text Placeholder 10"/>
          <p:cNvSpPr>
            <a:spLocks noGrp="1"/>
          </p:cNvSpPr>
          <p:nvPr>
            <p:ph type="body" sz="quarter" idx="15" hasCustomPrompt="1"/>
          </p:nvPr>
        </p:nvSpPr>
        <p:spPr>
          <a:xfrm>
            <a:off x="838200" y="3175462"/>
            <a:ext cx="5437188" cy="2111433"/>
          </a:xfrm>
          <a:prstGeom prst="rect">
            <a:avLst/>
          </a:prstGeom>
        </p:spPr>
        <p:txBody>
          <a:bodyPr>
            <a:normAutofit/>
          </a:bodyPr>
          <a:lstStyle>
            <a:lvl1pPr>
              <a:lnSpc>
                <a:spcPct val="100000"/>
              </a:lnSpc>
              <a:spcBef>
                <a:spcPts val="300"/>
              </a:spcBef>
              <a:defRPr sz="1400" baseline="0">
                <a:solidFill>
                  <a:schemeClr val="tx1"/>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r>
              <a:rPr lang="en-US" err="1"/>
              <a:t>Ius</a:t>
            </a:r>
            <a:r>
              <a:rPr lang="en-US"/>
              <a:t> </a:t>
            </a:r>
            <a:r>
              <a:rPr lang="en-US" err="1"/>
              <a:t>populo</a:t>
            </a:r>
            <a:r>
              <a:rPr lang="en-US"/>
              <a:t> </a:t>
            </a:r>
            <a:r>
              <a:rPr lang="en-US" err="1"/>
              <a:t>verterem</a:t>
            </a:r>
            <a:r>
              <a:rPr lang="en-US"/>
              <a:t> </a:t>
            </a:r>
            <a:r>
              <a:rPr lang="en-US" err="1"/>
              <a:t>consetetur</a:t>
            </a:r>
            <a:r>
              <a:rPr lang="en-US"/>
              <a:t> in.</a:t>
            </a:r>
          </a:p>
          <a:p>
            <a:pPr lvl="0"/>
            <a:endParaRPr lang="en-US"/>
          </a:p>
          <a:p>
            <a:pPr lvl="0"/>
            <a:r>
              <a:rPr lang="en-US" err="1"/>
              <a:t>Ut</a:t>
            </a:r>
            <a:r>
              <a:rPr lang="en-US"/>
              <a:t> </a:t>
            </a:r>
            <a:r>
              <a:rPr lang="en-US" err="1"/>
              <a:t>aliquip</a:t>
            </a:r>
            <a:r>
              <a:rPr lang="en-US"/>
              <a:t> </a:t>
            </a:r>
            <a:r>
              <a:rPr lang="en-US" err="1"/>
              <a:t>intellegat</a:t>
            </a:r>
            <a:r>
              <a:rPr lang="en-US"/>
              <a:t> </a:t>
            </a:r>
            <a:r>
              <a:rPr lang="en-US" err="1"/>
              <a:t>est</a:t>
            </a:r>
            <a:r>
              <a:rPr lang="en-US"/>
              <a:t>, at </a:t>
            </a:r>
            <a:r>
              <a:rPr lang="en-US" err="1"/>
              <a:t>duis</a:t>
            </a:r>
            <a:r>
              <a:rPr lang="en-US"/>
              <a:t> </a:t>
            </a:r>
            <a:r>
              <a:rPr lang="en-US" err="1"/>
              <a:t>nobis</a:t>
            </a:r>
            <a:r>
              <a:rPr lang="en-US"/>
              <a:t> </a:t>
            </a:r>
            <a:r>
              <a:rPr lang="en-US" err="1"/>
              <a:t>voluptatibus</a:t>
            </a:r>
            <a:r>
              <a:rPr lang="en-US"/>
              <a:t> vis. </a:t>
            </a:r>
            <a:r>
              <a:rPr lang="en-US" err="1"/>
              <a:t>Scaevola</a:t>
            </a:r>
            <a:r>
              <a:rPr lang="en-US"/>
              <a:t> </a:t>
            </a:r>
            <a:r>
              <a:rPr lang="en-US" err="1"/>
              <a:t>menandri</a:t>
            </a:r>
            <a:r>
              <a:rPr lang="en-US"/>
              <a:t> id </a:t>
            </a:r>
            <a:r>
              <a:rPr lang="en-US" err="1"/>
              <a:t>ius</a:t>
            </a:r>
            <a:endParaRPr lang="en-GB"/>
          </a:p>
        </p:txBody>
      </p:sp>
    </p:spTree>
    <p:extLst>
      <p:ext uri="{BB962C8B-B14F-4D97-AF65-F5344CB8AC3E}">
        <p14:creationId xmlns:p14="http://schemas.microsoft.com/office/powerpoint/2010/main" val="21257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sp>
        <p:nvSpPr>
          <p:cNvPr id="4" name="Text Placeholder 3"/>
          <p:cNvSpPr>
            <a:spLocks noGrp="1"/>
          </p:cNvSpPr>
          <p:nvPr>
            <p:ph type="body" sz="quarter" idx="13" hasCustomPrompt="1"/>
          </p:nvPr>
        </p:nvSpPr>
        <p:spPr>
          <a:xfrm>
            <a:off x="838200" y="2273599"/>
            <a:ext cx="7773988" cy="520700"/>
          </a:xfrm>
          <a:prstGeom prst="rect">
            <a:avLst/>
          </a:prstGeom>
        </p:spPr>
        <p:txBody>
          <a:bodyPr/>
          <a:lstStyle>
            <a:lvl1pPr>
              <a:defRPr sz="4400" baseline="0">
                <a:latin typeface="Museo 300" panose="02000000000000000000" pitchFamily="50" charset="0"/>
              </a:defRPr>
            </a:lvl1pPr>
          </a:lstStyle>
          <a:p>
            <a:r>
              <a:rPr lang="en-GB" sz="2400" b="0" i="0">
                <a:solidFill>
                  <a:schemeClr val="accent2"/>
                </a:solidFill>
                <a:latin typeface="+mj-lt"/>
              </a:rPr>
              <a:t>Lorem ipsum </a:t>
            </a:r>
            <a:r>
              <a:rPr lang="en-GB" sz="2400" b="0" i="0" err="1">
                <a:solidFill>
                  <a:schemeClr val="accent2"/>
                </a:solidFill>
                <a:latin typeface="+mj-lt"/>
              </a:rPr>
              <a:t>dolor</a:t>
            </a:r>
            <a:r>
              <a:rPr lang="en-GB" sz="2400" b="0" i="0">
                <a:solidFill>
                  <a:schemeClr val="accent2"/>
                </a:solidFill>
                <a:latin typeface="+mj-lt"/>
              </a:rPr>
              <a:t> sit </a:t>
            </a:r>
            <a:r>
              <a:rPr lang="en-GB" sz="2400" b="0" i="0" err="1">
                <a:solidFill>
                  <a:schemeClr val="accent2"/>
                </a:solidFill>
                <a:latin typeface="+mj-lt"/>
              </a:rPr>
              <a:t>amet</a:t>
            </a:r>
            <a:endParaRPr lang="en-GB" sz="2400" b="0" i="0">
              <a:solidFill>
                <a:schemeClr val="accent2"/>
              </a:solidFill>
              <a:latin typeface="+mj-lt"/>
            </a:endParaRPr>
          </a:p>
        </p:txBody>
      </p:sp>
      <p:sp>
        <p:nvSpPr>
          <p:cNvPr id="11" name="Text Placeholder 10"/>
          <p:cNvSpPr>
            <a:spLocks noGrp="1"/>
          </p:cNvSpPr>
          <p:nvPr>
            <p:ph type="body" sz="quarter" idx="14" hasCustomPrompt="1"/>
          </p:nvPr>
        </p:nvSpPr>
        <p:spPr>
          <a:xfrm>
            <a:off x="838200" y="2992438"/>
            <a:ext cx="7773988" cy="2684462"/>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r>
              <a:rPr lang="en-US" err="1"/>
              <a:t>Ius</a:t>
            </a:r>
            <a:r>
              <a:rPr lang="en-US"/>
              <a:t> </a:t>
            </a:r>
            <a:r>
              <a:rPr lang="en-US" err="1"/>
              <a:t>populo</a:t>
            </a:r>
            <a:r>
              <a:rPr lang="en-US"/>
              <a:t> </a:t>
            </a:r>
            <a:r>
              <a:rPr lang="en-US" err="1"/>
              <a:t>verterem</a:t>
            </a:r>
            <a:r>
              <a:rPr lang="en-US"/>
              <a:t> </a:t>
            </a:r>
            <a:r>
              <a:rPr lang="en-US" err="1"/>
              <a:t>consetetur</a:t>
            </a:r>
            <a:r>
              <a:rPr lang="en-US"/>
              <a:t> in.</a:t>
            </a:r>
          </a:p>
          <a:p>
            <a:pPr lvl="0"/>
            <a:endParaRPr lang="en-US"/>
          </a:p>
          <a:p>
            <a:pPr lvl="0"/>
            <a:r>
              <a:rPr lang="en-US" err="1"/>
              <a:t>Ut</a:t>
            </a:r>
            <a:r>
              <a:rPr lang="en-US"/>
              <a:t> </a:t>
            </a:r>
            <a:r>
              <a:rPr lang="en-US" err="1"/>
              <a:t>aliquip</a:t>
            </a:r>
            <a:r>
              <a:rPr lang="en-US"/>
              <a:t> </a:t>
            </a:r>
            <a:r>
              <a:rPr lang="en-US" err="1"/>
              <a:t>intellegat</a:t>
            </a:r>
            <a:r>
              <a:rPr lang="en-US"/>
              <a:t> </a:t>
            </a:r>
            <a:r>
              <a:rPr lang="en-US" err="1"/>
              <a:t>est</a:t>
            </a:r>
            <a:r>
              <a:rPr lang="en-US"/>
              <a:t>, at </a:t>
            </a:r>
            <a:r>
              <a:rPr lang="en-US" err="1"/>
              <a:t>duis</a:t>
            </a:r>
            <a:r>
              <a:rPr lang="en-US"/>
              <a:t> </a:t>
            </a:r>
            <a:r>
              <a:rPr lang="en-US" err="1"/>
              <a:t>nobis</a:t>
            </a:r>
            <a:r>
              <a:rPr lang="en-US"/>
              <a:t> </a:t>
            </a:r>
            <a:r>
              <a:rPr lang="en-US" err="1"/>
              <a:t>voluptatibus</a:t>
            </a:r>
            <a:r>
              <a:rPr lang="en-US"/>
              <a:t> vis. </a:t>
            </a:r>
            <a:r>
              <a:rPr lang="en-US" err="1"/>
              <a:t>Scaevola</a:t>
            </a:r>
            <a:r>
              <a:rPr lang="en-US"/>
              <a:t> </a:t>
            </a:r>
            <a:r>
              <a:rPr lang="en-US" err="1"/>
              <a:t>menandri</a:t>
            </a:r>
            <a:r>
              <a:rPr lang="en-US"/>
              <a:t> id </a:t>
            </a:r>
            <a:r>
              <a:rPr lang="en-US" err="1"/>
              <a:t>ius</a:t>
            </a:r>
            <a:r>
              <a:rPr lang="en-US"/>
              <a:t>. </a:t>
            </a:r>
            <a:r>
              <a:rPr lang="en-US" err="1"/>
              <a:t>Enim</a:t>
            </a:r>
            <a:r>
              <a:rPr lang="en-US"/>
              <a:t> </a:t>
            </a:r>
            <a:r>
              <a:rPr lang="en-US" err="1"/>
              <a:t>postea</a:t>
            </a:r>
            <a:r>
              <a:rPr lang="en-US"/>
              <a:t> pro </a:t>
            </a:r>
            <a:r>
              <a:rPr lang="en-US" err="1"/>
              <a:t>ei</a:t>
            </a:r>
            <a:r>
              <a:rPr lang="en-US"/>
              <a:t>, </a:t>
            </a:r>
            <a:r>
              <a:rPr lang="en-US" err="1"/>
              <a:t>natum</a:t>
            </a:r>
            <a:r>
              <a:rPr lang="en-US"/>
              <a:t> </a:t>
            </a:r>
            <a:r>
              <a:rPr lang="en-US" err="1"/>
              <a:t>erroribus</a:t>
            </a:r>
            <a:r>
              <a:rPr lang="en-US"/>
              <a:t> </a:t>
            </a:r>
            <a:r>
              <a:rPr lang="en-US" err="1"/>
              <a:t>abhorreant</a:t>
            </a:r>
            <a:r>
              <a:rPr lang="en-US"/>
              <a:t> at est. Altera semper </a:t>
            </a:r>
            <a:r>
              <a:rPr lang="en-US" err="1"/>
              <a:t>pertinax</a:t>
            </a:r>
            <a:r>
              <a:rPr lang="en-US"/>
              <a:t> vis ne. </a:t>
            </a:r>
            <a:r>
              <a:rPr lang="en-US" err="1"/>
              <a:t>Erant</a:t>
            </a:r>
            <a:r>
              <a:rPr lang="en-US"/>
              <a:t> </a:t>
            </a:r>
            <a:r>
              <a:rPr lang="en-US" err="1"/>
              <a:t>fuisset</a:t>
            </a:r>
            <a:r>
              <a:rPr lang="en-US"/>
              <a:t> </a:t>
            </a:r>
            <a:r>
              <a:rPr lang="en-US" err="1"/>
              <a:t>eam</a:t>
            </a:r>
            <a:r>
              <a:rPr lang="en-US"/>
              <a:t> ex, ne qui </a:t>
            </a:r>
            <a:r>
              <a:rPr lang="en-US" err="1"/>
              <a:t>omnes</a:t>
            </a:r>
            <a:r>
              <a:rPr lang="en-US"/>
              <a:t> </a:t>
            </a:r>
            <a:r>
              <a:rPr lang="en-US" err="1"/>
              <a:t>dolores</a:t>
            </a:r>
            <a:r>
              <a:rPr lang="en-US"/>
              <a:t> </a:t>
            </a:r>
            <a:r>
              <a:rPr lang="en-US" err="1"/>
              <a:t>expetendis</a:t>
            </a:r>
            <a:r>
              <a:rPr lang="en-US"/>
              <a:t>. Duo </a:t>
            </a:r>
            <a:r>
              <a:rPr lang="en-US" err="1"/>
              <a:t>ei</a:t>
            </a:r>
            <a:r>
              <a:rPr lang="en-US"/>
              <a:t> </a:t>
            </a:r>
            <a:r>
              <a:rPr lang="en-US" err="1"/>
              <a:t>nisl</a:t>
            </a:r>
            <a:r>
              <a:rPr lang="en-US"/>
              <a:t> </a:t>
            </a:r>
            <a:r>
              <a:rPr lang="en-US" err="1"/>
              <a:t>sonet</a:t>
            </a:r>
            <a:r>
              <a:rPr lang="en-US"/>
              <a:t> </a:t>
            </a:r>
            <a:r>
              <a:rPr lang="en-US" err="1"/>
              <a:t>expetenda</a:t>
            </a:r>
            <a:r>
              <a:rPr lang="en-US"/>
              <a:t>, </a:t>
            </a:r>
            <a:r>
              <a:rPr lang="en-US" err="1"/>
              <a:t>vel</a:t>
            </a:r>
            <a:r>
              <a:rPr lang="en-US"/>
              <a:t> </a:t>
            </a:r>
            <a:r>
              <a:rPr lang="en-US" err="1"/>
              <a:t>debet</a:t>
            </a:r>
            <a:r>
              <a:rPr lang="en-US"/>
              <a:t> </a:t>
            </a:r>
            <a:r>
              <a:rPr lang="en-US" err="1"/>
              <a:t>deleniti</a:t>
            </a:r>
            <a:r>
              <a:rPr lang="en-US"/>
              <a:t> </a:t>
            </a:r>
            <a:r>
              <a:rPr lang="en-US" err="1"/>
              <a:t>omittantur</a:t>
            </a:r>
            <a:r>
              <a:rPr lang="en-US"/>
              <a:t> </a:t>
            </a:r>
            <a:r>
              <a:rPr lang="en-US" err="1"/>
              <a:t>eu</a:t>
            </a:r>
            <a:r>
              <a:rPr lang="en-US"/>
              <a:t>.</a:t>
            </a:r>
            <a:endParaRPr lang="en-GB"/>
          </a:p>
        </p:txBody>
      </p:sp>
    </p:spTree>
    <p:extLst>
      <p:ext uri="{BB962C8B-B14F-4D97-AF65-F5344CB8AC3E}">
        <p14:creationId xmlns:p14="http://schemas.microsoft.com/office/powerpoint/2010/main" val="276107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838200" y="6341878"/>
            <a:ext cx="5221778" cy="365125"/>
          </a:xfrm>
        </p:spPr>
        <p:txBody>
          <a:bodyPr/>
          <a:lstStyle/>
          <a:p>
            <a:endParaRPr lang="en-GB"/>
          </a:p>
        </p:txBody>
      </p:sp>
      <p:sp>
        <p:nvSpPr>
          <p:cNvPr id="7" name="Picture Placeholder 2"/>
          <p:cNvSpPr>
            <a:spLocks noGrp="1" noChangeAspect="1"/>
          </p:cNvSpPr>
          <p:nvPr>
            <p:ph type="pic" idx="1"/>
          </p:nvPr>
        </p:nvSpPr>
        <p:spPr>
          <a:xfrm>
            <a:off x="6241313" y="1903228"/>
            <a:ext cx="5950688" cy="495477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quarter" idx="13" hasCustomPrompt="1"/>
          </p:nvPr>
        </p:nvSpPr>
        <p:spPr>
          <a:xfrm>
            <a:off x="838200" y="1903228"/>
            <a:ext cx="5221778" cy="520700"/>
          </a:xfrm>
          <a:prstGeom prst="rect">
            <a:avLst/>
          </a:prstGeom>
        </p:spPr>
        <p:txBody>
          <a:bodyPr/>
          <a:lstStyle>
            <a:lvl1pPr>
              <a:defRPr sz="4400" baseline="0">
                <a:latin typeface="Museo 300" panose="02000000000000000000" pitchFamily="50" charset="0"/>
              </a:defRPr>
            </a:lvl1pPr>
          </a:lstStyle>
          <a:p>
            <a:r>
              <a:rPr lang="en-GB" sz="2400" b="0" i="0">
                <a:solidFill>
                  <a:schemeClr val="accent2"/>
                </a:solidFill>
                <a:latin typeface="+mj-lt"/>
              </a:rPr>
              <a:t>Lorem ipsum </a:t>
            </a:r>
            <a:r>
              <a:rPr lang="en-GB" sz="2400" b="0" i="0" err="1">
                <a:solidFill>
                  <a:schemeClr val="accent2"/>
                </a:solidFill>
                <a:latin typeface="+mj-lt"/>
              </a:rPr>
              <a:t>dolor</a:t>
            </a:r>
            <a:r>
              <a:rPr lang="en-GB" sz="2400" b="0" i="0">
                <a:solidFill>
                  <a:schemeClr val="accent2"/>
                </a:solidFill>
                <a:latin typeface="+mj-lt"/>
              </a:rPr>
              <a:t> sit </a:t>
            </a:r>
            <a:r>
              <a:rPr lang="en-GB" sz="2400" b="0" i="0" err="1">
                <a:solidFill>
                  <a:schemeClr val="accent2"/>
                </a:solidFill>
                <a:latin typeface="+mj-lt"/>
              </a:rPr>
              <a:t>amet</a:t>
            </a:r>
            <a:endParaRPr lang="en-GB" sz="2400" b="0" i="0">
              <a:solidFill>
                <a:schemeClr val="accent2"/>
              </a:solidFill>
              <a:latin typeface="+mj-lt"/>
            </a:endParaRPr>
          </a:p>
        </p:txBody>
      </p:sp>
      <p:sp>
        <p:nvSpPr>
          <p:cNvPr id="10" name="Text Placeholder 10"/>
          <p:cNvSpPr>
            <a:spLocks noGrp="1"/>
          </p:cNvSpPr>
          <p:nvPr>
            <p:ph type="body" sz="quarter" idx="14" hasCustomPrompt="1"/>
          </p:nvPr>
        </p:nvSpPr>
        <p:spPr>
          <a:xfrm>
            <a:off x="838200" y="2622066"/>
            <a:ext cx="5221778" cy="3454537"/>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r>
              <a:rPr lang="en-US" err="1"/>
              <a:t>Ius</a:t>
            </a:r>
            <a:r>
              <a:rPr lang="en-US"/>
              <a:t> </a:t>
            </a:r>
            <a:r>
              <a:rPr lang="en-US" err="1"/>
              <a:t>populo</a:t>
            </a:r>
            <a:r>
              <a:rPr lang="en-US"/>
              <a:t> </a:t>
            </a:r>
            <a:r>
              <a:rPr lang="en-US" err="1"/>
              <a:t>verterem</a:t>
            </a:r>
            <a:r>
              <a:rPr lang="en-US"/>
              <a:t> </a:t>
            </a:r>
            <a:r>
              <a:rPr lang="en-US" err="1"/>
              <a:t>consetetur</a:t>
            </a:r>
            <a:r>
              <a:rPr lang="en-US"/>
              <a:t> in.</a:t>
            </a:r>
          </a:p>
          <a:p>
            <a:pPr lvl="0"/>
            <a:endParaRPr lang="en-US"/>
          </a:p>
          <a:p>
            <a:pPr lvl="0"/>
            <a:r>
              <a:rPr lang="en-US" err="1"/>
              <a:t>Ut</a:t>
            </a:r>
            <a:r>
              <a:rPr lang="en-US"/>
              <a:t> </a:t>
            </a:r>
            <a:r>
              <a:rPr lang="en-US" err="1"/>
              <a:t>aliquip</a:t>
            </a:r>
            <a:r>
              <a:rPr lang="en-US"/>
              <a:t> </a:t>
            </a:r>
            <a:r>
              <a:rPr lang="en-US" err="1"/>
              <a:t>intellegat</a:t>
            </a:r>
            <a:r>
              <a:rPr lang="en-US"/>
              <a:t> </a:t>
            </a:r>
            <a:r>
              <a:rPr lang="en-US" err="1"/>
              <a:t>est</a:t>
            </a:r>
            <a:r>
              <a:rPr lang="en-US"/>
              <a:t>, at </a:t>
            </a:r>
            <a:r>
              <a:rPr lang="en-US" err="1"/>
              <a:t>duis</a:t>
            </a:r>
            <a:r>
              <a:rPr lang="en-US"/>
              <a:t> </a:t>
            </a:r>
            <a:r>
              <a:rPr lang="en-US" err="1"/>
              <a:t>nobis</a:t>
            </a:r>
            <a:r>
              <a:rPr lang="en-US"/>
              <a:t> </a:t>
            </a:r>
            <a:r>
              <a:rPr lang="en-US" err="1"/>
              <a:t>voluptatibus</a:t>
            </a:r>
            <a:r>
              <a:rPr lang="en-US"/>
              <a:t> vis. </a:t>
            </a:r>
            <a:r>
              <a:rPr lang="en-US" err="1"/>
              <a:t>Scaevola</a:t>
            </a:r>
            <a:r>
              <a:rPr lang="en-US"/>
              <a:t> </a:t>
            </a:r>
            <a:r>
              <a:rPr lang="en-US" err="1"/>
              <a:t>menandri</a:t>
            </a:r>
            <a:r>
              <a:rPr lang="en-US"/>
              <a:t> id </a:t>
            </a:r>
            <a:r>
              <a:rPr lang="en-US" err="1"/>
              <a:t>ius</a:t>
            </a:r>
            <a:r>
              <a:rPr lang="en-US"/>
              <a:t>. </a:t>
            </a:r>
            <a:r>
              <a:rPr lang="en-US" err="1"/>
              <a:t>Enim</a:t>
            </a:r>
            <a:r>
              <a:rPr lang="en-US"/>
              <a:t> </a:t>
            </a:r>
            <a:r>
              <a:rPr lang="en-US" err="1"/>
              <a:t>postea</a:t>
            </a:r>
            <a:r>
              <a:rPr lang="en-US"/>
              <a:t> pro </a:t>
            </a:r>
            <a:r>
              <a:rPr lang="en-US" err="1"/>
              <a:t>ei</a:t>
            </a:r>
            <a:r>
              <a:rPr lang="en-US"/>
              <a:t>, </a:t>
            </a:r>
            <a:r>
              <a:rPr lang="en-US" err="1"/>
              <a:t>natum</a:t>
            </a:r>
            <a:r>
              <a:rPr lang="en-US"/>
              <a:t> </a:t>
            </a:r>
            <a:r>
              <a:rPr lang="en-US" err="1"/>
              <a:t>erroribus</a:t>
            </a:r>
            <a:r>
              <a:rPr lang="en-US"/>
              <a:t> </a:t>
            </a:r>
            <a:r>
              <a:rPr lang="en-US" err="1"/>
              <a:t>abhorreant</a:t>
            </a:r>
            <a:r>
              <a:rPr lang="en-US"/>
              <a:t> at est. Altera semper </a:t>
            </a:r>
            <a:r>
              <a:rPr lang="en-US" err="1"/>
              <a:t>pertinax</a:t>
            </a:r>
            <a:r>
              <a:rPr lang="en-US"/>
              <a:t> vis ne. </a:t>
            </a:r>
            <a:r>
              <a:rPr lang="en-US" err="1"/>
              <a:t>Erant</a:t>
            </a:r>
            <a:r>
              <a:rPr lang="en-US"/>
              <a:t> </a:t>
            </a:r>
            <a:r>
              <a:rPr lang="en-US" err="1"/>
              <a:t>fuisset</a:t>
            </a:r>
            <a:r>
              <a:rPr lang="en-US"/>
              <a:t> </a:t>
            </a:r>
            <a:r>
              <a:rPr lang="en-US" err="1"/>
              <a:t>eam</a:t>
            </a:r>
            <a:r>
              <a:rPr lang="en-US"/>
              <a:t> ex, ne qui </a:t>
            </a:r>
            <a:r>
              <a:rPr lang="en-US" err="1"/>
              <a:t>omnes</a:t>
            </a:r>
            <a:r>
              <a:rPr lang="en-US"/>
              <a:t> </a:t>
            </a:r>
            <a:r>
              <a:rPr lang="en-US" err="1"/>
              <a:t>dolores</a:t>
            </a:r>
            <a:r>
              <a:rPr lang="en-US"/>
              <a:t> </a:t>
            </a:r>
            <a:r>
              <a:rPr lang="en-US" err="1"/>
              <a:t>expetendis</a:t>
            </a:r>
            <a:r>
              <a:rPr lang="en-US"/>
              <a:t>. Duo </a:t>
            </a:r>
            <a:r>
              <a:rPr lang="en-US" err="1"/>
              <a:t>ei</a:t>
            </a:r>
            <a:r>
              <a:rPr lang="en-US"/>
              <a:t> </a:t>
            </a:r>
            <a:r>
              <a:rPr lang="en-US" err="1"/>
              <a:t>nisl</a:t>
            </a:r>
            <a:r>
              <a:rPr lang="en-US"/>
              <a:t> </a:t>
            </a:r>
            <a:r>
              <a:rPr lang="en-US" err="1"/>
              <a:t>sonet</a:t>
            </a:r>
            <a:r>
              <a:rPr lang="en-US"/>
              <a:t> </a:t>
            </a:r>
            <a:r>
              <a:rPr lang="en-US" err="1"/>
              <a:t>expetenda</a:t>
            </a:r>
            <a:r>
              <a:rPr lang="en-US"/>
              <a:t>, </a:t>
            </a:r>
            <a:r>
              <a:rPr lang="en-US" err="1"/>
              <a:t>vel</a:t>
            </a:r>
            <a:r>
              <a:rPr lang="en-US"/>
              <a:t> </a:t>
            </a:r>
            <a:r>
              <a:rPr lang="en-US" err="1"/>
              <a:t>debet</a:t>
            </a:r>
            <a:r>
              <a:rPr lang="en-US"/>
              <a:t> </a:t>
            </a:r>
            <a:r>
              <a:rPr lang="en-US" err="1"/>
              <a:t>deleniti</a:t>
            </a:r>
            <a:r>
              <a:rPr lang="en-US"/>
              <a:t> </a:t>
            </a:r>
            <a:r>
              <a:rPr lang="en-US" err="1"/>
              <a:t>omittantur</a:t>
            </a:r>
            <a:r>
              <a:rPr lang="en-US"/>
              <a:t> </a:t>
            </a:r>
            <a:r>
              <a:rPr lang="en-US" err="1"/>
              <a:t>eu</a:t>
            </a:r>
            <a:r>
              <a:rPr lang="en-US"/>
              <a:t>.</a:t>
            </a:r>
            <a:endParaRPr lang="en-GB"/>
          </a:p>
        </p:txBody>
      </p:sp>
    </p:spTree>
    <p:extLst>
      <p:ext uri="{BB962C8B-B14F-4D97-AF65-F5344CB8AC3E}">
        <p14:creationId xmlns:p14="http://schemas.microsoft.com/office/powerpoint/2010/main" val="67820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endParaRPr lang="en-GB"/>
          </a:p>
        </p:txBody>
      </p:sp>
      <p:cxnSp>
        <p:nvCxnSpPr>
          <p:cNvPr id="8" name="Straight Connector 7"/>
          <p:cNvCxnSpPr/>
          <p:nvPr/>
        </p:nvCxnSpPr>
        <p:spPr>
          <a:xfrm>
            <a:off x="906627"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17462"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6627"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7462"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21574"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9" name="Text Placeholder 8"/>
          <p:cNvSpPr>
            <a:spLocks noGrp="1"/>
          </p:cNvSpPr>
          <p:nvPr>
            <p:ph type="body" sz="quarter" idx="13" hasCustomPrompt="1"/>
          </p:nvPr>
        </p:nvSpPr>
        <p:spPr>
          <a:xfrm>
            <a:off x="821574"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a:t>Lorem Ipsum</a:t>
            </a:r>
            <a:endParaRPr lang="en-GB"/>
          </a:p>
        </p:txBody>
      </p:sp>
      <p:sp>
        <p:nvSpPr>
          <p:cNvPr id="23" name="Text Placeholder 3"/>
          <p:cNvSpPr>
            <a:spLocks noGrp="1"/>
          </p:cNvSpPr>
          <p:nvPr>
            <p:ph type="body" sz="quarter" idx="14" hasCustomPrompt="1"/>
          </p:nvPr>
        </p:nvSpPr>
        <p:spPr>
          <a:xfrm>
            <a:off x="4706389"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4" name="Text Placeholder 8"/>
          <p:cNvSpPr>
            <a:spLocks noGrp="1"/>
          </p:cNvSpPr>
          <p:nvPr>
            <p:ph type="body" sz="quarter" idx="15" hasCustomPrompt="1"/>
          </p:nvPr>
        </p:nvSpPr>
        <p:spPr>
          <a:xfrm>
            <a:off x="4706389"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a:t>Lorem Ipsum</a:t>
            </a:r>
            <a:endParaRPr lang="en-GB"/>
          </a:p>
        </p:txBody>
      </p:sp>
      <p:sp>
        <p:nvSpPr>
          <p:cNvPr id="25" name="Text Placeholder 3"/>
          <p:cNvSpPr>
            <a:spLocks noGrp="1"/>
          </p:cNvSpPr>
          <p:nvPr>
            <p:ph type="body" sz="quarter" idx="16" hasCustomPrompt="1"/>
          </p:nvPr>
        </p:nvSpPr>
        <p:spPr>
          <a:xfrm>
            <a:off x="4706389"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6" name="Text Placeholder 8"/>
          <p:cNvSpPr>
            <a:spLocks noGrp="1"/>
          </p:cNvSpPr>
          <p:nvPr>
            <p:ph type="body" sz="quarter" idx="17" hasCustomPrompt="1"/>
          </p:nvPr>
        </p:nvSpPr>
        <p:spPr>
          <a:xfrm>
            <a:off x="4706389"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a:t>Lorem Ipsum</a:t>
            </a:r>
            <a:endParaRPr lang="en-GB"/>
          </a:p>
        </p:txBody>
      </p:sp>
      <p:sp>
        <p:nvSpPr>
          <p:cNvPr id="27" name="Text Placeholder 3"/>
          <p:cNvSpPr>
            <a:spLocks noGrp="1"/>
          </p:cNvSpPr>
          <p:nvPr>
            <p:ph type="body" sz="quarter" idx="18" hasCustomPrompt="1"/>
          </p:nvPr>
        </p:nvSpPr>
        <p:spPr>
          <a:xfrm>
            <a:off x="838200"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8" name="Text Placeholder 8"/>
          <p:cNvSpPr>
            <a:spLocks noGrp="1"/>
          </p:cNvSpPr>
          <p:nvPr>
            <p:ph type="body" sz="quarter" idx="19" hasCustomPrompt="1"/>
          </p:nvPr>
        </p:nvSpPr>
        <p:spPr>
          <a:xfrm>
            <a:off x="838200"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a:t>Lorem Ipsum</a:t>
            </a:r>
            <a:endParaRPr lang="en-GB"/>
          </a:p>
        </p:txBody>
      </p:sp>
    </p:spTree>
    <p:extLst>
      <p:ext uri="{BB962C8B-B14F-4D97-AF65-F5344CB8AC3E}">
        <p14:creationId xmlns:p14="http://schemas.microsoft.com/office/powerpoint/2010/main" val="329265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a:xfrm>
            <a:off x="838200" y="6341879"/>
            <a:ext cx="5062869" cy="249860"/>
          </a:xfrm>
        </p:spPr>
        <p:txBody>
          <a:bodyPr/>
          <a:lstStyle/>
          <a:p>
            <a:endParaRPr lang="en-GB"/>
          </a:p>
        </p:txBody>
      </p:sp>
      <p:sp>
        <p:nvSpPr>
          <p:cNvPr id="7" name="Slide Number Placeholder 6"/>
          <p:cNvSpPr>
            <a:spLocks noGrp="1"/>
          </p:cNvSpPr>
          <p:nvPr>
            <p:ph type="sldNum" sz="quarter" idx="12"/>
          </p:nvPr>
        </p:nvSpPr>
        <p:spPr>
          <a:xfrm>
            <a:off x="6091597" y="6343799"/>
            <a:ext cx="2743200" cy="249860"/>
          </a:xfrm>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p>
        </p:txBody>
      </p:sp>
      <p:sp>
        <p:nvSpPr>
          <p:cNvPr id="14" name="Picture Placeholder 2"/>
          <p:cNvSpPr>
            <a:spLocks noGrp="1" noChangeAspect="1"/>
          </p:cNvSpPr>
          <p:nvPr>
            <p:ph type="pic" idx="14"/>
          </p:nvPr>
        </p:nvSpPr>
        <p:spPr>
          <a:xfrm>
            <a:off x="5353872"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5" name="Text Placeholder 3"/>
          <p:cNvSpPr>
            <a:spLocks noGrp="1"/>
          </p:cNvSpPr>
          <p:nvPr>
            <p:ph type="body" sz="half" idx="15" hasCustomPrompt="1"/>
          </p:nvPr>
        </p:nvSpPr>
        <p:spPr>
          <a:xfrm>
            <a:off x="5353872"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17" name="Picture Placeholder 2"/>
          <p:cNvSpPr>
            <a:spLocks noGrp="1" noChangeAspect="1"/>
          </p:cNvSpPr>
          <p:nvPr>
            <p:ph type="pic" idx="16"/>
          </p:nvPr>
        </p:nvSpPr>
        <p:spPr>
          <a:xfrm>
            <a:off x="838200"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Text Placeholder 3"/>
          <p:cNvSpPr>
            <a:spLocks noGrp="1"/>
          </p:cNvSpPr>
          <p:nvPr>
            <p:ph type="body" sz="half" idx="17" hasCustomPrompt="1"/>
          </p:nvPr>
        </p:nvSpPr>
        <p:spPr>
          <a:xfrm>
            <a:off x="838200"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20" name="Picture Placeholder 2"/>
          <p:cNvSpPr>
            <a:spLocks noGrp="1" noChangeAspect="1"/>
          </p:cNvSpPr>
          <p:nvPr>
            <p:ph type="pic" idx="18"/>
          </p:nvPr>
        </p:nvSpPr>
        <p:spPr>
          <a:xfrm>
            <a:off x="5353872"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Text Placeholder 3"/>
          <p:cNvSpPr>
            <a:spLocks noGrp="1"/>
          </p:cNvSpPr>
          <p:nvPr>
            <p:ph type="body" sz="half" idx="19" hasCustomPrompt="1"/>
          </p:nvPr>
        </p:nvSpPr>
        <p:spPr>
          <a:xfrm>
            <a:off x="5353872"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23" name="Text Placeholder 3"/>
          <p:cNvSpPr>
            <a:spLocks noGrp="1"/>
          </p:cNvSpPr>
          <p:nvPr>
            <p:ph type="body" sz="quarter" idx="20" hasCustomPrompt="1"/>
          </p:nvPr>
        </p:nvSpPr>
        <p:spPr>
          <a:xfrm>
            <a:off x="2846280"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4" name="Text Placeholder 3"/>
          <p:cNvSpPr>
            <a:spLocks noGrp="1"/>
          </p:cNvSpPr>
          <p:nvPr>
            <p:ph type="body" sz="quarter" idx="21" hasCustomPrompt="1"/>
          </p:nvPr>
        </p:nvSpPr>
        <p:spPr>
          <a:xfrm>
            <a:off x="2846280" y="4138924"/>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5" name="Text Placeholder 3"/>
          <p:cNvSpPr>
            <a:spLocks noGrp="1"/>
          </p:cNvSpPr>
          <p:nvPr>
            <p:ph type="body" sz="quarter" idx="22" hasCustomPrompt="1"/>
          </p:nvPr>
        </p:nvSpPr>
        <p:spPr>
          <a:xfrm>
            <a:off x="7361952"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
        <p:nvSpPr>
          <p:cNvPr id="26" name="Text Placeholder 3"/>
          <p:cNvSpPr>
            <a:spLocks noGrp="1"/>
          </p:cNvSpPr>
          <p:nvPr>
            <p:ph type="body" sz="quarter" idx="23" hasCustomPrompt="1"/>
          </p:nvPr>
        </p:nvSpPr>
        <p:spPr>
          <a:xfrm>
            <a:off x="7361951" y="4102881"/>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a:t>Lorem ipsum dolor sit </a:t>
            </a:r>
            <a:r>
              <a:rPr lang="en-US" err="1"/>
              <a:t>amet</a:t>
            </a:r>
            <a:r>
              <a:rPr lang="en-US"/>
              <a:t>, </a:t>
            </a:r>
            <a:r>
              <a:rPr lang="en-US" err="1"/>
              <a:t>eos</a:t>
            </a:r>
            <a:r>
              <a:rPr lang="en-US"/>
              <a:t> </a:t>
            </a:r>
            <a:r>
              <a:rPr lang="en-US" err="1"/>
              <a:t>te</a:t>
            </a:r>
            <a:r>
              <a:rPr lang="en-US"/>
              <a:t> alia </a:t>
            </a:r>
            <a:r>
              <a:rPr lang="en-US" err="1"/>
              <a:t>vidisse</a:t>
            </a:r>
            <a:r>
              <a:rPr lang="en-US"/>
              <a:t> </a:t>
            </a:r>
            <a:r>
              <a:rPr lang="en-US" err="1"/>
              <a:t>conceptam</a:t>
            </a:r>
            <a:r>
              <a:rPr lang="en-US"/>
              <a:t>, quo no </a:t>
            </a:r>
            <a:r>
              <a:rPr lang="en-US" err="1"/>
              <a:t>paulo</a:t>
            </a:r>
            <a:r>
              <a:rPr lang="en-US"/>
              <a:t> </a:t>
            </a:r>
            <a:r>
              <a:rPr lang="en-US" err="1"/>
              <a:t>saperet</a:t>
            </a:r>
            <a:r>
              <a:rPr lang="en-US"/>
              <a:t> </a:t>
            </a:r>
            <a:r>
              <a:rPr lang="en-US" err="1"/>
              <a:t>propriae</a:t>
            </a:r>
            <a:r>
              <a:rPr lang="en-US"/>
              <a:t>. </a:t>
            </a:r>
            <a:r>
              <a:rPr lang="en-US" err="1"/>
              <a:t>Ut</a:t>
            </a:r>
            <a:r>
              <a:rPr lang="en-US"/>
              <a:t> lorem </a:t>
            </a:r>
            <a:r>
              <a:rPr lang="en-US" err="1"/>
              <a:t>percipit</a:t>
            </a:r>
            <a:r>
              <a:rPr lang="en-US"/>
              <a:t> </a:t>
            </a:r>
            <a:r>
              <a:rPr lang="en-US" err="1"/>
              <a:t>consetetur</a:t>
            </a:r>
            <a:r>
              <a:rPr lang="en-US"/>
              <a:t> per. </a:t>
            </a:r>
            <a:r>
              <a:rPr lang="en-US" err="1"/>
              <a:t>Novum</a:t>
            </a:r>
            <a:r>
              <a:rPr lang="en-US"/>
              <a:t> </a:t>
            </a:r>
            <a:r>
              <a:rPr lang="en-US" err="1"/>
              <a:t>dicunt</a:t>
            </a:r>
            <a:r>
              <a:rPr lang="en-US"/>
              <a:t> </a:t>
            </a:r>
            <a:r>
              <a:rPr lang="en-US" err="1"/>
              <a:t>assentior</a:t>
            </a:r>
            <a:r>
              <a:rPr lang="en-US"/>
              <a:t> ad usu. At posse </a:t>
            </a:r>
            <a:r>
              <a:rPr lang="en-US" err="1"/>
              <a:t>albucius</a:t>
            </a:r>
            <a:r>
              <a:rPr lang="en-US"/>
              <a:t> </a:t>
            </a:r>
            <a:r>
              <a:rPr lang="en-US" err="1"/>
              <a:t>liberavisse</a:t>
            </a:r>
            <a:r>
              <a:rPr lang="en-US"/>
              <a:t> qui, </a:t>
            </a:r>
            <a:r>
              <a:rPr lang="en-US" err="1"/>
              <a:t>eu</a:t>
            </a:r>
            <a:r>
              <a:rPr lang="en-US"/>
              <a:t> </a:t>
            </a:r>
            <a:r>
              <a:rPr lang="en-US" err="1"/>
              <a:t>voluptua</a:t>
            </a:r>
            <a:r>
              <a:rPr lang="en-US"/>
              <a:t> </a:t>
            </a:r>
            <a:r>
              <a:rPr lang="en-US" err="1"/>
              <a:t>fabellas</a:t>
            </a:r>
            <a:r>
              <a:rPr lang="en-US"/>
              <a:t> </a:t>
            </a:r>
            <a:r>
              <a:rPr lang="en-US" err="1"/>
              <a:t>definitionem</a:t>
            </a:r>
            <a:r>
              <a:rPr lang="en-US"/>
              <a:t> cum. </a:t>
            </a:r>
            <a:endParaRPr lang="en-GB"/>
          </a:p>
        </p:txBody>
      </p:sp>
    </p:spTree>
    <p:extLst>
      <p:ext uri="{BB962C8B-B14F-4D97-AF65-F5344CB8AC3E}">
        <p14:creationId xmlns:p14="http://schemas.microsoft.com/office/powerpoint/2010/main" val="111331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p>
        </p:txBody>
      </p:sp>
      <p:sp>
        <p:nvSpPr>
          <p:cNvPr id="24" name="Picture Placeholder 2"/>
          <p:cNvSpPr>
            <a:spLocks noGrp="1" noChangeAspect="1"/>
          </p:cNvSpPr>
          <p:nvPr>
            <p:ph type="pic" idx="14"/>
          </p:nvPr>
        </p:nvSpPr>
        <p:spPr>
          <a:xfrm>
            <a:off x="3670005"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Text Placeholder 3"/>
          <p:cNvSpPr>
            <a:spLocks noGrp="1"/>
          </p:cNvSpPr>
          <p:nvPr>
            <p:ph type="body" sz="half" idx="15" hasCustomPrompt="1"/>
          </p:nvPr>
        </p:nvSpPr>
        <p:spPr>
          <a:xfrm>
            <a:off x="3670005"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
        <p:nvSpPr>
          <p:cNvPr id="26" name="Picture Placeholder 2"/>
          <p:cNvSpPr>
            <a:spLocks noGrp="1" noChangeAspect="1"/>
          </p:cNvSpPr>
          <p:nvPr>
            <p:ph type="pic" idx="16"/>
          </p:nvPr>
        </p:nvSpPr>
        <p:spPr>
          <a:xfrm>
            <a:off x="6501810" y="2466754"/>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7" name="Text Placeholder 3"/>
          <p:cNvSpPr>
            <a:spLocks noGrp="1"/>
          </p:cNvSpPr>
          <p:nvPr>
            <p:ph type="body" sz="half" idx="17" hasCustomPrompt="1"/>
          </p:nvPr>
        </p:nvSpPr>
        <p:spPr>
          <a:xfrm>
            <a:off x="6501810" y="4876361"/>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AMET</a:t>
            </a:r>
          </a:p>
        </p:txBody>
      </p:sp>
    </p:spTree>
    <p:extLst>
      <p:ext uri="{BB962C8B-B14F-4D97-AF65-F5344CB8AC3E}">
        <p14:creationId xmlns:p14="http://schemas.microsoft.com/office/powerpoint/2010/main" val="69621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41878"/>
            <a:ext cx="5062869" cy="365125"/>
          </a:xfrm>
          <a:prstGeom prst="rect">
            <a:avLst/>
          </a:prstGeom>
        </p:spPr>
        <p:txBody>
          <a:bodyPr vert="horz" lIns="91440" tIns="45720" rIns="91440" bIns="45720" rtlCol="0" anchor="ctr"/>
          <a:lstStyle>
            <a:lvl1pPr algn="l">
              <a:defRPr sz="1200" b="0" i="0" baseline="0">
                <a:solidFill>
                  <a:schemeClr val="accent4"/>
                </a:solidFill>
                <a:latin typeface="Open Sans" panose="020B0606030504020204" pitchFamily="34" charset="0"/>
              </a:defRPr>
            </a:lvl1pPr>
          </a:lstStyle>
          <a:p>
            <a:r>
              <a:rPr lang="en-GB"/>
              <a:t>South East Local Enterprise Partnership</a:t>
            </a:r>
          </a:p>
        </p:txBody>
      </p:sp>
      <p:sp>
        <p:nvSpPr>
          <p:cNvPr id="6" name="Slide Number Placeholder 5"/>
          <p:cNvSpPr>
            <a:spLocks noGrp="1"/>
          </p:cNvSpPr>
          <p:nvPr>
            <p:ph type="sldNum" sz="quarter" idx="4"/>
          </p:nvPr>
        </p:nvSpPr>
        <p:spPr>
          <a:xfrm>
            <a:off x="6091597" y="6343798"/>
            <a:ext cx="2743200" cy="365125"/>
          </a:xfrm>
          <a:prstGeom prst="rect">
            <a:avLst/>
          </a:prstGeom>
        </p:spPr>
        <p:txBody>
          <a:bodyPr vert="horz" lIns="91440" tIns="45720" rIns="91440" bIns="45720" rtlCol="0" anchor="ctr"/>
          <a:lstStyle>
            <a:lvl1pPr algn="r">
              <a:defRPr sz="1200" baseline="0">
                <a:solidFill>
                  <a:schemeClr val="accent5"/>
                </a:solidFill>
                <a:latin typeface="Open Sans" panose="020B0606030504020204" pitchFamily="34" charset="0"/>
              </a:defRPr>
            </a:lvl1pPr>
          </a:lstStyle>
          <a:p>
            <a:fld id="{1E8F0C2B-21B0-46B9-80A1-9F88378FCF69}" type="slidenum">
              <a:rPr lang="en-GB" smtClean="0"/>
              <a:pPr/>
              <a:t>‹#›</a:t>
            </a:fld>
            <a:endParaRPr lang="en-GB"/>
          </a:p>
        </p:txBody>
      </p:sp>
      <p:sp>
        <p:nvSpPr>
          <p:cNvPr id="2"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4797" y="3084286"/>
            <a:ext cx="5846076" cy="5431547"/>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34" y="107348"/>
            <a:ext cx="3379614" cy="1498179"/>
          </a:xfrm>
          <a:prstGeom prst="rect">
            <a:avLst/>
          </a:prstGeom>
        </p:spPr>
      </p:pic>
    </p:spTree>
    <p:extLst>
      <p:ext uri="{BB962C8B-B14F-4D97-AF65-F5344CB8AC3E}">
        <p14:creationId xmlns:p14="http://schemas.microsoft.com/office/powerpoint/2010/main" val="2118021919"/>
      </p:ext>
    </p:extLst>
  </p:cSld>
  <p:clrMap bg1="dk1" tx1="lt1" bg2="dk2" tx2="lt2" accent1="accent1" accent2="accent2" accent3="accent3" accent4="accent4" accent5="accent5" accent6="accent6" hlink="hlink" folHlink="folHlink"/>
  <p:sldLayoutIdLst>
    <p:sldLayoutId id="2147483950" r:id="rId1"/>
    <p:sldLayoutId id="2147483956" r:id="rId2"/>
    <p:sldLayoutId id="2147483931" r:id="rId3"/>
    <p:sldLayoutId id="2147483951" r:id="rId4"/>
    <p:sldLayoutId id="2147483952" r:id="rId5"/>
    <p:sldLayoutId id="2147483953" r:id="rId6"/>
    <p:sldLayoutId id="2147483954" r:id="rId7"/>
    <p:sldLayoutId id="2147483955" r:id="rId8"/>
  </p:sldLayoutIdLst>
  <p:txStyles>
    <p:title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ur02.safelinks.protection.outlook.com/?url=https%3A%2F%2Fwww.southeastlep.com%2Fapp%2Fuploads%2F2021%2F03%2FSELEP-Local-Skills-Report-March-2021-FINAL.pdf&amp;data=04%7C01%7C%7C313e62333578476c288808d99d6b40ea%7Ca8b4324f155c4215a0f17ed8cc9a992f%7C0%7C0%7C637713906239605220%7CUnknown%7CTWFpbGZsb3d8eyJWIjoiMC4wLjAwMDAiLCJQIjoiV2luMzIiLCJBTiI6Ik1haWwiLCJXVCI6Mn0%3D%7C1000&amp;sdata=TS3y4%2BMz9KwIDNefzC1bNVVg9bejVI0A5zX00O0ZSys%3D&amp;reserved=0" TargetMode="External"/><Relationship Id="rId2" Type="http://schemas.openxmlformats.org/officeDocument/2006/relationships/hyperlink" Target="http://www.southeastskills.org.uk/"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ur02.safelinks.protection.outlook.com/?url=https%3A%2F%2Fwww.southeastskills.org.uk%2Fsouth-east-careers%2F&amp;data=04%7C01%7C%7C313e62333578476c288808d99d6b40ea%7Ca8b4324f155c4215a0f17ed8cc9a992f%7C0%7C0%7C637713906239595261%7CUnknown%7CTWFpbGZsb3d8eyJWIjoiMC4wLjAwMDAiLCJQIjoiV2luMzIiLCJBTiI6Ik1haWwiLCJXVCI6Mn0%3D%7C1000&amp;sdata=HmTQFX7Qk1nSP4agWEm8CfVgNET5%2BG7UdEPdHZg0t1E%3D&amp;reserved=0"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field of grass with a rainbow in the background&#10;&#10;Description automatically generated with low confidence">
            <a:extLst>
              <a:ext uri="{FF2B5EF4-FFF2-40B4-BE49-F238E27FC236}">
                <a16:creationId xmlns:a16="http://schemas.microsoft.com/office/drawing/2014/main" id="{36D0966B-2552-4C85-8F7C-979F40881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8" cy="6858000"/>
          </a:xfrm>
          <a:prstGeom prst="rect">
            <a:avLst/>
          </a:prstGeom>
        </p:spPr>
      </p:pic>
    </p:spTree>
    <p:extLst>
      <p:ext uri="{BB962C8B-B14F-4D97-AF65-F5344CB8AC3E}">
        <p14:creationId xmlns:p14="http://schemas.microsoft.com/office/powerpoint/2010/main" val="2306396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3DA4-0B83-4337-9F8E-0FBF2FA62F01}"/>
              </a:ext>
            </a:extLst>
          </p:cNvPr>
          <p:cNvSpPr txBox="1"/>
          <p:nvPr/>
        </p:nvSpPr>
        <p:spPr>
          <a:xfrm>
            <a:off x="400184" y="2096050"/>
            <a:ext cx="10691746" cy="707886"/>
          </a:xfrm>
          <a:prstGeom prst="rect">
            <a:avLst/>
          </a:prstGeom>
          <a:noFill/>
        </p:spPr>
        <p:txBody>
          <a:bodyPr wrap="square">
            <a:spAutoFit/>
          </a:bodyPr>
          <a:lstStyle/>
          <a:p>
            <a:r>
              <a:rPr lang="en-GB" sz="2000" dirty="0">
                <a:solidFill>
                  <a:schemeClr val="bg2"/>
                </a:solidFill>
                <a:effectLst/>
                <a:latin typeface="Museo Sans 300" panose="02000000000000000000" pitchFamily="50" charset="0"/>
                <a:ea typeface="Calibri" panose="020F0502020204030204" pitchFamily="34" charset="0"/>
              </a:rPr>
              <a:t>A fully funded, impartial signposting and advice service for businesses and entrepreneurs navigating the support landscape and looking to succeed, change or grow.</a:t>
            </a:r>
          </a:p>
        </p:txBody>
      </p:sp>
      <p:sp>
        <p:nvSpPr>
          <p:cNvPr id="5" name="TextBox 4">
            <a:extLst>
              <a:ext uri="{FF2B5EF4-FFF2-40B4-BE49-F238E27FC236}">
                <a16:creationId xmlns:a16="http://schemas.microsoft.com/office/drawing/2014/main" id="{E8E90272-48DF-4B70-BFB9-499FB56D3BF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9AC6350-492F-4746-88E2-48174382B93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7" name="Title 4">
            <a:extLst>
              <a:ext uri="{FF2B5EF4-FFF2-40B4-BE49-F238E27FC236}">
                <a16:creationId xmlns:a16="http://schemas.microsoft.com/office/drawing/2014/main" id="{A684DB4C-2880-4714-9875-D401ABD4C5AF}"/>
              </a:ext>
            </a:extLst>
          </p:cNvPr>
          <p:cNvSpPr txBox="1">
            <a:spLocks/>
          </p:cNvSpPr>
          <p:nvPr/>
        </p:nvSpPr>
        <p:spPr>
          <a:xfrm>
            <a:off x="400184" y="1441825"/>
            <a:ext cx="6955277"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900" panose="02000000000000000000" pitchFamily="50" charset="0"/>
              </a:rPr>
              <a:t>South East Business Hub</a:t>
            </a:r>
          </a:p>
        </p:txBody>
      </p:sp>
      <p:graphicFrame>
        <p:nvGraphicFramePr>
          <p:cNvPr id="2" name="Diagram 1">
            <a:extLst>
              <a:ext uri="{FF2B5EF4-FFF2-40B4-BE49-F238E27FC236}">
                <a16:creationId xmlns:a16="http://schemas.microsoft.com/office/drawing/2014/main" id="{69FABD6F-F129-4D1E-B3D4-DDF754448700}"/>
              </a:ext>
            </a:extLst>
          </p:cNvPr>
          <p:cNvGraphicFramePr/>
          <p:nvPr>
            <p:extLst>
              <p:ext uri="{D42A27DB-BD31-4B8C-83A1-F6EECF244321}">
                <p14:modId xmlns:p14="http://schemas.microsoft.com/office/powerpoint/2010/main" val="2878549260"/>
              </p:ext>
            </p:extLst>
          </p:nvPr>
        </p:nvGraphicFramePr>
        <p:xfrm>
          <a:off x="309629" y="2648537"/>
          <a:ext cx="10691746" cy="3492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53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E90272-48DF-4B70-BFB9-499FB56D3BF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9AC6350-492F-4746-88E2-48174382B93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7" name="Title 4">
            <a:extLst>
              <a:ext uri="{FF2B5EF4-FFF2-40B4-BE49-F238E27FC236}">
                <a16:creationId xmlns:a16="http://schemas.microsoft.com/office/drawing/2014/main" id="{A684DB4C-2880-4714-9875-D401ABD4C5AF}"/>
              </a:ext>
            </a:extLst>
          </p:cNvPr>
          <p:cNvSpPr txBox="1">
            <a:spLocks/>
          </p:cNvSpPr>
          <p:nvPr/>
        </p:nvSpPr>
        <p:spPr>
          <a:xfrm>
            <a:off x="400184" y="1441825"/>
            <a:ext cx="7705591"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900" panose="02000000000000000000" pitchFamily="50" charset="0"/>
              </a:rPr>
              <a:t>South East Business Hub during COVID-19</a:t>
            </a:r>
          </a:p>
        </p:txBody>
      </p:sp>
      <p:graphicFrame>
        <p:nvGraphicFramePr>
          <p:cNvPr id="2" name="Diagram 1">
            <a:extLst>
              <a:ext uri="{FF2B5EF4-FFF2-40B4-BE49-F238E27FC236}">
                <a16:creationId xmlns:a16="http://schemas.microsoft.com/office/drawing/2014/main" id="{69FABD6F-F129-4D1E-B3D4-DDF754448700}"/>
              </a:ext>
            </a:extLst>
          </p:cNvPr>
          <p:cNvGraphicFramePr/>
          <p:nvPr>
            <p:extLst>
              <p:ext uri="{D42A27DB-BD31-4B8C-83A1-F6EECF244321}">
                <p14:modId xmlns:p14="http://schemas.microsoft.com/office/powerpoint/2010/main" val="1345003750"/>
              </p:ext>
            </p:extLst>
          </p:nvPr>
        </p:nvGraphicFramePr>
        <p:xfrm>
          <a:off x="514484" y="2020721"/>
          <a:ext cx="10420216" cy="4431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40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349BC-11EF-4F47-89CD-76A7653E820E}"/>
              </a:ext>
            </a:extLst>
          </p:cNvPr>
          <p:cNvSpPr>
            <a:spLocks noGrp="1"/>
          </p:cNvSpPr>
          <p:nvPr>
            <p:ph type="ctrTitle"/>
          </p:nvPr>
        </p:nvSpPr>
        <p:spPr>
          <a:xfrm>
            <a:off x="721873" y="2619376"/>
            <a:ext cx="9395298" cy="809624"/>
          </a:xfrm>
        </p:spPr>
        <p:txBody>
          <a:bodyPr>
            <a:noAutofit/>
          </a:bodyPr>
          <a:lstStyle/>
          <a:p>
            <a:r>
              <a:rPr lang="en-GB" dirty="0">
                <a:latin typeface="Museo Sans 900" panose="02000000000000000000" pitchFamily="50" charset="0"/>
              </a:rPr>
              <a:t>COVID-19 RECOVERY FUNDS</a:t>
            </a:r>
          </a:p>
        </p:txBody>
      </p:sp>
      <p:sp>
        <p:nvSpPr>
          <p:cNvPr id="6" name="TextBox 5">
            <a:extLst>
              <a:ext uri="{FF2B5EF4-FFF2-40B4-BE49-F238E27FC236}">
                <a16:creationId xmlns:a16="http://schemas.microsoft.com/office/drawing/2014/main" id="{B0F738DB-021A-464C-8E13-0E77A91A1FC5}"/>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7" name="TextBox 6">
            <a:extLst>
              <a:ext uri="{FF2B5EF4-FFF2-40B4-BE49-F238E27FC236}">
                <a16:creationId xmlns:a16="http://schemas.microsoft.com/office/drawing/2014/main" id="{A7B9FA2E-DBF6-487F-BB32-B78F691AFD4E}"/>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8" name="Title 4">
            <a:extLst>
              <a:ext uri="{FF2B5EF4-FFF2-40B4-BE49-F238E27FC236}">
                <a16:creationId xmlns:a16="http://schemas.microsoft.com/office/drawing/2014/main" id="{AF0616CB-A135-41A2-8D7D-69307E53FADE}"/>
              </a:ext>
            </a:extLst>
          </p:cNvPr>
          <p:cNvSpPr txBox="1">
            <a:spLocks/>
          </p:cNvSpPr>
          <p:nvPr/>
        </p:nvSpPr>
        <p:spPr>
          <a:xfrm>
            <a:off x="721873" y="3429000"/>
            <a:ext cx="7993502" cy="10060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3200" dirty="0">
                <a:solidFill>
                  <a:schemeClr val="accent5"/>
                </a:solidFill>
                <a:latin typeface="Museo Sans 500" panose="02000000000000000000" pitchFamily="50" charset="0"/>
              </a:rPr>
              <a:t>£4.4 MILLION FOR BUSINESS SUPPORT AND SKILLS</a:t>
            </a:r>
            <a:endParaRPr lang="en-GB" sz="4000" dirty="0">
              <a:solidFill>
                <a:schemeClr val="accent5"/>
              </a:solidFill>
              <a:latin typeface="Museo Sans 500" panose="02000000000000000000" pitchFamily="50" charset="0"/>
            </a:endParaRPr>
          </a:p>
        </p:txBody>
      </p:sp>
      <p:sp>
        <p:nvSpPr>
          <p:cNvPr id="9" name="Rectangle 8">
            <a:extLst>
              <a:ext uri="{FF2B5EF4-FFF2-40B4-BE49-F238E27FC236}">
                <a16:creationId xmlns:a16="http://schemas.microsoft.com/office/drawing/2014/main" id="{08570405-F6D4-4893-9FD8-36FDC6F69454}"/>
              </a:ext>
            </a:extLst>
          </p:cNvPr>
          <p:cNvSpPr/>
          <p:nvPr/>
        </p:nvSpPr>
        <p:spPr>
          <a:xfrm>
            <a:off x="14909" y="0"/>
            <a:ext cx="3705225" cy="1438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Graphical user interface, text&#10;&#10;Description automatically generated">
            <a:extLst>
              <a:ext uri="{FF2B5EF4-FFF2-40B4-BE49-F238E27FC236}">
                <a16:creationId xmlns:a16="http://schemas.microsoft.com/office/drawing/2014/main" id="{B9BABFE7-8B33-4C54-B829-93DD4842C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73" y="207192"/>
            <a:ext cx="3045803" cy="1447829"/>
          </a:xfrm>
          <a:prstGeom prst="rect">
            <a:avLst/>
          </a:prstGeom>
        </p:spPr>
      </p:pic>
    </p:spTree>
    <p:extLst>
      <p:ext uri="{BB962C8B-B14F-4D97-AF65-F5344CB8AC3E}">
        <p14:creationId xmlns:p14="http://schemas.microsoft.com/office/powerpoint/2010/main" val="361894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3DA4-0B83-4337-9F8E-0FBF2FA62F01}"/>
              </a:ext>
            </a:extLst>
          </p:cNvPr>
          <p:cNvSpPr txBox="1"/>
          <p:nvPr/>
        </p:nvSpPr>
        <p:spPr>
          <a:xfrm>
            <a:off x="296373" y="1889967"/>
            <a:ext cx="11133627" cy="1477328"/>
          </a:xfrm>
          <a:prstGeom prst="rect">
            <a:avLst/>
          </a:prstGeom>
          <a:noFill/>
        </p:spPr>
        <p:txBody>
          <a:bodyPr wrap="square">
            <a:spAutoFit/>
          </a:bodyPr>
          <a:lstStyle/>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In June 2020, the SELEP Board agreed to a support package to respond to the </a:t>
            </a:r>
            <a:r>
              <a:rPr lang="en-GB" sz="1500" dirty="0">
                <a:solidFill>
                  <a:srgbClr val="000000"/>
                </a:solidFill>
                <a:effectLst/>
                <a:latin typeface="Museo Sans 900" panose="02000000000000000000" pitchFamily="50" charset="0"/>
                <a:ea typeface="Times New Roman" panose="02020603050405020304" pitchFamily="18" charset="0"/>
              </a:rPr>
              <a:t>challenges presented by the pandemic</a:t>
            </a:r>
            <a:r>
              <a:rPr lang="en-GB" sz="1500" dirty="0">
                <a:solidFill>
                  <a:srgbClr val="000000"/>
                </a:solidFill>
                <a:effectLst/>
                <a:latin typeface="Museo Sans 300" panose="02000000000000000000" pitchFamily="50" charset="0"/>
                <a:ea typeface="Times New Roman" panose="02020603050405020304" pitchFamily="18" charset="0"/>
              </a:rPr>
              <a:t>.</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Challenges included </a:t>
            </a:r>
            <a:r>
              <a:rPr lang="en-GB" sz="1500" dirty="0">
                <a:solidFill>
                  <a:srgbClr val="000000"/>
                </a:solidFill>
                <a:effectLst/>
                <a:latin typeface="Museo Sans 900" panose="02000000000000000000" pitchFamily="50" charset="0"/>
                <a:ea typeface="Times New Roman" panose="02020603050405020304" pitchFamily="18" charset="0"/>
              </a:rPr>
              <a:t>increased unemployment</a:t>
            </a:r>
            <a:r>
              <a:rPr lang="en-GB" sz="1500" dirty="0">
                <a:solidFill>
                  <a:srgbClr val="000000"/>
                </a:solidFill>
                <a:effectLst/>
                <a:latin typeface="Museo Sans 300" panose="02000000000000000000" pitchFamily="50" charset="0"/>
                <a:ea typeface="Times New Roman" panose="02020603050405020304" pitchFamily="18" charset="0"/>
              </a:rPr>
              <a:t>, a need to </a:t>
            </a:r>
            <a:r>
              <a:rPr lang="en-GB" sz="1500" dirty="0">
                <a:solidFill>
                  <a:srgbClr val="000000"/>
                </a:solidFill>
                <a:effectLst/>
                <a:latin typeface="Museo Sans 900" panose="02000000000000000000" pitchFamily="50" charset="0"/>
                <a:ea typeface="Times New Roman" panose="02020603050405020304" pitchFamily="18" charset="0"/>
              </a:rPr>
              <a:t>re-skill for sectors recruiting</a:t>
            </a:r>
            <a:r>
              <a:rPr lang="en-GB" sz="1500" dirty="0">
                <a:solidFill>
                  <a:srgbClr val="000000"/>
                </a:solidFill>
                <a:effectLst/>
                <a:latin typeface="Museo Sans 300" panose="02000000000000000000" pitchFamily="50" charset="0"/>
                <a:ea typeface="Times New Roman" panose="02020603050405020304" pitchFamily="18" charset="0"/>
              </a:rPr>
              <a:t>, addressing the </a:t>
            </a:r>
            <a:r>
              <a:rPr lang="en-GB" sz="1500" dirty="0">
                <a:solidFill>
                  <a:srgbClr val="000000"/>
                </a:solidFill>
                <a:effectLst/>
                <a:latin typeface="Museo Sans 900" panose="02000000000000000000" pitchFamily="50" charset="0"/>
                <a:ea typeface="Times New Roman" panose="02020603050405020304" pitchFamily="18" charset="0"/>
              </a:rPr>
              <a:t>digital divide </a:t>
            </a:r>
            <a:r>
              <a:rPr lang="en-GB" sz="1500" dirty="0">
                <a:solidFill>
                  <a:srgbClr val="000000"/>
                </a:solidFill>
                <a:effectLst/>
                <a:latin typeface="Museo Sans 300" panose="02000000000000000000" pitchFamily="50" charset="0"/>
                <a:ea typeface="Times New Roman" panose="02020603050405020304" pitchFamily="18" charset="0"/>
              </a:rPr>
              <a:t>and growing need to </a:t>
            </a:r>
            <a:r>
              <a:rPr lang="en-GB" sz="1500" dirty="0">
                <a:solidFill>
                  <a:srgbClr val="000000"/>
                </a:solidFill>
                <a:effectLst/>
                <a:latin typeface="Museo Sans 900" panose="02000000000000000000" pitchFamily="50" charset="0"/>
                <a:ea typeface="Times New Roman" panose="02020603050405020304" pitchFamily="18" charset="0"/>
              </a:rPr>
              <a:t>support SMEs</a:t>
            </a:r>
            <a:r>
              <a:rPr lang="en-GB" sz="1500" dirty="0">
                <a:solidFill>
                  <a:srgbClr val="000000"/>
                </a:solidFill>
                <a:effectLst/>
                <a:latin typeface="Museo Sans 300" panose="02000000000000000000" pitchFamily="50" charset="0"/>
                <a:ea typeface="Times New Roman" panose="02020603050405020304" pitchFamily="18" charset="0"/>
              </a:rPr>
              <a:t> and </a:t>
            </a:r>
            <a:r>
              <a:rPr lang="en-GB" sz="1500" dirty="0">
                <a:solidFill>
                  <a:srgbClr val="000000"/>
                </a:solidFill>
                <a:effectLst/>
                <a:latin typeface="Museo Sans 900" panose="02000000000000000000" pitchFamily="50" charset="0"/>
                <a:ea typeface="Times New Roman" panose="02020603050405020304" pitchFamily="18" charset="0"/>
              </a:rPr>
              <a:t>individuals with digital and finance</a:t>
            </a:r>
            <a:r>
              <a:rPr lang="en-GB" sz="1500" dirty="0">
                <a:solidFill>
                  <a:srgbClr val="000000"/>
                </a:solidFill>
                <a:effectLst/>
                <a:latin typeface="Museo Sans 300" panose="02000000000000000000" pitchFamily="50" charset="0"/>
                <a:ea typeface="Times New Roman" panose="02020603050405020304" pitchFamily="18" charset="0"/>
              </a:rPr>
              <a:t>.</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SELEP was one of the </a:t>
            </a:r>
            <a:r>
              <a:rPr lang="en-GB" sz="1500" dirty="0">
                <a:solidFill>
                  <a:srgbClr val="000000"/>
                </a:solidFill>
                <a:effectLst/>
                <a:latin typeface="Museo Sans 900" panose="02000000000000000000" pitchFamily="50" charset="0"/>
                <a:ea typeface="Times New Roman" panose="02020603050405020304" pitchFamily="18" charset="0"/>
              </a:rPr>
              <a:t>only LEPs nationally </a:t>
            </a:r>
            <a:r>
              <a:rPr lang="en-GB" sz="1500" dirty="0">
                <a:solidFill>
                  <a:srgbClr val="000000"/>
                </a:solidFill>
                <a:effectLst/>
                <a:latin typeface="Museo Sans 300" panose="02000000000000000000" pitchFamily="50" charset="0"/>
                <a:ea typeface="Times New Roman" panose="02020603050405020304" pitchFamily="18" charset="0"/>
              </a:rPr>
              <a:t>to re-purpose Growing Places Funding for such programmes of support.</a:t>
            </a:r>
            <a:endParaRPr lang="en-GB" sz="1500" dirty="0">
              <a:solidFill>
                <a:srgbClr val="000000"/>
              </a:solidFill>
              <a:latin typeface="Museo Sans 300" panose="02000000000000000000" pitchFamily="50" charset="0"/>
              <a:ea typeface="Times New Roman" panose="02020603050405020304" pitchFamily="18" charset="0"/>
            </a:endParaRPr>
          </a:p>
        </p:txBody>
      </p:sp>
      <p:sp>
        <p:nvSpPr>
          <p:cNvPr id="5" name="TextBox 4">
            <a:extLst>
              <a:ext uri="{FF2B5EF4-FFF2-40B4-BE49-F238E27FC236}">
                <a16:creationId xmlns:a16="http://schemas.microsoft.com/office/drawing/2014/main" id="{E8E90272-48DF-4B70-BFB9-499FB56D3BF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9AC6350-492F-4746-88E2-48174382B93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10" name="Rectangle 9">
            <a:extLst>
              <a:ext uri="{FF2B5EF4-FFF2-40B4-BE49-F238E27FC236}">
                <a16:creationId xmlns:a16="http://schemas.microsoft.com/office/drawing/2014/main" id="{21533966-047A-4CF7-8352-919D32A2298F}"/>
              </a:ext>
            </a:extLst>
          </p:cNvPr>
          <p:cNvSpPr/>
          <p:nvPr/>
        </p:nvSpPr>
        <p:spPr>
          <a:xfrm>
            <a:off x="14909" y="0"/>
            <a:ext cx="3705225" cy="1438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text&#10;&#10;Description automatically generated">
            <a:extLst>
              <a:ext uri="{FF2B5EF4-FFF2-40B4-BE49-F238E27FC236}">
                <a16:creationId xmlns:a16="http://schemas.microsoft.com/office/drawing/2014/main" id="{0077E384-6C9F-46D1-9EE0-60DA7B72D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73" y="207192"/>
            <a:ext cx="3045803" cy="1447829"/>
          </a:xfrm>
          <a:prstGeom prst="rect">
            <a:avLst/>
          </a:prstGeom>
        </p:spPr>
      </p:pic>
      <p:pic>
        <p:nvPicPr>
          <p:cNvPr id="12" name="Picture 11">
            <a:extLst>
              <a:ext uri="{FF2B5EF4-FFF2-40B4-BE49-F238E27FC236}">
                <a16:creationId xmlns:a16="http://schemas.microsoft.com/office/drawing/2014/main" id="{3EB6AB46-069F-48AB-9638-2A44698D4D22}"/>
              </a:ext>
            </a:extLst>
          </p:cNvPr>
          <p:cNvPicPr>
            <a:picLocks noChangeAspect="1"/>
          </p:cNvPicPr>
          <p:nvPr/>
        </p:nvPicPr>
        <p:blipFill>
          <a:blip r:embed="rId3"/>
          <a:stretch>
            <a:fillRect/>
          </a:stretch>
        </p:blipFill>
        <p:spPr>
          <a:xfrm>
            <a:off x="5682210" y="3478539"/>
            <a:ext cx="5286375" cy="2974103"/>
          </a:xfrm>
          <a:prstGeom prst="rect">
            <a:avLst/>
          </a:prstGeom>
        </p:spPr>
      </p:pic>
      <p:sp>
        <p:nvSpPr>
          <p:cNvPr id="13" name="TextBox 12">
            <a:extLst>
              <a:ext uri="{FF2B5EF4-FFF2-40B4-BE49-F238E27FC236}">
                <a16:creationId xmlns:a16="http://schemas.microsoft.com/office/drawing/2014/main" id="{F5773DB3-DE35-4440-A0BC-61123E7C108D}"/>
              </a:ext>
            </a:extLst>
          </p:cNvPr>
          <p:cNvSpPr txBox="1"/>
          <p:nvPr/>
        </p:nvSpPr>
        <p:spPr>
          <a:xfrm>
            <a:off x="289643" y="3490706"/>
            <a:ext cx="5286375" cy="2862322"/>
          </a:xfrm>
          <a:prstGeom prst="rect">
            <a:avLst/>
          </a:prstGeom>
          <a:noFill/>
        </p:spPr>
        <p:txBody>
          <a:bodyPr wrap="square">
            <a:spAutoFit/>
          </a:bodyPr>
          <a:lstStyle/>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This included </a:t>
            </a:r>
            <a:r>
              <a:rPr lang="en-GB" sz="1500" dirty="0">
                <a:solidFill>
                  <a:srgbClr val="000000"/>
                </a:solidFill>
                <a:effectLst/>
                <a:latin typeface="Museo Sans 900" panose="02000000000000000000" pitchFamily="50" charset="0"/>
                <a:ea typeface="Times New Roman" panose="02020603050405020304" pitchFamily="18" charset="0"/>
              </a:rPr>
              <a:t>£2 million </a:t>
            </a:r>
            <a:r>
              <a:rPr lang="en-GB" sz="1500" dirty="0">
                <a:solidFill>
                  <a:srgbClr val="000000"/>
                </a:solidFill>
                <a:effectLst/>
                <a:latin typeface="Museo Sans 300" panose="02000000000000000000" pitchFamily="50" charset="0"/>
                <a:ea typeface="Times New Roman" panose="02020603050405020304" pitchFamily="18" charset="0"/>
              </a:rPr>
              <a:t>to establish a Skills fund and </a:t>
            </a:r>
            <a:r>
              <a:rPr lang="en-GB" sz="1500" dirty="0">
                <a:solidFill>
                  <a:srgbClr val="000000"/>
                </a:solidFill>
                <a:effectLst/>
                <a:latin typeface="Museo Sans 900" panose="02000000000000000000" pitchFamily="50" charset="0"/>
                <a:ea typeface="Times New Roman" panose="02020603050405020304" pitchFamily="18" charset="0"/>
              </a:rPr>
              <a:t>£2.4 million </a:t>
            </a:r>
            <a:r>
              <a:rPr lang="en-GB" sz="1500" dirty="0">
                <a:solidFill>
                  <a:srgbClr val="000000"/>
                </a:solidFill>
                <a:effectLst/>
                <a:latin typeface="Museo Sans 300" panose="02000000000000000000" pitchFamily="50" charset="0"/>
                <a:ea typeface="Times New Roman" panose="02020603050405020304" pitchFamily="18" charset="0"/>
              </a:rPr>
              <a:t>to establish a Business Support Fund.</a:t>
            </a: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From June to December, a procurement framework was created to run a competitive process from January 2021. The Framework was unique and has enabled other local authorities to procure similar activities.</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Successful bidders were confirmed in March/April 2021 and launched shortly afterwards.</a:t>
            </a:r>
          </a:p>
          <a:p>
            <a:pPr marL="285750" lvl="0" indent="-285750">
              <a:buSzPts val="1000"/>
              <a:buFont typeface="Arial" panose="020B0604020202020204" pitchFamily="34" charset="0"/>
              <a:buChar char="•"/>
              <a:tabLst>
                <a:tab pos="457200" algn="l"/>
              </a:tabLst>
            </a:pPr>
            <a:endParaRPr lang="en-GB" sz="1500" dirty="0">
              <a:solidFill>
                <a:srgbClr val="000000"/>
              </a:solidFill>
              <a:latin typeface="Museo Sans 300" panose="02000000000000000000" pitchFamily="50" charset="0"/>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A webinar was held in May 2021 to set out the projects.</a:t>
            </a:r>
            <a:endParaRPr lang="en-GB" sz="1500" b="0" i="0" dirty="0">
              <a:solidFill>
                <a:schemeClr val="bg2"/>
              </a:solidFill>
              <a:effectLst/>
              <a:latin typeface="Museo Sans 300" panose="02000000000000000000" pitchFamily="50" charset="0"/>
            </a:endParaRPr>
          </a:p>
        </p:txBody>
      </p:sp>
    </p:spTree>
    <p:extLst>
      <p:ext uri="{BB962C8B-B14F-4D97-AF65-F5344CB8AC3E}">
        <p14:creationId xmlns:p14="http://schemas.microsoft.com/office/powerpoint/2010/main" val="261430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3DA4-0B83-4337-9F8E-0FBF2FA62F01}"/>
              </a:ext>
            </a:extLst>
          </p:cNvPr>
          <p:cNvSpPr txBox="1"/>
          <p:nvPr/>
        </p:nvSpPr>
        <p:spPr>
          <a:xfrm>
            <a:off x="638309" y="2473971"/>
            <a:ext cx="8295177" cy="3416320"/>
          </a:xfrm>
          <a:prstGeom prst="rect">
            <a:avLst/>
          </a:prstGeom>
          <a:noFill/>
        </p:spPr>
        <p:txBody>
          <a:bodyPr wrap="square">
            <a:spAutoFit/>
          </a:bodyPr>
          <a:lstStyle/>
          <a:p>
            <a:pPr lvl="0">
              <a:buSzPts val="1000"/>
              <a:tabLst>
                <a:tab pos="457200" algn="l"/>
              </a:tabLst>
            </a:pPr>
            <a:r>
              <a:rPr lang="en-GB" sz="2400" b="1" dirty="0">
                <a:solidFill>
                  <a:srgbClr val="000000"/>
                </a:solidFill>
                <a:effectLst/>
                <a:latin typeface="Museo Sans 900" panose="02000000000000000000" pitchFamily="50" charset="0"/>
                <a:ea typeface="Times New Roman" panose="02020603050405020304" pitchFamily="18" charset="0"/>
              </a:rPr>
              <a:t>Starting and Succeeding in Business</a:t>
            </a:r>
            <a:endParaRPr lang="en-GB" sz="2400" b="1" dirty="0">
              <a:solidFill>
                <a:srgbClr val="000000"/>
              </a:solidFill>
              <a:latin typeface="Museo Sans 300" panose="02000000000000000000" pitchFamily="50" charset="0"/>
              <a:ea typeface="Times New Roman" panose="02020603050405020304" pitchFamily="18" charset="0"/>
            </a:endParaRPr>
          </a:p>
          <a:p>
            <a:pPr lvl="0">
              <a:buSzPts val="1000"/>
              <a:tabLst>
                <a:tab pos="457200" algn="l"/>
              </a:tabLst>
            </a:pPr>
            <a:r>
              <a:rPr lang="en-GB" dirty="0">
                <a:solidFill>
                  <a:srgbClr val="000000"/>
                </a:solidFill>
                <a:effectLst/>
                <a:latin typeface="Museo Sans 300" panose="02000000000000000000" pitchFamily="50" charset="0"/>
                <a:ea typeface="Times New Roman" panose="02020603050405020304" pitchFamily="18" charset="0"/>
              </a:rPr>
              <a:t>Offering learning, advice and mentoring and delivered by WSX Enterprise.</a:t>
            </a:r>
          </a:p>
          <a:p>
            <a:pPr lvl="0">
              <a:buSzPts val="1000"/>
              <a:tabLst>
                <a:tab pos="457200" algn="l"/>
              </a:tabLst>
            </a:pPr>
            <a:endParaRPr lang="en-GB" dirty="0">
              <a:solidFill>
                <a:srgbClr val="000000"/>
              </a:solidFill>
              <a:effectLst/>
              <a:latin typeface="Museo Sans 300" panose="02000000000000000000" pitchFamily="50" charset="0"/>
              <a:ea typeface="Calibri" panose="020F0502020204030204" pitchFamily="34" charset="0"/>
            </a:endParaRPr>
          </a:p>
          <a:p>
            <a:pPr lvl="0">
              <a:buSzPts val="1000"/>
              <a:tabLst>
                <a:tab pos="457200" algn="l"/>
              </a:tabLst>
            </a:pPr>
            <a:r>
              <a:rPr lang="en-GB" sz="2400" b="1" dirty="0">
                <a:solidFill>
                  <a:srgbClr val="000000"/>
                </a:solidFill>
                <a:effectLst/>
                <a:latin typeface="Museo Sans 900" panose="02000000000000000000" pitchFamily="50" charset="0"/>
                <a:ea typeface="Times New Roman" panose="02020603050405020304" pitchFamily="18" charset="0"/>
              </a:rPr>
              <a:t>Adapting with Digital</a:t>
            </a:r>
            <a:endParaRPr lang="en-GB" sz="2400" b="1" dirty="0">
              <a:solidFill>
                <a:srgbClr val="000000"/>
              </a:solidFill>
              <a:effectLst/>
              <a:latin typeface="Museo Sans 300" panose="02000000000000000000" pitchFamily="50" charset="0"/>
              <a:ea typeface="Times New Roman" panose="02020603050405020304" pitchFamily="18" charset="0"/>
            </a:endParaRPr>
          </a:p>
          <a:p>
            <a:pPr lvl="0">
              <a:buSzPts val="1000"/>
              <a:tabLst>
                <a:tab pos="457200" algn="l"/>
              </a:tabLst>
            </a:pPr>
            <a:r>
              <a:rPr lang="en-GB" dirty="0">
                <a:solidFill>
                  <a:srgbClr val="000000"/>
                </a:solidFill>
                <a:latin typeface="Museo Sans 300" panose="02000000000000000000" pitchFamily="50" charset="0"/>
                <a:ea typeface="Times New Roman" panose="02020603050405020304" pitchFamily="18" charset="0"/>
              </a:rPr>
              <a:t>A</a:t>
            </a:r>
            <a:r>
              <a:rPr lang="en-GB" dirty="0">
                <a:solidFill>
                  <a:srgbClr val="000000"/>
                </a:solidFill>
                <a:effectLst/>
                <a:latin typeface="Museo Sans 300" panose="02000000000000000000" pitchFamily="50" charset="0"/>
                <a:ea typeface="Times New Roman" panose="02020603050405020304" pitchFamily="18" charset="0"/>
              </a:rPr>
              <a:t> programme of online business support including masterclasses, networking and 1-2-1s also delivered by WSX Enterprise.</a:t>
            </a:r>
          </a:p>
          <a:p>
            <a:pPr lvl="0">
              <a:buSzPts val="1000"/>
              <a:tabLst>
                <a:tab pos="457200" algn="l"/>
              </a:tabLst>
            </a:pPr>
            <a:endParaRPr lang="en-GB" dirty="0">
              <a:solidFill>
                <a:srgbClr val="000000"/>
              </a:solidFill>
              <a:effectLst/>
              <a:latin typeface="Museo Sans 300" panose="02000000000000000000" pitchFamily="50" charset="0"/>
              <a:ea typeface="Calibri" panose="020F0502020204030204" pitchFamily="34" charset="0"/>
            </a:endParaRPr>
          </a:p>
          <a:p>
            <a:pPr lvl="0">
              <a:buSzPts val="1000"/>
              <a:tabLst>
                <a:tab pos="457200" algn="l"/>
              </a:tabLst>
            </a:pPr>
            <a:r>
              <a:rPr lang="en-GB" sz="2400" b="1" dirty="0" err="1">
                <a:solidFill>
                  <a:srgbClr val="000000"/>
                </a:solidFill>
                <a:effectLst/>
                <a:latin typeface="Museo Sans 900" panose="02000000000000000000" pitchFamily="50" charset="0"/>
                <a:ea typeface="Times New Roman" panose="02020603050405020304" pitchFamily="18" charset="0"/>
              </a:rPr>
              <a:t>Revi</a:t>
            </a:r>
            <a:r>
              <a:rPr lang="en-GB" sz="2400" b="1" dirty="0">
                <a:solidFill>
                  <a:srgbClr val="000000"/>
                </a:solidFill>
                <a:effectLst/>
                <a:latin typeface="Museo Sans 900" panose="02000000000000000000" pitchFamily="50" charset="0"/>
                <a:ea typeface="Times New Roman" panose="02020603050405020304" pitchFamily="18" charset="0"/>
              </a:rPr>
              <a:t>-VE - South East Visitor Economy Fund</a:t>
            </a:r>
            <a:endParaRPr lang="en-GB" sz="2400" b="1" dirty="0">
              <a:solidFill>
                <a:srgbClr val="000000"/>
              </a:solidFill>
              <a:latin typeface="Museo Sans 300" panose="02000000000000000000" pitchFamily="50" charset="0"/>
              <a:ea typeface="Times New Roman" panose="02020603050405020304" pitchFamily="18" charset="0"/>
            </a:endParaRPr>
          </a:p>
          <a:p>
            <a:pPr lvl="0">
              <a:buSzPts val="1000"/>
              <a:tabLst>
                <a:tab pos="457200" algn="l"/>
              </a:tabLst>
            </a:pPr>
            <a:r>
              <a:rPr lang="en-GB" dirty="0">
                <a:solidFill>
                  <a:srgbClr val="000000"/>
                </a:solidFill>
                <a:effectLst/>
                <a:latin typeface="Museo Sans 300" panose="02000000000000000000" pitchFamily="50" charset="0"/>
                <a:ea typeface="Times New Roman" panose="02020603050405020304" pitchFamily="18" charset="0"/>
              </a:rPr>
              <a:t>Offering small 100% grants between £1000-£3000 to visitor economy businesses across the South East and delivered by the Visitor Economy delivery partners.</a:t>
            </a:r>
            <a:endParaRPr lang="en-GB" dirty="0">
              <a:solidFill>
                <a:srgbClr val="000000"/>
              </a:solidFill>
              <a:effectLst/>
              <a:latin typeface="Museo Sans 300" panose="02000000000000000000" pitchFamily="50" charset="0"/>
              <a:ea typeface="Calibri" panose="020F0502020204030204" pitchFamily="34" charset="0"/>
            </a:endParaRPr>
          </a:p>
        </p:txBody>
      </p:sp>
      <p:sp>
        <p:nvSpPr>
          <p:cNvPr id="5" name="TextBox 4">
            <a:extLst>
              <a:ext uri="{FF2B5EF4-FFF2-40B4-BE49-F238E27FC236}">
                <a16:creationId xmlns:a16="http://schemas.microsoft.com/office/drawing/2014/main" id="{E8E90272-48DF-4B70-BFB9-499FB56D3BF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9AC6350-492F-4746-88E2-48174382B93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10" name="Rectangle 9">
            <a:extLst>
              <a:ext uri="{FF2B5EF4-FFF2-40B4-BE49-F238E27FC236}">
                <a16:creationId xmlns:a16="http://schemas.microsoft.com/office/drawing/2014/main" id="{21533966-047A-4CF7-8352-919D32A2298F}"/>
              </a:ext>
            </a:extLst>
          </p:cNvPr>
          <p:cNvSpPr/>
          <p:nvPr/>
        </p:nvSpPr>
        <p:spPr>
          <a:xfrm>
            <a:off x="14909" y="0"/>
            <a:ext cx="3705225" cy="1438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text&#10;&#10;Description automatically generated">
            <a:extLst>
              <a:ext uri="{FF2B5EF4-FFF2-40B4-BE49-F238E27FC236}">
                <a16:creationId xmlns:a16="http://schemas.microsoft.com/office/drawing/2014/main" id="{0077E384-6C9F-46D1-9EE0-60DA7B72D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73" y="207192"/>
            <a:ext cx="3045803" cy="1447829"/>
          </a:xfrm>
          <a:prstGeom prst="rect">
            <a:avLst/>
          </a:prstGeom>
        </p:spPr>
      </p:pic>
      <p:sp>
        <p:nvSpPr>
          <p:cNvPr id="7" name="Title 4">
            <a:extLst>
              <a:ext uri="{FF2B5EF4-FFF2-40B4-BE49-F238E27FC236}">
                <a16:creationId xmlns:a16="http://schemas.microsoft.com/office/drawing/2014/main" id="{98017939-3F46-4BB3-A462-C4F5E6AADF26}"/>
              </a:ext>
            </a:extLst>
          </p:cNvPr>
          <p:cNvSpPr txBox="1">
            <a:spLocks/>
          </p:cNvSpPr>
          <p:nvPr/>
        </p:nvSpPr>
        <p:spPr>
          <a:xfrm>
            <a:off x="638309" y="1773659"/>
            <a:ext cx="6955277"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700" panose="02000000000000000000" pitchFamily="50" charset="0"/>
              </a:rPr>
              <a:t>£2.4m Business Support Fund</a:t>
            </a:r>
          </a:p>
        </p:txBody>
      </p:sp>
    </p:spTree>
    <p:extLst>
      <p:ext uri="{BB962C8B-B14F-4D97-AF65-F5344CB8AC3E}">
        <p14:creationId xmlns:p14="http://schemas.microsoft.com/office/powerpoint/2010/main" val="92106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3DA4-0B83-4337-9F8E-0FBF2FA62F01}"/>
              </a:ext>
            </a:extLst>
          </p:cNvPr>
          <p:cNvSpPr txBox="1"/>
          <p:nvPr/>
        </p:nvSpPr>
        <p:spPr>
          <a:xfrm>
            <a:off x="638309" y="2478491"/>
            <a:ext cx="8295177" cy="3416320"/>
          </a:xfrm>
          <a:prstGeom prst="rect">
            <a:avLst/>
          </a:prstGeom>
          <a:noFill/>
        </p:spPr>
        <p:txBody>
          <a:bodyPr wrap="square">
            <a:spAutoFit/>
          </a:bodyPr>
          <a:lstStyle/>
          <a:p>
            <a:pPr lvl="0">
              <a:buSzPts val="1000"/>
              <a:tabLst>
                <a:tab pos="457200" algn="l"/>
              </a:tabLst>
            </a:pPr>
            <a:r>
              <a:rPr lang="en-GB" sz="2400" b="1" dirty="0">
                <a:solidFill>
                  <a:srgbClr val="000000"/>
                </a:solidFill>
                <a:effectLst/>
                <a:latin typeface="Museo Sans 900" panose="02000000000000000000" pitchFamily="50" charset="0"/>
                <a:ea typeface="Times New Roman" panose="02020603050405020304" pitchFamily="18" charset="0"/>
              </a:rPr>
              <a:t>SELEP Digital Bridge</a:t>
            </a:r>
          </a:p>
          <a:p>
            <a:pPr lvl="0">
              <a:buSzPts val="1000"/>
              <a:tabLst>
                <a:tab pos="457200" algn="l"/>
              </a:tabLst>
            </a:pPr>
            <a:r>
              <a:rPr lang="en-GB" dirty="0">
                <a:solidFill>
                  <a:srgbClr val="000000"/>
                </a:solidFill>
                <a:latin typeface="Museo Sans 300" panose="02000000000000000000" pitchFamily="50" charset="0"/>
                <a:ea typeface="Times New Roman" panose="02020603050405020304" pitchFamily="18" charset="0"/>
              </a:rPr>
              <a:t>O</a:t>
            </a:r>
            <a:r>
              <a:rPr lang="en-GB" sz="1800" dirty="0">
                <a:solidFill>
                  <a:srgbClr val="000000"/>
                </a:solidFill>
                <a:effectLst/>
                <a:latin typeface="Museo Sans 300" panose="02000000000000000000" pitchFamily="50" charset="0"/>
                <a:ea typeface="Times New Roman" panose="02020603050405020304" pitchFamily="18" charset="0"/>
              </a:rPr>
              <a:t>ffering training, equipment and internet access to individuals impacted by COVID-19. Delivered by We are Digital.</a:t>
            </a:r>
          </a:p>
          <a:p>
            <a:pPr lvl="0">
              <a:buSzPts val="1000"/>
              <a:tabLst>
                <a:tab pos="457200" algn="l"/>
              </a:tabLst>
            </a:pPr>
            <a:endParaRPr lang="en-GB" sz="1800" dirty="0">
              <a:solidFill>
                <a:srgbClr val="000000"/>
              </a:solidFill>
              <a:effectLst/>
              <a:latin typeface="Museo Sans 300" panose="02000000000000000000" pitchFamily="50" charset="0"/>
              <a:ea typeface="Calibri" panose="020F0502020204030204" pitchFamily="34" charset="0"/>
            </a:endParaRPr>
          </a:p>
          <a:p>
            <a:pPr lvl="0">
              <a:buSzPts val="1000"/>
              <a:tabLst>
                <a:tab pos="457200" algn="l"/>
              </a:tabLst>
            </a:pPr>
            <a:r>
              <a:rPr lang="en-GB" sz="2400" b="1" dirty="0">
                <a:solidFill>
                  <a:srgbClr val="000000"/>
                </a:solidFill>
                <a:effectLst/>
                <a:latin typeface="Museo Sans 900" panose="02000000000000000000" pitchFamily="50" charset="0"/>
                <a:ea typeface="Times New Roman" panose="02020603050405020304" pitchFamily="18" charset="0"/>
              </a:rPr>
              <a:t>SELEP Digital Skills Programme</a:t>
            </a:r>
            <a:endParaRPr lang="en-GB" sz="2400" dirty="0">
              <a:solidFill>
                <a:srgbClr val="000000"/>
              </a:solidFill>
              <a:effectLst/>
              <a:latin typeface="Museo Sans 900" panose="02000000000000000000" pitchFamily="50" charset="0"/>
              <a:ea typeface="Times New Roman" panose="02020603050405020304" pitchFamily="18" charset="0"/>
            </a:endParaRPr>
          </a:p>
          <a:p>
            <a:pPr lvl="0">
              <a:buSzPts val="1000"/>
              <a:tabLst>
                <a:tab pos="457200" algn="l"/>
              </a:tabLst>
            </a:pPr>
            <a:r>
              <a:rPr lang="en-GB" dirty="0">
                <a:solidFill>
                  <a:srgbClr val="000000"/>
                </a:solidFill>
                <a:latin typeface="Museo Sans 300" panose="02000000000000000000" pitchFamily="50" charset="0"/>
                <a:ea typeface="Times New Roman" panose="02020603050405020304" pitchFamily="18" charset="0"/>
              </a:rPr>
              <a:t>S</a:t>
            </a:r>
            <a:r>
              <a:rPr lang="en-GB" sz="1800" dirty="0">
                <a:solidFill>
                  <a:srgbClr val="000000"/>
                </a:solidFill>
                <a:effectLst/>
                <a:latin typeface="Museo Sans 300" panose="02000000000000000000" pitchFamily="50" charset="0"/>
                <a:ea typeface="Times New Roman" panose="02020603050405020304" pitchFamily="18" charset="0"/>
              </a:rPr>
              <a:t>upporting individuals into tech roles with a particular focus on increasing diversity in the sector. Delivered by Tech Talent Academy.</a:t>
            </a:r>
          </a:p>
          <a:p>
            <a:pPr lvl="0">
              <a:buSzPts val="1000"/>
              <a:tabLst>
                <a:tab pos="457200" algn="l"/>
              </a:tabLst>
            </a:pPr>
            <a:endParaRPr lang="en-GB" sz="1800" dirty="0">
              <a:solidFill>
                <a:srgbClr val="000000"/>
              </a:solidFill>
              <a:effectLst/>
              <a:latin typeface="Museo Sans 300" panose="02000000000000000000" pitchFamily="50" charset="0"/>
              <a:ea typeface="Calibri" panose="020F0502020204030204" pitchFamily="34" charset="0"/>
            </a:endParaRPr>
          </a:p>
          <a:p>
            <a:pPr lvl="0">
              <a:buSzPts val="1000"/>
              <a:tabLst>
                <a:tab pos="457200" algn="l"/>
              </a:tabLst>
            </a:pPr>
            <a:r>
              <a:rPr lang="en-GB" sz="2400" b="1" dirty="0">
                <a:solidFill>
                  <a:srgbClr val="000000"/>
                </a:solidFill>
                <a:effectLst/>
                <a:latin typeface="Museo Sans 900" panose="02000000000000000000" pitchFamily="50" charset="0"/>
                <a:ea typeface="Times New Roman" panose="02020603050405020304" pitchFamily="18" charset="0"/>
              </a:rPr>
              <a:t>SELEP Covid Recovery Academy</a:t>
            </a:r>
            <a:endParaRPr lang="en-GB" sz="2400" dirty="0">
              <a:solidFill>
                <a:srgbClr val="000000"/>
              </a:solidFill>
              <a:effectLst/>
              <a:latin typeface="Museo Sans 900" panose="02000000000000000000" pitchFamily="50" charset="0"/>
              <a:ea typeface="Times New Roman" panose="02020603050405020304" pitchFamily="18" charset="0"/>
            </a:endParaRPr>
          </a:p>
          <a:p>
            <a:pPr lvl="0">
              <a:buSzPts val="1000"/>
              <a:tabLst>
                <a:tab pos="457200" algn="l"/>
              </a:tabLst>
            </a:pPr>
            <a:r>
              <a:rPr lang="en-GB" dirty="0">
                <a:solidFill>
                  <a:srgbClr val="000000"/>
                </a:solidFill>
                <a:latin typeface="Museo Sans 300" panose="02000000000000000000" pitchFamily="50" charset="0"/>
                <a:ea typeface="Times New Roman" panose="02020603050405020304" pitchFamily="18" charset="0"/>
              </a:rPr>
              <a:t>S</a:t>
            </a:r>
            <a:r>
              <a:rPr lang="en-GB" sz="1800" dirty="0">
                <a:solidFill>
                  <a:srgbClr val="000000"/>
                </a:solidFill>
                <a:effectLst/>
                <a:latin typeface="Museo Sans 300" panose="02000000000000000000" pitchFamily="50" charset="0"/>
                <a:ea typeface="Times New Roman" panose="02020603050405020304" pitchFamily="18" charset="0"/>
              </a:rPr>
              <a:t>upporting individuals to re-train where they have been unemployed as a result of COVID-19. Delivered by Shaw Trust/Ixion.</a:t>
            </a:r>
            <a:endParaRPr lang="en-GB" sz="1800" dirty="0">
              <a:solidFill>
                <a:srgbClr val="000000"/>
              </a:solidFill>
              <a:effectLst/>
              <a:latin typeface="Museo Sans 300" panose="02000000000000000000" pitchFamily="50" charset="0"/>
              <a:ea typeface="Calibri" panose="020F0502020204030204" pitchFamily="34" charset="0"/>
            </a:endParaRPr>
          </a:p>
        </p:txBody>
      </p:sp>
      <p:sp>
        <p:nvSpPr>
          <p:cNvPr id="5" name="TextBox 4">
            <a:extLst>
              <a:ext uri="{FF2B5EF4-FFF2-40B4-BE49-F238E27FC236}">
                <a16:creationId xmlns:a16="http://schemas.microsoft.com/office/drawing/2014/main" id="{E8E90272-48DF-4B70-BFB9-499FB56D3BF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9AC6350-492F-4746-88E2-48174382B93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10" name="Rectangle 9">
            <a:extLst>
              <a:ext uri="{FF2B5EF4-FFF2-40B4-BE49-F238E27FC236}">
                <a16:creationId xmlns:a16="http://schemas.microsoft.com/office/drawing/2014/main" id="{21533966-047A-4CF7-8352-919D32A2298F}"/>
              </a:ext>
            </a:extLst>
          </p:cNvPr>
          <p:cNvSpPr/>
          <p:nvPr/>
        </p:nvSpPr>
        <p:spPr>
          <a:xfrm>
            <a:off x="14909" y="0"/>
            <a:ext cx="3705225" cy="1438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text&#10;&#10;Description automatically generated">
            <a:extLst>
              <a:ext uri="{FF2B5EF4-FFF2-40B4-BE49-F238E27FC236}">
                <a16:creationId xmlns:a16="http://schemas.microsoft.com/office/drawing/2014/main" id="{0077E384-6C9F-46D1-9EE0-60DA7B72D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73" y="207192"/>
            <a:ext cx="3045803" cy="1447829"/>
          </a:xfrm>
          <a:prstGeom prst="rect">
            <a:avLst/>
          </a:prstGeom>
        </p:spPr>
      </p:pic>
      <p:sp>
        <p:nvSpPr>
          <p:cNvPr id="7" name="Title 4">
            <a:extLst>
              <a:ext uri="{FF2B5EF4-FFF2-40B4-BE49-F238E27FC236}">
                <a16:creationId xmlns:a16="http://schemas.microsoft.com/office/drawing/2014/main" id="{98017939-3F46-4BB3-A462-C4F5E6AADF26}"/>
              </a:ext>
            </a:extLst>
          </p:cNvPr>
          <p:cNvSpPr txBox="1">
            <a:spLocks/>
          </p:cNvSpPr>
          <p:nvPr/>
        </p:nvSpPr>
        <p:spPr>
          <a:xfrm>
            <a:off x="638309" y="1778179"/>
            <a:ext cx="6955277"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700" panose="02000000000000000000" pitchFamily="50" charset="0"/>
              </a:rPr>
              <a:t>£2m Skills Fund</a:t>
            </a:r>
          </a:p>
        </p:txBody>
      </p:sp>
    </p:spTree>
    <p:extLst>
      <p:ext uri="{BB962C8B-B14F-4D97-AF65-F5344CB8AC3E}">
        <p14:creationId xmlns:p14="http://schemas.microsoft.com/office/powerpoint/2010/main" val="399641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349BC-11EF-4F47-89CD-76A7653E820E}"/>
              </a:ext>
            </a:extLst>
          </p:cNvPr>
          <p:cNvSpPr>
            <a:spLocks noGrp="1"/>
          </p:cNvSpPr>
          <p:nvPr>
            <p:ph type="ctrTitle"/>
          </p:nvPr>
        </p:nvSpPr>
        <p:spPr>
          <a:xfrm>
            <a:off x="721873" y="2757487"/>
            <a:ext cx="10012802" cy="1343025"/>
          </a:xfrm>
        </p:spPr>
        <p:txBody>
          <a:bodyPr>
            <a:noAutofit/>
          </a:bodyPr>
          <a:lstStyle/>
          <a:p>
            <a:r>
              <a:rPr lang="en-GB" dirty="0">
                <a:latin typeface="Museo Sans 900" panose="02000000000000000000" pitchFamily="50" charset="0"/>
              </a:rPr>
              <a:t>SKILLS ADVISORY PANEL AND DIGITAL SKILLS PARTNERSHIP</a:t>
            </a:r>
          </a:p>
        </p:txBody>
      </p:sp>
      <p:sp>
        <p:nvSpPr>
          <p:cNvPr id="6" name="TextBox 5">
            <a:extLst>
              <a:ext uri="{FF2B5EF4-FFF2-40B4-BE49-F238E27FC236}">
                <a16:creationId xmlns:a16="http://schemas.microsoft.com/office/drawing/2014/main" id="{B0F738DB-021A-464C-8E13-0E77A91A1FC5}"/>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7" name="TextBox 6">
            <a:extLst>
              <a:ext uri="{FF2B5EF4-FFF2-40B4-BE49-F238E27FC236}">
                <a16:creationId xmlns:a16="http://schemas.microsoft.com/office/drawing/2014/main" id="{A7B9FA2E-DBF6-487F-BB32-B78F691AFD4E}"/>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Tree>
    <p:extLst>
      <p:ext uri="{BB962C8B-B14F-4D97-AF65-F5344CB8AC3E}">
        <p14:creationId xmlns:p14="http://schemas.microsoft.com/office/powerpoint/2010/main" val="50630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3DA4-0B83-4337-9F8E-0FBF2FA62F01}"/>
              </a:ext>
            </a:extLst>
          </p:cNvPr>
          <p:cNvSpPr txBox="1"/>
          <p:nvPr/>
        </p:nvSpPr>
        <p:spPr>
          <a:xfrm>
            <a:off x="287948" y="1438275"/>
            <a:ext cx="8922728" cy="5170646"/>
          </a:xfrm>
          <a:prstGeom prst="rect">
            <a:avLst/>
          </a:prstGeom>
          <a:noFill/>
        </p:spPr>
        <p:txBody>
          <a:bodyPr wrap="square">
            <a:spAutoFit/>
          </a:bodyPr>
          <a:lstStyle/>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A </a:t>
            </a:r>
            <a:r>
              <a:rPr lang="en-GB" sz="1500" dirty="0">
                <a:solidFill>
                  <a:srgbClr val="000000"/>
                </a:solidFill>
                <a:effectLst/>
                <a:latin typeface="Museo Sans 900" panose="02000000000000000000" pitchFamily="50" charset="0"/>
                <a:ea typeface="Times New Roman" panose="02020603050405020304" pitchFamily="18" charset="0"/>
              </a:rPr>
              <a:t>Tutor bursary programme </a:t>
            </a:r>
            <a:r>
              <a:rPr lang="en-GB" sz="1500" dirty="0">
                <a:solidFill>
                  <a:srgbClr val="000000"/>
                </a:solidFill>
                <a:effectLst/>
                <a:latin typeface="Museo Sans 300" panose="02000000000000000000" pitchFamily="50" charset="0"/>
                <a:ea typeface="Times New Roman" panose="02020603050405020304" pitchFamily="18" charset="0"/>
              </a:rPr>
              <a:t>and awareness raising </a:t>
            </a:r>
            <a:br>
              <a:rPr lang="en-GB" sz="1500" dirty="0">
                <a:solidFill>
                  <a:srgbClr val="000000"/>
                </a:solidFill>
                <a:effectLst/>
                <a:latin typeface="Museo Sans 300" panose="02000000000000000000" pitchFamily="50" charset="0"/>
                <a:ea typeface="Times New Roman" panose="02020603050405020304" pitchFamily="18" charset="0"/>
              </a:rPr>
            </a:br>
            <a:r>
              <a:rPr lang="en-GB" sz="1500" dirty="0">
                <a:solidFill>
                  <a:srgbClr val="000000"/>
                </a:solidFill>
                <a:effectLst/>
                <a:latin typeface="Museo Sans 300" panose="02000000000000000000" pitchFamily="50" charset="0"/>
                <a:ea typeface="Times New Roman" panose="02020603050405020304" pitchFamily="18" charset="0"/>
              </a:rPr>
              <a:t>campaign gaining national attention.</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A </a:t>
            </a:r>
            <a:r>
              <a:rPr lang="en-GB" sz="1500" dirty="0">
                <a:solidFill>
                  <a:srgbClr val="000000"/>
                </a:solidFill>
                <a:effectLst/>
                <a:latin typeface="Museo Sans 900" panose="02000000000000000000" pitchFamily="50" charset="0"/>
                <a:ea typeface="Times New Roman" panose="02020603050405020304" pitchFamily="18" charset="0"/>
              </a:rPr>
              <a:t>new website </a:t>
            </a:r>
            <a:r>
              <a:rPr lang="en-GB" sz="1500" dirty="0">
                <a:solidFill>
                  <a:srgbClr val="000000"/>
                </a:solidFill>
                <a:effectLst/>
                <a:latin typeface="Museo Sans 300" panose="02000000000000000000" pitchFamily="50" charset="0"/>
                <a:ea typeface="Times New Roman" panose="02020603050405020304" pitchFamily="18" charset="0"/>
              </a:rPr>
              <a:t>dedicated to skills </a:t>
            </a:r>
            <a:br>
              <a:rPr lang="en-GB" sz="1500" dirty="0">
                <a:solidFill>
                  <a:srgbClr val="000000"/>
                </a:solidFill>
                <a:effectLst/>
                <a:latin typeface="Museo Sans 300" panose="02000000000000000000" pitchFamily="50" charset="0"/>
                <a:ea typeface="Times New Roman" panose="02020603050405020304" pitchFamily="18" charset="0"/>
              </a:rPr>
            </a:br>
            <a:r>
              <a:rPr lang="en-GB" sz="1500" dirty="0">
                <a:solidFill>
                  <a:srgbClr val="000000"/>
                </a:solidFill>
                <a:effectLst/>
                <a:latin typeface="Museo Sans 300" panose="02000000000000000000" pitchFamily="50" charset="0"/>
                <a:ea typeface="Times New Roman" panose="02020603050405020304" pitchFamily="18" charset="0"/>
              </a:rPr>
              <a:t>(</a:t>
            </a:r>
            <a:r>
              <a:rPr lang="en-GB" sz="1500" u="sng" dirty="0">
                <a:solidFill>
                  <a:srgbClr val="000000"/>
                </a:solidFill>
                <a:effectLst/>
                <a:latin typeface="Museo Sans 300" panose="02000000000000000000" pitchFamily="50" charset="0"/>
                <a:ea typeface="Times New Roman" panose="02020603050405020304" pitchFamily="18" charset="0"/>
                <a:hlinkClick r:id="rId2"/>
              </a:rPr>
              <a:t>southeastskills.org.uk</a:t>
            </a:r>
            <a:r>
              <a:rPr lang="en-GB" sz="1500" dirty="0">
                <a:solidFill>
                  <a:srgbClr val="000000"/>
                </a:solidFill>
                <a:effectLst/>
                <a:latin typeface="Museo Sans 300" panose="02000000000000000000" pitchFamily="50" charset="0"/>
                <a:ea typeface="Times New Roman" panose="02020603050405020304" pitchFamily="18" charset="0"/>
              </a:rPr>
              <a:t>) and supporting resources.</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A highly successful </a:t>
            </a:r>
            <a:r>
              <a:rPr lang="en-GB" sz="1500" dirty="0">
                <a:solidFill>
                  <a:srgbClr val="000000"/>
                </a:solidFill>
                <a:effectLst/>
                <a:latin typeface="Museo Sans 900" panose="02000000000000000000" pitchFamily="50" charset="0"/>
                <a:ea typeface="Times New Roman" panose="02020603050405020304" pitchFamily="18" charset="0"/>
              </a:rPr>
              <a:t>SAP and DSP event </a:t>
            </a:r>
            <a:r>
              <a:rPr lang="en-GB" sz="1500" dirty="0">
                <a:solidFill>
                  <a:srgbClr val="000000"/>
                </a:solidFill>
                <a:effectLst/>
                <a:latin typeface="Museo Sans 300" panose="02000000000000000000" pitchFamily="50" charset="0"/>
                <a:ea typeface="Times New Roman" panose="02020603050405020304" pitchFamily="18" charset="0"/>
              </a:rPr>
              <a:t>(Oct 2020) </a:t>
            </a:r>
            <a:br>
              <a:rPr lang="en-GB" sz="1500" dirty="0">
                <a:solidFill>
                  <a:srgbClr val="000000"/>
                </a:solidFill>
                <a:effectLst/>
                <a:latin typeface="Museo Sans 300" panose="02000000000000000000" pitchFamily="50" charset="0"/>
                <a:ea typeface="Times New Roman" panose="02020603050405020304" pitchFamily="18" charset="0"/>
              </a:rPr>
            </a:br>
            <a:r>
              <a:rPr lang="en-GB" sz="1500" dirty="0">
                <a:solidFill>
                  <a:srgbClr val="000000"/>
                </a:solidFill>
                <a:effectLst/>
                <a:latin typeface="Museo Sans 300" panose="02000000000000000000" pitchFamily="50" charset="0"/>
                <a:ea typeface="Times New Roman" panose="02020603050405020304" pitchFamily="18" charset="0"/>
              </a:rPr>
              <a:t>featuring a range of employers and with </a:t>
            </a:r>
            <a:r>
              <a:rPr lang="en-GB" sz="1500" dirty="0">
                <a:solidFill>
                  <a:srgbClr val="000000"/>
                </a:solidFill>
                <a:effectLst/>
                <a:latin typeface="Museo Sans 900" panose="02000000000000000000" pitchFamily="50" charset="0"/>
                <a:ea typeface="Times New Roman" panose="02020603050405020304" pitchFamily="18" charset="0"/>
              </a:rPr>
              <a:t>over 230 </a:t>
            </a:r>
            <a:br>
              <a:rPr lang="en-GB" sz="1500" dirty="0">
                <a:solidFill>
                  <a:srgbClr val="000000"/>
                </a:solidFill>
                <a:effectLst/>
                <a:latin typeface="Museo Sans 900" panose="02000000000000000000" pitchFamily="50" charset="0"/>
                <a:ea typeface="Times New Roman" panose="02020603050405020304" pitchFamily="18" charset="0"/>
              </a:rPr>
            </a:br>
            <a:r>
              <a:rPr lang="en-GB" sz="1500" dirty="0">
                <a:solidFill>
                  <a:srgbClr val="000000"/>
                </a:solidFill>
                <a:effectLst/>
                <a:latin typeface="Museo Sans 900" panose="02000000000000000000" pitchFamily="50" charset="0"/>
                <a:ea typeface="Times New Roman" panose="02020603050405020304" pitchFamily="18" charset="0"/>
              </a:rPr>
              <a:t>delegates</a:t>
            </a:r>
            <a:r>
              <a:rPr lang="en-GB" sz="1500" dirty="0">
                <a:solidFill>
                  <a:srgbClr val="000000"/>
                </a:solidFill>
                <a:effectLst/>
                <a:latin typeface="Museo Sans 300" panose="02000000000000000000" pitchFamily="50" charset="0"/>
                <a:ea typeface="Times New Roman" panose="02020603050405020304" pitchFamily="18" charset="0"/>
              </a:rPr>
              <a:t>.</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A huge response during </a:t>
            </a:r>
            <a:r>
              <a:rPr lang="en-GB" sz="1500" dirty="0">
                <a:solidFill>
                  <a:srgbClr val="000000"/>
                </a:solidFill>
                <a:effectLst/>
                <a:latin typeface="Museo Sans 900" panose="02000000000000000000" pitchFamily="50" charset="0"/>
                <a:ea typeface="Times New Roman" panose="02020603050405020304" pitchFamily="18" charset="0"/>
              </a:rPr>
              <a:t>National Apprenticeship Week </a:t>
            </a:r>
            <a:r>
              <a:rPr lang="en-GB" sz="1500" dirty="0">
                <a:solidFill>
                  <a:srgbClr val="000000"/>
                </a:solidFill>
                <a:effectLst/>
                <a:latin typeface="Museo Sans 300" panose="02000000000000000000" pitchFamily="50" charset="0"/>
                <a:ea typeface="Times New Roman" panose="02020603050405020304" pitchFamily="18" charset="0"/>
              </a:rPr>
              <a:t>to a call for videos.</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900" panose="02000000000000000000" pitchFamily="50" charset="0"/>
                <a:ea typeface="Times New Roman" panose="02020603050405020304" pitchFamily="18" charset="0"/>
              </a:rPr>
              <a:t>Year three of the SELEP Digital Skills Partnership </a:t>
            </a:r>
            <a:r>
              <a:rPr lang="en-GB" sz="1500" dirty="0">
                <a:solidFill>
                  <a:srgbClr val="000000"/>
                </a:solidFill>
                <a:effectLst/>
                <a:latin typeface="Museo Sans 300" panose="02000000000000000000" pitchFamily="50" charset="0"/>
                <a:ea typeface="Times New Roman" panose="02020603050405020304" pitchFamily="18" charset="0"/>
              </a:rPr>
              <a:t>- one of eight nationally working with DCMS.</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Eight Google Garages, 2,200 enrolments to online learning, 100+ attending SME DSP event.</a:t>
            </a: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SAP and DSP input to </a:t>
            </a:r>
            <a:r>
              <a:rPr lang="en-GB" sz="1500" dirty="0">
                <a:solidFill>
                  <a:srgbClr val="000000"/>
                </a:solidFill>
                <a:effectLst/>
                <a:latin typeface="Museo Sans 900" panose="02000000000000000000" pitchFamily="50" charset="0"/>
                <a:ea typeface="Times New Roman" panose="02020603050405020304" pitchFamily="18" charset="0"/>
              </a:rPr>
              <a:t>COVID-19 </a:t>
            </a:r>
            <a:r>
              <a:rPr lang="en-GB" sz="1500" dirty="0">
                <a:solidFill>
                  <a:srgbClr val="000000"/>
                </a:solidFill>
                <a:latin typeface="Museo Sans 900" panose="02000000000000000000" pitchFamily="50" charset="0"/>
                <a:ea typeface="Times New Roman" panose="02020603050405020304" pitchFamily="18" charset="0"/>
              </a:rPr>
              <a:t>f</a:t>
            </a:r>
            <a:r>
              <a:rPr lang="en-GB" sz="1500" dirty="0">
                <a:solidFill>
                  <a:srgbClr val="000000"/>
                </a:solidFill>
                <a:effectLst/>
                <a:latin typeface="Museo Sans 900" panose="02000000000000000000" pitchFamily="50" charset="0"/>
                <a:ea typeface="Times New Roman" panose="02020603050405020304" pitchFamily="18" charset="0"/>
              </a:rPr>
              <a:t>unding</a:t>
            </a:r>
            <a:r>
              <a:rPr lang="en-GB" sz="1500" dirty="0">
                <a:solidFill>
                  <a:srgbClr val="000000"/>
                </a:solidFill>
                <a:effectLst/>
                <a:latin typeface="Museo Sans 300" panose="02000000000000000000" pitchFamily="50" charset="0"/>
                <a:ea typeface="Times New Roman" panose="02020603050405020304" pitchFamily="18" charset="0"/>
              </a:rPr>
              <a:t>.</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Further information in the SAP Skills Report published for the DfE at </a:t>
            </a:r>
            <a:r>
              <a:rPr lang="en-GB" sz="1500" u="sng" dirty="0">
                <a:solidFill>
                  <a:srgbClr val="000000"/>
                </a:solidFill>
                <a:effectLst/>
                <a:latin typeface="Museo Sans 300" panose="02000000000000000000" pitchFamily="50" charset="0"/>
                <a:ea typeface="Times New Roman" panose="02020603050405020304" pitchFamily="18" charset="0"/>
                <a:hlinkClick r:id="rId3"/>
              </a:rPr>
              <a:t>SELEP-Local-Skills-Report-March-2021-FINAL.pdf (southeastlep.com)</a:t>
            </a:r>
            <a:r>
              <a:rPr lang="en-GB" sz="1500" dirty="0">
                <a:solidFill>
                  <a:srgbClr val="000000"/>
                </a:solidFill>
                <a:effectLst/>
                <a:latin typeface="Museo Sans 300" panose="02000000000000000000" pitchFamily="50" charset="0"/>
                <a:ea typeface="Times New Roman" panose="02020603050405020304" pitchFamily="18" charset="0"/>
              </a:rPr>
              <a:t> - to be refreshed as an Executive Summary.</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Planning for the South East Careers magazine/event began in 2020/21.</a:t>
            </a:r>
            <a:endParaRPr lang="en-GB" sz="1500" dirty="0">
              <a:solidFill>
                <a:srgbClr val="000000"/>
              </a:solidFill>
              <a:effectLst/>
              <a:latin typeface="Museo Sans 300" panose="02000000000000000000" pitchFamily="50" charset="0"/>
              <a:ea typeface="Calibri" panose="020F0502020204030204" pitchFamily="34" charset="0"/>
            </a:endParaRPr>
          </a:p>
        </p:txBody>
      </p:sp>
      <p:sp>
        <p:nvSpPr>
          <p:cNvPr id="5" name="TextBox 4">
            <a:extLst>
              <a:ext uri="{FF2B5EF4-FFF2-40B4-BE49-F238E27FC236}">
                <a16:creationId xmlns:a16="http://schemas.microsoft.com/office/drawing/2014/main" id="{E8E90272-48DF-4B70-BFB9-499FB56D3BF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9AC6350-492F-4746-88E2-48174382B93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7" name="Rectangle 6">
            <a:extLst>
              <a:ext uri="{FF2B5EF4-FFF2-40B4-BE49-F238E27FC236}">
                <a16:creationId xmlns:a16="http://schemas.microsoft.com/office/drawing/2014/main" id="{BEA1B9AB-E355-4DD5-89EE-F66A78087C97}"/>
              </a:ext>
            </a:extLst>
          </p:cNvPr>
          <p:cNvSpPr/>
          <p:nvPr/>
        </p:nvSpPr>
        <p:spPr>
          <a:xfrm>
            <a:off x="14909" y="0"/>
            <a:ext cx="3705225" cy="1438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Background pattern&#10;&#10;Description automatically generated">
            <a:extLst>
              <a:ext uri="{FF2B5EF4-FFF2-40B4-BE49-F238E27FC236}">
                <a16:creationId xmlns:a16="http://schemas.microsoft.com/office/drawing/2014/main" id="{48448E27-131D-446D-9F76-990435192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47" y="264676"/>
            <a:ext cx="3571879" cy="961706"/>
          </a:xfrm>
          <a:prstGeom prst="rect">
            <a:avLst/>
          </a:prstGeom>
        </p:spPr>
      </p:pic>
      <p:pic>
        <p:nvPicPr>
          <p:cNvPr id="3" name="Picture 2">
            <a:extLst>
              <a:ext uri="{FF2B5EF4-FFF2-40B4-BE49-F238E27FC236}">
                <a16:creationId xmlns:a16="http://schemas.microsoft.com/office/drawing/2014/main" id="{2AEDDC3C-63B8-43DE-945A-D41FC663ADFB}"/>
              </a:ext>
            </a:extLst>
          </p:cNvPr>
          <p:cNvPicPr>
            <a:picLocks noChangeAspect="1"/>
          </p:cNvPicPr>
          <p:nvPr/>
        </p:nvPicPr>
        <p:blipFill>
          <a:blip r:embed="rId5"/>
          <a:stretch>
            <a:fillRect/>
          </a:stretch>
        </p:blipFill>
        <p:spPr>
          <a:xfrm>
            <a:off x="5300669" y="1466181"/>
            <a:ext cx="6471133" cy="2184306"/>
          </a:xfrm>
          <a:prstGeom prst="rect">
            <a:avLst/>
          </a:prstGeom>
        </p:spPr>
      </p:pic>
    </p:spTree>
    <p:extLst>
      <p:ext uri="{BB962C8B-B14F-4D97-AF65-F5344CB8AC3E}">
        <p14:creationId xmlns:p14="http://schemas.microsoft.com/office/powerpoint/2010/main" val="9917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349BC-11EF-4F47-89CD-76A7653E820E}"/>
              </a:ext>
            </a:extLst>
          </p:cNvPr>
          <p:cNvSpPr>
            <a:spLocks noGrp="1"/>
          </p:cNvSpPr>
          <p:nvPr>
            <p:ph type="ctrTitle"/>
          </p:nvPr>
        </p:nvSpPr>
        <p:spPr>
          <a:xfrm>
            <a:off x="721873" y="2757487"/>
            <a:ext cx="9395298" cy="1343025"/>
          </a:xfrm>
        </p:spPr>
        <p:txBody>
          <a:bodyPr>
            <a:noAutofit/>
          </a:bodyPr>
          <a:lstStyle/>
          <a:p>
            <a:r>
              <a:rPr lang="en-GB" dirty="0">
                <a:latin typeface="Museo Sans 900" panose="02000000000000000000" pitchFamily="50" charset="0"/>
              </a:rPr>
              <a:t>EUROPEAN SOCIAL FUND (ESF)</a:t>
            </a:r>
            <a:br>
              <a:rPr lang="en-GB" dirty="0">
                <a:latin typeface="Museo Sans 900" panose="02000000000000000000" pitchFamily="50" charset="0"/>
              </a:rPr>
            </a:br>
            <a:r>
              <a:rPr lang="en-GB" dirty="0">
                <a:latin typeface="Museo Sans 900" panose="02000000000000000000" pitchFamily="50" charset="0"/>
              </a:rPr>
              <a:t>PROGRAMMES</a:t>
            </a:r>
          </a:p>
        </p:txBody>
      </p:sp>
      <p:sp>
        <p:nvSpPr>
          <p:cNvPr id="6" name="TextBox 5">
            <a:extLst>
              <a:ext uri="{FF2B5EF4-FFF2-40B4-BE49-F238E27FC236}">
                <a16:creationId xmlns:a16="http://schemas.microsoft.com/office/drawing/2014/main" id="{B0F738DB-021A-464C-8E13-0E77A91A1FC5}"/>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7" name="TextBox 6">
            <a:extLst>
              <a:ext uri="{FF2B5EF4-FFF2-40B4-BE49-F238E27FC236}">
                <a16:creationId xmlns:a16="http://schemas.microsoft.com/office/drawing/2014/main" id="{A7B9FA2E-DBF6-487F-BB32-B78F691AFD4E}"/>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Tree>
    <p:extLst>
      <p:ext uri="{BB962C8B-B14F-4D97-AF65-F5344CB8AC3E}">
        <p14:creationId xmlns:p14="http://schemas.microsoft.com/office/powerpoint/2010/main" val="121102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3DA4-0B83-4337-9F8E-0FBF2FA62F01}"/>
              </a:ext>
            </a:extLst>
          </p:cNvPr>
          <p:cNvSpPr txBox="1"/>
          <p:nvPr/>
        </p:nvSpPr>
        <p:spPr>
          <a:xfrm>
            <a:off x="3924299" y="1843959"/>
            <a:ext cx="7181851" cy="3093154"/>
          </a:xfrm>
          <a:prstGeom prst="rect">
            <a:avLst/>
          </a:prstGeom>
          <a:noFill/>
        </p:spPr>
        <p:txBody>
          <a:bodyPr wrap="square">
            <a:spAutoFit/>
          </a:bodyPr>
          <a:lstStyle/>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SELEP and partners have a role in shaping the focus and priorities for ESF (</a:t>
            </a:r>
            <a:r>
              <a:rPr lang="en-GB" sz="1500" dirty="0">
                <a:solidFill>
                  <a:srgbClr val="000000"/>
                </a:solidFill>
                <a:effectLst/>
                <a:latin typeface="Museo Sans 900" panose="02000000000000000000" pitchFamily="50" charset="0"/>
                <a:ea typeface="Times New Roman" panose="02020603050405020304" pitchFamily="18" charset="0"/>
              </a:rPr>
              <a:t>£80 million</a:t>
            </a:r>
            <a:r>
              <a:rPr lang="en-GB" sz="1500" dirty="0">
                <a:solidFill>
                  <a:srgbClr val="000000"/>
                </a:solidFill>
                <a:effectLst/>
                <a:latin typeface="Museo Sans 300" panose="02000000000000000000" pitchFamily="50" charset="0"/>
                <a:ea typeface="Times New Roman" panose="02020603050405020304" pitchFamily="18" charset="0"/>
              </a:rPr>
              <a:t>). This includes working with DWP, ESFA and the National Lottery on Calls for Tender and project monitoring.</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By Q4, nearly </a:t>
            </a:r>
            <a:r>
              <a:rPr lang="en-GB" sz="1500" dirty="0">
                <a:solidFill>
                  <a:srgbClr val="000000"/>
                </a:solidFill>
                <a:effectLst/>
                <a:latin typeface="Museo Sans 900" panose="02000000000000000000" pitchFamily="50" charset="0"/>
                <a:ea typeface="Times New Roman" panose="02020603050405020304" pitchFamily="18" charset="0"/>
              </a:rPr>
              <a:t>42,000 individuals </a:t>
            </a:r>
            <a:r>
              <a:rPr lang="en-GB" sz="1500" dirty="0">
                <a:solidFill>
                  <a:srgbClr val="000000"/>
                </a:solidFill>
                <a:effectLst/>
                <a:latin typeface="Museo Sans 300" panose="02000000000000000000" pitchFamily="50" charset="0"/>
                <a:ea typeface="Times New Roman" panose="02020603050405020304" pitchFamily="18" charset="0"/>
              </a:rPr>
              <a:t>have been supported into training or work through the original £80 million.</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Through 2020/21, </a:t>
            </a:r>
            <a:r>
              <a:rPr lang="en-GB" sz="1500" dirty="0">
                <a:solidFill>
                  <a:srgbClr val="000000"/>
                </a:solidFill>
                <a:effectLst/>
                <a:latin typeface="Museo Sans 900" panose="02000000000000000000" pitchFamily="50" charset="0"/>
                <a:ea typeface="Times New Roman" panose="02020603050405020304" pitchFamily="18" charset="0"/>
              </a:rPr>
              <a:t>new Calls for tender </a:t>
            </a:r>
            <a:r>
              <a:rPr lang="en-GB" sz="1500" dirty="0">
                <a:solidFill>
                  <a:srgbClr val="000000"/>
                </a:solidFill>
                <a:effectLst/>
                <a:latin typeface="Museo Sans 300" panose="02000000000000000000" pitchFamily="50" charset="0"/>
                <a:ea typeface="Times New Roman" panose="02020603050405020304" pitchFamily="18" charset="0"/>
              </a:rPr>
              <a:t>were issued and new programmes commenced to respond to need in the SELEP area.</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These have included a </a:t>
            </a:r>
            <a:r>
              <a:rPr lang="en-GB" sz="1500" dirty="0">
                <a:solidFill>
                  <a:srgbClr val="000000"/>
                </a:solidFill>
                <a:effectLst/>
                <a:latin typeface="Museo Sans 900" panose="02000000000000000000" pitchFamily="50" charset="0"/>
                <a:ea typeface="Times New Roman" panose="02020603050405020304" pitchFamily="18" charset="0"/>
              </a:rPr>
              <a:t>Call to support NEET young people</a:t>
            </a:r>
            <a:r>
              <a:rPr lang="en-GB" sz="1500" dirty="0">
                <a:solidFill>
                  <a:srgbClr val="000000"/>
                </a:solidFill>
                <a:effectLst/>
                <a:latin typeface="Museo Sans 300" panose="02000000000000000000" pitchFamily="50" charset="0"/>
                <a:ea typeface="Times New Roman" panose="02020603050405020304" pitchFamily="18" charset="0"/>
              </a:rPr>
              <a:t>, a </a:t>
            </a:r>
            <a:r>
              <a:rPr lang="en-GB" sz="1500" dirty="0">
                <a:solidFill>
                  <a:srgbClr val="000000"/>
                </a:solidFill>
                <a:effectLst/>
                <a:latin typeface="Museo Sans 900" panose="02000000000000000000" pitchFamily="50" charset="0"/>
                <a:ea typeface="Times New Roman" panose="02020603050405020304" pitchFamily="18" charset="0"/>
              </a:rPr>
              <a:t>Call to support transport to work and training</a:t>
            </a:r>
            <a:r>
              <a:rPr lang="en-GB" sz="1500" dirty="0">
                <a:solidFill>
                  <a:srgbClr val="000000"/>
                </a:solidFill>
                <a:effectLst/>
                <a:latin typeface="Museo Sans 300" panose="02000000000000000000" pitchFamily="50" charset="0"/>
                <a:ea typeface="Times New Roman" panose="02020603050405020304" pitchFamily="18" charset="0"/>
              </a:rPr>
              <a:t> and a </a:t>
            </a:r>
            <a:r>
              <a:rPr lang="en-GB" sz="1500" dirty="0">
                <a:solidFill>
                  <a:srgbClr val="000000"/>
                </a:solidFill>
                <a:effectLst/>
                <a:latin typeface="Museo Sans 900" panose="02000000000000000000" pitchFamily="50" charset="0"/>
                <a:ea typeface="Times New Roman" panose="02020603050405020304" pitchFamily="18" charset="0"/>
              </a:rPr>
              <a:t>Call to provide a Community Grants programme</a:t>
            </a:r>
            <a:r>
              <a:rPr lang="en-GB" sz="1500" dirty="0">
                <a:solidFill>
                  <a:srgbClr val="000000"/>
                </a:solidFill>
                <a:effectLst/>
                <a:latin typeface="Museo Sans 300" panose="02000000000000000000" pitchFamily="50" charset="0"/>
                <a:ea typeface="Times New Roman" panose="02020603050405020304" pitchFamily="18" charset="0"/>
              </a:rPr>
              <a:t>.</a:t>
            </a:r>
          </a:p>
        </p:txBody>
      </p:sp>
      <p:sp>
        <p:nvSpPr>
          <p:cNvPr id="5" name="TextBox 4">
            <a:extLst>
              <a:ext uri="{FF2B5EF4-FFF2-40B4-BE49-F238E27FC236}">
                <a16:creationId xmlns:a16="http://schemas.microsoft.com/office/drawing/2014/main" id="{E8E90272-48DF-4B70-BFB9-499FB56D3BF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9AC6350-492F-4746-88E2-48174382B93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pic>
        <p:nvPicPr>
          <p:cNvPr id="7" name="Picture 6" descr="A picture containing person, indoor&#10;&#10;Description automatically generated">
            <a:extLst>
              <a:ext uri="{FF2B5EF4-FFF2-40B4-BE49-F238E27FC236}">
                <a16:creationId xmlns:a16="http://schemas.microsoft.com/office/drawing/2014/main" id="{435FDD70-14E5-42E1-BEE5-881C7B989A5F}"/>
              </a:ext>
            </a:extLst>
          </p:cNvPr>
          <p:cNvPicPr>
            <a:picLocks noChangeAspect="1"/>
          </p:cNvPicPr>
          <p:nvPr/>
        </p:nvPicPr>
        <p:blipFill rotWithShape="1">
          <a:blip r:embed="rId2">
            <a:extLst>
              <a:ext uri="{28A0092B-C50C-407E-A947-70E740481C1C}">
                <a14:useLocalDpi xmlns:a14="http://schemas.microsoft.com/office/drawing/2010/main" val="0"/>
              </a:ext>
            </a:extLst>
          </a:blip>
          <a:srcRect b="6563"/>
          <a:stretch/>
        </p:blipFill>
        <p:spPr>
          <a:xfrm>
            <a:off x="429926" y="1836122"/>
            <a:ext cx="3420573" cy="3185756"/>
          </a:xfrm>
          <a:prstGeom prst="rect">
            <a:avLst/>
          </a:prstGeom>
        </p:spPr>
      </p:pic>
      <p:sp>
        <p:nvSpPr>
          <p:cNvPr id="9" name="TextBox 8">
            <a:extLst>
              <a:ext uri="{FF2B5EF4-FFF2-40B4-BE49-F238E27FC236}">
                <a16:creationId xmlns:a16="http://schemas.microsoft.com/office/drawing/2014/main" id="{8B83CE72-1FA6-4042-BA29-329B236CFC5C}"/>
              </a:ext>
            </a:extLst>
          </p:cNvPr>
          <p:cNvSpPr txBox="1"/>
          <p:nvPr/>
        </p:nvSpPr>
        <p:spPr>
          <a:xfrm>
            <a:off x="342377" y="5077733"/>
            <a:ext cx="8928083" cy="1246495"/>
          </a:xfrm>
          <a:prstGeom prst="rect">
            <a:avLst/>
          </a:prstGeom>
          <a:noFill/>
        </p:spPr>
        <p:txBody>
          <a:bodyPr wrap="square">
            <a:spAutoFit/>
          </a:bodyPr>
          <a:lstStyle/>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New programmes in 2020/21 include </a:t>
            </a:r>
            <a:r>
              <a:rPr lang="en-GB" sz="1500" dirty="0">
                <a:solidFill>
                  <a:srgbClr val="000000"/>
                </a:solidFill>
                <a:effectLst/>
                <a:latin typeface="Museo Sans 900" panose="02000000000000000000" pitchFamily="50" charset="0"/>
                <a:ea typeface="Times New Roman" panose="02020603050405020304" pitchFamily="18" charset="0"/>
              </a:rPr>
              <a:t>Transform</a:t>
            </a:r>
            <a:r>
              <a:rPr lang="en-GB" sz="1500" dirty="0">
                <a:solidFill>
                  <a:srgbClr val="000000"/>
                </a:solidFill>
                <a:effectLst/>
                <a:latin typeface="Museo Sans 300" panose="02000000000000000000" pitchFamily="50" charset="0"/>
                <a:ea typeface="Times New Roman" panose="02020603050405020304" pitchFamily="18" charset="0"/>
              </a:rPr>
              <a:t>, supporting apprenticeships in East Sussex and </a:t>
            </a:r>
            <a:r>
              <a:rPr lang="en-GB" sz="1500" dirty="0">
                <a:solidFill>
                  <a:srgbClr val="000000"/>
                </a:solidFill>
                <a:effectLst/>
                <a:latin typeface="Museo Sans 900" panose="02000000000000000000" pitchFamily="50" charset="0"/>
                <a:ea typeface="Times New Roman" panose="02020603050405020304" pitchFamily="18" charset="0"/>
              </a:rPr>
              <a:t>Enabling Progressions in the Workplace </a:t>
            </a:r>
            <a:r>
              <a:rPr lang="en-GB" sz="1500" dirty="0">
                <a:solidFill>
                  <a:srgbClr val="000000"/>
                </a:solidFill>
                <a:effectLst/>
                <a:latin typeface="Museo Sans 300" panose="02000000000000000000" pitchFamily="50" charset="0"/>
                <a:ea typeface="Times New Roman" panose="02020603050405020304" pitchFamily="18" charset="0"/>
              </a:rPr>
              <a:t>programmes. Projects continue to 2023.</a:t>
            </a:r>
          </a:p>
          <a:p>
            <a:pPr marL="285750" lvl="0" indent="-285750">
              <a:buSzPts val="1000"/>
              <a:buFont typeface="Arial" panose="020B0604020202020204" pitchFamily="34" charset="0"/>
              <a:buChar char="•"/>
              <a:tabLst>
                <a:tab pos="457200" algn="l"/>
              </a:tabLst>
            </a:pPr>
            <a:endParaRPr lang="en-GB" sz="1500" dirty="0">
              <a:solidFill>
                <a:srgbClr val="000000"/>
              </a:solidFill>
              <a:effectLst/>
              <a:latin typeface="Museo Sans 300" panose="02000000000000000000" pitchFamily="50" charset="0"/>
              <a:ea typeface="Calibri" panose="020F0502020204030204" pitchFamily="34" charset="0"/>
            </a:endParaRPr>
          </a:p>
          <a:p>
            <a:pPr marL="285750" lvl="0" indent="-285750">
              <a:buSzPts val="1000"/>
              <a:buFont typeface="Arial" panose="020B0604020202020204" pitchFamily="34" charset="0"/>
              <a:buChar char="•"/>
              <a:tabLst>
                <a:tab pos="457200" algn="l"/>
              </a:tabLst>
            </a:pPr>
            <a:r>
              <a:rPr lang="en-GB" sz="1500" dirty="0">
                <a:solidFill>
                  <a:srgbClr val="000000"/>
                </a:solidFill>
                <a:effectLst/>
                <a:latin typeface="Museo Sans 300" panose="02000000000000000000" pitchFamily="50" charset="0"/>
                <a:ea typeface="Times New Roman" panose="02020603050405020304" pitchFamily="18" charset="0"/>
              </a:rPr>
              <a:t>All current and new projects are now outlined in SELEP's careers magazine at </a:t>
            </a:r>
            <a:r>
              <a:rPr lang="en-GB" sz="1500" u="sng" dirty="0">
                <a:solidFill>
                  <a:schemeClr val="accent1"/>
                </a:solidFill>
                <a:effectLst/>
                <a:latin typeface="Museo Sans 900" panose="02000000000000000000" pitchFamily="50" charset="0"/>
                <a:ea typeface="Times New Roman" panose="02020603050405020304" pitchFamily="18" charset="0"/>
                <a:hlinkClick r:id="rId3">
                  <a:extLst>
                    <a:ext uri="{A12FA001-AC4F-418D-AE19-62706E023703}">
                      <ahyp:hlinkClr xmlns:ahyp="http://schemas.microsoft.com/office/drawing/2018/hyperlinkcolor" val="tx"/>
                    </a:ext>
                  </a:extLst>
                </a:hlinkClick>
              </a:rPr>
              <a:t>South East Careers - South East Skills</a:t>
            </a:r>
            <a:r>
              <a:rPr lang="en-GB" sz="1500" dirty="0">
                <a:solidFill>
                  <a:srgbClr val="000000"/>
                </a:solidFill>
                <a:effectLst/>
                <a:latin typeface="Museo Sans 300" panose="02000000000000000000" pitchFamily="50" charset="0"/>
                <a:ea typeface="Times New Roman" panose="02020603050405020304" pitchFamily="18" charset="0"/>
              </a:rPr>
              <a:t>.</a:t>
            </a:r>
            <a:endParaRPr lang="en-GB" sz="1500" dirty="0">
              <a:solidFill>
                <a:srgbClr val="000000"/>
              </a:solidFill>
              <a:effectLst/>
              <a:latin typeface="Museo Sans 300" panose="02000000000000000000" pitchFamily="50" charset="0"/>
              <a:ea typeface="Calibri" panose="020F0502020204030204" pitchFamily="34" charset="0"/>
            </a:endParaRPr>
          </a:p>
        </p:txBody>
      </p:sp>
    </p:spTree>
    <p:extLst>
      <p:ext uri="{BB962C8B-B14F-4D97-AF65-F5344CB8AC3E}">
        <p14:creationId xmlns:p14="http://schemas.microsoft.com/office/powerpoint/2010/main" val="302578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EFEA-F854-453A-A8A6-605A2DCE5619}"/>
              </a:ext>
            </a:extLst>
          </p:cNvPr>
          <p:cNvSpPr>
            <a:spLocks noGrp="1"/>
          </p:cNvSpPr>
          <p:nvPr>
            <p:ph type="title"/>
          </p:nvPr>
        </p:nvSpPr>
        <p:spPr>
          <a:xfrm>
            <a:off x="4031734" y="2806548"/>
            <a:ext cx="7579242" cy="1384995"/>
          </a:xfrm>
        </p:spPr>
        <p:txBody>
          <a:bodyPr>
            <a:noAutofit/>
          </a:bodyPr>
          <a:lstStyle/>
          <a:p>
            <a:pPr algn="l"/>
            <a:r>
              <a:rPr lang="en-GB" sz="4800" dirty="0">
                <a:latin typeface="Museo Sans 900" panose="02000000000000000000" pitchFamily="50" charset="0"/>
              </a:rPr>
              <a:t>Welcome and</a:t>
            </a:r>
            <a:br>
              <a:rPr lang="en-GB" sz="4800" dirty="0">
                <a:latin typeface="Museo Sans 900" panose="02000000000000000000" pitchFamily="50" charset="0"/>
              </a:rPr>
            </a:br>
            <a:r>
              <a:rPr lang="en-GB" sz="4800" dirty="0">
                <a:latin typeface="Museo Sans 900" panose="02000000000000000000" pitchFamily="50" charset="0"/>
              </a:rPr>
              <a:t>Introductions</a:t>
            </a:r>
            <a:endParaRPr lang="en-GB" sz="4800" dirty="0"/>
          </a:p>
        </p:txBody>
      </p:sp>
      <p:sp>
        <p:nvSpPr>
          <p:cNvPr id="3" name="TextBox 2">
            <a:extLst>
              <a:ext uri="{FF2B5EF4-FFF2-40B4-BE49-F238E27FC236}">
                <a16:creationId xmlns:a16="http://schemas.microsoft.com/office/drawing/2014/main" id="{9F333885-3A2A-49FA-B630-10FEA5F54134}"/>
              </a:ext>
            </a:extLst>
          </p:cNvPr>
          <p:cNvSpPr txBox="1"/>
          <p:nvPr/>
        </p:nvSpPr>
        <p:spPr>
          <a:xfrm>
            <a:off x="4031734" y="5301556"/>
            <a:ext cx="6886575" cy="1261884"/>
          </a:xfrm>
          <a:prstGeom prst="rect">
            <a:avLst/>
          </a:prstGeom>
          <a:noFill/>
        </p:spPr>
        <p:txBody>
          <a:bodyPr wrap="square" rtlCol="0">
            <a:spAutoFit/>
          </a:bodyPr>
          <a:lstStyle/>
          <a:p>
            <a:pPr algn="l"/>
            <a:r>
              <a:rPr lang="en-GB" sz="4400" dirty="0">
                <a:solidFill>
                  <a:schemeClr val="bg1"/>
                </a:solidFill>
                <a:latin typeface="Museo 900" panose="02000000000000000000" pitchFamily="50" charset="0"/>
              </a:rPr>
              <a:t>Christian Brodie</a:t>
            </a:r>
          </a:p>
          <a:p>
            <a:pPr algn="l"/>
            <a:r>
              <a:rPr lang="en-GB" sz="3200" b="0" i="0" dirty="0">
                <a:solidFill>
                  <a:schemeClr val="accent5"/>
                </a:solidFill>
                <a:latin typeface="Museo Sans 900" panose="02000000000000000000" pitchFamily="50" charset="0"/>
              </a:rPr>
              <a:t>Chair</a:t>
            </a:r>
          </a:p>
        </p:txBody>
      </p:sp>
      <p:pic>
        <p:nvPicPr>
          <p:cNvPr id="5" name="Picture 4" descr="A person in a suit and tie&#10;&#10;Description automatically generated with medium confidence">
            <a:extLst>
              <a:ext uri="{FF2B5EF4-FFF2-40B4-BE49-F238E27FC236}">
                <a16:creationId xmlns:a16="http://schemas.microsoft.com/office/drawing/2014/main" id="{C707419D-B400-44A3-A3D6-24450DACC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5" y="1613409"/>
            <a:ext cx="3473714" cy="4819025"/>
          </a:xfrm>
          <a:prstGeom prst="rect">
            <a:avLst/>
          </a:prstGeom>
        </p:spPr>
      </p:pic>
      <p:sp>
        <p:nvSpPr>
          <p:cNvPr id="10" name="TextBox 9">
            <a:extLst>
              <a:ext uri="{FF2B5EF4-FFF2-40B4-BE49-F238E27FC236}">
                <a16:creationId xmlns:a16="http://schemas.microsoft.com/office/drawing/2014/main" id="{030D01E0-2ADE-4CFC-B07B-FC0C688FD089}"/>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11" name="TextBox 10">
            <a:extLst>
              <a:ext uri="{FF2B5EF4-FFF2-40B4-BE49-F238E27FC236}">
                <a16:creationId xmlns:a16="http://schemas.microsoft.com/office/drawing/2014/main" id="{FBC7DB7C-5E1A-4B41-85FA-0CEB4C0554F3}"/>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Tree>
    <p:extLst>
      <p:ext uri="{BB962C8B-B14F-4D97-AF65-F5344CB8AC3E}">
        <p14:creationId xmlns:p14="http://schemas.microsoft.com/office/powerpoint/2010/main" val="291065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349BC-11EF-4F47-89CD-76A7653E820E}"/>
              </a:ext>
            </a:extLst>
          </p:cNvPr>
          <p:cNvSpPr>
            <a:spLocks noGrp="1"/>
          </p:cNvSpPr>
          <p:nvPr>
            <p:ph type="ctrTitle"/>
          </p:nvPr>
        </p:nvSpPr>
        <p:spPr>
          <a:xfrm>
            <a:off x="721873" y="2619376"/>
            <a:ext cx="9395298" cy="809624"/>
          </a:xfrm>
        </p:spPr>
        <p:txBody>
          <a:bodyPr>
            <a:noAutofit/>
          </a:bodyPr>
          <a:lstStyle/>
          <a:p>
            <a:r>
              <a:rPr lang="en-GB" dirty="0">
                <a:latin typeface="Museo Sans 900" panose="02000000000000000000" pitchFamily="50" charset="0"/>
              </a:rPr>
              <a:t>SECTOR SUPPORT FUND</a:t>
            </a:r>
          </a:p>
        </p:txBody>
      </p:sp>
      <p:sp>
        <p:nvSpPr>
          <p:cNvPr id="6" name="TextBox 5">
            <a:extLst>
              <a:ext uri="{FF2B5EF4-FFF2-40B4-BE49-F238E27FC236}">
                <a16:creationId xmlns:a16="http://schemas.microsoft.com/office/drawing/2014/main" id="{B0F738DB-021A-464C-8E13-0E77A91A1FC5}"/>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7" name="TextBox 6">
            <a:extLst>
              <a:ext uri="{FF2B5EF4-FFF2-40B4-BE49-F238E27FC236}">
                <a16:creationId xmlns:a16="http://schemas.microsoft.com/office/drawing/2014/main" id="{A7B9FA2E-DBF6-487F-BB32-B78F691AFD4E}"/>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8" name="Title 4">
            <a:extLst>
              <a:ext uri="{FF2B5EF4-FFF2-40B4-BE49-F238E27FC236}">
                <a16:creationId xmlns:a16="http://schemas.microsoft.com/office/drawing/2014/main" id="{AF0616CB-A135-41A2-8D7D-69307E53FADE}"/>
              </a:ext>
            </a:extLst>
          </p:cNvPr>
          <p:cNvSpPr txBox="1">
            <a:spLocks/>
          </p:cNvSpPr>
          <p:nvPr/>
        </p:nvSpPr>
        <p:spPr>
          <a:xfrm>
            <a:off x="721873" y="3429000"/>
            <a:ext cx="7479152" cy="10060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3200" dirty="0">
                <a:solidFill>
                  <a:schemeClr val="accent5"/>
                </a:solidFill>
                <a:latin typeface="Museo Sans 500" panose="02000000000000000000" pitchFamily="50" charset="0"/>
              </a:rPr>
              <a:t>21 PROJECTS</a:t>
            </a:r>
          </a:p>
          <a:p>
            <a:r>
              <a:rPr lang="en-GB" sz="3200" dirty="0">
                <a:solidFill>
                  <a:schemeClr val="accent5"/>
                </a:solidFill>
                <a:latin typeface="Museo Sans 500" panose="02000000000000000000" pitchFamily="50" charset="0"/>
              </a:rPr>
              <a:t>£2.5 MILLION PROGRAMME</a:t>
            </a:r>
            <a:endParaRPr lang="en-GB" sz="4000" dirty="0">
              <a:solidFill>
                <a:schemeClr val="accent5"/>
              </a:solidFill>
              <a:latin typeface="Museo Sans 500" panose="02000000000000000000" pitchFamily="50" charset="0"/>
            </a:endParaRPr>
          </a:p>
        </p:txBody>
      </p:sp>
    </p:spTree>
    <p:extLst>
      <p:ext uri="{BB962C8B-B14F-4D97-AF65-F5344CB8AC3E}">
        <p14:creationId xmlns:p14="http://schemas.microsoft.com/office/powerpoint/2010/main" val="121108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wind turbines in the water&#10;&#10;Description automatically generated with medium confidence">
            <a:extLst>
              <a:ext uri="{FF2B5EF4-FFF2-40B4-BE49-F238E27FC236}">
                <a16:creationId xmlns:a16="http://schemas.microsoft.com/office/drawing/2014/main" id="{29051863-442F-45B8-A390-64BE149D8708}"/>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6838" b="6909"/>
          <a:stretch/>
        </p:blipFill>
        <p:spPr>
          <a:xfrm>
            <a:off x="0" y="-1"/>
            <a:ext cx="12191999" cy="6858001"/>
          </a:xfrm>
          <a:prstGeom prst="rect">
            <a:avLst/>
          </a:prstGeom>
        </p:spPr>
      </p:pic>
      <p:sp>
        <p:nvSpPr>
          <p:cNvPr id="4" name="TextBox 3">
            <a:extLst>
              <a:ext uri="{FF2B5EF4-FFF2-40B4-BE49-F238E27FC236}">
                <a16:creationId xmlns:a16="http://schemas.microsoft.com/office/drawing/2014/main" id="{6EE4BD6F-E090-4C5E-B43E-06FEA5BA4272}"/>
              </a:ext>
            </a:extLst>
          </p:cNvPr>
          <p:cNvSpPr txBox="1"/>
          <p:nvPr/>
        </p:nvSpPr>
        <p:spPr>
          <a:xfrm>
            <a:off x="348668" y="2817138"/>
            <a:ext cx="8319082" cy="3754874"/>
          </a:xfrm>
          <a:prstGeom prst="rect">
            <a:avLst/>
          </a:prstGeom>
          <a:noFill/>
        </p:spPr>
        <p:txBody>
          <a:bodyPr wrap="square">
            <a:spAutoFit/>
          </a:bodyPr>
          <a:lstStyle/>
          <a:p>
            <a:pPr algn="l"/>
            <a:r>
              <a:rPr lang="en-GB" sz="1400" b="0" i="0" dirty="0">
                <a:solidFill>
                  <a:schemeClr val="bg1"/>
                </a:solidFill>
                <a:effectLst/>
                <a:latin typeface="Museo Sans 500" panose="02000000000000000000" pitchFamily="50" charset="0"/>
              </a:rPr>
              <a:t>The low carbon economy is predicted to grow four times faster than the rest of the economy.  This project seeks to provide a SELEP wide assessment of opportunities within the emerging local energy and clean growth sector.</a:t>
            </a:r>
            <a:br>
              <a:rPr lang="en-GB" sz="1400" b="0" i="0" dirty="0">
                <a:solidFill>
                  <a:schemeClr val="bg1"/>
                </a:solidFill>
                <a:effectLst/>
                <a:latin typeface="Museo Sans 500" panose="02000000000000000000" pitchFamily="50" charset="0"/>
              </a:rPr>
            </a:br>
            <a:endParaRPr lang="en-GB" sz="1400" b="0" i="0" dirty="0">
              <a:solidFill>
                <a:schemeClr val="bg1"/>
              </a:solidFill>
              <a:effectLst/>
              <a:latin typeface="Museo Sans 500" panose="02000000000000000000" pitchFamily="50" charset="0"/>
            </a:endParaRPr>
          </a:p>
          <a:p>
            <a:pPr algn="l"/>
            <a:r>
              <a:rPr lang="en-GB" sz="1400" b="0" i="0" dirty="0">
                <a:solidFill>
                  <a:schemeClr val="bg1"/>
                </a:solidFill>
                <a:effectLst/>
                <a:latin typeface="Museo Sans 500" panose="02000000000000000000" pitchFamily="50" charset="0"/>
              </a:rPr>
              <a:t>The project will undertake an in-depth analysis of the supply chain for the local energy and clean growth sector and through the analysis, companies will inform on key barriers and challenges that are currently restricting growth in key opportunity areas, such as offshore renewables and nuclear.  </a:t>
            </a:r>
          </a:p>
          <a:p>
            <a:pPr algn="l"/>
            <a:endParaRPr lang="en-GB" sz="1400" dirty="0">
              <a:solidFill>
                <a:schemeClr val="bg1"/>
              </a:solidFill>
              <a:latin typeface="Museo Sans 500" panose="02000000000000000000" pitchFamily="50" charset="0"/>
            </a:endParaRPr>
          </a:p>
          <a:p>
            <a:pPr algn="l"/>
            <a:r>
              <a:rPr lang="en-GB" sz="1400" b="0" i="0" dirty="0">
                <a:solidFill>
                  <a:schemeClr val="bg1"/>
                </a:solidFill>
                <a:effectLst/>
                <a:latin typeface="Museo Sans 500" panose="02000000000000000000" pitchFamily="50" charset="0"/>
              </a:rPr>
              <a:t>This will enable a targeted Clean Growth Support Programme to be created. Sector-based interventions will be prioritised and selected from the Clean Growth Support Programme and will be piloted as part of the project.</a:t>
            </a:r>
          </a:p>
          <a:p>
            <a:pPr algn="l"/>
            <a:endParaRPr lang="en-GB" sz="1400" b="0" i="0" dirty="0">
              <a:solidFill>
                <a:schemeClr val="bg1"/>
              </a:solidFill>
              <a:effectLst/>
              <a:latin typeface="Museo Sans 500" panose="02000000000000000000" pitchFamily="50" charset="0"/>
            </a:endParaRPr>
          </a:p>
          <a:p>
            <a:pPr algn="l"/>
            <a:r>
              <a:rPr lang="en-GB" sz="1400" b="0" i="0" dirty="0">
                <a:solidFill>
                  <a:schemeClr val="bg1"/>
                </a:solidFill>
                <a:effectLst/>
                <a:latin typeface="Museo Sans 500" panose="02000000000000000000" pitchFamily="50" charset="0"/>
              </a:rPr>
              <a:t>The project aims to unlock one of the biggest barriers and bottlenecks to skills training and jobs growth, which is currently stifling productivity and growth locally.</a:t>
            </a:r>
          </a:p>
          <a:p>
            <a:pPr algn="l"/>
            <a:endParaRPr lang="en-GB" sz="1400" dirty="0">
              <a:solidFill>
                <a:schemeClr val="bg1"/>
              </a:solidFill>
              <a:latin typeface="Museo Sans 500" panose="02000000000000000000" pitchFamily="50" charset="0"/>
              <a:ea typeface="Calibri" panose="020F0502020204030204" pitchFamily="34" charset="0"/>
            </a:endParaRPr>
          </a:p>
          <a:p>
            <a:pPr algn="l"/>
            <a:r>
              <a:rPr lang="en-GB" sz="1400" dirty="0">
                <a:solidFill>
                  <a:schemeClr val="bg1"/>
                </a:solidFill>
                <a:effectLst/>
                <a:latin typeface="Museo Sans 500" panose="02000000000000000000" pitchFamily="50" charset="0"/>
                <a:ea typeface="Calibri" panose="020F0502020204030204" pitchFamily="34" charset="0"/>
              </a:rPr>
              <a:t>The project is expected to report in Autumn 2021 and its findings will be taken by our Clean Growth Working Group.</a:t>
            </a:r>
          </a:p>
        </p:txBody>
      </p:sp>
      <p:sp>
        <p:nvSpPr>
          <p:cNvPr id="5" name="Title 4">
            <a:extLst>
              <a:ext uri="{FF2B5EF4-FFF2-40B4-BE49-F238E27FC236}">
                <a16:creationId xmlns:a16="http://schemas.microsoft.com/office/drawing/2014/main" id="{EFF45DAC-7D18-4103-8E65-B8F25E25E876}"/>
              </a:ext>
            </a:extLst>
          </p:cNvPr>
          <p:cNvSpPr txBox="1">
            <a:spLocks/>
          </p:cNvSpPr>
          <p:nvPr/>
        </p:nvSpPr>
        <p:spPr>
          <a:xfrm>
            <a:off x="348668" y="1350680"/>
            <a:ext cx="10410825"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900" panose="02000000000000000000" pitchFamily="50" charset="0"/>
              </a:rPr>
              <a:t>Energy and Clean Growth – Supply Chain Mapping</a:t>
            </a:r>
          </a:p>
        </p:txBody>
      </p:sp>
      <p:sp>
        <p:nvSpPr>
          <p:cNvPr id="6" name="Title 4">
            <a:extLst>
              <a:ext uri="{FF2B5EF4-FFF2-40B4-BE49-F238E27FC236}">
                <a16:creationId xmlns:a16="http://schemas.microsoft.com/office/drawing/2014/main" id="{B1F9F0F4-BDF1-4280-B252-5E117A10CBFA}"/>
              </a:ext>
            </a:extLst>
          </p:cNvPr>
          <p:cNvSpPr txBox="1">
            <a:spLocks/>
          </p:cNvSpPr>
          <p:nvPr/>
        </p:nvSpPr>
        <p:spPr>
          <a:xfrm>
            <a:off x="348668" y="2018458"/>
            <a:ext cx="7479152" cy="681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1"/>
                </a:solidFill>
                <a:latin typeface="Museo Sans 100" panose="02000000000000000000" pitchFamily="50" charset="0"/>
              </a:rPr>
              <a:t>TOTAL PROJECT COST: </a:t>
            </a:r>
            <a:r>
              <a:rPr lang="en-GB" sz="2000" dirty="0">
                <a:solidFill>
                  <a:schemeClr val="bg1"/>
                </a:solidFill>
                <a:latin typeface="Museo Sans 500" panose="02000000000000000000" pitchFamily="50" charset="0"/>
              </a:rPr>
              <a:t>£185,000</a:t>
            </a:r>
          </a:p>
          <a:p>
            <a:r>
              <a:rPr lang="en-GB" sz="2000" dirty="0">
                <a:solidFill>
                  <a:schemeClr val="bg1"/>
                </a:solidFill>
                <a:latin typeface="Museo Sans 100" panose="02000000000000000000" pitchFamily="50" charset="0"/>
              </a:rPr>
              <a:t>SECTOR SUPPORT FUND: </a:t>
            </a:r>
            <a:r>
              <a:rPr lang="en-GB" sz="2000" dirty="0">
                <a:solidFill>
                  <a:schemeClr val="bg1"/>
                </a:solidFill>
                <a:latin typeface="Museo Sans 500" panose="02000000000000000000" pitchFamily="50" charset="0"/>
              </a:rPr>
              <a:t>£129,500</a:t>
            </a:r>
          </a:p>
        </p:txBody>
      </p:sp>
      <p:sp>
        <p:nvSpPr>
          <p:cNvPr id="7" name="TextBox 6">
            <a:extLst>
              <a:ext uri="{FF2B5EF4-FFF2-40B4-BE49-F238E27FC236}">
                <a16:creationId xmlns:a16="http://schemas.microsoft.com/office/drawing/2014/main" id="{CEF1FDCA-8848-4272-AEDF-1AF8E364C31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8" name="TextBox 7">
            <a:extLst>
              <a:ext uri="{FF2B5EF4-FFF2-40B4-BE49-F238E27FC236}">
                <a16:creationId xmlns:a16="http://schemas.microsoft.com/office/drawing/2014/main" id="{49B063B1-BF4B-4476-B445-E4AC09EF3875}"/>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Tree>
    <p:extLst>
      <p:ext uri="{BB962C8B-B14F-4D97-AF65-F5344CB8AC3E}">
        <p14:creationId xmlns:p14="http://schemas.microsoft.com/office/powerpoint/2010/main" val="194067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seat, chair, furniture&#10;&#10;Description automatically generated">
            <a:extLst>
              <a:ext uri="{FF2B5EF4-FFF2-40B4-BE49-F238E27FC236}">
                <a16:creationId xmlns:a16="http://schemas.microsoft.com/office/drawing/2014/main" id="{5CD1F17F-1760-4C3F-9D9B-0BE4AADBB21A}"/>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15139" b="847"/>
          <a:stretch/>
        </p:blipFill>
        <p:spPr>
          <a:xfrm>
            <a:off x="-4745" y="0"/>
            <a:ext cx="12196745" cy="6858000"/>
          </a:xfrm>
          <a:prstGeom prst="rect">
            <a:avLst/>
          </a:prstGeom>
        </p:spPr>
      </p:pic>
      <p:sp>
        <p:nvSpPr>
          <p:cNvPr id="4" name="TextBox 3">
            <a:extLst>
              <a:ext uri="{FF2B5EF4-FFF2-40B4-BE49-F238E27FC236}">
                <a16:creationId xmlns:a16="http://schemas.microsoft.com/office/drawing/2014/main" id="{0465FAED-5288-41CE-A358-8D1A3D62A049}"/>
              </a:ext>
            </a:extLst>
          </p:cNvPr>
          <p:cNvSpPr txBox="1"/>
          <p:nvPr/>
        </p:nvSpPr>
        <p:spPr>
          <a:xfrm>
            <a:off x="312850" y="2845631"/>
            <a:ext cx="9088325" cy="3970318"/>
          </a:xfrm>
          <a:prstGeom prst="rect">
            <a:avLst/>
          </a:prstGeom>
          <a:noFill/>
        </p:spPr>
        <p:txBody>
          <a:bodyPr wrap="square">
            <a:spAutoFit/>
          </a:bodyPr>
          <a:lstStyle/>
          <a:p>
            <a:pPr algn="l"/>
            <a:r>
              <a:rPr lang="en-GB" sz="1400" b="0" i="0" dirty="0">
                <a:solidFill>
                  <a:schemeClr val="bg1"/>
                </a:solidFill>
                <a:effectLst/>
                <a:latin typeface="Museo Sans 500" panose="02000000000000000000" pitchFamily="50" charset="0"/>
              </a:rPr>
              <a:t>COVID-19 has heavily impacted the visitor economy, targeted support is needed to help businesses survive the winter, protect jobs and support a sustained recovery. This requires support over and above business as usual as the market will be competitive with destinations from across the country targeting the same pool of visitors to aid recovery in their areas. The emerging economy recovery plans across the SELEP region all identified that visitor economy as a sector mostly badly effected by COVID-19.</a:t>
            </a:r>
          </a:p>
          <a:p>
            <a:pPr algn="l"/>
            <a:endParaRPr lang="en-GB" sz="1400" b="0" i="0" dirty="0">
              <a:solidFill>
                <a:schemeClr val="bg1"/>
              </a:solidFill>
              <a:effectLst/>
              <a:latin typeface="Museo Sans 500" panose="02000000000000000000" pitchFamily="50" charset="0"/>
            </a:endParaRPr>
          </a:p>
          <a:p>
            <a:pPr algn="l"/>
            <a:r>
              <a:rPr lang="en-GB" sz="1400" b="0" i="0" dirty="0">
                <a:solidFill>
                  <a:schemeClr val="bg1"/>
                </a:solidFill>
                <a:effectLst/>
                <a:latin typeface="Museo Sans 500" panose="02000000000000000000" pitchFamily="50" charset="0"/>
              </a:rPr>
              <a:t>To address this, partners from Kent, Essex and East Sussex proposed a significant programme to aid the recovery of the SELEP visitor economy. The project seeks to address key opportunities and challenges, including:</a:t>
            </a:r>
          </a:p>
          <a:p>
            <a:pPr algn="l"/>
            <a:endParaRPr lang="en-GB" sz="1400" b="0" i="0" dirty="0">
              <a:solidFill>
                <a:schemeClr val="bg1"/>
              </a:solidFill>
              <a:effectLst/>
              <a:latin typeface="Museo Sans 500" panose="02000000000000000000" pitchFamily="50" charset="0"/>
            </a:endParaRPr>
          </a:p>
          <a:p>
            <a:pPr marL="285750" indent="-285750" algn="l">
              <a:buFont typeface="Arial" panose="020B0604020202020204" pitchFamily="34" charset="0"/>
              <a:buChar char="•"/>
            </a:pPr>
            <a:r>
              <a:rPr lang="en-GB" sz="1400" b="0" i="0" dirty="0">
                <a:solidFill>
                  <a:schemeClr val="bg1"/>
                </a:solidFill>
                <a:effectLst/>
                <a:latin typeface="Museo Sans 500" panose="02000000000000000000" pitchFamily="50" charset="0"/>
              </a:rPr>
              <a:t>Raising destination awareness and supporting sustainable tourism management through visitor dispersal</a:t>
            </a:r>
          </a:p>
          <a:p>
            <a:pPr marL="285750" indent="-285750" algn="l">
              <a:buFont typeface="Arial" panose="020B0604020202020204" pitchFamily="34" charset="0"/>
              <a:buChar char="•"/>
            </a:pPr>
            <a:r>
              <a:rPr lang="en-GB" sz="1400" b="0" i="0" dirty="0">
                <a:solidFill>
                  <a:schemeClr val="bg1"/>
                </a:solidFill>
                <a:effectLst/>
                <a:latin typeface="Museo Sans 500" panose="02000000000000000000" pitchFamily="50" charset="0"/>
              </a:rPr>
              <a:t>Support consumer confidence in travelling by public transport</a:t>
            </a:r>
          </a:p>
          <a:p>
            <a:pPr marL="285750" indent="-285750" algn="l">
              <a:buFont typeface="Arial" panose="020B0604020202020204" pitchFamily="34" charset="0"/>
              <a:buChar char="•"/>
            </a:pPr>
            <a:r>
              <a:rPr lang="en-GB" sz="1400" b="0" i="0" dirty="0">
                <a:solidFill>
                  <a:schemeClr val="bg1"/>
                </a:solidFill>
                <a:effectLst/>
                <a:latin typeface="Museo Sans 500" panose="02000000000000000000" pitchFamily="50" charset="0"/>
              </a:rPr>
              <a:t>Using key themes to showcase the diverse and high-quality tourism offer to key domestic markets and increase length of stay</a:t>
            </a:r>
          </a:p>
          <a:p>
            <a:pPr marL="285750" indent="-285750" algn="l">
              <a:buFont typeface="Arial" panose="020B0604020202020204" pitchFamily="34" charset="0"/>
              <a:buChar char="•"/>
            </a:pPr>
            <a:r>
              <a:rPr lang="en-GB" sz="1400" b="0" i="0" dirty="0">
                <a:solidFill>
                  <a:schemeClr val="bg1"/>
                </a:solidFill>
                <a:effectLst/>
                <a:latin typeface="Museo Sans 500" panose="02000000000000000000" pitchFamily="50" charset="0"/>
              </a:rPr>
              <a:t>Protect businesses and safeguard jobs by extending the season</a:t>
            </a:r>
          </a:p>
          <a:p>
            <a:pPr marL="285750" indent="-285750" algn="l">
              <a:buFont typeface="Arial" panose="020B0604020202020204" pitchFamily="34" charset="0"/>
              <a:buChar char="•"/>
            </a:pPr>
            <a:r>
              <a:rPr lang="en-GB" sz="1400" b="0" i="0" dirty="0">
                <a:solidFill>
                  <a:schemeClr val="bg1"/>
                </a:solidFill>
                <a:effectLst/>
                <a:latin typeface="Museo Sans 500" panose="02000000000000000000" pitchFamily="50" charset="0"/>
              </a:rPr>
              <a:t>Product development and business support to address seasonality</a:t>
            </a:r>
          </a:p>
          <a:p>
            <a:pPr marL="285750" indent="-285750" algn="l">
              <a:buFont typeface="Arial" panose="020B0604020202020204" pitchFamily="34" charset="0"/>
              <a:buChar char="•"/>
            </a:pPr>
            <a:r>
              <a:rPr lang="en-GB" sz="1400" b="0" i="0" dirty="0">
                <a:solidFill>
                  <a:schemeClr val="bg1"/>
                </a:solidFill>
                <a:effectLst/>
                <a:latin typeface="Museo Sans 500" panose="02000000000000000000" pitchFamily="50" charset="0"/>
              </a:rPr>
              <a:t>Build positive engagement and confidence among SELEP residents</a:t>
            </a:r>
          </a:p>
          <a:p>
            <a:pPr algn="l"/>
            <a:endParaRPr lang="en-GB" sz="1400" dirty="0">
              <a:solidFill>
                <a:schemeClr val="bg1"/>
              </a:solidFill>
              <a:latin typeface="Museo Sans 500" panose="02000000000000000000" pitchFamily="50" charset="0"/>
              <a:ea typeface="Times New Roman" panose="02020603050405020304" pitchFamily="18" charset="0"/>
            </a:endParaRPr>
          </a:p>
        </p:txBody>
      </p:sp>
      <p:sp>
        <p:nvSpPr>
          <p:cNvPr id="5" name="TextBox 4">
            <a:extLst>
              <a:ext uri="{FF2B5EF4-FFF2-40B4-BE49-F238E27FC236}">
                <a16:creationId xmlns:a16="http://schemas.microsoft.com/office/drawing/2014/main" id="{F48D11EF-2DFF-4E47-BDBD-2123BBBE855D}"/>
              </a:ext>
            </a:extLst>
          </p:cNvPr>
          <p:cNvSpPr txBox="1"/>
          <p:nvPr/>
        </p:nvSpPr>
        <p:spPr>
          <a:xfrm>
            <a:off x="4362450" y="405358"/>
            <a:ext cx="7541603" cy="584775"/>
          </a:xfrm>
          <a:prstGeom prst="rect">
            <a:avLst/>
          </a:prstGeom>
          <a:noFill/>
        </p:spPr>
        <p:txBody>
          <a:bodyPr wrap="square" rtlCol="0">
            <a:spAutoFit/>
          </a:bodyPr>
          <a:lstStyle/>
          <a:p>
            <a:pPr algn="r"/>
            <a:r>
              <a:rPr lang="en-GB" sz="3200" b="0" i="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11812EC1-F5A4-4AA0-9BA5-EEBFDFEC3F03}"/>
              </a:ext>
            </a:extLst>
          </p:cNvPr>
          <p:cNvSpPr txBox="1"/>
          <p:nvPr/>
        </p:nvSpPr>
        <p:spPr>
          <a:xfrm>
            <a:off x="3525492" y="857050"/>
            <a:ext cx="8378561" cy="369332"/>
          </a:xfrm>
          <a:prstGeom prst="rect">
            <a:avLst/>
          </a:prstGeom>
          <a:noFill/>
        </p:spPr>
        <p:txBody>
          <a:bodyPr wrap="square" rtlCol="0">
            <a:spAutoFit/>
          </a:bodyPr>
          <a:lstStyle/>
          <a:p>
            <a:pPr algn="r"/>
            <a:r>
              <a:rPr lang="en-GB" b="0" i="0">
                <a:solidFill>
                  <a:schemeClr val="accent5"/>
                </a:solidFill>
                <a:latin typeface="Museo Sans 300" panose="02000000000000000000" pitchFamily="50" charset="0"/>
              </a:rPr>
              <a:t>SOUTH EAST LEP AGM 2020-2021</a:t>
            </a:r>
          </a:p>
        </p:txBody>
      </p:sp>
      <p:sp>
        <p:nvSpPr>
          <p:cNvPr id="9" name="Title 4">
            <a:extLst>
              <a:ext uri="{FF2B5EF4-FFF2-40B4-BE49-F238E27FC236}">
                <a16:creationId xmlns:a16="http://schemas.microsoft.com/office/drawing/2014/main" id="{DFA10FBB-0C7B-4924-A278-0B2ADF96CB6A}"/>
              </a:ext>
            </a:extLst>
          </p:cNvPr>
          <p:cNvSpPr txBox="1">
            <a:spLocks/>
          </p:cNvSpPr>
          <p:nvPr/>
        </p:nvSpPr>
        <p:spPr>
          <a:xfrm>
            <a:off x="312850" y="1365625"/>
            <a:ext cx="11197643"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a:latin typeface="Museo Sans 900" panose="02000000000000000000" pitchFamily="50" charset="0"/>
              </a:rPr>
              <a:t>Rebuilding Confidence and Demand in the Visitor Economy</a:t>
            </a:r>
          </a:p>
        </p:txBody>
      </p:sp>
      <p:sp>
        <p:nvSpPr>
          <p:cNvPr id="10" name="Title 4">
            <a:extLst>
              <a:ext uri="{FF2B5EF4-FFF2-40B4-BE49-F238E27FC236}">
                <a16:creationId xmlns:a16="http://schemas.microsoft.com/office/drawing/2014/main" id="{7FDEBC86-FD0F-4C57-A7C5-2F85CDC1281F}"/>
              </a:ext>
            </a:extLst>
          </p:cNvPr>
          <p:cNvSpPr txBox="1">
            <a:spLocks/>
          </p:cNvSpPr>
          <p:nvPr/>
        </p:nvSpPr>
        <p:spPr>
          <a:xfrm>
            <a:off x="312850" y="2036007"/>
            <a:ext cx="7479152" cy="681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a:solidFill>
                  <a:schemeClr val="bg1"/>
                </a:solidFill>
                <a:latin typeface="Museo Sans 100" panose="02000000000000000000" pitchFamily="50" charset="0"/>
              </a:rPr>
              <a:t>TOTAL PROJECT COST: </a:t>
            </a:r>
            <a:r>
              <a:rPr lang="en-GB" sz="2000">
                <a:solidFill>
                  <a:schemeClr val="bg1"/>
                </a:solidFill>
                <a:latin typeface="Museo Sans 500" panose="02000000000000000000" pitchFamily="50" charset="0"/>
              </a:rPr>
              <a:t>£356,835</a:t>
            </a:r>
          </a:p>
          <a:p>
            <a:r>
              <a:rPr lang="en-GB" sz="2000">
                <a:solidFill>
                  <a:schemeClr val="bg1"/>
                </a:solidFill>
                <a:latin typeface="Museo Sans 100" panose="02000000000000000000" pitchFamily="50" charset="0"/>
              </a:rPr>
              <a:t>SECTOR SUPPORT FUND: </a:t>
            </a:r>
            <a:r>
              <a:rPr lang="en-GB" sz="2000">
                <a:solidFill>
                  <a:schemeClr val="bg1"/>
                </a:solidFill>
                <a:latin typeface="Museo Sans 500" panose="02000000000000000000" pitchFamily="50" charset="0"/>
              </a:rPr>
              <a:t>£200,000</a:t>
            </a:r>
          </a:p>
        </p:txBody>
      </p:sp>
    </p:spTree>
    <p:extLst>
      <p:ext uri="{BB962C8B-B14F-4D97-AF65-F5344CB8AC3E}">
        <p14:creationId xmlns:p14="http://schemas.microsoft.com/office/powerpoint/2010/main" val="246728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road, building&#10;&#10;Description automatically generated">
            <a:extLst>
              <a:ext uri="{FF2B5EF4-FFF2-40B4-BE49-F238E27FC236}">
                <a16:creationId xmlns:a16="http://schemas.microsoft.com/office/drawing/2014/main" id="{B1409EA2-8907-45AB-B524-D9B277C7DDF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2646" b="2448"/>
          <a:stretch/>
        </p:blipFill>
        <p:spPr>
          <a:xfrm>
            <a:off x="0" y="0"/>
            <a:ext cx="12192000" cy="6858000"/>
          </a:xfrm>
          <a:prstGeom prst="rect">
            <a:avLst/>
          </a:prstGeom>
        </p:spPr>
      </p:pic>
      <p:sp>
        <p:nvSpPr>
          <p:cNvPr id="4" name="TextBox 3">
            <a:extLst>
              <a:ext uri="{FF2B5EF4-FFF2-40B4-BE49-F238E27FC236}">
                <a16:creationId xmlns:a16="http://schemas.microsoft.com/office/drawing/2014/main" id="{F50F9F9C-B024-413A-BF03-31D93CEEF7C3}"/>
              </a:ext>
            </a:extLst>
          </p:cNvPr>
          <p:cNvSpPr txBox="1"/>
          <p:nvPr/>
        </p:nvSpPr>
        <p:spPr>
          <a:xfrm>
            <a:off x="360476" y="2820310"/>
            <a:ext cx="8640650" cy="3754874"/>
          </a:xfrm>
          <a:prstGeom prst="rect">
            <a:avLst/>
          </a:prstGeom>
          <a:noFill/>
        </p:spPr>
        <p:txBody>
          <a:bodyPr wrap="square">
            <a:spAutoFit/>
          </a:bodyPr>
          <a:lstStyle/>
          <a:p>
            <a:pPr algn="l"/>
            <a:r>
              <a:rPr lang="en-GB" sz="1400" dirty="0">
                <a:solidFill>
                  <a:schemeClr val="bg1"/>
                </a:solidFill>
                <a:latin typeface="Museo Sans 500" panose="02000000000000000000" pitchFamily="50" charset="0"/>
                <a:ea typeface="Times New Roman" panose="02020603050405020304" pitchFamily="18" charset="0"/>
              </a:rPr>
              <a:t>H</a:t>
            </a:r>
            <a:r>
              <a:rPr lang="en-GB" sz="1400" dirty="0">
                <a:solidFill>
                  <a:schemeClr val="bg1"/>
                </a:solidFill>
                <a:effectLst/>
                <a:latin typeface="Museo Sans 500" panose="02000000000000000000" pitchFamily="50" charset="0"/>
                <a:ea typeface="Times New Roman" panose="02020603050405020304" pitchFamily="18" charset="0"/>
              </a:rPr>
              <a:t>elping to get the cultural sector back on its feet, covering The Marlowe Theatre in Canterbury, The Mercury Theatre in Colchester and Glyndebourne in East Sussex, a real pan-LEP collaboration.</a:t>
            </a:r>
            <a:br>
              <a:rPr lang="en-GB" sz="1400" dirty="0">
                <a:solidFill>
                  <a:schemeClr val="bg1"/>
                </a:solidFill>
                <a:effectLst/>
                <a:latin typeface="Museo Sans 500" panose="02000000000000000000" pitchFamily="50" charset="0"/>
                <a:ea typeface="Times New Roman" panose="02020603050405020304" pitchFamily="18" charset="0"/>
              </a:rPr>
            </a:br>
            <a:br>
              <a:rPr lang="en-GB" sz="1400" dirty="0">
                <a:solidFill>
                  <a:schemeClr val="bg1"/>
                </a:solidFill>
                <a:effectLst/>
                <a:latin typeface="Museo Sans 500" panose="02000000000000000000" pitchFamily="50" charset="0"/>
                <a:ea typeface="Times New Roman" panose="02020603050405020304" pitchFamily="18" charset="0"/>
              </a:rPr>
            </a:br>
            <a:r>
              <a:rPr lang="en-GB" sz="1400" b="0" i="0" dirty="0">
                <a:solidFill>
                  <a:schemeClr val="bg1"/>
                </a:solidFill>
                <a:effectLst/>
                <a:latin typeface="Museo Sans 500" panose="02000000000000000000" pitchFamily="50" charset="0"/>
              </a:rPr>
              <a:t>This project is to develop industry knowledge in the creation, presentation and dissemination of socially distanced performance to existing and new audiences; invest in the future with talent development opportunities for young people; and drive growth and productivity through a series of new regional productions. </a:t>
            </a:r>
          </a:p>
          <a:p>
            <a:pPr algn="l"/>
            <a:r>
              <a:rPr lang="en-GB" sz="1400" b="0" i="0" dirty="0">
                <a:solidFill>
                  <a:schemeClr val="bg1"/>
                </a:solidFill>
                <a:effectLst/>
                <a:latin typeface="Museo Sans 500" panose="02000000000000000000" pitchFamily="50" charset="0"/>
              </a:rPr>
              <a:t> </a:t>
            </a:r>
          </a:p>
          <a:p>
            <a:pPr algn="l"/>
            <a:r>
              <a:rPr lang="en-GB" sz="1400" b="0" i="0" dirty="0">
                <a:solidFill>
                  <a:schemeClr val="bg1"/>
                </a:solidFill>
                <a:effectLst/>
                <a:latin typeface="Museo Sans 500" panose="02000000000000000000" pitchFamily="50" charset="0"/>
              </a:rPr>
              <a:t>The </a:t>
            </a:r>
            <a:r>
              <a:rPr lang="en-GB" sz="1400" dirty="0">
                <a:solidFill>
                  <a:schemeClr val="bg1"/>
                </a:solidFill>
                <a:effectLst/>
                <a:latin typeface="Museo Sans 500" panose="02000000000000000000" pitchFamily="50" charset="0"/>
              </a:rPr>
              <a:t>Catalyst for Culture Programme </a:t>
            </a:r>
            <a:r>
              <a:rPr lang="en-GB" sz="1400" b="0" i="0" dirty="0">
                <a:solidFill>
                  <a:schemeClr val="bg1"/>
                </a:solidFill>
                <a:effectLst/>
                <a:latin typeface="Museo Sans 500" panose="02000000000000000000" pitchFamily="50" charset="0"/>
              </a:rPr>
              <a:t>is a new partnership between established performing arts institutions of national and international standing in the SELEP region, providing live and online theatre experiences for audiences throughout </a:t>
            </a:r>
            <a:r>
              <a:rPr lang="en-GB" sz="1400" i="0" dirty="0">
                <a:solidFill>
                  <a:schemeClr val="bg1"/>
                </a:solidFill>
                <a:effectLst/>
                <a:latin typeface="Museo Sans 500" panose="02000000000000000000" pitchFamily="50" charset="0"/>
              </a:rPr>
              <a:t>Kent, Medway, Thurrock, Southend, East Sussex, South Essex and Essex </a:t>
            </a:r>
            <a:r>
              <a:rPr lang="en-GB" sz="1400" b="0" i="0" dirty="0">
                <a:solidFill>
                  <a:schemeClr val="bg1"/>
                </a:solidFill>
                <a:effectLst/>
                <a:latin typeface="Museo Sans 500" panose="02000000000000000000" pitchFamily="50" charset="0"/>
              </a:rPr>
              <a:t>during the Covid crisis, and supporting the creative, production and technical workforce, artists &amp; freelancers across the SELEP region.</a:t>
            </a:r>
          </a:p>
          <a:p>
            <a:pPr algn="l"/>
            <a:r>
              <a:rPr lang="en-GB" sz="1400" b="0" i="0" dirty="0">
                <a:solidFill>
                  <a:schemeClr val="bg1"/>
                </a:solidFill>
                <a:effectLst/>
                <a:latin typeface="Museo Sans 500" panose="02000000000000000000" pitchFamily="50" charset="0"/>
              </a:rPr>
              <a:t> </a:t>
            </a:r>
          </a:p>
          <a:p>
            <a:pPr algn="l"/>
            <a:r>
              <a:rPr lang="en-GB" sz="1400" b="0" i="0" dirty="0">
                <a:solidFill>
                  <a:schemeClr val="bg1"/>
                </a:solidFill>
                <a:effectLst/>
                <a:latin typeface="Museo Sans 500" panose="02000000000000000000" pitchFamily="50" charset="0"/>
              </a:rPr>
              <a:t>The partnership is the first of its kind between SELEP performing arts institutions, raising the profile of performing arts in the region and acting as a pilot for future development, as a base for performing arts production and skills development and as the foundation for a wider regional touring circuit.</a:t>
            </a:r>
          </a:p>
        </p:txBody>
      </p:sp>
      <p:sp>
        <p:nvSpPr>
          <p:cNvPr id="5" name="TextBox 4">
            <a:extLst>
              <a:ext uri="{FF2B5EF4-FFF2-40B4-BE49-F238E27FC236}">
                <a16:creationId xmlns:a16="http://schemas.microsoft.com/office/drawing/2014/main" id="{949282B6-2A7C-4B0D-924B-8CFB1933A940}"/>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4FCBC34B-6E31-4A71-9B5B-DAFEAC2AA353}"/>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7" name="Title 4">
            <a:extLst>
              <a:ext uri="{FF2B5EF4-FFF2-40B4-BE49-F238E27FC236}">
                <a16:creationId xmlns:a16="http://schemas.microsoft.com/office/drawing/2014/main" id="{7CDEE815-1637-46FA-83E5-B1C653981952}"/>
              </a:ext>
            </a:extLst>
          </p:cNvPr>
          <p:cNvSpPr txBox="1">
            <a:spLocks/>
          </p:cNvSpPr>
          <p:nvPr/>
        </p:nvSpPr>
        <p:spPr>
          <a:xfrm>
            <a:off x="360475" y="1340304"/>
            <a:ext cx="11197643"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900" panose="02000000000000000000" pitchFamily="50" charset="0"/>
              </a:rPr>
              <a:t>Catalyst for Culture</a:t>
            </a:r>
          </a:p>
        </p:txBody>
      </p:sp>
      <p:sp>
        <p:nvSpPr>
          <p:cNvPr id="8" name="Title 4">
            <a:extLst>
              <a:ext uri="{FF2B5EF4-FFF2-40B4-BE49-F238E27FC236}">
                <a16:creationId xmlns:a16="http://schemas.microsoft.com/office/drawing/2014/main" id="{A1AF5502-C221-48E2-9616-1379432ED9B3}"/>
              </a:ext>
            </a:extLst>
          </p:cNvPr>
          <p:cNvSpPr txBox="1">
            <a:spLocks/>
          </p:cNvSpPr>
          <p:nvPr/>
        </p:nvSpPr>
        <p:spPr>
          <a:xfrm>
            <a:off x="360475" y="2010686"/>
            <a:ext cx="7479152" cy="681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1"/>
                </a:solidFill>
                <a:latin typeface="Museo Sans 100" panose="02000000000000000000" pitchFamily="50" charset="0"/>
              </a:rPr>
              <a:t>TOTAL PROJECT COST: </a:t>
            </a:r>
            <a:r>
              <a:rPr lang="en-GB" sz="2000" dirty="0">
                <a:solidFill>
                  <a:schemeClr val="bg1"/>
                </a:solidFill>
                <a:latin typeface="Museo Sans 500" panose="02000000000000000000" pitchFamily="50" charset="0"/>
              </a:rPr>
              <a:t>£268,200</a:t>
            </a:r>
          </a:p>
          <a:p>
            <a:r>
              <a:rPr lang="en-GB" sz="2000" dirty="0">
                <a:solidFill>
                  <a:schemeClr val="bg1"/>
                </a:solidFill>
                <a:latin typeface="Museo Sans 100" panose="02000000000000000000" pitchFamily="50" charset="0"/>
              </a:rPr>
              <a:t>SECTOR SUPPORT FUND: </a:t>
            </a:r>
            <a:r>
              <a:rPr lang="en-GB" sz="2000" dirty="0">
                <a:solidFill>
                  <a:schemeClr val="bg1"/>
                </a:solidFill>
                <a:latin typeface="Museo Sans 500" panose="02000000000000000000" pitchFamily="50" charset="0"/>
              </a:rPr>
              <a:t>£181,700</a:t>
            </a:r>
          </a:p>
        </p:txBody>
      </p:sp>
    </p:spTree>
    <p:extLst>
      <p:ext uri="{BB962C8B-B14F-4D97-AF65-F5344CB8AC3E}">
        <p14:creationId xmlns:p14="http://schemas.microsoft.com/office/powerpoint/2010/main" val="869194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349BC-11EF-4F47-89CD-76A7653E820E}"/>
              </a:ext>
            </a:extLst>
          </p:cNvPr>
          <p:cNvSpPr>
            <a:spLocks noGrp="1"/>
          </p:cNvSpPr>
          <p:nvPr>
            <p:ph type="ctrTitle"/>
          </p:nvPr>
        </p:nvSpPr>
        <p:spPr>
          <a:xfrm>
            <a:off x="721873" y="2619376"/>
            <a:ext cx="9395298" cy="1346566"/>
          </a:xfrm>
        </p:spPr>
        <p:txBody>
          <a:bodyPr>
            <a:noAutofit/>
          </a:bodyPr>
          <a:lstStyle/>
          <a:p>
            <a:r>
              <a:rPr lang="en-GB" dirty="0">
                <a:latin typeface="Museo Sans 900" panose="02000000000000000000" pitchFamily="50" charset="0"/>
              </a:rPr>
              <a:t>OPEN QUESTIONS</a:t>
            </a:r>
            <a:br>
              <a:rPr lang="en-GB" dirty="0">
                <a:latin typeface="Museo Sans 900" panose="02000000000000000000" pitchFamily="50" charset="0"/>
              </a:rPr>
            </a:br>
            <a:r>
              <a:rPr lang="en-GB" dirty="0">
                <a:latin typeface="Museo Sans 900" panose="02000000000000000000" pitchFamily="50" charset="0"/>
              </a:rPr>
              <a:t>FOR BOARD DIRECTORS</a:t>
            </a:r>
          </a:p>
        </p:txBody>
      </p:sp>
      <p:sp>
        <p:nvSpPr>
          <p:cNvPr id="6" name="TextBox 5">
            <a:extLst>
              <a:ext uri="{FF2B5EF4-FFF2-40B4-BE49-F238E27FC236}">
                <a16:creationId xmlns:a16="http://schemas.microsoft.com/office/drawing/2014/main" id="{B0F738DB-021A-464C-8E13-0E77A91A1FC5}"/>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7" name="TextBox 6">
            <a:extLst>
              <a:ext uri="{FF2B5EF4-FFF2-40B4-BE49-F238E27FC236}">
                <a16:creationId xmlns:a16="http://schemas.microsoft.com/office/drawing/2014/main" id="{A7B9FA2E-DBF6-487F-BB32-B78F691AFD4E}"/>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8" name="Title 4">
            <a:extLst>
              <a:ext uri="{FF2B5EF4-FFF2-40B4-BE49-F238E27FC236}">
                <a16:creationId xmlns:a16="http://schemas.microsoft.com/office/drawing/2014/main" id="{AF0616CB-A135-41A2-8D7D-69307E53FADE}"/>
              </a:ext>
            </a:extLst>
          </p:cNvPr>
          <p:cNvSpPr txBox="1">
            <a:spLocks/>
          </p:cNvSpPr>
          <p:nvPr/>
        </p:nvSpPr>
        <p:spPr>
          <a:xfrm>
            <a:off x="721873" y="4234986"/>
            <a:ext cx="7479152" cy="11239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400" dirty="0">
                <a:solidFill>
                  <a:schemeClr val="accent5"/>
                </a:solidFill>
                <a:latin typeface="Museo Sans 300" panose="02000000000000000000" pitchFamily="50" charset="0"/>
              </a:rPr>
              <a:t>AN OPPORTUNITY FOR MEMBERS TO ASK BOARD DIRECTORS QUESTIONS ABOUT THE OPERATIONS AND FUTURE WORK OF THE ORGANISATION</a:t>
            </a:r>
            <a:endParaRPr lang="en-GB" sz="3200" dirty="0">
              <a:solidFill>
                <a:schemeClr val="accent5"/>
              </a:solidFill>
              <a:latin typeface="Museo Sans 500" panose="02000000000000000000" pitchFamily="50" charset="0"/>
            </a:endParaRPr>
          </a:p>
        </p:txBody>
      </p:sp>
    </p:spTree>
    <p:extLst>
      <p:ext uri="{BB962C8B-B14F-4D97-AF65-F5344CB8AC3E}">
        <p14:creationId xmlns:p14="http://schemas.microsoft.com/office/powerpoint/2010/main" val="163634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gs>
            <a:gs pos="100000">
              <a:schemeClr val="accent3"/>
            </a:gs>
          </a:gsLst>
          <a:lin ang="5400000" scaled="1"/>
        </a:gradFill>
        <a:effectLst/>
      </p:bgPr>
    </p:bg>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0F1591E8-A6FA-49BA-AD13-7CD5DFFC7316}"/>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 r="363"/>
          <a:stretch/>
        </p:blipFill>
        <p:spPr>
          <a:xfrm>
            <a:off x="5538309" y="-2248412"/>
            <a:ext cx="10273191" cy="9555447"/>
          </a:xfrm>
          <a:prstGeom prst="rect">
            <a:avLst/>
          </a:prstGeom>
        </p:spPr>
      </p:pic>
      <p:sp>
        <p:nvSpPr>
          <p:cNvPr id="6" name="TextBox 5">
            <a:extLst>
              <a:ext uri="{FF2B5EF4-FFF2-40B4-BE49-F238E27FC236}">
                <a16:creationId xmlns:a16="http://schemas.microsoft.com/office/drawing/2014/main" id="{CE1FCA1B-30B8-444B-B98E-E3E8A72C8478}"/>
              </a:ext>
            </a:extLst>
          </p:cNvPr>
          <p:cNvSpPr txBox="1"/>
          <p:nvPr/>
        </p:nvSpPr>
        <p:spPr>
          <a:xfrm>
            <a:off x="299218" y="5076217"/>
            <a:ext cx="6608189" cy="1569660"/>
          </a:xfrm>
          <a:prstGeom prst="rect">
            <a:avLst/>
          </a:prstGeom>
          <a:noFill/>
        </p:spPr>
        <p:txBody>
          <a:bodyPr wrap="square" rtlCol="0">
            <a:spAutoFit/>
          </a:bodyPr>
          <a:lstStyle/>
          <a:p>
            <a:pPr algn="l"/>
            <a:r>
              <a:rPr lang="en-GB" sz="1600" b="0" i="0" dirty="0">
                <a:solidFill>
                  <a:schemeClr val="tx2">
                    <a:lumMod val="10000"/>
                  </a:schemeClr>
                </a:solidFill>
                <a:latin typeface="Museo Sans 900" panose="02000000000000000000" pitchFamily="50" charset="0"/>
              </a:rPr>
              <a:t>FOLLOW US</a:t>
            </a:r>
          </a:p>
          <a:p>
            <a:pPr algn="l"/>
            <a:r>
              <a:rPr lang="en-GB" sz="1600" b="0" i="0" dirty="0">
                <a:solidFill>
                  <a:schemeClr val="bg2"/>
                </a:solidFill>
                <a:latin typeface="Museo Sans 700" panose="02000000000000000000" pitchFamily="50" charset="0"/>
              </a:rPr>
              <a:t>	@southeastlep</a:t>
            </a:r>
          </a:p>
          <a:p>
            <a:r>
              <a:rPr lang="en-GB" sz="1600" dirty="0">
                <a:solidFill>
                  <a:schemeClr val="bg2"/>
                </a:solidFill>
                <a:latin typeface="Museo Sans 700" panose="02000000000000000000" pitchFamily="50" charset="0"/>
              </a:rPr>
              <a:t>	linkedin.com/company/south-east-</a:t>
            </a:r>
            <a:r>
              <a:rPr lang="en-GB" sz="1600" dirty="0" err="1">
                <a:solidFill>
                  <a:schemeClr val="bg2"/>
                </a:solidFill>
                <a:latin typeface="Museo Sans 700" panose="02000000000000000000" pitchFamily="50" charset="0"/>
              </a:rPr>
              <a:t>lep</a:t>
            </a:r>
            <a:endParaRPr lang="en-GB" sz="1600" dirty="0">
              <a:solidFill>
                <a:schemeClr val="bg2"/>
              </a:solidFill>
              <a:latin typeface="Museo Sans 700" panose="02000000000000000000" pitchFamily="50" charset="0"/>
            </a:endParaRPr>
          </a:p>
          <a:p>
            <a:pPr algn="l"/>
            <a:endParaRPr lang="en-GB" sz="1600" dirty="0">
              <a:solidFill>
                <a:schemeClr val="bg2"/>
              </a:solidFill>
              <a:latin typeface="+mj-lt"/>
            </a:endParaRPr>
          </a:p>
          <a:p>
            <a:pPr algn="l"/>
            <a:r>
              <a:rPr lang="en-GB" sz="1600" dirty="0">
                <a:solidFill>
                  <a:schemeClr val="tx2">
                    <a:lumMod val="10000"/>
                  </a:schemeClr>
                </a:solidFill>
                <a:latin typeface="Museo Sans 900" panose="02000000000000000000" pitchFamily="50" charset="0"/>
              </a:rPr>
              <a:t>GET IN TOUCH</a:t>
            </a:r>
          </a:p>
          <a:p>
            <a:pPr algn="l"/>
            <a:r>
              <a:rPr lang="en-GB" sz="1600" dirty="0">
                <a:solidFill>
                  <a:schemeClr val="bg2"/>
                </a:solidFill>
                <a:latin typeface="Museo Sans 700" panose="02000000000000000000" pitchFamily="50" charset="0"/>
              </a:rPr>
              <a:t>	hello@southeastlep.com</a:t>
            </a:r>
          </a:p>
        </p:txBody>
      </p:sp>
      <p:pic>
        <p:nvPicPr>
          <p:cNvPr id="8" name="Picture 7" descr="Logo&#10;&#10;Description automatically generated">
            <a:extLst>
              <a:ext uri="{FF2B5EF4-FFF2-40B4-BE49-F238E27FC236}">
                <a16:creationId xmlns:a16="http://schemas.microsoft.com/office/drawing/2014/main" id="{6B59A9FC-1F65-4846-A644-4D9BF71DE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706" y="5331586"/>
            <a:ext cx="354917" cy="354917"/>
          </a:xfrm>
          <a:prstGeom prst="rect">
            <a:avLst/>
          </a:prstGeom>
        </p:spPr>
      </p:pic>
      <p:pic>
        <p:nvPicPr>
          <p:cNvPr id="10" name="Picture 9" descr="A picture containing text, clipart, vector graphics&#10;&#10;Description automatically generated">
            <a:extLst>
              <a:ext uri="{FF2B5EF4-FFF2-40B4-BE49-F238E27FC236}">
                <a16:creationId xmlns:a16="http://schemas.microsoft.com/office/drawing/2014/main" id="{CCA4CA32-2DFF-424A-8581-50B1B6D1F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332" y="5634960"/>
            <a:ext cx="221664" cy="195895"/>
          </a:xfrm>
          <a:prstGeom prst="rect">
            <a:avLst/>
          </a:prstGeom>
        </p:spPr>
      </p:pic>
      <p:pic>
        <p:nvPicPr>
          <p:cNvPr id="11" name="Graphic 1" descr="Envelope">
            <a:extLst>
              <a:ext uri="{FF2B5EF4-FFF2-40B4-BE49-F238E27FC236}">
                <a16:creationId xmlns:a16="http://schemas.microsoft.com/office/drawing/2014/main" id="{3984E531-3240-4D92-84B9-CF45D9C0539E}"/>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2390" y="6296361"/>
            <a:ext cx="312950" cy="354917"/>
          </a:xfrm>
          <a:prstGeom prst="rect">
            <a:avLst/>
          </a:prstGeom>
        </p:spPr>
      </p:pic>
      <p:sp>
        <p:nvSpPr>
          <p:cNvPr id="21" name="TextBox 20">
            <a:extLst>
              <a:ext uri="{FF2B5EF4-FFF2-40B4-BE49-F238E27FC236}">
                <a16:creationId xmlns:a16="http://schemas.microsoft.com/office/drawing/2014/main" id="{56B40647-2A40-47EB-9A84-75F6777005BB}"/>
              </a:ext>
            </a:extLst>
          </p:cNvPr>
          <p:cNvSpPr txBox="1"/>
          <p:nvPr/>
        </p:nvSpPr>
        <p:spPr>
          <a:xfrm>
            <a:off x="5471682" y="5076217"/>
            <a:ext cx="6608189" cy="1569660"/>
          </a:xfrm>
          <a:prstGeom prst="rect">
            <a:avLst/>
          </a:prstGeom>
          <a:noFill/>
        </p:spPr>
        <p:txBody>
          <a:bodyPr wrap="square" rtlCol="0">
            <a:spAutoFit/>
          </a:bodyPr>
          <a:lstStyle/>
          <a:p>
            <a:pPr algn="l"/>
            <a:r>
              <a:rPr lang="en-GB" sz="1600" dirty="0">
                <a:solidFill>
                  <a:schemeClr val="tx2">
                    <a:lumMod val="10000"/>
                  </a:schemeClr>
                </a:solidFill>
                <a:latin typeface="Museo Sans 900" panose="02000000000000000000" pitchFamily="50" charset="0"/>
              </a:rPr>
              <a:t>STAY UP TO DATE</a:t>
            </a:r>
          </a:p>
          <a:p>
            <a:pPr algn="l"/>
            <a:r>
              <a:rPr lang="en-GB" sz="1600" dirty="0">
                <a:solidFill>
                  <a:schemeClr val="bg2"/>
                </a:solidFill>
                <a:latin typeface="Museo Sans 700" panose="02000000000000000000" pitchFamily="50" charset="0"/>
              </a:rPr>
              <a:t>	southeastlep.com</a:t>
            </a:r>
          </a:p>
          <a:p>
            <a:pPr algn="l"/>
            <a:endParaRPr lang="en-GB" sz="1600" dirty="0">
              <a:solidFill>
                <a:schemeClr val="bg2"/>
              </a:solidFill>
              <a:latin typeface="Museo Sans 700" panose="02000000000000000000" pitchFamily="50" charset="0"/>
            </a:endParaRPr>
          </a:p>
          <a:p>
            <a:pPr algn="l"/>
            <a:endParaRPr lang="en-GB" sz="1600" b="0" i="0" dirty="0">
              <a:solidFill>
                <a:schemeClr val="bg2"/>
              </a:solidFill>
              <a:latin typeface="+mj-lt"/>
            </a:endParaRPr>
          </a:p>
          <a:p>
            <a:pPr algn="l"/>
            <a:r>
              <a:rPr lang="en-GB" sz="1600" dirty="0">
                <a:solidFill>
                  <a:schemeClr val="tx2">
                    <a:lumMod val="10000"/>
                  </a:schemeClr>
                </a:solidFill>
                <a:latin typeface="Museo Sans 900" panose="02000000000000000000" pitchFamily="50" charset="0"/>
              </a:rPr>
              <a:t>SIGN UP TO OUR NEWSLETTER</a:t>
            </a:r>
          </a:p>
          <a:p>
            <a:r>
              <a:rPr lang="en-GB" sz="1600" dirty="0">
                <a:solidFill>
                  <a:schemeClr val="bg2"/>
                </a:solidFill>
                <a:latin typeface="Museo Sans 700" panose="02000000000000000000" pitchFamily="50" charset="0"/>
              </a:rPr>
              <a:t>	southeastlep.com/news/newsletter-archive</a:t>
            </a:r>
            <a:endParaRPr lang="en-GB" sz="1600" b="0" i="0" dirty="0">
              <a:solidFill>
                <a:schemeClr val="bg2"/>
              </a:solidFill>
              <a:latin typeface="Museo Sans 700" panose="02000000000000000000" pitchFamily="50" charset="0"/>
            </a:endParaRPr>
          </a:p>
        </p:txBody>
      </p:sp>
      <p:pic>
        <p:nvPicPr>
          <p:cNvPr id="12" name="Graphic 2" descr="Megaphone">
            <a:extLst>
              <a:ext uri="{FF2B5EF4-FFF2-40B4-BE49-F238E27FC236}">
                <a16:creationId xmlns:a16="http://schemas.microsoft.com/office/drawing/2014/main" id="{46F2241C-7AF8-4AC5-96F5-02CDF9F35D0E}"/>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0170" y="6296361"/>
            <a:ext cx="382022" cy="382022"/>
          </a:xfrm>
          <a:prstGeom prst="rect">
            <a:avLst/>
          </a:prstGeom>
        </p:spPr>
      </p:pic>
      <p:pic>
        <p:nvPicPr>
          <p:cNvPr id="13" name="Graphic 3" descr="Link">
            <a:extLst>
              <a:ext uri="{FF2B5EF4-FFF2-40B4-BE49-F238E27FC236}">
                <a16:creationId xmlns:a16="http://schemas.microsoft.com/office/drawing/2014/main" id="{4FF349BF-D719-448B-B2AA-8866127BC2EA}"/>
              </a:ext>
            </a:extLst>
          </p:cNvPr>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00170" y="5325174"/>
            <a:ext cx="354917" cy="354917"/>
          </a:xfrm>
          <a:prstGeom prst="rect">
            <a:avLst/>
          </a:prstGeom>
        </p:spPr>
      </p:pic>
      <p:sp>
        <p:nvSpPr>
          <p:cNvPr id="14" name="Title 4">
            <a:extLst>
              <a:ext uri="{FF2B5EF4-FFF2-40B4-BE49-F238E27FC236}">
                <a16:creationId xmlns:a16="http://schemas.microsoft.com/office/drawing/2014/main" id="{81063945-1745-44E4-8B93-BC06098BA8EA}"/>
              </a:ext>
            </a:extLst>
          </p:cNvPr>
          <p:cNvSpPr txBox="1">
            <a:spLocks/>
          </p:cNvSpPr>
          <p:nvPr/>
        </p:nvSpPr>
        <p:spPr>
          <a:xfrm>
            <a:off x="1398349" y="2829961"/>
            <a:ext cx="9395298" cy="119807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ctr"/>
            <a:r>
              <a:rPr lang="en-GB" sz="4400" dirty="0">
                <a:solidFill>
                  <a:schemeClr val="bg1"/>
                </a:solidFill>
                <a:latin typeface="Museo Sans 900" panose="02000000000000000000" pitchFamily="50" charset="0"/>
              </a:rPr>
              <a:t>THANK YOU FOR ATTENDING</a:t>
            </a:r>
          </a:p>
        </p:txBody>
      </p:sp>
      <p:sp>
        <p:nvSpPr>
          <p:cNvPr id="19" name="TextBox 18">
            <a:extLst>
              <a:ext uri="{FF2B5EF4-FFF2-40B4-BE49-F238E27FC236}">
                <a16:creationId xmlns:a16="http://schemas.microsoft.com/office/drawing/2014/main" id="{9F9675E2-A84A-4B85-B597-2A658D931AEE}"/>
              </a:ext>
            </a:extLst>
          </p:cNvPr>
          <p:cNvSpPr txBox="1"/>
          <p:nvPr/>
        </p:nvSpPr>
        <p:spPr>
          <a:xfrm>
            <a:off x="463950" y="402056"/>
            <a:ext cx="11036483" cy="769441"/>
          </a:xfrm>
          <a:prstGeom prst="rect">
            <a:avLst/>
          </a:prstGeom>
          <a:noFill/>
        </p:spPr>
        <p:txBody>
          <a:bodyPr wrap="square" rtlCol="0">
            <a:spAutoFit/>
          </a:bodyPr>
          <a:lstStyle/>
          <a:p>
            <a:pPr algn="ctr"/>
            <a:r>
              <a:rPr lang="en-GB" sz="4400" b="0" i="0" dirty="0">
                <a:solidFill>
                  <a:schemeClr val="accent1"/>
                </a:solidFill>
                <a:latin typeface="Museo Sans 500" panose="02000000000000000000" pitchFamily="50" charset="0"/>
              </a:rPr>
              <a:t>SUPPORTING SOUTH EAST RECOVERY</a:t>
            </a:r>
          </a:p>
        </p:txBody>
      </p:sp>
      <p:sp>
        <p:nvSpPr>
          <p:cNvPr id="20" name="TextBox 19">
            <a:extLst>
              <a:ext uri="{FF2B5EF4-FFF2-40B4-BE49-F238E27FC236}">
                <a16:creationId xmlns:a16="http://schemas.microsoft.com/office/drawing/2014/main" id="{F780AB78-4D29-43A6-BD84-EE84691BD674}"/>
              </a:ext>
            </a:extLst>
          </p:cNvPr>
          <p:cNvSpPr txBox="1"/>
          <p:nvPr/>
        </p:nvSpPr>
        <p:spPr>
          <a:xfrm>
            <a:off x="1906717" y="1086522"/>
            <a:ext cx="8378561" cy="1077218"/>
          </a:xfrm>
          <a:prstGeom prst="rect">
            <a:avLst/>
          </a:prstGeom>
          <a:noFill/>
        </p:spPr>
        <p:txBody>
          <a:bodyPr wrap="square" rtlCol="0">
            <a:spAutoFit/>
          </a:bodyPr>
          <a:lstStyle/>
          <a:p>
            <a:pPr algn="ctr"/>
            <a:r>
              <a:rPr lang="en-GB" sz="3200" b="0" i="0" dirty="0">
                <a:solidFill>
                  <a:schemeClr val="accent5"/>
                </a:solidFill>
                <a:latin typeface="Museo Sans 300" panose="02000000000000000000" pitchFamily="50" charset="0"/>
              </a:rPr>
              <a:t>SOUTH EAST LEP AGM</a:t>
            </a:r>
          </a:p>
          <a:p>
            <a:pPr algn="ctr"/>
            <a:r>
              <a:rPr lang="en-GB" sz="3200" b="0" i="0" dirty="0">
                <a:solidFill>
                  <a:schemeClr val="accent5"/>
                </a:solidFill>
                <a:latin typeface="Museo Sans 300" panose="02000000000000000000" pitchFamily="50" charset="0"/>
              </a:rPr>
              <a:t>2020-2021</a:t>
            </a:r>
          </a:p>
        </p:txBody>
      </p:sp>
    </p:spTree>
    <p:extLst>
      <p:ext uri="{BB962C8B-B14F-4D97-AF65-F5344CB8AC3E}">
        <p14:creationId xmlns:p14="http://schemas.microsoft.com/office/powerpoint/2010/main" val="215012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EFEA-F854-453A-A8A6-605A2DCE5619}"/>
              </a:ext>
            </a:extLst>
          </p:cNvPr>
          <p:cNvSpPr>
            <a:spLocks noGrp="1"/>
          </p:cNvSpPr>
          <p:nvPr>
            <p:ph type="title"/>
          </p:nvPr>
        </p:nvSpPr>
        <p:spPr>
          <a:xfrm>
            <a:off x="4031734" y="2434538"/>
            <a:ext cx="7579242" cy="2257422"/>
          </a:xfrm>
        </p:spPr>
        <p:txBody>
          <a:bodyPr>
            <a:normAutofit/>
          </a:bodyPr>
          <a:lstStyle/>
          <a:p>
            <a:pPr algn="l"/>
            <a:r>
              <a:rPr lang="en-GB" sz="4800" dirty="0">
                <a:latin typeface="Museo Sans 900" panose="02000000000000000000" pitchFamily="50" charset="0"/>
              </a:rPr>
              <a:t>SELEP Progress and Achievements 2020-21</a:t>
            </a:r>
            <a:endParaRPr lang="en-GB" sz="4800" dirty="0"/>
          </a:p>
        </p:txBody>
      </p:sp>
      <p:sp>
        <p:nvSpPr>
          <p:cNvPr id="3" name="TextBox 2">
            <a:extLst>
              <a:ext uri="{FF2B5EF4-FFF2-40B4-BE49-F238E27FC236}">
                <a16:creationId xmlns:a16="http://schemas.microsoft.com/office/drawing/2014/main" id="{9F333885-3A2A-49FA-B630-10FEA5F54134}"/>
              </a:ext>
            </a:extLst>
          </p:cNvPr>
          <p:cNvSpPr txBox="1"/>
          <p:nvPr/>
        </p:nvSpPr>
        <p:spPr>
          <a:xfrm>
            <a:off x="4031734" y="5301556"/>
            <a:ext cx="6886575" cy="1261884"/>
          </a:xfrm>
          <a:prstGeom prst="rect">
            <a:avLst/>
          </a:prstGeom>
          <a:noFill/>
        </p:spPr>
        <p:txBody>
          <a:bodyPr wrap="square" rtlCol="0">
            <a:spAutoFit/>
          </a:bodyPr>
          <a:lstStyle/>
          <a:p>
            <a:pPr algn="l"/>
            <a:r>
              <a:rPr lang="en-GB" sz="4400" dirty="0">
                <a:solidFill>
                  <a:schemeClr val="bg1"/>
                </a:solidFill>
                <a:latin typeface="Museo 900" panose="02000000000000000000" pitchFamily="50" charset="0"/>
              </a:rPr>
              <a:t>Adam Bryan</a:t>
            </a:r>
          </a:p>
          <a:p>
            <a:pPr algn="l"/>
            <a:r>
              <a:rPr lang="en-GB" sz="3200" b="0" i="0" dirty="0">
                <a:solidFill>
                  <a:schemeClr val="accent5"/>
                </a:solidFill>
                <a:latin typeface="Museo Sans 900" panose="02000000000000000000" pitchFamily="50" charset="0"/>
              </a:rPr>
              <a:t>Chief Executive</a:t>
            </a:r>
          </a:p>
        </p:txBody>
      </p:sp>
      <p:sp>
        <p:nvSpPr>
          <p:cNvPr id="10" name="TextBox 9">
            <a:extLst>
              <a:ext uri="{FF2B5EF4-FFF2-40B4-BE49-F238E27FC236}">
                <a16:creationId xmlns:a16="http://schemas.microsoft.com/office/drawing/2014/main" id="{030D01E0-2ADE-4CFC-B07B-FC0C688FD089}"/>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11" name="TextBox 10">
            <a:extLst>
              <a:ext uri="{FF2B5EF4-FFF2-40B4-BE49-F238E27FC236}">
                <a16:creationId xmlns:a16="http://schemas.microsoft.com/office/drawing/2014/main" id="{FBC7DB7C-5E1A-4B41-85FA-0CEB4C0554F3}"/>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pic>
        <p:nvPicPr>
          <p:cNvPr id="6" name="Picture 5" descr="A person smiling for the camera&#10;&#10;Description automatically generated with medium confidence">
            <a:extLst>
              <a:ext uri="{FF2B5EF4-FFF2-40B4-BE49-F238E27FC236}">
                <a16:creationId xmlns:a16="http://schemas.microsoft.com/office/drawing/2014/main" id="{A05E08D5-520A-41C5-B3C6-6395F0D4D96E}"/>
              </a:ext>
            </a:extLst>
          </p:cNvPr>
          <p:cNvPicPr>
            <a:picLocks noChangeAspect="1"/>
          </p:cNvPicPr>
          <p:nvPr/>
        </p:nvPicPr>
        <p:blipFill rotWithShape="1">
          <a:blip r:embed="rId3">
            <a:extLst>
              <a:ext uri="{28A0092B-C50C-407E-A947-70E740481C1C}">
                <a14:useLocalDpi xmlns:a14="http://schemas.microsoft.com/office/drawing/2010/main" val="0"/>
              </a:ext>
            </a:extLst>
          </a:blip>
          <a:srcRect l="12084" t="10556" r="10833" b="19175"/>
          <a:stretch/>
        </p:blipFill>
        <p:spPr>
          <a:xfrm>
            <a:off x="400049" y="1613408"/>
            <a:ext cx="3524250" cy="4819026"/>
          </a:xfrm>
          <a:prstGeom prst="rect">
            <a:avLst/>
          </a:prstGeom>
        </p:spPr>
      </p:pic>
    </p:spTree>
    <p:extLst>
      <p:ext uri="{BB962C8B-B14F-4D97-AF65-F5344CB8AC3E}">
        <p14:creationId xmlns:p14="http://schemas.microsoft.com/office/powerpoint/2010/main" val="49317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349BC-11EF-4F47-89CD-76A7653E820E}"/>
              </a:ext>
            </a:extLst>
          </p:cNvPr>
          <p:cNvSpPr>
            <a:spLocks noGrp="1"/>
          </p:cNvSpPr>
          <p:nvPr>
            <p:ph type="ctrTitle"/>
          </p:nvPr>
        </p:nvSpPr>
        <p:spPr>
          <a:xfrm>
            <a:off x="721873" y="2619376"/>
            <a:ext cx="9395298" cy="809624"/>
          </a:xfrm>
        </p:spPr>
        <p:txBody>
          <a:bodyPr>
            <a:noAutofit/>
          </a:bodyPr>
          <a:lstStyle/>
          <a:p>
            <a:r>
              <a:rPr lang="en-GB" dirty="0">
                <a:latin typeface="Museo Sans 900" panose="02000000000000000000" pitchFamily="50" charset="0"/>
              </a:rPr>
              <a:t>GETTING BUILDING FUND</a:t>
            </a:r>
          </a:p>
        </p:txBody>
      </p:sp>
      <p:sp>
        <p:nvSpPr>
          <p:cNvPr id="6" name="TextBox 5">
            <a:extLst>
              <a:ext uri="{FF2B5EF4-FFF2-40B4-BE49-F238E27FC236}">
                <a16:creationId xmlns:a16="http://schemas.microsoft.com/office/drawing/2014/main" id="{B0F738DB-021A-464C-8E13-0E77A91A1FC5}"/>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7" name="TextBox 6">
            <a:extLst>
              <a:ext uri="{FF2B5EF4-FFF2-40B4-BE49-F238E27FC236}">
                <a16:creationId xmlns:a16="http://schemas.microsoft.com/office/drawing/2014/main" id="{A7B9FA2E-DBF6-487F-BB32-B78F691AFD4E}"/>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8" name="Title 4">
            <a:extLst>
              <a:ext uri="{FF2B5EF4-FFF2-40B4-BE49-F238E27FC236}">
                <a16:creationId xmlns:a16="http://schemas.microsoft.com/office/drawing/2014/main" id="{AF0616CB-A135-41A2-8D7D-69307E53FADE}"/>
              </a:ext>
            </a:extLst>
          </p:cNvPr>
          <p:cNvSpPr txBox="1">
            <a:spLocks/>
          </p:cNvSpPr>
          <p:nvPr/>
        </p:nvSpPr>
        <p:spPr>
          <a:xfrm>
            <a:off x="721873" y="3429000"/>
            <a:ext cx="7479152" cy="10060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3200" dirty="0">
                <a:solidFill>
                  <a:schemeClr val="accent5"/>
                </a:solidFill>
                <a:latin typeface="Museo Sans 500" panose="02000000000000000000" pitchFamily="50" charset="0"/>
              </a:rPr>
              <a:t>36 PROJECTS</a:t>
            </a:r>
          </a:p>
          <a:p>
            <a:r>
              <a:rPr lang="en-GB" sz="3200" dirty="0">
                <a:solidFill>
                  <a:schemeClr val="accent5"/>
                </a:solidFill>
                <a:latin typeface="Museo Sans 500" panose="02000000000000000000" pitchFamily="50" charset="0"/>
              </a:rPr>
              <a:t>£85 MILLION VALUE</a:t>
            </a:r>
            <a:endParaRPr lang="en-GB" sz="4000" dirty="0">
              <a:solidFill>
                <a:schemeClr val="accent5"/>
              </a:solidFill>
              <a:latin typeface="Museo Sans 500" panose="02000000000000000000" pitchFamily="50" charset="0"/>
            </a:endParaRPr>
          </a:p>
        </p:txBody>
      </p:sp>
    </p:spTree>
    <p:extLst>
      <p:ext uri="{BB962C8B-B14F-4D97-AF65-F5344CB8AC3E}">
        <p14:creationId xmlns:p14="http://schemas.microsoft.com/office/powerpoint/2010/main" val="250249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A3136A-2359-4101-ABA8-A07C119056DC}"/>
              </a:ext>
            </a:extLst>
          </p:cNvPr>
          <p:cNvPicPr/>
          <p:nvPr/>
        </p:nvPicPr>
        <p:blipFill rotWithShape="1">
          <a:blip r:embed="rId2">
            <a:alphaModFix amt="20000"/>
            <a:extLst>
              <a:ext uri="{28A0092B-C50C-407E-A947-70E740481C1C}">
                <a14:useLocalDpi xmlns:a14="http://schemas.microsoft.com/office/drawing/2010/main" val="0"/>
              </a:ext>
            </a:extLst>
          </a:blip>
          <a:srcRect r="8075"/>
          <a:stretch/>
        </p:blipFill>
        <p:spPr bwMode="auto">
          <a:xfrm>
            <a:off x="1" y="-15673"/>
            <a:ext cx="12192000" cy="6889346"/>
          </a:xfrm>
          <a:prstGeom prst="rect">
            <a:avLst/>
          </a:prstGeom>
          <a:noFill/>
          <a:ln w="28575">
            <a:noFill/>
          </a:ln>
        </p:spPr>
      </p:pic>
      <p:sp>
        <p:nvSpPr>
          <p:cNvPr id="4" name="TextBox 3">
            <a:extLst>
              <a:ext uri="{FF2B5EF4-FFF2-40B4-BE49-F238E27FC236}">
                <a16:creationId xmlns:a16="http://schemas.microsoft.com/office/drawing/2014/main" id="{D721A2A8-9ADE-41F7-95F7-C8E1C2D1F700}"/>
              </a:ext>
            </a:extLst>
          </p:cNvPr>
          <p:cNvSpPr txBox="1"/>
          <p:nvPr/>
        </p:nvSpPr>
        <p:spPr>
          <a:xfrm>
            <a:off x="407548" y="3213365"/>
            <a:ext cx="7340956" cy="3046988"/>
          </a:xfrm>
          <a:prstGeom prst="rect">
            <a:avLst/>
          </a:prstGeom>
          <a:noFill/>
        </p:spPr>
        <p:txBody>
          <a:bodyPr wrap="square">
            <a:spAutoFit/>
          </a:bodyPr>
          <a:lstStyle/>
          <a:p>
            <a:r>
              <a:rPr lang="en-GB" sz="1600" dirty="0">
                <a:solidFill>
                  <a:schemeClr val="bg2"/>
                </a:solidFill>
                <a:effectLst/>
                <a:latin typeface="Museo Sans 500" panose="02000000000000000000" pitchFamily="50" charset="0"/>
                <a:ea typeface="Calibri" panose="020F0502020204030204" pitchFamily="34" charset="0"/>
              </a:rPr>
              <a:t>The Transport and Logistics Hub at South Essex College is being delivered over two phases. At the moment we are in phase 1 whereby the equipment is currently being received and installed within the current Logistics Centre to be used to train students up until the end of the 2021/22 academic year.</a:t>
            </a:r>
          </a:p>
          <a:p>
            <a:r>
              <a:rPr lang="en-GB" sz="1600" dirty="0">
                <a:solidFill>
                  <a:schemeClr val="bg2"/>
                </a:solidFill>
                <a:effectLst/>
                <a:latin typeface="Museo Sans 500" panose="02000000000000000000" pitchFamily="50" charset="0"/>
                <a:ea typeface="Calibri" panose="020F0502020204030204" pitchFamily="34" charset="0"/>
              </a:rPr>
              <a:t> </a:t>
            </a:r>
          </a:p>
          <a:p>
            <a:r>
              <a:rPr lang="en-GB" sz="1600" dirty="0">
                <a:solidFill>
                  <a:schemeClr val="bg2"/>
                </a:solidFill>
                <a:effectLst/>
                <a:latin typeface="Museo Sans 500" panose="02000000000000000000" pitchFamily="50" charset="0"/>
                <a:ea typeface="Calibri" panose="020F0502020204030204" pitchFamily="34" charset="0"/>
              </a:rPr>
              <a:t>Phase 2 will see building works take place over the summer of 2022 to create the new Logistics Hub. This will be ready for students at the start of the 2022/23 academic year in September.</a:t>
            </a:r>
          </a:p>
          <a:p>
            <a:r>
              <a:rPr lang="en-GB" sz="1600" dirty="0">
                <a:solidFill>
                  <a:schemeClr val="bg2"/>
                </a:solidFill>
                <a:effectLst/>
                <a:latin typeface="Museo Sans 500" panose="02000000000000000000" pitchFamily="50" charset="0"/>
                <a:ea typeface="Calibri" panose="020F0502020204030204" pitchFamily="34" charset="0"/>
              </a:rPr>
              <a:t> </a:t>
            </a:r>
          </a:p>
          <a:p>
            <a:r>
              <a:rPr lang="en-GB" sz="1600" dirty="0">
                <a:solidFill>
                  <a:schemeClr val="bg2"/>
                </a:solidFill>
                <a:effectLst/>
                <a:latin typeface="Museo Sans 500" panose="02000000000000000000" pitchFamily="50" charset="0"/>
                <a:ea typeface="Calibri" panose="020F0502020204030204" pitchFamily="34" charset="0"/>
              </a:rPr>
              <a:t>The completion of phase two will coincide with the launch of our new Supply Chain Logistics Level 3 programme which will be delivered over two years and taught in collaboration with national and international partners.</a:t>
            </a:r>
          </a:p>
        </p:txBody>
      </p:sp>
      <p:sp>
        <p:nvSpPr>
          <p:cNvPr id="5" name="TextBox 4">
            <a:extLst>
              <a:ext uri="{FF2B5EF4-FFF2-40B4-BE49-F238E27FC236}">
                <a16:creationId xmlns:a16="http://schemas.microsoft.com/office/drawing/2014/main" id="{6E2BCA1B-0287-4E31-A8C5-297607C4587B}"/>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2A3B954-C720-4E4F-96EB-3AC490B54BA8}"/>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7" name="Title 4">
            <a:extLst>
              <a:ext uri="{FF2B5EF4-FFF2-40B4-BE49-F238E27FC236}">
                <a16:creationId xmlns:a16="http://schemas.microsoft.com/office/drawing/2014/main" id="{FAFB7367-576F-4102-8D25-100E89DD93B7}"/>
              </a:ext>
            </a:extLst>
          </p:cNvPr>
          <p:cNvSpPr txBox="1">
            <a:spLocks/>
          </p:cNvSpPr>
          <p:nvPr/>
        </p:nvSpPr>
        <p:spPr>
          <a:xfrm>
            <a:off x="407548" y="1678074"/>
            <a:ext cx="6955277"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900" panose="02000000000000000000" pitchFamily="50" charset="0"/>
              </a:rPr>
              <a:t>Transport and Logistics Hub at South Essex College in Thurrock</a:t>
            </a:r>
          </a:p>
        </p:txBody>
      </p:sp>
      <p:sp>
        <p:nvSpPr>
          <p:cNvPr id="8" name="Title 4">
            <a:extLst>
              <a:ext uri="{FF2B5EF4-FFF2-40B4-BE49-F238E27FC236}">
                <a16:creationId xmlns:a16="http://schemas.microsoft.com/office/drawing/2014/main" id="{78456EFE-D2F5-483B-941B-549C867AEA23}"/>
              </a:ext>
            </a:extLst>
          </p:cNvPr>
          <p:cNvSpPr txBox="1">
            <a:spLocks/>
          </p:cNvSpPr>
          <p:nvPr/>
        </p:nvSpPr>
        <p:spPr>
          <a:xfrm>
            <a:off x="407548" y="2487449"/>
            <a:ext cx="7479152" cy="6878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1"/>
                </a:solidFill>
                <a:latin typeface="Museo Sans 100" panose="02000000000000000000" pitchFamily="50" charset="0"/>
              </a:rPr>
              <a:t>TOTAL PROJECT COST: </a:t>
            </a:r>
            <a:r>
              <a:rPr lang="en-GB" sz="2000" dirty="0">
                <a:solidFill>
                  <a:schemeClr val="bg1"/>
                </a:solidFill>
                <a:latin typeface="Museo Sans 500" panose="02000000000000000000" pitchFamily="50" charset="0"/>
              </a:rPr>
              <a:t>£999,840</a:t>
            </a:r>
          </a:p>
          <a:p>
            <a:r>
              <a:rPr lang="en-GB" sz="2000" dirty="0">
                <a:solidFill>
                  <a:schemeClr val="bg1"/>
                </a:solidFill>
                <a:latin typeface="Museo Sans 100" panose="02000000000000000000" pitchFamily="50" charset="0"/>
              </a:rPr>
              <a:t>GETTING BUILDING FUND: </a:t>
            </a:r>
            <a:r>
              <a:rPr lang="en-GB" sz="2000" dirty="0">
                <a:solidFill>
                  <a:schemeClr val="bg1"/>
                </a:solidFill>
                <a:latin typeface="Museo Sans 500" panose="02000000000000000000" pitchFamily="50" charset="0"/>
              </a:rPr>
              <a:t>£600,000</a:t>
            </a:r>
          </a:p>
        </p:txBody>
      </p:sp>
    </p:spTree>
    <p:extLst>
      <p:ext uri="{BB962C8B-B14F-4D97-AF65-F5344CB8AC3E}">
        <p14:creationId xmlns:p14="http://schemas.microsoft.com/office/powerpoint/2010/main" val="347594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3DA4-0B83-4337-9F8E-0FBF2FA62F01}"/>
              </a:ext>
            </a:extLst>
          </p:cNvPr>
          <p:cNvSpPr txBox="1"/>
          <p:nvPr/>
        </p:nvSpPr>
        <p:spPr>
          <a:xfrm>
            <a:off x="400184" y="3482987"/>
            <a:ext cx="8639041" cy="2554545"/>
          </a:xfrm>
          <a:prstGeom prst="rect">
            <a:avLst/>
          </a:prstGeom>
          <a:noFill/>
        </p:spPr>
        <p:txBody>
          <a:bodyPr wrap="square">
            <a:spAutoFit/>
          </a:bodyPr>
          <a:lstStyle/>
          <a:p>
            <a:pPr algn="l"/>
            <a:r>
              <a:rPr lang="en-GB" sz="1600" b="0" i="0" dirty="0">
                <a:solidFill>
                  <a:schemeClr val="bg2"/>
                </a:solidFill>
                <a:effectLst/>
                <a:latin typeface="Museo Sans 500" panose="02000000000000000000" pitchFamily="50" charset="0"/>
              </a:rPr>
              <a:t>The project will support the full redevelopment of the 4,000sq m Observer Building in Hastings, which has been empty and increasingly derelict for 35 years, into a highly productive mixed-use building, creating new homes, jobs and enterprise space.</a:t>
            </a:r>
            <a:br>
              <a:rPr lang="en-GB" sz="1600" b="0" i="0" dirty="0">
                <a:solidFill>
                  <a:schemeClr val="bg2"/>
                </a:solidFill>
                <a:effectLst/>
                <a:latin typeface="Museo Sans 500" panose="02000000000000000000" pitchFamily="50" charset="0"/>
              </a:rPr>
            </a:br>
            <a:endParaRPr lang="en-GB" sz="1600" b="0" i="0" dirty="0">
              <a:solidFill>
                <a:schemeClr val="bg2"/>
              </a:solidFill>
              <a:effectLst/>
              <a:latin typeface="Museo Sans 500" panose="02000000000000000000" pitchFamily="50" charset="0"/>
            </a:endParaRPr>
          </a:p>
          <a:p>
            <a:pPr algn="l"/>
            <a:r>
              <a:rPr lang="en-GB" sz="1600" b="0" i="0" dirty="0">
                <a:solidFill>
                  <a:schemeClr val="bg2"/>
                </a:solidFill>
                <a:effectLst/>
                <a:latin typeface="Museo Sans 500" panose="02000000000000000000" pitchFamily="50" charset="0"/>
              </a:rPr>
              <a:t>The Observer Building will include leisure and retail uses on the lower three floors, a wide range of workspaces including studios, offices and open space, 16 capped-rent flats and a public roof terrace and bar with sea, castle and town views.</a:t>
            </a:r>
            <a:br>
              <a:rPr lang="en-GB" sz="1600" b="0" i="0" dirty="0">
                <a:solidFill>
                  <a:schemeClr val="bg2"/>
                </a:solidFill>
                <a:effectLst/>
                <a:latin typeface="Museo Sans 500" panose="02000000000000000000" pitchFamily="50" charset="0"/>
              </a:rPr>
            </a:br>
            <a:endParaRPr lang="en-GB" sz="1600" b="0" i="0" dirty="0">
              <a:solidFill>
                <a:schemeClr val="bg2"/>
              </a:solidFill>
              <a:effectLst/>
              <a:latin typeface="Museo Sans 500" panose="02000000000000000000" pitchFamily="50" charset="0"/>
            </a:endParaRPr>
          </a:p>
          <a:p>
            <a:pPr algn="l"/>
            <a:r>
              <a:rPr lang="en-GB" sz="1600" b="0" i="0" dirty="0">
                <a:solidFill>
                  <a:schemeClr val="bg2"/>
                </a:solidFill>
                <a:effectLst/>
                <a:latin typeface="Museo Sans 500" panose="02000000000000000000" pitchFamily="50" charset="0"/>
              </a:rPr>
              <a:t>The scale, ambition and connectivity of this community-led local redevelopment will help to transform the fortunes of the immediate area and the wider Hastings town centre.</a:t>
            </a:r>
          </a:p>
        </p:txBody>
      </p:sp>
      <p:sp>
        <p:nvSpPr>
          <p:cNvPr id="5" name="TextBox 4">
            <a:extLst>
              <a:ext uri="{FF2B5EF4-FFF2-40B4-BE49-F238E27FC236}">
                <a16:creationId xmlns:a16="http://schemas.microsoft.com/office/drawing/2014/main" id="{E8E90272-48DF-4B70-BFB9-499FB56D3BF4}"/>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F9AC6350-492F-4746-88E2-48174382B93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7" name="Title 4">
            <a:extLst>
              <a:ext uri="{FF2B5EF4-FFF2-40B4-BE49-F238E27FC236}">
                <a16:creationId xmlns:a16="http://schemas.microsoft.com/office/drawing/2014/main" id="{A684DB4C-2880-4714-9875-D401ABD4C5AF}"/>
              </a:ext>
            </a:extLst>
          </p:cNvPr>
          <p:cNvSpPr txBox="1">
            <a:spLocks/>
          </p:cNvSpPr>
          <p:nvPr/>
        </p:nvSpPr>
        <p:spPr>
          <a:xfrm>
            <a:off x="400184" y="1441825"/>
            <a:ext cx="6955277"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900" panose="02000000000000000000" pitchFamily="50" charset="0"/>
              </a:rPr>
              <a:t>Observer Building in Hastings</a:t>
            </a:r>
          </a:p>
        </p:txBody>
      </p:sp>
      <p:sp>
        <p:nvSpPr>
          <p:cNvPr id="8" name="Title 4">
            <a:extLst>
              <a:ext uri="{FF2B5EF4-FFF2-40B4-BE49-F238E27FC236}">
                <a16:creationId xmlns:a16="http://schemas.microsoft.com/office/drawing/2014/main" id="{D36C5F21-8BE9-4D69-AE54-1801359F4800}"/>
              </a:ext>
            </a:extLst>
          </p:cNvPr>
          <p:cNvSpPr txBox="1">
            <a:spLocks/>
          </p:cNvSpPr>
          <p:nvPr/>
        </p:nvSpPr>
        <p:spPr>
          <a:xfrm>
            <a:off x="400184" y="2075735"/>
            <a:ext cx="7479152" cy="9630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2"/>
                </a:solidFill>
                <a:latin typeface="Museo Sans 100" panose="02000000000000000000" pitchFamily="50" charset="0"/>
              </a:rPr>
              <a:t>TOTAL PROJECT COST: </a:t>
            </a:r>
            <a:r>
              <a:rPr lang="en-GB" sz="2000" dirty="0">
                <a:solidFill>
                  <a:schemeClr val="bg2"/>
                </a:solidFill>
                <a:latin typeface="Museo Sans 500" panose="02000000000000000000" pitchFamily="50" charset="0"/>
              </a:rPr>
              <a:t>£4,274,000</a:t>
            </a:r>
          </a:p>
          <a:p>
            <a:r>
              <a:rPr lang="en-GB" sz="2000" dirty="0">
                <a:solidFill>
                  <a:schemeClr val="bg2"/>
                </a:solidFill>
                <a:latin typeface="Museo Sans 100" panose="02000000000000000000" pitchFamily="50" charset="0"/>
              </a:rPr>
              <a:t>GETTING BUILDING FUND: </a:t>
            </a:r>
            <a:r>
              <a:rPr lang="en-GB" sz="2000" dirty="0">
                <a:solidFill>
                  <a:schemeClr val="bg2"/>
                </a:solidFill>
                <a:latin typeface="Museo Sans 500" panose="02000000000000000000" pitchFamily="50" charset="0"/>
              </a:rPr>
              <a:t>£1,713,000</a:t>
            </a:r>
          </a:p>
          <a:p>
            <a:r>
              <a:rPr lang="en-GB" sz="2000" dirty="0">
                <a:solidFill>
                  <a:schemeClr val="bg2"/>
                </a:solidFill>
                <a:latin typeface="Museo Sans 100" panose="02000000000000000000" pitchFamily="50" charset="0"/>
              </a:rPr>
              <a:t>GROWING PLACES FUND: </a:t>
            </a:r>
            <a:r>
              <a:rPr lang="en-GB" sz="2000" dirty="0">
                <a:solidFill>
                  <a:schemeClr val="bg2"/>
                </a:solidFill>
                <a:latin typeface="Museo Sans 500" panose="02000000000000000000" pitchFamily="50" charset="0"/>
              </a:rPr>
              <a:t>£3,370,000</a:t>
            </a:r>
          </a:p>
        </p:txBody>
      </p:sp>
      <p:sp>
        <p:nvSpPr>
          <p:cNvPr id="9" name="Title 4">
            <a:extLst>
              <a:ext uri="{FF2B5EF4-FFF2-40B4-BE49-F238E27FC236}">
                <a16:creationId xmlns:a16="http://schemas.microsoft.com/office/drawing/2014/main" id="{5B0D5C0B-B256-48BA-B036-AB208906BF16}"/>
              </a:ext>
            </a:extLst>
          </p:cNvPr>
          <p:cNvSpPr txBox="1">
            <a:spLocks/>
          </p:cNvSpPr>
          <p:nvPr/>
        </p:nvSpPr>
        <p:spPr>
          <a:xfrm>
            <a:off x="5600834" y="2127983"/>
            <a:ext cx="7479152" cy="1191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2"/>
                </a:solidFill>
                <a:latin typeface="Museo Sans 100" panose="02000000000000000000" pitchFamily="50" charset="0"/>
              </a:rPr>
              <a:t>JOBS CREATED/SAFEGUARDED: </a:t>
            </a:r>
            <a:r>
              <a:rPr lang="en-GB" sz="2000" dirty="0">
                <a:solidFill>
                  <a:schemeClr val="bg2"/>
                </a:solidFill>
                <a:latin typeface="Museo Sans 500" panose="02000000000000000000" pitchFamily="50" charset="0"/>
              </a:rPr>
              <a:t>102</a:t>
            </a:r>
          </a:p>
          <a:p>
            <a:r>
              <a:rPr lang="en-GB" sz="2000" dirty="0">
                <a:solidFill>
                  <a:schemeClr val="bg2"/>
                </a:solidFill>
                <a:latin typeface="Museo Sans 100" panose="02000000000000000000" pitchFamily="50" charset="0"/>
              </a:rPr>
              <a:t>LEARNERS ASSISTED: </a:t>
            </a:r>
            <a:r>
              <a:rPr lang="en-GB" sz="2000" dirty="0">
                <a:solidFill>
                  <a:schemeClr val="bg2"/>
                </a:solidFill>
                <a:latin typeface="Museo Sans 500" panose="02000000000000000000" pitchFamily="50" charset="0"/>
              </a:rPr>
              <a:t>180</a:t>
            </a:r>
          </a:p>
          <a:p>
            <a:r>
              <a:rPr lang="en-GB" sz="2000" dirty="0">
                <a:solidFill>
                  <a:schemeClr val="bg2"/>
                </a:solidFill>
                <a:latin typeface="Museo Sans 100" panose="02000000000000000000" pitchFamily="50" charset="0"/>
              </a:rPr>
              <a:t>COMMERCIAL SPACE UNLOCKED: </a:t>
            </a:r>
            <a:r>
              <a:rPr lang="en-GB" sz="2000" dirty="0">
                <a:solidFill>
                  <a:schemeClr val="bg2"/>
                </a:solidFill>
                <a:latin typeface="Museo Sans 500" panose="02000000000000000000" pitchFamily="50" charset="0"/>
              </a:rPr>
              <a:t>2,100SQ M</a:t>
            </a:r>
          </a:p>
          <a:p>
            <a:r>
              <a:rPr lang="en-GB" sz="2000" dirty="0">
                <a:solidFill>
                  <a:schemeClr val="bg2"/>
                </a:solidFill>
                <a:latin typeface="Museo Sans 100" panose="02000000000000000000" pitchFamily="50" charset="0"/>
              </a:rPr>
              <a:t>BUSINESSES ASSISTED: </a:t>
            </a:r>
            <a:r>
              <a:rPr lang="en-GB" sz="2000" dirty="0">
                <a:solidFill>
                  <a:schemeClr val="bg2"/>
                </a:solidFill>
                <a:latin typeface="Museo Sans 500" panose="02000000000000000000" pitchFamily="50" charset="0"/>
              </a:rPr>
              <a:t>40</a:t>
            </a:r>
          </a:p>
        </p:txBody>
      </p:sp>
    </p:spTree>
    <p:extLst>
      <p:ext uri="{BB962C8B-B14F-4D97-AF65-F5344CB8AC3E}">
        <p14:creationId xmlns:p14="http://schemas.microsoft.com/office/powerpoint/2010/main" val="274327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515B5-32B9-484A-9393-2ACB935F1FA9}"/>
              </a:ext>
            </a:extLst>
          </p:cNvPr>
          <p:cNvPicPr>
            <a:picLocks noChangeAspect="1"/>
          </p:cNvPicPr>
          <p:nvPr/>
        </p:nvPicPr>
        <p:blipFill rotWithShape="1">
          <a:blip r:embed="rId2">
            <a:alphaModFix amt="15000"/>
          </a:blip>
          <a:srcRect t="14676" b="10157"/>
          <a:stretch/>
        </p:blipFill>
        <p:spPr>
          <a:xfrm>
            <a:off x="0" y="0"/>
            <a:ext cx="12192000" cy="6858000"/>
          </a:xfrm>
          <a:prstGeom prst="rect">
            <a:avLst/>
          </a:prstGeom>
        </p:spPr>
      </p:pic>
      <p:sp>
        <p:nvSpPr>
          <p:cNvPr id="4" name="TextBox 3">
            <a:extLst>
              <a:ext uri="{FF2B5EF4-FFF2-40B4-BE49-F238E27FC236}">
                <a16:creationId xmlns:a16="http://schemas.microsoft.com/office/drawing/2014/main" id="{991D1347-E389-4F49-B3DC-4EC0C81AB878}"/>
              </a:ext>
            </a:extLst>
          </p:cNvPr>
          <p:cNvSpPr txBox="1"/>
          <p:nvPr/>
        </p:nvSpPr>
        <p:spPr>
          <a:xfrm>
            <a:off x="430697" y="3495763"/>
            <a:ext cx="7875104" cy="3046988"/>
          </a:xfrm>
          <a:prstGeom prst="rect">
            <a:avLst/>
          </a:prstGeom>
          <a:noFill/>
        </p:spPr>
        <p:txBody>
          <a:bodyPr wrap="square">
            <a:spAutoFit/>
          </a:bodyPr>
          <a:lstStyle/>
          <a:p>
            <a:pPr algn="l"/>
            <a:r>
              <a:rPr lang="en-GB" sz="1600" b="0" i="0" dirty="0">
                <a:solidFill>
                  <a:schemeClr val="bg1"/>
                </a:solidFill>
                <a:effectLst/>
                <a:latin typeface="Museo Sans 500" panose="02000000000000000000" pitchFamily="50" charset="0"/>
              </a:rPr>
              <a:t>Javelin Way is an employment site on the Henwood Industrial Estate in Ashford. The project will support the development of the site for employment use, with a focus on the development of Ashford’s creative economy.</a:t>
            </a:r>
          </a:p>
          <a:p>
            <a:pPr algn="l"/>
            <a:endParaRPr lang="en-GB" sz="1600" b="0" i="0" dirty="0">
              <a:solidFill>
                <a:schemeClr val="bg1"/>
              </a:solidFill>
              <a:effectLst/>
              <a:latin typeface="Museo Sans 500" panose="02000000000000000000" pitchFamily="50" charset="0"/>
            </a:endParaRPr>
          </a:p>
          <a:p>
            <a:pPr algn="l"/>
            <a:r>
              <a:rPr lang="en-GB" sz="1600" b="0" i="0" dirty="0">
                <a:solidFill>
                  <a:schemeClr val="bg1"/>
                </a:solidFill>
                <a:effectLst/>
                <a:latin typeface="Museo Sans 500" panose="02000000000000000000" pitchFamily="50" charset="0"/>
              </a:rPr>
              <a:t>The scheme consists of two elements:</a:t>
            </a:r>
          </a:p>
          <a:p>
            <a:pPr marL="285750" indent="-285750" algn="l">
              <a:buFont typeface="Arial" panose="020B0604020202020204" pitchFamily="34" charset="0"/>
              <a:buChar char="•"/>
            </a:pPr>
            <a:r>
              <a:rPr lang="en-GB" sz="1600" b="0" i="0" dirty="0">
                <a:solidFill>
                  <a:schemeClr val="bg1"/>
                </a:solidFill>
                <a:effectLst/>
                <a:latin typeface="Museo Sans 500" panose="02000000000000000000" pitchFamily="50" charset="0"/>
              </a:rPr>
              <a:t>The construction of a ‘Creative Laboratory’ production space (with a ground floor internal area of 1,293 sqm). This will house the Jasmin </a:t>
            </a:r>
            <a:r>
              <a:rPr lang="en-GB" sz="1600" b="0" i="0" dirty="0" err="1">
                <a:solidFill>
                  <a:schemeClr val="bg1"/>
                </a:solidFill>
                <a:effectLst/>
                <a:latin typeface="Museo Sans 500" panose="02000000000000000000" pitchFamily="50" charset="0"/>
              </a:rPr>
              <a:t>Vardimon</a:t>
            </a:r>
            <a:r>
              <a:rPr lang="en-GB" sz="1600" b="0" i="0" dirty="0">
                <a:solidFill>
                  <a:schemeClr val="bg1"/>
                </a:solidFill>
                <a:effectLst/>
                <a:latin typeface="Museo Sans 500" panose="02000000000000000000" pitchFamily="50" charset="0"/>
              </a:rPr>
              <a:t> Company, a world-renowned dance company and creative organisation.</a:t>
            </a:r>
          </a:p>
          <a:p>
            <a:pPr marL="285750" indent="-285750" algn="l">
              <a:buFont typeface="Arial" panose="020B0604020202020204" pitchFamily="34" charset="0"/>
              <a:buChar char="•"/>
            </a:pPr>
            <a:r>
              <a:rPr lang="en-GB" sz="1600" b="0" i="0" dirty="0">
                <a:solidFill>
                  <a:schemeClr val="bg1"/>
                </a:solidFill>
                <a:effectLst/>
                <a:latin typeface="Museo Sans 500" panose="02000000000000000000" pitchFamily="50" charset="0"/>
              </a:rPr>
              <a:t>The development of 29 light industrial units (with a gross internal area of 3,916 </a:t>
            </a:r>
            <a:r>
              <a:rPr lang="en-GB" sz="1600" b="0" i="0" dirty="0" err="1">
                <a:solidFill>
                  <a:schemeClr val="bg1"/>
                </a:solidFill>
                <a:effectLst/>
                <a:latin typeface="Museo Sans 500" panose="02000000000000000000" pitchFamily="50" charset="0"/>
              </a:rPr>
              <a:t>sq</a:t>
            </a:r>
            <a:r>
              <a:rPr lang="en-GB" sz="1600" b="0" i="0" dirty="0">
                <a:solidFill>
                  <a:schemeClr val="bg1"/>
                </a:solidFill>
                <a:effectLst/>
                <a:latin typeface="Museo Sans 500" panose="02000000000000000000" pitchFamily="50" charset="0"/>
              </a:rPr>
              <a:t> m), for sale and/or lease, suitable for additional creative businesses as well as the general market. Mezzanine floors will be available for the 29 industrial units, with full flexibility on the sizes of mezzanines to meet market demand.</a:t>
            </a:r>
          </a:p>
        </p:txBody>
      </p:sp>
      <p:sp>
        <p:nvSpPr>
          <p:cNvPr id="5" name="TextBox 4">
            <a:extLst>
              <a:ext uri="{FF2B5EF4-FFF2-40B4-BE49-F238E27FC236}">
                <a16:creationId xmlns:a16="http://schemas.microsoft.com/office/drawing/2014/main" id="{76E9EBFF-4288-45F7-8319-31136DA1895B}"/>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306E185F-374D-43AC-98A9-D6B7D6C0F7F2}"/>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7" name="Title 4">
            <a:extLst>
              <a:ext uri="{FF2B5EF4-FFF2-40B4-BE49-F238E27FC236}">
                <a16:creationId xmlns:a16="http://schemas.microsoft.com/office/drawing/2014/main" id="{2C6CF915-A167-4E3D-A92A-7E5485C985A1}"/>
              </a:ext>
            </a:extLst>
          </p:cNvPr>
          <p:cNvSpPr txBox="1">
            <a:spLocks/>
          </p:cNvSpPr>
          <p:nvPr/>
        </p:nvSpPr>
        <p:spPr>
          <a:xfrm>
            <a:off x="430696" y="1490749"/>
            <a:ext cx="6955277"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900" panose="02000000000000000000" pitchFamily="50" charset="0"/>
              </a:rPr>
              <a:t>Javelin Way, Ashford</a:t>
            </a:r>
          </a:p>
        </p:txBody>
      </p:sp>
      <p:sp>
        <p:nvSpPr>
          <p:cNvPr id="8" name="Title 4">
            <a:extLst>
              <a:ext uri="{FF2B5EF4-FFF2-40B4-BE49-F238E27FC236}">
                <a16:creationId xmlns:a16="http://schemas.microsoft.com/office/drawing/2014/main" id="{923361AA-46CA-4819-BC7A-F12A38D573D8}"/>
              </a:ext>
            </a:extLst>
          </p:cNvPr>
          <p:cNvSpPr txBox="1">
            <a:spLocks/>
          </p:cNvSpPr>
          <p:nvPr/>
        </p:nvSpPr>
        <p:spPr>
          <a:xfrm>
            <a:off x="430696" y="2131810"/>
            <a:ext cx="7479152" cy="9630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1"/>
                </a:solidFill>
                <a:latin typeface="Museo Sans 100" panose="02000000000000000000" pitchFamily="50" charset="0"/>
              </a:rPr>
              <a:t>TOTAL PROJECT COST: </a:t>
            </a:r>
            <a:r>
              <a:rPr lang="en-GB" sz="2000" dirty="0">
                <a:solidFill>
                  <a:schemeClr val="bg1"/>
                </a:solidFill>
                <a:latin typeface="Museo Sans 500" panose="02000000000000000000" pitchFamily="50" charset="0"/>
              </a:rPr>
              <a:t>£11,199, 648</a:t>
            </a:r>
          </a:p>
          <a:p>
            <a:r>
              <a:rPr lang="en-GB" sz="2000" dirty="0">
                <a:solidFill>
                  <a:schemeClr val="bg1"/>
                </a:solidFill>
                <a:latin typeface="Museo Sans 100" panose="02000000000000000000" pitchFamily="50" charset="0"/>
              </a:rPr>
              <a:t>GETTING BUILDING FUND: </a:t>
            </a:r>
            <a:r>
              <a:rPr lang="en-GB" sz="2000" dirty="0">
                <a:solidFill>
                  <a:schemeClr val="bg1"/>
                </a:solidFill>
                <a:latin typeface="Museo Sans 500" panose="02000000000000000000" pitchFamily="50" charset="0"/>
              </a:rPr>
              <a:t>£578,724</a:t>
            </a:r>
          </a:p>
          <a:p>
            <a:r>
              <a:rPr lang="en-GB" sz="2000" dirty="0">
                <a:solidFill>
                  <a:schemeClr val="bg1"/>
                </a:solidFill>
                <a:latin typeface="Museo Sans 100" panose="02000000000000000000" pitchFamily="50" charset="0"/>
              </a:rPr>
              <a:t>GROWING PLACES FUND: </a:t>
            </a:r>
            <a:r>
              <a:rPr lang="en-GB" sz="2000" dirty="0">
                <a:solidFill>
                  <a:schemeClr val="bg1"/>
                </a:solidFill>
                <a:latin typeface="Museo Sans 500" panose="02000000000000000000" pitchFamily="50" charset="0"/>
              </a:rPr>
              <a:t>£1,597,000</a:t>
            </a:r>
          </a:p>
        </p:txBody>
      </p:sp>
      <p:sp>
        <p:nvSpPr>
          <p:cNvPr id="9" name="Title 4">
            <a:extLst>
              <a:ext uri="{FF2B5EF4-FFF2-40B4-BE49-F238E27FC236}">
                <a16:creationId xmlns:a16="http://schemas.microsoft.com/office/drawing/2014/main" id="{F1EAEF74-F656-45AF-9ACC-60498946FD53}"/>
              </a:ext>
            </a:extLst>
          </p:cNvPr>
          <p:cNvSpPr txBox="1">
            <a:spLocks/>
          </p:cNvSpPr>
          <p:nvPr/>
        </p:nvSpPr>
        <p:spPr>
          <a:xfrm>
            <a:off x="5495924" y="2170264"/>
            <a:ext cx="6265379" cy="1191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1"/>
                </a:solidFill>
                <a:latin typeface="Museo Sans 100" panose="02000000000000000000" pitchFamily="50" charset="0"/>
              </a:rPr>
              <a:t>JOBS CREATED/SAFEGUARDED: </a:t>
            </a:r>
            <a:r>
              <a:rPr lang="en-GB" sz="2000" dirty="0">
                <a:solidFill>
                  <a:schemeClr val="bg1"/>
                </a:solidFill>
                <a:latin typeface="Museo Sans 500" panose="02000000000000000000" pitchFamily="50" charset="0"/>
              </a:rPr>
              <a:t>256</a:t>
            </a:r>
          </a:p>
          <a:p>
            <a:r>
              <a:rPr lang="en-GB" sz="2000" dirty="0">
                <a:solidFill>
                  <a:schemeClr val="bg1"/>
                </a:solidFill>
                <a:latin typeface="Museo Sans 100" panose="02000000000000000000" pitchFamily="50" charset="0"/>
              </a:rPr>
              <a:t>LEARNERS ASSISTED:</a:t>
            </a:r>
            <a:r>
              <a:rPr lang="en-GB" sz="2000" dirty="0">
                <a:solidFill>
                  <a:schemeClr val="bg1"/>
                </a:solidFill>
                <a:latin typeface="Museo Sans 500" panose="02000000000000000000" pitchFamily="50" charset="0"/>
              </a:rPr>
              <a:t> 48</a:t>
            </a:r>
          </a:p>
          <a:p>
            <a:r>
              <a:rPr lang="en-GB" sz="2000" dirty="0">
                <a:solidFill>
                  <a:schemeClr val="bg1"/>
                </a:solidFill>
                <a:latin typeface="Museo Sans 100" panose="02000000000000000000" pitchFamily="50" charset="0"/>
              </a:rPr>
              <a:t>COMMERCIAL SPACE UNLOCKED: </a:t>
            </a:r>
            <a:r>
              <a:rPr lang="en-GB" sz="2000" dirty="0">
                <a:solidFill>
                  <a:schemeClr val="bg1"/>
                </a:solidFill>
                <a:latin typeface="Museo Sans 500" panose="02000000000000000000" pitchFamily="50" charset="0"/>
              </a:rPr>
              <a:t>3,916SQ M</a:t>
            </a:r>
          </a:p>
          <a:p>
            <a:r>
              <a:rPr lang="en-GB" sz="2000" dirty="0">
                <a:solidFill>
                  <a:schemeClr val="bg1"/>
                </a:solidFill>
                <a:latin typeface="Museo Sans 100" panose="02000000000000000000" pitchFamily="50" charset="0"/>
              </a:rPr>
              <a:t>BUSINESSES ASSISTED: </a:t>
            </a:r>
            <a:r>
              <a:rPr lang="en-GB" sz="2000" dirty="0">
                <a:solidFill>
                  <a:schemeClr val="bg1"/>
                </a:solidFill>
                <a:latin typeface="Museo Sans 500" panose="02000000000000000000" pitchFamily="50" charset="0"/>
              </a:rPr>
              <a:t>1,293</a:t>
            </a:r>
          </a:p>
        </p:txBody>
      </p:sp>
    </p:spTree>
    <p:extLst>
      <p:ext uri="{BB962C8B-B14F-4D97-AF65-F5344CB8AC3E}">
        <p14:creationId xmlns:p14="http://schemas.microsoft.com/office/powerpoint/2010/main" val="201757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building, grass, park&#10;&#10;Description automatically generated">
            <a:extLst>
              <a:ext uri="{FF2B5EF4-FFF2-40B4-BE49-F238E27FC236}">
                <a16:creationId xmlns:a16="http://schemas.microsoft.com/office/drawing/2014/main" id="{944DC3C9-5B16-4610-94F7-C9BC32DD23FF}"/>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r="5973"/>
          <a:stretch/>
        </p:blipFill>
        <p:spPr>
          <a:xfrm>
            <a:off x="1" y="0"/>
            <a:ext cx="12192000" cy="6858000"/>
          </a:xfrm>
          <a:prstGeom prst="rect">
            <a:avLst/>
          </a:prstGeom>
        </p:spPr>
      </p:pic>
      <p:sp>
        <p:nvSpPr>
          <p:cNvPr id="4" name="TextBox 3">
            <a:extLst>
              <a:ext uri="{FF2B5EF4-FFF2-40B4-BE49-F238E27FC236}">
                <a16:creationId xmlns:a16="http://schemas.microsoft.com/office/drawing/2014/main" id="{E4A8153D-EC7E-445A-9D25-536FFD520259}"/>
              </a:ext>
            </a:extLst>
          </p:cNvPr>
          <p:cNvSpPr txBox="1"/>
          <p:nvPr/>
        </p:nvSpPr>
        <p:spPr>
          <a:xfrm>
            <a:off x="469441" y="2971054"/>
            <a:ext cx="7848467" cy="3293209"/>
          </a:xfrm>
          <a:prstGeom prst="rect">
            <a:avLst/>
          </a:prstGeom>
          <a:noFill/>
        </p:spPr>
        <p:txBody>
          <a:bodyPr wrap="square">
            <a:spAutoFit/>
          </a:bodyPr>
          <a:lstStyle/>
          <a:p>
            <a:pPr algn="l"/>
            <a:r>
              <a:rPr lang="en-GB" sz="1600" b="0" i="0" dirty="0">
                <a:solidFill>
                  <a:schemeClr val="bg1"/>
                </a:solidFill>
                <a:effectLst/>
                <a:latin typeface="Museo Sans 500" panose="02000000000000000000" pitchFamily="50" charset="0"/>
              </a:rPr>
              <a:t>The project will support the delivery of an Enterprise Centre for local businesses, including small business start-ups, small businesses focusing on innovation and growth as well as businesses aiming to stabilise and consolidate their activities.</a:t>
            </a:r>
          </a:p>
          <a:p>
            <a:pPr algn="l"/>
            <a:endParaRPr lang="en-GB" sz="1600" b="0" i="0" dirty="0">
              <a:solidFill>
                <a:schemeClr val="bg1"/>
              </a:solidFill>
              <a:effectLst/>
              <a:latin typeface="Museo Sans 500" panose="02000000000000000000" pitchFamily="50" charset="0"/>
            </a:endParaRPr>
          </a:p>
          <a:p>
            <a:pPr algn="l"/>
            <a:r>
              <a:rPr lang="en-GB" sz="1600" b="0" i="0" dirty="0">
                <a:solidFill>
                  <a:schemeClr val="bg1"/>
                </a:solidFill>
                <a:effectLst/>
                <a:latin typeface="Museo Sans 500" panose="02000000000000000000" pitchFamily="50" charset="0"/>
              </a:rPr>
              <a:t>The new 3,100 m</a:t>
            </a:r>
            <a:r>
              <a:rPr lang="en-GB" sz="1600" b="0" i="0" baseline="30000" dirty="0">
                <a:solidFill>
                  <a:schemeClr val="bg1"/>
                </a:solidFill>
                <a:effectLst/>
                <a:latin typeface="Museo Sans 500" panose="02000000000000000000" pitchFamily="50" charset="0"/>
              </a:rPr>
              <a:t>2</a:t>
            </a:r>
            <a:r>
              <a:rPr lang="en-GB" sz="1600" b="0" i="0" dirty="0">
                <a:solidFill>
                  <a:schemeClr val="bg1"/>
                </a:solidFill>
                <a:effectLst/>
                <a:latin typeface="Museo Sans 500" panose="02000000000000000000" pitchFamily="50" charset="0"/>
              </a:rPr>
              <a:t> Enterprise Centre building will offer a variety of office spaces. There will also be a flexible conference space that can be transformed into smaller units. The Enterprise Centre will provide a purpose built physical and virtual environment designed to drive collaboration, encourage idea generation and underpin problem solving. As the focal point for Horizon 120 Business Park, the building will provide accommodation and support to germinate employment, interest and occupation.</a:t>
            </a:r>
          </a:p>
          <a:p>
            <a:endParaRPr lang="en-GB" sz="1600" dirty="0">
              <a:solidFill>
                <a:schemeClr val="bg1"/>
              </a:solidFill>
              <a:effectLst/>
              <a:latin typeface="Museo Sans 500" panose="02000000000000000000" pitchFamily="50" charset="0"/>
              <a:ea typeface="Calibri" panose="020F0502020204030204" pitchFamily="34" charset="0"/>
            </a:endParaRPr>
          </a:p>
          <a:p>
            <a:r>
              <a:rPr lang="en-GB" sz="1600" dirty="0">
                <a:solidFill>
                  <a:schemeClr val="bg1"/>
                </a:solidFill>
                <a:effectLst/>
                <a:latin typeface="Museo Sans 500" panose="02000000000000000000" pitchFamily="50" charset="0"/>
                <a:ea typeface="Calibri" panose="020F0502020204030204" pitchFamily="34" charset="0"/>
              </a:rPr>
              <a:t>Expected to complete in June next year.</a:t>
            </a:r>
          </a:p>
        </p:txBody>
      </p:sp>
      <p:sp>
        <p:nvSpPr>
          <p:cNvPr id="5" name="TextBox 4">
            <a:extLst>
              <a:ext uri="{FF2B5EF4-FFF2-40B4-BE49-F238E27FC236}">
                <a16:creationId xmlns:a16="http://schemas.microsoft.com/office/drawing/2014/main" id="{621429FF-7A21-407E-AABC-19BABF092A1D}"/>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6" name="TextBox 5">
            <a:extLst>
              <a:ext uri="{FF2B5EF4-FFF2-40B4-BE49-F238E27FC236}">
                <a16:creationId xmlns:a16="http://schemas.microsoft.com/office/drawing/2014/main" id="{C2287934-CA90-4889-9F00-7ACE9A6B6F5C}"/>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7" name="Title 4">
            <a:extLst>
              <a:ext uri="{FF2B5EF4-FFF2-40B4-BE49-F238E27FC236}">
                <a16:creationId xmlns:a16="http://schemas.microsoft.com/office/drawing/2014/main" id="{277558DF-F795-4746-BE63-38C937DEFDF3}"/>
              </a:ext>
            </a:extLst>
          </p:cNvPr>
          <p:cNvSpPr txBox="1">
            <a:spLocks/>
          </p:cNvSpPr>
          <p:nvPr/>
        </p:nvSpPr>
        <p:spPr>
          <a:xfrm>
            <a:off x="469441" y="1417557"/>
            <a:ext cx="8617409" cy="80962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2800" dirty="0">
                <a:latin typeface="Museo Sans 900" panose="02000000000000000000" pitchFamily="50" charset="0"/>
              </a:rPr>
              <a:t>Enterprise Centre for Horizon 120 Business Park</a:t>
            </a:r>
          </a:p>
        </p:txBody>
      </p:sp>
      <p:sp>
        <p:nvSpPr>
          <p:cNvPr id="8" name="Title 4">
            <a:extLst>
              <a:ext uri="{FF2B5EF4-FFF2-40B4-BE49-F238E27FC236}">
                <a16:creationId xmlns:a16="http://schemas.microsoft.com/office/drawing/2014/main" id="{3BADFCD0-A96B-46AB-B110-66C3E42FF15F}"/>
              </a:ext>
            </a:extLst>
          </p:cNvPr>
          <p:cNvSpPr txBox="1">
            <a:spLocks/>
          </p:cNvSpPr>
          <p:nvPr/>
        </p:nvSpPr>
        <p:spPr>
          <a:xfrm>
            <a:off x="469441" y="2089525"/>
            <a:ext cx="7479152" cy="681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1"/>
                </a:solidFill>
                <a:latin typeface="Museo Sans 100" panose="02000000000000000000" pitchFamily="50" charset="0"/>
              </a:rPr>
              <a:t>TOTAL PROJECT COST: </a:t>
            </a:r>
            <a:r>
              <a:rPr lang="en-GB" sz="2000" dirty="0">
                <a:solidFill>
                  <a:schemeClr val="bg1"/>
                </a:solidFill>
                <a:latin typeface="Museo Sans 500" panose="02000000000000000000" pitchFamily="50" charset="0"/>
              </a:rPr>
              <a:t>£16m</a:t>
            </a:r>
          </a:p>
          <a:p>
            <a:r>
              <a:rPr lang="en-GB" sz="2000" dirty="0">
                <a:solidFill>
                  <a:schemeClr val="bg1"/>
                </a:solidFill>
                <a:latin typeface="Museo Sans 100" panose="02000000000000000000" pitchFamily="50" charset="0"/>
              </a:rPr>
              <a:t>GETTING BUILDING FUND: </a:t>
            </a:r>
            <a:r>
              <a:rPr lang="en-GB" sz="2000" dirty="0">
                <a:solidFill>
                  <a:schemeClr val="bg1"/>
                </a:solidFill>
                <a:latin typeface="Museo Sans 500" panose="02000000000000000000" pitchFamily="50" charset="0"/>
              </a:rPr>
              <a:t>£7m</a:t>
            </a:r>
          </a:p>
        </p:txBody>
      </p:sp>
      <p:sp>
        <p:nvSpPr>
          <p:cNvPr id="9" name="Title 4">
            <a:extLst>
              <a:ext uri="{FF2B5EF4-FFF2-40B4-BE49-F238E27FC236}">
                <a16:creationId xmlns:a16="http://schemas.microsoft.com/office/drawing/2014/main" id="{A1632AD3-6061-4AE3-8062-E34CF5A91C0A}"/>
              </a:ext>
            </a:extLst>
          </p:cNvPr>
          <p:cNvSpPr txBox="1">
            <a:spLocks/>
          </p:cNvSpPr>
          <p:nvPr/>
        </p:nvSpPr>
        <p:spPr>
          <a:xfrm>
            <a:off x="4695824" y="2092349"/>
            <a:ext cx="6265379" cy="6813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2000" dirty="0">
                <a:solidFill>
                  <a:schemeClr val="bg1"/>
                </a:solidFill>
                <a:latin typeface="Museo Sans 100" panose="02000000000000000000" pitchFamily="50" charset="0"/>
              </a:rPr>
              <a:t>JOBS CREATED/SAFEGUARDED: </a:t>
            </a:r>
            <a:r>
              <a:rPr lang="en-GB" sz="2000" dirty="0">
                <a:solidFill>
                  <a:schemeClr val="bg1"/>
                </a:solidFill>
                <a:latin typeface="Museo Sans 500" panose="02000000000000000000" pitchFamily="50" charset="0"/>
              </a:rPr>
              <a:t>200</a:t>
            </a:r>
          </a:p>
          <a:p>
            <a:r>
              <a:rPr lang="en-GB" sz="2000" dirty="0">
                <a:solidFill>
                  <a:schemeClr val="bg1"/>
                </a:solidFill>
                <a:latin typeface="Museo Sans 100" panose="02000000000000000000" pitchFamily="50" charset="0"/>
              </a:rPr>
              <a:t>COMMERCIAL SPACE UNLOCKED: </a:t>
            </a:r>
            <a:r>
              <a:rPr lang="en-GB" sz="2000" dirty="0">
                <a:solidFill>
                  <a:schemeClr val="bg1"/>
                </a:solidFill>
                <a:latin typeface="Museo Sans 500" panose="02000000000000000000" pitchFamily="50" charset="0"/>
              </a:rPr>
              <a:t>3,100SQ M</a:t>
            </a:r>
          </a:p>
        </p:txBody>
      </p:sp>
    </p:spTree>
    <p:extLst>
      <p:ext uri="{BB962C8B-B14F-4D97-AF65-F5344CB8AC3E}">
        <p14:creationId xmlns:p14="http://schemas.microsoft.com/office/powerpoint/2010/main" val="182564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349BC-11EF-4F47-89CD-76A7653E820E}"/>
              </a:ext>
            </a:extLst>
          </p:cNvPr>
          <p:cNvSpPr>
            <a:spLocks noGrp="1"/>
          </p:cNvSpPr>
          <p:nvPr>
            <p:ph type="ctrTitle"/>
          </p:nvPr>
        </p:nvSpPr>
        <p:spPr>
          <a:xfrm>
            <a:off x="701927" y="2532225"/>
            <a:ext cx="9395298" cy="809624"/>
          </a:xfrm>
        </p:spPr>
        <p:txBody>
          <a:bodyPr>
            <a:noAutofit/>
          </a:bodyPr>
          <a:lstStyle/>
          <a:p>
            <a:r>
              <a:rPr lang="en-GB" dirty="0">
                <a:latin typeface="Museo Sans 900" panose="02000000000000000000" pitchFamily="50" charset="0"/>
              </a:rPr>
              <a:t>OUR GROWTH HUB</a:t>
            </a:r>
          </a:p>
        </p:txBody>
      </p:sp>
      <p:sp>
        <p:nvSpPr>
          <p:cNvPr id="6" name="TextBox 5">
            <a:extLst>
              <a:ext uri="{FF2B5EF4-FFF2-40B4-BE49-F238E27FC236}">
                <a16:creationId xmlns:a16="http://schemas.microsoft.com/office/drawing/2014/main" id="{B0F738DB-021A-464C-8E13-0E77A91A1FC5}"/>
              </a:ext>
            </a:extLst>
          </p:cNvPr>
          <p:cNvSpPr txBox="1"/>
          <p:nvPr/>
        </p:nvSpPr>
        <p:spPr>
          <a:xfrm>
            <a:off x="4362450" y="405358"/>
            <a:ext cx="7541603" cy="584775"/>
          </a:xfrm>
          <a:prstGeom prst="rect">
            <a:avLst/>
          </a:prstGeom>
          <a:noFill/>
        </p:spPr>
        <p:txBody>
          <a:bodyPr wrap="square" rtlCol="0">
            <a:spAutoFit/>
          </a:bodyPr>
          <a:lstStyle/>
          <a:p>
            <a:pPr algn="r"/>
            <a:r>
              <a:rPr lang="en-GB" sz="3200" b="0" i="0" dirty="0">
                <a:solidFill>
                  <a:schemeClr val="accent1"/>
                </a:solidFill>
                <a:latin typeface="Museo Sans 500" panose="02000000000000000000" pitchFamily="50" charset="0"/>
              </a:rPr>
              <a:t>SUPPORTING SOUTH EAST RECOVERY</a:t>
            </a:r>
          </a:p>
        </p:txBody>
      </p:sp>
      <p:sp>
        <p:nvSpPr>
          <p:cNvPr id="7" name="TextBox 6">
            <a:extLst>
              <a:ext uri="{FF2B5EF4-FFF2-40B4-BE49-F238E27FC236}">
                <a16:creationId xmlns:a16="http://schemas.microsoft.com/office/drawing/2014/main" id="{A7B9FA2E-DBF6-487F-BB32-B78F691AFD4E}"/>
              </a:ext>
            </a:extLst>
          </p:cNvPr>
          <p:cNvSpPr txBox="1"/>
          <p:nvPr/>
        </p:nvSpPr>
        <p:spPr>
          <a:xfrm>
            <a:off x="3525492" y="857050"/>
            <a:ext cx="8378561" cy="369332"/>
          </a:xfrm>
          <a:prstGeom prst="rect">
            <a:avLst/>
          </a:prstGeom>
          <a:noFill/>
        </p:spPr>
        <p:txBody>
          <a:bodyPr wrap="square" rtlCol="0">
            <a:spAutoFit/>
          </a:bodyPr>
          <a:lstStyle/>
          <a:p>
            <a:pPr algn="r"/>
            <a:r>
              <a:rPr lang="en-GB" b="0" i="0" dirty="0">
                <a:solidFill>
                  <a:schemeClr val="accent5"/>
                </a:solidFill>
                <a:latin typeface="Museo Sans 300" panose="02000000000000000000" pitchFamily="50" charset="0"/>
              </a:rPr>
              <a:t>SOUTH EAST LEP AGM 2020-2021</a:t>
            </a:r>
          </a:p>
        </p:txBody>
      </p:sp>
      <p:sp>
        <p:nvSpPr>
          <p:cNvPr id="8" name="Title 4">
            <a:extLst>
              <a:ext uri="{FF2B5EF4-FFF2-40B4-BE49-F238E27FC236}">
                <a16:creationId xmlns:a16="http://schemas.microsoft.com/office/drawing/2014/main" id="{AF0616CB-A135-41A2-8D7D-69307E53FADE}"/>
              </a:ext>
            </a:extLst>
          </p:cNvPr>
          <p:cNvSpPr txBox="1">
            <a:spLocks/>
          </p:cNvSpPr>
          <p:nvPr/>
        </p:nvSpPr>
        <p:spPr>
          <a:xfrm>
            <a:off x="3284098" y="3516151"/>
            <a:ext cx="8907902" cy="23050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400" b="0" i="0" kern="1200">
                <a:solidFill>
                  <a:schemeClr val="accent3"/>
                </a:solidFill>
                <a:latin typeface="+mj-lt"/>
                <a:ea typeface="+mj-ea"/>
                <a:cs typeface="+mj-cs"/>
              </a:defRPr>
            </a:lvl1pPr>
          </a:lstStyle>
          <a:p>
            <a:r>
              <a:rPr lang="en-GB" sz="3200" dirty="0">
                <a:solidFill>
                  <a:schemeClr val="accent5"/>
                </a:solidFill>
                <a:latin typeface="Museo Sans 500" panose="02000000000000000000" pitchFamily="50" charset="0"/>
              </a:rPr>
              <a:t>SOUTH EAST BUSINESS HUB</a:t>
            </a:r>
          </a:p>
          <a:p>
            <a:pPr marL="457200" indent="288000">
              <a:buSzPct val="100000"/>
              <a:buFont typeface="Wingdings" panose="05000000000000000000" pitchFamily="2" charset="2"/>
              <a:buChar char="§"/>
            </a:pPr>
            <a:r>
              <a:rPr lang="en-GB" sz="3200" dirty="0">
                <a:solidFill>
                  <a:schemeClr val="accent5"/>
                </a:solidFill>
                <a:latin typeface="Museo Sans 300" panose="02000000000000000000" pitchFamily="50" charset="0"/>
              </a:rPr>
              <a:t>BEST GROWTH HUB</a:t>
            </a:r>
          </a:p>
          <a:p>
            <a:pPr marL="457200" indent="288000">
              <a:buSzPct val="100000"/>
              <a:buFont typeface="Wingdings" panose="05000000000000000000" pitchFamily="2" charset="2"/>
              <a:buChar char="§"/>
            </a:pPr>
            <a:r>
              <a:rPr lang="en-GB" sz="3200" dirty="0">
                <a:solidFill>
                  <a:schemeClr val="accent5"/>
                </a:solidFill>
                <a:latin typeface="Museo Sans 300" panose="02000000000000000000" pitchFamily="50" charset="0"/>
              </a:rPr>
              <a:t>BUSINESS EAST SUSSEX</a:t>
            </a:r>
          </a:p>
          <a:p>
            <a:pPr marL="457200" indent="288000">
              <a:buSzPct val="100000"/>
              <a:buFont typeface="Wingdings" panose="05000000000000000000" pitchFamily="2" charset="2"/>
              <a:buChar char="§"/>
            </a:pPr>
            <a:r>
              <a:rPr lang="en-GB" sz="3200" dirty="0">
                <a:solidFill>
                  <a:schemeClr val="accent5"/>
                </a:solidFill>
                <a:latin typeface="Museo Sans 300" panose="02000000000000000000" pitchFamily="50" charset="0"/>
              </a:rPr>
              <a:t>KENT AND MEDWAY </a:t>
            </a:r>
          </a:p>
          <a:p>
            <a:pPr marL="457200">
              <a:buSzPct val="100000"/>
            </a:pPr>
            <a:r>
              <a:rPr lang="en-GB" sz="3200" dirty="0">
                <a:solidFill>
                  <a:schemeClr val="accent5"/>
                </a:solidFill>
                <a:latin typeface="Museo Sans 300" panose="02000000000000000000" pitchFamily="50" charset="0"/>
              </a:rPr>
              <a:t>	GROWTH HUB</a:t>
            </a:r>
            <a:endParaRPr lang="en-GB" sz="4000" dirty="0">
              <a:solidFill>
                <a:schemeClr val="accent5"/>
              </a:solidFill>
              <a:latin typeface="Museo Sans 300" panose="02000000000000000000" pitchFamily="50" charset="0"/>
            </a:endParaRPr>
          </a:p>
        </p:txBody>
      </p:sp>
      <p:pic>
        <p:nvPicPr>
          <p:cNvPr id="3" name="Picture 2" descr="A picture containing text, sign&#10;&#10;Description automatically generated">
            <a:extLst>
              <a:ext uri="{FF2B5EF4-FFF2-40B4-BE49-F238E27FC236}">
                <a16:creationId xmlns:a16="http://schemas.microsoft.com/office/drawing/2014/main" id="{01D25ABC-EDE5-4E39-AAD1-9184C3D83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26" y="3429000"/>
            <a:ext cx="2615035" cy="2498402"/>
          </a:xfrm>
          <a:prstGeom prst="rect">
            <a:avLst/>
          </a:prstGeom>
        </p:spPr>
      </p:pic>
    </p:spTree>
    <p:extLst>
      <p:ext uri="{BB962C8B-B14F-4D97-AF65-F5344CB8AC3E}">
        <p14:creationId xmlns:p14="http://schemas.microsoft.com/office/powerpoint/2010/main" val="644946177"/>
      </p:ext>
    </p:extLst>
  </p:cSld>
  <p:clrMapOvr>
    <a:masterClrMapping/>
  </p:clrMapOvr>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name="SELEP PowerPoint Template_Dark.potx" id="{BA9A06C8-817D-4B23-9865-944CCB1E6F8F}" vid="{DC72DF40-851C-491F-868B-7F4471BCC0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a9f12287-5f74-4593-92c9-e973669b9a71" xsi:nil="true"/>
    <SharedWithUsers xmlns="6140e513-9c0e-4e73-9b29-9e780522eb94">
      <UserInfo>
        <DisplayName>Iwona Bainbridge - Growth Hub Lead (SELEP)</DisplayName>
        <AccountId>12</AccountId>
        <AccountType/>
      </UserInfo>
      <UserInfo>
        <DisplayName>Adam Bryan - Chief Executive Officer - SELEP</DisplayName>
        <AccountId>11</AccountId>
        <AccountType/>
      </UserInfo>
      <UserInfo>
        <DisplayName>Jo Simmons - Business Development Manager</DisplayName>
        <AccountId>26</AccountId>
        <AccountType/>
      </UserInfo>
      <UserInfo>
        <DisplayName>Louise Aitken - Skills Lead (SELEP)</DisplayName>
        <AccountId>18</AccountId>
        <AccountType/>
      </UserInfo>
      <UserInfo>
        <DisplayName>Zoe Gordon - Business Engagement and Comms Manager (SELEP)</DisplayName>
        <AccountId>15</AccountId>
        <AccountType/>
      </UserInfo>
      <UserInfo>
        <DisplayName>Amy Ferraro - Governance Officer (SELEP)</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4" ma:contentTypeDescription="Create a new document." ma:contentTypeScope="" ma:versionID="7b4c043b83833dfa6c7653fe92e5177a">
  <xsd:schema xmlns:xsd="http://www.w3.org/2001/XMLSchema" xmlns:xs="http://www.w3.org/2001/XMLSchema" xmlns:p="http://schemas.microsoft.com/office/2006/metadata/properties" xmlns:ns2="a9f12287-5f74-4593-92c9-e973669b9a71" xmlns:ns3="6140e513-9c0e-4e73-9b29-9e780522eb94" targetNamespace="http://schemas.microsoft.com/office/2006/metadata/properties" ma:root="true" ma:fieldsID="4ba1f8288ec5762bba5a4e6839ae30ba" ns2:_="" ns3:_="">
    <xsd:import namespace="a9f12287-5f74-4593-92c9-e973669b9a71"/>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5B01D8-D483-4FCC-862A-FE82136E5ADD}">
  <ds:schemaRefs>
    <ds:schemaRef ds:uri="6140e513-9c0e-4e73-9b29-9e780522eb94"/>
    <ds:schemaRef ds:uri="a9f12287-5f74-4593-92c9-e973669b9a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9C1C1F7-50F8-4302-8BBB-1AAB4FCDBB08}">
  <ds:schemaRefs>
    <ds:schemaRef ds:uri="6140e513-9c0e-4e73-9b29-9e780522eb94"/>
    <ds:schemaRef ds:uri="a9f12287-5f74-4593-92c9-e973669b9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4A0FA2-8C38-4526-A704-99A3C7A1D8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SELEP PowerPoint Template_White</Template>
  <TotalTime>3674</TotalTime>
  <Words>2465</Words>
  <Application>Microsoft Office PowerPoint</Application>
  <PresentationFormat>Widescreen</PresentationFormat>
  <Paragraphs>234</Paragraphs>
  <Slides>25</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Museo 300</vt:lpstr>
      <vt:lpstr>Museo 900</vt:lpstr>
      <vt:lpstr>Museo Sans 100</vt:lpstr>
      <vt:lpstr>Museo Sans 300</vt:lpstr>
      <vt:lpstr>Museo Sans 500</vt:lpstr>
      <vt:lpstr>Museo Sans 700</vt:lpstr>
      <vt:lpstr>Museo Sans 900</vt:lpstr>
      <vt:lpstr>Open Sans</vt:lpstr>
      <vt:lpstr>Wingdings</vt:lpstr>
      <vt:lpstr>SELEP PowerPoint Template_White</vt:lpstr>
      <vt:lpstr>PowerPoint Presentation</vt:lpstr>
      <vt:lpstr>Welcome and Introductions</vt:lpstr>
      <vt:lpstr>SELEP Progress and Achievements 2020-21</vt:lpstr>
      <vt:lpstr>GETTING BUILDING FUND</vt:lpstr>
      <vt:lpstr>PowerPoint Presentation</vt:lpstr>
      <vt:lpstr>PowerPoint Presentation</vt:lpstr>
      <vt:lpstr>PowerPoint Presentation</vt:lpstr>
      <vt:lpstr>PowerPoint Presentation</vt:lpstr>
      <vt:lpstr>OUR GROWTH HUB</vt:lpstr>
      <vt:lpstr>PowerPoint Presentation</vt:lpstr>
      <vt:lpstr>PowerPoint Presentation</vt:lpstr>
      <vt:lpstr>COVID-19 RECOVERY FUNDS</vt:lpstr>
      <vt:lpstr>PowerPoint Presentation</vt:lpstr>
      <vt:lpstr>PowerPoint Presentation</vt:lpstr>
      <vt:lpstr>PowerPoint Presentation</vt:lpstr>
      <vt:lpstr>SKILLS ADVISORY PANEL AND DIGITAL SKILLS PARTNERSHIP</vt:lpstr>
      <vt:lpstr>PowerPoint Presentation</vt:lpstr>
      <vt:lpstr>EUROPEAN SOCIAL FUND (ESF) PROGRAMMES</vt:lpstr>
      <vt:lpstr>PowerPoint Presentation</vt:lpstr>
      <vt:lpstr>SECTOR SUPPORT FUND</vt:lpstr>
      <vt:lpstr>PowerPoint Presentation</vt:lpstr>
      <vt:lpstr>PowerPoint Presentation</vt:lpstr>
      <vt:lpstr>PowerPoint Presentation</vt:lpstr>
      <vt:lpstr>OPEN QUESTIONS FOR BOARD DIRECTORS</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Adam.Bryan</dc:creator>
  <cp:lastModifiedBy>Eleanor Clow - SELEP Communications Officer</cp:lastModifiedBy>
  <cp:revision>3</cp:revision>
  <dcterms:created xsi:type="dcterms:W3CDTF">2017-05-03T23:45:05Z</dcterms:created>
  <dcterms:modified xsi:type="dcterms:W3CDTF">2021-11-03T08:42:43Z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MSIP_Label_39d8be9e-c8d9-4b9c-bd40-2c27cc7ea2e6_Enabled">
    <vt:lpwstr>true</vt:lpwstr>
  </property>
  <property fmtid="{D5CDD505-2E9C-101B-9397-08002B2CF9AE}" pid="4" name="MSIP_Label_39d8be9e-c8d9-4b9c-bd40-2c27cc7ea2e6_SetDate">
    <vt:lpwstr>2020-07-06T16:20:21Z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2dcecc3f-8b68-479e-960d-000075c52aa9</vt:lpwstr>
  </property>
  <property fmtid="{D5CDD505-2E9C-101B-9397-08002B2CF9AE}" pid="9" name="MSIP_Label_39d8be9e-c8d9-4b9c-bd40-2c27cc7ea2e6_ContentBits">
    <vt:lpwstr>0</vt:lpwstr>
  </property>
</Properties>
</file>